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  <p:sldMasterId id="2147483702" r:id="rId2"/>
    <p:sldMasterId id="2147483731" r:id="rId3"/>
  </p:sldMasterIdLst>
  <p:notesMasterIdLst>
    <p:notesMasterId r:id="rId38"/>
  </p:notesMasterIdLst>
  <p:handoutMasterIdLst>
    <p:handoutMasterId r:id="rId39"/>
  </p:handoutMasterIdLst>
  <p:sldIdLst>
    <p:sldId id="353" r:id="rId4"/>
    <p:sldId id="359" r:id="rId5"/>
    <p:sldId id="374" r:id="rId6"/>
    <p:sldId id="350" r:id="rId7"/>
    <p:sldId id="375" r:id="rId8"/>
    <p:sldId id="349" r:id="rId9"/>
    <p:sldId id="363" r:id="rId10"/>
    <p:sldId id="364" r:id="rId11"/>
    <p:sldId id="379" r:id="rId12"/>
    <p:sldId id="370" r:id="rId13"/>
    <p:sldId id="354" r:id="rId14"/>
    <p:sldId id="376" r:id="rId15"/>
    <p:sldId id="366" r:id="rId16"/>
    <p:sldId id="367" r:id="rId17"/>
    <p:sldId id="362" r:id="rId18"/>
    <p:sldId id="382" r:id="rId19"/>
    <p:sldId id="355" r:id="rId20"/>
    <p:sldId id="377" r:id="rId21"/>
    <p:sldId id="369" r:id="rId22"/>
    <p:sldId id="371" r:id="rId23"/>
    <p:sldId id="372" r:id="rId24"/>
    <p:sldId id="373" r:id="rId25"/>
    <p:sldId id="356" r:id="rId26"/>
    <p:sldId id="378" r:id="rId27"/>
    <p:sldId id="360" r:id="rId28"/>
    <p:sldId id="334" r:id="rId29"/>
    <p:sldId id="383" r:id="rId30"/>
    <p:sldId id="384" r:id="rId31"/>
    <p:sldId id="358" r:id="rId32"/>
    <p:sldId id="336" r:id="rId33"/>
    <p:sldId id="337" r:id="rId34"/>
    <p:sldId id="340" r:id="rId35"/>
    <p:sldId id="341" r:id="rId36"/>
    <p:sldId id="387" r:id="rId37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16" userDrawn="1">
          <p15:clr>
            <a:srgbClr val="A4A3A4"/>
          </p15:clr>
        </p15:guide>
        <p15:guide id="4" pos="7256" userDrawn="1">
          <p15:clr>
            <a:srgbClr val="A4A3A4"/>
          </p15:clr>
        </p15:guide>
        <p15:guide id="5" orient="horz" pos="648" userDrawn="1">
          <p15:clr>
            <a:srgbClr val="A4A3A4"/>
          </p15:clr>
        </p15:guide>
        <p15:guide id="7" orient="horz" pos="3928" userDrawn="1">
          <p15:clr>
            <a:srgbClr val="A4A3A4"/>
          </p15:clr>
        </p15:guide>
        <p15:guide id="8" orient="horz" pos="38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84F5"/>
    <a:srgbClr val="0191E9"/>
    <a:srgbClr val="1D9CED"/>
    <a:srgbClr val="FF6F36"/>
    <a:srgbClr val="026FC9"/>
    <a:srgbClr val="69D1FF"/>
    <a:srgbClr val="0191EE"/>
    <a:srgbClr val="026EC8"/>
    <a:srgbClr val="0194F1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5" autoAdjust="0"/>
    <p:restoredTop sz="96078" autoAdjust="0"/>
  </p:normalViewPr>
  <p:slideViewPr>
    <p:cSldViewPr snapToGrid="0" showGuides="1">
      <p:cViewPr varScale="1">
        <p:scale>
          <a:sx n="63" d="100"/>
          <a:sy n="63" d="100"/>
        </p:scale>
        <p:origin x="276" y="48"/>
      </p:cViewPr>
      <p:guideLst>
        <p:guide orient="horz" pos="2137"/>
        <p:guide pos="3840"/>
        <p:guide pos="416"/>
        <p:guide pos="7256"/>
        <p:guide orient="horz" pos="648"/>
        <p:guide orient="horz" pos="3928"/>
        <p:guide orient="horz" pos="386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3" d="100"/>
          <a:sy n="83" d="100"/>
        </p:scale>
        <p:origin x="393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68-47A7-8086-D65DAFD59A1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68-47A7-8086-D65DAFD59A1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68-47A7-8086-D65DAFD59A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25735904"/>
        <c:axId val="2125733936"/>
      </c:barChart>
      <c:catAx>
        <c:axId val="2125735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125733936"/>
        <c:crosses val="autoZero"/>
        <c:auto val="1"/>
        <c:lblAlgn val="ctr"/>
        <c:lblOffset val="100"/>
        <c:noMultiLvlLbl val="0"/>
      </c:catAx>
      <c:valAx>
        <c:axId val="2125733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125735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b="1" dirty="0">
                <a:solidFill>
                  <a:srgbClr val="1C84F5"/>
                </a:solidFill>
                <a:latin typeface="+mj-ea"/>
                <a:ea typeface="+mj-ea"/>
              </a:rPr>
              <a:t>图表标题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707-4A5B-96A6-4C15ADE484C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707-4A5B-96A6-4C15ADE484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84807296"/>
        <c:axId val="1884807624"/>
      </c:lineChart>
      <c:catAx>
        <c:axId val="1884807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84807624"/>
        <c:crosses val="autoZero"/>
        <c:auto val="1"/>
        <c:lblAlgn val="ctr"/>
        <c:lblOffset val="100"/>
        <c:noMultiLvlLbl val="0"/>
      </c:catAx>
      <c:valAx>
        <c:axId val="1884807624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84807296"/>
        <c:crosses val="autoZero"/>
        <c:crossBetween val="between"/>
        <c:minorUnit val="0.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rgbClr val="1C84F5"/>
              </a:solidFill>
              <a:latin typeface="+mj-ea"/>
              <a:ea typeface="+mj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9C-4D54-BFB2-6846D88123B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9C-4D54-BFB2-6846D8812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26914976"/>
        <c:axId val="2026922848"/>
      </c:barChart>
      <c:catAx>
        <c:axId val="2026914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26922848"/>
        <c:crosses val="autoZero"/>
        <c:auto val="1"/>
        <c:lblAlgn val="ctr"/>
        <c:lblOffset val="100"/>
        <c:noMultiLvlLbl val="0"/>
      </c:catAx>
      <c:valAx>
        <c:axId val="2026922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26914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rgbClr val="1C84F5"/>
                </a:solidFill>
                <a:latin typeface="+mj-ea"/>
                <a:ea typeface="+mj-ea"/>
                <a:cs typeface="+mn-cs"/>
              </a:defRPr>
            </a:pPr>
            <a:r>
              <a:rPr lang="zh-CN" altLang="en-US" dirty="0"/>
              <a:t>图表标题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rgbClr val="1C84F5"/>
              </a:solidFill>
              <a:latin typeface="+mj-ea"/>
              <a:ea typeface="+mj-ea"/>
              <a:cs typeface="+mn-cs"/>
            </a:defRPr>
          </a:pPr>
          <a:endParaRPr lang="zh-CN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B26-4E18-94F2-977943F937C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B26-4E18-94F2-977943F937C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B26-4E18-94F2-977943F937C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B26-4E18-94F2-977943F937C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7B-4D44-A2AD-F33E64BF2D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EEEF1C-F151-494C-AA0C-987E9EAC9D8D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2FD90AB4-0DDB-4E12-BBCF-A7804BC1D82C}">
      <dgm:prSet phldrT="[文本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2400" b="1" dirty="0"/>
            <a:t>优势</a:t>
          </a:r>
          <a:endParaRPr lang="en-US" altLang="zh-CN" sz="2400" b="1" dirty="0"/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altLang="zh-CN" sz="1500" dirty="0"/>
            <a:t>Strengths</a:t>
          </a:r>
          <a:endParaRPr lang="zh-CN" altLang="en-US" sz="1500" dirty="0"/>
        </a:p>
      </dgm:t>
    </dgm:pt>
    <dgm:pt modelId="{2D8B4749-FAB8-41E7-81F8-F9AAACC709D1}" type="parTrans" cxnId="{56C78C17-E2A3-4214-B46C-7A6464B66324}">
      <dgm:prSet/>
      <dgm:spPr/>
      <dgm:t>
        <a:bodyPr/>
        <a:lstStyle/>
        <a:p>
          <a:pPr>
            <a:lnSpc>
              <a:spcPct val="100000"/>
            </a:lnSpc>
          </a:pPr>
          <a:endParaRPr lang="zh-CN" altLang="en-US"/>
        </a:p>
      </dgm:t>
    </dgm:pt>
    <dgm:pt modelId="{7068A423-95BC-450D-A656-3571F766833A}" type="sibTrans" cxnId="{56C78C17-E2A3-4214-B46C-7A6464B66324}">
      <dgm:prSet/>
      <dgm:spPr/>
      <dgm:t>
        <a:bodyPr/>
        <a:lstStyle/>
        <a:p>
          <a:pPr>
            <a:lnSpc>
              <a:spcPct val="100000"/>
            </a:lnSpc>
          </a:pPr>
          <a:endParaRPr lang="zh-CN" altLang="en-US"/>
        </a:p>
      </dgm:t>
    </dgm:pt>
    <dgm:pt modelId="{2A57E67D-EAED-46E7-B4B7-429550500B3A}">
      <dgm:prSet phldrT="[文本]" custT="1"/>
      <dgm:spPr/>
      <dgm:t>
        <a:bodyPr/>
        <a:lstStyle/>
        <a:p>
          <a:pPr marL="0"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400" b="1" kern="1200" dirty="0">
              <a:solidFill>
                <a:srgbClr val="FFFFFF"/>
              </a:solidFill>
              <a:latin typeface="Arial"/>
              <a:ea typeface="微软雅黑 Light"/>
              <a:cs typeface="+mn-cs"/>
            </a:rPr>
            <a:t>劣势</a:t>
          </a:r>
          <a:endParaRPr lang="en-US" altLang="zh-CN" sz="2400" b="1" kern="1200" dirty="0">
            <a:solidFill>
              <a:srgbClr val="FFFFFF"/>
            </a:solidFill>
            <a:latin typeface="Arial"/>
            <a:ea typeface="微软雅黑 Light"/>
            <a:cs typeface="+mn-cs"/>
          </a:endParaRPr>
        </a:p>
        <a:p>
          <a:pPr marL="0"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500" b="0" kern="1200" dirty="0">
              <a:solidFill>
                <a:srgbClr val="FFFFFF"/>
              </a:solidFill>
              <a:latin typeface="Arial"/>
              <a:ea typeface="微软雅黑 Light"/>
              <a:cs typeface="+mn-cs"/>
            </a:rPr>
            <a:t>Weaknesses</a:t>
          </a:r>
          <a:endParaRPr lang="zh-CN" altLang="en-US" sz="1500" b="0" kern="1200" dirty="0">
            <a:solidFill>
              <a:srgbClr val="FFFFFF"/>
            </a:solidFill>
            <a:latin typeface="Arial"/>
            <a:ea typeface="微软雅黑 Light"/>
            <a:cs typeface="+mn-cs"/>
          </a:endParaRPr>
        </a:p>
      </dgm:t>
    </dgm:pt>
    <dgm:pt modelId="{0E7CA6D1-7608-4D5C-B098-A57E84986FD4}" type="parTrans" cxnId="{4005F8B9-11F0-459D-97A8-71BED9FB16C4}">
      <dgm:prSet/>
      <dgm:spPr/>
      <dgm:t>
        <a:bodyPr/>
        <a:lstStyle/>
        <a:p>
          <a:pPr>
            <a:lnSpc>
              <a:spcPct val="100000"/>
            </a:lnSpc>
          </a:pPr>
          <a:endParaRPr lang="zh-CN" altLang="en-US"/>
        </a:p>
      </dgm:t>
    </dgm:pt>
    <dgm:pt modelId="{2AC6B56C-A5D5-4CEF-AB8F-4FED66C84F96}" type="sibTrans" cxnId="{4005F8B9-11F0-459D-97A8-71BED9FB16C4}">
      <dgm:prSet/>
      <dgm:spPr/>
      <dgm:t>
        <a:bodyPr/>
        <a:lstStyle/>
        <a:p>
          <a:pPr>
            <a:lnSpc>
              <a:spcPct val="100000"/>
            </a:lnSpc>
          </a:pPr>
          <a:endParaRPr lang="zh-CN" altLang="en-US"/>
        </a:p>
      </dgm:t>
    </dgm:pt>
    <dgm:pt modelId="{DC99BFFF-0335-443C-B8BE-659D31172E1B}">
      <dgm:prSet phldrT="[文本]" custT="1"/>
      <dgm:spPr/>
      <dgm:t>
        <a:bodyPr/>
        <a:lstStyle/>
        <a:p>
          <a:pPr marL="0"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400" b="1" kern="1200" dirty="0">
              <a:solidFill>
                <a:srgbClr val="FFFFFF"/>
              </a:solidFill>
              <a:latin typeface="Arial"/>
              <a:ea typeface="微软雅黑 Light"/>
              <a:cs typeface="+mn-cs"/>
            </a:rPr>
            <a:t>机会</a:t>
          </a:r>
          <a:endParaRPr lang="en-US" altLang="zh-CN" sz="2400" b="1" kern="1200" dirty="0">
            <a:solidFill>
              <a:srgbClr val="FFFFFF"/>
            </a:solidFill>
            <a:latin typeface="Arial"/>
            <a:ea typeface="微软雅黑 Light"/>
            <a:cs typeface="+mn-cs"/>
          </a:endParaRPr>
        </a:p>
        <a:p>
          <a:pPr marL="0"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500" b="0" kern="1200" dirty="0">
              <a:solidFill>
                <a:srgbClr val="FFFFFF"/>
              </a:solidFill>
              <a:latin typeface="Arial"/>
              <a:ea typeface="微软雅黑 Light"/>
              <a:cs typeface="+mn-cs"/>
            </a:rPr>
            <a:t>Opportunities</a:t>
          </a:r>
          <a:endParaRPr lang="zh-CN" altLang="en-US" sz="1500" b="0" kern="1200" dirty="0">
            <a:solidFill>
              <a:srgbClr val="FFFFFF"/>
            </a:solidFill>
            <a:latin typeface="Arial"/>
            <a:ea typeface="微软雅黑 Light"/>
            <a:cs typeface="+mn-cs"/>
          </a:endParaRPr>
        </a:p>
      </dgm:t>
    </dgm:pt>
    <dgm:pt modelId="{015D6B9C-A8C5-425E-B91E-69D132C11B3E}" type="parTrans" cxnId="{4890B399-2897-4F31-8DCE-F2936EA68A61}">
      <dgm:prSet/>
      <dgm:spPr/>
      <dgm:t>
        <a:bodyPr/>
        <a:lstStyle/>
        <a:p>
          <a:pPr>
            <a:lnSpc>
              <a:spcPct val="100000"/>
            </a:lnSpc>
          </a:pPr>
          <a:endParaRPr lang="zh-CN" altLang="en-US"/>
        </a:p>
      </dgm:t>
    </dgm:pt>
    <dgm:pt modelId="{1C1F4BAB-2B39-4336-8B84-D704EA945E11}" type="sibTrans" cxnId="{4890B399-2897-4F31-8DCE-F2936EA68A61}">
      <dgm:prSet/>
      <dgm:spPr/>
      <dgm:t>
        <a:bodyPr/>
        <a:lstStyle/>
        <a:p>
          <a:pPr>
            <a:lnSpc>
              <a:spcPct val="100000"/>
            </a:lnSpc>
          </a:pPr>
          <a:endParaRPr lang="zh-CN" altLang="en-US"/>
        </a:p>
      </dgm:t>
    </dgm:pt>
    <dgm:pt modelId="{BA0F7164-9A18-4653-91A4-4446BA917921}">
      <dgm:prSet phldrT="[文本]" custT="1"/>
      <dgm:spPr/>
      <dgm:t>
        <a:bodyPr/>
        <a:lstStyle/>
        <a:p>
          <a:pPr marL="0"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400" b="1" kern="1200" dirty="0">
              <a:solidFill>
                <a:srgbClr val="FFFFFF"/>
              </a:solidFill>
              <a:latin typeface="Arial"/>
              <a:ea typeface="微软雅黑 Light"/>
              <a:cs typeface="+mn-cs"/>
            </a:rPr>
            <a:t>威胁</a:t>
          </a:r>
          <a:endParaRPr lang="en-US" altLang="zh-CN" sz="2400" b="1" kern="1200" dirty="0">
            <a:solidFill>
              <a:srgbClr val="FFFFFF"/>
            </a:solidFill>
            <a:latin typeface="Arial"/>
            <a:ea typeface="微软雅黑 Light"/>
            <a:cs typeface="+mn-cs"/>
          </a:endParaRPr>
        </a:p>
        <a:p>
          <a:pPr marL="0"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500" b="0" kern="1200" dirty="0">
              <a:solidFill>
                <a:srgbClr val="FFFFFF"/>
              </a:solidFill>
              <a:latin typeface="Arial"/>
              <a:ea typeface="微软雅黑 Light"/>
              <a:cs typeface="+mn-cs"/>
            </a:rPr>
            <a:t>Threats</a:t>
          </a:r>
          <a:endParaRPr lang="zh-CN" altLang="en-US" sz="1500" b="0" kern="1200" dirty="0">
            <a:solidFill>
              <a:srgbClr val="FFFFFF"/>
            </a:solidFill>
            <a:latin typeface="Arial"/>
            <a:ea typeface="微软雅黑 Light"/>
            <a:cs typeface="+mn-cs"/>
          </a:endParaRPr>
        </a:p>
      </dgm:t>
    </dgm:pt>
    <dgm:pt modelId="{0F2CA10A-1D60-4061-AE20-C94DB4D134B5}" type="parTrans" cxnId="{1AEFA097-3560-4962-BB47-77112F85AB9B}">
      <dgm:prSet/>
      <dgm:spPr/>
      <dgm:t>
        <a:bodyPr/>
        <a:lstStyle/>
        <a:p>
          <a:pPr>
            <a:lnSpc>
              <a:spcPct val="100000"/>
            </a:lnSpc>
          </a:pPr>
          <a:endParaRPr lang="zh-CN" altLang="en-US"/>
        </a:p>
      </dgm:t>
    </dgm:pt>
    <dgm:pt modelId="{99A23CF4-7EC9-423D-B05C-B43AA100C21B}" type="sibTrans" cxnId="{1AEFA097-3560-4962-BB47-77112F85AB9B}">
      <dgm:prSet/>
      <dgm:spPr/>
      <dgm:t>
        <a:bodyPr/>
        <a:lstStyle/>
        <a:p>
          <a:pPr>
            <a:lnSpc>
              <a:spcPct val="100000"/>
            </a:lnSpc>
          </a:pPr>
          <a:endParaRPr lang="zh-CN" altLang="en-US"/>
        </a:p>
      </dgm:t>
    </dgm:pt>
    <dgm:pt modelId="{EB4CAF62-1CBE-4C8F-97C3-CE4C4A5AE078}" type="pres">
      <dgm:prSet presAssocID="{5CEEEF1C-F151-494C-AA0C-987E9EAC9D8D}" presName="matrix" presStyleCnt="0">
        <dgm:presLayoutVars>
          <dgm:chMax val="1"/>
          <dgm:dir/>
          <dgm:resizeHandles val="exact"/>
        </dgm:presLayoutVars>
      </dgm:prSet>
      <dgm:spPr/>
    </dgm:pt>
    <dgm:pt modelId="{5F86503E-1B80-4132-8E4E-CC274684BE5A}" type="pres">
      <dgm:prSet presAssocID="{5CEEEF1C-F151-494C-AA0C-987E9EAC9D8D}" presName="diamond" presStyleLbl="bgShp" presStyleIdx="0" presStyleCnt="1"/>
      <dgm:spPr/>
    </dgm:pt>
    <dgm:pt modelId="{B5F6DE8C-E58E-4D80-87F1-9AF188631CA7}" type="pres">
      <dgm:prSet presAssocID="{5CEEEF1C-F151-494C-AA0C-987E9EAC9D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5574512-7243-4DE3-9D28-FF150CEF363A}" type="pres">
      <dgm:prSet presAssocID="{5CEEEF1C-F151-494C-AA0C-987E9EAC9D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1CB3043-A6C1-4CB1-A1BA-CFEE945CBB95}" type="pres">
      <dgm:prSet presAssocID="{5CEEEF1C-F151-494C-AA0C-987E9EAC9D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2F4512F-52B5-478A-BAC6-43C985763DDE}" type="pres">
      <dgm:prSet presAssocID="{5CEEEF1C-F151-494C-AA0C-987E9EAC9D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9A6210A-5AEB-4A09-B421-F4C676D8945B}" type="presOf" srcId="{5CEEEF1C-F151-494C-AA0C-987E9EAC9D8D}" destId="{EB4CAF62-1CBE-4C8F-97C3-CE4C4A5AE078}" srcOrd="0" destOrd="0" presId="urn:microsoft.com/office/officeart/2005/8/layout/matrix3"/>
    <dgm:cxn modelId="{56C78C17-E2A3-4214-B46C-7A6464B66324}" srcId="{5CEEEF1C-F151-494C-AA0C-987E9EAC9D8D}" destId="{2FD90AB4-0DDB-4E12-BBCF-A7804BC1D82C}" srcOrd="0" destOrd="0" parTransId="{2D8B4749-FAB8-41E7-81F8-F9AAACC709D1}" sibTransId="{7068A423-95BC-450D-A656-3571F766833A}"/>
    <dgm:cxn modelId="{585B3A56-2C90-4874-B8D1-2ECCFA869D7E}" type="presOf" srcId="{2A57E67D-EAED-46E7-B4B7-429550500B3A}" destId="{05574512-7243-4DE3-9D28-FF150CEF363A}" srcOrd="0" destOrd="0" presId="urn:microsoft.com/office/officeart/2005/8/layout/matrix3"/>
    <dgm:cxn modelId="{29147096-7488-484B-AC33-AF1B7D99F12D}" type="presOf" srcId="{2FD90AB4-0DDB-4E12-BBCF-A7804BC1D82C}" destId="{B5F6DE8C-E58E-4D80-87F1-9AF188631CA7}" srcOrd="0" destOrd="0" presId="urn:microsoft.com/office/officeart/2005/8/layout/matrix3"/>
    <dgm:cxn modelId="{1AEFA097-3560-4962-BB47-77112F85AB9B}" srcId="{5CEEEF1C-F151-494C-AA0C-987E9EAC9D8D}" destId="{BA0F7164-9A18-4653-91A4-4446BA917921}" srcOrd="3" destOrd="0" parTransId="{0F2CA10A-1D60-4061-AE20-C94DB4D134B5}" sibTransId="{99A23CF4-7EC9-423D-B05C-B43AA100C21B}"/>
    <dgm:cxn modelId="{4890B399-2897-4F31-8DCE-F2936EA68A61}" srcId="{5CEEEF1C-F151-494C-AA0C-987E9EAC9D8D}" destId="{DC99BFFF-0335-443C-B8BE-659D31172E1B}" srcOrd="2" destOrd="0" parTransId="{015D6B9C-A8C5-425E-B91E-69D132C11B3E}" sibTransId="{1C1F4BAB-2B39-4336-8B84-D704EA945E11}"/>
    <dgm:cxn modelId="{C51A91B0-0E37-4B99-A9EE-480F79F0A362}" type="presOf" srcId="{BA0F7164-9A18-4653-91A4-4446BA917921}" destId="{42F4512F-52B5-478A-BAC6-43C985763DDE}" srcOrd="0" destOrd="0" presId="urn:microsoft.com/office/officeart/2005/8/layout/matrix3"/>
    <dgm:cxn modelId="{4005F8B9-11F0-459D-97A8-71BED9FB16C4}" srcId="{5CEEEF1C-F151-494C-AA0C-987E9EAC9D8D}" destId="{2A57E67D-EAED-46E7-B4B7-429550500B3A}" srcOrd="1" destOrd="0" parTransId="{0E7CA6D1-7608-4D5C-B098-A57E84986FD4}" sibTransId="{2AC6B56C-A5D5-4CEF-AB8F-4FED66C84F96}"/>
    <dgm:cxn modelId="{9F7297D7-4DE2-45A1-B982-38150046A4EB}" type="presOf" srcId="{DC99BFFF-0335-443C-B8BE-659D31172E1B}" destId="{01CB3043-A6C1-4CB1-A1BA-CFEE945CBB95}" srcOrd="0" destOrd="0" presId="urn:microsoft.com/office/officeart/2005/8/layout/matrix3"/>
    <dgm:cxn modelId="{E64FC8D8-EC6C-4C41-9B51-EB21FC178A1B}" type="presParOf" srcId="{EB4CAF62-1CBE-4C8F-97C3-CE4C4A5AE078}" destId="{5F86503E-1B80-4132-8E4E-CC274684BE5A}" srcOrd="0" destOrd="0" presId="urn:microsoft.com/office/officeart/2005/8/layout/matrix3"/>
    <dgm:cxn modelId="{87523FCD-3232-4011-BC44-9378A5020693}" type="presParOf" srcId="{EB4CAF62-1CBE-4C8F-97C3-CE4C4A5AE078}" destId="{B5F6DE8C-E58E-4D80-87F1-9AF188631CA7}" srcOrd="1" destOrd="0" presId="urn:microsoft.com/office/officeart/2005/8/layout/matrix3"/>
    <dgm:cxn modelId="{489DD92B-D11A-406A-83D1-F1DA288207E0}" type="presParOf" srcId="{EB4CAF62-1CBE-4C8F-97C3-CE4C4A5AE078}" destId="{05574512-7243-4DE3-9D28-FF150CEF363A}" srcOrd="2" destOrd="0" presId="urn:microsoft.com/office/officeart/2005/8/layout/matrix3"/>
    <dgm:cxn modelId="{CEB44797-FF8F-4BC6-B720-194BC29B32A0}" type="presParOf" srcId="{EB4CAF62-1CBE-4C8F-97C3-CE4C4A5AE078}" destId="{01CB3043-A6C1-4CB1-A1BA-CFEE945CBB95}" srcOrd="3" destOrd="0" presId="urn:microsoft.com/office/officeart/2005/8/layout/matrix3"/>
    <dgm:cxn modelId="{C5D416CA-DDBE-4085-AA14-C6008E33B641}" type="presParOf" srcId="{EB4CAF62-1CBE-4C8F-97C3-CE4C4A5AE078}" destId="{42F4512F-52B5-478A-BAC6-43C985763DD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86503E-1B80-4132-8E4E-CC274684BE5A}">
      <dsp:nvSpPr>
        <dsp:cNvPr id="0" name=""/>
        <dsp:cNvSpPr/>
      </dsp:nvSpPr>
      <dsp:spPr>
        <a:xfrm>
          <a:off x="985307" y="0"/>
          <a:ext cx="3941230" cy="3941230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F6DE8C-E58E-4D80-87F1-9AF188631CA7}">
      <dsp:nvSpPr>
        <dsp:cNvPr id="0" name=""/>
        <dsp:cNvSpPr/>
      </dsp:nvSpPr>
      <dsp:spPr>
        <a:xfrm>
          <a:off x="1359724" y="374416"/>
          <a:ext cx="1537079" cy="15370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400" b="1" kern="1200" dirty="0"/>
            <a:t>优势</a:t>
          </a:r>
          <a:endParaRPr lang="en-US" altLang="zh-CN" sz="2400" b="1" kern="1200" dirty="0"/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500" kern="1200" dirty="0"/>
            <a:t>Strengths</a:t>
          </a:r>
          <a:endParaRPr lang="zh-CN" altLang="en-US" sz="1500" kern="1200" dirty="0"/>
        </a:p>
      </dsp:txBody>
      <dsp:txXfrm>
        <a:off x="1434758" y="449450"/>
        <a:ext cx="1387011" cy="1387011"/>
      </dsp:txXfrm>
    </dsp:sp>
    <dsp:sp modelId="{05574512-7243-4DE3-9D28-FF150CEF363A}">
      <dsp:nvSpPr>
        <dsp:cNvPr id="0" name=""/>
        <dsp:cNvSpPr/>
      </dsp:nvSpPr>
      <dsp:spPr>
        <a:xfrm>
          <a:off x="3015040" y="374416"/>
          <a:ext cx="1537079" cy="15370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400" b="1" kern="1200" dirty="0">
              <a:solidFill>
                <a:srgbClr val="FFFFFF"/>
              </a:solidFill>
              <a:latin typeface="Arial"/>
              <a:ea typeface="微软雅黑 Light"/>
              <a:cs typeface="+mn-cs"/>
            </a:rPr>
            <a:t>劣势</a:t>
          </a:r>
          <a:endParaRPr lang="en-US" altLang="zh-CN" sz="2400" b="1" kern="1200" dirty="0">
            <a:solidFill>
              <a:srgbClr val="FFFFFF"/>
            </a:solidFill>
            <a:latin typeface="Arial"/>
            <a:ea typeface="微软雅黑 Light"/>
            <a:cs typeface="+mn-cs"/>
          </a:endParaRP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500" b="0" kern="1200" dirty="0">
              <a:solidFill>
                <a:srgbClr val="FFFFFF"/>
              </a:solidFill>
              <a:latin typeface="Arial"/>
              <a:ea typeface="微软雅黑 Light"/>
              <a:cs typeface="+mn-cs"/>
            </a:rPr>
            <a:t>Weaknesses</a:t>
          </a:r>
          <a:endParaRPr lang="zh-CN" altLang="en-US" sz="1500" b="0" kern="1200" dirty="0">
            <a:solidFill>
              <a:srgbClr val="FFFFFF"/>
            </a:solidFill>
            <a:latin typeface="Arial"/>
            <a:ea typeface="微软雅黑 Light"/>
            <a:cs typeface="+mn-cs"/>
          </a:endParaRPr>
        </a:p>
      </dsp:txBody>
      <dsp:txXfrm>
        <a:off x="3090074" y="449450"/>
        <a:ext cx="1387011" cy="1387011"/>
      </dsp:txXfrm>
    </dsp:sp>
    <dsp:sp modelId="{01CB3043-A6C1-4CB1-A1BA-CFEE945CBB95}">
      <dsp:nvSpPr>
        <dsp:cNvPr id="0" name=""/>
        <dsp:cNvSpPr/>
      </dsp:nvSpPr>
      <dsp:spPr>
        <a:xfrm>
          <a:off x="1359724" y="2029733"/>
          <a:ext cx="1537079" cy="153707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400" b="1" kern="1200" dirty="0">
              <a:solidFill>
                <a:srgbClr val="FFFFFF"/>
              </a:solidFill>
              <a:latin typeface="Arial"/>
              <a:ea typeface="微软雅黑 Light"/>
              <a:cs typeface="+mn-cs"/>
            </a:rPr>
            <a:t>机会</a:t>
          </a:r>
          <a:endParaRPr lang="en-US" altLang="zh-CN" sz="2400" b="1" kern="1200" dirty="0">
            <a:solidFill>
              <a:srgbClr val="FFFFFF"/>
            </a:solidFill>
            <a:latin typeface="Arial"/>
            <a:ea typeface="微软雅黑 Light"/>
            <a:cs typeface="+mn-cs"/>
          </a:endParaRP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500" b="0" kern="1200" dirty="0">
              <a:solidFill>
                <a:srgbClr val="FFFFFF"/>
              </a:solidFill>
              <a:latin typeface="Arial"/>
              <a:ea typeface="微软雅黑 Light"/>
              <a:cs typeface="+mn-cs"/>
            </a:rPr>
            <a:t>Opportunities</a:t>
          </a:r>
          <a:endParaRPr lang="zh-CN" altLang="en-US" sz="1500" b="0" kern="1200" dirty="0">
            <a:solidFill>
              <a:srgbClr val="FFFFFF"/>
            </a:solidFill>
            <a:latin typeface="Arial"/>
            <a:ea typeface="微软雅黑 Light"/>
            <a:cs typeface="+mn-cs"/>
          </a:endParaRPr>
        </a:p>
      </dsp:txBody>
      <dsp:txXfrm>
        <a:off x="1434758" y="2104767"/>
        <a:ext cx="1387011" cy="1387011"/>
      </dsp:txXfrm>
    </dsp:sp>
    <dsp:sp modelId="{42F4512F-52B5-478A-BAC6-43C985763DDE}">
      <dsp:nvSpPr>
        <dsp:cNvPr id="0" name=""/>
        <dsp:cNvSpPr/>
      </dsp:nvSpPr>
      <dsp:spPr>
        <a:xfrm>
          <a:off x="3015040" y="2029733"/>
          <a:ext cx="1537079" cy="15370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400" b="1" kern="1200" dirty="0">
              <a:solidFill>
                <a:srgbClr val="FFFFFF"/>
              </a:solidFill>
              <a:latin typeface="Arial"/>
              <a:ea typeface="微软雅黑 Light"/>
              <a:cs typeface="+mn-cs"/>
            </a:rPr>
            <a:t>威胁</a:t>
          </a:r>
          <a:endParaRPr lang="en-US" altLang="zh-CN" sz="2400" b="1" kern="1200" dirty="0">
            <a:solidFill>
              <a:srgbClr val="FFFFFF"/>
            </a:solidFill>
            <a:latin typeface="Arial"/>
            <a:ea typeface="微软雅黑 Light"/>
            <a:cs typeface="+mn-cs"/>
          </a:endParaRP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500" b="0" kern="1200" dirty="0">
              <a:solidFill>
                <a:srgbClr val="FFFFFF"/>
              </a:solidFill>
              <a:latin typeface="Arial"/>
              <a:ea typeface="微软雅黑 Light"/>
              <a:cs typeface="+mn-cs"/>
            </a:rPr>
            <a:t>Threats</a:t>
          </a:r>
          <a:endParaRPr lang="zh-CN" altLang="en-US" sz="1500" b="0" kern="1200" dirty="0">
            <a:solidFill>
              <a:srgbClr val="FFFFFF"/>
            </a:solidFill>
            <a:latin typeface="Arial"/>
            <a:ea typeface="微软雅黑 Light"/>
            <a:cs typeface="+mn-cs"/>
          </a:endParaRPr>
        </a:p>
      </dsp:txBody>
      <dsp:txXfrm>
        <a:off x="3090074" y="2104767"/>
        <a:ext cx="1387011" cy="13870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0F6F9FF-EDE9-4E92-8735-E345C3A397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313FE56-1A3A-4DDF-A4C6-E3F99F67DD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315DD-253B-4B05-9615-F4F21DEDA47E}" type="datetimeFigureOut">
              <a:rPr lang="zh-CN" altLang="en-US" smtClean="0"/>
              <a:t>20-05-13  Wednesday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7B8DF82-A8C2-4112-B7ED-8C47141C18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7BB0544-76C6-4FD6-A122-5CE441386C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E31C7-EF09-4C00-A3BE-F2023D7C15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608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7410F-D796-4953-94AA-7FB1306D6CFB}" type="datetimeFigureOut">
              <a:rPr lang="zh-CN" altLang="en-US" smtClean="0"/>
              <a:t>20-05-13  Wednesday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97244-BDDD-429B-942D-BF5EF5C8E1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832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E42E68B-D7EE-4239-9D3A-7EBEAF6366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4780"/>
            <a:ext cx="12192000" cy="484322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4EEC0DF-0040-4EE4-A939-3FE2B420D9D2}"/>
              </a:ext>
            </a:extLst>
          </p:cNvPr>
          <p:cNvSpPr/>
          <p:nvPr userDrawn="1"/>
        </p:nvSpPr>
        <p:spPr>
          <a:xfrm>
            <a:off x="0" y="0"/>
            <a:ext cx="12192000" cy="7264400"/>
          </a:xfrm>
          <a:prstGeom prst="rect">
            <a:avLst/>
          </a:prstGeom>
          <a:gradFill>
            <a:gsLst>
              <a:gs pos="2256">
                <a:srgbClr val="026FC9"/>
              </a:gs>
              <a:gs pos="76000">
                <a:srgbClr val="0194F1">
                  <a:alpha val="0"/>
                </a:srgbClr>
              </a:gs>
              <a:gs pos="45000">
                <a:srgbClr val="0191E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D1DBCFF-8029-4813-A9A5-1749A270B8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074056"/>
            <a:ext cx="1981200" cy="44794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CDBBBFE-1CCC-4D0F-AB04-7912E2FB879E}"/>
              </a:ext>
            </a:extLst>
          </p:cNvPr>
          <p:cNvSpPr/>
          <p:nvPr userDrawn="1"/>
        </p:nvSpPr>
        <p:spPr bwMode="auto">
          <a:xfrm>
            <a:off x="5105398" y="3913816"/>
            <a:ext cx="1981202" cy="3637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 spc="-150" dirty="0">
              <a:solidFill>
                <a:schemeClr val="accent3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" name="内容占位符 12">
            <a:extLst>
              <a:ext uri="{FF2B5EF4-FFF2-40B4-BE49-F238E27FC236}">
                <a16:creationId xmlns:a16="http://schemas.microsoft.com/office/drawing/2014/main" id="{49959C2F-5534-43D6-8422-9F300CFBA51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09878" y="2198942"/>
            <a:ext cx="10172242" cy="777875"/>
          </a:xfrm>
        </p:spPr>
        <p:txBody>
          <a:bodyPr lIns="0" tIns="0" rIns="0" bIns="0"/>
          <a:lstStyle>
            <a:lvl1pPr marL="0" indent="0" algn="di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6000" b="1" kern="1200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湖南涉外经济学院</a:t>
            </a:r>
            <a:r>
              <a:rPr lang="en-US" altLang="zh-CN" dirty="0"/>
              <a:t>PPT</a:t>
            </a:r>
            <a:r>
              <a:rPr lang="zh-CN" altLang="en-US" dirty="0"/>
              <a:t>模版</a:t>
            </a:r>
          </a:p>
        </p:txBody>
      </p:sp>
      <p:sp>
        <p:nvSpPr>
          <p:cNvPr id="16" name="内容占位符 15">
            <a:extLst>
              <a:ext uri="{FF2B5EF4-FFF2-40B4-BE49-F238E27FC236}">
                <a16:creationId xmlns:a16="http://schemas.microsoft.com/office/drawing/2014/main" id="{EC3436D9-B47B-41DA-B85A-8E3949E161B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219697" y="3913816"/>
            <a:ext cx="1752604" cy="363780"/>
          </a:xfrm>
        </p:spPr>
        <p:txBody>
          <a:bodyPr lIns="0" tIns="0" rIns="0" bIns="0" anchor="ctr" anchorCtr="0"/>
          <a:lstStyle>
            <a:lvl1pPr marL="0" indent="0" algn="ctr" defTabSz="914400" rtl="0" eaLnBrk="1" latinLnBrk="0" hangingPunct="1">
              <a:buNone/>
              <a:defRPr lang="zh-CN" altLang="en-US" sz="1800" kern="1200" spc="-150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在此处输入姓名</a:t>
            </a:r>
          </a:p>
        </p:txBody>
      </p:sp>
      <p:sp>
        <p:nvSpPr>
          <p:cNvPr id="18" name="内容占位符 17">
            <a:extLst>
              <a:ext uri="{FF2B5EF4-FFF2-40B4-BE49-F238E27FC236}">
                <a16:creationId xmlns:a16="http://schemas.microsoft.com/office/drawing/2014/main" id="{66119D86-76EC-4771-9DD2-377FBF80D0A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09650" y="3010004"/>
            <a:ext cx="10172470" cy="241300"/>
          </a:xfrm>
        </p:spPr>
        <p:txBody>
          <a:bodyPr lIns="0" tIns="0" rIns="0" bIns="0">
            <a:normAutofit/>
          </a:bodyPr>
          <a:lstStyle>
            <a:lvl1pPr marL="0" indent="0" algn="dist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Hunan International Economic University PPT Template</a:t>
            </a:r>
          </a:p>
        </p:txBody>
      </p:sp>
    </p:spTree>
    <p:extLst>
      <p:ext uri="{BB962C8B-B14F-4D97-AF65-F5344CB8AC3E}">
        <p14:creationId xmlns:p14="http://schemas.microsoft.com/office/powerpoint/2010/main" val="4093595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章节页3-2">
    <p:bg>
      <p:bgPr>
        <a:pattFill prst="wd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天空, 户外, 自然, 城市&#10;&#10;已生成极高可信度的说明">
            <a:extLst>
              <a:ext uri="{FF2B5EF4-FFF2-40B4-BE49-F238E27FC236}">
                <a16:creationId xmlns:a16="http://schemas.microsoft.com/office/drawing/2014/main" id="{4237118F-0A58-4382-BC79-E4C94EB12E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3" t="46561" r="14693" b="10476"/>
          <a:stretch/>
        </p:blipFill>
        <p:spPr>
          <a:xfrm>
            <a:off x="-21" y="1862799"/>
            <a:ext cx="12192071" cy="29464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582D1CE-562B-425A-844B-1C4A9B2B6372}"/>
              </a:ext>
            </a:extLst>
          </p:cNvPr>
          <p:cNvSpPr/>
          <p:nvPr userDrawn="1"/>
        </p:nvSpPr>
        <p:spPr bwMode="auto">
          <a:xfrm>
            <a:off x="0" y="1862798"/>
            <a:ext cx="12191980" cy="29464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C93EBD0C-9E82-4F47-B84C-FA2F8D07D7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686526"/>
            <a:ext cx="2971800" cy="671908"/>
          </a:xfrm>
          <a:prstGeom prst="rect">
            <a:avLst/>
          </a:prstGeom>
        </p:spPr>
      </p:pic>
      <p:sp>
        <p:nvSpPr>
          <p:cNvPr id="40" name="内容占位符 22">
            <a:extLst>
              <a:ext uri="{FF2B5EF4-FFF2-40B4-BE49-F238E27FC236}">
                <a16:creationId xmlns:a16="http://schemas.microsoft.com/office/drawing/2014/main" id="{61F8AA86-4753-498B-8640-5AF9F8D8616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790700" y="2655641"/>
            <a:ext cx="8610600" cy="1360714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buFontTx/>
              <a:buNone/>
              <a:defRPr lang="zh-CN" altLang="en-US" sz="8800" b="1" kern="1200" dirty="0" smtClean="0">
                <a:solidFill>
                  <a:schemeClr val="bg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第三章节标题</a:t>
            </a: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E3F9D22A-8F8E-4A29-950D-E619E7EF7BEB}"/>
              </a:ext>
            </a:extLst>
          </p:cNvPr>
          <p:cNvCxnSpPr>
            <a:cxnSpLocks/>
          </p:cNvCxnSpPr>
          <p:nvPr userDrawn="1"/>
        </p:nvCxnSpPr>
        <p:spPr>
          <a:xfrm>
            <a:off x="0" y="5704959"/>
            <a:ext cx="518922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E61F1024-2781-4ECF-A3BB-EB0718749C29}"/>
              </a:ext>
            </a:extLst>
          </p:cNvPr>
          <p:cNvCxnSpPr>
            <a:cxnSpLocks/>
          </p:cNvCxnSpPr>
          <p:nvPr userDrawn="1"/>
        </p:nvCxnSpPr>
        <p:spPr>
          <a:xfrm>
            <a:off x="6949440" y="5704959"/>
            <a:ext cx="524256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09D981F0-85B9-4336-B79A-6124A2487672}"/>
              </a:ext>
            </a:extLst>
          </p:cNvPr>
          <p:cNvSpPr txBox="1"/>
          <p:nvPr userDrawn="1"/>
        </p:nvSpPr>
        <p:spPr>
          <a:xfrm>
            <a:off x="5487670" y="5509260"/>
            <a:ext cx="122428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zh-CN" sz="18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Third Part</a:t>
            </a:r>
            <a:endParaRPr lang="zh-CN" altLang="en-US" sz="1800" kern="1200" dirty="0"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7" name="菱形 46">
            <a:extLst>
              <a:ext uri="{FF2B5EF4-FFF2-40B4-BE49-F238E27FC236}">
                <a16:creationId xmlns:a16="http://schemas.microsoft.com/office/drawing/2014/main" id="{C6F4B910-F357-4F8D-B383-90705DDFD226}"/>
              </a:ext>
            </a:extLst>
          </p:cNvPr>
          <p:cNvSpPr/>
          <p:nvPr userDrawn="1"/>
        </p:nvSpPr>
        <p:spPr bwMode="auto">
          <a:xfrm>
            <a:off x="5175048" y="5648058"/>
            <a:ext cx="113766" cy="113766"/>
          </a:xfrm>
          <a:prstGeom prst="diamond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菱形 47">
            <a:extLst>
              <a:ext uri="{FF2B5EF4-FFF2-40B4-BE49-F238E27FC236}">
                <a16:creationId xmlns:a16="http://schemas.microsoft.com/office/drawing/2014/main" id="{24630AF9-618D-455E-84D2-6FF03A005967}"/>
              </a:ext>
            </a:extLst>
          </p:cNvPr>
          <p:cNvSpPr/>
          <p:nvPr userDrawn="1"/>
        </p:nvSpPr>
        <p:spPr bwMode="auto">
          <a:xfrm>
            <a:off x="6841180" y="5648058"/>
            <a:ext cx="113766" cy="113766"/>
          </a:xfrm>
          <a:prstGeom prst="diamond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149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章节页4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图片包含 草, 天空, 树, 户外&#10;&#10;已生成极高可信度的说明">
            <a:extLst>
              <a:ext uri="{FF2B5EF4-FFF2-40B4-BE49-F238E27FC236}">
                <a16:creationId xmlns:a16="http://schemas.microsoft.com/office/drawing/2014/main" id="{D41A2C3C-3F6C-4547-BD63-621EB8DDA4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" r="2732"/>
          <a:stretch/>
        </p:blipFill>
        <p:spPr>
          <a:xfrm>
            <a:off x="-1" y="-60"/>
            <a:ext cx="12192107" cy="685806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10B7808-1401-4634-9BB5-23BC66B6E2FE}"/>
              </a:ext>
            </a:extLst>
          </p:cNvPr>
          <p:cNvSpPr/>
          <p:nvPr userDrawn="1"/>
        </p:nvSpPr>
        <p:spPr bwMode="auto">
          <a:xfrm>
            <a:off x="0" y="-20"/>
            <a:ext cx="12191980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A24146C-0730-4E92-A962-8B0D629481C3}"/>
              </a:ext>
            </a:extLst>
          </p:cNvPr>
          <p:cNvGrpSpPr/>
          <p:nvPr userDrawn="1"/>
        </p:nvGrpSpPr>
        <p:grpSpPr>
          <a:xfrm>
            <a:off x="3187680" y="520670"/>
            <a:ext cx="5816620" cy="5816620"/>
            <a:chOff x="3187680" y="736590"/>
            <a:chExt cx="5816620" cy="581662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2A89066E-057E-4FB8-9B0C-1A3E905F3C57}"/>
                </a:ext>
              </a:extLst>
            </p:cNvPr>
            <p:cNvSpPr/>
            <p:nvPr/>
          </p:nvSpPr>
          <p:spPr bwMode="auto">
            <a:xfrm>
              <a:off x="3479790" y="1004868"/>
              <a:ext cx="5232420" cy="5232420"/>
            </a:xfrm>
            <a:prstGeom prst="ellipse">
              <a:avLst/>
            </a:prstGeom>
            <a:noFill/>
            <a:ln>
              <a:solidFill>
                <a:schemeClr val="bg1">
                  <a:alpha val="68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8C92AECB-527A-41C5-851A-E008C3084568}"/>
                </a:ext>
              </a:extLst>
            </p:cNvPr>
            <p:cNvGrpSpPr/>
            <p:nvPr/>
          </p:nvGrpSpPr>
          <p:grpSpPr>
            <a:xfrm>
              <a:off x="3187680" y="736590"/>
              <a:ext cx="5816620" cy="5816620"/>
              <a:chOff x="3187680" y="736590"/>
              <a:chExt cx="5816620" cy="5816620"/>
            </a:xfrm>
          </p:grpSpPr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09D94104-DB49-4607-AFF2-C971A68DD783}"/>
                  </a:ext>
                </a:extLst>
              </p:cNvPr>
              <p:cNvSpPr/>
              <p:nvPr/>
            </p:nvSpPr>
            <p:spPr bwMode="auto">
              <a:xfrm>
                <a:off x="3809990" y="1335068"/>
                <a:ext cx="4572020" cy="45720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870ED735-F076-4F49-B969-C68C39557E29}"/>
                  </a:ext>
                </a:extLst>
              </p:cNvPr>
              <p:cNvSpPr/>
              <p:nvPr/>
            </p:nvSpPr>
            <p:spPr bwMode="auto">
              <a:xfrm>
                <a:off x="3187680" y="736590"/>
                <a:ext cx="5816620" cy="5816620"/>
              </a:xfrm>
              <a:prstGeom prst="ellipse">
                <a:avLst/>
              </a:prstGeom>
              <a:noFill/>
              <a:ln>
                <a:solidFill>
                  <a:schemeClr val="bg1">
                    <a:alpha val="38000"/>
                  </a:schemeClr>
                </a:solidFill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D78E43A4-15F0-4353-9EEC-15B380FB50AC}"/>
                </a:ext>
              </a:extLst>
            </p:cNvPr>
            <p:cNvCxnSpPr>
              <a:cxnSpLocks/>
            </p:cNvCxnSpPr>
            <p:nvPr/>
          </p:nvCxnSpPr>
          <p:spPr>
            <a:xfrm>
              <a:off x="4295775" y="3568691"/>
              <a:ext cx="3657600" cy="0"/>
            </a:xfrm>
            <a:prstGeom prst="line">
              <a:avLst/>
            </a:prstGeom>
            <a:ln w="12700">
              <a:solidFill>
                <a:schemeClr val="accent5">
                  <a:lumMod val="75000"/>
                  <a:alpha val="8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F2BC45EA-E4CB-4FA8-AE87-CED6E218B217}"/>
                </a:ext>
              </a:extLst>
            </p:cNvPr>
            <p:cNvSpPr txBox="1"/>
            <p:nvPr/>
          </p:nvSpPr>
          <p:spPr>
            <a:xfrm>
              <a:off x="5270500" y="5232383"/>
              <a:ext cx="1651000" cy="2616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zh-CN" altLang="en-US" sz="1050" kern="1200" spc="300" dirty="0">
                  <a:solidFill>
                    <a:schemeClr val="bg1">
                      <a:lumMod val="50000"/>
                    </a:schemeClr>
                  </a:solidFill>
                  <a:latin typeface="微软雅黑"/>
                  <a:ea typeface="+mn-ea"/>
                  <a:cs typeface="+mn-cs"/>
                </a:rPr>
                <a:t>湖南涉外经济学院</a:t>
              </a:r>
            </a:p>
          </p:txBody>
        </p:sp>
      </p:grpSp>
      <p:sp>
        <p:nvSpPr>
          <p:cNvPr id="17" name="is-greater-than-mathematical-sign_43478">
            <a:extLst>
              <a:ext uri="{FF2B5EF4-FFF2-40B4-BE49-F238E27FC236}">
                <a16:creationId xmlns:a16="http://schemas.microsoft.com/office/drawing/2014/main" id="{A226A461-EDDC-4E87-802C-258580DAD89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214733" y="3248398"/>
            <a:ext cx="304167" cy="436500"/>
          </a:xfrm>
          <a:custGeom>
            <a:avLst/>
            <a:gdLst>
              <a:gd name="T0" fmla="*/ 22 w 1395"/>
              <a:gd name="T1" fmla="*/ 1141 h 1198"/>
              <a:gd name="T2" fmla="*/ 111 w 1395"/>
              <a:gd name="T3" fmla="*/ 1198 h 1198"/>
              <a:gd name="T4" fmla="*/ 151 w 1395"/>
              <a:gd name="T5" fmla="*/ 1189 h 1198"/>
              <a:gd name="T6" fmla="*/ 1336 w 1395"/>
              <a:gd name="T7" fmla="*/ 653 h 1198"/>
              <a:gd name="T8" fmla="*/ 1393 w 1395"/>
              <a:gd name="T9" fmla="*/ 562 h 1198"/>
              <a:gd name="T10" fmla="*/ 1331 w 1395"/>
              <a:gd name="T11" fmla="*/ 474 h 1198"/>
              <a:gd name="T12" fmla="*/ 145 w 1395"/>
              <a:gd name="T13" fmla="*/ 19 h 1198"/>
              <a:gd name="T14" fmla="*/ 20 w 1395"/>
              <a:gd name="T15" fmla="*/ 75 h 1198"/>
              <a:gd name="T16" fmla="*/ 76 w 1395"/>
              <a:gd name="T17" fmla="*/ 201 h 1198"/>
              <a:gd name="T18" fmla="*/ 1043 w 1395"/>
              <a:gd name="T19" fmla="*/ 572 h 1198"/>
              <a:gd name="T20" fmla="*/ 70 w 1395"/>
              <a:gd name="T21" fmla="*/ 1012 h 1198"/>
              <a:gd name="T22" fmla="*/ 22 w 1395"/>
              <a:gd name="T23" fmla="*/ 1141 h 1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95" h="1198">
                <a:moveTo>
                  <a:pt x="22" y="1141"/>
                </a:moveTo>
                <a:cubicBezTo>
                  <a:pt x="38" y="1177"/>
                  <a:pt x="73" y="1198"/>
                  <a:pt x="111" y="1198"/>
                </a:cubicBezTo>
                <a:cubicBezTo>
                  <a:pt x="124" y="1198"/>
                  <a:pt x="138" y="1195"/>
                  <a:pt x="151" y="1189"/>
                </a:cubicBezTo>
                <a:lnTo>
                  <a:pt x="1336" y="653"/>
                </a:lnTo>
                <a:cubicBezTo>
                  <a:pt x="1372" y="637"/>
                  <a:pt x="1395" y="601"/>
                  <a:pt x="1393" y="562"/>
                </a:cubicBezTo>
                <a:cubicBezTo>
                  <a:pt x="1392" y="522"/>
                  <a:pt x="1368" y="488"/>
                  <a:pt x="1331" y="474"/>
                </a:cubicBezTo>
                <a:lnTo>
                  <a:pt x="145" y="19"/>
                </a:lnTo>
                <a:cubicBezTo>
                  <a:pt x="95" y="0"/>
                  <a:pt x="39" y="25"/>
                  <a:pt x="20" y="75"/>
                </a:cubicBezTo>
                <a:cubicBezTo>
                  <a:pt x="0" y="125"/>
                  <a:pt x="25" y="182"/>
                  <a:pt x="76" y="201"/>
                </a:cubicBezTo>
                <a:lnTo>
                  <a:pt x="1043" y="572"/>
                </a:lnTo>
                <a:lnTo>
                  <a:pt x="70" y="1012"/>
                </a:lnTo>
                <a:cubicBezTo>
                  <a:pt x="21" y="1034"/>
                  <a:pt x="0" y="1092"/>
                  <a:pt x="22" y="114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</p:sp>
      <p:sp>
        <p:nvSpPr>
          <p:cNvPr id="18" name="is-greater-than-mathematical-sign_43478">
            <a:extLst>
              <a:ext uri="{FF2B5EF4-FFF2-40B4-BE49-F238E27FC236}">
                <a16:creationId xmlns:a16="http://schemas.microsoft.com/office/drawing/2014/main" id="{DF1A09AA-C042-49E2-88DA-D73865B45BDD}"/>
              </a:ext>
            </a:extLst>
          </p:cNvPr>
          <p:cNvSpPr>
            <a:spLocks noChangeAspect="1"/>
          </p:cNvSpPr>
          <p:nvPr userDrawn="1"/>
        </p:nvSpPr>
        <p:spPr bwMode="auto">
          <a:xfrm flipH="1">
            <a:off x="699440" y="3248398"/>
            <a:ext cx="304167" cy="436500"/>
          </a:xfrm>
          <a:custGeom>
            <a:avLst/>
            <a:gdLst>
              <a:gd name="T0" fmla="*/ 22 w 1395"/>
              <a:gd name="T1" fmla="*/ 1141 h 1198"/>
              <a:gd name="T2" fmla="*/ 111 w 1395"/>
              <a:gd name="T3" fmla="*/ 1198 h 1198"/>
              <a:gd name="T4" fmla="*/ 151 w 1395"/>
              <a:gd name="T5" fmla="*/ 1189 h 1198"/>
              <a:gd name="T6" fmla="*/ 1336 w 1395"/>
              <a:gd name="T7" fmla="*/ 653 h 1198"/>
              <a:gd name="T8" fmla="*/ 1393 w 1395"/>
              <a:gd name="T9" fmla="*/ 562 h 1198"/>
              <a:gd name="T10" fmla="*/ 1331 w 1395"/>
              <a:gd name="T11" fmla="*/ 474 h 1198"/>
              <a:gd name="T12" fmla="*/ 145 w 1395"/>
              <a:gd name="T13" fmla="*/ 19 h 1198"/>
              <a:gd name="T14" fmla="*/ 20 w 1395"/>
              <a:gd name="T15" fmla="*/ 75 h 1198"/>
              <a:gd name="T16" fmla="*/ 76 w 1395"/>
              <a:gd name="T17" fmla="*/ 201 h 1198"/>
              <a:gd name="T18" fmla="*/ 1043 w 1395"/>
              <a:gd name="T19" fmla="*/ 572 h 1198"/>
              <a:gd name="T20" fmla="*/ 70 w 1395"/>
              <a:gd name="T21" fmla="*/ 1012 h 1198"/>
              <a:gd name="T22" fmla="*/ 22 w 1395"/>
              <a:gd name="T23" fmla="*/ 1141 h 1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95" h="1198">
                <a:moveTo>
                  <a:pt x="22" y="1141"/>
                </a:moveTo>
                <a:cubicBezTo>
                  <a:pt x="38" y="1177"/>
                  <a:pt x="73" y="1198"/>
                  <a:pt x="111" y="1198"/>
                </a:cubicBezTo>
                <a:cubicBezTo>
                  <a:pt x="124" y="1198"/>
                  <a:pt x="138" y="1195"/>
                  <a:pt x="151" y="1189"/>
                </a:cubicBezTo>
                <a:lnTo>
                  <a:pt x="1336" y="653"/>
                </a:lnTo>
                <a:cubicBezTo>
                  <a:pt x="1372" y="637"/>
                  <a:pt x="1395" y="601"/>
                  <a:pt x="1393" y="562"/>
                </a:cubicBezTo>
                <a:cubicBezTo>
                  <a:pt x="1392" y="522"/>
                  <a:pt x="1368" y="488"/>
                  <a:pt x="1331" y="474"/>
                </a:cubicBezTo>
                <a:lnTo>
                  <a:pt x="145" y="19"/>
                </a:lnTo>
                <a:cubicBezTo>
                  <a:pt x="95" y="0"/>
                  <a:pt x="39" y="25"/>
                  <a:pt x="20" y="75"/>
                </a:cubicBezTo>
                <a:cubicBezTo>
                  <a:pt x="0" y="125"/>
                  <a:pt x="25" y="182"/>
                  <a:pt x="76" y="201"/>
                </a:cubicBezTo>
                <a:lnTo>
                  <a:pt x="1043" y="572"/>
                </a:lnTo>
                <a:lnTo>
                  <a:pt x="70" y="1012"/>
                </a:lnTo>
                <a:cubicBezTo>
                  <a:pt x="21" y="1034"/>
                  <a:pt x="0" y="1092"/>
                  <a:pt x="22" y="114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</p:sp>
      <p:sp>
        <p:nvSpPr>
          <p:cNvPr id="20" name="内容占位符 19">
            <a:extLst>
              <a:ext uri="{FF2B5EF4-FFF2-40B4-BE49-F238E27FC236}">
                <a16:creationId xmlns:a16="http://schemas.microsoft.com/office/drawing/2014/main" id="{F27DDEAB-37F3-497C-8D5D-04CCD8777C7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948238" y="1881178"/>
            <a:ext cx="2295524" cy="1211263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zh-CN" altLang="en-US" sz="11500" kern="1200" dirty="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23" name="内容占位符 22">
            <a:extLst>
              <a:ext uri="{FF2B5EF4-FFF2-40B4-BE49-F238E27FC236}">
                <a16:creationId xmlns:a16="http://schemas.microsoft.com/office/drawing/2014/main" id="{7CF092FF-36BC-4FDD-8CBC-86006F6ACBF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966528" y="3613101"/>
            <a:ext cx="4258944" cy="704850"/>
          </a:xfrm>
        </p:spPr>
        <p:txBody>
          <a:bodyPr/>
          <a:lstStyle>
            <a:lvl1pPr marL="0" indent="0" algn="ctr" defTabSz="914400" rtl="0" eaLnBrk="1" latinLnBrk="0" hangingPunct="1">
              <a:buFontTx/>
              <a:buNone/>
              <a:defRPr lang="zh-CN" altLang="en-US" sz="4800" b="1" kern="1200" dirty="0" smtClean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第四章节标题</a:t>
            </a:r>
          </a:p>
        </p:txBody>
      </p:sp>
    </p:spTree>
    <p:extLst>
      <p:ext uri="{BB962C8B-B14F-4D97-AF65-F5344CB8AC3E}">
        <p14:creationId xmlns:p14="http://schemas.microsoft.com/office/powerpoint/2010/main" val="1380526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章节页4-2">
    <p:bg>
      <p:bgPr>
        <a:pattFill prst="wd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草, 天空, 树, 户外&#10;&#10;已生成极高可信度的说明">
            <a:extLst>
              <a:ext uri="{FF2B5EF4-FFF2-40B4-BE49-F238E27FC236}">
                <a16:creationId xmlns:a16="http://schemas.microsoft.com/office/drawing/2014/main" id="{A53751DD-6F41-4D1B-ACC6-AB0AD1DB5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" t="30265" r="2732" b="26772"/>
          <a:stretch/>
        </p:blipFill>
        <p:spPr>
          <a:xfrm>
            <a:off x="-1" y="1862799"/>
            <a:ext cx="12192107" cy="29464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582D1CE-562B-425A-844B-1C4A9B2B6372}"/>
              </a:ext>
            </a:extLst>
          </p:cNvPr>
          <p:cNvSpPr/>
          <p:nvPr userDrawn="1"/>
        </p:nvSpPr>
        <p:spPr bwMode="auto">
          <a:xfrm>
            <a:off x="0" y="1862798"/>
            <a:ext cx="12191980" cy="29464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C93EBD0C-9E82-4F47-B84C-FA2F8D07D7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686526"/>
            <a:ext cx="2971800" cy="671908"/>
          </a:xfrm>
          <a:prstGeom prst="rect">
            <a:avLst/>
          </a:prstGeom>
        </p:spPr>
      </p:pic>
      <p:sp>
        <p:nvSpPr>
          <p:cNvPr id="40" name="内容占位符 22">
            <a:extLst>
              <a:ext uri="{FF2B5EF4-FFF2-40B4-BE49-F238E27FC236}">
                <a16:creationId xmlns:a16="http://schemas.microsoft.com/office/drawing/2014/main" id="{61F8AA86-4753-498B-8640-5AF9F8D8616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790700" y="2655641"/>
            <a:ext cx="8610600" cy="1360714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buFontTx/>
              <a:buNone/>
              <a:defRPr lang="zh-CN" altLang="en-US" sz="8800" b="1" kern="1200" dirty="0" smtClean="0">
                <a:solidFill>
                  <a:schemeClr val="bg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第四章节标题</a:t>
            </a: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E3F9D22A-8F8E-4A29-950D-E619E7EF7BEB}"/>
              </a:ext>
            </a:extLst>
          </p:cNvPr>
          <p:cNvCxnSpPr>
            <a:cxnSpLocks/>
          </p:cNvCxnSpPr>
          <p:nvPr userDrawn="1"/>
        </p:nvCxnSpPr>
        <p:spPr>
          <a:xfrm>
            <a:off x="0" y="5704959"/>
            <a:ext cx="518922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E61F1024-2781-4ECF-A3BB-EB0718749C29}"/>
              </a:ext>
            </a:extLst>
          </p:cNvPr>
          <p:cNvCxnSpPr>
            <a:cxnSpLocks/>
          </p:cNvCxnSpPr>
          <p:nvPr userDrawn="1"/>
        </p:nvCxnSpPr>
        <p:spPr>
          <a:xfrm>
            <a:off x="6949440" y="5704959"/>
            <a:ext cx="524256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09D981F0-85B9-4336-B79A-6124A2487672}"/>
              </a:ext>
            </a:extLst>
          </p:cNvPr>
          <p:cNvSpPr txBox="1"/>
          <p:nvPr userDrawn="1"/>
        </p:nvSpPr>
        <p:spPr>
          <a:xfrm>
            <a:off x="5487670" y="5509260"/>
            <a:ext cx="122428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zh-CN" sz="18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Fourth Part</a:t>
            </a:r>
            <a:endParaRPr lang="zh-CN" altLang="en-US" sz="1800" kern="1200" dirty="0"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7" name="菱形 46">
            <a:extLst>
              <a:ext uri="{FF2B5EF4-FFF2-40B4-BE49-F238E27FC236}">
                <a16:creationId xmlns:a16="http://schemas.microsoft.com/office/drawing/2014/main" id="{C6F4B910-F357-4F8D-B383-90705DDFD226}"/>
              </a:ext>
            </a:extLst>
          </p:cNvPr>
          <p:cNvSpPr/>
          <p:nvPr userDrawn="1"/>
        </p:nvSpPr>
        <p:spPr bwMode="auto">
          <a:xfrm>
            <a:off x="5175048" y="5648058"/>
            <a:ext cx="113766" cy="113766"/>
          </a:xfrm>
          <a:prstGeom prst="diamond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菱形 47">
            <a:extLst>
              <a:ext uri="{FF2B5EF4-FFF2-40B4-BE49-F238E27FC236}">
                <a16:creationId xmlns:a16="http://schemas.microsoft.com/office/drawing/2014/main" id="{24630AF9-618D-455E-84D2-6FF03A005967}"/>
              </a:ext>
            </a:extLst>
          </p:cNvPr>
          <p:cNvSpPr/>
          <p:nvPr userDrawn="1"/>
        </p:nvSpPr>
        <p:spPr bwMode="auto">
          <a:xfrm>
            <a:off x="6841180" y="5648058"/>
            <a:ext cx="113766" cy="113766"/>
          </a:xfrm>
          <a:prstGeom prst="diamond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5355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4E5F5DF-605F-483B-9A05-4281667499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661" y="470641"/>
            <a:ext cx="1851239" cy="418556"/>
          </a:xfrm>
          <a:prstGeom prst="rect">
            <a:avLst/>
          </a:prstGeom>
        </p:spPr>
      </p:pic>
      <p:sp>
        <p:nvSpPr>
          <p:cNvPr id="19" name="内容占位符 18">
            <a:extLst>
              <a:ext uri="{FF2B5EF4-FFF2-40B4-BE49-F238E27FC236}">
                <a16:creationId xmlns:a16="http://schemas.microsoft.com/office/drawing/2014/main" id="{E2352567-99F2-4AB1-83B8-2E4C1FFD13F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0400" y="438283"/>
            <a:ext cx="4791075" cy="456344"/>
          </a:xfrm>
        </p:spPr>
        <p:txBody>
          <a:bodyPr lIns="0" rIns="0">
            <a:spAutoFit/>
          </a:bodyPr>
          <a:lstStyle>
            <a:lvl1pPr marL="0" indent="0">
              <a:buNone/>
              <a:defRPr sz="2600" b="1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请输入你此页的标题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E9E34582-F65E-4291-A51A-3CD1A2347453}"/>
              </a:ext>
            </a:extLst>
          </p:cNvPr>
          <p:cNvCxnSpPr>
            <a:cxnSpLocks/>
          </p:cNvCxnSpPr>
          <p:nvPr userDrawn="1"/>
        </p:nvCxnSpPr>
        <p:spPr>
          <a:xfrm>
            <a:off x="660400" y="6235700"/>
            <a:ext cx="1087278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B1164ED6-7207-4E3A-9566-35C635289CC1}"/>
              </a:ext>
            </a:extLst>
          </p:cNvPr>
          <p:cNvSpPr txBox="1"/>
          <p:nvPr userDrawn="1"/>
        </p:nvSpPr>
        <p:spPr>
          <a:xfrm>
            <a:off x="660400" y="6357074"/>
            <a:ext cx="41402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/>
            <a:r>
              <a:rPr lang="zh-CN" altLang="en-US" sz="1400" spc="6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至善至美 自立自强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1E6CF21-1263-4571-B38C-4FA2FBBDFDEB}"/>
              </a:ext>
            </a:extLst>
          </p:cNvPr>
          <p:cNvSpPr txBox="1"/>
          <p:nvPr userDrawn="1"/>
        </p:nvSpPr>
        <p:spPr>
          <a:xfrm>
            <a:off x="7493000" y="6357073"/>
            <a:ext cx="40386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 algn="r"/>
            <a:r>
              <a:rPr lang="en-US" altLang="zh-CN" sz="1400" spc="6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www.hieu.edu.cn</a:t>
            </a:r>
            <a:endParaRPr kumimoji="0" lang="en-US" altLang="zh-CN" sz="1400" b="0" i="0" u="none" strike="noStrike" kern="1200" cap="none" spc="60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A985C96B-6728-4D6E-A7E2-AD7E2BAD12E0}"/>
              </a:ext>
            </a:extLst>
          </p:cNvPr>
          <p:cNvCxnSpPr>
            <a:cxnSpLocks/>
          </p:cNvCxnSpPr>
          <p:nvPr userDrawn="1"/>
        </p:nvCxnSpPr>
        <p:spPr>
          <a:xfrm>
            <a:off x="660400" y="1016000"/>
            <a:ext cx="10872788" cy="0"/>
          </a:xfrm>
          <a:prstGeom prst="line">
            <a:avLst/>
          </a:prstGeom>
          <a:ln w="12700">
            <a:gradFill>
              <a:gsLst>
                <a:gs pos="15000">
                  <a:schemeClr val="accent4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9969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一段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4E5F5DF-605F-483B-9A05-4281667499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661" y="470641"/>
            <a:ext cx="1851239" cy="418556"/>
          </a:xfrm>
          <a:prstGeom prst="rect">
            <a:avLst/>
          </a:prstGeom>
        </p:spPr>
      </p:pic>
      <p:sp>
        <p:nvSpPr>
          <p:cNvPr id="19" name="内容占位符 18">
            <a:extLst>
              <a:ext uri="{FF2B5EF4-FFF2-40B4-BE49-F238E27FC236}">
                <a16:creationId xmlns:a16="http://schemas.microsoft.com/office/drawing/2014/main" id="{E2352567-99F2-4AB1-83B8-2E4C1FFD13F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0400" y="438283"/>
            <a:ext cx="4791075" cy="456344"/>
          </a:xfrm>
        </p:spPr>
        <p:txBody>
          <a:bodyPr lIns="0" rIns="0">
            <a:spAutoFit/>
          </a:bodyPr>
          <a:lstStyle>
            <a:lvl1pPr marL="0" indent="0">
              <a:buNone/>
              <a:defRPr sz="2600" b="1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请输入你此页的标题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E9E34582-F65E-4291-A51A-3CD1A2347453}"/>
              </a:ext>
            </a:extLst>
          </p:cNvPr>
          <p:cNvCxnSpPr>
            <a:cxnSpLocks/>
          </p:cNvCxnSpPr>
          <p:nvPr userDrawn="1"/>
        </p:nvCxnSpPr>
        <p:spPr>
          <a:xfrm>
            <a:off x="660400" y="6235700"/>
            <a:ext cx="1087278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B1164ED6-7207-4E3A-9566-35C635289CC1}"/>
              </a:ext>
            </a:extLst>
          </p:cNvPr>
          <p:cNvSpPr txBox="1"/>
          <p:nvPr userDrawn="1"/>
        </p:nvSpPr>
        <p:spPr>
          <a:xfrm>
            <a:off x="660400" y="6357074"/>
            <a:ext cx="41402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/>
            <a:r>
              <a:rPr lang="zh-CN" altLang="en-US" sz="1400" spc="6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至善至美 自立自强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1E6CF21-1263-4571-B38C-4FA2FBBDFDEB}"/>
              </a:ext>
            </a:extLst>
          </p:cNvPr>
          <p:cNvSpPr txBox="1"/>
          <p:nvPr userDrawn="1"/>
        </p:nvSpPr>
        <p:spPr>
          <a:xfrm>
            <a:off x="7493000" y="6357073"/>
            <a:ext cx="40386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 algn="r"/>
            <a:r>
              <a:rPr lang="en-US" altLang="zh-CN" sz="1400" spc="6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www.hieu.edu.cn</a:t>
            </a:r>
            <a:endParaRPr kumimoji="0" lang="en-US" altLang="zh-CN" sz="1400" b="0" i="0" u="none" strike="noStrike" kern="1200" cap="none" spc="60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A985C96B-6728-4D6E-A7E2-AD7E2BAD12E0}"/>
              </a:ext>
            </a:extLst>
          </p:cNvPr>
          <p:cNvCxnSpPr>
            <a:cxnSpLocks/>
          </p:cNvCxnSpPr>
          <p:nvPr userDrawn="1"/>
        </p:nvCxnSpPr>
        <p:spPr>
          <a:xfrm>
            <a:off x="660400" y="1016000"/>
            <a:ext cx="10872788" cy="0"/>
          </a:xfrm>
          <a:prstGeom prst="line">
            <a:avLst/>
          </a:prstGeom>
          <a:ln w="12700">
            <a:gradFill>
              <a:gsLst>
                <a:gs pos="15000">
                  <a:schemeClr val="accent4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882586-A4B3-4469-801D-A4EB252B6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0400" y="1315324"/>
            <a:ext cx="10858500" cy="1540689"/>
          </a:xfrm>
        </p:spPr>
        <p:txBody>
          <a:bodyPr lIns="0" tIns="0" rIns="0" bIns="0">
            <a:normAutofit/>
          </a:bodyPr>
          <a:lstStyle>
            <a:lvl1pPr marL="0" indent="0" algn="just">
              <a:lnSpc>
                <a:spcPct val="120000"/>
              </a:lnSpc>
              <a:spcBef>
                <a:spcPts val="0"/>
              </a:spcBef>
              <a:buNone/>
              <a:defRPr lang="zh-CN" altLang="en-US" sz="2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7" name="图表占位符 6">
            <a:extLst>
              <a:ext uri="{FF2B5EF4-FFF2-40B4-BE49-F238E27FC236}">
                <a16:creationId xmlns:a16="http://schemas.microsoft.com/office/drawing/2014/main" id="{C04B4AAF-2E6F-4500-ABFE-8BA1A1C1FCA0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66750" y="3089888"/>
            <a:ext cx="10864850" cy="2908048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48512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两段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B0E390F9-E838-44AA-9889-5FED601A144A}"/>
              </a:ext>
            </a:extLst>
          </p:cNvPr>
          <p:cNvGrpSpPr/>
          <p:nvPr userDrawn="1"/>
        </p:nvGrpSpPr>
        <p:grpSpPr>
          <a:xfrm flipH="1">
            <a:off x="5224832" y="1357858"/>
            <a:ext cx="3968016" cy="4001364"/>
            <a:chOff x="3055937" y="1396926"/>
            <a:chExt cx="3968016" cy="4001364"/>
          </a:xfrm>
        </p:grpSpPr>
        <p:sp>
          <p:nvSpPr>
            <p:cNvPr id="25" name="弦形 24">
              <a:extLst>
                <a:ext uri="{FF2B5EF4-FFF2-40B4-BE49-F238E27FC236}">
                  <a16:creationId xmlns:a16="http://schemas.microsoft.com/office/drawing/2014/main" id="{176B9A15-F928-48E2-8A3C-D5281001224F}"/>
                </a:ext>
              </a:extLst>
            </p:cNvPr>
            <p:cNvSpPr/>
            <p:nvPr userDrawn="1"/>
          </p:nvSpPr>
          <p:spPr bwMode="auto">
            <a:xfrm>
              <a:off x="3055937" y="1413610"/>
              <a:ext cx="3968016" cy="3968016"/>
            </a:xfrm>
            <a:prstGeom prst="chord">
              <a:avLst>
                <a:gd name="adj1" fmla="val 5433207"/>
                <a:gd name="adj2" fmla="val 16200000"/>
              </a:avLst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DEA20A85-4698-406E-9CAB-271ADE326AC6}"/>
                </a:ext>
              </a:extLst>
            </p:cNvPr>
            <p:cNvSpPr/>
            <p:nvPr userDrawn="1"/>
          </p:nvSpPr>
          <p:spPr bwMode="auto">
            <a:xfrm>
              <a:off x="4956259" y="1396926"/>
              <a:ext cx="270072" cy="40013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D7F5B4D8-C8E3-428C-B100-ED0AE654C324}"/>
              </a:ext>
            </a:extLst>
          </p:cNvPr>
          <p:cNvGrpSpPr/>
          <p:nvPr userDrawn="1"/>
        </p:nvGrpSpPr>
        <p:grpSpPr>
          <a:xfrm>
            <a:off x="3024557" y="1357855"/>
            <a:ext cx="3968016" cy="4001370"/>
            <a:chOff x="3055937" y="1396923"/>
            <a:chExt cx="3968016" cy="4001370"/>
          </a:xfrm>
        </p:grpSpPr>
        <p:sp>
          <p:nvSpPr>
            <p:cNvPr id="3" name="弦形 2">
              <a:extLst>
                <a:ext uri="{FF2B5EF4-FFF2-40B4-BE49-F238E27FC236}">
                  <a16:creationId xmlns:a16="http://schemas.microsoft.com/office/drawing/2014/main" id="{40590B94-C6BF-4745-85CC-8FD0E26B63FC}"/>
                </a:ext>
              </a:extLst>
            </p:cNvPr>
            <p:cNvSpPr/>
            <p:nvPr userDrawn="1"/>
          </p:nvSpPr>
          <p:spPr bwMode="auto">
            <a:xfrm>
              <a:off x="3055937" y="1413610"/>
              <a:ext cx="3968016" cy="3968016"/>
            </a:xfrm>
            <a:prstGeom prst="chord">
              <a:avLst>
                <a:gd name="adj1" fmla="val 5433207"/>
                <a:gd name="adj2" fmla="val 16200000"/>
              </a:avLst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168FBC1-4A83-4F04-B263-C1EF54864872}"/>
                </a:ext>
              </a:extLst>
            </p:cNvPr>
            <p:cNvSpPr/>
            <p:nvPr userDrawn="1"/>
          </p:nvSpPr>
          <p:spPr bwMode="auto">
            <a:xfrm>
              <a:off x="4958300" y="1396923"/>
              <a:ext cx="265990" cy="40013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84E5F5DF-605F-483B-9A05-4281667499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661" y="470641"/>
            <a:ext cx="1851239" cy="418556"/>
          </a:xfrm>
          <a:prstGeom prst="rect">
            <a:avLst/>
          </a:prstGeom>
        </p:spPr>
      </p:pic>
      <p:sp>
        <p:nvSpPr>
          <p:cNvPr id="19" name="内容占位符 18">
            <a:extLst>
              <a:ext uri="{FF2B5EF4-FFF2-40B4-BE49-F238E27FC236}">
                <a16:creationId xmlns:a16="http://schemas.microsoft.com/office/drawing/2014/main" id="{E2352567-99F2-4AB1-83B8-2E4C1FFD13F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0400" y="438283"/>
            <a:ext cx="4791075" cy="456344"/>
          </a:xfrm>
        </p:spPr>
        <p:txBody>
          <a:bodyPr lIns="0" rIns="0">
            <a:spAutoFit/>
          </a:bodyPr>
          <a:lstStyle>
            <a:lvl1pPr marL="0" indent="0">
              <a:buNone/>
              <a:defRPr sz="2600" b="1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请输入你此页的标题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E9E34582-F65E-4291-A51A-3CD1A2347453}"/>
              </a:ext>
            </a:extLst>
          </p:cNvPr>
          <p:cNvCxnSpPr>
            <a:cxnSpLocks/>
          </p:cNvCxnSpPr>
          <p:nvPr userDrawn="1"/>
        </p:nvCxnSpPr>
        <p:spPr>
          <a:xfrm>
            <a:off x="660400" y="6235700"/>
            <a:ext cx="1087278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B1164ED6-7207-4E3A-9566-35C635289CC1}"/>
              </a:ext>
            </a:extLst>
          </p:cNvPr>
          <p:cNvSpPr txBox="1"/>
          <p:nvPr userDrawn="1"/>
        </p:nvSpPr>
        <p:spPr>
          <a:xfrm>
            <a:off x="660400" y="6357074"/>
            <a:ext cx="41402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/>
            <a:r>
              <a:rPr lang="zh-CN" altLang="en-US" sz="1400" spc="6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至善至美 自立自强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1E6CF21-1263-4571-B38C-4FA2FBBDFDEB}"/>
              </a:ext>
            </a:extLst>
          </p:cNvPr>
          <p:cNvSpPr txBox="1"/>
          <p:nvPr userDrawn="1"/>
        </p:nvSpPr>
        <p:spPr>
          <a:xfrm>
            <a:off x="7493000" y="6357073"/>
            <a:ext cx="40386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 algn="r"/>
            <a:r>
              <a:rPr lang="en-US" altLang="zh-CN" sz="1400" spc="6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www.hieu.edu.cn</a:t>
            </a:r>
            <a:endParaRPr kumimoji="0" lang="en-US" altLang="zh-CN" sz="1400" b="0" i="0" u="none" strike="noStrike" kern="1200" cap="none" spc="60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A985C96B-6728-4D6E-A7E2-AD7E2BAD12E0}"/>
              </a:ext>
            </a:extLst>
          </p:cNvPr>
          <p:cNvCxnSpPr>
            <a:cxnSpLocks/>
          </p:cNvCxnSpPr>
          <p:nvPr userDrawn="1"/>
        </p:nvCxnSpPr>
        <p:spPr>
          <a:xfrm>
            <a:off x="660400" y="1016000"/>
            <a:ext cx="10872788" cy="0"/>
          </a:xfrm>
          <a:prstGeom prst="line">
            <a:avLst/>
          </a:prstGeom>
          <a:ln w="12700">
            <a:gradFill>
              <a:gsLst>
                <a:gs pos="15000">
                  <a:schemeClr val="accent4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>
            <a:extLst>
              <a:ext uri="{FF2B5EF4-FFF2-40B4-BE49-F238E27FC236}">
                <a16:creationId xmlns:a16="http://schemas.microsoft.com/office/drawing/2014/main" id="{42DBD81F-2F89-441A-9113-2E510D53D37E}"/>
              </a:ext>
            </a:extLst>
          </p:cNvPr>
          <p:cNvSpPr/>
          <p:nvPr userDrawn="1"/>
        </p:nvSpPr>
        <p:spPr bwMode="auto">
          <a:xfrm>
            <a:off x="3559181" y="1909166"/>
            <a:ext cx="2898769" cy="2898769"/>
          </a:xfrm>
          <a:prstGeom prst="ellipse">
            <a:avLst/>
          </a:prstGeom>
          <a:solidFill>
            <a:schemeClr val="accent4">
              <a:lumMod val="75000"/>
              <a:alpha val="83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0F18FFEA-D520-4D52-8F19-1498FB52F4B0}"/>
              </a:ext>
            </a:extLst>
          </p:cNvPr>
          <p:cNvSpPr/>
          <p:nvPr userDrawn="1"/>
        </p:nvSpPr>
        <p:spPr bwMode="auto">
          <a:xfrm>
            <a:off x="5759456" y="1909166"/>
            <a:ext cx="2898769" cy="2898769"/>
          </a:xfrm>
          <a:prstGeom prst="ellipse">
            <a:avLst/>
          </a:prstGeom>
          <a:solidFill>
            <a:schemeClr val="accent3">
              <a:lumMod val="75000"/>
              <a:alpha val="85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内容占位符 16">
            <a:extLst>
              <a:ext uri="{FF2B5EF4-FFF2-40B4-BE49-F238E27FC236}">
                <a16:creationId xmlns:a16="http://schemas.microsoft.com/office/drawing/2014/main" id="{BFC1C603-ED77-4A57-8827-4CF18E4E688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841198" y="3456509"/>
            <a:ext cx="2181225" cy="46672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输入标题</a:t>
            </a:r>
          </a:p>
        </p:txBody>
      </p:sp>
      <p:sp>
        <p:nvSpPr>
          <p:cNvPr id="27" name="内容占位符 16">
            <a:extLst>
              <a:ext uri="{FF2B5EF4-FFF2-40B4-BE49-F238E27FC236}">
                <a16:creationId xmlns:a16="http://schemas.microsoft.com/office/drawing/2014/main" id="{8EE3A377-7787-47F6-8521-92AFB639C71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98635" y="3456509"/>
            <a:ext cx="2181225" cy="46672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输入标题</a:t>
            </a:r>
          </a:p>
        </p:txBody>
      </p:sp>
      <p:sp>
        <p:nvSpPr>
          <p:cNvPr id="28" name="book-hand-drawn-open-pages_35781">
            <a:extLst>
              <a:ext uri="{FF2B5EF4-FFF2-40B4-BE49-F238E27FC236}">
                <a16:creationId xmlns:a16="http://schemas.microsoft.com/office/drawing/2014/main" id="{94683F60-CCB2-4EDB-9A27-47A7476D39B0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626967" y="2798864"/>
            <a:ext cx="609685" cy="496675"/>
          </a:xfrm>
          <a:custGeom>
            <a:avLst/>
            <a:gdLst>
              <a:gd name="connsiteX0" fmla="*/ 165033 w 609243"/>
              <a:gd name="connsiteY0" fmla="*/ 400904 h 496315"/>
              <a:gd name="connsiteX1" fmla="*/ 303783 w 609243"/>
              <a:gd name="connsiteY1" fmla="*/ 460951 h 496315"/>
              <a:gd name="connsiteX2" fmla="*/ 600145 w 609243"/>
              <a:gd name="connsiteY2" fmla="*/ 431016 h 496315"/>
              <a:gd name="connsiteX3" fmla="*/ 585911 w 609243"/>
              <a:gd name="connsiteY3" fmla="*/ 453751 h 496315"/>
              <a:gd name="connsiteX4" fmla="*/ 316310 w 609243"/>
              <a:gd name="connsiteY4" fmla="*/ 490033 h 496315"/>
              <a:gd name="connsiteX5" fmla="*/ 303783 w 609243"/>
              <a:gd name="connsiteY5" fmla="*/ 496285 h 496315"/>
              <a:gd name="connsiteX6" fmla="*/ 291257 w 609243"/>
              <a:gd name="connsiteY6" fmla="*/ 490033 h 496315"/>
              <a:gd name="connsiteX7" fmla="*/ 21751 w 609243"/>
              <a:gd name="connsiteY7" fmla="*/ 453751 h 496315"/>
              <a:gd name="connsiteX8" fmla="*/ 7422 w 609243"/>
              <a:gd name="connsiteY8" fmla="*/ 431016 h 496315"/>
              <a:gd name="connsiteX9" fmla="*/ 165033 w 609243"/>
              <a:gd name="connsiteY9" fmla="*/ 400904 h 496315"/>
              <a:gd name="connsiteX10" fmla="*/ 155189 w 609243"/>
              <a:gd name="connsiteY10" fmla="*/ 275778 h 496315"/>
              <a:gd name="connsiteX11" fmla="*/ 259126 w 609243"/>
              <a:gd name="connsiteY11" fmla="*/ 295874 h 496315"/>
              <a:gd name="connsiteX12" fmla="*/ 249162 w 609243"/>
              <a:gd name="connsiteY12" fmla="*/ 312936 h 496315"/>
              <a:gd name="connsiteX13" fmla="*/ 65059 w 609243"/>
              <a:gd name="connsiteY13" fmla="*/ 331041 h 496315"/>
              <a:gd name="connsiteX14" fmla="*/ 55095 w 609243"/>
              <a:gd name="connsiteY14" fmla="*/ 313979 h 496315"/>
              <a:gd name="connsiteX15" fmla="*/ 155189 w 609243"/>
              <a:gd name="connsiteY15" fmla="*/ 275778 h 496315"/>
              <a:gd name="connsiteX16" fmla="*/ 443849 w 609243"/>
              <a:gd name="connsiteY16" fmla="*/ 275552 h 496315"/>
              <a:gd name="connsiteX17" fmla="*/ 546751 w 609243"/>
              <a:gd name="connsiteY17" fmla="*/ 305255 h 496315"/>
              <a:gd name="connsiteX18" fmla="*/ 538211 w 609243"/>
              <a:gd name="connsiteY18" fmla="*/ 323074 h 496315"/>
              <a:gd name="connsiteX19" fmla="*/ 353260 w 609243"/>
              <a:gd name="connsiteY19" fmla="*/ 320420 h 496315"/>
              <a:gd name="connsiteX20" fmla="*/ 341872 w 609243"/>
              <a:gd name="connsiteY20" fmla="*/ 304212 h 496315"/>
              <a:gd name="connsiteX21" fmla="*/ 443849 w 609243"/>
              <a:gd name="connsiteY21" fmla="*/ 275552 h 496315"/>
              <a:gd name="connsiteX22" fmla="*/ 155189 w 609243"/>
              <a:gd name="connsiteY22" fmla="*/ 229830 h 496315"/>
              <a:gd name="connsiteX23" fmla="*/ 259126 w 609243"/>
              <a:gd name="connsiteY23" fmla="*/ 249914 h 496315"/>
              <a:gd name="connsiteX24" fmla="*/ 249162 w 609243"/>
              <a:gd name="connsiteY24" fmla="*/ 266966 h 496315"/>
              <a:gd name="connsiteX25" fmla="*/ 65059 w 609243"/>
              <a:gd name="connsiteY25" fmla="*/ 284966 h 496315"/>
              <a:gd name="connsiteX26" fmla="*/ 55095 w 609243"/>
              <a:gd name="connsiteY26" fmla="*/ 268008 h 496315"/>
              <a:gd name="connsiteX27" fmla="*/ 155189 w 609243"/>
              <a:gd name="connsiteY27" fmla="*/ 229830 h 496315"/>
              <a:gd name="connsiteX28" fmla="*/ 439981 w 609243"/>
              <a:gd name="connsiteY28" fmla="*/ 229743 h 496315"/>
              <a:gd name="connsiteX29" fmla="*/ 542897 w 609243"/>
              <a:gd name="connsiteY29" fmla="*/ 259481 h 496315"/>
              <a:gd name="connsiteX30" fmla="*/ 534359 w 609243"/>
              <a:gd name="connsiteY30" fmla="*/ 277206 h 496315"/>
              <a:gd name="connsiteX31" fmla="*/ 349445 w 609243"/>
              <a:gd name="connsiteY31" fmla="*/ 274552 h 496315"/>
              <a:gd name="connsiteX32" fmla="*/ 338060 w 609243"/>
              <a:gd name="connsiteY32" fmla="*/ 258438 h 496315"/>
              <a:gd name="connsiteX33" fmla="*/ 439981 w 609243"/>
              <a:gd name="connsiteY33" fmla="*/ 229743 h 496315"/>
              <a:gd name="connsiteX34" fmla="*/ 436157 w 609243"/>
              <a:gd name="connsiteY34" fmla="*/ 183933 h 496315"/>
              <a:gd name="connsiteX35" fmla="*/ 539058 w 609243"/>
              <a:gd name="connsiteY35" fmla="*/ 213639 h 496315"/>
              <a:gd name="connsiteX36" fmla="*/ 530612 w 609243"/>
              <a:gd name="connsiteY36" fmla="*/ 231439 h 496315"/>
              <a:gd name="connsiteX37" fmla="*/ 345546 w 609243"/>
              <a:gd name="connsiteY37" fmla="*/ 228694 h 496315"/>
              <a:gd name="connsiteX38" fmla="*/ 334252 w 609243"/>
              <a:gd name="connsiteY38" fmla="*/ 212598 h 496315"/>
              <a:gd name="connsiteX39" fmla="*/ 436157 w 609243"/>
              <a:gd name="connsiteY39" fmla="*/ 183933 h 496315"/>
              <a:gd name="connsiteX40" fmla="*/ 155189 w 609243"/>
              <a:gd name="connsiteY40" fmla="*/ 183880 h 496315"/>
              <a:gd name="connsiteX41" fmla="*/ 259126 w 609243"/>
              <a:gd name="connsiteY41" fmla="*/ 203976 h 496315"/>
              <a:gd name="connsiteX42" fmla="*/ 249162 w 609243"/>
              <a:gd name="connsiteY42" fmla="*/ 220933 h 496315"/>
              <a:gd name="connsiteX43" fmla="*/ 65059 w 609243"/>
              <a:gd name="connsiteY43" fmla="*/ 239028 h 496315"/>
              <a:gd name="connsiteX44" fmla="*/ 55095 w 609243"/>
              <a:gd name="connsiteY44" fmla="*/ 221975 h 496315"/>
              <a:gd name="connsiteX45" fmla="*/ 155189 w 609243"/>
              <a:gd name="connsiteY45" fmla="*/ 183880 h 496315"/>
              <a:gd name="connsiteX46" fmla="*/ 439981 w 609243"/>
              <a:gd name="connsiteY46" fmla="*/ 137783 h 496315"/>
              <a:gd name="connsiteX47" fmla="*/ 542897 w 609243"/>
              <a:gd name="connsiteY47" fmla="*/ 167489 h 496315"/>
              <a:gd name="connsiteX48" fmla="*/ 534359 w 609243"/>
              <a:gd name="connsiteY48" fmla="*/ 185289 h 496315"/>
              <a:gd name="connsiteX49" fmla="*/ 349445 w 609243"/>
              <a:gd name="connsiteY49" fmla="*/ 182544 h 496315"/>
              <a:gd name="connsiteX50" fmla="*/ 338060 w 609243"/>
              <a:gd name="connsiteY50" fmla="*/ 166448 h 496315"/>
              <a:gd name="connsiteX51" fmla="*/ 439981 w 609243"/>
              <a:gd name="connsiteY51" fmla="*/ 137783 h 496315"/>
              <a:gd name="connsiteX52" fmla="*/ 209117 w 609243"/>
              <a:gd name="connsiteY52" fmla="*/ 125922 h 496315"/>
              <a:gd name="connsiteX53" fmla="*/ 249230 w 609243"/>
              <a:gd name="connsiteY53" fmla="*/ 141507 h 496315"/>
              <a:gd name="connsiteX54" fmla="*/ 239267 w 609243"/>
              <a:gd name="connsiteY54" fmla="*/ 158561 h 496315"/>
              <a:gd name="connsiteX55" fmla="*/ 171234 w 609243"/>
              <a:gd name="connsiteY55" fmla="*/ 146339 h 496315"/>
              <a:gd name="connsiteX56" fmla="*/ 166015 w 609243"/>
              <a:gd name="connsiteY56" fmla="*/ 127390 h 496315"/>
              <a:gd name="connsiteX57" fmla="*/ 209117 w 609243"/>
              <a:gd name="connsiteY57" fmla="*/ 125922 h 496315"/>
              <a:gd name="connsiteX58" fmla="*/ 114405 w 609243"/>
              <a:gd name="connsiteY58" fmla="*/ 101164 h 496315"/>
              <a:gd name="connsiteX59" fmla="*/ 79658 w 609243"/>
              <a:gd name="connsiteY59" fmla="*/ 112628 h 496315"/>
              <a:gd name="connsiteX60" fmla="*/ 78139 w 609243"/>
              <a:gd name="connsiteY60" fmla="*/ 156871 h 496315"/>
              <a:gd name="connsiteX61" fmla="*/ 114405 w 609243"/>
              <a:gd name="connsiteY61" fmla="*/ 142186 h 496315"/>
              <a:gd name="connsiteX62" fmla="*/ 436157 w 609243"/>
              <a:gd name="connsiteY62" fmla="*/ 91941 h 496315"/>
              <a:gd name="connsiteX63" fmla="*/ 539058 w 609243"/>
              <a:gd name="connsiteY63" fmla="*/ 121643 h 496315"/>
              <a:gd name="connsiteX64" fmla="*/ 530612 w 609243"/>
              <a:gd name="connsiteY64" fmla="*/ 139462 h 496315"/>
              <a:gd name="connsiteX65" fmla="*/ 345546 w 609243"/>
              <a:gd name="connsiteY65" fmla="*/ 136808 h 496315"/>
              <a:gd name="connsiteX66" fmla="*/ 334252 w 609243"/>
              <a:gd name="connsiteY66" fmla="*/ 120601 h 496315"/>
              <a:gd name="connsiteX67" fmla="*/ 436157 w 609243"/>
              <a:gd name="connsiteY67" fmla="*/ 91941 h 496315"/>
              <a:gd name="connsiteX68" fmla="*/ 120956 w 609243"/>
              <a:gd name="connsiteY68" fmla="*/ 81080 h 496315"/>
              <a:gd name="connsiteX69" fmla="*/ 123804 w 609243"/>
              <a:gd name="connsiteY69" fmla="*/ 81459 h 496315"/>
              <a:gd name="connsiteX70" fmla="*/ 134152 w 609243"/>
              <a:gd name="connsiteY70" fmla="*/ 90933 h 496315"/>
              <a:gd name="connsiteX71" fmla="*/ 134152 w 609243"/>
              <a:gd name="connsiteY71" fmla="*/ 146734 h 496315"/>
              <a:gd name="connsiteX72" fmla="*/ 133773 w 609243"/>
              <a:gd name="connsiteY72" fmla="*/ 149292 h 496315"/>
              <a:gd name="connsiteX73" fmla="*/ 126842 w 609243"/>
              <a:gd name="connsiteY73" fmla="*/ 159523 h 496315"/>
              <a:gd name="connsiteX74" fmla="*/ 78234 w 609243"/>
              <a:gd name="connsiteY74" fmla="*/ 179892 h 496315"/>
              <a:gd name="connsiteX75" fmla="*/ 64658 w 609243"/>
              <a:gd name="connsiteY75" fmla="*/ 175439 h 496315"/>
              <a:gd name="connsiteX76" fmla="*/ 58392 w 609243"/>
              <a:gd name="connsiteY76" fmla="*/ 166439 h 496315"/>
              <a:gd name="connsiteX77" fmla="*/ 60101 w 609243"/>
              <a:gd name="connsiteY77" fmla="*/ 110638 h 496315"/>
              <a:gd name="connsiteX78" fmla="*/ 60765 w 609243"/>
              <a:gd name="connsiteY78" fmla="*/ 107796 h 496315"/>
              <a:gd name="connsiteX79" fmla="*/ 64943 w 609243"/>
              <a:gd name="connsiteY79" fmla="*/ 98796 h 496315"/>
              <a:gd name="connsiteX80" fmla="*/ 120956 w 609243"/>
              <a:gd name="connsiteY80" fmla="*/ 81080 h 496315"/>
              <a:gd name="connsiteX81" fmla="*/ 211133 w 609243"/>
              <a:gd name="connsiteY81" fmla="*/ 79659 h 496315"/>
              <a:gd name="connsiteX82" fmla="*/ 252540 w 609243"/>
              <a:gd name="connsiteY82" fmla="*/ 93858 h 496315"/>
              <a:gd name="connsiteX83" fmla="*/ 242574 w 609243"/>
              <a:gd name="connsiteY83" fmla="*/ 110925 h 496315"/>
              <a:gd name="connsiteX84" fmla="*/ 172811 w 609243"/>
              <a:gd name="connsiteY84" fmla="*/ 103719 h 496315"/>
              <a:gd name="connsiteX85" fmla="*/ 167590 w 609243"/>
              <a:gd name="connsiteY85" fmla="*/ 84661 h 496315"/>
              <a:gd name="connsiteX86" fmla="*/ 211133 w 609243"/>
              <a:gd name="connsiteY86" fmla="*/ 79659 h 496315"/>
              <a:gd name="connsiteX87" fmla="*/ 198798 w 609243"/>
              <a:gd name="connsiteY87" fmla="*/ 22403 h 496315"/>
              <a:gd name="connsiteX88" fmla="*/ 27245 w 609243"/>
              <a:gd name="connsiteY88" fmla="*/ 79844 h 496315"/>
              <a:gd name="connsiteX89" fmla="*/ 26012 w 609243"/>
              <a:gd name="connsiteY89" fmla="*/ 387586 h 496315"/>
              <a:gd name="connsiteX90" fmla="*/ 306429 w 609243"/>
              <a:gd name="connsiteY90" fmla="*/ 408620 h 496315"/>
              <a:gd name="connsiteX91" fmla="*/ 586847 w 609243"/>
              <a:gd name="connsiteY91" fmla="*/ 387586 h 496315"/>
              <a:gd name="connsiteX92" fmla="*/ 585614 w 609243"/>
              <a:gd name="connsiteY92" fmla="*/ 79844 h 496315"/>
              <a:gd name="connsiteX93" fmla="*/ 315160 w 609243"/>
              <a:gd name="connsiteY93" fmla="*/ 68664 h 496315"/>
              <a:gd name="connsiteX94" fmla="*/ 306429 w 609243"/>
              <a:gd name="connsiteY94" fmla="*/ 71791 h 496315"/>
              <a:gd name="connsiteX95" fmla="*/ 297699 w 609243"/>
              <a:gd name="connsiteY95" fmla="*/ 68664 h 496315"/>
              <a:gd name="connsiteX96" fmla="*/ 198798 w 609243"/>
              <a:gd name="connsiteY96" fmla="*/ 22403 h 496315"/>
              <a:gd name="connsiteX97" fmla="*/ 197678 w 609243"/>
              <a:gd name="connsiteY97" fmla="*/ 346 h 496315"/>
              <a:gd name="connsiteX98" fmla="*/ 306429 w 609243"/>
              <a:gd name="connsiteY98" fmla="*/ 46209 h 496315"/>
              <a:gd name="connsiteX99" fmla="*/ 602505 w 609243"/>
              <a:gd name="connsiteY99" fmla="*/ 64779 h 496315"/>
              <a:gd name="connsiteX100" fmla="*/ 606016 w 609243"/>
              <a:gd name="connsiteY100" fmla="*/ 68948 h 496315"/>
              <a:gd name="connsiteX101" fmla="*/ 608009 w 609243"/>
              <a:gd name="connsiteY101" fmla="*/ 75581 h 496315"/>
              <a:gd name="connsiteX102" fmla="*/ 609243 w 609243"/>
              <a:gd name="connsiteY102" fmla="*/ 396113 h 496315"/>
              <a:gd name="connsiteX103" fmla="*/ 608199 w 609243"/>
              <a:gd name="connsiteY103" fmla="*/ 400945 h 496315"/>
              <a:gd name="connsiteX104" fmla="*/ 595103 w 609243"/>
              <a:gd name="connsiteY104" fmla="*/ 414210 h 496315"/>
              <a:gd name="connsiteX105" fmla="*/ 317437 w 609243"/>
              <a:gd name="connsiteY105" fmla="*/ 428043 h 496315"/>
              <a:gd name="connsiteX106" fmla="*/ 306429 w 609243"/>
              <a:gd name="connsiteY106" fmla="*/ 434675 h 496315"/>
              <a:gd name="connsiteX107" fmla="*/ 295422 w 609243"/>
              <a:gd name="connsiteY107" fmla="*/ 428043 h 496315"/>
              <a:gd name="connsiteX108" fmla="*/ 17756 w 609243"/>
              <a:gd name="connsiteY108" fmla="*/ 414210 h 496315"/>
              <a:gd name="connsiteX109" fmla="*/ 4660 w 609243"/>
              <a:gd name="connsiteY109" fmla="*/ 400945 h 496315"/>
              <a:gd name="connsiteX110" fmla="*/ 3616 w 609243"/>
              <a:gd name="connsiteY110" fmla="*/ 396113 h 496315"/>
              <a:gd name="connsiteX111" fmla="*/ 4850 w 609243"/>
              <a:gd name="connsiteY111" fmla="*/ 75581 h 496315"/>
              <a:gd name="connsiteX112" fmla="*/ 6843 w 609243"/>
              <a:gd name="connsiteY112" fmla="*/ 68948 h 496315"/>
              <a:gd name="connsiteX113" fmla="*/ 10354 w 609243"/>
              <a:gd name="connsiteY113" fmla="*/ 64779 h 496315"/>
              <a:gd name="connsiteX114" fmla="*/ 197678 w 609243"/>
              <a:gd name="connsiteY114" fmla="*/ 346 h 49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609243" h="496315">
                <a:moveTo>
                  <a:pt x="165033" y="400904"/>
                </a:moveTo>
                <a:cubicBezTo>
                  <a:pt x="218614" y="402858"/>
                  <a:pt x="269051" y="419838"/>
                  <a:pt x="303783" y="460951"/>
                </a:cubicBezTo>
                <a:cubicBezTo>
                  <a:pt x="373248" y="378725"/>
                  <a:pt x="505628" y="393029"/>
                  <a:pt x="600145" y="431016"/>
                </a:cubicBezTo>
                <a:cubicBezTo>
                  <a:pt x="616847" y="437742"/>
                  <a:pt x="602423" y="460382"/>
                  <a:pt x="585911" y="453751"/>
                </a:cubicBezTo>
                <a:cubicBezTo>
                  <a:pt x="500314" y="419364"/>
                  <a:pt x="372583" y="404018"/>
                  <a:pt x="316310" y="490033"/>
                </a:cubicBezTo>
                <a:cubicBezTo>
                  <a:pt x="313178" y="494864"/>
                  <a:pt x="308433" y="496569"/>
                  <a:pt x="303783" y="496285"/>
                </a:cubicBezTo>
                <a:cubicBezTo>
                  <a:pt x="299134" y="496569"/>
                  <a:pt x="294389" y="494864"/>
                  <a:pt x="291257" y="490033"/>
                </a:cubicBezTo>
                <a:cubicBezTo>
                  <a:pt x="234984" y="404018"/>
                  <a:pt x="107253" y="419364"/>
                  <a:pt x="21751" y="453751"/>
                </a:cubicBezTo>
                <a:cubicBezTo>
                  <a:pt x="5144" y="460382"/>
                  <a:pt x="-9280" y="437742"/>
                  <a:pt x="7422" y="431016"/>
                </a:cubicBezTo>
                <a:cubicBezTo>
                  <a:pt x="54728" y="412023"/>
                  <a:pt x="111452" y="398950"/>
                  <a:pt x="165033" y="400904"/>
                </a:cubicBezTo>
                <a:close/>
                <a:moveTo>
                  <a:pt x="155189" y="275778"/>
                </a:moveTo>
                <a:cubicBezTo>
                  <a:pt x="190373" y="271726"/>
                  <a:pt x="226197" y="277389"/>
                  <a:pt x="259126" y="295874"/>
                </a:cubicBezTo>
                <a:cubicBezTo>
                  <a:pt x="270229" y="302130"/>
                  <a:pt x="260265" y="319192"/>
                  <a:pt x="249162" y="312936"/>
                </a:cubicBezTo>
                <a:cubicBezTo>
                  <a:pt x="189186" y="279285"/>
                  <a:pt x="119815" y="294262"/>
                  <a:pt x="65059" y="331041"/>
                </a:cubicBezTo>
                <a:cubicBezTo>
                  <a:pt x="54430" y="338150"/>
                  <a:pt x="44561" y="320993"/>
                  <a:pt x="55095" y="313979"/>
                </a:cubicBezTo>
                <a:cubicBezTo>
                  <a:pt x="85463" y="293599"/>
                  <a:pt x="120006" y="279830"/>
                  <a:pt x="155189" y="275778"/>
                </a:cubicBezTo>
                <a:close/>
                <a:moveTo>
                  <a:pt x="443849" y="275552"/>
                </a:moveTo>
                <a:cubicBezTo>
                  <a:pt x="479257" y="276654"/>
                  <a:pt x="514819" y="287483"/>
                  <a:pt x="546751" y="305255"/>
                </a:cubicBezTo>
                <a:cubicBezTo>
                  <a:pt x="557854" y="311415"/>
                  <a:pt x="549408" y="329329"/>
                  <a:pt x="538211" y="323074"/>
                </a:cubicBezTo>
                <a:cubicBezTo>
                  <a:pt x="480609" y="291037"/>
                  <a:pt x="410197" y="281843"/>
                  <a:pt x="353260" y="320420"/>
                </a:cubicBezTo>
                <a:cubicBezTo>
                  <a:pt x="342726" y="327528"/>
                  <a:pt x="331339" y="311415"/>
                  <a:pt x="341872" y="304212"/>
                </a:cubicBezTo>
                <a:cubicBezTo>
                  <a:pt x="373188" y="283076"/>
                  <a:pt x="408441" y="274451"/>
                  <a:pt x="443849" y="275552"/>
                </a:cubicBezTo>
                <a:close/>
                <a:moveTo>
                  <a:pt x="155189" y="229830"/>
                </a:moveTo>
                <a:cubicBezTo>
                  <a:pt x="190373" y="225780"/>
                  <a:pt x="226197" y="231440"/>
                  <a:pt x="259126" y="249914"/>
                </a:cubicBezTo>
                <a:cubicBezTo>
                  <a:pt x="270229" y="256166"/>
                  <a:pt x="260265" y="273124"/>
                  <a:pt x="249162" y="266966"/>
                </a:cubicBezTo>
                <a:cubicBezTo>
                  <a:pt x="189186" y="233335"/>
                  <a:pt x="119815" y="248303"/>
                  <a:pt x="65059" y="284966"/>
                </a:cubicBezTo>
                <a:cubicBezTo>
                  <a:pt x="54430" y="292071"/>
                  <a:pt x="44561" y="275019"/>
                  <a:pt x="55095" y="268008"/>
                </a:cubicBezTo>
                <a:cubicBezTo>
                  <a:pt x="85463" y="247640"/>
                  <a:pt x="120006" y="233880"/>
                  <a:pt x="155189" y="229830"/>
                </a:cubicBezTo>
                <a:close/>
                <a:moveTo>
                  <a:pt x="439981" y="229743"/>
                </a:moveTo>
                <a:cubicBezTo>
                  <a:pt x="475369" y="230857"/>
                  <a:pt x="510924" y="241709"/>
                  <a:pt x="542897" y="259481"/>
                </a:cubicBezTo>
                <a:cubicBezTo>
                  <a:pt x="553903" y="265642"/>
                  <a:pt x="545554" y="283461"/>
                  <a:pt x="534359" y="277206"/>
                </a:cubicBezTo>
                <a:cubicBezTo>
                  <a:pt x="476674" y="245169"/>
                  <a:pt x="406371" y="235975"/>
                  <a:pt x="349445" y="274552"/>
                </a:cubicBezTo>
                <a:cubicBezTo>
                  <a:pt x="338819" y="281660"/>
                  <a:pt x="327529" y="265547"/>
                  <a:pt x="338060" y="258438"/>
                </a:cubicBezTo>
                <a:cubicBezTo>
                  <a:pt x="369369" y="237255"/>
                  <a:pt x="404592" y="228629"/>
                  <a:pt x="439981" y="229743"/>
                </a:cubicBezTo>
                <a:close/>
                <a:moveTo>
                  <a:pt x="436157" y="183933"/>
                </a:moveTo>
                <a:cubicBezTo>
                  <a:pt x="471557" y="185045"/>
                  <a:pt x="507123" y="195886"/>
                  <a:pt x="539058" y="213639"/>
                </a:cubicBezTo>
                <a:cubicBezTo>
                  <a:pt x="550162" y="219794"/>
                  <a:pt x="541715" y="237594"/>
                  <a:pt x="530612" y="231439"/>
                </a:cubicBezTo>
                <a:cubicBezTo>
                  <a:pt x="472909" y="199342"/>
                  <a:pt x="402584" y="190253"/>
                  <a:pt x="345546" y="228694"/>
                </a:cubicBezTo>
                <a:cubicBezTo>
                  <a:pt x="335012" y="235889"/>
                  <a:pt x="323718" y="219699"/>
                  <a:pt x="334252" y="212598"/>
                </a:cubicBezTo>
                <a:cubicBezTo>
                  <a:pt x="365524" y="191436"/>
                  <a:pt x="400757" y="182820"/>
                  <a:pt x="436157" y="183933"/>
                </a:cubicBezTo>
                <a:close/>
                <a:moveTo>
                  <a:pt x="155189" y="183880"/>
                </a:moveTo>
                <a:cubicBezTo>
                  <a:pt x="190373" y="179842"/>
                  <a:pt x="226197" y="185502"/>
                  <a:pt x="259126" y="203976"/>
                </a:cubicBezTo>
                <a:cubicBezTo>
                  <a:pt x="270229" y="210133"/>
                  <a:pt x="260265" y="227186"/>
                  <a:pt x="249162" y="220933"/>
                </a:cubicBezTo>
                <a:cubicBezTo>
                  <a:pt x="189186" y="187302"/>
                  <a:pt x="119815" y="202270"/>
                  <a:pt x="65059" y="239028"/>
                </a:cubicBezTo>
                <a:cubicBezTo>
                  <a:pt x="54430" y="246133"/>
                  <a:pt x="44561" y="229080"/>
                  <a:pt x="55095" y="221975"/>
                </a:cubicBezTo>
                <a:cubicBezTo>
                  <a:pt x="85463" y="201655"/>
                  <a:pt x="120006" y="187918"/>
                  <a:pt x="155189" y="183880"/>
                </a:cubicBezTo>
                <a:close/>
                <a:moveTo>
                  <a:pt x="439981" y="137783"/>
                </a:moveTo>
                <a:cubicBezTo>
                  <a:pt x="475369" y="138895"/>
                  <a:pt x="510924" y="149736"/>
                  <a:pt x="542897" y="167489"/>
                </a:cubicBezTo>
                <a:cubicBezTo>
                  <a:pt x="553903" y="173644"/>
                  <a:pt x="545554" y="191444"/>
                  <a:pt x="534359" y="185289"/>
                </a:cubicBezTo>
                <a:cubicBezTo>
                  <a:pt x="476674" y="153192"/>
                  <a:pt x="406371" y="144103"/>
                  <a:pt x="349445" y="182544"/>
                </a:cubicBezTo>
                <a:cubicBezTo>
                  <a:pt x="338819" y="189739"/>
                  <a:pt x="327529" y="173549"/>
                  <a:pt x="338060" y="166448"/>
                </a:cubicBezTo>
                <a:cubicBezTo>
                  <a:pt x="369369" y="145286"/>
                  <a:pt x="404592" y="136670"/>
                  <a:pt x="439981" y="137783"/>
                </a:cubicBezTo>
                <a:close/>
                <a:moveTo>
                  <a:pt x="209117" y="125922"/>
                </a:moveTo>
                <a:cubicBezTo>
                  <a:pt x="223089" y="128148"/>
                  <a:pt x="236563" y="133217"/>
                  <a:pt x="249230" y="141507"/>
                </a:cubicBezTo>
                <a:cubicBezTo>
                  <a:pt x="259857" y="148423"/>
                  <a:pt x="249989" y="165477"/>
                  <a:pt x="239267" y="158561"/>
                </a:cubicBezTo>
                <a:cubicBezTo>
                  <a:pt x="218392" y="144918"/>
                  <a:pt x="195619" y="141223"/>
                  <a:pt x="171234" y="146339"/>
                </a:cubicBezTo>
                <a:cubicBezTo>
                  <a:pt x="158804" y="148991"/>
                  <a:pt x="153585" y="130043"/>
                  <a:pt x="166015" y="127390"/>
                </a:cubicBezTo>
                <a:cubicBezTo>
                  <a:pt x="180675" y="124311"/>
                  <a:pt x="195145" y="123695"/>
                  <a:pt x="209117" y="125922"/>
                </a:cubicBezTo>
                <a:close/>
                <a:moveTo>
                  <a:pt x="114405" y="101164"/>
                </a:moveTo>
                <a:cubicBezTo>
                  <a:pt x="101873" y="102206"/>
                  <a:pt x="90291" y="105901"/>
                  <a:pt x="79658" y="112628"/>
                </a:cubicBezTo>
                <a:cubicBezTo>
                  <a:pt x="78519" y="127407"/>
                  <a:pt x="78234" y="142091"/>
                  <a:pt x="78139" y="156871"/>
                </a:cubicBezTo>
                <a:cubicBezTo>
                  <a:pt x="89626" y="150523"/>
                  <a:pt x="101684" y="145407"/>
                  <a:pt x="114405" y="142186"/>
                </a:cubicBezTo>
                <a:close/>
                <a:moveTo>
                  <a:pt x="436157" y="91941"/>
                </a:moveTo>
                <a:cubicBezTo>
                  <a:pt x="471557" y="93043"/>
                  <a:pt x="507123" y="103872"/>
                  <a:pt x="539058" y="121643"/>
                </a:cubicBezTo>
                <a:cubicBezTo>
                  <a:pt x="550162" y="127804"/>
                  <a:pt x="541715" y="145718"/>
                  <a:pt x="530612" y="139462"/>
                </a:cubicBezTo>
                <a:cubicBezTo>
                  <a:pt x="472909" y="107426"/>
                  <a:pt x="402584" y="98232"/>
                  <a:pt x="345546" y="136808"/>
                </a:cubicBezTo>
                <a:cubicBezTo>
                  <a:pt x="335012" y="143917"/>
                  <a:pt x="323718" y="127804"/>
                  <a:pt x="334252" y="120601"/>
                </a:cubicBezTo>
                <a:cubicBezTo>
                  <a:pt x="365524" y="99464"/>
                  <a:pt x="400757" y="90839"/>
                  <a:pt x="436157" y="91941"/>
                </a:cubicBezTo>
                <a:close/>
                <a:moveTo>
                  <a:pt x="120956" y="81080"/>
                </a:moveTo>
                <a:cubicBezTo>
                  <a:pt x="122000" y="81080"/>
                  <a:pt x="122855" y="81174"/>
                  <a:pt x="123804" y="81459"/>
                </a:cubicBezTo>
                <a:cubicBezTo>
                  <a:pt x="128836" y="81269"/>
                  <a:pt x="134152" y="84396"/>
                  <a:pt x="134152" y="90933"/>
                </a:cubicBezTo>
                <a:lnTo>
                  <a:pt x="134152" y="146734"/>
                </a:lnTo>
                <a:cubicBezTo>
                  <a:pt x="134152" y="147681"/>
                  <a:pt x="133962" y="148534"/>
                  <a:pt x="133773" y="149292"/>
                </a:cubicBezTo>
                <a:cubicBezTo>
                  <a:pt x="134532" y="153744"/>
                  <a:pt x="132633" y="158387"/>
                  <a:pt x="126842" y="159523"/>
                </a:cubicBezTo>
                <a:cubicBezTo>
                  <a:pt x="109279" y="163029"/>
                  <a:pt x="93234" y="170134"/>
                  <a:pt x="78234" y="179892"/>
                </a:cubicBezTo>
                <a:cubicBezTo>
                  <a:pt x="72348" y="183682"/>
                  <a:pt x="66841" y="180366"/>
                  <a:pt x="64658" y="175439"/>
                </a:cubicBezTo>
                <a:cubicBezTo>
                  <a:pt x="61145" y="174208"/>
                  <a:pt x="58392" y="171271"/>
                  <a:pt x="58392" y="166439"/>
                </a:cubicBezTo>
                <a:cubicBezTo>
                  <a:pt x="58392" y="147871"/>
                  <a:pt x="58487" y="129207"/>
                  <a:pt x="60101" y="110638"/>
                </a:cubicBezTo>
                <a:cubicBezTo>
                  <a:pt x="60196" y="109596"/>
                  <a:pt x="60386" y="108649"/>
                  <a:pt x="60765" y="107796"/>
                </a:cubicBezTo>
                <a:cubicBezTo>
                  <a:pt x="60576" y="104575"/>
                  <a:pt x="61715" y="101164"/>
                  <a:pt x="64943" y="98796"/>
                </a:cubicBezTo>
                <a:cubicBezTo>
                  <a:pt x="81367" y="86764"/>
                  <a:pt x="100734" y="81459"/>
                  <a:pt x="120956" y="81080"/>
                </a:cubicBezTo>
                <a:close/>
                <a:moveTo>
                  <a:pt x="211133" y="79659"/>
                </a:moveTo>
                <a:cubicBezTo>
                  <a:pt x="225465" y="81224"/>
                  <a:pt x="239442" y="85988"/>
                  <a:pt x="252540" y="93858"/>
                </a:cubicBezTo>
                <a:cubicBezTo>
                  <a:pt x="263455" y="100495"/>
                  <a:pt x="253489" y="117563"/>
                  <a:pt x="242574" y="110925"/>
                </a:cubicBezTo>
                <a:cubicBezTo>
                  <a:pt x="220553" y="97651"/>
                  <a:pt x="197109" y="95375"/>
                  <a:pt x="172811" y="103719"/>
                </a:cubicBezTo>
                <a:cubicBezTo>
                  <a:pt x="160756" y="107796"/>
                  <a:pt x="155631" y="88833"/>
                  <a:pt x="167590" y="84661"/>
                </a:cubicBezTo>
                <a:cubicBezTo>
                  <a:pt x="182112" y="79730"/>
                  <a:pt x="196800" y="78095"/>
                  <a:pt x="211133" y="79659"/>
                </a:cubicBezTo>
                <a:close/>
                <a:moveTo>
                  <a:pt x="198798" y="22403"/>
                </a:moveTo>
                <a:cubicBezTo>
                  <a:pt x="139593" y="17888"/>
                  <a:pt x="76710" y="44314"/>
                  <a:pt x="27245" y="79844"/>
                </a:cubicBezTo>
                <a:cubicBezTo>
                  <a:pt x="29238" y="182456"/>
                  <a:pt x="26296" y="284974"/>
                  <a:pt x="26012" y="387586"/>
                </a:cubicBezTo>
                <a:cubicBezTo>
                  <a:pt x="118725" y="354898"/>
                  <a:pt x="223111" y="351392"/>
                  <a:pt x="306429" y="408620"/>
                </a:cubicBezTo>
                <a:cubicBezTo>
                  <a:pt x="389653" y="351392"/>
                  <a:pt x="494134" y="354898"/>
                  <a:pt x="586847" y="387586"/>
                </a:cubicBezTo>
                <a:cubicBezTo>
                  <a:pt x="586563" y="284974"/>
                  <a:pt x="583621" y="182456"/>
                  <a:pt x="585614" y="79844"/>
                </a:cubicBezTo>
                <a:cubicBezTo>
                  <a:pt x="506470" y="22995"/>
                  <a:pt x="392975" y="-10545"/>
                  <a:pt x="315160" y="68664"/>
                </a:cubicBezTo>
                <a:cubicBezTo>
                  <a:pt x="312503" y="71412"/>
                  <a:pt x="309371" y="72264"/>
                  <a:pt x="306429" y="71791"/>
                </a:cubicBezTo>
                <a:cubicBezTo>
                  <a:pt x="303488" y="72264"/>
                  <a:pt x="300356" y="71412"/>
                  <a:pt x="297699" y="68664"/>
                </a:cubicBezTo>
                <a:cubicBezTo>
                  <a:pt x="268518" y="38960"/>
                  <a:pt x="234320" y="25112"/>
                  <a:pt x="198798" y="22403"/>
                </a:cubicBezTo>
                <a:close/>
                <a:moveTo>
                  <a:pt x="197678" y="346"/>
                </a:moveTo>
                <a:cubicBezTo>
                  <a:pt x="236561" y="2640"/>
                  <a:pt x="274117" y="16470"/>
                  <a:pt x="306429" y="46209"/>
                </a:cubicBezTo>
                <a:cubicBezTo>
                  <a:pt x="392595" y="-33095"/>
                  <a:pt x="516055" y="730"/>
                  <a:pt x="602505" y="64779"/>
                </a:cubicBezTo>
                <a:cubicBezTo>
                  <a:pt x="604118" y="66011"/>
                  <a:pt x="605257" y="67432"/>
                  <a:pt x="606016" y="68948"/>
                </a:cubicBezTo>
                <a:cubicBezTo>
                  <a:pt x="607250" y="70654"/>
                  <a:pt x="608104" y="72833"/>
                  <a:pt x="608009" y="75581"/>
                </a:cubicBezTo>
                <a:cubicBezTo>
                  <a:pt x="605827" y="182456"/>
                  <a:pt x="609053" y="289237"/>
                  <a:pt x="609243" y="396113"/>
                </a:cubicBezTo>
                <a:cubicBezTo>
                  <a:pt x="609243" y="397913"/>
                  <a:pt x="608863" y="399524"/>
                  <a:pt x="608199" y="400945"/>
                </a:cubicBezTo>
                <a:cubicBezTo>
                  <a:pt x="610002" y="408620"/>
                  <a:pt x="604403" y="417810"/>
                  <a:pt x="595103" y="414210"/>
                </a:cubicBezTo>
                <a:cubicBezTo>
                  <a:pt x="503813" y="378679"/>
                  <a:pt x="400661" y="370815"/>
                  <a:pt x="317437" y="428043"/>
                </a:cubicBezTo>
                <a:cubicBezTo>
                  <a:pt x="315540" y="432591"/>
                  <a:pt x="311269" y="435812"/>
                  <a:pt x="306429" y="434675"/>
                </a:cubicBezTo>
                <a:cubicBezTo>
                  <a:pt x="301590" y="435812"/>
                  <a:pt x="297319" y="432591"/>
                  <a:pt x="295422" y="428043"/>
                </a:cubicBezTo>
                <a:cubicBezTo>
                  <a:pt x="212198" y="370815"/>
                  <a:pt x="109046" y="378679"/>
                  <a:pt x="17756" y="414210"/>
                </a:cubicBezTo>
                <a:cubicBezTo>
                  <a:pt x="8456" y="417810"/>
                  <a:pt x="2857" y="408620"/>
                  <a:pt x="4660" y="400945"/>
                </a:cubicBezTo>
                <a:cubicBezTo>
                  <a:pt x="3996" y="399524"/>
                  <a:pt x="3616" y="397913"/>
                  <a:pt x="3616" y="396113"/>
                </a:cubicBezTo>
                <a:cubicBezTo>
                  <a:pt x="3806" y="289237"/>
                  <a:pt x="7032" y="182456"/>
                  <a:pt x="4850" y="75581"/>
                </a:cubicBezTo>
                <a:cubicBezTo>
                  <a:pt x="4755" y="72833"/>
                  <a:pt x="5514" y="70654"/>
                  <a:pt x="6843" y="68948"/>
                </a:cubicBezTo>
                <a:cubicBezTo>
                  <a:pt x="7602" y="67432"/>
                  <a:pt x="8741" y="66011"/>
                  <a:pt x="10354" y="64779"/>
                </a:cubicBezTo>
                <a:cubicBezTo>
                  <a:pt x="64385" y="24748"/>
                  <a:pt x="132874" y="-3476"/>
                  <a:pt x="197678" y="3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9" name="baby-footprints_29817">
            <a:extLst>
              <a:ext uri="{FF2B5EF4-FFF2-40B4-BE49-F238E27FC236}">
                <a16:creationId xmlns:a16="http://schemas.microsoft.com/office/drawing/2014/main" id="{EB080183-4BC1-4CB6-84CE-D4C115614F4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7024495" y="2752736"/>
            <a:ext cx="545843" cy="582400"/>
          </a:xfrm>
          <a:custGeom>
            <a:avLst/>
            <a:gdLst>
              <a:gd name="connsiteX0" fmla="*/ 427534 w 566852"/>
              <a:gd name="connsiteY0" fmla="*/ 231260 h 604816"/>
              <a:gd name="connsiteX1" fmla="*/ 336449 w 566852"/>
              <a:gd name="connsiteY1" fmla="*/ 256154 h 604816"/>
              <a:gd name="connsiteX2" fmla="*/ 328675 w 566852"/>
              <a:gd name="connsiteY2" fmla="*/ 317803 h 604816"/>
              <a:gd name="connsiteX3" fmla="*/ 354343 w 566852"/>
              <a:gd name="connsiteY3" fmla="*/ 356316 h 604816"/>
              <a:gd name="connsiteX4" fmla="*/ 403479 w 566852"/>
              <a:gd name="connsiteY4" fmla="*/ 420015 h 604816"/>
              <a:gd name="connsiteX5" fmla="*/ 383972 w 566852"/>
              <a:gd name="connsiteY5" fmla="*/ 465556 h 604816"/>
              <a:gd name="connsiteX6" fmla="*/ 365197 w 566852"/>
              <a:gd name="connsiteY6" fmla="*/ 535845 h 604816"/>
              <a:gd name="connsiteX7" fmla="*/ 420200 w 566852"/>
              <a:gd name="connsiteY7" fmla="*/ 573186 h 604816"/>
              <a:gd name="connsiteX8" fmla="*/ 485031 w 566852"/>
              <a:gd name="connsiteY8" fmla="*/ 529841 h 604816"/>
              <a:gd name="connsiteX9" fmla="*/ 526100 w 566852"/>
              <a:gd name="connsiteY9" fmla="*/ 332447 h 604816"/>
              <a:gd name="connsiteX10" fmla="*/ 427534 w 566852"/>
              <a:gd name="connsiteY10" fmla="*/ 231260 h 604816"/>
              <a:gd name="connsiteX11" fmla="*/ 553374 w 566852"/>
              <a:gd name="connsiteY11" fmla="*/ 219106 h 604816"/>
              <a:gd name="connsiteX12" fmla="*/ 566852 w 566852"/>
              <a:gd name="connsiteY12" fmla="*/ 232584 h 604816"/>
              <a:gd name="connsiteX13" fmla="*/ 553374 w 566852"/>
              <a:gd name="connsiteY13" fmla="*/ 246062 h 604816"/>
              <a:gd name="connsiteX14" fmla="*/ 539896 w 566852"/>
              <a:gd name="connsiteY14" fmla="*/ 232584 h 604816"/>
              <a:gd name="connsiteX15" fmla="*/ 553374 w 566852"/>
              <a:gd name="connsiteY15" fmla="*/ 219106 h 604816"/>
              <a:gd name="connsiteX16" fmla="*/ 427534 w 566852"/>
              <a:gd name="connsiteY16" fmla="*/ 199630 h 604816"/>
              <a:gd name="connsiteX17" fmla="*/ 557782 w 566852"/>
              <a:gd name="connsiteY17" fmla="*/ 331422 h 604816"/>
              <a:gd name="connsiteX18" fmla="*/ 512166 w 566852"/>
              <a:gd name="connsiteY18" fmla="*/ 546095 h 604816"/>
              <a:gd name="connsiteX19" fmla="*/ 420200 w 566852"/>
              <a:gd name="connsiteY19" fmla="*/ 604816 h 604816"/>
              <a:gd name="connsiteX20" fmla="*/ 334542 w 566852"/>
              <a:gd name="connsiteY20" fmla="*/ 543606 h 604816"/>
              <a:gd name="connsiteX21" fmla="*/ 359477 w 566852"/>
              <a:gd name="connsiteY21" fmla="*/ 445495 h 604816"/>
              <a:gd name="connsiteX22" fmla="*/ 371944 w 566852"/>
              <a:gd name="connsiteY22" fmla="*/ 423529 h 604816"/>
              <a:gd name="connsiteX23" fmla="*/ 334689 w 566852"/>
              <a:gd name="connsiteY23" fmla="*/ 381210 h 604816"/>
              <a:gd name="connsiteX24" fmla="*/ 297580 w 566852"/>
              <a:gd name="connsiteY24" fmla="*/ 324100 h 604816"/>
              <a:gd name="connsiteX25" fmla="*/ 311808 w 566852"/>
              <a:gd name="connsiteY25" fmla="*/ 236239 h 604816"/>
              <a:gd name="connsiteX26" fmla="*/ 427534 w 566852"/>
              <a:gd name="connsiteY26" fmla="*/ 199630 h 604816"/>
              <a:gd name="connsiteX27" fmla="*/ 527653 w 566852"/>
              <a:gd name="connsiteY27" fmla="*/ 177895 h 604816"/>
              <a:gd name="connsiteX28" fmla="*/ 545612 w 566852"/>
              <a:gd name="connsiteY28" fmla="*/ 195854 h 604816"/>
              <a:gd name="connsiteX29" fmla="*/ 527653 w 566852"/>
              <a:gd name="connsiteY29" fmla="*/ 213813 h 604816"/>
              <a:gd name="connsiteX30" fmla="*/ 509694 w 566852"/>
              <a:gd name="connsiteY30" fmla="*/ 195854 h 604816"/>
              <a:gd name="connsiteX31" fmla="*/ 527653 w 566852"/>
              <a:gd name="connsiteY31" fmla="*/ 177895 h 604816"/>
              <a:gd name="connsiteX32" fmla="*/ 480762 w 566852"/>
              <a:gd name="connsiteY32" fmla="*/ 145435 h 604816"/>
              <a:gd name="connsiteX33" fmla="*/ 503202 w 566852"/>
              <a:gd name="connsiteY33" fmla="*/ 167840 h 604816"/>
              <a:gd name="connsiteX34" fmla="*/ 480762 w 566852"/>
              <a:gd name="connsiteY34" fmla="*/ 190245 h 604816"/>
              <a:gd name="connsiteX35" fmla="*/ 458322 w 566852"/>
              <a:gd name="connsiteY35" fmla="*/ 167840 h 604816"/>
              <a:gd name="connsiteX36" fmla="*/ 480762 w 566852"/>
              <a:gd name="connsiteY36" fmla="*/ 145435 h 604816"/>
              <a:gd name="connsiteX37" fmla="*/ 421946 w 566852"/>
              <a:gd name="connsiteY37" fmla="*/ 121231 h 604816"/>
              <a:gd name="connsiteX38" fmla="*/ 450984 w 566852"/>
              <a:gd name="connsiteY38" fmla="*/ 150234 h 604816"/>
              <a:gd name="connsiteX39" fmla="*/ 421946 w 566852"/>
              <a:gd name="connsiteY39" fmla="*/ 179237 h 604816"/>
              <a:gd name="connsiteX40" fmla="*/ 392908 w 566852"/>
              <a:gd name="connsiteY40" fmla="*/ 150234 h 604816"/>
              <a:gd name="connsiteX41" fmla="*/ 421946 w 566852"/>
              <a:gd name="connsiteY41" fmla="*/ 121231 h 604816"/>
              <a:gd name="connsiteX42" fmla="*/ 341890 w 566852"/>
              <a:gd name="connsiteY42" fmla="*/ 116010 h 604816"/>
              <a:gd name="connsiteX43" fmla="*/ 377526 w 566852"/>
              <a:gd name="connsiteY43" fmla="*/ 151575 h 604816"/>
              <a:gd name="connsiteX44" fmla="*/ 341890 w 566852"/>
              <a:gd name="connsiteY44" fmla="*/ 187140 h 604816"/>
              <a:gd name="connsiteX45" fmla="*/ 306254 w 566852"/>
              <a:gd name="connsiteY45" fmla="*/ 151575 h 604816"/>
              <a:gd name="connsiteX46" fmla="*/ 341890 w 566852"/>
              <a:gd name="connsiteY46" fmla="*/ 116010 h 604816"/>
              <a:gd name="connsiteX47" fmla="*/ 139347 w 566852"/>
              <a:gd name="connsiteY47" fmla="*/ 115250 h 604816"/>
              <a:gd name="connsiteX48" fmla="*/ 40807 w 566852"/>
              <a:gd name="connsiteY48" fmla="*/ 215412 h 604816"/>
              <a:gd name="connsiteX49" fmla="*/ 81865 w 566852"/>
              <a:gd name="connsiteY49" fmla="*/ 413831 h 604816"/>
              <a:gd name="connsiteX50" fmla="*/ 146679 w 566852"/>
              <a:gd name="connsiteY50" fmla="*/ 457176 h 604816"/>
              <a:gd name="connsiteX51" fmla="*/ 201668 w 566852"/>
              <a:gd name="connsiteY51" fmla="*/ 419835 h 604816"/>
              <a:gd name="connsiteX52" fmla="*/ 182898 w 566852"/>
              <a:gd name="connsiteY52" fmla="*/ 349546 h 604816"/>
              <a:gd name="connsiteX53" fmla="*/ 163542 w 566852"/>
              <a:gd name="connsiteY53" fmla="*/ 304005 h 604816"/>
              <a:gd name="connsiteX54" fmla="*/ 212519 w 566852"/>
              <a:gd name="connsiteY54" fmla="*/ 240306 h 604816"/>
              <a:gd name="connsiteX55" fmla="*/ 238327 w 566852"/>
              <a:gd name="connsiteY55" fmla="*/ 201793 h 604816"/>
              <a:gd name="connsiteX56" fmla="*/ 230555 w 566852"/>
              <a:gd name="connsiteY56" fmla="*/ 140144 h 604816"/>
              <a:gd name="connsiteX57" fmla="*/ 139347 w 566852"/>
              <a:gd name="connsiteY57" fmla="*/ 115250 h 604816"/>
              <a:gd name="connsiteX58" fmla="*/ 13514 w 566852"/>
              <a:gd name="connsiteY58" fmla="*/ 103096 h 604816"/>
              <a:gd name="connsiteX59" fmla="*/ 27028 w 566852"/>
              <a:gd name="connsiteY59" fmla="*/ 116574 h 604816"/>
              <a:gd name="connsiteX60" fmla="*/ 13514 w 566852"/>
              <a:gd name="connsiteY60" fmla="*/ 130052 h 604816"/>
              <a:gd name="connsiteX61" fmla="*/ 0 w 566852"/>
              <a:gd name="connsiteY61" fmla="*/ 116574 h 604816"/>
              <a:gd name="connsiteX62" fmla="*/ 13514 w 566852"/>
              <a:gd name="connsiteY62" fmla="*/ 103096 h 604816"/>
              <a:gd name="connsiteX63" fmla="*/ 139347 w 566852"/>
              <a:gd name="connsiteY63" fmla="*/ 83620 h 604816"/>
              <a:gd name="connsiteX64" fmla="*/ 255043 w 566852"/>
              <a:gd name="connsiteY64" fmla="*/ 120229 h 604816"/>
              <a:gd name="connsiteX65" fmla="*/ 269267 w 566852"/>
              <a:gd name="connsiteY65" fmla="*/ 208090 h 604816"/>
              <a:gd name="connsiteX66" fmla="*/ 232168 w 566852"/>
              <a:gd name="connsiteY66" fmla="*/ 265200 h 604816"/>
              <a:gd name="connsiteX67" fmla="*/ 194922 w 566852"/>
              <a:gd name="connsiteY67" fmla="*/ 307519 h 604816"/>
              <a:gd name="connsiteX68" fmla="*/ 207386 w 566852"/>
              <a:gd name="connsiteY68" fmla="*/ 329485 h 604816"/>
              <a:gd name="connsiteX69" fmla="*/ 232461 w 566852"/>
              <a:gd name="connsiteY69" fmla="*/ 427596 h 604816"/>
              <a:gd name="connsiteX70" fmla="*/ 146679 w 566852"/>
              <a:gd name="connsiteY70" fmla="*/ 488806 h 604816"/>
              <a:gd name="connsiteX71" fmla="*/ 54737 w 566852"/>
              <a:gd name="connsiteY71" fmla="*/ 430232 h 604816"/>
              <a:gd name="connsiteX72" fmla="*/ 9280 w 566852"/>
              <a:gd name="connsiteY72" fmla="*/ 214533 h 604816"/>
              <a:gd name="connsiteX73" fmla="*/ 139347 w 566852"/>
              <a:gd name="connsiteY73" fmla="*/ 83620 h 604816"/>
              <a:gd name="connsiteX74" fmla="*/ 39411 w 566852"/>
              <a:gd name="connsiteY74" fmla="*/ 61956 h 604816"/>
              <a:gd name="connsiteX75" fmla="*/ 57370 w 566852"/>
              <a:gd name="connsiteY75" fmla="*/ 79880 h 604816"/>
              <a:gd name="connsiteX76" fmla="*/ 39411 w 566852"/>
              <a:gd name="connsiteY76" fmla="*/ 97804 h 604816"/>
              <a:gd name="connsiteX77" fmla="*/ 21452 w 566852"/>
              <a:gd name="connsiteY77" fmla="*/ 79880 h 604816"/>
              <a:gd name="connsiteX78" fmla="*/ 39411 w 566852"/>
              <a:gd name="connsiteY78" fmla="*/ 61956 h 604816"/>
              <a:gd name="connsiteX79" fmla="*/ 86090 w 566852"/>
              <a:gd name="connsiteY79" fmla="*/ 29426 h 604816"/>
              <a:gd name="connsiteX80" fmla="*/ 108530 w 566852"/>
              <a:gd name="connsiteY80" fmla="*/ 51831 h 604816"/>
              <a:gd name="connsiteX81" fmla="*/ 86090 w 566852"/>
              <a:gd name="connsiteY81" fmla="*/ 74236 h 604816"/>
              <a:gd name="connsiteX82" fmla="*/ 63650 w 566852"/>
              <a:gd name="connsiteY82" fmla="*/ 51831 h 604816"/>
              <a:gd name="connsiteX83" fmla="*/ 86090 w 566852"/>
              <a:gd name="connsiteY83" fmla="*/ 29426 h 604816"/>
              <a:gd name="connsiteX84" fmla="*/ 145048 w 566852"/>
              <a:gd name="connsiteY84" fmla="*/ 5292 h 604816"/>
              <a:gd name="connsiteX85" fmla="*/ 174086 w 566852"/>
              <a:gd name="connsiteY85" fmla="*/ 34295 h 604816"/>
              <a:gd name="connsiteX86" fmla="*/ 145048 w 566852"/>
              <a:gd name="connsiteY86" fmla="*/ 63298 h 604816"/>
              <a:gd name="connsiteX87" fmla="*/ 116010 w 566852"/>
              <a:gd name="connsiteY87" fmla="*/ 34295 h 604816"/>
              <a:gd name="connsiteX88" fmla="*/ 145048 w 566852"/>
              <a:gd name="connsiteY88" fmla="*/ 5292 h 604816"/>
              <a:gd name="connsiteX89" fmla="*/ 225034 w 566852"/>
              <a:gd name="connsiteY89" fmla="*/ 0 h 604816"/>
              <a:gd name="connsiteX90" fmla="*/ 260670 w 566852"/>
              <a:gd name="connsiteY90" fmla="*/ 35600 h 604816"/>
              <a:gd name="connsiteX91" fmla="*/ 225034 w 566852"/>
              <a:gd name="connsiteY91" fmla="*/ 71200 h 604816"/>
              <a:gd name="connsiteX92" fmla="*/ 189398 w 566852"/>
              <a:gd name="connsiteY92" fmla="*/ 35600 h 604816"/>
              <a:gd name="connsiteX93" fmla="*/ 225034 w 566852"/>
              <a:gd name="connsiteY93" fmla="*/ 0 h 60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566852" h="604816">
                <a:moveTo>
                  <a:pt x="427534" y="231260"/>
                </a:moveTo>
                <a:cubicBezTo>
                  <a:pt x="394532" y="231260"/>
                  <a:pt x="354490" y="234189"/>
                  <a:pt x="336449" y="256154"/>
                </a:cubicBezTo>
                <a:cubicBezTo>
                  <a:pt x="325595" y="269480"/>
                  <a:pt x="322955" y="290127"/>
                  <a:pt x="328675" y="317803"/>
                </a:cubicBezTo>
                <a:cubicBezTo>
                  <a:pt x="331169" y="330250"/>
                  <a:pt x="344369" y="348555"/>
                  <a:pt x="354343" y="356316"/>
                </a:cubicBezTo>
                <a:cubicBezTo>
                  <a:pt x="386759" y="381942"/>
                  <a:pt x="401426" y="400978"/>
                  <a:pt x="403479" y="420015"/>
                </a:cubicBezTo>
                <a:cubicBezTo>
                  <a:pt x="405533" y="439198"/>
                  <a:pt x="394092" y="453109"/>
                  <a:pt x="383972" y="465556"/>
                </a:cubicBezTo>
                <a:cubicBezTo>
                  <a:pt x="369598" y="482982"/>
                  <a:pt x="356103" y="499529"/>
                  <a:pt x="365197" y="535845"/>
                </a:cubicBezTo>
                <a:cubicBezTo>
                  <a:pt x="370478" y="556785"/>
                  <a:pt x="394679" y="573186"/>
                  <a:pt x="420200" y="573186"/>
                </a:cubicBezTo>
                <a:cubicBezTo>
                  <a:pt x="445282" y="573186"/>
                  <a:pt x="468163" y="557810"/>
                  <a:pt x="485031" y="529841"/>
                </a:cubicBezTo>
                <a:cubicBezTo>
                  <a:pt x="532260" y="451498"/>
                  <a:pt x="526246" y="333618"/>
                  <a:pt x="526100" y="332447"/>
                </a:cubicBezTo>
                <a:cubicBezTo>
                  <a:pt x="526100" y="276216"/>
                  <a:pt x="481951" y="231260"/>
                  <a:pt x="427534" y="231260"/>
                </a:cubicBezTo>
                <a:close/>
                <a:moveTo>
                  <a:pt x="553374" y="219106"/>
                </a:moveTo>
                <a:cubicBezTo>
                  <a:pt x="560818" y="219106"/>
                  <a:pt x="566852" y="225140"/>
                  <a:pt x="566852" y="232584"/>
                </a:cubicBezTo>
                <a:cubicBezTo>
                  <a:pt x="566852" y="240028"/>
                  <a:pt x="560818" y="246062"/>
                  <a:pt x="553374" y="246062"/>
                </a:cubicBezTo>
                <a:cubicBezTo>
                  <a:pt x="545930" y="246062"/>
                  <a:pt x="539896" y="240028"/>
                  <a:pt x="539896" y="232584"/>
                </a:cubicBezTo>
                <a:cubicBezTo>
                  <a:pt x="539896" y="225140"/>
                  <a:pt x="545930" y="219106"/>
                  <a:pt x="553374" y="219106"/>
                </a:cubicBezTo>
                <a:close/>
                <a:moveTo>
                  <a:pt x="427534" y="199630"/>
                </a:moveTo>
                <a:cubicBezTo>
                  <a:pt x="499405" y="199630"/>
                  <a:pt x="557782" y="258790"/>
                  <a:pt x="557782" y="331422"/>
                </a:cubicBezTo>
                <a:cubicBezTo>
                  <a:pt x="558075" y="335815"/>
                  <a:pt x="564382" y="459552"/>
                  <a:pt x="512166" y="546095"/>
                </a:cubicBezTo>
                <a:cubicBezTo>
                  <a:pt x="481511" y="597201"/>
                  <a:pt x="441468" y="604816"/>
                  <a:pt x="420200" y="604816"/>
                </a:cubicBezTo>
                <a:cubicBezTo>
                  <a:pt x="380158" y="604816"/>
                  <a:pt x="343196" y="578458"/>
                  <a:pt x="334542" y="543606"/>
                </a:cubicBezTo>
                <a:cubicBezTo>
                  <a:pt x="321488" y="491768"/>
                  <a:pt x="344369" y="463945"/>
                  <a:pt x="359477" y="445495"/>
                </a:cubicBezTo>
                <a:cubicBezTo>
                  <a:pt x="367837" y="435244"/>
                  <a:pt x="372531" y="429240"/>
                  <a:pt x="371944" y="423529"/>
                </a:cubicBezTo>
                <a:cubicBezTo>
                  <a:pt x="371211" y="417086"/>
                  <a:pt x="364317" y="404493"/>
                  <a:pt x="334689" y="381210"/>
                </a:cubicBezTo>
                <a:cubicBezTo>
                  <a:pt x="319875" y="369495"/>
                  <a:pt x="301834" y="344894"/>
                  <a:pt x="297580" y="324100"/>
                </a:cubicBezTo>
                <a:cubicBezTo>
                  <a:pt x="289953" y="286759"/>
                  <a:pt x="294793" y="257179"/>
                  <a:pt x="311808" y="236239"/>
                </a:cubicBezTo>
                <a:cubicBezTo>
                  <a:pt x="338356" y="203877"/>
                  <a:pt x="387492" y="199630"/>
                  <a:pt x="427534" y="199630"/>
                </a:cubicBezTo>
                <a:close/>
                <a:moveTo>
                  <a:pt x="527653" y="177895"/>
                </a:moveTo>
                <a:cubicBezTo>
                  <a:pt x="537571" y="177895"/>
                  <a:pt x="545612" y="185936"/>
                  <a:pt x="545612" y="195854"/>
                </a:cubicBezTo>
                <a:cubicBezTo>
                  <a:pt x="545612" y="205772"/>
                  <a:pt x="537571" y="213813"/>
                  <a:pt x="527653" y="213813"/>
                </a:cubicBezTo>
                <a:cubicBezTo>
                  <a:pt x="517735" y="213813"/>
                  <a:pt x="509694" y="205772"/>
                  <a:pt x="509694" y="195854"/>
                </a:cubicBezTo>
                <a:cubicBezTo>
                  <a:pt x="509694" y="185936"/>
                  <a:pt x="517735" y="177895"/>
                  <a:pt x="527653" y="177895"/>
                </a:cubicBezTo>
                <a:close/>
                <a:moveTo>
                  <a:pt x="480762" y="145435"/>
                </a:moveTo>
                <a:cubicBezTo>
                  <a:pt x="493155" y="145435"/>
                  <a:pt x="503202" y="155466"/>
                  <a:pt x="503202" y="167840"/>
                </a:cubicBezTo>
                <a:cubicBezTo>
                  <a:pt x="503202" y="180214"/>
                  <a:pt x="493155" y="190245"/>
                  <a:pt x="480762" y="190245"/>
                </a:cubicBezTo>
                <a:cubicBezTo>
                  <a:pt x="468369" y="190245"/>
                  <a:pt x="458322" y="180214"/>
                  <a:pt x="458322" y="167840"/>
                </a:cubicBezTo>
                <a:cubicBezTo>
                  <a:pt x="458322" y="155466"/>
                  <a:pt x="468369" y="145435"/>
                  <a:pt x="480762" y="145435"/>
                </a:cubicBezTo>
                <a:close/>
                <a:moveTo>
                  <a:pt x="421946" y="121231"/>
                </a:moveTo>
                <a:cubicBezTo>
                  <a:pt x="437983" y="121231"/>
                  <a:pt x="450984" y="134216"/>
                  <a:pt x="450984" y="150234"/>
                </a:cubicBezTo>
                <a:cubicBezTo>
                  <a:pt x="450984" y="166252"/>
                  <a:pt x="437983" y="179237"/>
                  <a:pt x="421946" y="179237"/>
                </a:cubicBezTo>
                <a:cubicBezTo>
                  <a:pt x="405909" y="179237"/>
                  <a:pt x="392908" y="166252"/>
                  <a:pt x="392908" y="150234"/>
                </a:cubicBezTo>
                <a:cubicBezTo>
                  <a:pt x="392908" y="134216"/>
                  <a:pt x="405909" y="121231"/>
                  <a:pt x="421946" y="121231"/>
                </a:cubicBezTo>
                <a:close/>
                <a:moveTo>
                  <a:pt x="341890" y="116010"/>
                </a:moveTo>
                <a:cubicBezTo>
                  <a:pt x="361571" y="116010"/>
                  <a:pt x="377526" y="131933"/>
                  <a:pt x="377526" y="151575"/>
                </a:cubicBezTo>
                <a:cubicBezTo>
                  <a:pt x="377526" y="171217"/>
                  <a:pt x="361571" y="187140"/>
                  <a:pt x="341890" y="187140"/>
                </a:cubicBezTo>
                <a:cubicBezTo>
                  <a:pt x="322209" y="187140"/>
                  <a:pt x="306254" y="171217"/>
                  <a:pt x="306254" y="151575"/>
                </a:cubicBezTo>
                <a:cubicBezTo>
                  <a:pt x="306254" y="131933"/>
                  <a:pt x="322209" y="116010"/>
                  <a:pt x="341890" y="116010"/>
                </a:cubicBezTo>
                <a:close/>
                <a:moveTo>
                  <a:pt x="139347" y="115250"/>
                </a:moveTo>
                <a:cubicBezTo>
                  <a:pt x="85091" y="115250"/>
                  <a:pt x="40807" y="160206"/>
                  <a:pt x="40807" y="215412"/>
                </a:cubicBezTo>
                <a:cubicBezTo>
                  <a:pt x="40807" y="217462"/>
                  <a:pt x="34795" y="335781"/>
                  <a:pt x="81865" y="413831"/>
                </a:cubicBezTo>
                <a:cubicBezTo>
                  <a:pt x="98728" y="441800"/>
                  <a:pt x="121750" y="457176"/>
                  <a:pt x="146679" y="457176"/>
                </a:cubicBezTo>
                <a:cubicBezTo>
                  <a:pt x="172340" y="457176"/>
                  <a:pt x="196389" y="440775"/>
                  <a:pt x="201668" y="419835"/>
                </a:cubicBezTo>
                <a:cubicBezTo>
                  <a:pt x="210906" y="383519"/>
                  <a:pt x="197268" y="366972"/>
                  <a:pt x="182898" y="349546"/>
                </a:cubicBezTo>
                <a:cubicBezTo>
                  <a:pt x="172780" y="337246"/>
                  <a:pt x="161342" y="323188"/>
                  <a:pt x="163542" y="304005"/>
                </a:cubicBezTo>
                <a:cubicBezTo>
                  <a:pt x="165595" y="284968"/>
                  <a:pt x="180259" y="265932"/>
                  <a:pt x="212519" y="240306"/>
                </a:cubicBezTo>
                <a:cubicBezTo>
                  <a:pt x="222637" y="232545"/>
                  <a:pt x="235687" y="214240"/>
                  <a:pt x="238327" y="201793"/>
                </a:cubicBezTo>
                <a:cubicBezTo>
                  <a:pt x="243899" y="174117"/>
                  <a:pt x="241260" y="153470"/>
                  <a:pt x="230555" y="140144"/>
                </a:cubicBezTo>
                <a:cubicBezTo>
                  <a:pt x="212519" y="118179"/>
                  <a:pt x="172340" y="115250"/>
                  <a:pt x="139347" y="115250"/>
                </a:cubicBezTo>
                <a:close/>
                <a:moveTo>
                  <a:pt x="13514" y="103096"/>
                </a:moveTo>
                <a:cubicBezTo>
                  <a:pt x="20978" y="103096"/>
                  <a:pt x="27028" y="109130"/>
                  <a:pt x="27028" y="116574"/>
                </a:cubicBezTo>
                <a:cubicBezTo>
                  <a:pt x="27028" y="124018"/>
                  <a:pt x="20978" y="130052"/>
                  <a:pt x="13514" y="130052"/>
                </a:cubicBezTo>
                <a:cubicBezTo>
                  <a:pt x="6050" y="130052"/>
                  <a:pt x="0" y="124018"/>
                  <a:pt x="0" y="116574"/>
                </a:cubicBezTo>
                <a:cubicBezTo>
                  <a:pt x="0" y="109130"/>
                  <a:pt x="6050" y="103096"/>
                  <a:pt x="13514" y="103096"/>
                </a:cubicBezTo>
                <a:close/>
                <a:moveTo>
                  <a:pt x="139347" y="83620"/>
                </a:moveTo>
                <a:cubicBezTo>
                  <a:pt x="179379" y="83620"/>
                  <a:pt x="228649" y="87867"/>
                  <a:pt x="255043" y="120229"/>
                </a:cubicBezTo>
                <a:cubicBezTo>
                  <a:pt x="272200" y="141169"/>
                  <a:pt x="277039" y="170749"/>
                  <a:pt x="269267" y="208090"/>
                </a:cubicBezTo>
                <a:cubicBezTo>
                  <a:pt x="265015" y="228884"/>
                  <a:pt x="247125" y="253485"/>
                  <a:pt x="232168" y="265200"/>
                </a:cubicBezTo>
                <a:cubicBezTo>
                  <a:pt x="202694" y="288483"/>
                  <a:pt x="195655" y="301076"/>
                  <a:pt x="194922" y="307519"/>
                </a:cubicBezTo>
                <a:cubicBezTo>
                  <a:pt x="194336" y="313230"/>
                  <a:pt x="199028" y="319234"/>
                  <a:pt x="207386" y="329485"/>
                </a:cubicBezTo>
                <a:cubicBezTo>
                  <a:pt x="222490" y="347935"/>
                  <a:pt x="245365" y="375758"/>
                  <a:pt x="232461" y="427596"/>
                </a:cubicBezTo>
                <a:cubicBezTo>
                  <a:pt x="223663" y="462448"/>
                  <a:pt x="186857" y="488806"/>
                  <a:pt x="146679" y="488806"/>
                </a:cubicBezTo>
                <a:cubicBezTo>
                  <a:pt x="125563" y="488806"/>
                  <a:pt x="85531" y="481191"/>
                  <a:pt x="54737" y="430232"/>
                </a:cubicBezTo>
                <a:cubicBezTo>
                  <a:pt x="2681" y="343542"/>
                  <a:pt x="8986" y="219805"/>
                  <a:pt x="9280" y="214533"/>
                </a:cubicBezTo>
                <a:cubicBezTo>
                  <a:pt x="9133" y="142780"/>
                  <a:pt x="67641" y="83620"/>
                  <a:pt x="139347" y="83620"/>
                </a:cubicBezTo>
                <a:close/>
                <a:moveTo>
                  <a:pt x="39411" y="61956"/>
                </a:moveTo>
                <a:cubicBezTo>
                  <a:pt x="49329" y="61956"/>
                  <a:pt x="57370" y="69981"/>
                  <a:pt x="57370" y="79880"/>
                </a:cubicBezTo>
                <a:cubicBezTo>
                  <a:pt x="57370" y="89779"/>
                  <a:pt x="49329" y="97804"/>
                  <a:pt x="39411" y="97804"/>
                </a:cubicBezTo>
                <a:cubicBezTo>
                  <a:pt x="29493" y="97804"/>
                  <a:pt x="21452" y="89779"/>
                  <a:pt x="21452" y="79880"/>
                </a:cubicBezTo>
                <a:cubicBezTo>
                  <a:pt x="21452" y="69981"/>
                  <a:pt x="29493" y="61956"/>
                  <a:pt x="39411" y="61956"/>
                </a:cubicBezTo>
                <a:close/>
                <a:moveTo>
                  <a:pt x="86090" y="29426"/>
                </a:moveTo>
                <a:cubicBezTo>
                  <a:pt x="98483" y="29426"/>
                  <a:pt x="108530" y="39457"/>
                  <a:pt x="108530" y="51831"/>
                </a:cubicBezTo>
                <a:cubicBezTo>
                  <a:pt x="108530" y="64205"/>
                  <a:pt x="98483" y="74236"/>
                  <a:pt x="86090" y="74236"/>
                </a:cubicBezTo>
                <a:cubicBezTo>
                  <a:pt x="73697" y="74236"/>
                  <a:pt x="63650" y="64205"/>
                  <a:pt x="63650" y="51831"/>
                </a:cubicBezTo>
                <a:cubicBezTo>
                  <a:pt x="63650" y="39457"/>
                  <a:pt x="73697" y="29426"/>
                  <a:pt x="86090" y="29426"/>
                </a:cubicBezTo>
                <a:close/>
                <a:moveTo>
                  <a:pt x="145048" y="5292"/>
                </a:moveTo>
                <a:cubicBezTo>
                  <a:pt x="161085" y="5292"/>
                  <a:pt x="174086" y="18277"/>
                  <a:pt x="174086" y="34295"/>
                </a:cubicBezTo>
                <a:cubicBezTo>
                  <a:pt x="174086" y="50313"/>
                  <a:pt x="161085" y="63298"/>
                  <a:pt x="145048" y="63298"/>
                </a:cubicBezTo>
                <a:cubicBezTo>
                  <a:pt x="129011" y="63298"/>
                  <a:pt x="116010" y="50313"/>
                  <a:pt x="116010" y="34295"/>
                </a:cubicBezTo>
                <a:cubicBezTo>
                  <a:pt x="116010" y="18277"/>
                  <a:pt x="129011" y="5292"/>
                  <a:pt x="145048" y="5292"/>
                </a:cubicBezTo>
                <a:close/>
                <a:moveTo>
                  <a:pt x="225034" y="0"/>
                </a:moveTo>
                <a:cubicBezTo>
                  <a:pt x="244715" y="0"/>
                  <a:pt x="260670" y="15939"/>
                  <a:pt x="260670" y="35600"/>
                </a:cubicBezTo>
                <a:cubicBezTo>
                  <a:pt x="260670" y="55261"/>
                  <a:pt x="244715" y="71200"/>
                  <a:pt x="225034" y="71200"/>
                </a:cubicBezTo>
                <a:cubicBezTo>
                  <a:pt x="205353" y="71200"/>
                  <a:pt x="189398" y="55261"/>
                  <a:pt x="189398" y="35600"/>
                </a:cubicBezTo>
                <a:cubicBezTo>
                  <a:pt x="189398" y="15939"/>
                  <a:pt x="205353" y="0"/>
                  <a:pt x="22503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1E3866E7-DB64-41E8-A61D-23792FEA8610}"/>
              </a:ext>
            </a:extLst>
          </p:cNvPr>
          <p:cNvSpPr/>
          <p:nvPr userDrawn="1"/>
        </p:nvSpPr>
        <p:spPr bwMode="auto">
          <a:xfrm>
            <a:off x="4023360" y="5566821"/>
            <a:ext cx="4145280" cy="327025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  <a:alpha val="73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4CE2C06D-864D-422A-B881-D836679AA2E7}"/>
              </a:ext>
            </a:extLst>
          </p:cNvPr>
          <p:cNvSpPr/>
          <p:nvPr userDrawn="1"/>
        </p:nvSpPr>
        <p:spPr bwMode="auto">
          <a:xfrm>
            <a:off x="3487742" y="1942995"/>
            <a:ext cx="142875" cy="1428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BB692DF6-DF17-4B07-A417-F0D1A6D73E46}"/>
              </a:ext>
            </a:extLst>
          </p:cNvPr>
          <p:cNvSpPr/>
          <p:nvPr userDrawn="1"/>
        </p:nvSpPr>
        <p:spPr bwMode="auto">
          <a:xfrm>
            <a:off x="3487742" y="4666415"/>
            <a:ext cx="142875" cy="1428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404FF1F3-C6D2-4E92-A4D2-A5024491D5E0}"/>
              </a:ext>
            </a:extLst>
          </p:cNvPr>
          <p:cNvSpPr/>
          <p:nvPr userDrawn="1"/>
        </p:nvSpPr>
        <p:spPr bwMode="auto">
          <a:xfrm>
            <a:off x="8588400" y="1942995"/>
            <a:ext cx="142875" cy="1428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81EF6270-ACD2-4A93-BAF5-51D926F7E321}"/>
              </a:ext>
            </a:extLst>
          </p:cNvPr>
          <p:cNvSpPr/>
          <p:nvPr userDrawn="1"/>
        </p:nvSpPr>
        <p:spPr bwMode="auto">
          <a:xfrm>
            <a:off x="8588400" y="4666415"/>
            <a:ext cx="142875" cy="1428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85D922A3-2DBC-43E8-BDF8-BD6199670A81}"/>
              </a:ext>
            </a:extLst>
          </p:cNvPr>
          <p:cNvSpPr/>
          <p:nvPr userDrawn="1"/>
        </p:nvSpPr>
        <p:spPr bwMode="auto">
          <a:xfrm>
            <a:off x="3024557" y="2850802"/>
            <a:ext cx="142875" cy="1428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9806A957-C1EB-4C6F-8816-1DECE65C747A}"/>
              </a:ext>
            </a:extLst>
          </p:cNvPr>
          <p:cNvSpPr/>
          <p:nvPr userDrawn="1"/>
        </p:nvSpPr>
        <p:spPr bwMode="auto">
          <a:xfrm>
            <a:off x="3024557" y="3758609"/>
            <a:ext cx="142875" cy="1428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B2755B11-ED08-41CE-98B6-6A2E65691BAC}"/>
              </a:ext>
            </a:extLst>
          </p:cNvPr>
          <p:cNvSpPr/>
          <p:nvPr userDrawn="1"/>
        </p:nvSpPr>
        <p:spPr bwMode="auto">
          <a:xfrm>
            <a:off x="9081895" y="2850802"/>
            <a:ext cx="142875" cy="1428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AD31B53D-98AD-4862-955C-98B79EAFA72F}"/>
              </a:ext>
            </a:extLst>
          </p:cNvPr>
          <p:cNvSpPr/>
          <p:nvPr userDrawn="1"/>
        </p:nvSpPr>
        <p:spPr bwMode="auto">
          <a:xfrm>
            <a:off x="9081895" y="3758609"/>
            <a:ext cx="142875" cy="1428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内容占位符 39">
            <a:extLst>
              <a:ext uri="{FF2B5EF4-FFF2-40B4-BE49-F238E27FC236}">
                <a16:creationId xmlns:a16="http://schemas.microsoft.com/office/drawing/2014/main" id="{06D8ABDE-C349-4C11-B1D5-B0B9CCC2312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0400" y="1885898"/>
            <a:ext cx="2706198" cy="249909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可在此处输入您的描述</a:t>
            </a:r>
          </a:p>
        </p:txBody>
      </p:sp>
      <p:sp>
        <p:nvSpPr>
          <p:cNvPr id="42" name="内容占位符 39">
            <a:extLst>
              <a:ext uri="{FF2B5EF4-FFF2-40B4-BE49-F238E27FC236}">
                <a16:creationId xmlns:a16="http://schemas.microsoft.com/office/drawing/2014/main" id="{DE899B04-5522-465D-B1D9-D0308C513E3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60400" y="4612897"/>
            <a:ext cx="2706198" cy="249909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可在此处输入您的描述</a:t>
            </a:r>
          </a:p>
        </p:txBody>
      </p:sp>
      <p:sp>
        <p:nvSpPr>
          <p:cNvPr id="43" name="内容占位符 39">
            <a:extLst>
              <a:ext uri="{FF2B5EF4-FFF2-40B4-BE49-F238E27FC236}">
                <a16:creationId xmlns:a16="http://schemas.microsoft.com/office/drawing/2014/main" id="{46243190-EFDE-4172-A9BE-41238E77EF7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812702" y="1885898"/>
            <a:ext cx="2706198" cy="249909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可在此处输入您的描述</a:t>
            </a:r>
          </a:p>
        </p:txBody>
      </p:sp>
      <p:sp>
        <p:nvSpPr>
          <p:cNvPr id="44" name="内容占位符 39">
            <a:extLst>
              <a:ext uri="{FF2B5EF4-FFF2-40B4-BE49-F238E27FC236}">
                <a16:creationId xmlns:a16="http://schemas.microsoft.com/office/drawing/2014/main" id="{C6D5B62C-BF21-4DA6-9D67-1116A2FB097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812702" y="4612897"/>
            <a:ext cx="2706198" cy="249909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可在此处输入您的描述</a:t>
            </a:r>
          </a:p>
        </p:txBody>
      </p:sp>
      <p:sp>
        <p:nvSpPr>
          <p:cNvPr id="45" name="内容占位符 39">
            <a:extLst>
              <a:ext uri="{FF2B5EF4-FFF2-40B4-BE49-F238E27FC236}">
                <a16:creationId xmlns:a16="http://schemas.microsoft.com/office/drawing/2014/main" id="{6A34FDDF-2CBA-4C07-947E-F957574C66F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68423" y="2794898"/>
            <a:ext cx="2706198" cy="249909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可在此处输入您的描述</a:t>
            </a:r>
          </a:p>
        </p:txBody>
      </p:sp>
      <p:sp>
        <p:nvSpPr>
          <p:cNvPr id="47" name="内容占位符 39">
            <a:extLst>
              <a:ext uri="{FF2B5EF4-FFF2-40B4-BE49-F238E27FC236}">
                <a16:creationId xmlns:a16="http://schemas.microsoft.com/office/drawing/2014/main" id="{919E8917-004E-41CB-A6CA-CF88A8886FE1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68423" y="3703898"/>
            <a:ext cx="2706198" cy="249909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可在此处输入您的描述</a:t>
            </a:r>
          </a:p>
        </p:txBody>
      </p:sp>
      <p:sp>
        <p:nvSpPr>
          <p:cNvPr id="48" name="内容占位符 39">
            <a:extLst>
              <a:ext uri="{FF2B5EF4-FFF2-40B4-BE49-F238E27FC236}">
                <a16:creationId xmlns:a16="http://schemas.microsoft.com/office/drawing/2014/main" id="{8BF319CA-0ED5-48CD-BE1C-9A544D5F0D1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9255261" y="2794898"/>
            <a:ext cx="2706198" cy="249909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可在此处输入您的描述</a:t>
            </a:r>
          </a:p>
        </p:txBody>
      </p:sp>
      <p:sp>
        <p:nvSpPr>
          <p:cNvPr id="49" name="内容占位符 39">
            <a:extLst>
              <a:ext uri="{FF2B5EF4-FFF2-40B4-BE49-F238E27FC236}">
                <a16:creationId xmlns:a16="http://schemas.microsoft.com/office/drawing/2014/main" id="{0AEAFBEF-C4A9-45F7-AF24-B4F66DB154E1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9255261" y="3703898"/>
            <a:ext cx="2706198" cy="249909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可在此处输入您的描述</a:t>
            </a:r>
          </a:p>
        </p:txBody>
      </p:sp>
      <p:sp>
        <p:nvSpPr>
          <p:cNvPr id="50" name="内容占位符 39">
            <a:extLst>
              <a:ext uri="{FF2B5EF4-FFF2-40B4-BE49-F238E27FC236}">
                <a16:creationId xmlns:a16="http://schemas.microsoft.com/office/drawing/2014/main" id="{B15B098C-DDF7-45AD-9600-FD421D11EE9E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4742901" y="5605378"/>
            <a:ext cx="2706198" cy="249909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可在此处输入你的结论</a:t>
            </a:r>
          </a:p>
        </p:txBody>
      </p:sp>
    </p:spTree>
    <p:extLst>
      <p:ext uri="{BB962C8B-B14F-4D97-AF65-F5344CB8AC3E}">
        <p14:creationId xmlns:p14="http://schemas.microsoft.com/office/powerpoint/2010/main" val="43442685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三段内容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4E5F5DF-605F-483B-9A05-4281667499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661" y="470641"/>
            <a:ext cx="1851239" cy="418556"/>
          </a:xfrm>
          <a:prstGeom prst="rect">
            <a:avLst/>
          </a:prstGeom>
        </p:spPr>
      </p:pic>
      <p:sp>
        <p:nvSpPr>
          <p:cNvPr id="19" name="内容占位符 18">
            <a:extLst>
              <a:ext uri="{FF2B5EF4-FFF2-40B4-BE49-F238E27FC236}">
                <a16:creationId xmlns:a16="http://schemas.microsoft.com/office/drawing/2014/main" id="{E2352567-99F2-4AB1-83B8-2E4C1FFD13F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0400" y="438283"/>
            <a:ext cx="4791075" cy="456344"/>
          </a:xfrm>
        </p:spPr>
        <p:txBody>
          <a:bodyPr lIns="0" rIns="0">
            <a:spAutoFit/>
          </a:bodyPr>
          <a:lstStyle>
            <a:lvl1pPr marL="0" indent="0">
              <a:buNone/>
              <a:defRPr sz="2600" b="1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请输入你此页的标题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E9E34582-F65E-4291-A51A-3CD1A2347453}"/>
              </a:ext>
            </a:extLst>
          </p:cNvPr>
          <p:cNvCxnSpPr>
            <a:cxnSpLocks/>
          </p:cNvCxnSpPr>
          <p:nvPr userDrawn="1"/>
        </p:nvCxnSpPr>
        <p:spPr>
          <a:xfrm>
            <a:off x="660400" y="6235700"/>
            <a:ext cx="1087278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B1164ED6-7207-4E3A-9566-35C635289CC1}"/>
              </a:ext>
            </a:extLst>
          </p:cNvPr>
          <p:cNvSpPr txBox="1"/>
          <p:nvPr userDrawn="1"/>
        </p:nvSpPr>
        <p:spPr>
          <a:xfrm>
            <a:off x="660400" y="6357074"/>
            <a:ext cx="41402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/>
            <a:r>
              <a:rPr lang="zh-CN" altLang="en-US" sz="1400" spc="6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至善至美 自立自强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1E6CF21-1263-4571-B38C-4FA2FBBDFDEB}"/>
              </a:ext>
            </a:extLst>
          </p:cNvPr>
          <p:cNvSpPr txBox="1"/>
          <p:nvPr userDrawn="1"/>
        </p:nvSpPr>
        <p:spPr>
          <a:xfrm>
            <a:off x="7493000" y="6357073"/>
            <a:ext cx="40386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 algn="r"/>
            <a:r>
              <a:rPr lang="en-US" altLang="zh-CN" sz="1400" spc="6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www.hieu.edu.cn</a:t>
            </a:r>
            <a:endParaRPr kumimoji="0" lang="en-US" altLang="zh-CN" sz="1400" b="0" i="0" u="none" strike="noStrike" kern="1200" cap="none" spc="60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A985C96B-6728-4D6E-A7E2-AD7E2BAD12E0}"/>
              </a:ext>
            </a:extLst>
          </p:cNvPr>
          <p:cNvCxnSpPr>
            <a:cxnSpLocks/>
          </p:cNvCxnSpPr>
          <p:nvPr userDrawn="1"/>
        </p:nvCxnSpPr>
        <p:spPr>
          <a:xfrm>
            <a:off x="660400" y="1016000"/>
            <a:ext cx="10872788" cy="0"/>
          </a:xfrm>
          <a:prstGeom prst="line">
            <a:avLst/>
          </a:prstGeom>
          <a:ln w="12700">
            <a:gradFill>
              <a:gsLst>
                <a:gs pos="15000">
                  <a:schemeClr val="accent4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>
            <a:extLst>
              <a:ext uri="{FF2B5EF4-FFF2-40B4-BE49-F238E27FC236}">
                <a16:creationId xmlns:a16="http://schemas.microsoft.com/office/drawing/2014/main" id="{88C89C97-75C8-440A-9B70-2B066F1C1930}"/>
              </a:ext>
            </a:extLst>
          </p:cNvPr>
          <p:cNvSpPr/>
          <p:nvPr userDrawn="1"/>
        </p:nvSpPr>
        <p:spPr bwMode="auto">
          <a:xfrm>
            <a:off x="-1941141" y="1451343"/>
            <a:ext cx="4349014" cy="4349014"/>
          </a:xfrm>
          <a:prstGeom prst="ellipse">
            <a:avLst/>
          </a:prstGeom>
          <a:solidFill>
            <a:schemeClr val="accent5">
              <a:lumMod val="75000"/>
              <a:alpha val="83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5D46DE54-ED66-4912-B5B6-EFD71555CC2D}"/>
              </a:ext>
            </a:extLst>
          </p:cNvPr>
          <p:cNvSpPr/>
          <p:nvPr userDrawn="1"/>
        </p:nvSpPr>
        <p:spPr bwMode="auto">
          <a:xfrm>
            <a:off x="-2211384" y="1181100"/>
            <a:ext cx="4889500" cy="4889500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247F169E-24CC-44E5-9402-064009820480}"/>
              </a:ext>
            </a:extLst>
          </p:cNvPr>
          <p:cNvGrpSpPr/>
          <p:nvPr userDrawn="1"/>
        </p:nvGrpSpPr>
        <p:grpSpPr>
          <a:xfrm>
            <a:off x="233366" y="2942934"/>
            <a:ext cx="1676400" cy="1378532"/>
            <a:chOff x="142875" y="3016795"/>
            <a:chExt cx="1676400" cy="137853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A96A86B-3D55-497E-9220-3DBE9DB192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75" y="4113530"/>
              <a:ext cx="1676400" cy="281797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7BEF055-4D9F-4814-A896-04FC7CFF6F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048" y="3016795"/>
              <a:ext cx="858055" cy="975362"/>
            </a:xfrm>
            <a:prstGeom prst="rect">
              <a:avLst/>
            </a:prstGeom>
          </p:spPr>
        </p:pic>
      </p:grpSp>
      <p:sp>
        <p:nvSpPr>
          <p:cNvPr id="15" name="椭圆 14">
            <a:extLst>
              <a:ext uri="{FF2B5EF4-FFF2-40B4-BE49-F238E27FC236}">
                <a16:creationId xmlns:a16="http://schemas.microsoft.com/office/drawing/2014/main" id="{A181B76B-DED4-47EE-83D5-99E3CF4302E8}"/>
              </a:ext>
            </a:extLst>
          </p:cNvPr>
          <p:cNvSpPr/>
          <p:nvPr userDrawn="1"/>
        </p:nvSpPr>
        <p:spPr bwMode="auto">
          <a:xfrm>
            <a:off x="1973450" y="1914420"/>
            <a:ext cx="142875" cy="1428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2337B503-BD4C-4EA4-814A-FD0834D83D93}"/>
              </a:ext>
            </a:extLst>
          </p:cNvPr>
          <p:cNvSpPr/>
          <p:nvPr userDrawn="1"/>
        </p:nvSpPr>
        <p:spPr bwMode="auto">
          <a:xfrm>
            <a:off x="1973450" y="5191020"/>
            <a:ext cx="142875" cy="1428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76985A9F-38F9-414A-B430-9B9329682B67}"/>
              </a:ext>
            </a:extLst>
          </p:cNvPr>
          <p:cNvSpPr/>
          <p:nvPr userDrawn="1"/>
        </p:nvSpPr>
        <p:spPr bwMode="auto">
          <a:xfrm>
            <a:off x="2606678" y="3568595"/>
            <a:ext cx="142875" cy="1428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内容占位符 39">
            <a:extLst>
              <a:ext uri="{FF2B5EF4-FFF2-40B4-BE49-F238E27FC236}">
                <a16:creationId xmlns:a16="http://schemas.microsoft.com/office/drawing/2014/main" id="{9D21B164-4D38-43AB-9C9E-62B983337DD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511001" y="1699697"/>
            <a:ext cx="8014250" cy="71519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可在此处输入您的描述</a:t>
            </a:r>
            <a:endParaRPr lang="en-US" altLang="zh-CN" dirty="0"/>
          </a:p>
          <a:p>
            <a:pPr lvl="0"/>
            <a:r>
              <a:rPr lang="zh-CN" altLang="en-US" dirty="0"/>
              <a:t>此单文字仅供示例</a:t>
            </a:r>
          </a:p>
        </p:txBody>
      </p:sp>
      <p:sp>
        <p:nvSpPr>
          <p:cNvPr id="24" name="内容占位符 39">
            <a:extLst>
              <a:ext uri="{FF2B5EF4-FFF2-40B4-BE49-F238E27FC236}">
                <a16:creationId xmlns:a16="http://schemas.microsoft.com/office/drawing/2014/main" id="{4EBB1D4F-61D3-4E15-ABBD-9EE18C67E95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407873" y="1863231"/>
            <a:ext cx="934548" cy="388125"/>
          </a:xfrm>
        </p:spPr>
        <p:txBody>
          <a:bodyPr lIns="0" tIns="0" rIns="0" bIns="0">
            <a:normAutofit/>
          </a:bodyPr>
          <a:lstStyle>
            <a:lvl1pPr marL="0" indent="0" algn="dist">
              <a:buNone/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标题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F74FA9B5-8309-43DF-B52C-F6E0D31A205C}"/>
              </a:ext>
            </a:extLst>
          </p:cNvPr>
          <p:cNvCxnSpPr>
            <a:cxnSpLocks/>
          </p:cNvCxnSpPr>
          <p:nvPr userDrawn="1"/>
        </p:nvCxnSpPr>
        <p:spPr>
          <a:xfrm>
            <a:off x="2407873" y="2324405"/>
            <a:ext cx="934548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内容占位符 39">
            <a:extLst>
              <a:ext uri="{FF2B5EF4-FFF2-40B4-BE49-F238E27FC236}">
                <a16:creationId xmlns:a16="http://schemas.microsoft.com/office/drawing/2014/main" id="{E90AC325-447A-4A7B-9FA7-BB4A7F4BD6E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980049" y="3274384"/>
            <a:ext cx="7545202" cy="71519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可在此处输入您的描述</a:t>
            </a:r>
            <a:endParaRPr lang="en-US" altLang="zh-CN" dirty="0"/>
          </a:p>
          <a:p>
            <a:pPr lvl="0"/>
            <a:r>
              <a:rPr lang="zh-CN" altLang="en-US" dirty="0"/>
              <a:t>此单文字仅供示例</a:t>
            </a:r>
          </a:p>
        </p:txBody>
      </p:sp>
      <p:sp>
        <p:nvSpPr>
          <p:cNvPr id="26" name="内容占位符 39">
            <a:extLst>
              <a:ext uri="{FF2B5EF4-FFF2-40B4-BE49-F238E27FC236}">
                <a16:creationId xmlns:a16="http://schemas.microsoft.com/office/drawing/2014/main" id="{1F36D565-8333-4E49-B083-E1740B2C460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2876921" y="3437918"/>
            <a:ext cx="934548" cy="388125"/>
          </a:xfrm>
        </p:spPr>
        <p:txBody>
          <a:bodyPr lIns="0" tIns="0" rIns="0" bIns="0">
            <a:normAutofit/>
          </a:bodyPr>
          <a:lstStyle>
            <a:lvl1pPr marL="0" indent="0" algn="dist">
              <a:buNone/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标题</a:t>
            </a: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88ED120A-9BC3-4316-AABF-D2AF9DC84FBC}"/>
              </a:ext>
            </a:extLst>
          </p:cNvPr>
          <p:cNvCxnSpPr>
            <a:cxnSpLocks/>
          </p:cNvCxnSpPr>
          <p:nvPr userDrawn="1"/>
        </p:nvCxnSpPr>
        <p:spPr>
          <a:xfrm>
            <a:off x="2876921" y="3899092"/>
            <a:ext cx="934548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内容占位符 39">
            <a:extLst>
              <a:ext uri="{FF2B5EF4-FFF2-40B4-BE49-F238E27FC236}">
                <a16:creationId xmlns:a16="http://schemas.microsoft.com/office/drawing/2014/main" id="{52426864-E998-4056-BA54-130AFE3965D4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511001" y="4894096"/>
            <a:ext cx="8014250" cy="71519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可在此处输入您的描述</a:t>
            </a:r>
            <a:endParaRPr lang="en-US" altLang="zh-CN" dirty="0"/>
          </a:p>
          <a:p>
            <a:pPr lvl="0"/>
            <a:r>
              <a:rPr lang="zh-CN" altLang="en-US" dirty="0"/>
              <a:t>此单文字仅供示例</a:t>
            </a:r>
          </a:p>
        </p:txBody>
      </p:sp>
      <p:sp>
        <p:nvSpPr>
          <p:cNvPr id="29" name="内容占位符 39">
            <a:extLst>
              <a:ext uri="{FF2B5EF4-FFF2-40B4-BE49-F238E27FC236}">
                <a16:creationId xmlns:a16="http://schemas.microsoft.com/office/drawing/2014/main" id="{7450CC21-D95E-4698-8FA0-5426CC11F123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407873" y="5057630"/>
            <a:ext cx="934548" cy="388125"/>
          </a:xfrm>
        </p:spPr>
        <p:txBody>
          <a:bodyPr lIns="0" tIns="0" rIns="0" bIns="0">
            <a:normAutofit/>
          </a:bodyPr>
          <a:lstStyle>
            <a:lvl1pPr marL="0" indent="0" algn="dist">
              <a:buNone/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标题</a:t>
            </a: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3F839C90-5AF1-4F66-BB07-3616A64FA799}"/>
              </a:ext>
            </a:extLst>
          </p:cNvPr>
          <p:cNvCxnSpPr>
            <a:cxnSpLocks/>
          </p:cNvCxnSpPr>
          <p:nvPr userDrawn="1"/>
        </p:nvCxnSpPr>
        <p:spPr>
          <a:xfrm>
            <a:off x="2407873" y="5518804"/>
            <a:ext cx="934548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742396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三段内容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4E5F5DF-605F-483B-9A05-4281667499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661" y="470641"/>
            <a:ext cx="1851239" cy="418556"/>
          </a:xfrm>
          <a:prstGeom prst="rect">
            <a:avLst/>
          </a:prstGeom>
        </p:spPr>
      </p:pic>
      <p:sp>
        <p:nvSpPr>
          <p:cNvPr id="19" name="内容占位符 18">
            <a:extLst>
              <a:ext uri="{FF2B5EF4-FFF2-40B4-BE49-F238E27FC236}">
                <a16:creationId xmlns:a16="http://schemas.microsoft.com/office/drawing/2014/main" id="{E2352567-99F2-4AB1-83B8-2E4C1FFD13F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0400" y="438283"/>
            <a:ext cx="4791075" cy="456344"/>
          </a:xfrm>
        </p:spPr>
        <p:txBody>
          <a:bodyPr lIns="0" rIns="0">
            <a:spAutoFit/>
          </a:bodyPr>
          <a:lstStyle>
            <a:lvl1pPr marL="0" indent="0">
              <a:buNone/>
              <a:defRPr sz="2600" b="1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请输入你此页的标题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E9E34582-F65E-4291-A51A-3CD1A2347453}"/>
              </a:ext>
            </a:extLst>
          </p:cNvPr>
          <p:cNvCxnSpPr>
            <a:cxnSpLocks/>
          </p:cNvCxnSpPr>
          <p:nvPr userDrawn="1"/>
        </p:nvCxnSpPr>
        <p:spPr>
          <a:xfrm>
            <a:off x="660400" y="6235700"/>
            <a:ext cx="1087278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B1164ED6-7207-4E3A-9566-35C635289CC1}"/>
              </a:ext>
            </a:extLst>
          </p:cNvPr>
          <p:cNvSpPr txBox="1"/>
          <p:nvPr userDrawn="1"/>
        </p:nvSpPr>
        <p:spPr>
          <a:xfrm>
            <a:off x="660400" y="6357074"/>
            <a:ext cx="41402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/>
            <a:r>
              <a:rPr lang="zh-CN" altLang="en-US" sz="1400" spc="6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至善至美 自立自强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1E6CF21-1263-4571-B38C-4FA2FBBDFDEB}"/>
              </a:ext>
            </a:extLst>
          </p:cNvPr>
          <p:cNvSpPr txBox="1"/>
          <p:nvPr userDrawn="1"/>
        </p:nvSpPr>
        <p:spPr>
          <a:xfrm>
            <a:off x="7493000" y="6357073"/>
            <a:ext cx="40386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 algn="r"/>
            <a:r>
              <a:rPr lang="en-US" altLang="zh-CN" sz="1400" spc="6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www.hieu.edu.cn</a:t>
            </a:r>
            <a:endParaRPr kumimoji="0" lang="en-US" altLang="zh-CN" sz="1400" b="0" i="0" u="none" strike="noStrike" kern="1200" cap="none" spc="60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A985C96B-6728-4D6E-A7E2-AD7E2BAD12E0}"/>
              </a:ext>
            </a:extLst>
          </p:cNvPr>
          <p:cNvCxnSpPr>
            <a:cxnSpLocks/>
          </p:cNvCxnSpPr>
          <p:nvPr userDrawn="1"/>
        </p:nvCxnSpPr>
        <p:spPr>
          <a:xfrm>
            <a:off x="660400" y="1016000"/>
            <a:ext cx="10872788" cy="0"/>
          </a:xfrm>
          <a:prstGeom prst="line">
            <a:avLst/>
          </a:prstGeom>
          <a:ln w="12700">
            <a:gradFill>
              <a:gsLst>
                <a:gs pos="15000">
                  <a:schemeClr val="accent4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A697B35-B5CB-4F11-99BB-6FF553578537}"/>
              </a:ext>
            </a:extLst>
          </p:cNvPr>
          <p:cNvGrpSpPr/>
          <p:nvPr userDrawn="1"/>
        </p:nvGrpSpPr>
        <p:grpSpPr>
          <a:xfrm>
            <a:off x="673100" y="3138441"/>
            <a:ext cx="751349" cy="751349"/>
            <a:chOff x="673100" y="3180084"/>
            <a:chExt cx="751349" cy="751349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E0B1934E-0553-42A6-A080-920EF74AAE16}"/>
                </a:ext>
              </a:extLst>
            </p:cNvPr>
            <p:cNvSpPr/>
            <p:nvPr/>
          </p:nvSpPr>
          <p:spPr>
            <a:xfrm>
              <a:off x="673100" y="3180084"/>
              <a:ext cx="751349" cy="75134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0" rIns="0" rtlCol="0" anchor="ctr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600"/>
                </a:spcAft>
              </a:pPr>
              <a:endParaRPr lang="zh-CN" altLang="en-US" b="1" dirty="0">
                <a:solidFill>
                  <a:schemeClr val="accent1"/>
                </a:solidFill>
                <a:latin typeface="微软雅黑"/>
              </a:endParaRPr>
            </a:p>
          </p:txBody>
        </p:sp>
        <p:sp>
          <p:nvSpPr>
            <p:cNvPr id="14" name="having-an-idea_65974">
              <a:extLst>
                <a:ext uri="{FF2B5EF4-FFF2-40B4-BE49-F238E27FC236}">
                  <a16:creationId xmlns:a16="http://schemas.microsoft.com/office/drawing/2014/main" id="{0FDCE777-C113-4B42-8356-6EC465DAEB7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8502" y="3301515"/>
              <a:ext cx="460544" cy="508486"/>
            </a:xfrm>
            <a:custGeom>
              <a:avLst/>
              <a:gdLst>
                <a:gd name="connsiteX0" fmla="*/ 261051 w 522989"/>
                <a:gd name="connsiteY0" fmla="*/ 362763 h 577432"/>
                <a:gd name="connsiteX1" fmla="*/ 288791 w 522989"/>
                <a:gd name="connsiteY1" fmla="*/ 390429 h 577432"/>
                <a:gd name="connsiteX2" fmla="*/ 261051 w 522989"/>
                <a:gd name="connsiteY2" fmla="*/ 418095 h 577432"/>
                <a:gd name="connsiteX3" fmla="*/ 233311 w 522989"/>
                <a:gd name="connsiteY3" fmla="*/ 390429 h 577432"/>
                <a:gd name="connsiteX4" fmla="*/ 261051 w 522989"/>
                <a:gd name="connsiteY4" fmla="*/ 362763 h 577432"/>
                <a:gd name="connsiteX5" fmla="*/ 446328 w 522989"/>
                <a:gd name="connsiteY5" fmla="*/ 358474 h 577432"/>
                <a:gd name="connsiteX6" fmla="*/ 454749 w 522989"/>
                <a:gd name="connsiteY6" fmla="*/ 360086 h 577432"/>
                <a:gd name="connsiteX7" fmla="*/ 483355 w 522989"/>
                <a:gd name="connsiteY7" fmla="*/ 376670 h 577432"/>
                <a:gd name="connsiteX8" fmla="*/ 487969 w 522989"/>
                <a:gd name="connsiteY8" fmla="*/ 391410 h 577432"/>
                <a:gd name="connsiteX9" fmla="*/ 477818 w 522989"/>
                <a:gd name="connsiteY9" fmla="*/ 396938 h 577432"/>
                <a:gd name="connsiteX10" fmla="*/ 472281 w 522989"/>
                <a:gd name="connsiteY10" fmla="*/ 395095 h 577432"/>
                <a:gd name="connsiteX11" fmla="*/ 443675 w 522989"/>
                <a:gd name="connsiteY11" fmla="*/ 378512 h 577432"/>
                <a:gd name="connsiteX12" fmla="*/ 439984 w 522989"/>
                <a:gd name="connsiteY12" fmla="*/ 363771 h 577432"/>
                <a:gd name="connsiteX13" fmla="*/ 446328 w 522989"/>
                <a:gd name="connsiteY13" fmla="*/ 358474 h 577432"/>
                <a:gd name="connsiteX14" fmla="*/ 76344 w 522989"/>
                <a:gd name="connsiteY14" fmla="*/ 358474 h 577432"/>
                <a:gd name="connsiteX15" fmla="*/ 83038 w 522989"/>
                <a:gd name="connsiteY15" fmla="*/ 363771 h 577432"/>
                <a:gd name="connsiteX16" fmla="*/ 79344 w 522989"/>
                <a:gd name="connsiteY16" fmla="*/ 378512 h 577432"/>
                <a:gd name="connsiteX17" fmla="*/ 49796 w 522989"/>
                <a:gd name="connsiteY17" fmla="*/ 395095 h 577432"/>
                <a:gd name="connsiteX18" fmla="*/ 44256 w 522989"/>
                <a:gd name="connsiteY18" fmla="*/ 396938 h 577432"/>
                <a:gd name="connsiteX19" fmla="*/ 35022 w 522989"/>
                <a:gd name="connsiteY19" fmla="*/ 391410 h 577432"/>
                <a:gd name="connsiteX20" fmla="*/ 38716 w 522989"/>
                <a:gd name="connsiteY20" fmla="*/ 376670 h 577432"/>
                <a:gd name="connsiteX21" fmla="*/ 68264 w 522989"/>
                <a:gd name="connsiteY21" fmla="*/ 360086 h 577432"/>
                <a:gd name="connsiteX22" fmla="*/ 76344 w 522989"/>
                <a:gd name="connsiteY22" fmla="*/ 358474 h 577432"/>
                <a:gd name="connsiteX23" fmla="*/ 478723 w 522989"/>
                <a:gd name="connsiteY23" fmla="*/ 249584 h 577432"/>
                <a:gd name="connsiteX24" fmla="*/ 511923 w 522989"/>
                <a:gd name="connsiteY24" fmla="*/ 249584 h 577432"/>
                <a:gd name="connsiteX25" fmla="*/ 522989 w 522989"/>
                <a:gd name="connsiteY25" fmla="*/ 260606 h 577432"/>
                <a:gd name="connsiteX26" fmla="*/ 511923 w 522989"/>
                <a:gd name="connsiteY26" fmla="*/ 271628 h 577432"/>
                <a:gd name="connsiteX27" fmla="*/ 478723 w 522989"/>
                <a:gd name="connsiteY27" fmla="*/ 271628 h 577432"/>
                <a:gd name="connsiteX28" fmla="*/ 467657 w 522989"/>
                <a:gd name="connsiteY28" fmla="*/ 260606 h 577432"/>
                <a:gd name="connsiteX29" fmla="*/ 478723 w 522989"/>
                <a:gd name="connsiteY29" fmla="*/ 249584 h 577432"/>
                <a:gd name="connsiteX30" fmla="*/ 11066 w 522989"/>
                <a:gd name="connsiteY30" fmla="*/ 249584 h 577432"/>
                <a:gd name="connsiteX31" fmla="*/ 44266 w 522989"/>
                <a:gd name="connsiteY31" fmla="*/ 249584 h 577432"/>
                <a:gd name="connsiteX32" fmla="*/ 55332 w 522989"/>
                <a:gd name="connsiteY32" fmla="*/ 260606 h 577432"/>
                <a:gd name="connsiteX33" fmla="*/ 44266 w 522989"/>
                <a:gd name="connsiteY33" fmla="*/ 271628 h 577432"/>
                <a:gd name="connsiteX34" fmla="*/ 11066 w 522989"/>
                <a:gd name="connsiteY34" fmla="*/ 271628 h 577432"/>
                <a:gd name="connsiteX35" fmla="*/ 0 w 522989"/>
                <a:gd name="connsiteY35" fmla="*/ 260606 h 577432"/>
                <a:gd name="connsiteX36" fmla="*/ 11066 w 522989"/>
                <a:gd name="connsiteY36" fmla="*/ 249584 h 577432"/>
                <a:gd name="connsiteX37" fmla="*/ 261050 w 522989"/>
                <a:gd name="connsiteY37" fmla="*/ 167622 h 577432"/>
                <a:gd name="connsiteX38" fmla="*/ 287754 w 522989"/>
                <a:gd name="connsiteY38" fmla="*/ 193402 h 577432"/>
                <a:gd name="connsiteX39" fmla="*/ 287754 w 522989"/>
                <a:gd name="connsiteY39" fmla="*/ 232993 h 577432"/>
                <a:gd name="connsiteX40" fmla="*/ 286833 w 522989"/>
                <a:gd name="connsiteY40" fmla="*/ 248646 h 577432"/>
                <a:gd name="connsiteX41" fmla="*/ 276704 w 522989"/>
                <a:gd name="connsiteY41" fmla="*/ 327828 h 577432"/>
                <a:gd name="connsiteX42" fmla="*/ 261050 w 522989"/>
                <a:gd name="connsiteY42" fmla="*/ 340718 h 577432"/>
                <a:gd name="connsiteX43" fmla="*/ 246317 w 522989"/>
                <a:gd name="connsiteY43" fmla="*/ 327828 h 577432"/>
                <a:gd name="connsiteX44" fmla="*/ 236188 w 522989"/>
                <a:gd name="connsiteY44" fmla="*/ 248646 h 577432"/>
                <a:gd name="connsiteX45" fmla="*/ 234346 w 522989"/>
                <a:gd name="connsiteY45" fmla="*/ 232993 h 577432"/>
                <a:gd name="connsiteX46" fmla="*/ 234346 w 522989"/>
                <a:gd name="connsiteY46" fmla="*/ 193402 h 577432"/>
                <a:gd name="connsiteX47" fmla="*/ 261050 w 522989"/>
                <a:gd name="connsiteY47" fmla="*/ 167622 h 577432"/>
                <a:gd name="connsiteX48" fmla="*/ 261034 w 522989"/>
                <a:gd name="connsiteY48" fmla="*/ 133593 h 577432"/>
                <a:gd name="connsiteX49" fmla="*/ 130076 w 522989"/>
                <a:gd name="connsiteY49" fmla="*/ 258825 h 577432"/>
                <a:gd name="connsiteX50" fmla="*/ 165121 w 522989"/>
                <a:gd name="connsiteY50" fmla="*/ 356433 h 577432"/>
                <a:gd name="connsiteX51" fmla="*/ 190022 w 522989"/>
                <a:gd name="connsiteY51" fmla="*/ 418129 h 577432"/>
                <a:gd name="connsiteX52" fmla="*/ 206622 w 522989"/>
                <a:gd name="connsiteY52" fmla="*/ 442070 h 577432"/>
                <a:gd name="connsiteX53" fmla="*/ 315446 w 522989"/>
                <a:gd name="connsiteY53" fmla="*/ 442070 h 577432"/>
                <a:gd name="connsiteX54" fmla="*/ 332046 w 522989"/>
                <a:gd name="connsiteY54" fmla="*/ 418129 h 577432"/>
                <a:gd name="connsiteX55" fmla="*/ 357869 w 522989"/>
                <a:gd name="connsiteY55" fmla="*/ 357354 h 577432"/>
                <a:gd name="connsiteX56" fmla="*/ 392914 w 522989"/>
                <a:gd name="connsiteY56" fmla="*/ 258825 h 577432"/>
                <a:gd name="connsiteX57" fmla="*/ 261034 w 522989"/>
                <a:gd name="connsiteY57" fmla="*/ 133593 h 577432"/>
                <a:gd name="connsiteX58" fmla="*/ 472281 w 522989"/>
                <a:gd name="connsiteY58" fmla="*/ 126151 h 577432"/>
                <a:gd name="connsiteX59" fmla="*/ 487969 w 522989"/>
                <a:gd name="connsiteY59" fmla="*/ 130757 h 577432"/>
                <a:gd name="connsiteX60" fmla="*/ 483355 w 522989"/>
                <a:gd name="connsiteY60" fmla="*/ 145498 h 577432"/>
                <a:gd name="connsiteX61" fmla="*/ 454749 w 522989"/>
                <a:gd name="connsiteY61" fmla="*/ 162081 h 577432"/>
                <a:gd name="connsiteX62" fmla="*/ 449212 w 522989"/>
                <a:gd name="connsiteY62" fmla="*/ 163924 h 577432"/>
                <a:gd name="connsiteX63" fmla="*/ 439984 w 522989"/>
                <a:gd name="connsiteY63" fmla="*/ 158396 h 577432"/>
                <a:gd name="connsiteX64" fmla="*/ 443675 w 522989"/>
                <a:gd name="connsiteY64" fmla="*/ 142734 h 577432"/>
                <a:gd name="connsiteX65" fmla="*/ 49796 w 522989"/>
                <a:gd name="connsiteY65" fmla="*/ 126151 h 577432"/>
                <a:gd name="connsiteX66" fmla="*/ 79344 w 522989"/>
                <a:gd name="connsiteY66" fmla="*/ 142734 h 577432"/>
                <a:gd name="connsiteX67" fmla="*/ 83038 w 522989"/>
                <a:gd name="connsiteY67" fmla="*/ 158396 h 577432"/>
                <a:gd name="connsiteX68" fmla="*/ 73804 w 522989"/>
                <a:gd name="connsiteY68" fmla="*/ 163924 h 577432"/>
                <a:gd name="connsiteX69" fmla="*/ 68264 w 522989"/>
                <a:gd name="connsiteY69" fmla="*/ 162081 h 577432"/>
                <a:gd name="connsiteX70" fmla="*/ 38716 w 522989"/>
                <a:gd name="connsiteY70" fmla="*/ 145498 h 577432"/>
                <a:gd name="connsiteX71" fmla="*/ 35022 w 522989"/>
                <a:gd name="connsiteY71" fmla="*/ 130757 h 577432"/>
                <a:gd name="connsiteX72" fmla="*/ 49796 w 522989"/>
                <a:gd name="connsiteY72" fmla="*/ 126151 h 577432"/>
                <a:gd name="connsiteX73" fmla="*/ 261034 w 522989"/>
                <a:gd name="connsiteY73" fmla="*/ 88472 h 577432"/>
                <a:gd name="connsiteX74" fmla="*/ 437181 w 522989"/>
                <a:gd name="connsiteY74" fmla="*/ 258825 h 577432"/>
                <a:gd name="connsiteX75" fmla="*/ 394758 w 522989"/>
                <a:gd name="connsiteY75" fmla="*/ 382216 h 577432"/>
                <a:gd name="connsiteX76" fmla="*/ 377236 w 522989"/>
                <a:gd name="connsiteY76" fmla="*/ 418129 h 577432"/>
                <a:gd name="connsiteX77" fmla="*/ 344035 w 522989"/>
                <a:gd name="connsiteY77" fmla="*/ 476141 h 577432"/>
                <a:gd name="connsiteX78" fmla="*/ 341268 w 522989"/>
                <a:gd name="connsiteY78" fmla="*/ 521262 h 577432"/>
                <a:gd name="connsiteX79" fmla="*/ 305301 w 522989"/>
                <a:gd name="connsiteY79" fmla="*/ 559016 h 577432"/>
                <a:gd name="connsiteX80" fmla="*/ 290545 w 522989"/>
                <a:gd name="connsiteY80" fmla="*/ 573749 h 577432"/>
                <a:gd name="connsiteX81" fmla="*/ 278556 w 522989"/>
                <a:gd name="connsiteY81" fmla="*/ 577432 h 577432"/>
                <a:gd name="connsiteX82" fmla="*/ 244434 w 522989"/>
                <a:gd name="connsiteY82" fmla="*/ 577432 h 577432"/>
                <a:gd name="connsiteX83" fmla="*/ 231522 w 522989"/>
                <a:gd name="connsiteY83" fmla="*/ 573749 h 577432"/>
                <a:gd name="connsiteX84" fmla="*/ 217689 w 522989"/>
                <a:gd name="connsiteY84" fmla="*/ 559016 h 577432"/>
                <a:gd name="connsiteX85" fmla="*/ 180799 w 522989"/>
                <a:gd name="connsiteY85" fmla="*/ 521262 h 577432"/>
                <a:gd name="connsiteX86" fmla="*/ 178955 w 522989"/>
                <a:gd name="connsiteY86" fmla="*/ 476141 h 577432"/>
                <a:gd name="connsiteX87" fmla="*/ 145754 w 522989"/>
                <a:gd name="connsiteY87" fmla="*/ 418129 h 577432"/>
                <a:gd name="connsiteX88" fmla="*/ 128232 w 522989"/>
                <a:gd name="connsiteY88" fmla="*/ 382216 h 577432"/>
                <a:gd name="connsiteX89" fmla="*/ 85809 w 522989"/>
                <a:gd name="connsiteY89" fmla="*/ 258825 h 577432"/>
                <a:gd name="connsiteX90" fmla="*/ 261034 w 522989"/>
                <a:gd name="connsiteY90" fmla="*/ 88472 h 577432"/>
                <a:gd name="connsiteX91" fmla="*/ 392070 w 522989"/>
                <a:gd name="connsiteY91" fmla="*/ 35016 h 577432"/>
                <a:gd name="connsiteX92" fmla="*/ 395762 w 522989"/>
                <a:gd name="connsiteY92" fmla="*/ 49759 h 577432"/>
                <a:gd name="connsiteX93" fmla="*/ 379147 w 522989"/>
                <a:gd name="connsiteY93" fmla="*/ 79244 h 577432"/>
                <a:gd name="connsiteX94" fmla="*/ 369917 w 522989"/>
                <a:gd name="connsiteY94" fmla="*/ 84773 h 577432"/>
                <a:gd name="connsiteX95" fmla="*/ 364378 w 522989"/>
                <a:gd name="connsiteY95" fmla="*/ 82930 h 577432"/>
                <a:gd name="connsiteX96" fmla="*/ 360686 w 522989"/>
                <a:gd name="connsiteY96" fmla="*/ 68187 h 577432"/>
                <a:gd name="connsiteX97" fmla="*/ 377301 w 522989"/>
                <a:gd name="connsiteY97" fmla="*/ 38702 h 577432"/>
                <a:gd name="connsiteX98" fmla="*/ 392070 w 522989"/>
                <a:gd name="connsiteY98" fmla="*/ 35016 h 577432"/>
                <a:gd name="connsiteX99" fmla="*/ 131042 w 522989"/>
                <a:gd name="connsiteY99" fmla="*/ 35016 h 577432"/>
                <a:gd name="connsiteX100" fmla="*/ 145759 w 522989"/>
                <a:gd name="connsiteY100" fmla="*/ 38702 h 577432"/>
                <a:gd name="connsiteX101" fmla="*/ 162317 w 522989"/>
                <a:gd name="connsiteY101" fmla="*/ 68187 h 577432"/>
                <a:gd name="connsiteX102" fmla="*/ 158637 w 522989"/>
                <a:gd name="connsiteY102" fmla="*/ 82930 h 577432"/>
                <a:gd name="connsiteX103" fmla="*/ 153118 w 522989"/>
                <a:gd name="connsiteY103" fmla="*/ 84773 h 577432"/>
                <a:gd name="connsiteX104" fmla="*/ 143000 w 522989"/>
                <a:gd name="connsiteY104" fmla="*/ 79244 h 577432"/>
                <a:gd name="connsiteX105" fmla="*/ 126443 w 522989"/>
                <a:gd name="connsiteY105" fmla="*/ 49759 h 577432"/>
                <a:gd name="connsiteX106" fmla="*/ 131042 w 522989"/>
                <a:gd name="connsiteY106" fmla="*/ 35016 h 577432"/>
                <a:gd name="connsiteX107" fmla="*/ 261051 w 522989"/>
                <a:gd name="connsiteY107" fmla="*/ 0 h 577432"/>
                <a:gd name="connsiteX108" fmla="*/ 272073 w 522989"/>
                <a:gd name="connsiteY108" fmla="*/ 11037 h 577432"/>
                <a:gd name="connsiteX109" fmla="*/ 272073 w 522989"/>
                <a:gd name="connsiteY109" fmla="*/ 44147 h 577432"/>
                <a:gd name="connsiteX110" fmla="*/ 261051 w 522989"/>
                <a:gd name="connsiteY110" fmla="*/ 55184 h 577432"/>
                <a:gd name="connsiteX111" fmla="*/ 250029 w 522989"/>
                <a:gd name="connsiteY111" fmla="*/ 44147 h 577432"/>
                <a:gd name="connsiteX112" fmla="*/ 250029 w 522989"/>
                <a:gd name="connsiteY112" fmla="*/ 11037 h 577432"/>
                <a:gd name="connsiteX113" fmla="*/ 261051 w 522989"/>
                <a:gd name="connsiteY113" fmla="*/ 0 h 57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522989" h="577432">
                  <a:moveTo>
                    <a:pt x="261051" y="362763"/>
                  </a:moveTo>
                  <a:cubicBezTo>
                    <a:pt x="276371" y="362763"/>
                    <a:pt x="288791" y="375149"/>
                    <a:pt x="288791" y="390429"/>
                  </a:cubicBezTo>
                  <a:cubicBezTo>
                    <a:pt x="288791" y="405709"/>
                    <a:pt x="276371" y="418095"/>
                    <a:pt x="261051" y="418095"/>
                  </a:cubicBezTo>
                  <a:cubicBezTo>
                    <a:pt x="245731" y="418095"/>
                    <a:pt x="233311" y="405709"/>
                    <a:pt x="233311" y="390429"/>
                  </a:cubicBezTo>
                  <a:cubicBezTo>
                    <a:pt x="233311" y="375149"/>
                    <a:pt x="245731" y="362763"/>
                    <a:pt x="261051" y="362763"/>
                  </a:cubicBezTo>
                  <a:close/>
                  <a:moveTo>
                    <a:pt x="446328" y="358474"/>
                  </a:moveTo>
                  <a:cubicBezTo>
                    <a:pt x="448981" y="357783"/>
                    <a:pt x="451980" y="358244"/>
                    <a:pt x="454749" y="360086"/>
                  </a:cubicBezTo>
                  <a:lnTo>
                    <a:pt x="483355" y="376670"/>
                  </a:lnTo>
                  <a:cubicBezTo>
                    <a:pt x="488891" y="379433"/>
                    <a:pt x="490737" y="385883"/>
                    <a:pt x="487969" y="391410"/>
                  </a:cubicBezTo>
                  <a:cubicBezTo>
                    <a:pt x="486123" y="395095"/>
                    <a:pt x="481509" y="396938"/>
                    <a:pt x="477818" y="396938"/>
                  </a:cubicBezTo>
                  <a:cubicBezTo>
                    <a:pt x="475973" y="396938"/>
                    <a:pt x="474127" y="396938"/>
                    <a:pt x="472281" y="395095"/>
                  </a:cubicBezTo>
                  <a:lnTo>
                    <a:pt x="443675" y="378512"/>
                  </a:lnTo>
                  <a:cubicBezTo>
                    <a:pt x="438139" y="375748"/>
                    <a:pt x="436293" y="369299"/>
                    <a:pt x="439984" y="363771"/>
                  </a:cubicBezTo>
                  <a:cubicBezTo>
                    <a:pt x="441368" y="361007"/>
                    <a:pt x="443675" y="359165"/>
                    <a:pt x="446328" y="358474"/>
                  </a:cubicBezTo>
                  <a:close/>
                  <a:moveTo>
                    <a:pt x="76344" y="358474"/>
                  </a:moveTo>
                  <a:cubicBezTo>
                    <a:pt x="79114" y="359165"/>
                    <a:pt x="81653" y="361007"/>
                    <a:pt x="83038" y="363771"/>
                  </a:cubicBezTo>
                  <a:cubicBezTo>
                    <a:pt x="85808" y="369299"/>
                    <a:pt x="83961" y="375748"/>
                    <a:pt x="79344" y="378512"/>
                  </a:cubicBezTo>
                  <a:lnTo>
                    <a:pt x="49796" y="395095"/>
                  </a:lnTo>
                  <a:cubicBezTo>
                    <a:pt x="47949" y="396938"/>
                    <a:pt x="46103" y="396938"/>
                    <a:pt x="44256" y="396938"/>
                  </a:cubicBezTo>
                  <a:cubicBezTo>
                    <a:pt x="40562" y="396938"/>
                    <a:pt x="36869" y="395095"/>
                    <a:pt x="35022" y="391410"/>
                  </a:cubicBezTo>
                  <a:cubicBezTo>
                    <a:pt x="32252" y="385883"/>
                    <a:pt x="34099" y="379433"/>
                    <a:pt x="38716" y="376670"/>
                  </a:cubicBezTo>
                  <a:lnTo>
                    <a:pt x="68264" y="360086"/>
                  </a:lnTo>
                  <a:cubicBezTo>
                    <a:pt x="70573" y="358244"/>
                    <a:pt x="73574" y="357783"/>
                    <a:pt x="76344" y="358474"/>
                  </a:cubicBezTo>
                  <a:close/>
                  <a:moveTo>
                    <a:pt x="478723" y="249584"/>
                  </a:moveTo>
                  <a:lnTo>
                    <a:pt x="511923" y="249584"/>
                  </a:lnTo>
                  <a:cubicBezTo>
                    <a:pt x="517456" y="249584"/>
                    <a:pt x="522989" y="255095"/>
                    <a:pt x="522989" y="260606"/>
                  </a:cubicBezTo>
                  <a:cubicBezTo>
                    <a:pt x="522989" y="267035"/>
                    <a:pt x="517456" y="271628"/>
                    <a:pt x="511923" y="271628"/>
                  </a:cubicBezTo>
                  <a:lnTo>
                    <a:pt x="478723" y="271628"/>
                  </a:lnTo>
                  <a:cubicBezTo>
                    <a:pt x="472268" y="271628"/>
                    <a:pt x="467657" y="267035"/>
                    <a:pt x="467657" y="260606"/>
                  </a:cubicBezTo>
                  <a:cubicBezTo>
                    <a:pt x="467657" y="255095"/>
                    <a:pt x="472268" y="249584"/>
                    <a:pt x="478723" y="249584"/>
                  </a:cubicBezTo>
                  <a:close/>
                  <a:moveTo>
                    <a:pt x="11066" y="249584"/>
                  </a:moveTo>
                  <a:lnTo>
                    <a:pt x="44266" y="249584"/>
                  </a:lnTo>
                  <a:cubicBezTo>
                    <a:pt x="50721" y="249584"/>
                    <a:pt x="55332" y="255095"/>
                    <a:pt x="55332" y="260606"/>
                  </a:cubicBezTo>
                  <a:cubicBezTo>
                    <a:pt x="55332" y="267035"/>
                    <a:pt x="50721" y="271628"/>
                    <a:pt x="44266" y="271628"/>
                  </a:cubicBezTo>
                  <a:lnTo>
                    <a:pt x="11066" y="271628"/>
                  </a:lnTo>
                  <a:cubicBezTo>
                    <a:pt x="4611" y="271628"/>
                    <a:pt x="0" y="267035"/>
                    <a:pt x="0" y="260606"/>
                  </a:cubicBezTo>
                  <a:cubicBezTo>
                    <a:pt x="0" y="255095"/>
                    <a:pt x="4611" y="249584"/>
                    <a:pt x="11066" y="249584"/>
                  </a:cubicBezTo>
                  <a:close/>
                  <a:moveTo>
                    <a:pt x="261050" y="167622"/>
                  </a:moveTo>
                  <a:cubicBezTo>
                    <a:pt x="278546" y="167622"/>
                    <a:pt x="287754" y="176829"/>
                    <a:pt x="287754" y="193402"/>
                  </a:cubicBezTo>
                  <a:lnTo>
                    <a:pt x="287754" y="232993"/>
                  </a:lnTo>
                  <a:cubicBezTo>
                    <a:pt x="287754" y="237597"/>
                    <a:pt x="287754" y="243121"/>
                    <a:pt x="286833" y="248646"/>
                  </a:cubicBezTo>
                  <a:lnTo>
                    <a:pt x="276704" y="327828"/>
                  </a:lnTo>
                  <a:cubicBezTo>
                    <a:pt x="274862" y="337956"/>
                    <a:pt x="270258" y="340718"/>
                    <a:pt x="261050" y="340718"/>
                  </a:cubicBezTo>
                  <a:cubicBezTo>
                    <a:pt x="252763" y="340718"/>
                    <a:pt x="248158" y="337956"/>
                    <a:pt x="246317" y="327828"/>
                  </a:cubicBezTo>
                  <a:lnTo>
                    <a:pt x="236188" y="248646"/>
                  </a:lnTo>
                  <a:cubicBezTo>
                    <a:pt x="235267" y="243121"/>
                    <a:pt x="234346" y="237597"/>
                    <a:pt x="234346" y="232993"/>
                  </a:cubicBezTo>
                  <a:lnTo>
                    <a:pt x="234346" y="193402"/>
                  </a:lnTo>
                  <a:cubicBezTo>
                    <a:pt x="234346" y="176829"/>
                    <a:pt x="244475" y="167622"/>
                    <a:pt x="261050" y="167622"/>
                  </a:cubicBezTo>
                  <a:close/>
                  <a:moveTo>
                    <a:pt x="261034" y="133593"/>
                  </a:moveTo>
                  <a:cubicBezTo>
                    <a:pt x="189099" y="133593"/>
                    <a:pt x="130076" y="189763"/>
                    <a:pt x="130076" y="258825"/>
                  </a:cubicBezTo>
                  <a:cubicBezTo>
                    <a:pt x="130076" y="305787"/>
                    <a:pt x="148521" y="332492"/>
                    <a:pt x="165121" y="356433"/>
                  </a:cubicBezTo>
                  <a:cubicBezTo>
                    <a:pt x="178033" y="375771"/>
                    <a:pt x="190022" y="394187"/>
                    <a:pt x="190022" y="418129"/>
                  </a:cubicBezTo>
                  <a:cubicBezTo>
                    <a:pt x="190022" y="428258"/>
                    <a:pt x="200166" y="437466"/>
                    <a:pt x="206622" y="442070"/>
                  </a:cubicBezTo>
                  <a:lnTo>
                    <a:pt x="315446" y="442070"/>
                  </a:lnTo>
                  <a:cubicBezTo>
                    <a:pt x="322824" y="436545"/>
                    <a:pt x="332046" y="428258"/>
                    <a:pt x="332046" y="418129"/>
                  </a:cubicBezTo>
                  <a:cubicBezTo>
                    <a:pt x="332046" y="394187"/>
                    <a:pt x="344957" y="375771"/>
                    <a:pt x="357869" y="357354"/>
                  </a:cubicBezTo>
                  <a:cubicBezTo>
                    <a:pt x="374469" y="332492"/>
                    <a:pt x="392914" y="305787"/>
                    <a:pt x="392914" y="258825"/>
                  </a:cubicBezTo>
                  <a:cubicBezTo>
                    <a:pt x="392914" y="189763"/>
                    <a:pt x="333891" y="133593"/>
                    <a:pt x="261034" y="133593"/>
                  </a:cubicBezTo>
                  <a:close/>
                  <a:moveTo>
                    <a:pt x="472281" y="126151"/>
                  </a:moveTo>
                  <a:cubicBezTo>
                    <a:pt x="477818" y="123387"/>
                    <a:pt x="484278" y="125230"/>
                    <a:pt x="487969" y="130757"/>
                  </a:cubicBezTo>
                  <a:cubicBezTo>
                    <a:pt x="490737" y="135364"/>
                    <a:pt x="488891" y="142734"/>
                    <a:pt x="483355" y="145498"/>
                  </a:cubicBezTo>
                  <a:lnTo>
                    <a:pt x="454749" y="162081"/>
                  </a:lnTo>
                  <a:cubicBezTo>
                    <a:pt x="452903" y="163003"/>
                    <a:pt x="451057" y="163924"/>
                    <a:pt x="449212" y="163924"/>
                  </a:cubicBezTo>
                  <a:cubicBezTo>
                    <a:pt x="445521" y="163924"/>
                    <a:pt x="441830" y="162081"/>
                    <a:pt x="439984" y="158396"/>
                  </a:cubicBezTo>
                  <a:cubicBezTo>
                    <a:pt x="436293" y="152868"/>
                    <a:pt x="438139" y="146419"/>
                    <a:pt x="443675" y="142734"/>
                  </a:cubicBezTo>
                  <a:close/>
                  <a:moveTo>
                    <a:pt x="49796" y="126151"/>
                  </a:moveTo>
                  <a:lnTo>
                    <a:pt x="79344" y="142734"/>
                  </a:lnTo>
                  <a:cubicBezTo>
                    <a:pt x="83961" y="146419"/>
                    <a:pt x="85808" y="152868"/>
                    <a:pt x="83038" y="158396"/>
                  </a:cubicBezTo>
                  <a:cubicBezTo>
                    <a:pt x="81191" y="162081"/>
                    <a:pt x="77498" y="163924"/>
                    <a:pt x="73804" y="163924"/>
                  </a:cubicBezTo>
                  <a:cubicBezTo>
                    <a:pt x="71957" y="163924"/>
                    <a:pt x="70111" y="163003"/>
                    <a:pt x="68264" y="162081"/>
                  </a:cubicBezTo>
                  <a:lnTo>
                    <a:pt x="38716" y="145498"/>
                  </a:lnTo>
                  <a:cubicBezTo>
                    <a:pt x="34099" y="142734"/>
                    <a:pt x="32252" y="135364"/>
                    <a:pt x="35022" y="130757"/>
                  </a:cubicBezTo>
                  <a:cubicBezTo>
                    <a:pt x="37792" y="125230"/>
                    <a:pt x="45179" y="123387"/>
                    <a:pt x="49796" y="126151"/>
                  </a:cubicBezTo>
                  <a:close/>
                  <a:moveTo>
                    <a:pt x="261034" y="88472"/>
                  </a:moveTo>
                  <a:cubicBezTo>
                    <a:pt x="357869" y="88472"/>
                    <a:pt x="437181" y="164901"/>
                    <a:pt x="437181" y="258825"/>
                  </a:cubicBezTo>
                  <a:cubicBezTo>
                    <a:pt x="437181" y="319600"/>
                    <a:pt x="412281" y="355512"/>
                    <a:pt x="394758" y="382216"/>
                  </a:cubicBezTo>
                  <a:cubicBezTo>
                    <a:pt x="382769" y="398791"/>
                    <a:pt x="377236" y="408000"/>
                    <a:pt x="377236" y="418129"/>
                  </a:cubicBezTo>
                  <a:cubicBezTo>
                    <a:pt x="377236" y="440229"/>
                    <a:pt x="365247" y="460487"/>
                    <a:pt x="344035" y="476141"/>
                  </a:cubicBezTo>
                  <a:cubicBezTo>
                    <a:pt x="343113" y="489033"/>
                    <a:pt x="341268" y="521262"/>
                    <a:pt x="341268" y="521262"/>
                  </a:cubicBezTo>
                  <a:cubicBezTo>
                    <a:pt x="341268" y="529549"/>
                    <a:pt x="336657" y="548886"/>
                    <a:pt x="305301" y="559016"/>
                  </a:cubicBezTo>
                  <a:cubicBezTo>
                    <a:pt x="301612" y="564540"/>
                    <a:pt x="297001" y="569145"/>
                    <a:pt x="290545" y="573749"/>
                  </a:cubicBezTo>
                  <a:cubicBezTo>
                    <a:pt x="286856" y="575590"/>
                    <a:pt x="283168" y="577432"/>
                    <a:pt x="278556" y="577432"/>
                  </a:cubicBezTo>
                  <a:lnTo>
                    <a:pt x="244434" y="577432"/>
                  </a:lnTo>
                  <a:cubicBezTo>
                    <a:pt x="239822" y="577432"/>
                    <a:pt x="235211" y="575590"/>
                    <a:pt x="231522" y="573749"/>
                  </a:cubicBezTo>
                  <a:cubicBezTo>
                    <a:pt x="225989" y="569145"/>
                    <a:pt x="221378" y="564540"/>
                    <a:pt x="217689" y="559016"/>
                  </a:cubicBezTo>
                  <a:cubicBezTo>
                    <a:pt x="186333" y="548886"/>
                    <a:pt x="181722" y="530470"/>
                    <a:pt x="180799" y="521262"/>
                  </a:cubicBezTo>
                  <a:cubicBezTo>
                    <a:pt x="180799" y="521262"/>
                    <a:pt x="178955" y="489033"/>
                    <a:pt x="178955" y="476141"/>
                  </a:cubicBezTo>
                  <a:cubicBezTo>
                    <a:pt x="157743" y="460487"/>
                    <a:pt x="145754" y="440229"/>
                    <a:pt x="145754" y="418129"/>
                  </a:cubicBezTo>
                  <a:cubicBezTo>
                    <a:pt x="145754" y="408000"/>
                    <a:pt x="139299" y="398791"/>
                    <a:pt x="128232" y="382216"/>
                  </a:cubicBezTo>
                  <a:cubicBezTo>
                    <a:pt x="109787" y="355512"/>
                    <a:pt x="85809" y="319600"/>
                    <a:pt x="85809" y="258825"/>
                  </a:cubicBezTo>
                  <a:cubicBezTo>
                    <a:pt x="85809" y="164901"/>
                    <a:pt x="164199" y="88472"/>
                    <a:pt x="261034" y="88472"/>
                  </a:cubicBezTo>
                  <a:close/>
                  <a:moveTo>
                    <a:pt x="392070" y="35016"/>
                  </a:moveTo>
                  <a:cubicBezTo>
                    <a:pt x="397608" y="37780"/>
                    <a:pt x="399454" y="45152"/>
                    <a:pt x="395762" y="49759"/>
                  </a:cubicBezTo>
                  <a:lnTo>
                    <a:pt x="379147" y="79244"/>
                  </a:lnTo>
                  <a:cubicBezTo>
                    <a:pt x="377301" y="82930"/>
                    <a:pt x="373609" y="84773"/>
                    <a:pt x="369917" y="84773"/>
                  </a:cubicBezTo>
                  <a:cubicBezTo>
                    <a:pt x="368071" y="84773"/>
                    <a:pt x="366224" y="83852"/>
                    <a:pt x="364378" y="82930"/>
                  </a:cubicBezTo>
                  <a:cubicBezTo>
                    <a:pt x="358840" y="80166"/>
                    <a:pt x="356994" y="72794"/>
                    <a:pt x="360686" y="68187"/>
                  </a:cubicBezTo>
                  <a:lnTo>
                    <a:pt x="377301" y="38702"/>
                  </a:lnTo>
                  <a:cubicBezTo>
                    <a:pt x="380070" y="34095"/>
                    <a:pt x="386531" y="32252"/>
                    <a:pt x="392070" y="35016"/>
                  </a:cubicBezTo>
                  <a:close/>
                  <a:moveTo>
                    <a:pt x="131042" y="35016"/>
                  </a:moveTo>
                  <a:cubicBezTo>
                    <a:pt x="135641" y="32252"/>
                    <a:pt x="143000" y="34095"/>
                    <a:pt x="145759" y="38702"/>
                  </a:cubicBezTo>
                  <a:lnTo>
                    <a:pt x="162317" y="68187"/>
                  </a:lnTo>
                  <a:cubicBezTo>
                    <a:pt x="165996" y="72794"/>
                    <a:pt x="164156" y="80166"/>
                    <a:pt x="158637" y="82930"/>
                  </a:cubicBezTo>
                  <a:cubicBezTo>
                    <a:pt x="156798" y="83852"/>
                    <a:pt x="154958" y="84773"/>
                    <a:pt x="153118" y="84773"/>
                  </a:cubicBezTo>
                  <a:cubicBezTo>
                    <a:pt x="149439" y="84773"/>
                    <a:pt x="145759" y="82930"/>
                    <a:pt x="143000" y="79244"/>
                  </a:cubicBezTo>
                  <a:lnTo>
                    <a:pt x="126443" y="49759"/>
                  </a:lnTo>
                  <a:cubicBezTo>
                    <a:pt x="123683" y="45152"/>
                    <a:pt x="125523" y="37780"/>
                    <a:pt x="131042" y="35016"/>
                  </a:cubicBezTo>
                  <a:close/>
                  <a:moveTo>
                    <a:pt x="261051" y="0"/>
                  </a:moveTo>
                  <a:cubicBezTo>
                    <a:pt x="267480" y="0"/>
                    <a:pt x="272073" y="4599"/>
                    <a:pt x="272073" y="11037"/>
                  </a:cubicBezTo>
                  <a:lnTo>
                    <a:pt x="272073" y="44147"/>
                  </a:lnTo>
                  <a:cubicBezTo>
                    <a:pt x="272073" y="50585"/>
                    <a:pt x="267480" y="55184"/>
                    <a:pt x="261051" y="55184"/>
                  </a:cubicBezTo>
                  <a:cubicBezTo>
                    <a:pt x="255540" y="55184"/>
                    <a:pt x="250029" y="50585"/>
                    <a:pt x="250029" y="44147"/>
                  </a:cubicBezTo>
                  <a:lnTo>
                    <a:pt x="250029" y="11037"/>
                  </a:lnTo>
                  <a:cubicBezTo>
                    <a:pt x="250029" y="4599"/>
                    <a:pt x="255540" y="0"/>
                    <a:pt x="26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151CF103-9799-4D3C-BF15-F3AE68D4CD2E}"/>
              </a:ext>
            </a:extLst>
          </p:cNvPr>
          <p:cNvGrpSpPr/>
          <p:nvPr userDrawn="1"/>
        </p:nvGrpSpPr>
        <p:grpSpPr>
          <a:xfrm>
            <a:off x="673100" y="1680765"/>
            <a:ext cx="751349" cy="751349"/>
            <a:chOff x="673100" y="1722408"/>
            <a:chExt cx="751349" cy="751349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C05EBE2F-7CD8-40FB-B0D5-C2BA51F0E45B}"/>
                </a:ext>
              </a:extLst>
            </p:cNvPr>
            <p:cNvSpPr/>
            <p:nvPr/>
          </p:nvSpPr>
          <p:spPr>
            <a:xfrm>
              <a:off x="673100" y="1722408"/>
              <a:ext cx="751349" cy="75134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0" rIns="0" rtlCol="0" anchor="ctr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600"/>
                </a:spcAft>
              </a:pPr>
              <a:endParaRPr lang="zh-CN" altLang="en-US" b="1" dirty="0">
                <a:solidFill>
                  <a:schemeClr val="accent1"/>
                </a:solidFill>
                <a:latin typeface="微软雅黑"/>
              </a:endParaRPr>
            </a:p>
          </p:txBody>
        </p:sp>
        <p:sp>
          <p:nvSpPr>
            <p:cNvPr id="17" name="financial-app_64972">
              <a:extLst>
                <a:ext uri="{FF2B5EF4-FFF2-40B4-BE49-F238E27FC236}">
                  <a16:creationId xmlns:a16="http://schemas.microsoft.com/office/drawing/2014/main" id="{120B3363-5B53-4CCB-BA6B-8FBF84206D9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9479" y="1903241"/>
              <a:ext cx="418590" cy="425074"/>
            </a:xfrm>
            <a:custGeom>
              <a:avLst/>
              <a:gdLst>
                <a:gd name="connsiteX0" fmla="*/ 438113 w 591916"/>
                <a:gd name="connsiteY0" fmla="*/ 391846 h 601084"/>
                <a:gd name="connsiteX1" fmla="*/ 591171 w 591916"/>
                <a:gd name="connsiteY1" fmla="*/ 508860 h 601084"/>
                <a:gd name="connsiteX2" fmla="*/ 591171 w 591916"/>
                <a:gd name="connsiteY2" fmla="*/ 544560 h 601084"/>
                <a:gd name="connsiteX3" fmla="*/ 590177 w 591916"/>
                <a:gd name="connsiteY3" fmla="*/ 549518 h 601084"/>
                <a:gd name="connsiteX4" fmla="*/ 531538 w 591916"/>
                <a:gd name="connsiteY4" fmla="*/ 601084 h 601084"/>
                <a:gd name="connsiteX5" fmla="*/ 380467 w 591916"/>
                <a:gd name="connsiteY5" fmla="*/ 601084 h 601084"/>
                <a:gd name="connsiteX6" fmla="*/ 320834 w 591916"/>
                <a:gd name="connsiteY6" fmla="*/ 549518 h 601084"/>
                <a:gd name="connsiteX7" fmla="*/ 320834 w 591916"/>
                <a:gd name="connsiteY7" fmla="*/ 544560 h 601084"/>
                <a:gd name="connsiteX8" fmla="*/ 438113 w 591916"/>
                <a:gd name="connsiteY8" fmla="*/ 391846 h 601084"/>
                <a:gd name="connsiteX9" fmla="*/ 455989 w 591916"/>
                <a:gd name="connsiteY9" fmla="*/ 178541 h 601084"/>
                <a:gd name="connsiteX10" fmla="*/ 552347 w 591916"/>
                <a:gd name="connsiteY10" fmla="*/ 274740 h 601084"/>
                <a:gd name="connsiteX11" fmla="*/ 455989 w 591916"/>
                <a:gd name="connsiteY11" fmla="*/ 370939 h 601084"/>
                <a:gd name="connsiteX12" fmla="*/ 359631 w 591916"/>
                <a:gd name="connsiteY12" fmla="*/ 274740 h 601084"/>
                <a:gd name="connsiteX13" fmla="*/ 455989 w 591916"/>
                <a:gd name="connsiteY13" fmla="*/ 178541 h 601084"/>
                <a:gd name="connsiteX14" fmla="*/ 254334 w 591916"/>
                <a:gd name="connsiteY14" fmla="*/ 78361 h 601084"/>
                <a:gd name="connsiteX15" fmla="*/ 268257 w 591916"/>
                <a:gd name="connsiteY15" fmla="*/ 91258 h 601084"/>
                <a:gd name="connsiteX16" fmla="*/ 268257 w 591916"/>
                <a:gd name="connsiteY16" fmla="*/ 102171 h 601084"/>
                <a:gd name="connsiteX17" fmla="*/ 295107 w 591916"/>
                <a:gd name="connsiteY17" fmla="*/ 107132 h 601084"/>
                <a:gd name="connsiteX18" fmla="*/ 305052 w 591916"/>
                <a:gd name="connsiteY18" fmla="*/ 123998 h 601084"/>
                <a:gd name="connsiteX19" fmla="*/ 304057 w 591916"/>
                <a:gd name="connsiteY19" fmla="*/ 126974 h 601084"/>
                <a:gd name="connsiteX20" fmla="*/ 297096 w 591916"/>
                <a:gd name="connsiteY20" fmla="*/ 135903 h 601084"/>
                <a:gd name="connsiteX21" fmla="*/ 286157 w 591916"/>
                <a:gd name="connsiteY21" fmla="*/ 136895 h 601084"/>
                <a:gd name="connsiteX22" fmla="*/ 260301 w 591916"/>
                <a:gd name="connsiteY22" fmla="*/ 133919 h 601084"/>
                <a:gd name="connsiteX23" fmla="*/ 236434 w 591916"/>
                <a:gd name="connsiteY23" fmla="*/ 148800 h 601084"/>
                <a:gd name="connsiteX24" fmla="*/ 270246 w 591916"/>
                <a:gd name="connsiteY24" fmla="*/ 172611 h 601084"/>
                <a:gd name="connsiteX25" fmla="*/ 315991 w 591916"/>
                <a:gd name="connsiteY25" fmla="*/ 224200 h 601084"/>
                <a:gd name="connsiteX26" fmla="*/ 267262 w 591916"/>
                <a:gd name="connsiteY26" fmla="*/ 275789 h 601084"/>
                <a:gd name="connsiteX27" fmla="*/ 267262 w 591916"/>
                <a:gd name="connsiteY27" fmla="*/ 290671 h 601084"/>
                <a:gd name="connsiteX28" fmla="*/ 253340 w 591916"/>
                <a:gd name="connsiteY28" fmla="*/ 303568 h 601084"/>
                <a:gd name="connsiteX29" fmla="*/ 239417 w 591916"/>
                <a:gd name="connsiteY29" fmla="*/ 290671 h 601084"/>
                <a:gd name="connsiteX30" fmla="*/ 239417 w 591916"/>
                <a:gd name="connsiteY30" fmla="*/ 277773 h 601084"/>
                <a:gd name="connsiteX31" fmla="*/ 204611 w 591916"/>
                <a:gd name="connsiteY31" fmla="*/ 270829 h 601084"/>
                <a:gd name="connsiteX32" fmla="*/ 195661 w 591916"/>
                <a:gd name="connsiteY32" fmla="*/ 253963 h 601084"/>
                <a:gd name="connsiteX33" fmla="*/ 196655 w 591916"/>
                <a:gd name="connsiteY33" fmla="*/ 249995 h 601084"/>
                <a:gd name="connsiteX34" fmla="*/ 203617 w 591916"/>
                <a:gd name="connsiteY34" fmla="*/ 241066 h 601084"/>
                <a:gd name="connsiteX35" fmla="*/ 215550 w 591916"/>
                <a:gd name="connsiteY35" fmla="*/ 240074 h 601084"/>
                <a:gd name="connsiteX36" fmla="*/ 246379 w 591916"/>
                <a:gd name="connsiteY36" fmla="*/ 245034 h 601084"/>
                <a:gd name="connsiteX37" fmla="*/ 273229 w 591916"/>
                <a:gd name="connsiteY37" fmla="*/ 228168 h 601084"/>
                <a:gd name="connsiteX38" fmla="*/ 244390 w 591916"/>
                <a:gd name="connsiteY38" fmla="*/ 204358 h 601084"/>
                <a:gd name="connsiteX39" fmla="*/ 194666 w 591916"/>
                <a:gd name="connsiteY39" fmla="*/ 153761 h 601084"/>
                <a:gd name="connsiteX40" fmla="*/ 241406 w 591916"/>
                <a:gd name="connsiteY40" fmla="*/ 104156 h 601084"/>
                <a:gd name="connsiteX41" fmla="*/ 241406 w 591916"/>
                <a:gd name="connsiteY41" fmla="*/ 91258 h 601084"/>
                <a:gd name="connsiteX42" fmla="*/ 254334 w 591916"/>
                <a:gd name="connsiteY42" fmla="*/ 78361 h 601084"/>
                <a:gd name="connsiteX43" fmla="*/ 84460 w 591916"/>
                <a:gd name="connsiteY43" fmla="*/ 0 h 601084"/>
                <a:gd name="connsiteX44" fmla="*/ 424286 w 591916"/>
                <a:gd name="connsiteY44" fmla="*/ 0 h 601084"/>
                <a:gd name="connsiteX45" fmla="*/ 507752 w 591916"/>
                <a:gd name="connsiteY45" fmla="*/ 84320 h 601084"/>
                <a:gd name="connsiteX46" fmla="*/ 507752 w 591916"/>
                <a:gd name="connsiteY46" fmla="*/ 148800 h 601084"/>
                <a:gd name="connsiteX47" fmla="*/ 456083 w 591916"/>
                <a:gd name="connsiteY47" fmla="*/ 137888 h 601084"/>
                <a:gd name="connsiteX48" fmla="*/ 455089 w 591916"/>
                <a:gd name="connsiteY48" fmla="*/ 137888 h 601084"/>
                <a:gd name="connsiteX49" fmla="*/ 455089 w 591916"/>
                <a:gd name="connsiteY49" fmla="*/ 84320 h 601084"/>
                <a:gd name="connsiteX50" fmla="*/ 424286 w 591916"/>
                <a:gd name="connsiteY50" fmla="*/ 54560 h 601084"/>
                <a:gd name="connsiteX51" fmla="*/ 84460 w 591916"/>
                <a:gd name="connsiteY51" fmla="*/ 54560 h 601084"/>
                <a:gd name="connsiteX52" fmla="*/ 54650 w 591916"/>
                <a:gd name="connsiteY52" fmla="*/ 84320 h 601084"/>
                <a:gd name="connsiteX53" fmla="*/ 54650 w 591916"/>
                <a:gd name="connsiteY53" fmla="*/ 297601 h 601084"/>
                <a:gd name="connsiteX54" fmla="*/ 84460 w 591916"/>
                <a:gd name="connsiteY54" fmla="*/ 327361 h 601084"/>
                <a:gd name="connsiteX55" fmla="*/ 329890 w 591916"/>
                <a:gd name="connsiteY55" fmla="*/ 327361 h 601084"/>
                <a:gd name="connsiteX56" fmla="*/ 363674 w 591916"/>
                <a:gd name="connsiteY56" fmla="*/ 375969 h 601084"/>
                <a:gd name="connsiteX57" fmla="*/ 314985 w 591916"/>
                <a:gd name="connsiteY57" fmla="*/ 419617 h 601084"/>
                <a:gd name="connsiteX58" fmla="*/ 311011 w 591916"/>
                <a:gd name="connsiteY58" fmla="*/ 425569 h 601084"/>
                <a:gd name="connsiteX59" fmla="*/ 184818 w 591916"/>
                <a:gd name="connsiteY59" fmla="*/ 425569 h 601084"/>
                <a:gd name="connsiteX60" fmla="*/ 134142 w 591916"/>
                <a:gd name="connsiteY60" fmla="*/ 381921 h 601084"/>
                <a:gd name="connsiteX61" fmla="*/ 84460 w 591916"/>
                <a:gd name="connsiteY61" fmla="*/ 381921 h 601084"/>
                <a:gd name="connsiteX62" fmla="*/ 0 w 591916"/>
                <a:gd name="connsiteY62" fmla="*/ 297601 h 601084"/>
                <a:gd name="connsiteX63" fmla="*/ 0 w 591916"/>
                <a:gd name="connsiteY63" fmla="*/ 84320 h 601084"/>
                <a:gd name="connsiteX64" fmla="*/ 84460 w 591916"/>
                <a:gd name="connsiteY64" fmla="*/ 0 h 601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91916" h="601084">
                  <a:moveTo>
                    <a:pt x="438113" y="391846"/>
                  </a:moveTo>
                  <a:cubicBezTo>
                    <a:pt x="512654" y="381929"/>
                    <a:pt x="581232" y="433495"/>
                    <a:pt x="591171" y="508860"/>
                  </a:cubicBezTo>
                  <a:cubicBezTo>
                    <a:pt x="592165" y="520760"/>
                    <a:pt x="592165" y="532660"/>
                    <a:pt x="591171" y="544560"/>
                  </a:cubicBezTo>
                  <a:lnTo>
                    <a:pt x="590177" y="549518"/>
                  </a:lnTo>
                  <a:cubicBezTo>
                    <a:pt x="586202" y="579268"/>
                    <a:pt x="561355" y="601084"/>
                    <a:pt x="531538" y="601084"/>
                  </a:cubicBezTo>
                  <a:lnTo>
                    <a:pt x="380467" y="601084"/>
                  </a:lnTo>
                  <a:cubicBezTo>
                    <a:pt x="350650" y="601084"/>
                    <a:pt x="324809" y="579268"/>
                    <a:pt x="320834" y="549518"/>
                  </a:cubicBezTo>
                  <a:lnTo>
                    <a:pt x="320834" y="544560"/>
                  </a:lnTo>
                  <a:cubicBezTo>
                    <a:pt x="310895" y="470186"/>
                    <a:pt x="362577" y="401762"/>
                    <a:pt x="438113" y="391846"/>
                  </a:cubicBezTo>
                  <a:close/>
                  <a:moveTo>
                    <a:pt x="455989" y="178541"/>
                  </a:moveTo>
                  <a:cubicBezTo>
                    <a:pt x="509206" y="178541"/>
                    <a:pt x="552347" y="221611"/>
                    <a:pt x="552347" y="274740"/>
                  </a:cubicBezTo>
                  <a:cubicBezTo>
                    <a:pt x="552347" y="327869"/>
                    <a:pt x="509206" y="370939"/>
                    <a:pt x="455989" y="370939"/>
                  </a:cubicBezTo>
                  <a:cubicBezTo>
                    <a:pt x="402772" y="370939"/>
                    <a:pt x="359631" y="327869"/>
                    <a:pt x="359631" y="274740"/>
                  </a:cubicBezTo>
                  <a:cubicBezTo>
                    <a:pt x="359631" y="221611"/>
                    <a:pt x="402772" y="178541"/>
                    <a:pt x="455989" y="178541"/>
                  </a:cubicBezTo>
                  <a:close/>
                  <a:moveTo>
                    <a:pt x="254334" y="78361"/>
                  </a:moveTo>
                  <a:cubicBezTo>
                    <a:pt x="262290" y="78361"/>
                    <a:pt x="268257" y="84314"/>
                    <a:pt x="268257" y="91258"/>
                  </a:cubicBezTo>
                  <a:lnTo>
                    <a:pt x="268257" y="102171"/>
                  </a:lnTo>
                  <a:cubicBezTo>
                    <a:pt x="280190" y="103164"/>
                    <a:pt x="288146" y="104156"/>
                    <a:pt x="295107" y="107132"/>
                  </a:cubicBezTo>
                  <a:cubicBezTo>
                    <a:pt x="303063" y="109116"/>
                    <a:pt x="307041" y="116061"/>
                    <a:pt x="305052" y="123998"/>
                  </a:cubicBezTo>
                  <a:lnTo>
                    <a:pt x="304057" y="126974"/>
                  </a:lnTo>
                  <a:cubicBezTo>
                    <a:pt x="303063" y="130942"/>
                    <a:pt x="301074" y="133919"/>
                    <a:pt x="297096" y="135903"/>
                  </a:cubicBezTo>
                  <a:cubicBezTo>
                    <a:pt x="294113" y="137887"/>
                    <a:pt x="290135" y="138879"/>
                    <a:pt x="286157" y="136895"/>
                  </a:cubicBezTo>
                  <a:cubicBezTo>
                    <a:pt x="279196" y="134911"/>
                    <a:pt x="271240" y="133919"/>
                    <a:pt x="260301" y="133919"/>
                  </a:cubicBezTo>
                  <a:cubicBezTo>
                    <a:pt x="242401" y="133919"/>
                    <a:pt x="236434" y="140863"/>
                    <a:pt x="236434" y="148800"/>
                  </a:cubicBezTo>
                  <a:cubicBezTo>
                    <a:pt x="236434" y="157729"/>
                    <a:pt x="246379" y="163682"/>
                    <a:pt x="270246" y="172611"/>
                  </a:cubicBezTo>
                  <a:cubicBezTo>
                    <a:pt x="303063" y="184516"/>
                    <a:pt x="315991" y="199397"/>
                    <a:pt x="315991" y="224200"/>
                  </a:cubicBezTo>
                  <a:cubicBezTo>
                    <a:pt x="315991" y="249002"/>
                    <a:pt x="298091" y="269837"/>
                    <a:pt x="267262" y="275789"/>
                  </a:cubicBezTo>
                  <a:lnTo>
                    <a:pt x="267262" y="290671"/>
                  </a:lnTo>
                  <a:cubicBezTo>
                    <a:pt x="267262" y="297615"/>
                    <a:pt x="261295" y="303568"/>
                    <a:pt x="253340" y="303568"/>
                  </a:cubicBezTo>
                  <a:cubicBezTo>
                    <a:pt x="245384" y="303568"/>
                    <a:pt x="239417" y="297615"/>
                    <a:pt x="239417" y="290671"/>
                  </a:cubicBezTo>
                  <a:lnTo>
                    <a:pt x="239417" y="277773"/>
                  </a:lnTo>
                  <a:cubicBezTo>
                    <a:pt x="226489" y="276781"/>
                    <a:pt x="214556" y="274797"/>
                    <a:pt x="204611" y="270829"/>
                  </a:cubicBezTo>
                  <a:cubicBezTo>
                    <a:pt x="197650" y="268844"/>
                    <a:pt x="193672" y="260908"/>
                    <a:pt x="195661" y="253963"/>
                  </a:cubicBezTo>
                  <a:lnTo>
                    <a:pt x="196655" y="249995"/>
                  </a:lnTo>
                  <a:cubicBezTo>
                    <a:pt x="197650" y="246026"/>
                    <a:pt x="199639" y="243050"/>
                    <a:pt x="203617" y="241066"/>
                  </a:cubicBezTo>
                  <a:cubicBezTo>
                    <a:pt x="207594" y="239081"/>
                    <a:pt x="211572" y="238089"/>
                    <a:pt x="215550" y="240074"/>
                  </a:cubicBezTo>
                  <a:cubicBezTo>
                    <a:pt x="224500" y="243050"/>
                    <a:pt x="235439" y="245034"/>
                    <a:pt x="246379" y="245034"/>
                  </a:cubicBezTo>
                  <a:cubicBezTo>
                    <a:pt x="262290" y="245034"/>
                    <a:pt x="273229" y="239081"/>
                    <a:pt x="273229" y="228168"/>
                  </a:cubicBezTo>
                  <a:cubicBezTo>
                    <a:pt x="273229" y="218247"/>
                    <a:pt x="264279" y="211303"/>
                    <a:pt x="244390" y="204358"/>
                  </a:cubicBezTo>
                  <a:cubicBezTo>
                    <a:pt x="214556" y="194437"/>
                    <a:pt x="194666" y="180547"/>
                    <a:pt x="194666" y="153761"/>
                  </a:cubicBezTo>
                  <a:cubicBezTo>
                    <a:pt x="194666" y="128958"/>
                    <a:pt x="211572" y="110108"/>
                    <a:pt x="241406" y="104156"/>
                  </a:cubicBezTo>
                  <a:lnTo>
                    <a:pt x="241406" y="91258"/>
                  </a:lnTo>
                  <a:cubicBezTo>
                    <a:pt x="241406" y="84314"/>
                    <a:pt x="247373" y="78361"/>
                    <a:pt x="254334" y="78361"/>
                  </a:cubicBezTo>
                  <a:close/>
                  <a:moveTo>
                    <a:pt x="84460" y="0"/>
                  </a:moveTo>
                  <a:lnTo>
                    <a:pt x="424286" y="0"/>
                  </a:lnTo>
                  <a:cubicBezTo>
                    <a:pt x="470987" y="0"/>
                    <a:pt x="507752" y="37696"/>
                    <a:pt x="507752" y="84320"/>
                  </a:cubicBezTo>
                  <a:lnTo>
                    <a:pt x="507752" y="148800"/>
                  </a:lnTo>
                  <a:cubicBezTo>
                    <a:pt x="491854" y="141856"/>
                    <a:pt x="473968" y="137888"/>
                    <a:pt x="456083" y="137888"/>
                  </a:cubicBezTo>
                  <a:lnTo>
                    <a:pt x="455089" y="137888"/>
                  </a:lnTo>
                  <a:lnTo>
                    <a:pt x="455089" y="84320"/>
                  </a:lnTo>
                  <a:cubicBezTo>
                    <a:pt x="455089" y="67456"/>
                    <a:pt x="441178" y="54560"/>
                    <a:pt x="424286" y="54560"/>
                  </a:cubicBezTo>
                  <a:lnTo>
                    <a:pt x="84460" y="54560"/>
                  </a:lnTo>
                  <a:cubicBezTo>
                    <a:pt x="67568" y="54560"/>
                    <a:pt x="54650" y="67456"/>
                    <a:pt x="54650" y="84320"/>
                  </a:cubicBezTo>
                  <a:lnTo>
                    <a:pt x="54650" y="297601"/>
                  </a:lnTo>
                  <a:cubicBezTo>
                    <a:pt x="54650" y="314465"/>
                    <a:pt x="67568" y="327361"/>
                    <a:pt x="84460" y="327361"/>
                  </a:cubicBezTo>
                  <a:lnTo>
                    <a:pt x="329890" y="327361"/>
                  </a:lnTo>
                  <a:cubicBezTo>
                    <a:pt x="337839" y="346209"/>
                    <a:pt x="348769" y="362081"/>
                    <a:pt x="363674" y="375969"/>
                  </a:cubicBezTo>
                  <a:cubicBezTo>
                    <a:pt x="345788" y="386881"/>
                    <a:pt x="328896" y="401761"/>
                    <a:pt x="314985" y="419617"/>
                  </a:cubicBezTo>
                  <a:cubicBezTo>
                    <a:pt x="313991" y="421601"/>
                    <a:pt x="312004" y="423585"/>
                    <a:pt x="311011" y="425569"/>
                  </a:cubicBezTo>
                  <a:lnTo>
                    <a:pt x="184818" y="425569"/>
                  </a:lnTo>
                  <a:cubicBezTo>
                    <a:pt x="158983" y="425569"/>
                    <a:pt x="137123" y="405729"/>
                    <a:pt x="134142" y="381921"/>
                  </a:cubicBezTo>
                  <a:lnTo>
                    <a:pt x="84460" y="381921"/>
                  </a:lnTo>
                  <a:cubicBezTo>
                    <a:pt x="37758" y="381921"/>
                    <a:pt x="0" y="344225"/>
                    <a:pt x="0" y="297601"/>
                  </a:cubicBezTo>
                  <a:lnTo>
                    <a:pt x="0" y="84320"/>
                  </a:lnTo>
                  <a:cubicBezTo>
                    <a:pt x="0" y="37696"/>
                    <a:pt x="37758" y="0"/>
                    <a:pt x="8446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2" name="内容占位符 39">
            <a:extLst>
              <a:ext uri="{FF2B5EF4-FFF2-40B4-BE49-F238E27FC236}">
                <a16:creationId xmlns:a16="http://schemas.microsoft.com/office/drawing/2014/main" id="{570278C4-D124-4D60-B7CA-FBBF38FC711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549222" y="1579931"/>
            <a:ext cx="4384854" cy="38812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 b="1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标题</a:t>
            </a:r>
          </a:p>
        </p:txBody>
      </p:sp>
      <p:sp>
        <p:nvSpPr>
          <p:cNvPr id="33" name="内容占位符 39">
            <a:extLst>
              <a:ext uri="{FF2B5EF4-FFF2-40B4-BE49-F238E27FC236}">
                <a16:creationId xmlns:a16="http://schemas.microsoft.com/office/drawing/2014/main" id="{5CF5E5BE-77B3-4B17-ABF9-E367C6DC693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549221" y="1968056"/>
            <a:ext cx="4384855" cy="75134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可在此处输入您的描述。</a:t>
            </a:r>
            <a:endParaRPr lang="en-US" altLang="zh-CN" dirty="0"/>
          </a:p>
          <a:p>
            <a:pPr lvl="0"/>
            <a:r>
              <a:rPr lang="zh-CN" altLang="en-US" dirty="0"/>
              <a:t>此段文字仅供示例。</a:t>
            </a:r>
          </a:p>
        </p:txBody>
      </p:sp>
      <p:sp>
        <p:nvSpPr>
          <p:cNvPr id="36" name="内容占位符 39">
            <a:extLst>
              <a:ext uri="{FF2B5EF4-FFF2-40B4-BE49-F238E27FC236}">
                <a16:creationId xmlns:a16="http://schemas.microsoft.com/office/drawing/2014/main" id="{892A28B1-999A-44BD-84A2-483A50A7A68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549222" y="3014470"/>
            <a:ext cx="4384854" cy="38812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 b="1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标题</a:t>
            </a:r>
          </a:p>
        </p:txBody>
      </p:sp>
      <p:sp>
        <p:nvSpPr>
          <p:cNvPr id="37" name="内容占位符 39">
            <a:extLst>
              <a:ext uri="{FF2B5EF4-FFF2-40B4-BE49-F238E27FC236}">
                <a16:creationId xmlns:a16="http://schemas.microsoft.com/office/drawing/2014/main" id="{42B153BA-1643-4522-8070-37381805117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549221" y="3402595"/>
            <a:ext cx="4384855" cy="75134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可在此处输入您的描述。</a:t>
            </a:r>
            <a:endParaRPr lang="en-US" altLang="zh-CN" dirty="0"/>
          </a:p>
          <a:p>
            <a:pPr lvl="0"/>
            <a:r>
              <a:rPr lang="zh-CN" altLang="en-US" dirty="0"/>
              <a:t>此段文字仅供示例。</a:t>
            </a:r>
          </a:p>
        </p:txBody>
      </p:sp>
      <p:sp>
        <p:nvSpPr>
          <p:cNvPr id="38" name="内容占位符 39">
            <a:extLst>
              <a:ext uri="{FF2B5EF4-FFF2-40B4-BE49-F238E27FC236}">
                <a16:creationId xmlns:a16="http://schemas.microsoft.com/office/drawing/2014/main" id="{A03DA6FB-6328-4427-A5EA-B730D659620F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549222" y="4545533"/>
            <a:ext cx="4384854" cy="38812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 b="1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标题</a:t>
            </a:r>
          </a:p>
        </p:txBody>
      </p:sp>
      <p:sp>
        <p:nvSpPr>
          <p:cNvPr id="39" name="内容占位符 39">
            <a:extLst>
              <a:ext uri="{FF2B5EF4-FFF2-40B4-BE49-F238E27FC236}">
                <a16:creationId xmlns:a16="http://schemas.microsoft.com/office/drawing/2014/main" id="{6AE05286-A5BC-42CA-868F-43A937413E6F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549221" y="4933658"/>
            <a:ext cx="4384855" cy="75134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可在此处输入您的描述。</a:t>
            </a:r>
            <a:endParaRPr lang="en-US" altLang="zh-CN" dirty="0"/>
          </a:p>
          <a:p>
            <a:pPr lvl="0"/>
            <a:r>
              <a:rPr lang="zh-CN" altLang="en-US" dirty="0"/>
              <a:t>此段文字仅供示例。</a:t>
            </a:r>
          </a:p>
        </p:txBody>
      </p:sp>
      <p:sp>
        <p:nvSpPr>
          <p:cNvPr id="4" name="图片占位符 3">
            <a:extLst>
              <a:ext uri="{FF2B5EF4-FFF2-40B4-BE49-F238E27FC236}">
                <a16:creationId xmlns:a16="http://schemas.microsoft.com/office/drawing/2014/main" id="{EB25006A-FCDC-4305-9B98-16AFAB6B541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48400" y="1579930"/>
            <a:ext cx="5283200" cy="4104539"/>
          </a:xfrm>
        </p:spPr>
        <p:txBody>
          <a:bodyPr/>
          <a:lstStyle/>
          <a:p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7F867C5-ED9A-41F9-B3E1-F4C2347AFD9E}"/>
              </a:ext>
            </a:extLst>
          </p:cNvPr>
          <p:cNvGrpSpPr/>
          <p:nvPr userDrawn="1"/>
        </p:nvGrpSpPr>
        <p:grpSpPr>
          <a:xfrm>
            <a:off x="673100" y="4638754"/>
            <a:ext cx="751349" cy="751349"/>
            <a:chOff x="673100" y="4638754"/>
            <a:chExt cx="751349" cy="751349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1C6F3D2D-7351-4034-B3FA-DFD02D003933}"/>
                </a:ext>
              </a:extLst>
            </p:cNvPr>
            <p:cNvSpPr/>
            <p:nvPr userDrawn="1"/>
          </p:nvSpPr>
          <p:spPr>
            <a:xfrm>
              <a:off x="673100" y="4638754"/>
              <a:ext cx="751349" cy="75134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0" rIns="0" rtlCol="0" anchor="ctr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600"/>
                </a:spcAft>
              </a:pPr>
              <a:endParaRPr lang="zh-CN" altLang="en-US" b="1" dirty="0">
                <a:solidFill>
                  <a:schemeClr val="accent1"/>
                </a:solidFill>
                <a:latin typeface="微软雅黑"/>
              </a:endParaRPr>
            </a:p>
          </p:txBody>
        </p:sp>
        <p:sp>
          <p:nvSpPr>
            <p:cNvPr id="40" name="bar-chart_230278">
              <a:extLst>
                <a:ext uri="{FF2B5EF4-FFF2-40B4-BE49-F238E27FC236}">
                  <a16:creationId xmlns:a16="http://schemas.microsoft.com/office/drawing/2014/main" id="{A22C2079-51E3-4D84-AD35-54582B5F72C2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827252" y="4788923"/>
              <a:ext cx="443043" cy="441244"/>
            </a:xfrm>
            <a:custGeom>
              <a:avLst/>
              <a:gdLst>
                <a:gd name="connsiteX0" fmla="*/ 0 w 608344"/>
                <a:gd name="connsiteY0" fmla="*/ 537850 h 605875"/>
                <a:gd name="connsiteX1" fmla="*/ 608344 w 608344"/>
                <a:gd name="connsiteY1" fmla="*/ 537850 h 605875"/>
                <a:gd name="connsiteX2" fmla="*/ 608344 w 608344"/>
                <a:gd name="connsiteY2" fmla="*/ 605875 h 605875"/>
                <a:gd name="connsiteX3" fmla="*/ 0 w 608344"/>
                <a:gd name="connsiteY3" fmla="*/ 605875 h 605875"/>
                <a:gd name="connsiteX4" fmla="*/ 25404 w 608344"/>
                <a:gd name="connsiteY4" fmla="*/ 377807 h 605875"/>
                <a:gd name="connsiteX5" fmla="*/ 195114 w 608344"/>
                <a:gd name="connsiteY5" fmla="*/ 377807 h 605875"/>
                <a:gd name="connsiteX6" fmla="*/ 195114 w 608344"/>
                <a:gd name="connsiteY6" fmla="*/ 510258 h 605875"/>
                <a:gd name="connsiteX7" fmla="*/ 25404 w 608344"/>
                <a:gd name="connsiteY7" fmla="*/ 510258 h 605875"/>
                <a:gd name="connsiteX8" fmla="*/ 219317 w 608344"/>
                <a:gd name="connsiteY8" fmla="*/ 262927 h 605875"/>
                <a:gd name="connsiteX9" fmla="*/ 389027 w 608344"/>
                <a:gd name="connsiteY9" fmla="*/ 262927 h 605875"/>
                <a:gd name="connsiteX10" fmla="*/ 389027 w 608344"/>
                <a:gd name="connsiteY10" fmla="*/ 510259 h 605875"/>
                <a:gd name="connsiteX11" fmla="*/ 219317 w 608344"/>
                <a:gd name="connsiteY11" fmla="*/ 510259 h 605875"/>
                <a:gd name="connsiteX12" fmla="*/ 412313 w 608344"/>
                <a:gd name="connsiteY12" fmla="*/ 133369 h 605875"/>
                <a:gd name="connsiteX13" fmla="*/ 582093 w 608344"/>
                <a:gd name="connsiteY13" fmla="*/ 133369 h 605875"/>
                <a:gd name="connsiteX14" fmla="*/ 582093 w 608344"/>
                <a:gd name="connsiteY14" fmla="*/ 510259 h 605875"/>
                <a:gd name="connsiteX15" fmla="*/ 412313 w 608344"/>
                <a:gd name="connsiteY15" fmla="*/ 510259 h 605875"/>
                <a:gd name="connsiteX16" fmla="*/ 463479 w 608344"/>
                <a:gd name="connsiteY16" fmla="*/ 0 h 605875"/>
                <a:gd name="connsiteX17" fmla="*/ 554150 w 608344"/>
                <a:gd name="connsiteY17" fmla="*/ 52977 h 605875"/>
                <a:gd name="connsiteX18" fmla="*/ 462928 w 608344"/>
                <a:gd name="connsiteY18" fmla="*/ 104963 h 605875"/>
                <a:gd name="connsiteX19" fmla="*/ 463038 w 608344"/>
                <a:gd name="connsiteY19" fmla="*/ 73574 h 605875"/>
                <a:gd name="connsiteX20" fmla="*/ 360565 w 608344"/>
                <a:gd name="connsiteY20" fmla="*/ 73023 h 605875"/>
                <a:gd name="connsiteX21" fmla="*/ 359462 w 608344"/>
                <a:gd name="connsiteY21" fmla="*/ 192195 h 605875"/>
                <a:gd name="connsiteX22" fmla="*/ 183305 w 608344"/>
                <a:gd name="connsiteY22" fmla="*/ 192195 h 605875"/>
                <a:gd name="connsiteX23" fmla="*/ 183305 w 608344"/>
                <a:gd name="connsiteY23" fmla="*/ 320508 h 605875"/>
                <a:gd name="connsiteX24" fmla="*/ 51160 w 608344"/>
                <a:gd name="connsiteY24" fmla="*/ 320508 h 605875"/>
                <a:gd name="connsiteX25" fmla="*/ 51160 w 608344"/>
                <a:gd name="connsiteY25" fmla="*/ 278435 h 605875"/>
                <a:gd name="connsiteX26" fmla="*/ 141058 w 608344"/>
                <a:gd name="connsiteY26" fmla="*/ 278435 h 605875"/>
                <a:gd name="connsiteX27" fmla="*/ 141058 w 608344"/>
                <a:gd name="connsiteY27" fmla="*/ 150121 h 605875"/>
                <a:gd name="connsiteX28" fmla="*/ 317656 w 608344"/>
                <a:gd name="connsiteY28" fmla="*/ 150121 h 605875"/>
                <a:gd name="connsiteX29" fmla="*/ 318760 w 608344"/>
                <a:gd name="connsiteY29" fmla="*/ 30729 h 605875"/>
                <a:gd name="connsiteX30" fmla="*/ 463259 w 608344"/>
                <a:gd name="connsiteY30" fmla="*/ 31500 h 60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08344" h="605875">
                  <a:moveTo>
                    <a:pt x="0" y="537850"/>
                  </a:moveTo>
                  <a:lnTo>
                    <a:pt x="608344" y="537850"/>
                  </a:lnTo>
                  <a:lnTo>
                    <a:pt x="608344" y="605875"/>
                  </a:lnTo>
                  <a:lnTo>
                    <a:pt x="0" y="605875"/>
                  </a:lnTo>
                  <a:close/>
                  <a:moveTo>
                    <a:pt x="25404" y="377807"/>
                  </a:moveTo>
                  <a:lnTo>
                    <a:pt x="195114" y="377807"/>
                  </a:lnTo>
                  <a:lnTo>
                    <a:pt x="195114" y="510258"/>
                  </a:lnTo>
                  <a:lnTo>
                    <a:pt x="25404" y="510258"/>
                  </a:lnTo>
                  <a:close/>
                  <a:moveTo>
                    <a:pt x="219317" y="262927"/>
                  </a:moveTo>
                  <a:lnTo>
                    <a:pt x="389027" y="262927"/>
                  </a:lnTo>
                  <a:lnTo>
                    <a:pt x="389027" y="510259"/>
                  </a:lnTo>
                  <a:lnTo>
                    <a:pt x="219317" y="510259"/>
                  </a:lnTo>
                  <a:close/>
                  <a:moveTo>
                    <a:pt x="412313" y="133369"/>
                  </a:moveTo>
                  <a:lnTo>
                    <a:pt x="582093" y="133369"/>
                  </a:lnTo>
                  <a:lnTo>
                    <a:pt x="582093" y="510259"/>
                  </a:lnTo>
                  <a:lnTo>
                    <a:pt x="412313" y="510259"/>
                  </a:lnTo>
                  <a:close/>
                  <a:moveTo>
                    <a:pt x="463479" y="0"/>
                  </a:moveTo>
                  <a:lnTo>
                    <a:pt x="554150" y="52977"/>
                  </a:lnTo>
                  <a:lnTo>
                    <a:pt x="462928" y="104963"/>
                  </a:lnTo>
                  <a:lnTo>
                    <a:pt x="463038" y="73574"/>
                  </a:lnTo>
                  <a:lnTo>
                    <a:pt x="360565" y="73023"/>
                  </a:lnTo>
                  <a:lnTo>
                    <a:pt x="359462" y="192195"/>
                  </a:lnTo>
                  <a:lnTo>
                    <a:pt x="183305" y="192195"/>
                  </a:lnTo>
                  <a:lnTo>
                    <a:pt x="183305" y="320508"/>
                  </a:lnTo>
                  <a:lnTo>
                    <a:pt x="51160" y="320508"/>
                  </a:lnTo>
                  <a:lnTo>
                    <a:pt x="51160" y="278435"/>
                  </a:lnTo>
                  <a:lnTo>
                    <a:pt x="141058" y="278435"/>
                  </a:lnTo>
                  <a:lnTo>
                    <a:pt x="141058" y="150121"/>
                  </a:lnTo>
                  <a:lnTo>
                    <a:pt x="317656" y="150121"/>
                  </a:lnTo>
                  <a:lnTo>
                    <a:pt x="318760" y="30729"/>
                  </a:lnTo>
                  <a:lnTo>
                    <a:pt x="463259" y="3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1069985289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四段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4E5F5DF-605F-483B-9A05-4281667499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661" y="470641"/>
            <a:ext cx="1851239" cy="418556"/>
          </a:xfrm>
          <a:prstGeom prst="rect">
            <a:avLst/>
          </a:prstGeom>
        </p:spPr>
      </p:pic>
      <p:sp>
        <p:nvSpPr>
          <p:cNvPr id="19" name="内容占位符 18">
            <a:extLst>
              <a:ext uri="{FF2B5EF4-FFF2-40B4-BE49-F238E27FC236}">
                <a16:creationId xmlns:a16="http://schemas.microsoft.com/office/drawing/2014/main" id="{E2352567-99F2-4AB1-83B8-2E4C1FFD13F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0400" y="438283"/>
            <a:ext cx="4791075" cy="456344"/>
          </a:xfrm>
        </p:spPr>
        <p:txBody>
          <a:bodyPr lIns="0" rIns="0">
            <a:spAutoFit/>
          </a:bodyPr>
          <a:lstStyle>
            <a:lvl1pPr marL="0" indent="0">
              <a:buNone/>
              <a:defRPr sz="2600" b="1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请输入你此页的标题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E9E34582-F65E-4291-A51A-3CD1A2347453}"/>
              </a:ext>
            </a:extLst>
          </p:cNvPr>
          <p:cNvCxnSpPr>
            <a:cxnSpLocks/>
          </p:cNvCxnSpPr>
          <p:nvPr userDrawn="1"/>
        </p:nvCxnSpPr>
        <p:spPr>
          <a:xfrm>
            <a:off x="660400" y="6235700"/>
            <a:ext cx="1087278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B1164ED6-7207-4E3A-9566-35C635289CC1}"/>
              </a:ext>
            </a:extLst>
          </p:cNvPr>
          <p:cNvSpPr txBox="1"/>
          <p:nvPr userDrawn="1"/>
        </p:nvSpPr>
        <p:spPr>
          <a:xfrm>
            <a:off x="660400" y="6357074"/>
            <a:ext cx="41402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/>
            <a:r>
              <a:rPr lang="zh-CN" altLang="en-US" sz="1400" spc="6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至善至美 自立自强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1E6CF21-1263-4571-B38C-4FA2FBBDFDEB}"/>
              </a:ext>
            </a:extLst>
          </p:cNvPr>
          <p:cNvSpPr txBox="1"/>
          <p:nvPr userDrawn="1"/>
        </p:nvSpPr>
        <p:spPr>
          <a:xfrm>
            <a:off x="7493000" y="6357073"/>
            <a:ext cx="40386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 algn="r"/>
            <a:r>
              <a:rPr lang="en-US" altLang="zh-CN" sz="1400" spc="6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www.hieu.edu.cn</a:t>
            </a:r>
            <a:endParaRPr kumimoji="0" lang="en-US" altLang="zh-CN" sz="1400" b="0" i="0" u="none" strike="noStrike" kern="1200" cap="none" spc="60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A985C96B-6728-4D6E-A7E2-AD7E2BAD12E0}"/>
              </a:ext>
            </a:extLst>
          </p:cNvPr>
          <p:cNvCxnSpPr>
            <a:cxnSpLocks/>
          </p:cNvCxnSpPr>
          <p:nvPr userDrawn="1"/>
        </p:nvCxnSpPr>
        <p:spPr>
          <a:xfrm>
            <a:off x="660400" y="1016000"/>
            <a:ext cx="10872788" cy="0"/>
          </a:xfrm>
          <a:prstGeom prst="line">
            <a:avLst/>
          </a:prstGeom>
          <a:ln w="12700">
            <a:gradFill>
              <a:gsLst>
                <a:gs pos="15000">
                  <a:schemeClr val="accent4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>
            <a:extLst>
              <a:ext uri="{FF2B5EF4-FFF2-40B4-BE49-F238E27FC236}">
                <a16:creationId xmlns:a16="http://schemas.microsoft.com/office/drawing/2014/main" id="{235F4029-7596-4FEA-B5E8-0F6A4E908F8E}"/>
              </a:ext>
            </a:extLst>
          </p:cNvPr>
          <p:cNvSpPr/>
          <p:nvPr userDrawn="1"/>
        </p:nvSpPr>
        <p:spPr bwMode="auto">
          <a:xfrm>
            <a:off x="4884970" y="2286962"/>
            <a:ext cx="2422060" cy="2422060"/>
          </a:xfrm>
          <a:prstGeom prst="ellipse">
            <a:avLst/>
          </a:prstGeom>
          <a:solidFill>
            <a:schemeClr val="accent5">
              <a:lumMod val="75000"/>
              <a:alpha val="83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FCE35AC-5491-4E52-A90B-AD058206F263}"/>
              </a:ext>
            </a:extLst>
          </p:cNvPr>
          <p:cNvSpPr/>
          <p:nvPr userDrawn="1"/>
        </p:nvSpPr>
        <p:spPr bwMode="auto">
          <a:xfrm>
            <a:off x="4594860" y="1996852"/>
            <a:ext cx="3002280" cy="3002280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  <a:prstDash val="dash"/>
          </a:ln>
        </p:spPr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576EC5F-6856-4BF5-89BA-ABE143798792}"/>
              </a:ext>
            </a:extLst>
          </p:cNvPr>
          <p:cNvGrpSpPr/>
          <p:nvPr userDrawn="1"/>
        </p:nvGrpSpPr>
        <p:grpSpPr>
          <a:xfrm>
            <a:off x="5257442" y="2804572"/>
            <a:ext cx="1686502" cy="1386840"/>
            <a:chOff x="142875" y="3016795"/>
            <a:chExt cx="1676400" cy="1378532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048D778-BA5B-43F4-B0FE-3E55908FA0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75" y="4113530"/>
              <a:ext cx="1676400" cy="281797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E1213E1-4B80-4A09-9558-9B1F51C473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048" y="3016795"/>
              <a:ext cx="858055" cy="975362"/>
            </a:xfrm>
            <a:prstGeom prst="rect">
              <a:avLst/>
            </a:prstGeom>
          </p:spPr>
        </p:pic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id="{61F22921-8AEF-43AE-893D-3A4B8F324237}"/>
              </a:ext>
            </a:extLst>
          </p:cNvPr>
          <p:cNvSpPr/>
          <p:nvPr userDrawn="1"/>
        </p:nvSpPr>
        <p:spPr bwMode="auto">
          <a:xfrm>
            <a:off x="4606622" y="2008614"/>
            <a:ext cx="556696" cy="55669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718AE4FF-6664-4FA8-810E-A8F53D2370C1}"/>
              </a:ext>
            </a:extLst>
          </p:cNvPr>
          <p:cNvSpPr/>
          <p:nvPr userDrawn="1"/>
        </p:nvSpPr>
        <p:spPr bwMode="auto">
          <a:xfrm>
            <a:off x="7028682" y="2008614"/>
            <a:ext cx="556696" cy="55669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E89FB9D0-C267-4C0D-BC92-993796EF8B02}"/>
              </a:ext>
            </a:extLst>
          </p:cNvPr>
          <p:cNvSpPr/>
          <p:nvPr userDrawn="1"/>
        </p:nvSpPr>
        <p:spPr bwMode="auto">
          <a:xfrm>
            <a:off x="4606622" y="4430674"/>
            <a:ext cx="556696" cy="55669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F54580FE-BDB2-4AB9-A47F-C51703EC5504}"/>
              </a:ext>
            </a:extLst>
          </p:cNvPr>
          <p:cNvSpPr/>
          <p:nvPr userDrawn="1"/>
        </p:nvSpPr>
        <p:spPr bwMode="auto">
          <a:xfrm>
            <a:off x="7028682" y="4430674"/>
            <a:ext cx="556696" cy="55669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seo-report_48643">
            <a:extLst>
              <a:ext uri="{FF2B5EF4-FFF2-40B4-BE49-F238E27FC236}">
                <a16:creationId xmlns:a16="http://schemas.microsoft.com/office/drawing/2014/main" id="{AE8DF9E3-6804-407E-AAE9-985E1C31392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713499" y="2118451"/>
            <a:ext cx="342942" cy="342423"/>
          </a:xfrm>
          <a:custGeom>
            <a:avLst/>
            <a:gdLst>
              <a:gd name="connsiteX0" fmla="*/ 210889 w 587787"/>
              <a:gd name="connsiteY0" fmla="*/ 405207 h 586899"/>
              <a:gd name="connsiteX1" fmla="*/ 327095 w 587787"/>
              <a:gd name="connsiteY1" fmla="*/ 405207 h 586899"/>
              <a:gd name="connsiteX2" fmla="*/ 340007 w 587787"/>
              <a:gd name="connsiteY2" fmla="*/ 440224 h 586899"/>
              <a:gd name="connsiteX3" fmla="*/ 210889 w 587787"/>
              <a:gd name="connsiteY3" fmla="*/ 440224 h 586899"/>
              <a:gd name="connsiteX4" fmla="*/ 122934 w 587787"/>
              <a:gd name="connsiteY4" fmla="*/ 395950 h 586899"/>
              <a:gd name="connsiteX5" fmla="*/ 121088 w 587787"/>
              <a:gd name="connsiteY5" fmla="*/ 397793 h 586899"/>
              <a:gd name="connsiteX6" fmla="*/ 121088 w 587787"/>
              <a:gd name="connsiteY6" fmla="*/ 447575 h 586899"/>
              <a:gd name="connsiteX7" fmla="*/ 122934 w 587787"/>
              <a:gd name="connsiteY7" fmla="*/ 449419 h 586899"/>
              <a:gd name="connsiteX8" fmla="*/ 172784 w 587787"/>
              <a:gd name="connsiteY8" fmla="*/ 449419 h 586899"/>
              <a:gd name="connsiteX9" fmla="*/ 174630 w 587787"/>
              <a:gd name="connsiteY9" fmla="*/ 447575 h 586899"/>
              <a:gd name="connsiteX10" fmla="*/ 174630 w 587787"/>
              <a:gd name="connsiteY10" fmla="*/ 397793 h 586899"/>
              <a:gd name="connsiteX11" fmla="*/ 172784 w 587787"/>
              <a:gd name="connsiteY11" fmla="*/ 395950 h 586899"/>
              <a:gd name="connsiteX12" fmla="*/ 122934 w 587787"/>
              <a:gd name="connsiteY12" fmla="*/ 384887 h 586899"/>
              <a:gd name="connsiteX13" fmla="*/ 172784 w 587787"/>
              <a:gd name="connsiteY13" fmla="*/ 384887 h 586899"/>
              <a:gd name="connsiteX14" fmla="*/ 183862 w 587787"/>
              <a:gd name="connsiteY14" fmla="*/ 395950 h 586899"/>
              <a:gd name="connsiteX15" fmla="*/ 183862 w 587787"/>
              <a:gd name="connsiteY15" fmla="*/ 445731 h 586899"/>
              <a:gd name="connsiteX16" fmla="*/ 172784 w 587787"/>
              <a:gd name="connsiteY16" fmla="*/ 456794 h 586899"/>
              <a:gd name="connsiteX17" fmla="*/ 122934 w 587787"/>
              <a:gd name="connsiteY17" fmla="*/ 456794 h 586899"/>
              <a:gd name="connsiteX18" fmla="*/ 111856 w 587787"/>
              <a:gd name="connsiteY18" fmla="*/ 445731 h 586899"/>
              <a:gd name="connsiteX19" fmla="*/ 111856 w 587787"/>
              <a:gd name="connsiteY19" fmla="*/ 395950 h 586899"/>
              <a:gd name="connsiteX20" fmla="*/ 122934 w 587787"/>
              <a:gd name="connsiteY20" fmla="*/ 384887 h 586899"/>
              <a:gd name="connsiteX21" fmla="*/ 212763 w 587787"/>
              <a:gd name="connsiteY21" fmla="*/ 276878 h 586899"/>
              <a:gd name="connsiteX22" fmla="*/ 341782 w 587787"/>
              <a:gd name="connsiteY22" fmla="*/ 276878 h 586899"/>
              <a:gd name="connsiteX23" fmla="*/ 330723 w 587787"/>
              <a:gd name="connsiteY23" fmla="*/ 311895 h 586899"/>
              <a:gd name="connsiteX24" fmla="*/ 212763 w 587787"/>
              <a:gd name="connsiteY24" fmla="*/ 311895 h 586899"/>
              <a:gd name="connsiteX25" fmla="*/ 122934 w 587787"/>
              <a:gd name="connsiteY25" fmla="*/ 256657 h 586899"/>
              <a:gd name="connsiteX26" fmla="*/ 172784 w 587787"/>
              <a:gd name="connsiteY26" fmla="*/ 256657 h 586899"/>
              <a:gd name="connsiteX27" fmla="*/ 183862 w 587787"/>
              <a:gd name="connsiteY27" fmla="*/ 267705 h 586899"/>
              <a:gd name="connsiteX28" fmla="*/ 183862 w 587787"/>
              <a:gd name="connsiteY28" fmla="*/ 317418 h 586899"/>
              <a:gd name="connsiteX29" fmla="*/ 172784 w 587787"/>
              <a:gd name="connsiteY29" fmla="*/ 328466 h 586899"/>
              <a:gd name="connsiteX30" fmla="*/ 122934 w 587787"/>
              <a:gd name="connsiteY30" fmla="*/ 328466 h 586899"/>
              <a:gd name="connsiteX31" fmla="*/ 111856 w 587787"/>
              <a:gd name="connsiteY31" fmla="*/ 317418 h 586899"/>
              <a:gd name="connsiteX32" fmla="*/ 111856 w 587787"/>
              <a:gd name="connsiteY32" fmla="*/ 267705 h 586899"/>
              <a:gd name="connsiteX33" fmla="*/ 122934 w 587787"/>
              <a:gd name="connsiteY33" fmla="*/ 256657 h 586899"/>
              <a:gd name="connsiteX34" fmla="*/ 453714 w 587787"/>
              <a:gd name="connsiteY34" fmla="*/ 243736 h 586899"/>
              <a:gd name="connsiteX35" fmla="*/ 455559 w 587787"/>
              <a:gd name="connsiteY35" fmla="*/ 243736 h 586899"/>
              <a:gd name="connsiteX36" fmla="*/ 448182 w 587787"/>
              <a:gd name="connsiteY36" fmla="*/ 249261 h 586899"/>
              <a:gd name="connsiteX37" fmla="*/ 448182 w 587787"/>
              <a:gd name="connsiteY37" fmla="*/ 262151 h 586899"/>
              <a:gd name="connsiteX38" fmla="*/ 466624 w 587787"/>
              <a:gd name="connsiteY38" fmla="*/ 275042 h 586899"/>
              <a:gd name="connsiteX39" fmla="*/ 482607 w 587787"/>
              <a:gd name="connsiteY39" fmla="*/ 302664 h 586899"/>
              <a:gd name="connsiteX40" fmla="*/ 482607 w 587787"/>
              <a:gd name="connsiteY40" fmla="*/ 343177 h 586899"/>
              <a:gd name="connsiteX41" fmla="*/ 486296 w 587787"/>
              <a:gd name="connsiteY41" fmla="*/ 348088 h 586899"/>
              <a:gd name="connsiteX42" fmla="*/ 489984 w 587787"/>
              <a:gd name="connsiteY42" fmla="*/ 366503 h 586899"/>
              <a:gd name="connsiteX43" fmla="*/ 484451 w 587787"/>
              <a:gd name="connsiteY43" fmla="*/ 383077 h 586899"/>
              <a:gd name="connsiteX44" fmla="*/ 480763 w 587787"/>
              <a:gd name="connsiteY44" fmla="*/ 386760 h 586899"/>
              <a:gd name="connsiteX45" fmla="*/ 466624 w 587787"/>
              <a:gd name="connsiteY45" fmla="*/ 429114 h 586899"/>
              <a:gd name="connsiteX46" fmla="*/ 462936 w 587787"/>
              <a:gd name="connsiteY46" fmla="*/ 434639 h 586899"/>
              <a:gd name="connsiteX47" fmla="*/ 464780 w 587787"/>
              <a:gd name="connsiteY47" fmla="*/ 458578 h 586899"/>
              <a:gd name="connsiteX48" fmla="*/ 466624 w 587787"/>
              <a:gd name="connsiteY48" fmla="*/ 464103 h 586899"/>
              <a:gd name="connsiteX49" fmla="*/ 475845 w 587787"/>
              <a:gd name="connsiteY49" fmla="*/ 473311 h 586899"/>
              <a:gd name="connsiteX50" fmla="*/ 486296 w 587787"/>
              <a:gd name="connsiteY50" fmla="*/ 494795 h 586899"/>
              <a:gd name="connsiteX51" fmla="*/ 531479 w 587787"/>
              <a:gd name="connsiteY51" fmla="*/ 508836 h 586899"/>
              <a:gd name="connsiteX52" fmla="*/ 550897 w 587787"/>
              <a:gd name="connsiteY52" fmla="*/ 515464 h 586899"/>
              <a:gd name="connsiteX53" fmla="*/ 550897 w 587787"/>
              <a:gd name="connsiteY53" fmla="*/ 531647 h 586899"/>
              <a:gd name="connsiteX54" fmla="*/ 530607 w 587787"/>
              <a:gd name="connsiteY54" fmla="*/ 550064 h 586899"/>
              <a:gd name="connsiteX55" fmla="*/ 262537 w 587787"/>
              <a:gd name="connsiteY55" fmla="*/ 550064 h 586899"/>
              <a:gd name="connsiteX56" fmla="*/ 232677 w 587787"/>
              <a:gd name="connsiteY56" fmla="*/ 550064 h 586899"/>
              <a:gd name="connsiteX57" fmla="*/ 238556 w 587787"/>
              <a:gd name="connsiteY57" fmla="*/ 537149 h 586899"/>
              <a:gd name="connsiteX58" fmla="*/ 256998 w 587787"/>
              <a:gd name="connsiteY58" fmla="*/ 524259 h 586899"/>
              <a:gd name="connsiteX59" fmla="*/ 344906 w 587787"/>
              <a:gd name="connsiteY59" fmla="*/ 491112 h 586899"/>
              <a:gd name="connsiteX60" fmla="*/ 355971 w 587787"/>
              <a:gd name="connsiteY60" fmla="*/ 469628 h 586899"/>
              <a:gd name="connsiteX61" fmla="*/ 363348 w 587787"/>
              <a:gd name="connsiteY61" fmla="*/ 460420 h 586899"/>
              <a:gd name="connsiteX62" fmla="*/ 367036 w 587787"/>
              <a:gd name="connsiteY62" fmla="*/ 456737 h 586899"/>
              <a:gd name="connsiteX63" fmla="*/ 368881 w 587787"/>
              <a:gd name="connsiteY63" fmla="*/ 432797 h 586899"/>
              <a:gd name="connsiteX64" fmla="*/ 367036 w 587787"/>
              <a:gd name="connsiteY64" fmla="*/ 427273 h 586899"/>
              <a:gd name="connsiteX65" fmla="*/ 352283 w 587787"/>
              <a:gd name="connsiteY65" fmla="*/ 384918 h 586899"/>
              <a:gd name="connsiteX66" fmla="*/ 348594 w 587787"/>
              <a:gd name="connsiteY66" fmla="*/ 381235 h 586899"/>
              <a:gd name="connsiteX67" fmla="*/ 343062 w 587787"/>
              <a:gd name="connsiteY67" fmla="*/ 362820 h 586899"/>
              <a:gd name="connsiteX68" fmla="*/ 346750 w 587787"/>
              <a:gd name="connsiteY68" fmla="*/ 346860 h 586899"/>
              <a:gd name="connsiteX69" fmla="*/ 350438 w 587787"/>
              <a:gd name="connsiteY69" fmla="*/ 343177 h 586899"/>
              <a:gd name="connsiteX70" fmla="*/ 350438 w 587787"/>
              <a:gd name="connsiteY70" fmla="*/ 302664 h 586899"/>
              <a:gd name="connsiteX71" fmla="*/ 368881 w 587787"/>
              <a:gd name="connsiteY71" fmla="*/ 271359 h 586899"/>
              <a:gd name="connsiteX72" fmla="*/ 418674 w 587787"/>
              <a:gd name="connsiteY72" fmla="*/ 249261 h 586899"/>
              <a:gd name="connsiteX73" fmla="*/ 453714 w 587787"/>
              <a:gd name="connsiteY73" fmla="*/ 243736 h 586899"/>
              <a:gd name="connsiteX74" fmla="*/ 210889 w 587787"/>
              <a:gd name="connsiteY74" fmla="*/ 148550 h 586899"/>
              <a:gd name="connsiteX75" fmla="*/ 475832 w 587787"/>
              <a:gd name="connsiteY75" fmla="*/ 148550 h 586899"/>
              <a:gd name="connsiteX76" fmla="*/ 475832 w 587787"/>
              <a:gd name="connsiteY76" fmla="*/ 183567 h 586899"/>
              <a:gd name="connsiteX77" fmla="*/ 210889 w 587787"/>
              <a:gd name="connsiteY77" fmla="*/ 183567 h 586899"/>
              <a:gd name="connsiteX78" fmla="*/ 122934 w 587787"/>
              <a:gd name="connsiteY78" fmla="*/ 128329 h 586899"/>
              <a:gd name="connsiteX79" fmla="*/ 172784 w 587787"/>
              <a:gd name="connsiteY79" fmla="*/ 128329 h 586899"/>
              <a:gd name="connsiteX80" fmla="*/ 183862 w 587787"/>
              <a:gd name="connsiteY80" fmla="*/ 139377 h 586899"/>
              <a:gd name="connsiteX81" fmla="*/ 183862 w 587787"/>
              <a:gd name="connsiteY81" fmla="*/ 189090 h 586899"/>
              <a:gd name="connsiteX82" fmla="*/ 172784 w 587787"/>
              <a:gd name="connsiteY82" fmla="*/ 200138 h 586899"/>
              <a:gd name="connsiteX83" fmla="*/ 122934 w 587787"/>
              <a:gd name="connsiteY83" fmla="*/ 200138 h 586899"/>
              <a:gd name="connsiteX84" fmla="*/ 111856 w 587787"/>
              <a:gd name="connsiteY84" fmla="*/ 189090 h 586899"/>
              <a:gd name="connsiteX85" fmla="*/ 111856 w 587787"/>
              <a:gd name="connsiteY85" fmla="*/ 139377 h 586899"/>
              <a:gd name="connsiteX86" fmla="*/ 122934 w 587787"/>
              <a:gd name="connsiteY86" fmla="*/ 128329 h 586899"/>
              <a:gd name="connsiteX87" fmla="*/ 55336 w 587787"/>
              <a:gd name="connsiteY87" fmla="*/ 36835 h 586899"/>
              <a:gd name="connsiteX88" fmla="*/ 36890 w 587787"/>
              <a:gd name="connsiteY88" fmla="*/ 55252 h 586899"/>
              <a:gd name="connsiteX89" fmla="*/ 36890 w 587787"/>
              <a:gd name="connsiteY89" fmla="*/ 531647 h 586899"/>
              <a:gd name="connsiteX90" fmla="*/ 55336 w 587787"/>
              <a:gd name="connsiteY90" fmla="*/ 550064 h 586899"/>
              <a:gd name="connsiteX91" fmla="*/ 232677 w 587787"/>
              <a:gd name="connsiteY91" fmla="*/ 550064 h 586899"/>
              <a:gd name="connsiteX92" fmla="*/ 229335 w 587787"/>
              <a:gd name="connsiteY92" fmla="*/ 557406 h 586899"/>
              <a:gd name="connsiteX93" fmla="*/ 574818 w 587787"/>
              <a:gd name="connsiteY93" fmla="*/ 557406 h 586899"/>
              <a:gd name="connsiteX94" fmla="*/ 584039 w 587787"/>
              <a:gd name="connsiteY94" fmla="*/ 531625 h 586899"/>
              <a:gd name="connsiteX95" fmla="*/ 576662 w 587787"/>
              <a:gd name="connsiteY95" fmla="*/ 524259 h 586899"/>
              <a:gd name="connsiteX96" fmla="*/ 550897 w 587787"/>
              <a:gd name="connsiteY96" fmla="*/ 515464 h 586899"/>
              <a:gd name="connsiteX97" fmla="*/ 550897 w 587787"/>
              <a:gd name="connsiteY97" fmla="*/ 55252 h 586899"/>
              <a:gd name="connsiteX98" fmla="*/ 532451 w 587787"/>
              <a:gd name="connsiteY98" fmla="*/ 36835 h 586899"/>
              <a:gd name="connsiteX99" fmla="*/ 55336 w 587787"/>
              <a:gd name="connsiteY99" fmla="*/ 0 h 586899"/>
              <a:gd name="connsiteX100" fmla="*/ 532451 w 587787"/>
              <a:gd name="connsiteY100" fmla="*/ 0 h 586899"/>
              <a:gd name="connsiteX101" fmla="*/ 587787 w 587787"/>
              <a:gd name="connsiteY101" fmla="*/ 55252 h 586899"/>
              <a:gd name="connsiteX102" fmla="*/ 587787 w 587787"/>
              <a:gd name="connsiteY102" fmla="*/ 531647 h 586899"/>
              <a:gd name="connsiteX103" fmla="*/ 532451 w 587787"/>
              <a:gd name="connsiteY103" fmla="*/ 586899 h 586899"/>
              <a:gd name="connsiteX104" fmla="*/ 55336 w 587787"/>
              <a:gd name="connsiteY104" fmla="*/ 586899 h 586899"/>
              <a:gd name="connsiteX105" fmla="*/ 0 w 587787"/>
              <a:gd name="connsiteY105" fmla="*/ 531647 h 586899"/>
              <a:gd name="connsiteX106" fmla="*/ 0 w 587787"/>
              <a:gd name="connsiteY106" fmla="*/ 55252 h 586899"/>
              <a:gd name="connsiteX107" fmla="*/ 55336 w 587787"/>
              <a:gd name="connsiteY107" fmla="*/ 0 h 58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587787" h="586899">
                <a:moveTo>
                  <a:pt x="210889" y="405207"/>
                </a:moveTo>
                <a:lnTo>
                  <a:pt x="327095" y="405207"/>
                </a:lnTo>
                <a:cubicBezTo>
                  <a:pt x="328940" y="423637"/>
                  <a:pt x="340007" y="440224"/>
                  <a:pt x="340007" y="440224"/>
                </a:cubicBezTo>
                <a:lnTo>
                  <a:pt x="210889" y="440224"/>
                </a:lnTo>
                <a:close/>
                <a:moveTo>
                  <a:pt x="122934" y="395950"/>
                </a:moveTo>
                <a:cubicBezTo>
                  <a:pt x="122934" y="395950"/>
                  <a:pt x="121088" y="395950"/>
                  <a:pt x="121088" y="397793"/>
                </a:cubicBezTo>
                <a:lnTo>
                  <a:pt x="121088" y="447575"/>
                </a:lnTo>
                <a:cubicBezTo>
                  <a:pt x="121088" y="447575"/>
                  <a:pt x="121088" y="449419"/>
                  <a:pt x="122934" y="449419"/>
                </a:cubicBezTo>
                <a:lnTo>
                  <a:pt x="172784" y="449419"/>
                </a:lnTo>
                <a:cubicBezTo>
                  <a:pt x="172784" y="449419"/>
                  <a:pt x="174630" y="449419"/>
                  <a:pt x="174630" y="447575"/>
                </a:cubicBezTo>
                <a:lnTo>
                  <a:pt x="174630" y="397793"/>
                </a:lnTo>
                <a:cubicBezTo>
                  <a:pt x="174630" y="397793"/>
                  <a:pt x="174630" y="395950"/>
                  <a:pt x="172784" y="395950"/>
                </a:cubicBezTo>
                <a:close/>
                <a:moveTo>
                  <a:pt x="122934" y="384887"/>
                </a:moveTo>
                <a:lnTo>
                  <a:pt x="172784" y="384887"/>
                </a:lnTo>
                <a:cubicBezTo>
                  <a:pt x="180169" y="384887"/>
                  <a:pt x="183862" y="390418"/>
                  <a:pt x="183862" y="395950"/>
                </a:cubicBezTo>
                <a:lnTo>
                  <a:pt x="183862" y="445731"/>
                </a:lnTo>
                <a:cubicBezTo>
                  <a:pt x="183862" y="451263"/>
                  <a:pt x="180169" y="456794"/>
                  <a:pt x="172784" y="456794"/>
                </a:cubicBezTo>
                <a:lnTo>
                  <a:pt x="122934" y="456794"/>
                </a:lnTo>
                <a:cubicBezTo>
                  <a:pt x="117395" y="456794"/>
                  <a:pt x="111856" y="453106"/>
                  <a:pt x="111856" y="445731"/>
                </a:cubicBezTo>
                <a:lnTo>
                  <a:pt x="111856" y="395950"/>
                </a:lnTo>
                <a:cubicBezTo>
                  <a:pt x="111856" y="390418"/>
                  <a:pt x="115549" y="384887"/>
                  <a:pt x="122934" y="384887"/>
                </a:cubicBezTo>
                <a:close/>
                <a:moveTo>
                  <a:pt x="212763" y="276878"/>
                </a:moveTo>
                <a:lnTo>
                  <a:pt x="341782" y="276878"/>
                </a:lnTo>
                <a:cubicBezTo>
                  <a:pt x="328880" y="289779"/>
                  <a:pt x="328880" y="306366"/>
                  <a:pt x="330723" y="311895"/>
                </a:cubicBezTo>
                <a:lnTo>
                  <a:pt x="212763" y="311895"/>
                </a:lnTo>
                <a:close/>
                <a:moveTo>
                  <a:pt x="122934" y="256657"/>
                </a:moveTo>
                <a:lnTo>
                  <a:pt x="172784" y="256657"/>
                </a:lnTo>
                <a:cubicBezTo>
                  <a:pt x="180169" y="256657"/>
                  <a:pt x="183862" y="262181"/>
                  <a:pt x="183862" y="267705"/>
                </a:cubicBezTo>
                <a:lnTo>
                  <a:pt x="183862" y="317418"/>
                </a:lnTo>
                <a:cubicBezTo>
                  <a:pt x="183862" y="322942"/>
                  <a:pt x="180169" y="328466"/>
                  <a:pt x="172784" y="328466"/>
                </a:cubicBezTo>
                <a:lnTo>
                  <a:pt x="122934" y="328466"/>
                </a:lnTo>
                <a:cubicBezTo>
                  <a:pt x="117395" y="328466"/>
                  <a:pt x="111856" y="324783"/>
                  <a:pt x="111856" y="317418"/>
                </a:cubicBezTo>
                <a:lnTo>
                  <a:pt x="111856" y="267705"/>
                </a:lnTo>
                <a:cubicBezTo>
                  <a:pt x="111856" y="262181"/>
                  <a:pt x="115549" y="256657"/>
                  <a:pt x="122934" y="256657"/>
                </a:cubicBezTo>
                <a:close/>
                <a:moveTo>
                  <a:pt x="453714" y="243736"/>
                </a:moveTo>
                <a:lnTo>
                  <a:pt x="455559" y="243736"/>
                </a:lnTo>
                <a:cubicBezTo>
                  <a:pt x="453714" y="245578"/>
                  <a:pt x="450026" y="247419"/>
                  <a:pt x="448182" y="249261"/>
                </a:cubicBezTo>
                <a:cubicBezTo>
                  <a:pt x="444493" y="254785"/>
                  <a:pt x="444493" y="258468"/>
                  <a:pt x="448182" y="262151"/>
                </a:cubicBezTo>
                <a:cubicBezTo>
                  <a:pt x="453714" y="265834"/>
                  <a:pt x="457403" y="267676"/>
                  <a:pt x="466624" y="275042"/>
                </a:cubicBezTo>
                <a:cubicBezTo>
                  <a:pt x="474001" y="278725"/>
                  <a:pt x="480763" y="287932"/>
                  <a:pt x="482607" y="302664"/>
                </a:cubicBezTo>
                <a:lnTo>
                  <a:pt x="482607" y="343177"/>
                </a:lnTo>
                <a:cubicBezTo>
                  <a:pt x="482607" y="348088"/>
                  <a:pt x="482607" y="349930"/>
                  <a:pt x="486296" y="348088"/>
                </a:cubicBezTo>
                <a:cubicBezTo>
                  <a:pt x="493672" y="348088"/>
                  <a:pt x="491828" y="360979"/>
                  <a:pt x="489984" y="366503"/>
                </a:cubicBezTo>
                <a:cubicBezTo>
                  <a:pt x="488140" y="373869"/>
                  <a:pt x="486296" y="375711"/>
                  <a:pt x="484451" y="383077"/>
                </a:cubicBezTo>
                <a:cubicBezTo>
                  <a:pt x="482607" y="388601"/>
                  <a:pt x="480763" y="386760"/>
                  <a:pt x="480763" y="386760"/>
                </a:cubicBezTo>
                <a:cubicBezTo>
                  <a:pt x="478919" y="395967"/>
                  <a:pt x="477075" y="414382"/>
                  <a:pt x="466624" y="429114"/>
                </a:cubicBezTo>
                <a:cubicBezTo>
                  <a:pt x="464780" y="430956"/>
                  <a:pt x="462936" y="432797"/>
                  <a:pt x="462936" y="434639"/>
                </a:cubicBezTo>
                <a:cubicBezTo>
                  <a:pt x="462936" y="436480"/>
                  <a:pt x="462936" y="443846"/>
                  <a:pt x="464780" y="458578"/>
                </a:cubicBezTo>
                <a:cubicBezTo>
                  <a:pt x="464780" y="464103"/>
                  <a:pt x="464780" y="464103"/>
                  <a:pt x="466624" y="464103"/>
                </a:cubicBezTo>
                <a:cubicBezTo>
                  <a:pt x="474001" y="464103"/>
                  <a:pt x="475845" y="467786"/>
                  <a:pt x="475845" y="473311"/>
                </a:cubicBezTo>
                <a:cubicBezTo>
                  <a:pt x="475845" y="487429"/>
                  <a:pt x="484451" y="492953"/>
                  <a:pt x="486296" y="494795"/>
                </a:cubicBezTo>
                <a:cubicBezTo>
                  <a:pt x="501971" y="500320"/>
                  <a:pt x="516725" y="504463"/>
                  <a:pt x="531479" y="508836"/>
                </a:cubicBezTo>
                <a:lnTo>
                  <a:pt x="550897" y="515464"/>
                </a:lnTo>
                <a:lnTo>
                  <a:pt x="550897" y="531647"/>
                </a:lnTo>
                <a:cubicBezTo>
                  <a:pt x="550897" y="542697"/>
                  <a:pt x="547208" y="550064"/>
                  <a:pt x="530607" y="550064"/>
                </a:cubicBezTo>
                <a:lnTo>
                  <a:pt x="262537" y="550064"/>
                </a:lnTo>
                <a:lnTo>
                  <a:pt x="232677" y="550064"/>
                </a:lnTo>
                <a:lnTo>
                  <a:pt x="238556" y="537149"/>
                </a:lnTo>
                <a:cubicBezTo>
                  <a:pt x="242245" y="531625"/>
                  <a:pt x="244089" y="527942"/>
                  <a:pt x="256998" y="524259"/>
                </a:cubicBezTo>
                <a:cubicBezTo>
                  <a:pt x="275440" y="518734"/>
                  <a:pt x="330767" y="502161"/>
                  <a:pt x="344906" y="491112"/>
                </a:cubicBezTo>
                <a:cubicBezTo>
                  <a:pt x="348594" y="489270"/>
                  <a:pt x="355971" y="480063"/>
                  <a:pt x="355971" y="469628"/>
                </a:cubicBezTo>
                <a:cubicBezTo>
                  <a:pt x="355971" y="465944"/>
                  <a:pt x="355971" y="460420"/>
                  <a:pt x="363348" y="460420"/>
                </a:cubicBezTo>
                <a:cubicBezTo>
                  <a:pt x="365192" y="460420"/>
                  <a:pt x="367036" y="458578"/>
                  <a:pt x="367036" y="456737"/>
                </a:cubicBezTo>
                <a:cubicBezTo>
                  <a:pt x="367036" y="449371"/>
                  <a:pt x="367036" y="440163"/>
                  <a:pt x="368881" y="432797"/>
                </a:cubicBezTo>
                <a:cubicBezTo>
                  <a:pt x="368881" y="430956"/>
                  <a:pt x="368881" y="429114"/>
                  <a:pt x="367036" y="427273"/>
                </a:cubicBezTo>
                <a:cubicBezTo>
                  <a:pt x="359660" y="416224"/>
                  <a:pt x="354127" y="395967"/>
                  <a:pt x="352283" y="384918"/>
                </a:cubicBezTo>
                <a:cubicBezTo>
                  <a:pt x="352283" y="384918"/>
                  <a:pt x="350438" y="386760"/>
                  <a:pt x="348594" y="381235"/>
                </a:cubicBezTo>
                <a:cubicBezTo>
                  <a:pt x="346750" y="373869"/>
                  <a:pt x="344906" y="370186"/>
                  <a:pt x="343062" y="362820"/>
                </a:cubicBezTo>
                <a:cubicBezTo>
                  <a:pt x="343062" y="360979"/>
                  <a:pt x="337529" y="344405"/>
                  <a:pt x="346750" y="346860"/>
                </a:cubicBezTo>
                <a:cubicBezTo>
                  <a:pt x="350438" y="348702"/>
                  <a:pt x="350438" y="346860"/>
                  <a:pt x="350438" y="343177"/>
                </a:cubicBezTo>
                <a:lnTo>
                  <a:pt x="350438" y="302664"/>
                </a:lnTo>
                <a:cubicBezTo>
                  <a:pt x="350438" y="289774"/>
                  <a:pt x="359660" y="278725"/>
                  <a:pt x="368881" y="271359"/>
                </a:cubicBezTo>
                <a:cubicBezTo>
                  <a:pt x="383634" y="258468"/>
                  <a:pt x="400232" y="252944"/>
                  <a:pt x="418674" y="249261"/>
                </a:cubicBezTo>
                <a:cubicBezTo>
                  <a:pt x="427895" y="247419"/>
                  <a:pt x="451870" y="243736"/>
                  <a:pt x="453714" y="243736"/>
                </a:cubicBezTo>
                <a:close/>
                <a:moveTo>
                  <a:pt x="210889" y="148550"/>
                </a:moveTo>
                <a:lnTo>
                  <a:pt x="475832" y="148550"/>
                </a:lnTo>
                <a:lnTo>
                  <a:pt x="475832" y="183567"/>
                </a:lnTo>
                <a:lnTo>
                  <a:pt x="210889" y="183567"/>
                </a:lnTo>
                <a:close/>
                <a:moveTo>
                  <a:pt x="122934" y="128329"/>
                </a:moveTo>
                <a:lnTo>
                  <a:pt x="172784" y="128329"/>
                </a:lnTo>
                <a:cubicBezTo>
                  <a:pt x="180169" y="128329"/>
                  <a:pt x="183862" y="133853"/>
                  <a:pt x="183862" y="139377"/>
                </a:cubicBezTo>
                <a:lnTo>
                  <a:pt x="183862" y="189090"/>
                </a:lnTo>
                <a:cubicBezTo>
                  <a:pt x="183862" y="194614"/>
                  <a:pt x="180169" y="200138"/>
                  <a:pt x="172784" y="200138"/>
                </a:cubicBezTo>
                <a:lnTo>
                  <a:pt x="122934" y="200138"/>
                </a:lnTo>
                <a:cubicBezTo>
                  <a:pt x="117395" y="200138"/>
                  <a:pt x="111856" y="196455"/>
                  <a:pt x="111856" y="189090"/>
                </a:cubicBezTo>
                <a:lnTo>
                  <a:pt x="111856" y="139377"/>
                </a:lnTo>
                <a:cubicBezTo>
                  <a:pt x="111856" y="133853"/>
                  <a:pt x="115549" y="128329"/>
                  <a:pt x="122934" y="128329"/>
                </a:cubicBezTo>
                <a:close/>
                <a:moveTo>
                  <a:pt x="55336" y="36835"/>
                </a:moveTo>
                <a:cubicBezTo>
                  <a:pt x="44268" y="36835"/>
                  <a:pt x="36890" y="44202"/>
                  <a:pt x="36890" y="55252"/>
                </a:cubicBezTo>
                <a:lnTo>
                  <a:pt x="36890" y="531647"/>
                </a:lnTo>
                <a:cubicBezTo>
                  <a:pt x="36890" y="542697"/>
                  <a:pt x="44268" y="550064"/>
                  <a:pt x="55336" y="550064"/>
                </a:cubicBezTo>
                <a:lnTo>
                  <a:pt x="232677" y="550064"/>
                </a:lnTo>
                <a:lnTo>
                  <a:pt x="229335" y="557406"/>
                </a:lnTo>
                <a:lnTo>
                  <a:pt x="574818" y="557406"/>
                </a:lnTo>
                <a:lnTo>
                  <a:pt x="584039" y="531625"/>
                </a:lnTo>
                <a:cubicBezTo>
                  <a:pt x="580351" y="524259"/>
                  <a:pt x="584039" y="526100"/>
                  <a:pt x="576662" y="524259"/>
                </a:cubicBezTo>
                <a:lnTo>
                  <a:pt x="550897" y="515464"/>
                </a:lnTo>
                <a:lnTo>
                  <a:pt x="550897" y="55252"/>
                </a:lnTo>
                <a:cubicBezTo>
                  <a:pt x="550897" y="44202"/>
                  <a:pt x="543518" y="36835"/>
                  <a:pt x="532451" y="36835"/>
                </a:cubicBezTo>
                <a:close/>
                <a:moveTo>
                  <a:pt x="55336" y="0"/>
                </a:moveTo>
                <a:lnTo>
                  <a:pt x="532451" y="0"/>
                </a:lnTo>
                <a:cubicBezTo>
                  <a:pt x="563808" y="0"/>
                  <a:pt x="587787" y="23943"/>
                  <a:pt x="587787" y="55252"/>
                </a:cubicBezTo>
                <a:lnTo>
                  <a:pt x="587787" y="531647"/>
                </a:lnTo>
                <a:cubicBezTo>
                  <a:pt x="587787" y="562956"/>
                  <a:pt x="563808" y="586899"/>
                  <a:pt x="532451" y="586899"/>
                </a:cubicBezTo>
                <a:lnTo>
                  <a:pt x="55336" y="586899"/>
                </a:lnTo>
                <a:cubicBezTo>
                  <a:pt x="23979" y="586899"/>
                  <a:pt x="0" y="562956"/>
                  <a:pt x="0" y="531647"/>
                </a:cubicBezTo>
                <a:lnTo>
                  <a:pt x="0" y="55252"/>
                </a:lnTo>
                <a:cubicBezTo>
                  <a:pt x="0" y="23943"/>
                  <a:pt x="23979" y="0"/>
                  <a:pt x="55336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</p:sp>
      <p:sp>
        <p:nvSpPr>
          <p:cNvPr id="24" name="statistics_87578">
            <a:extLst>
              <a:ext uri="{FF2B5EF4-FFF2-40B4-BE49-F238E27FC236}">
                <a16:creationId xmlns:a16="http://schemas.microsoft.com/office/drawing/2014/main" id="{AF776469-F550-4684-B16A-E87EEC7EFA5E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7135718" y="2118451"/>
            <a:ext cx="342623" cy="342942"/>
          </a:xfrm>
          <a:custGeom>
            <a:avLst/>
            <a:gdLst>
              <a:gd name="connsiteX0" fmla="*/ 30698 w 606862"/>
              <a:gd name="connsiteY0" fmla="*/ 546106 h 607427"/>
              <a:gd name="connsiteX1" fmla="*/ 576164 w 606862"/>
              <a:gd name="connsiteY1" fmla="*/ 546106 h 607427"/>
              <a:gd name="connsiteX2" fmla="*/ 606862 w 606862"/>
              <a:gd name="connsiteY2" fmla="*/ 576767 h 607427"/>
              <a:gd name="connsiteX3" fmla="*/ 576164 w 606862"/>
              <a:gd name="connsiteY3" fmla="*/ 607427 h 607427"/>
              <a:gd name="connsiteX4" fmla="*/ 30698 w 606862"/>
              <a:gd name="connsiteY4" fmla="*/ 607427 h 607427"/>
              <a:gd name="connsiteX5" fmla="*/ 0 w 606862"/>
              <a:gd name="connsiteY5" fmla="*/ 576767 h 607427"/>
              <a:gd name="connsiteX6" fmla="*/ 30698 w 606862"/>
              <a:gd name="connsiteY6" fmla="*/ 546106 h 607427"/>
              <a:gd name="connsiteX7" fmla="*/ 198504 w 606862"/>
              <a:gd name="connsiteY7" fmla="*/ 351416 h 607427"/>
              <a:gd name="connsiteX8" fmla="*/ 270873 w 606862"/>
              <a:gd name="connsiteY8" fmla="*/ 351416 h 607427"/>
              <a:gd name="connsiteX9" fmla="*/ 283319 w 606862"/>
              <a:gd name="connsiteY9" fmla="*/ 363842 h 607427"/>
              <a:gd name="connsiteX10" fmla="*/ 283319 w 606862"/>
              <a:gd name="connsiteY10" fmla="*/ 492893 h 607427"/>
              <a:gd name="connsiteX11" fmla="*/ 270873 w 606862"/>
              <a:gd name="connsiteY11" fmla="*/ 505319 h 607427"/>
              <a:gd name="connsiteX12" fmla="*/ 198504 w 606862"/>
              <a:gd name="connsiteY12" fmla="*/ 505319 h 607427"/>
              <a:gd name="connsiteX13" fmla="*/ 186151 w 606862"/>
              <a:gd name="connsiteY13" fmla="*/ 492893 h 607427"/>
              <a:gd name="connsiteX14" fmla="*/ 186151 w 606862"/>
              <a:gd name="connsiteY14" fmla="*/ 363842 h 607427"/>
              <a:gd name="connsiteX15" fmla="*/ 198504 w 606862"/>
              <a:gd name="connsiteY15" fmla="*/ 351416 h 607427"/>
              <a:gd name="connsiteX16" fmla="*/ 61066 w 606862"/>
              <a:gd name="connsiteY16" fmla="*/ 296728 h 607427"/>
              <a:gd name="connsiteX17" fmla="*/ 133435 w 606862"/>
              <a:gd name="connsiteY17" fmla="*/ 296728 h 607427"/>
              <a:gd name="connsiteX18" fmla="*/ 145788 w 606862"/>
              <a:gd name="connsiteY18" fmla="*/ 309155 h 607427"/>
              <a:gd name="connsiteX19" fmla="*/ 145788 w 606862"/>
              <a:gd name="connsiteY19" fmla="*/ 492892 h 607427"/>
              <a:gd name="connsiteX20" fmla="*/ 133435 w 606862"/>
              <a:gd name="connsiteY20" fmla="*/ 505319 h 607427"/>
              <a:gd name="connsiteX21" fmla="*/ 61066 w 606862"/>
              <a:gd name="connsiteY21" fmla="*/ 505319 h 607427"/>
              <a:gd name="connsiteX22" fmla="*/ 48620 w 606862"/>
              <a:gd name="connsiteY22" fmla="*/ 492892 h 607427"/>
              <a:gd name="connsiteX23" fmla="*/ 48620 w 606862"/>
              <a:gd name="connsiteY23" fmla="*/ 309155 h 607427"/>
              <a:gd name="connsiteX24" fmla="*/ 61066 w 606862"/>
              <a:gd name="connsiteY24" fmla="*/ 296728 h 607427"/>
              <a:gd name="connsiteX25" fmla="*/ 336059 w 606862"/>
              <a:gd name="connsiteY25" fmla="*/ 197654 h 607427"/>
              <a:gd name="connsiteX26" fmla="*/ 408428 w 606862"/>
              <a:gd name="connsiteY26" fmla="*/ 197654 h 607427"/>
              <a:gd name="connsiteX27" fmla="*/ 420781 w 606862"/>
              <a:gd name="connsiteY27" fmla="*/ 210078 h 607427"/>
              <a:gd name="connsiteX28" fmla="*/ 420781 w 606862"/>
              <a:gd name="connsiteY28" fmla="*/ 492895 h 607427"/>
              <a:gd name="connsiteX29" fmla="*/ 408428 w 606862"/>
              <a:gd name="connsiteY29" fmla="*/ 505319 h 607427"/>
              <a:gd name="connsiteX30" fmla="*/ 336059 w 606862"/>
              <a:gd name="connsiteY30" fmla="*/ 505319 h 607427"/>
              <a:gd name="connsiteX31" fmla="*/ 323613 w 606862"/>
              <a:gd name="connsiteY31" fmla="*/ 492895 h 607427"/>
              <a:gd name="connsiteX32" fmla="*/ 323613 w 606862"/>
              <a:gd name="connsiteY32" fmla="*/ 210078 h 607427"/>
              <a:gd name="connsiteX33" fmla="*/ 336059 w 606862"/>
              <a:gd name="connsiteY33" fmla="*/ 197654 h 607427"/>
              <a:gd name="connsiteX34" fmla="*/ 473498 w 606862"/>
              <a:gd name="connsiteY34" fmla="*/ 88277 h 607427"/>
              <a:gd name="connsiteX35" fmla="*/ 545960 w 606862"/>
              <a:gd name="connsiteY35" fmla="*/ 88277 h 607427"/>
              <a:gd name="connsiteX36" fmla="*/ 558313 w 606862"/>
              <a:gd name="connsiteY36" fmla="*/ 100703 h 607427"/>
              <a:gd name="connsiteX37" fmla="*/ 558313 w 606862"/>
              <a:gd name="connsiteY37" fmla="*/ 492893 h 607427"/>
              <a:gd name="connsiteX38" fmla="*/ 545960 w 606862"/>
              <a:gd name="connsiteY38" fmla="*/ 505319 h 607427"/>
              <a:gd name="connsiteX39" fmla="*/ 473498 w 606862"/>
              <a:gd name="connsiteY39" fmla="*/ 505319 h 607427"/>
              <a:gd name="connsiteX40" fmla="*/ 461145 w 606862"/>
              <a:gd name="connsiteY40" fmla="*/ 492893 h 607427"/>
              <a:gd name="connsiteX41" fmla="*/ 461145 w 606862"/>
              <a:gd name="connsiteY41" fmla="*/ 100703 h 607427"/>
              <a:gd name="connsiteX42" fmla="*/ 473498 w 606862"/>
              <a:gd name="connsiteY42" fmla="*/ 88277 h 607427"/>
              <a:gd name="connsiteX43" fmla="*/ 308658 w 606862"/>
              <a:gd name="connsiteY43" fmla="*/ 0 h 607427"/>
              <a:gd name="connsiteX44" fmla="*/ 465470 w 606862"/>
              <a:gd name="connsiteY44" fmla="*/ 276 h 607427"/>
              <a:gd name="connsiteX45" fmla="*/ 469158 w 606862"/>
              <a:gd name="connsiteY45" fmla="*/ 2577 h 607427"/>
              <a:gd name="connsiteX46" fmla="*/ 468697 w 606862"/>
              <a:gd name="connsiteY46" fmla="*/ 6903 h 607427"/>
              <a:gd name="connsiteX47" fmla="*/ 373282 w 606862"/>
              <a:gd name="connsiteY47" fmla="*/ 131166 h 607427"/>
              <a:gd name="connsiteX48" fmla="*/ 369318 w 606862"/>
              <a:gd name="connsiteY48" fmla="*/ 132455 h 607427"/>
              <a:gd name="connsiteX49" fmla="*/ 366644 w 606862"/>
              <a:gd name="connsiteY49" fmla="*/ 129141 h 607427"/>
              <a:gd name="connsiteX50" fmla="*/ 363141 w 606862"/>
              <a:gd name="connsiteY50" fmla="*/ 77411 h 607427"/>
              <a:gd name="connsiteX51" fmla="*/ 249197 w 606862"/>
              <a:gd name="connsiteY51" fmla="*/ 133467 h 607427"/>
              <a:gd name="connsiteX52" fmla="*/ 186786 w 606862"/>
              <a:gd name="connsiteY52" fmla="*/ 238308 h 607427"/>
              <a:gd name="connsiteX53" fmla="*/ 169178 w 606862"/>
              <a:gd name="connsiteY53" fmla="*/ 248249 h 607427"/>
              <a:gd name="connsiteX54" fmla="*/ 161434 w 606862"/>
              <a:gd name="connsiteY54" fmla="*/ 246776 h 607427"/>
              <a:gd name="connsiteX55" fmla="*/ 22875 w 606862"/>
              <a:gd name="connsiteY55" fmla="*/ 189708 h 607427"/>
              <a:gd name="connsiteX56" fmla="*/ 11813 w 606862"/>
              <a:gd name="connsiteY56" fmla="*/ 163014 h 607427"/>
              <a:gd name="connsiteX57" fmla="*/ 38547 w 606862"/>
              <a:gd name="connsiteY57" fmla="*/ 151969 h 607427"/>
              <a:gd name="connsiteX58" fmla="*/ 160696 w 606862"/>
              <a:gd name="connsiteY58" fmla="*/ 202226 h 607427"/>
              <a:gd name="connsiteX59" fmla="*/ 217116 w 606862"/>
              <a:gd name="connsiteY59" fmla="*/ 107326 h 607427"/>
              <a:gd name="connsiteX60" fmla="*/ 225689 w 606862"/>
              <a:gd name="connsiteY60" fmla="*/ 99410 h 607427"/>
              <a:gd name="connsiteX61" fmla="*/ 345072 w 606862"/>
              <a:gd name="connsiteY61" fmla="*/ 40777 h 607427"/>
              <a:gd name="connsiteX62" fmla="*/ 306169 w 606862"/>
              <a:gd name="connsiteY62" fmla="*/ 6443 h 607427"/>
              <a:gd name="connsiteX63" fmla="*/ 305155 w 606862"/>
              <a:gd name="connsiteY63" fmla="*/ 2393 h 607427"/>
              <a:gd name="connsiteX64" fmla="*/ 308658 w 606862"/>
              <a:gd name="connsiteY64" fmla="*/ 0 h 60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606862" h="607427">
                <a:moveTo>
                  <a:pt x="30698" y="546106"/>
                </a:moveTo>
                <a:lnTo>
                  <a:pt x="576164" y="546106"/>
                </a:lnTo>
                <a:cubicBezTo>
                  <a:pt x="593126" y="546106"/>
                  <a:pt x="606862" y="559825"/>
                  <a:pt x="606862" y="576767"/>
                </a:cubicBezTo>
                <a:cubicBezTo>
                  <a:pt x="606862" y="593708"/>
                  <a:pt x="593126" y="607427"/>
                  <a:pt x="576164" y="607427"/>
                </a:cubicBezTo>
                <a:lnTo>
                  <a:pt x="30698" y="607427"/>
                </a:lnTo>
                <a:cubicBezTo>
                  <a:pt x="13736" y="607427"/>
                  <a:pt x="0" y="593708"/>
                  <a:pt x="0" y="576767"/>
                </a:cubicBezTo>
                <a:cubicBezTo>
                  <a:pt x="0" y="559825"/>
                  <a:pt x="13736" y="546106"/>
                  <a:pt x="30698" y="546106"/>
                </a:cubicBezTo>
                <a:close/>
                <a:moveTo>
                  <a:pt x="198504" y="351416"/>
                </a:moveTo>
                <a:lnTo>
                  <a:pt x="270873" y="351416"/>
                </a:lnTo>
                <a:cubicBezTo>
                  <a:pt x="277788" y="351416"/>
                  <a:pt x="283319" y="357031"/>
                  <a:pt x="283319" y="363842"/>
                </a:cubicBezTo>
                <a:lnTo>
                  <a:pt x="283319" y="492893"/>
                </a:lnTo>
                <a:cubicBezTo>
                  <a:pt x="283319" y="499704"/>
                  <a:pt x="277788" y="505319"/>
                  <a:pt x="270873" y="505319"/>
                </a:cubicBezTo>
                <a:lnTo>
                  <a:pt x="198504" y="505319"/>
                </a:lnTo>
                <a:cubicBezTo>
                  <a:pt x="191682" y="505319"/>
                  <a:pt x="186151" y="499704"/>
                  <a:pt x="186151" y="492893"/>
                </a:cubicBezTo>
                <a:lnTo>
                  <a:pt x="186151" y="363842"/>
                </a:lnTo>
                <a:cubicBezTo>
                  <a:pt x="186151" y="357031"/>
                  <a:pt x="191682" y="351416"/>
                  <a:pt x="198504" y="351416"/>
                </a:cubicBezTo>
                <a:close/>
                <a:moveTo>
                  <a:pt x="61066" y="296728"/>
                </a:moveTo>
                <a:lnTo>
                  <a:pt x="133435" y="296728"/>
                </a:lnTo>
                <a:cubicBezTo>
                  <a:pt x="140257" y="296728"/>
                  <a:pt x="145788" y="302343"/>
                  <a:pt x="145788" y="309155"/>
                </a:cubicBezTo>
                <a:lnTo>
                  <a:pt x="145788" y="492892"/>
                </a:lnTo>
                <a:cubicBezTo>
                  <a:pt x="145788" y="499704"/>
                  <a:pt x="140257" y="505319"/>
                  <a:pt x="133435" y="505319"/>
                </a:cubicBezTo>
                <a:lnTo>
                  <a:pt x="61066" y="505319"/>
                </a:lnTo>
                <a:cubicBezTo>
                  <a:pt x="54244" y="505319"/>
                  <a:pt x="48620" y="499704"/>
                  <a:pt x="48620" y="492892"/>
                </a:cubicBezTo>
                <a:lnTo>
                  <a:pt x="48620" y="309155"/>
                </a:lnTo>
                <a:cubicBezTo>
                  <a:pt x="48620" y="302343"/>
                  <a:pt x="54244" y="296728"/>
                  <a:pt x="61066" y="296728"/>
                </a:cubicBezTo>
                <a:close/>
                <a:moveTo>
                  <a:pt x="336059" y="197654"/>
                </a:moveTo>
                <a:lnTo>
                  <a:pt x="408428" y="197654"/>
                </a:lnTo>
                <a:cubicBezTo>
                  <a:pt x="415250" y="197654"/>
                  <a:pt x="420781" y="203268"/>
                  <a:pt x="420781" y="210078"/>
                </a:cubicBezTo>
                <a:lnTo>
                  <a:pt x="420781" y="492895"/>
                </a:lnTo>
                <a:cubicBezTo>
                  <a:pt x="420781" y="499705"/>
                  <a:pt x="415250" y="505319"/>
                  <a:pt x="408428" y="505319"/>
                </a:cubicBezTo>
                <a:lnTo>
                  <a:pt x="336059" y="505319"/>
                </a:lnTo>
                <a:cubicBezTo>
                  <a:pt x="329237" y="505319"/>
                  <a:pt x="323613" y="499705"/>
                  <a:pt x="323613" y="492895"/>
                </a:cubicBezTo>
                <a:lnTo>
                  <a:pt x="323613" y="210078"/>
                </a:lnTo>
                <a:cubicBezTo>
                  <a:pt x="323613" y="203268"/>
                  <a:pt x="329237" y="197654"/>
                  <a:pt x="336059" y="197654"/>
                </a:cubicBezTo>
                <a:close/>
                <a:moveTo>
                  <a:pt x="473498" y="88277"/>
                </a:moveTo>
                <a:lnTo>
                  <a:pt x="545960" y="88277"/>
                </a:lnTo>
                <a:cubicBezTo>
                  <a:pt x="552782" y="88277"/>
                  <a:pt x="558313" y="93800"/>
                  <a:pt x="558313" y="100703"/>
                </a:cubicBezTo>
                <a:lnTo>
                  <a:pt x="558313" y="492893"/>
                </a:lnTo>
                <a:cubicBezTo>
                  <a:pt x="558313" y="499704"/>
                  <a:pt x="552782" y="505319"/>
                  <a:pt x="545960" y="505319"/>
                </a:cubicBezTo>
                <a:lnTo>
                  <a:pt x="473498" y="505319"/>
                </a:lnTo>
                <a:cubicBezTo>
                  <a:pt x="466676" y="505319"/>
                  <a:pt x="461145" y="499704"/>
                  <a:pt x="461145" y="492893"/>
                </a:cubicBezTo>
                <a:lnTo>
                  <a:pt x="461145" y="100703"/>
                </a:lnTo>
                <a:cubicBezTo>
                  <a:pt x="461145" y="93800"/>
                  <a:pt x="466676" y="88277"/>
                  <a:pt x="473498" y="88277"/>
                </a:cubicBezTo>
                <a:close/>
                <a:moveTo>
                  <a:pt x="308658" y="0"/>
                </a:moveTo>
                <a:lnTo>
                  <a:pt x="465470" y="276"/>
                </a:lnTo>
                <a:cubicBezTo>
                  <a:pt x="467037" y="276"/>
                  <a:pt x="468420" y="1197"/>
                  <a:pt x="469158" y="2577"/>
                </a:cubicBezTo>
                <a:cubicBezTo>
                  <a:pt x="469895" y="3958"/>
                  <a:pt x="469711" y="5615"/>
                  <a:pt x="468697" y="6903"/>
                </a:cubicBezTo>
                <a:lnTo>
                  <a:pt x="373282" y="131166"/>
                </a:lnTo>
                <a:cubicBezTo>
                  <a:pt x="372360" y="132363"/>
                  <a:pt x="370701" y="132915"/>
                  <a:pt x="369318" y="132455"/>
                </a:cubicBezTo>
                <a:cubicBezTo>
                  <a:pt x="367843" y="131994"/>
                  <a:pt x="366737" y="130706"/>
                  <a:pt x="366644" y="129141"/>
                </a:cubicBezTo>
                <a:lnTo>
                  <a:pt x="363141" y="77411"/>
                </a:lnTo>
                <a:lnTo>
                  <a:pt x="249197" y="133467"/>
                </a:lnTo>
                <a:lnTo>
                  <a:pt x="186786" y="238308"/>
                </a:lnTo>
                <a:cubicBezTo>
                  <a:pt x="183006" y="244659"/>
                  <a:pt x="176276" y="248249"/>
                  <a:pt x="169178" y="248249"/>
                </a:cubicBezTo>
                <a:cubicBezTo>
                  <a:pt x="166596" y="248249"/>
                  <a:pt x="164015" y="247789"/>
                  <a:pt x="161434" y="246776"/>
                </a:cubicBezTo>
                <a:lnTo>
                  <a:pt x="22875" y="189708"/>
                </a:lnTo>
                <a:cubicBezTo>
                  <a:pt x="12458" y="185381"/>
                  <a:pt x="7480" y="173507"/>
                  <a:pt x="11813" y="163014"/>
                </a:cubicBezTo>
                <a:cubicBezTo>
                  <a:pt x="16053" y="152613"/>
                  <a:pt x="28038" y="147642"/>
                  <a:pt x="38547" y="151969"/>
                </a:cubicBezTo>
                <a:lnTo>
                  <a:pt x="160696" y="202226"/>
                </a:lnTo>
                <a:lnTo>
                  <a:pt x="217116" y="107326"/>
                </a:lnTo>
                <a:cubicBezTo>
                  <a:pt x="219144" y="103920"/>
                  <a:pt x="222094" y="101251"/>
                  <a:pt x="225689" y="99410"/>
                </a:cubicBezTo>
                <a:lnTo>
                  <a:pt x="345072" y="40777"/>
                </a:lnTo>
                <a:lnTo>
                  <a:pt x="306169" y="6443"/>
                </a:lnTo>
                <a:cubicBezTo>
                  <a:pt x="305063" y="5431"/>
                  <a:pt x="304602" y="3774"/>
                  <a:pt x="305155" y="2393"/>
                </a:cubicBezTo>
                <a:cubicBezTo>
                  <a:pt x="305708" y="920"/>
                  <a:pt x="307091" y="0"/>
                  <a:pt x="308658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</p:sp>
      <p:sp>
        <p:nvSpPr>
          <p:cNvPr id="25" name="two-books-sizes-outlined-symbol_57105">
            <a:extLst>
              <a:ext uri="{FF2B5EF4-FFF2-40B4-BE49-F238E27FC236}">
                <a16:creationId xmlns:a16="http://schemas.microsoft.com/office/drawing/2014/main" id="{525FB3A7-60B7-4B30-B08F-73FAE14C89E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7149499" y="4543774"/>
            <a:ext cx="342942" cy="330496"/>
          </a:xfrm>
          <a:custGeom>
            <a:avLst/>
            <a:gdLst>
              <a:gd name="connsiteX0" fmla="*/ 62032 w 596327"/>
              <a:gd name="connsiteY0" fmla="*/ 471572 h 574685"/>
              <a:gd name="connsiteX1" fmla="*/ 47689 w 596327"/>
              <a:gd name="connsiteY1" fmla="*/ 485893 h 574685"/>
              <a:gd name="connsiteX2" fmla="*/ 47689 w 596327"/>
              <a:gd name="connsiteY2" fmla="*/ 512746 h 574685"/>
              <a:gd name="connsiteX3" fmla="*/ 62032 w 596327"/>
              <a:gd name="connsiteY3" fmla="*/ 527067 h 574685"/>
              <a:gd name="connsiteX4" fmla="*/ 422752 w 596327"/>
              <a:gd name="connsiteY4" fmla="*/ 527067 h 574685"/>
              <a:gd name="connsiteX5" fmla="*/ 421676 w 596327"/>
              <a:gd name="connsiteY5" fmla="*/ 471572 h 574685"/>
              <a:gd name="connsiteX6" fmla="*/ 146647 w 596327"/>
              <a:gd name="connsiteY6" fmla="*/ 334057 h 574685"/>
              <a:gd name="connsiteX7" fmla="*/ 176754 w 596327"/>
              <a:gd name="connsiteY7" fmla="*/ 334057 h 574685"/>
              <a:gd name="connsiteX8" fmla="*/ 191091 w 596327"/>
              <a:gd name="connsiteY8" fmla="*/ 349090 h 574685"/>
              <a:gd name="connsiteX9" fmla="*/ 191091 w 596327"/>
              <a:gd name="connsiteY9" fmla="*/ 379156 h 574685"/>
              <a:gd name="connsiteX10" fmla="*/ 176754 w 596327"/>
              <a:gd name="connsiteY10" fmla="*/ 393473 h 574685"/>
              <a:gd name="connsiteX11" fmla="*/ 146647 w 596327"/>
              <a:gd name="connsiteY11" fmla="*/ 393473 h 574685"/>
              <a:gd name="connsiteX12" fmla="*/ 132310 w 596327"/>
              <a:gd name="connsiteY12" fmla="*/ 379156 h 574685"/>
              <a:gd name="connsiteX13" fmla="*/ 132310 w 596327"/>
              <a:gd name="connsiteY13" fmla="*/ 348374 h 574685"/>
              <a:gd name="connsiteX14" fmla="*/ 146647 w 596327"/>
              <a:gd name="connsiteY14" fmla="*/ 334057 h 574685"/>
              <a:gd name="connsiteX15" fmla="*/ 371842 w 596327"/>
              <a:gd name="connsiteY15" fmla="*/ 269241 h 574685"/>
              <a:gd name="connsiteX16" fmla="*/ 364671 w 596327"/>
              <a:gd name="connsiteY16" fmla="*/ 276401 h 574685"/>
              <a:gd name="connsiteX17" fmla="*/ 364671 w 596327"/>
              <a:gd name="connsiteY17" fmla="*/ 284994 h 574685"/>
              <a:gd name="connsiteX18" fmla="*/ 371842 w 596327"/>
              <a:gd name="connsiteY18" fmla="*/ 292155 h 574685"/>
              <a:gd name="connsiteX19" fmla="*/ 434953 w 596327"/>
              <a:gd name="connsiteY19" fmla="*/ 292155 h 574685"/>
              <a:gd name="connsiteX20" fmla="*/ 483003 w 596327"/>
              <a:gd name="connsiteY20" fmla="*/ 292155 h 574685"/>
              <a:gd name="connsiteX21" fmla="*/ 536431 w 596327"/>
              <a:gd name="connsiteY21" fmla="*/ 292155 h 574685"/>
              <a:gd name="connsiteX22" fmla="*/ 536072 w 596327"/>
              <a:gd name="connsiteY22" fmla="*/ 269241 h 574685"/>
              <a:gd name="connsiteX23" fmla="*/ 483003 w 596327"/>
              <a:gd name="connsiteY23" fmla="*/ 269241 h 574685"/>
              <a:gd name="connsiteX24" fmla="*/ 434953 w 596327"/>
              <a:gd name="connsiteY24" fmla="*/ 269241 h 574685"/>
              <a:gd name="connsiteX25" fmla="*/ 146647 w 596327"/>
              <a:gd name="connsiteY25" fmla="*/ 230961 h 574685"/>
              <a:gd name="connsiteX26" fmla="*/ 176754 w 596327"/>
              <a:gd name="connsiteY26" fmla="*/ 230961 h 574685"/>
              <a:gd name="connsiteX27" fmla="*/ 191091 w 596327"/>
              <a:gd name="connsiteY27" fmla="*/ 245281 h 574685"/>
              <a:gd name="connsiteX28" fmla="*/ 191091 w 596327"/>
              <a:gd name="connsiteY28" fmla="*/ 275352 h 574685"/>
              <a:gd name="connsiteX29" fmla="*/ 176754 w 596327"/>
              <a:gd name="connsiteY29" fmla="*/ 289671 h 574685"/>
              <a:gd name="connsiteX30" fmla="*/ 146647 w 596327"/>
              <a:gd name="connsiteY30" fmla="*/ 289671 h 574685"/>
              <a:gd name="connsiteX31" fmla="*/ 132310 w 596327"/>
              <a:gd name="connsiteY31" fmla="*/ 275352 h 574685"/>
              <a:gd name="connsiteX32" fmla="*/ 132310 w 596327"/>
              <a:gd name="connsiteY32" fmla="*/ 245281 h 574685"/>
              <a:gd name="connsiteX33" fmla="*/ 146647 w 596327"/>
              <a:gd name="connsiteY33" fmla="*/ 230961 h 574685"/>
              <a:gd name="connsiteX34" fmla="*/ 420248 w 596327"/>
              <a:gd name="connsiteY34" fmla="*/ 175073 h 574685"/>
              <a:gd name="connsiteX35" fmla="*/ 434920 w 596327"/>
              <a:gd name="connsiteY35" fmla="*/ 175073 h 574685"/>
              <a:gd name="connsiteX36" fmla="*/ 435636 w 596327"/>
              <a:gd name="connsiteY36" fmla="*/ 175073 h 574685"/>
              <a:gd name="connsiteX37" fmla="*/ 443151 w 596327"/>
              <a:gd name="connsiteY37" fmla="*/ 182232 h 574685"/>
              <a:gd name="connsiteX38" fmla="*/ 443151 w 596327"/>
              <a:gd name="connsiteY38" fmla="*/ 197623 h 574685"/>
              <a:gd name="connsiteX39" fmla="*/ 435994 w 596327"/>
              <a:gd name="connsiteY39" fmla="*/ 204781 h 574685"/>
              <a:gd name="connsiteX40" fmla="*/ 434920 w 596327"/>
              <a:gd name="connsiteY40" fmla="*/ 204781 h 574685"/>
              <a:gd name="connsiteX41" fmla="*/ 420248 w 596327"/>
              <a:gd name="connsiteY41" fmla="*/ 204781 h 574685"/>
              <a:gd name="connsiteX42" fmla="*/ 413090 w 596327"/>
              <a:gd name="connsiteY42" fmla="*/ 197623 h 574685"/>
              <a:gd name="connsiteX43" fmla="*/ 413090 w 596327"/>
              <a:gd name="connsiteY43" fmla="*/ 182232 h 574685"/>
              <a:gd name="connsiteX44" fmla="*/ 420248 w 596327"/>
              <a:gd name="connsiteY44" fmla="*/ 175073 h 574685"/>
              <a:gd name="connsiteX45" fmla="*/ 146647 w 596327"/>
              <a:gd name="connsiteY45" fmla="*/ 127441 h 574685"/>
              <a:gd name="connsiteX46" fmla="*/ 176754 w 596327"/>
              <a:gd name="connsiteY46" fmla="*/ 127441 h 574685"/>
              <a:gd name="connsiteX47" fmla="*/ 191091 w 596327"/>
              <a:gd name="connsiteY47" fmla="*/ 141778 h 574685"/>
              <a:gd name="connsiteX48" fmla="*/ 191091 w 596327"/>
              <a:gd name="connsiteY48" fmla="*/ 171885 h 574685"/>
              <a:gd name="connsiteX49" fmla="*/ 176754 w 596327"/>
              <a:gd name="connsiteY49" fmla="*/ 186222 h 574685"/>
              <a:gd name="connsiteX50" fmla="*/ 146647 w 596327"/>
              <a:gd name="connsiteY50" fmla="*/ 186222 h 574685"/>
              <a:gd name="connsiteX51" fmla="*/ 132310 w 596327"/>
              <a:gd name="connsiteY51" fmla="*/ 171885 h 574685"/>
              <a:gd name="connsiteX52" fmla="*/ 132310 w 596327"/>
              <a:gd name="connsiteY52" fmla="*/ 141778 h 574685"/>
              <a:gd name="connsiteX53" fmla="*/ 146647 w 596327"/>
              <a:gd name="connsiteY53" fmla="*/ 127441 h 574685"/>
              <a:gd name="connsiteX54" fmla="*/ 420248 w 596327"/>
              <a:gd name="connsiteY54" fmla="*/ 117421 h 574685"/>
              <a:gd name="connsiteX55" fmla="*/ 431699 w 596327"/>
              <a:gd name="connsiteY55" fmla="*/ 117421 h 574685"/>
              <a:gd name="connsiteX56" fmla="*/ 434920 w 596327"/>
              <a:gd name="connsiteY56" fmla="*/ 117421 h 574685"/>
              <a:gd name="connsiteX57" fmla="*/ 435636 w 596327"/>
              <a:gd name="connsiteY57" fmla="*/ 117421 h 574685"/>
              <a:gd name="connsiteX58" fmla="*/ 443151 w 596327"/>
              <a:gd name="connsiteY58" fmla="*/ 124954 h 574685"/>
              <a:gd name="connsiteX59" fmla="*/ 443151 w 596327"/>
              <a:gd name="connsiteY59" fmla="*/ 140378 h 574685"/>
              <a:gd name="connsiteX60" fmla="*/ 435994 w 596327"/>
              <a:gd name="connsiteY60" fmla="*/ 147552 h 574685"/>
              <a:gd name="connsiteX61" fmla="*/ 434920 w 596327"/>
              <a:gd name="connsiteY61" fmla="*/ 147552 h 574685"/>
              <a:gd name="connsiteX62" fmla="*/ 431699 w 596327"/>
              <a:gd name="connsiteY62" fmla="*/ 147552 h 574685"/>
              <a:gd name="connsiteX63" fmla="*/ 420248 w 596327"/>
              <a:gd name="connsiteY63" fmla="*/ 147552 h 574685"/>
              <a:gd name="connsiteX64" fmla="*/ 413090 w 596327"/>
              <a:gd name="connsiteY64" fmla="*/ 140378 h 574685"/>
              <a:gd name="connsiteX65" fmla="*/ 413090 w 596327"/>
              <a:gd name="connsiteY65" fmla="*/ 124595 h 574685"/>
              <a:gd name="connsiteX66" fmla="*/ 420248 w 596327"/>
              <a:gd name="connsiteY66" fmla="*/ 117421 h 574685"/>
              <a:gd name="connsiteX67" fmla="*/ 420249 w 596327"/>
              <a:gd name="connsiteY67" fmla="*/ 60192 h 574685"/>
              <a:gd name="connsiteX68" fmla="*/ 435640 w 596327"/>
              <a:gd name="connsiteY68" fmla="*/ 60192 h 574685"/>
              <a:gd name="connsiteX69" fmla="*/ 442798 w 596327"/>
              <a:gd name="connsiteY69" fmla="*/ 67349 h 574685"/>
              <a:gd name="connsiteX70" fmla="*/ 442798 w 596327"/>
              <a:gd name="connsiteY70" fmla="*/ 71644 h 574685"/>
              <a:gd name="connsiteX71" fmla="*/ 442798 w 596327"/>
              <a:gd name="connsiteY71" fmla="*/ 83096 h 574685"/>
              <a:gd name="connsiteX72" fmla="*/ 435640 w 596327"/>
              <a:gd name="connsiteY72" fmla="*/ 90253 h 574685"/>
              <a:gd name="connsiteX73" fmla="*/ 420249 w 596327"/>
              <a:gd name="connsiteY73" fmla="*/ 90253 h 574685"/>
              <a:gd name="connsiteX74" fmla="*/ 413090 w 596327"/>
              <a:gd name="connsiteY74" fmla="*/ 83096 h 574685"/>
              <a:gd name="connsiteX75" fmla="*/ 413090 w 596327"/>
              <a:gd name="connsiteY75" fmla="*/ 71644 h 574685"/>
              <a:gd name="connsiteX76" fmla="*/ 413090 w 596327"/>
              <a:gd name="connsiteY76" fmla="*/ 67349 h 574685"/>
              <a:gd name="connsiteX77" fmla="*/ 420249 w 596327"/>
              <a:gd name="connsiteY77" fmla="*/ 60192 h 574685"/>
              <a:gd name="connsiteX78" fmla="*/ 391206 w 596327"/>
              <a:gd name="connsiteY78" fmla="*/ 47618 h 574685"/>
              <a:gd name="connsiteX79" fmla="*/ 384034 w 596327"/>
              <a:gd name="connsiteY79" fmla="*/ 54779 h 574685"/>
              <a:gd name="connsiteX80" fmla="*/ 384034 w 596327"/>
              <a:gd name="connsiteY80" fmla="*/ 93088 h 574685"/>
              <a:gd name="connsiteX81" fmla="*/ 384034 w 596327"/>
              <a:gd name="connsiteY81" fmla="*/ 214462 h 574685"/>
              <a:gd name="connsiteX82" fmla="*/ 391206 w 596327"/>
              <a:gd name="connsiteY82" fmla="*/ 221622 h 574685"/>
              <a:gd name="connsiteX83" fmla="*/ 434953 w 596327"/>
              <a:gd name="connsiteY83" fmla="*/ 221622 h 574685"/>
              <a:gd name="connsiteX84" fmla="*/ 483003 w 596327"/>
              <a:gd name="connsiteY84" fmla="*/ 221622 h 574685"/>
              <a:gd name="connsiteX85" fmla="*/ 541093 w 596327"/>
              <a:gd name="connsiteY85" fmla="*/ 221622 h 574685"/>
              <a:gd name="connsiteX86" fmla="*/ 548264 w 596327"/>
              <a:gd name="connsiteY86" fmla="*/ 214462 h 574685"/>
              <a:gd name="connsiteX87" fmla="*/ 548264 w 596327"/>
              <a:gd name="connsiteY87" fmla="*/ 54779 h 574685"/>
              <a:gd name="connsiteX88" fmla="*/ 541093 w 596327"/>
              <a:gd name="connsiteY88" fmla="*/ 47618 h 574685"/>
              <a:gd name="connsiteX89" fmla="*/ 465074 w 596327"/>
              <a:gd name="connsiteY89" fmla="*/ 47618 h 574685"/>
              <a:gd name="connsiteX90" fmla="*/ 28685 w 596327"/>
              <a:gd name="connsiteY90" fmla="*/ 45515 h 574685"/>
              <a:gd name="connsiteX91" fmla="*/ 269643 w 596327"/>
              <a:gd name="connsiteY91" fmla="*/ 45515 h 574685"/>
              <a:gd name="connsiteX92" fmla="*/ 269643 w 596327"/>
              <a:gd name="connsiteY92" fmla="*/ 93133 h 574685"/>
              <a:gd name="connsiteX93" fmla="*/ 110080 w 596327"/>
              <a:gd name="connsiteY93" fmla="*/ 93133 h 574685"/>
              <a:gd name="connsiteX94" fmla="*/ 95737 w 596327"/>
              <a:gd name="connsiteY94" fmla="*/ 107454 h 574685"/>
              <a:gd name="connsiteX95" fmla="*/ 95737 w 596327"/>
              <a:gd name="connsiteY95" fmla="*/ 409991 h 574685"/>
              <a:gd name="connsiteX96" fmla="*/ 110080 w 596327"/>
              <a:gd name="connsiteY96" fmla="*/ 424312 h 574685"/>
              <a:gd name="connsiteX97" fmla="*/ 420601 w 596327"/>
              <a:gd name="connsiteY97" fmla="*/ 424312 h 574685"/>
              <a:gd name="connsiteX98" fmla="*/ 434943 w 596327"/>
              <a:gd name="connsiteY98" fmla="*/ 409991 h 574685"/>
              <a:gd name="connsiteX99" fmla="*/ 434943 w 596327"/>
              <a:gd name="connsiteY99" fmla="*/ 388151 h 574685"/>
              <a:gd name="connsiteX100" fmla="*/ 483350 w 596327"/>
              <a:gd name="connsiteY100" fmla="*/ 388151 h 574685"/>
              <a:gd name="connsiteX101" fmla="*/ 483350 w 596327"/>
              <a:gd name="connsiteY101" fmla="*/ 420016 h 574685"/>
              <a:gd name="connsiteX102" fmla="*/ 483350 w 596327"/>
              <a:gd name="connsiteY102" fmla="*/ 442930 h 574685"/>
              <a:gd name="connsiteX103" fmla="*/ 482991 w 596327"/>
              <a:gd name="connsiteY103" fmla="*/ 452596 h 574685"/>
              <a:gd name="connsiteX104" fmla="*/ 474386 w 596327"/>
              <a:gd name="connsiteY104" fmla="*/ 469424 h 574685"/>
              <a:gd name="connsiteX105" fmla="*/ 467214 w 596327"/>
              <a:gd name="connsiteY105" fmla="*/ 491622 h 574685"/>
              <a:gd name="connsiteX106" fmla="*/ 478689 w 596327"/>
              <a:gd name="connsiteY106" fmla="*/ 537092 h 574685"/>
              <a:gd name="connsiteX107" fmla="*/ 476537 w 596327"/>
              <a:gd name="connsiteY107" fmla="*/ 567166 h 574685"/>
              <a:gd name="connsiteX108" fmla="*/ 457892 w 596327"/>
              <a:gd name="connsiteY108" fmla="*/ 574685 h 574685"/>
              <a:gd name="connsiteX109" fmla="*/ 28685 w 596327"/>
              <a:gd name="connsiteY109" fmla="*/ 574685 h 574685"/>
              <a:gd name="connsiteX110" fmla="*/ 0 w 596327"/>
              <a:gd name="connsiteY110" fmla="*/ 546043 h 574685"/>
              <a:gd name="connsiteX111" fmla="*/ 0 w 596327"/>
              <a:gd name="connsiteY111" fmla="*/ 447226 h 574685"/>
              <a:gd name="connsiteX112" fmla="*/ 0 w 596327"/>
              <a:gd name="connsiteY112" fmla="*/ 74157 h 574685"/>
              <a:gd name="connsiteX113" fmla="*/ 28685 w 596327"/>
              <a:gd name="connsiteY113" fmla="*/ 45515 h 574685"/>
              <a:gd name="connsiteX114" fmla="*/ 331323 w 596327"/>
              <a:gd name="connsiteY114" fmla="*/ 0 h 574685"/>
              <a:gd name="connsiteX115" fmla="*/ 581971 w 596327"/>
              <a:gd name="connsiteY115" fmla="*/ 0 h 574685"/>
              <a:gd name="connsiteX116" fmla="*/ 596314 w 596327"/>
              <a:gd name="connsiteY116" fmla="*/ 14321 h 574685"/>
              <a:gd name="connsiteX117" fmla="*/ 596314 w 596327"/>
              <a:gd name="connsiteY117" fmla="*/ 245969 h 574685"/>
              <a:gd name="connsiteX118" fmla="*/ 591294 w 596327"/>
              <a:gd name="connsiteY118" fmla="*/ 259216 h 574685"/>
              <a:gd name="connsiteX119" fmla="*/ 588066 w 596327"/>
              <a:gd name="connsiteY119" fmla="*/ 263870 h 574685"/>
              <a:gd name="connsiteX120" fmla="*/ 582688 w 596327"/>
              <a:gd name="connsiteY120" fmla="*/ 281056 h 574685"/>
              <a:gd name="connsiteX121" fmla="*/ 590576 w 596327"/>
              <a:gd name="connsiteY121" fmla="*/ 300389 h 574685"/>
              <a:gd name="connsiteX122" fmla="*/ 591294 w 596327"/>
              <a:gd name="connsiteY122" fmla="*/ 330464 h 574685"/>
              <a:gd name="connsiteX123" fmla="*/ 571213 w 596327"/>
              <a:gd name="connsiteY123" fmla="*/ 339773 h 574685"/>
              <a:gd name="connsiteX124" fmla="*/ 483003 w 596327"/>
              <a:gd name="connsiteY124" fmla="*/ 339773 h 574685"/>
              <a:gd name="connsiteX125" fmla="*/ 434953 w 596327"/>
              <a:gd name="connsiteY125" fmla="*/ 339773 h 574685"/>
              <a:gd name="connsiteX126" fmla="*/ 331323 w 596327"/>
              <a:gd name="connsiteY126" fmla="*/ 339773 h 574685"/>
              <a:gd name="connsiteX127" fmla="*/ 316980 w 596327"/>
              <a:gd name="connsiteY127" fmla="*/ 325452 h 574685"/>
              <a:gd name="connsiteX128" fmla="*/ 316980 w 596327"/>
              <a:gd name="connsiteY128" fmla="*/ 245252 h 574685"/>
              <a:gd name="connsiteX129" fmla="*/ 316980 w 596327"/>
              <a:gd name="connsiteY129" fmla="*/ 93088 h 574685"/>
              <a:gd name="connsiteX130" fmla="*/ 316980 w 596327"/>
              <a:gd name="connsiteY130" fmla="*/ 45470 h 574685"/>
              <a:gd name="connsiteX131" fmla="*/ 316980 w 596327"/>
              <a:gd name="connsiteY131" fmla="*/ 14321 h 574685"/>
              <a:gd name="connsiteX132" fmla="*/ 331323 w 596327"/>
              <a:gd name="connsiteY132" fmla="*/ 0 h 574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596327" h="574685">
                <a:moveTo>
                  <a:pt x="62032" y="471572"/>
                </a:moveTo>
                <a:cubicBezTo>
                  <a:pt x="54144" y="471572"/>
                  <a:pt x="47689" y="478017"/>
                  <a:pt x="47689" y="485893"/>
                </a:cubicBezTo>
                <a:lnTo>
                  <a:pt x="47689" y="512746"/>
                </a:lnTo>
                <a:cubicBezTo>
                  <a:pt x="47689" y="520980"/>
                  <a:pt x="54144" y="527067"/>
                  <a:pt x="62032" y="527067"/>
                </a:cubicBezTo>
                <a:lnTo>
                  <a:pt x="422752" y="527067"/>
                </a:lnTo>
                <a:cubicBezTo>
                  <a:pt x="418449" y="511672"/>
                  <a:pt x="416298" y="492338"/>
                  <a:pt x="421676" y="471572"/>
                </a:cubicBezTo>
                <a:close/>
                <a:moveTo>
                  <a:pt x="146647" y="334057"/>
                </a:moveTo>
                <a:lnTo>
                  <a:pt x="176754" y="334057"/>
                </a:lnTo>
                <a:cubicBezTo>
                  <a:pt x="184639" y="334057"/>
                  <a:pt x="191091" y="340500"/>
                  <a:pt x="191091" y="349090"/>
                </a:cubicBezTo>
                <a:lnTo>
                  <a:pt x="191091" y="379156"/>
                </a:lnTo>
                <a:cubicBezTo>
                  <a:pt x="191091" y="387030"/>
                  <a:pt x="184998" y="393473"/>
                  <a:pt x="176754" y="393473"/>
                </a:cubicBezTo>
                <a:lnTo>
                  <a:pt x="146647" y="393473"/>
                </a:lnTo>
                <a:cubicBezTo>
                  <a:pt x="138761" y="393473"/>
                  <a:pt x="132310" y="387030"/>
                  <a:pt x="132310" y="379156"/>
                </a:cubicBezTo>
                <a:lnTo>
                  <a:pt x="132310" y="348374"/>
                </a:lnTo>
                <a:cubicBezTo>
                  <a:pt x="132310" y="340500"/>
                  <a:pt x="138761" y="334057"/>
                  <a:pt x="146647" y="334057"/>
                </a:cubicBezTo>
                <a:close/>
                <a:moveTo>
                  <a:pt x="371842" y="269241"/>
                </a:moveTo>
                <a:cubicBezTo>
                  <a:pt x="368257" y="269241"/>
                  <a:pt x="364671" y="272463"/>
                  <a:pt x="364671" y="276401"/>
                </a:cubicBezTo>
                <a:lnTo>
                  <a:pt x="364671" y="284994"/>
                </a:lnTo>
                <a:cubicBezTo>
                  <a:pt x="364671" y="288932"/>
                  <a:pt x="368257" y="292155"/>
                  <a:pt x="371842" y="292155"/>
                </a:cubicBezTo>
                <a:lnTo>
                  <a:pt x="434953" y="292155"/>
                </a:lnTo>
                <a:lnTo>
                  <a:pt x="483003" y="292155"/>
                </a:lnTo>
                <a:lnTo>
                  <a:pt x="536431" y="292155"/>
                </a:lnTo>
                <a:cubicBezTo>
                  <a:pt x="534997" y="284994"/>
                  <a:pt x="534997" y="277475"/>
                  <a:pt x="536072" y="269241"/>
                </a:cubicBezTo>
                <a:lnTo>
                  <a:pt x="483003" y="269241"/>
                </a:lnTo>
                <a:lnTo>
                  <a:pt x="434953" y="269241"/>
                </a:lnTo>
                <a:close/>
                <a:moveTo>
                  <a:pt x="146647" y="230961"/>
                </a:moveTo>
                <a:lnTo>
                  <a:pt x="176754" y="230961"/>
                </a:lnTo>
                <a:cubicBezTo>
                  <a:pt x="184998" y="230961"/>
                  <a:pt x="191091" y="237405"/>
                  <a:pt x="191091" y="245281"/>
                </a:cubicBezTo>
                <a:lnTo>
                  <a:pt x="191091" y="275352"/>
                </a:lnTo>
                <a:cubicBezTo>
                  <a:pt x="191091" y="283585"/>
                  <a:pt x="184998" y="289671"/>
                  <a:pt x="176754" y="289671"/>
                </a:cubicBezTo>
                <a:lnTo>
                  <a:pt x="146647" y="289671"/>
                </a:lnTo>
                <a:cubicBezTo>
                  <a:pt x="138761" y="289671"/>
                  <a:pt x="132310" y="283585"/>
                  <a:pt x="132310" y="275352"/>
                </a:cubicBezTo>
                <a:lnTo>
                  <a:pt x="132310" y="245281"/>
                </a:lnTo>
                <a:cubicBezTo>
                  <a:pt x="132310" y="237405"/>
                  <a:pt x="138761" y="230961"/>
                  <a:pt x="146647" y="230961"/>
                </a:cubicBezTo>
                <a:close/>
                <a:moveTo>
                  <a:pt x="420248" y="175073"/>
                </a:moveTo>
                <a:lnTo>
                  <a:pt x="434920" y="175073"/>
                </a:lnTo>
                <a:lnTo>
                  <a:pt x="435636" y="175073"/>
                </a:lnTo>
                <a:cubicBezTo>
                  <a:pt x="439930" y="175073"/>
                  <a:pt x="442793" y="177936"/>
                  <a:pt x="443151" y="182232"/>
                </a:cubicBezTo>
                <a:lnTo>
                  <a:pt x="443151" y="197623"/>
                </a:lnTo>
                <a:cubicBezTo>
                  <a:pt x="443151" y="201560"/>
                  <a:pt x="439930" y="204781"/>
                  <a:pt x="435994" y="204781"/>
                </a:cubicBezTo>
                <a:lnTo>
                  <a:pt x="434920" y="204781"/>
                </a:lnTo>
                <a:lnTo>
                  <a:pt x="420248" y="204781"/>
                </a:lnTo>
                <a:cubicBezTo>
                  <a:pt x="416311" y="204781"/>
                  <a:pt x="413090" y="201560"/>
                  <a:pt x="413090" y="197623"/>
                </a:cubicBezTo>
                <a:lnTo>
                  <a:pt x="413090" y="182232"/>
                </a:lnTo>
                <a:cubicBezTo>
                  <a:pt x="413090" y="178652"/>
                  <a:pt x="416311" y="175073"/>
                  <a:pt x="420248" y="175073"/>
                </a:cubicBezTo>
                <a:close/>
                <a:moveTo>
                  <a:pt x="146647" y="127441"/>
                </a:moveTo>
                <a:lnTo>
                  <a:pt x="176754" y="127441"/>
                </a:lnTo>
                <a:cubicBezTo>
                  <a:pt x="184998" y="127441"/>
                  <a:pt x="191091" y="133534"/>
                  <a:pt x="191091" y="141778"/>
                </a:cubicBezTo>
                <a:lnTo>
                  <a:pt x="191091" y="171885"/>
                </a:lnTo>
                <a:cubicBezTo>
                  <a:pt x="191091" y="180129"/>
                  <a:pt x="184998" y="186222"/>
                  <a:pt x="176754" y="186222"/>
                </a:cubicBezTo>
                <a:lnTo>
                  <a:pt x="146647" y="186222"/>
                </a:lnTo>
                <a:cubicBezTo>
                  <a:pt x="138761" y="186222"/>
                  <a:pt x="132310" y="180129"/>
                  <a:pt x="132310" y="171885"/>
                </a:cubicBezTo>
                <a:lnTo>
                  <a:pt x="132310" y="141778"/>
                </a:lnTo>
                <a:cubicBezTo>
                  <a:pt x="132310" y="133534"/>
                  <a:pt x="138761" y="127441"/>
                  <a:pt x="146647" y="127441"/>
                </a:cubicBezTo>
                <a:close/>
                <a:moveTo>
                  <a:pt x="420248" y="117421"/>
                </a:moveTo>
                <a:lnTo>
                  <a:pt x="431699" y="117421"/>
                </a:lnTo>
                <a:lnTo>
                  <a:pt x="434920" y="117421"/>
                </a:lnTo>
                <a:lnTo>
                  <a:pt x="435636" y="117421"/>
                </a:lnTo>
                <a:cubicBezTo>
                  <a:pt x="439930" y="117421"/>
                  <a:pt x="442793" y="120649"/>
                  <a:pt x="443151" y="124954"/>
                </a:cubicBezTo>
                <a:lnTo>
                  <a:pt x="443151" y="140378"/>
                </a:lnTo>
                <a:cubicBezTo>
                  <a:pt x="443151" y="144324"/>
                  <a:pt x="439930" y="147552"/>
                  <a:pt x="435994" y="147552"/>
                </a:cubicBezTo>
                <a:lnTo>
                  <a:pt x="434920" y="147552"/>
                </a:lnTo>
                <a:lnTo>
                  <a:pt x="431699" y="147552"/>
                </a:lnTo>
                <a:lnTo>
                  <a:pt x="420248" y="147552"/>
                </a:lnTo>
                <a:cubicBezTo>
                  <a:pt x="416311" y="147552"/>
                  <a:pt x="413090" y="144324"/>
                  <a:pt x="413090" y="140378"/>
                </a:cubicBezTo>
                <a:lnTo>
                  <a:pt x="413090" y="124595"/>
                </a:lnTo>
                <a:cubicBezTo>
                  <a:pt x="413090" y="120649"/>
                  <a:pt x="416311" y="117421"/>
                  <a:pt x="420248" y="117421"/>
                </a:cubicBezTo>
                <a:close/>
                <a:moveTo>
                  <a:pt x="420249" y="60192"/>
                </a:moveTo>
                <a:lnTo>
                  <a:pt x="435640" y="60192"/>
                </a:lnTo>
                <a:cubicBezTo>
                  <a:pt x="439935" y="60192"/>
                  <a:pt x="442798" y="63413"/>
                  <a:pt x="442798" y="67349"/>
                </a:cubicBezTo>
                <a:lnTo>
                  <a:pt x="442798" y="71644"/>
                </a:lnTo>
                <a:lnTo>
                  <a:pt x="442798" y="83096"/>
                </a:lnTo>
                <a:cubicBezTo>
                  <a:pt x="442798" y="87032"/>
                  <a:pt x="439219" y="90253"/>
                  <a:pt x="435640" y="90253"/>
                </a:cubicBezTo>
                <a:lnTo>
                  <a:pt x="420249" y="90253"/>
                </a:lnTo>
                <a:cubicBezTo>
                  <a:pt x="416312" y="90253"/>
                  <a:pt x="413090" y="87032"/>
                  <a:pt x="413090" y="83096"/>
                </a:cubicBezTo>
                <a:lnTo>
                  <a:pt x="413090" y="71644"/>
                </a:lnTo>
                <a:lnTo>
                  <a:pt x="413090" y="67349"/>
                </a:lnTo>
                <a:cubicBezTo>
                  <a:pt x="413090" y="63413"/>
                  <a:pt x="416312" y="60192"/>
                  <a:pt x="420249" y="60192"/>
                </a:cubicBezTo>
                <a:close/>
                <a:moveTo>
                  <a:pt x="391206" y="47618"/>
                </a:moveTo>
                <a:cubicBezTo>
                  <a:pt x="387261" y="47618"/>
                  <a:pt x="384034" y="51199"/>
                  <a:pt x="384034" y="54779"/>
                </a:cubicBezTo>
                <a:lnTo>
                  <a:pt x="384034" y="93088"/>
                </a:lnTo>
                <a:lnTo>
                  <a:pt x="384034" y="214462"/>
                </a:lnTo>
                <a:cubicBezTo>
                  <a:pt x="384034" y="218042"/>
                  <a:pt x="387261" y="221622"/>
                  <a:pt x="391206" y="221622"/>
                </a:cubicBezTo>
                <a:lnTo>
                  <a:pt x="434953" y="221622"/>
                </a:lnTo>
                <a:lnTo>
                  <a:pt x="483003" y="221622"/>
                </a:lnTo>
                <a:lnTo>
                  <a:pt x="541093" y="221622"/>
                </a:lnTo>
                <a:cubicBezTo>
                  <a:pt x="545037" y="221622"/>
                  <a:pt x="548264" y="218042"/>
                  <a:pt x="548264" y="214462"/>
                </a:cubicBezTo>
                <a:lnTo>
                  <a:pt x="548264" y="54779"/>
                </a:lnTo>
                <a:cubicBezTo>
                  <a:pt x="548264" y="51199"/>
                  <a:pt x="545037" y="47618"/>
                  <a:pt x="541093" y="47618"/>
                </a:cubicBezTo>
                <a:lnTo>
                  <a:pt x="465074" y="47618"/>
                </a:lnTo>
                <a:close/>
                <a:moveTo>
                  <a:pt x="28685" y="45515"/>
                </a:moveTo>
                <a:lnTo>
                  <a:pt x="269643" y="45515"/>
                </a:lnTo>
                <a:lnTo>
                  <a:pt x="269643" y="93133"/>
                </a:lnTo>
                <a:lnTo>
                  <a:pt x="110080" y="93133"/>
                </a:lnTo>
                <a:cubicBezTo>
                  <a:pt x="101833" y="93133"/>
                  <a:pt x="95737" y="99220"/>
                  <a:pt x="95737" y="107454"/>
                </a:cubicBezTo>
                <a:lnTo>
                  <a:pt x="95737" y="409991"/>
                </a:lnTo>
                <a:cubicBezTo>
                  <a:pt x="95737" y="418225"/>
                  <a:pt x="101833" y="424312"/>
                  <a:pt x="110080" y="424312"/>
                </a:cubicBezTo>
                <a:lnTo>
                  <a:pt x="420601" y="424312"/>
                </a:lnTo>
                <a:cubicBezTo>
                  <a:pt x="428848" y="424312"/>
                  <a:pt x="434943" y="418225"/>
                  <a:pt x="434943" y="409991"/>
                </a:cubicBezTo>
                <a:lnTo>
                  <a:pt x="434943" y="388151"/>
                </a:lnTo>
                <a:lnTo>
                  <a:pt x="483350" y="388151"/>
                </a:lnTo>
                <a:lnTo>
                  <a:pt x="483350" y="420016"/>
                </a:lnTo>
                <a:lnTo>
                  <a:pt x="483350" y="442930"/>
                </a:lnTo>
                <a:cubicBezTo>
                  <a:pt x="483350" y="446510"/>
                  <a:pt x="483709" y="449374"/>
                  <a:pt x="482991" y="452596"/>
                </a:cubicBezTo>
                <a:cubicBezTo>
                  <a:pt x="481557" y="458683"/>
                  <a:pt x="477254" y="463695"/>
                  <a:pt x="474386" y="469424"/>
                </a:cubicBezTo>
                <a:cubicBezTo>
                  <a:pt x="470442" y="475868"/>
                  <a:pt x="467932" y="483745"/>
                  <a:pt x="467214" y="491622"/>
                </a:cubicBezTo>
                <a:cubicBezTo>
                  <a:pt x="465063" y="507017"/>
                  <a:pt x="469366" y="524561"/>
                  <a:pt x="478689" y="537092"/>
                </a:cubicBezTo>
                <a:cubicBezTo>
                  <a:pt x="484784" y="546043"/>
                  <a:pt x="484426" y="558574"/>
                  <a:pt x="476537" y="567166"/>
                </a:cubicBezTo>
                <a:cubicBezTo>
                  <a:pt x="471876" y="572537"/>
                  <a:pt x="464704" y="574685"/>
                  <a:pt x="457892" y="574685"/>
                </a:cubicBezTo>
                <a:lnTo>
                  <a:pt x="28685" y="574685"/>
                </a:lnTo>
                <a:cubicBezTo>
                  <a:pt x="12908" y="574685"/>
                  <a:pt x="0" y="561796"/>
                  <a:pt x="0" y="546043"/>
                </a:cubicBezTo>
                <a:lnTo>
                  <a:pt x="0" y="447226"/>
                </a:lnTo>
                <a:lnTo>
                  <a:pt x="0" y="74157"/>
                </a:lnTo>
                <a:cubicBezTo>
                  <a:pt x="0" y="58404"/>
                  <a:pt x="12908" y="45515"/>
                  <a:pt x="28685" y="45515"/>
                </a:cubicBezTo>
                <a:close/>
                <a:moveTo>
                  <a:pt x="331323" y="0"/>
                </a:moveTo>
                <a:lnTo>
                  <a:pt x="581971" y="0"/>
                </a:lnTo>
                <a:cubicBezTo>
                  <a:pt x="589859" y="0"/>
                  <a:pt x="596314" y="6086"/>
                  <a:pt x="596314" y="14321"/>
                </a:cubicBezTo>
                <a:lnTo>
                  <a:pt x="596314" y="245969"/>
                </a:lnTo>
                <a:cubicBezTo>
                  <a:pt x="596314" y="250623"/>
                  <a:pt x="593804" y="254919"/>
                  <a:pt x="591294" y="259216"/>
                </a:cubicBezTo>
                <a:cubicBezTo>
                  <a:pt x="589859" y="261006"/>
                  <a:pt x="589142" y="262438"/>
                  <a:pt x="588066" y="263870"/>
                </a:cubicBezTo>
                <a:cubicBezTo>
                  <a:pt x="584122" y="269241"/>
                  <a:pt x="582688" y="275327"/>
                  <a:pt x="582688" y="281056"/>
                </a:cubicBezTo>
                <a:cubicBezTo>
                  <a:pt x="583405" y="287858"/>
                  <a:pt x="586274" y="295019"/>
                  <a:pt x="590576" y="300389"/>
                </a:cubicBezTo>
                <a:cubicBezTo>
                  <a:pt x="597748" y="308982"/>
                  <a:pt x="598465" y="321155"/>
                  <a:pt x="591294" y="330464"/>
                </a:cubicBezTo>
                <a:cubicBezTo>
                  <a:pt x="586632" y="336551"/>
                  <a:pt x="579102" y="339773"/>
                  <a:pt x="571213" y="339773"/>
                </a:cubicBezTo>
                <a:lnTo>
                  <a:pt x="483003" y="339773"/>
                </a:lnTo>
                <a:lnTo>
                  <a:pt x="434953" y="339773"/>
                </a:lnTo>
                <a:lnTo>
                  <a:pt x="331323" y="339773"/>
                </a:lnTo>
                <a:cubicBezTo>
                  <a:pt x="323076" y="339773"/>
                  <a:pt x="316980" y="333687"/>
                  <a:pt x="316980" y="325452"/>
                </a:cubicBezTo>
                <a:lnTo>
                  <a:pt x="316980" y="245252"/>
                </a:lnTo>
                <a:lnTo>
                  <a:pt x="316980" y="93088"/>
                </a:lnTo>
                <a:lnTo>
                  <a:pt x="316980" y="45470"/>
                </a:lnTo>
                <a:lnTo>
                  <a:pt x="316980" y="14321"/>
                </a:lnTo>
                <a:cubicBezTo>
                  <a:pt x="316980" y="6086"/>
                  <a:pt x="323076" y="0"/>
                  <a:pt x="331323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  <p:sp>
        <p:nvSpPr>
          <p:cNvPr id="27" name="work-tools-cross_53063">
            <a:extLst>
              <a:ext uri="{FF2B5EF4-FFF2-40B4-BE49-F238E27FC236}">
                <a16:creationId xmlns:a16="http://schemas.microsoft.com/office/drawing/2014/main" id="{4A0C4448-3AFC-49CD-8E21-CFD2A9FF9844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713499" y="4549996"/>
            <a:ext cx="342942" cy="329814"/>
          </a:xfrm>
          <a:custGeom>
            <a:avLst/>
            <a:gdLst>
              <a:gd name="connsiteX0" fmla="*/ 61288 w 609549"/>
              <a:gd name="connsiteY0" fmla="*/ 383285 h 586216"/>
              <a:gd name="connsiteX1" fmla="*/ 71162 w 609549"/>
              <a:gd name="connsiteY1" fmla="*/ 387101 h 586216"/>
              <a:gd name="connsiteX2" fmla="*/ 120018 w 609549"/>
              <a:gd name="connsiteY2" fmla="*/ 435892 h 586216"/>
              <a:gd name="connsiteX3" fmla="*/ 120018 w 609549"/>
              <a:gd name="connsiteY3" fmla="*/ 454200 h 586216"/>
              <a:gd name="connsiteX4" fmla="*/ 56639 w 609549"/>
              <a:gd name="connsiteY4" fmla="*/ 517543 h 586216"/>
              <a:gd name="connsiteX5" fmla="*/ 35592 w 609549"/>
              <a:gd name="connsiteY5" fmla="*/ 513644 h 586216"/>
              <a:gd name="connsiteX6" fmla="*/ 51877 w 609549"/>
              <a:gd name="connsiteY6" fmla="*/ 388099 h 586216"/>
              <a:gd name="connsiteX7" fmla="*/ 61288 w 609549"/>
              <a:gd name="connsiteY7" fmla="*/ 383285 h 586216"/>
              <a:gd name="connsiteX8" fmla="*/ 235245 w 609549"/>
              <a:gd name="connsiteY8" fmla="*/ 302810 h 586216"/>
              <a:gd name="connsiteX9" fmla="*/ 306042 w 609549"/>
              <a:gd name="connsiteY9" fmla="*/ 373466 h 586216"/>
              <a:gd name="connsiteX10" fmla="*/ 258717 w 609549"/>
              <a:gd name="connsiteY10" fmla="*/ 420680 h 586216"/>
              <a:gd name="connsiteX11" fmla="*/ 230246 w 609549"/>
              <a:gd name="connsiteY11" fmla="*/ 550152 h 586216"/>
              <a:gd name="connsiteX12" fmla="*/ 92223 w 609549"/>
              <a:gd name="connsiteY12" fmla="*/ 575305 h 586216"/>
              <a:gd name="connsiteX13" fmla="*/ 88748 w 609549"/>
              <a:gd name="connsiteY13" fmla="*/ 556143 h 586216"/>
              <a:gd name="connsiteX14" fmla="*/ 165115 w 609549"/>
              <a:gd name="connsiteY14" fmla="*/ 479877 h 586216"/>
              <a:gd name="connsiteX15" fmla="*/ 165115 w 609549"/>
              <a:gd name="connsiteY15" fmla="*/ 446308 h 586216"/>
              <a:gd name="connsiteX16" fmla="*/ 88700 w 609549"/>
              <a:gd name="connsiteY16" fmla="*/ 369995 h 586216"/>
              <a:gd name="connsiteX17" fmla="*/ 92128 w 609549"/>
              <a:gd name="connsiteY17" fmla="*/ 350976 h 586216"/>
              <a:gd name="connsiteX18" fmla="*/ 189111 w 609549"/>
              <a:gd name="connsiteY18" fmla="*/ 348884 h 586216"/>
              <a:gd name="connsiteX19" fmla="*/ 257958 w 609549"/>
              <a:gd name="connsiteY19" fmla="*/ 161679 h 586216"/>
              <a:gd name="connsiteX20" fmla="*/ 317251 w 609549"/>
              <a:gd name="connsiteY20" fmla="*/ 220879 h 586216"/>
              <a:gd name="connsiteX21" fmla="*/ 388070 w 609549"/>
              <a:gd name="connsiteY21" fmla="*/ 291586 h 586216"/>
              <a:gd name="connsiteX22" fmla="*/ 604906 w 609549"/>
              <a:gd name="connsiteY22" fmla="*/ 508130 h 586216"/>
              <a:gd name="connsiteX23" fmla="*/ 604906 w 609549"/>
              <a:gd name="connsiteY23" fmla="*/ 530526 h 586216"/>
              <a:gd name="connsiteX24" fmla="*/ 556567 w 609549"/>
              <a:gd name="connsiteY24" fmla="*/ 578789 h 586216"/>
              <a:gd name="connsiteX25" fmla="*/ 545327 w 609549"/>
              <a:gd name="connsiteY25" fmla="*/ 583449 h 586216"/>
              <a:gd name="connsiteX26" fmla="*/ 534135 w 609549"/>
              <a:gd name="connsiteY26" fmla="*/ 578789 h 586216"/>
              <a:gd name="connsiteX27" fmla="*/ 317251 w 609549"/>
              <a:gd name="connsiteY27" fmla="*/ 362293 h 586216"/>
              <a:gd name="connsiteX28" fmla="*/ 246481 w 609549"/>
              <a:gd name="connsiteY28" fmla="*/ 291586 h 586216"/>
              <a:gd name="connsiteX29" fmla="*/ 187140 w 609549"/>
              <a:gd name="connsiteY29" fmla="*/ 232339 h 586216"/>
              <a:gd name="connsiteX30" fmla="*/ 58606 w 609549"/>
              <a:gd name="connsiteY30" fmla="*/ 160814 h 586216"/>
              <a:gd name="connsiteX31" fmla="*/ 126401 w 609549"/>
              <a:gd name="connsiteY31" fmla="*/ 228498 h 586216"/>
              <a:gd name="connsiteX32" fmla="*/ 111975 w 609549"/>
              <a:gd name="connsiteY32" fmla="*/ 242899 h 586216"/>
              <a:gd name="connsiteX33" fmla="*/ 119307 w 609549"/>
              <a:gd name="connsiteY33" fmla="*/ 250219 h 586216"/>
              <a:gd name="connsiteX34" fmla="*/ 119307 w 609549"/>
              <a:gd name="connsiteY34" fmla="*/ 277692 h 586216"/>
              <a:gd name="connsiteX35" fmla="*/ 115641 w 609549"/>
              <a:gd name="connsiteY35" fmla="*/ 281352 h 586216"/>
              <a:gd name="connsiteX36" fmla="*/ 88123 w 609549"/>
              <a:gd name="connsiteY36" fmla="*/ 281352 h 586216"/>
              <a:gd name="connsiteX37" fmla="*/ 5712 w 609549"/>
              <a:gd name="connsiteY37" fmla="*/ 199029 h 586216"/>
              <a:gd name="connsiteX38" fmla="*/ 5712 w 609549"/>
              <a:gd name="connsiteY38" fmla="*/ 171604 h 586216"/>
              <a:gd name="connsiteX39" fmla="*/ 9378 w 609549"/>
              <a:gd name="connsiteY39" fmla="*/ 167944 h 586216"/>
              <a:gd name="connsiteX40" fmla="*/ 36849 w 609549"/>
              <a:gd name="connsiteY40" fmla="*/ 167944 h 586216"/>
              <a:gd name="connsiteX41" fmla="*/ 44180 w 609549"/>
              <a:gd name="connsiteY41" fmla="*/ 175264 h 586216"/>
              <a:gd name="connsiteX42" fmla="*/ 585775 w 609549"/>
              <a:gd name="connsiteY42" fmla="*/ 66370 h 586216"/>
              <a:gd name="connsiteX43" fmla="*/ 595263 w 609549"/>
              <a:gd name="connsiteY43" fmla="*/ 73839 h 586216"/>
              <a:gd name="connsiteX44" fmla="*/ 578978 w 609549"/>
              <a:gd name="connsiteY44" fmla="*/ 199341 h 586216"/>
              <a:gd name="connsiteX45" fmla="*/ 559693 w 609549"/>
              <a:gd name="connsiteY45" fmla="*/ 200387 h 586216"/>
              <a:gd name="connsiteX46" fmla="*/ 510789 w 609549"/>
              <a:gd name="connsiteY46" fmla="*/ 151612 h 586216"/>
              <a:gd name="connsiteX47" fmla="*/ 510789 w 609549"/>
              <a:gd name="connsiteY47" fmla="*/ 133262 h 586216"/>
              <a:gd name="connsiteX48" fmla="*/ 574216 w 609549"/>
              <a:gd name="connsiteY48" fmla="*/ 69988 h 586216"/>
              <a:gd name="connsiteX49" fmla="*/ 585775 w 609549"/>
              <a:gd name="connsiteY49" fmla="*/ 66370 h 586216"/>
              <a:gd name="connsiteX50" fmla="*/ 158702 w 609549"/>
              <a:gd name="connsiteY50" fmla="*/ 26758 h 586216"/>
              <a:gd name="connsiteX51" fmla="*/ 172463 w 609549"/>
              <a:gd name="connsiteY51" fmla="*/ 32464 h 586216"/>
              <a:gd name="connsiteX52" fmla="*/ 179701 w 609549"/>
              <a:gd name="connsiteY52" fmla="*/ 39691 h 586216"/>
              <a:gd name="connsiteX53" fmla="*/ 246935 w 609549"/>
              <a:gd name="connsiteY53" fmla="*/ 106831 h 586216"/>
              <a:gd name="connsiteX54" fmla="*/ 254886 w 609549"/>
              <a:gd name="connsiteY54" fmla="*/ 114819 h 586216"/>
              <a:gd name="connsiteX55" fmla="*/ 257600 w 609549"/>
              <a:gd name="connsiteY55" fmla="*/ 138879 h 586216"/>
              <a:gd name="connsiteX56" fmla="*/ 254886 w 609549"/>
              <a:gd name="connsiteY56" fmla="*/ 142255 h 586216"/>
              <a:gd name="connsiteX57" fmla="*/ 252315 w 609549"/>
              <a:gd name="connsiteY57" fmla="*/ 144823 h 586216"/>
              <a:gd name="connsiteX58" fmla="*/ 246696 w 609549"/>
              <a:gd name="connsiteY58" fmla="*/ 150434 h 586216"/>
              <a:gd name="connsiteX59" fmla="*/ 175892 w 609549"/>
              <a:gd name="connsiteY59" fmla="*/ 221140 h 586216"/>
              <a:gd name="connsiteX60" fmla="*/ 172463 w 609549"/>
              <a:gd name="connsiteY60" fmla="*/ 224611 h 586216"/>
              <a:gd name="connsiteX61" fmla="*/ 170130 w 609549"/>
              <a:gd name="connsiteY61" fmla="*/ 226560 h 586216"/>
              <a:gd name="connsiteX62" fmla="*/ 162274 w 609549"/>
              <a:gd name="connsiteY62" fmla="*/ 229936 h 586216"/>
              <a:gd name="connsiteX63" fmla="*/ 158702 w 609549"/>
              <a:gd name="connsiteY63" fmla="*/ 230269 h 586216"/>
              <a:gd name="connsiteX64" fmla="*/ 144942 w 609549"/>
              <a:gd name="connsiteY64" fmla="*/ 224611 h 586216"/>
              <a:gd name="connsiteX65" fmla="*/ 137609 w 609549"/>
              <a:gd name="connsiteY65" fmla="*/ 217288 h 586216"/>
              <a:gd name="connsiteX66" fmla="*/ 69804 w 609549"/>
              <a:gd name="connsiteY66" fmla="*/ 149578 h 586216"/>
              <a:gd name="connsiteX67" fmla="*/ 62519 w 609549"/>
              <a:gd name="connsiteY67" fmla="*/ 142255 h 586216"/>
              <a:gd name="connsiteX68" fmla="*/ 62519 w 609549"/>
              <a:gd name="connsiteY68" fmla="*/ 114819 h 586216"/>
              <a:gd name="connsiteX69" fmla="*/ 144942 w 609549"/>
              <a:gd name="connsiteY69" fmla="*/ 32464 h 586216"/>
              <a:gd name="connsiteX70" fmla="*/ 158702 w 609549"/>
              <a:gd name="connsiteY70" fmla="*/ 26758 h 586216"/>
              <a:gd name="connsiteX71" fmla="*/ 254809 w 609549"/>
              <a:gd name="connsiteY71" fmla="*/ 6542 h 586216"/>
              <a:gd name="connsiteX72" fmla="*/ 321015 w 609549"/>
              <a:gd name="connsiteY72" fmla="*/ 29913 h 586216"/>
              <a:gd name="connsiteX73" fmla="*/ 260017 w 609549"/>
              <a:gd name="connsiteY73" fmla="*/ 97465 h 586216"/>
              <a:gd name="connsiteX74" fmla="*/ 193067 w 609549"/>
              <a:gd name="connsiteY74" fmla="*/ 30626 h 586216"/>
              <a:gd name="connsiteX75" fmla="*/ 254809 w 609549"/>
              <a:gd name="connsiteY75" fmla="*/ 6542 h 586216"/>
              <a:gd name="connsiteX76" fmla="*/ 503105 w 609549"/>
              <a:gd name="connsiteY76" fmla="*/ 953 h 586216"/>
              <a:gd name="connsiteX77" fmla="*/ 538560 w 609549"/>
              <a:gd name="connsiteY77" fmla="*/ 10911 h 586216"/>
              <a:gd name="connsiteX78" fmla="*/ 542083 w 609549"/>
              <a:gd name="connsiteY78" fmla="*/ 30073 h 586216"/>
              <a:gd name="connsiteX79" fmla="*/ 465709 w 609549"/>
              <a:gd name="connsiteY79" fmla="*/ 106341 h 586216"/>
              <a:gd name="connsiteX80" fmla="*/ 465709 w 609549"/>
              <a:gd name="connsiteY80" fmla="*/ 139911 h 586216"/>
              <a:gd name="connsiteX81" fmla="*/ 542131 w 609549"/>
              <a:gd name="connsiteY81" fmla="*/ 216227 h 586216"/>
              <a:gd name="connsiteX82" fmla="*/ 538655 w 609549"/>
              <a:gd name="connsiteY82" fmla="*/ 235246 h 586216"/>
              <a:gd name="connsiteX83" fmla="*/ 442187 w 609549"/>
              <a:gd name="connsiteY83" fmla="*/ 237528 h 586216"/>
              <a:gd name="connsiteX84" fmla="*/ 399238 w 609549"/>
              <a:gd name="connsiteY84" fmla="*/ 280370 h 586216"/>
              <a:gd name="connsiteX85" fmla="*/ 328482 w 609549"/>
              <a:gd name="connsiteY85" fmla="*/ 209712 h 586216"/>
              <a:gd name="connsiteX86" fmla="*/ 372240 w 609549"/>
              <a:gd name="connsiteY86" fmla="*/ 166015 h 586216"/>
              <a:gd name="connsiteX87" fmla="*/ 400571 w 609549"/>
              <a:gd name="connsiteY87" fmla="*/ 36064 h 586216"/>
              <a:gd name="connsiteX88" fmla="*/ 503105 w 609549"/>
              <a:gd name="connsiteY88" fmla="*/ 953 h 586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9549" h="586216">
                <a:moveTo>
                  <a:pt x="61288" y="383285"/>
                </a:moveTo>
                <a:cubicBezTo>
                  <a:pt x="64829" y="383106"/>
                  <a:pt x="68448" y="384367"/>
                  <a:pt x="71162" y="387101"/>
                </a:cubicBezTo>
                <a:lnTo>
                  <a:pt x="120018" y="435892"/>
                </a:lnTo>
                <a:cubicBezTo>
                  <a:pt x="125113" y="440933"/>
                  <a:pt x="125113" y="449160"/>
                  <a:pt x="120018" y="454200"/>
                </a:cubicBezTo>
                <a:lnTo>
                  <a:pt x="56639" y="517543"/>
                </a:lnTo>
                <a:cubicBezTo>
                  <a:pt x="50211" y="523963"/>
                  <a:pt x="39211" y="522013"/>
                  <a:pt x="35592" y="513644"/>
                </a:cubicBezTo>
                <a:cubicBezTo>
                  <a:pt x="17783" y="472794"/>
                  <a:pt x="23211" y="424288"/>
                  <a:pt x="51877" y="388099"/>
                </a:cubicBezTo>
                <a:cubicBezTo>
                  <a:pt x="54282" y="385079"/>
                  <a:pt x="57746" y="383463"/>
                  <a:pt x="61288" y="383285"/>
                </a:cubicBezTo>
                <a:close/>
                <a:moveTo>
                  <a:pt x="235245" y="302810"/>
                </a:moveTo>
                <a:lnTo>
                  <a:pt x="306042" y="373466"/>
                </a:lnTo>
                <a:lnTo>
                  <a:pt x="258717" y="420680"/>
                </a:lnTo>
                <a:cubicBezTo>
                  <a:pt x="274667" y="464329"/>
                  <a:pt x="265192" y="515300"/>
                  <a:pt x="230246" y="550152"/>
                </a:cubicBezTo>
                <a:cubicBezTo>
                  <a:pt x="192919" y="587430"/>
                  <a:pt x="137644" y="595798"/>
                  <a:pt x="92223" y="575305"/>
                </a:cubicBezTo>
                <a:cubicBezTo>
                  <a:pt x="84701" y="571882"/>
                  <a:pt x="82892" y="561992"/>
                  <a:pt x="88748" y="556143"/>
                </a:cubicBezTo>
                <a:lnTo>
                  <a:pt x="165115" y="479877"/>
                </a:lnTo>
                <a:cubicBezTo>
                  <a:pt x="174399" y="470605"/>
                  <a:pt x="174399" y="455580"/>
                  <a:pt x="165115" y="446308"/>
                </a:cubicBezTo>
                <a:lnTo>
                  <a:pt x="88700" y="369995"/>
                </a:lnTo>
                <a:cubicBezTo>
                  <a:pt x="82844" y="364194"/>
                  <a:pt x="84653" y="354399"/>
                  <a:pt x="92128" y="350976"/>
                </a:cubicBezTo>
                <a:cubicBezTo>
                  <a:pt x="122789" y="337092"/>
                  <a:pt x="157973" y="336379"/>
                  <a:pt x="189111" y="348884"/>
                </a:cubicBezTo>
                <a:close/>
                <a:moveTo>
                  <a:pt x="257958" y="161679"/>
                </a:moveTo>
                <a:lnTo>
                  <a:pt x="317251" y="220879"/>
                </a:lnTo>
                <a:lnTo>
                  <a:pt x="388070" y="291586"/>
                </a:lnTo>
                <a:lnTo>
                  <a:pt x="604906" y="508130"/>
                </a:lnTo>
                <a:cubicBezTo>
                  <a:pt x="611097" y="514311"/>
                  <a:pt x="611097" y="524344"/>
                  <a:pt x="604906" y="530526"/>
                </a:cubicBezTo>
                <a:lnTo>
                  <a:pt x="556567" y="578789"/>
                </a:lnTo>
                <a:cubicBezTo>
                  <a:pt x="553471" y="581880"/>
                  <a:pt x="549423" y="583449"/>
                  <a:pt x="545327" y="583449"/>
                </a:cubicBezTo>
                <a:cubicBezTo>
                  <a:pt x="541279" y="583449"/>
                  <a:pt x="537231" y="581880"/>
                  <a:pt x="534135" y="578789"/>
                </a:cubicBezTo>
                <a:lnTo>
                  <a:pt x="317251" y="362293"/>
                </a:lnTo>
                <a:lnTo>
                  <a:pt x="246481" y="291586"/>
                </a:lnTo>
                <a:lnTo>
                  <a:pt x="187140" y="232339"/>
                </a:lnTo>
                <a:close/>
                <a:moveTo>
                  <a:pt x="58606" y="160814"/>
                </a:moveTo>
                <a:lnTo>
                  <a:pt x="126401" y="228498"/>
                </a:lnTo>
                <a:lnTo>
                  <a:pt x="111975" y="242899"/>
                </a:lnTo>
                <a:lnTo>
                  <a:pt x="119307" y="250219"/>
                </a:lnTo>
                <a:cubicBezTo>
                  <a:pt x="126877" y="257824"/>
                  <a:pt x="126877" y="270087"/>
                  <a:pt x="119307" y="277692"/>
                </a:cubicBezTo>
                <a:lnTo>
                  <a:pt x="115641" y="281352"/>
                </a:lnTo>
                <a:cubicBezTo>
                  <a:pt x="108024" y="288909"/>
                  <a:pt x="95741" y="288909"/>
                  <a:pt x="88123" y="281352"/>
                </a:cubicBezTo>
                <a:lnTo>
                  <a:pt x="5712" y="199029"/>
                </a:lnTo>
                <a:cubicBezTo>
                  <a:pt x="-1905" y="191424"/>
                  <a:pt x="-1905" y="179161"/>
                  <a:pt x="5712" y="171604"/>
                </a:cubicBezTo>
                <a:lnTo>
                  <a:pt x="9378" y="167944"/>
                </a:lnTo>
                <a:cubicBezTo>
                  <a:pt x="16948" y="160339"/>
                  <a:pt x="29231" y="160339"/>
                  <a:pt x="36849" y="167944"/>
                </a:cubicBezTo>
                <a:lnTo>
                  <a:pt x="44180" y="175264"/>
                </a:lnTo>
                <a:close/>
                <a:moveTo>
                  <a:pt x="585775" y="66370"/>
                </a:moveTo>
                <a:cubicBezTo>
                  <a:pt x="589775" y="67101"/>
                  <a:pt x="593430" y="69680"/>
                  <a:pt x="595263" y="73839"/>
                </a:cubicBezTo>
                <a:cubicBezTo>
                  <a:pt x="613072" y="114675"/>
                  <a:pt x="607644" y="163212"/>
                  <a:pt x="578978" y="199341"/>
                </a:cubicBezTo>
                <a:cubicBezTo>
                  <a:pt x="574168" y="205379"/>
                  <a:pt x="565121" y="205854"/>
                  <a:pt x="559693" y="200387"/>
                </a:cubicBezTo>
                <a:lnTo>
                  <a:pt x="510789" y="151612"/>
                </a:lnTo>
                <a:cubicBezTo>
                  <a:pt x="505742" y="146526"/>
                  <a:pt x="505742" y="138349"/>
                  <a:pt x="510789" y="133262"/>
                </a:cubicBezTo>
                <a:lnTo>
                  <a:pt x="574216" y="69988"/>
                </a:lnTo>
                <a:cubicBezTo>
                  <a:pt x="577430" y="66756"/>
                  <a:pt x="581775" y="65639"/>
                  <a:pt x="585775" y="66370"/>
                </a:cubicBezTo>
                <a:close/>
                <a:moveTo>
                  <a:pt x="158702" y="26758"/>
                </a:moveTo>
                <a:cubicBezTo>
                  <a:pt x="163655" y="26758"/>
                  <a:pt x="168654" y="28660"/>
                  <a:pt x="172463" y="32464"/>
                </a:cubicBezTo>
                <a:lnTo>
                  <a:pt x="179701" y="39691"/>
                </a:lnTo>
                <a:lnTo>
                  <a:pt x="246935" y="106831"/>
                </a:lnTo>
                <a:lnTo>
                  <a:pt x="254886" y="114819"/>
                </a:lnTo>
                <a:cubicBezTo>
                  <a:pt x="261457" y="121334"/>
                  <a:pt x="262362" y="131414"/>
                  <a:pt x="257600" y="138879"/>
                </a:cubicBezTo>
                <a:cubicBezTo>
                  <a:pt x="256839" y="140068"/>
                  <a:pt x="255934" y="141209"/>
                  <a:pt x="254886" y="142255"/>
                </a:cubicBezTo>
                <a:lnTo>
                  <a:pt x="252315" y="144823"/>
                </a:lnTo>
                <a:lnTo>
                  <a:pt x="246696" y="150434"/>
                </a:lnTo>
                <a:lnTo>
                  <a:pt x="175892" y="221140"/>
                </a:lnTo>
                <a:lnTo>
                  <a:pt x="172463" y="224611"/>
                </a:lnTo>
                <a:cubicBezTo>
                  <a:pt x="171702" y="225324"/>
                  <a:pt x="170940" y="225990"/>
                  <a:pt x="170130" y="226560"/>
                </a:cubicBezTo>
                <a:cubicBezTo>
                  <a:pt x="167749" y="228319"/>
                  <a:pt x="165083" y="229413"/>
                  <a:pt x="162274" y="229936"/>
                </a:cubicBezTo>
                <a:cubicBezTo>
                  <a:pt x="161083" y="230174"/>
                  <a:pt x="159893" y="230269"/>
                  <a:pt x="158702" y="230269"/>
                </a:cubicBezTo>
                <a:cubicBezTo>
                  <a:pt x="153703" y="230269"/>
                  <a:pt x="148751" y="228367"/>
                  <a:pt x="144942" y="224611"/>
                </a:cubicBezTo>
                <a:lnTo>
                  <a:pt x="137609" y="217288"/>
                </a:lnTo>
                <a:lnTo>
                  <a:pt x="69804" y="149578"/>
                </a:lnTo>
                <a:lnTo>
                  <a:pt x="62519" y="142255"/>
                </a:lnTo>
                <a:cubicBezTo>
                  <a:pt x="54900" y="134647"/>
                  <a:pt x="54900" y="122380"/>
                  <a:pt x="62519" y="114819"/>
                </a:cubicBezTo>
                <a:lnTo>
                  <a:pt x="144942" y="32464"/>
                </a:lnTo>
                <a:cubicBezTo>
                  <a:pt x="148751" y="28660"/>
                  <a:pt x="153750" y="26758"/>
                  <a:pt x="158702" y="26758"/>
                </a:cubicBezTo>
                <a:close/>
                <a:moveTo>
                  <a:pt x="254809" y="6542"/>
                </a:moveTo>
                <a:cubicBezTo>
                  <a:pt x="277279" y="4029"/>
                  <a:pt x="300492" y="9424"/>
                  <a:pt x="321015" y="29913"/>
                </a:cubicBezTo>
                <a:cubicBezTo>
                  <a:pt x="380347" y="89193"/>
                  <a:pt x="337205" y="46124"/>
                  <a:pt x="260017" y="97465"/>
                </a:cubicBezTo>
                <a:lnTo>
                  <a:pt x="193067" y="30626"/>
                </a:lnTo>
                <a:cubicBezTo>
                  <a:pt x="210614" y="19479"/>
                  <a:pt x="232340" y="9056"/>
                  <a:pt x="254809" y="6542"/>
                </a:cubicBezTo>
                <a:close/>
                <a:moveTo>
                  <a:pt x="503105" y="953"/>
                </a:moveTo>
                <a:cubicBezTo>
                  <a:pt x="515252" y="2468"/>
                  <a:pt x="527216" y="5788"/>
                  <a:pt x="538560" y="10911"/>
                </a:cubicBezTo>
                <a:cubicBezTo>
                  <a:pt x="546131" y="14334"/>
                  <a:pt x="547940" y="24224"/>
                  <a:pt x="542083" y="30073"/>
                </a:cubicBezTo>
                <a:lnTo>
                  <a:pt x="465709" y="106341"/>
                </a:lnTo>
                <a:cubicBezTo>
                  <a:pt x="456424" y="115613"/>
                  <a:pt x="456424" y="130639"/>
                  <a:pt x="465709" y="139911"/>
                </a:cubicBezTo>
                <a:lnTo>
                  <a:pt x="542131" y="216227"/>
                </a:lnTo>
                <a:cubicBezTo>
                  <a:pt x="547940" y="222028"/>
                  <a:pt x="546178" y="231823"/>
                  <a:pt x="538655" y="235246"/>
                </a:cubicBezTo>
                <a:cubicBezTo>
                  <a:pt x="508181" y="249035"/>
                  <a:pt x="473184" y="249844"/>
                  <a:pt x="442187" y="237528"/>
                </a:cubicBezTo>
                <a:lnTo>
                  <a:pt x="399238" y="280370"/>
                </a:lnTo>
                <a:lnTo>
                  <a:pt x="328482" y="209712"/>
                </a:lnTo>
                <a:lnTo>
                  <a:pt x="372240" y="166015"/>
                </a:lnTo>
                <a:cubicBezTo>
                  <a:pt x="356051" y="122270"/>
                  <a:pt x="365527" y="71060"/>
                  <a:pt x="400571" y="36064"/>
                </a:cubicBezTo>
                <a:cubicBezTo>
                  <a:pt x="428569" y="8106"/>
                  <a:pt x="466664" y="-3592"/>
                  <a:pt x="503105" y="95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</p:sp>
      <p:sp>
        <p:nvSpPr>
          <p:cNvPr id="28" name="内容占位符 39">
            <a:extLst>
              <a:ext uri="{FF2B5EF4-FFF2-40B4-BE49-F238E27FC236}">
                <a16:creationId xmlns:a16="http://schemas.microsoft.com/office/drawing/2014/main" id="{60E619A8-4A05-4741-951C-215C45931BF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310640" y="1771217"/>
            <a:ext cx="3098809" cy="237397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可在此处输入</a:t>
            </a:r>
          </a:p>
        </p:txBody>
      </p:sp>
      <p:sp>
        <p:nvSpPr>
          <p:cNvPr id="29" name="内容占位符 39">
            <a:extLst>
              <a:ext uri="{FF2B5EF4-FFF2-40B4-BE49-F238E27FC236}">
                <a16:creationId xmlns:a16="http://schemas.microsoft.com/office/drawing/2014/main" id="{36B221C2-8162-4860-9BF1-8A180822BFE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0400" y="2140225"/>
            <a:ext cx="3749049" cy="715195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可在此处输入您的描述</a:t>
            </a:r>
            <a:endParaRPr lang="en-US" altLang="zh-CN" dirty="0"/>
          </a:p>
          <a:p>
            <a:pPr lvl="0"/>
            <a:r>
              <a:rPr lang="zh-CN" altLang="en-US" dirty="0"/>
              <a:t>此单文字仅供示例</a:t>
            </a:r>
          </a:p>
        </p:txBody>
      </p:sp>
      <p:sp>
        <p:nvSpPr>
          <p:cNvPr id="30" name="内容占位符 39">
            <a:extLst>
              <a:ext uri="{FF2B5EF4-FFF2-40B4-BE49-F238E27FC236}">
                <a16:creationId xmlns:a16="http://schemas.microsoft.com/office/drawing/2014/main" id="{162961C6-806F-400F-BC38-B307F089A6E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310640" y="4221571"/>
            <a:ext cx="3098809" cy="237397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可在此处输入</a:t>
            </a:r>
          </a:p>
        </p:txBody>
      </p:sp>
      <p:sp>
        <p:nvSpPr>
          <p:cNvPr id="31" name="内容占位符 39">
            <a:extLst>
              <a:ext uri="{FF2B5EF4-FFF2-40B4-BE49-F238E27FC236}">
                <a16:creationId xmlns:a16="http://schemas.microsoft.com/office/drawing/2014/main" id="{61252BB7-8F04-45C3-BD29-FF3FEC38873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60400" y="4562285"/>
            <a:ext cx="3749049" cy="715195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可在此处输入您的描述</a:t>
            </a:r>
            <a:endParaRPr lang="en-US" altLang="zh-CN" dirty="0"/>
          </a:p>
          <a:p>
            <a:pPr lvl="0"/>
            <a:r>
              <a:rPr lang="zh-CN" altLang="en-US" dirty="0"/>
              <a:t>此单文字仅供示例</a:t>
            </a:r>
          </a:p>
        </p:txBody>
      </p:sp>
      <p:sp>
        <p:nvSpPr>
          <p:cNvPr id="32" name="内容占位符 39">
            <a:extLst>
              <a:ext uri="{FF2B5EF4-FFF2-40B4-BE49-F238E27FC236}">
                <a16:creationId xmlns:a16="http://schemas.microsoft.com/office/drawing/2014/main" id="{F2D7C27C-0B47-4291-939C-57A7A0868B5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782551" y="1771217"/>
            <a:ext cx="3098809" cy="23739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可在此处输入</a:t>
            </a:r>
          </a:p>
        </p:txBody>
      </p:sp>
      <p:sp>
        <p:nvSpPr>
          <p:cNvPr id="33" name="内容占位符 39">
            <a:extLst>
              <a:ext uri="{FF2B5EF4-FFF2-40B4-BE49-F238E27FC236}">
                <a16:creationId xmlns:a16="http://schemas.microsoft.com/office/drawing/2014/main" id="{8547A69E-319A-44A6-8D93-F6141D218A8B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782551" y="2140225"/>
            <a:ext cx="3749049" cy="71519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可在此处输入您的描述</a:t>
            </a:r>
            <a:endParaRPr lang="en-US" altLang="zh-CN" dirty="0"/>
          </a:p>
          <a:p>
            <a:pPr lvl="0"/>
            <a:r>
              <a:rPr lang="zh-CN" altLang="en-US" dirty="0"/>
              <a:t>此单文字仅供示例</a:t>
            </a:r>
          </a:p>
        </p:txBody>
      </p:sp>
      <p:sp>
        <p:nvSpPr>
          <p:cNvPr id="34" name="内容占位符 39">
            <a:extLst>
              <a:ext uri="{FF2B5EF4-FFF2-40B4-BE49-F238E27FC236}">
                <a16:creationId xmlns:a16="http://schemas.microsoft.com/office/drawing/2014/main" id="{DEB96E46-889C-49EF-B1D3-E0F7CF11258B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768611" y="4221571"/>
            <a:ext cx="3098809" cy="23739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可在此处输入</a:t>
            </a:r>
          </a:p>
        </p:txBody>
      </p:sp>
      <p:sp>
        <p:nvSpPr>
          <p:cNvPr id="35" name="内容占位符 39">
            <a:extLst>
              <a:ext uri="{FF2B5EF4-FFF2-40B4-BE49-F238E27FC236}">
                <a16:creationId xmlns:a16="http://schemas.microsoft.com/office/drawing/2014/main" id="{E0AAAD51-3A30-4D43-B3CF-C5084931D390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782551" y="4562285"/>
            <a:ext cx="3749049" cy="71519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可在此处输入您的描述</a:t>
            </a:r>
            <a:endParaRPr lang="en-US" altLang="zh-CN" dirty="0"/>
          </a:p>
          <a:p>
            <a:pPr lvl="0"/>
            <a:r>
              <a:rPr lang="zh-CN" altLang="en-US" dirty="0"/>
              <a:t>此单文字仅供示例</a:t>
            </a:r>
          </a:p>
        </p:txBody>
      </p:sp>
    </p:spTree>
    <p:extLst>
      <p:ext uri="{BB962C8B-B14F-4D97-AF65-F5344CB8AC3E}">
        <p14:creationId xmlns:p14="http://schemas.microsoft.com/office/powerpoint/2010/main" val="1348683952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SWOT分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4E5F5DF-605F-483B-9A05-4281667499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661" y="470641"/>
            <a:ext cx="1851239" cy="418556"/>
          </a:xfrm>
          <a:prstGeom prst="rect">
            <a:avLst/>
          </a:prstGeom>
        </p:spPr>
      </p:pic>
      <p:sp>
        <p:nvSpPr>
          <p:cNvPr id="19" name="内容占位符 18">
            <a:extLst>
              <a:ext uri="{FF2B5EF4-FFF2-40B4-BE49-F238E27FC236}">
                <a16:creationId xmlns:a16="http://schemas.microsoft.com/office/drawing/2014/main" id="{E2352567-99F2-4AB1-83B8-2E4C1FFD13F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0400" y="438283"/>
            <a:ext cx="4791075" cy="456344"/>
          </a:xfrm>
        </p:spPr>
        <p:txBody>
          <a:bodyPr lIns="0" rIns="0">
            <a:spAutoFit/>
          </a:bodyPr>
          <a:lstStyle>
            <a:lvl1pPr marL="0" indent="0">
              <a:buNone/>
              <a:defRPr sz="2600" b="1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请输入你此页的标题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E9E34582-F65E-4291-A51A-3CD1A2347453}"/>
              </a:ext>
            </a:extLst>
          </p:cNvPr>
          <p:cNvCxnSpPr>
            <a:cxnSpLocks/>
          </p:cNvCxnSpPr>
          <p:nvPr userDrawn="1"/>
        </p:nvCxnSpPr>
        <p:spPr>
          <a:xfrm>
            <a:off x="660400" y="6235700"/>
            <a:ext cx="1087278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B1164ED6-7207-4E3A-9566-35C635289CC1}"/>
              </a:ext>
            </a:extLst>
          </p:cNvPr>
          <p:cNvSpPr txBox="1"/>
          <p:nvPr userDrawn="1"/>
        </p:nvSpPr>
        <p:spPr>
          <a:xfrm>
            <a:off x="660400" y="6357074"/>
            <a:ext cx="41402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/>
            <a:r>
              <a:rPr lang="zh-CN" altLang="en-US" sz="1400" spc="6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至善至美 自立自强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1E6CF21-1263-4571-B38C-4FA2FBBDFDEB}"/>
              </a:ext>
            </a:extLst>
          </p:cNvPr>
          <p:cNvSpPr txBox="1"/>
          <p:nvPr userDrawn="1"/>
        </p:nvSpPr>
        <p:spPr>
          <a:xfrm>
            <a:off x="7493000" y="6357073"/>
            <a:ext cx="40386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 algn="r"/>
            <a:r>
              <a:rPr lang="en-US" altLang="zh-CN" sz="1400" spc="6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www.hieu.edu.cn</a:t>
            </a:r>
            <a:endParaRPr kumimoji="0" lang="en-US" altLang="zh-CN" sz="1400" b="0" i="0" u="none" strike="noStrike" kern="1200" cap="none" spc="60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A985C96B-6728-4D6E-A7E2-AD7E2BAD12E0}"/>
              </a:ext>
            </a:extLst>
          </p:cNvPr>
          <p:cNvCxnSpPr>
            <a:cxnSpLocks/>
          </p:cNvCxnSpPr>
          <p:nvPr userDrawn="1"/>
        </p:nvCxnSpPr>
        <p:spPr>
          <a:xfrm>
            <a:off x="660400" y="1016000"/>
            <a:ext cx="10872788" cy="0"/>
          </a:xfrm>
          <a:prstGeom prst="line">
            <a:avLst/>
          </a:prstGeom>
          <a:ln w="12700">
            <a:gradFill>
              <a:gsLst>
                <a:gs pos="15000">
                  <a:schemeClr val="accent4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E758DADA-43BC-4929-A71A-AF5D8217E73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066200279"/>
              </p:ext>
            </p:extLst>
          </p:nvPr>
        </p:nvGraphicFramePr>
        <p:xfrm>
          <a:off x="3140077" y="1655235"/>
          <a:ext cx="5911845" cy="3941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6" name="内容占位符 39">
            <a:extLst>
              <a:ext uri="{FF2B5EF4-FFF2-40B4-BE49-F238E27FC236}">
                <a16:creationId xmlns:a16="http://schemas.microsoft.com/office/drawing/2014/main" id="{0336139B-CA81-47F0-8477-D8C6277DF47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0400" y="2431684"/>
            <a:ext cx="3749049" cy="715195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可在此处输入您的描述</a:t>
            </a:r>
            <a:endParaRPr lang="en-US" altLang="zh-CN" dirty="0"/>
          </a:p>
          <a:p>
            <a:pPr lvl="0"/>
            <a:r>
              <a:rPr lang="zh-CN" altLang="en-US" dirty="0"/>
              <a:t>此单文字仅供示例</a:t>
            </a:r>
          </a:p>
        </p:txBody>
      </p:sp>
      <p:sp>
        <p:nvSpPr>
          <p:cNvPr id="37" name="内容占位符 39">
            <a:extLst>
              <a:ext uri="{FF2B5EF4-FFF2-40B4-BE49-F238E27FC236}">
                <a16:creationId xmlns:a16="http://schemas.microsoft.com/office/drawing/2014/main" id="{5553F03D-AD3F-4479-9728-F12A72CDCD1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60400" y="4204964"/>
            <a:ext cx="3749049" cy="715195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可在此处输入您的描述</a:t>
            </a:r>
            <a:endParaRPr lang="en-US" altLang="zh-CN" dirty="0"/>
          </a:p>
          <a:p>
            <a:pPr lvl="0"/>
            <a:r>
              <a:rPr lang="zh-CN" altLang="en-US" dirty="0"/>
              <a:t>此单文字仅供示例</a:t>
            </a:r>
          </a:p>
        </p:txBody>
      </p:sp>
      <p:sp>
        <p:nvSpPr>
          <p:cNvPr id="38" name="内容占位符 39">
            <a:extLst>
              <a:ext uri="{FF2B5EF4-FFF2-40B4-BE49-F238E27FC236}">
                <a16:creationId xmlns:a16="http://schemas.microsoft.com/office/drawing/2014/main" id="{ECE5FA58-59BF-4B47-8976-18818C00171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769851" y="2431684"/>
            <a:ext cx="3749049" cy="71519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可在此处输入您的描述</a:t>
            </a:r>
            <a:endParaRPr lang="en-US" altLang="zh-CN" dirty="0"/>
          </a:p>
          <a:p>
            <a:pPr lvl="0"/>
            <a:r>
              <a:rPr lang="zh-CN" altLang="en-US" dirty="0"/>
              <a:t>此单文字仅供示例</a:t>
            </a:r>
          </a:p>
        </p:txBody>
      </p:sp>
      <p:sp>
        <p:nvSpPr>
          <p:cNvPr id="39" name="内容占位符 39">
            <a:extLst>
              <a:ext uri="{FF2B5EF4-FFF2-40B4-BE49-F238E27FC236}">
                <a16:creationId xmlns:a16="http://schemas.microsoft.com/office/drawing/2014/main" id="{1CCC2782-A2EF-456D-957C-CE56B640CC2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769851" y="4204964"/>
            <a:ext cx="3749049" cy="71519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可在此处输入您的描述</a:t>
            </a:r>
            <a:endParaRPr lang="en-US" altLang="zh-CN" dirty="0"/>
          </a:p>
          <a:p>
            <a:pPr lvl="0"/>
            <a:r>
              <a:rPr lang="zh-CN" altLang="en-US" dirty="0"/>
              <a:t>此单文字仅供示例</a:t>
            </a:r>
          </a:p>
        </p:txBody>
      </p:sp>
    </p:spTree>
    <p:extLst>
      <p:ext uri="{BB962C8B-B14F-4D97-AF65-F5344CB8AC3E}">
        <p14:creationId xmlns:p14="http://schemas.microsoft.com/office/powerpoint/2010/main" val="404315187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E42E68B-D7EE-4239-9D3A-7EBEAF6366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4780"/>
            <a:ext cx="12192000" cy="484322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4EEC0DF-0040-4EE4-A939-3FE2B420D9D2}"/>
              </a:ext>
            </a:extLst>
          </p:cNvPr>
          <p:cNvSpPr/>
          <p:nvPr userDrawn="1"/>
        </p:nvSpPr>
        <p:spPr>
          <a:xfrm>
            <a:off x="0" y="0"/>
            <a:ext cx="12192000" cy="7264400"/>
          </a:xfrm>
          <a:prstGeom prst="rect">
            <a:avLst/>
          </a:prstGeom>
          <a:gradFill>
            <a:gsLst>
              <a:gs pos="2256">
                <a:srgbClr val="026FC9"/>
              </a:gs>
              <a:gs pos="76000">
                <a:srgbClr val="0194F1">
                  <a:alpha val="0"/>
                </a:srgbClr>
              </a:gs>
              <a:gs pos="45000">
                <a:srgbClr val="0191E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D1DBCFF-8029-4813-A9A5-1749A270B8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016000"/>
            <a:ext cx="1981200" cy="44794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CDBBBFE-1CCC-4D0F-AB04-7912E2FB879E}"/>
              </a:ext>
            </a:extLst>
          </p:cNvPr>
          <p:cNvSpPr/>
          <p:nvPr userDrawn="1"/>
        </p:nvSpPr>
        <p:spPr bwMode="auto">
          <a:xfrm>
            <a:off x="5105398" y="3725134"/>
            <a:ext cx="1981202" cy="3637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 spc="-150" dirty="0">
              <a:solidFill>
                <a:schemeClr val="accent3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" name="内容占位符 12">
            <a:extLst>
              <a:ext uri="{FF2B5EF4-FFF2-40B4-BE49-F238E27FC236}">
                <a16:creationId xmlns:a16="http://schemas.microsoft.com/office/drawing/2014/main" id="{49959C2F-5534-43D6-8422-9F300CFBA51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09878" y="2010260"/>
            <a:ext cx="10172242" cy="777875"/>
          </a:xfrm>
        </p:spPr>
        <p:txBody>
          <a:bodyPr lIns="0" tIns="0" rIns="0" bIns="0"/>
          <a:lstStyle>
            <a:lvl1pPr marL="0" indent="0" algn="di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6000" b="1" kern="1200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您可在此输入您的结尾词</a:t>
            </a:r>
          </a:p>
        </p:txBody>
      </p:sp>
      <p:sp>
        <p:nvSpPr>
          <p:cNvPr id="16" name="内容占位符 15">
            <a:extLst>
              <a:ext uri="{FF2B5EF4-FFF2-40B4-BE49-F238E27FC236}">
                <a16:creationId xmlns:a16="http://schemas.microsoft.com/office/drawing/2014/main" id="{EC3436D9-B47B-41DA-B85A-8E3949E161B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219697" y="3725134"/>
            <a:ext cx="1752604" cy="363780"/>
          </a:xfrm>
        </p:spPr>
        <p:txBody>
          <a:bodyPr lIns="0" tIns="0" rIns="0" bIns="0" anchor="ctr" anchorCtr="0"/>
          <a:lstStyle>
            <a:lvl1pPr marL="0" indent="0" algn="ctr" defTabSz="914400" rtl="0" eaLnBrk="1" latinLnBrk="0" hangingPunct="1">
              <a:buNone/>
              <a:defRPr lang="zh-CN" altLang="en-US" sz="1800" kern="1200" spc="-150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在此处输入姓名</a:t>
            </a:r>
          </a:p>
        </p:txBody>
      </p:sp>
      <p:sp>
        <p:nvSpPr>
          <p:cNvPr id="18" name="内容占位符 17">
            <a:extLst>
              <a:ext uri="{FF2B5EF4-FFF2-40B4-BE49-F238E27FC236}">
                <a16:creationId xmlns:a16="http://schemas.microsoft.com/office/drawing/2014/main" id="{66119D86-76EC-4771-9DD2-377FBF80D0A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09650" y="2821322"/>
            <a:ext cx="10172470" cy="241300"/>
          </a:xfrm>
        </p:spPr>
        <p:txBody>
          <a:bodyPr lIns="0" tIns="0" rIns="0" bIns="0">
            <a:normAutofit/>
          </a:bodyPr>
          <a:lstStyle>
            <a:lvl1pPr marL="0" indent="0" algn="dist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You Can Enter Your Ending Here</a:t>
            </a:r>
          </a:p>
        </p:txBody>
      </p:sp>
    </p:spTree>
    <p:extLst>
      <p:ext uri="{BB962C8B-B14F-4D97-AF65-F5344CB8AC3E}">
        <p14:creationId xmlns:p14="http://schemas.microsoft.com/office/powerpoint/2010/main" val="3688846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团队详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弧形 49">
            <a:extLst>
              <a:ext uri="{FF2B5EF4-FFF2-40B4-BE49-F238E27FC236}">
                <a16:creationId xmlns:a16="http://schemas.microsoft.com/office/drawing/2014/main" id="{F1477EDD-6F57-4BDD-A65B-F140FD93CD2C}"/>
              </a:ext>
            </a:extLst>
          </p:cNvPr>
          <p:cNvSpPr/>
          <p:nvPr userDrawn="1"/>
        </p:nvSpPr>
        <p:spPr>
          <a:xfrm>
            <a:off x="4266452" y="1599453"/>
            <a:ext cx="3659098" cy="3659094"/>
          </a:xfrm>
          <a:prstGeom prst="arc">
            <a:avLst>
              <a:gd name="adj1" fmla="val 10214044"/>
              <a:gd name="adj2" fmla="val 310579"/>
            </a:avLst>
          </a:prstGeom>
          <a:ln w="317500">
            <a:gradFill flip="none" rotWithShape="1">
              <a:gsLst>
                <a:gs pos="0">
                  <a:schemeClr val="accent5">
                    <a:lumMod val="75000"/>
                    <a:alpha val="72000"/>
                  </a:schemeClr>
                </a:gs>
                <a:gs pos="100000">
                  <a:schemeClr val="accent5">
                    <a:lumMod val="75000"/>
                    <a:alpha val="0"/>
                  </a:schemeClr>
                </a:gs>
              </a:gsLst>
              <a:lin ang="0" scaled="1"/>
              <a:tileRect/>
            </a:gradFill>
            <a:head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51" name="弧形 50">
            <a:extLst>
              <a:ext uri="{FF2B5EF4-FFF2-40B4-BE49-F238E27FC236}">
                <a16:creationId xmlns:a16="http://schemas.microsoft.com/office/drawing/2014/main" id="{B0BF889C-9D3F-4D74-A6AF-21603C6FEA3B}"/>
              </a:ext>
            </a:extLst>
          </p:cNvPr>
          <p:cNvSpPr/>
          <p:nvPr userDrawn="1"/>
        </p:nvSpPr>
        <p:spPr>
          <a:xfrm rot="10800000">
            <a:off x="4266452" y="1599453"/>
            <a:ext cx="3659098" cy="3659094"/>
          </a:xfrm>
          <a:prstGeom prst="arc">
            <a:avLst>
              <a:gd name="adj1" fmla="val 10214044"/>
              <a:gd name="adj2" fmla="val 310579"/>
            </a:avLst>
          </a:prstGeom>
          <a:ln w="317500">
            <a:gradFill flip="none" rotWithShape="1">
              <a:gsLst>
                <a:gs pos="0">
                  <a:schemeClr val="accent5">
                    <a:lumMod val="75000"/>
                    <a:alpha val="72000"/>
                  </a:schemeClr>
                </a:gs>
                <a:gs pos="100000">
                  <a:schemeClr val="accent5">
                    <a:lumMod val="75000"/>
                    <a:alpha val="0"/>
                  </a:schemeClr>
                </a:gs>
              </a:gsLst>
              <a:lin ang="0" scaled="1"/>
              <a:tileRect/>
            </a:gradFill>
            <a:head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841BE62B-421C-4B88-8085-21ED6054DF5B}"/>
              </a:ext>
            </a:extLst>
          </p:cNvPr>
          <p:cNvSpPr/>
          <p:nvPr userDrawn="1"/>
        </p:nvSpPr>
        <p:spPr>
          <a:xfrm>
            <a:off x="2612487" y="0"/>
            <a:ext cx="6967026" cy="6967026"/>
          </a:xfrm>
          <a:prstGeom prst="ellipse">
            <a:avLst/>
          </a:prstGeom>
          <a:gradFill>
            <a:gsLst>
              <a:gs pos="100000">
                <a:schemeClr val="accent3">
                  <a:lumMod val="75000"/>
                  <a:alpha val="0"/>
                </a:schemeClr>
              </a:gs>
              <a:gs pos="0">
                <a:schemeClr val="accent3">
                  <a:lumMod val="75000"/>
                  <a:alpha val="0"/>
                </a:schemeClr>
              </a:gs>
              <a:gs pos="50000">
                <a:schemeClr val="accent3">
                  <a:lumMod val="75000"/>
                  <a:alpha val="8000"/>
                </a:schemeClr>
              </a:gs>
            </a:gsLst>
            <a:lin ang="0" scaled="1"/>
          </a:gradFill>
          <a:ln w="6350">
            <a:gradFill flip="none" rotWithShape="1">
              <a:gsLst>
                <a:gs pos="80000">
                  <a:srgbClr val="479EB3">
                    <a:alpha val="0"/>
                  </a:srgbClr>
                </a:gs>
                <a:gs pos="20000">
                  <a:schemeClr val="accent2">
                    <a:alpha val="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495FAC6-92F0-4D4D-AB5F-1A502529AC9C}"/>
              </a:ext>
            </a:extLst>
          </p:cNvPr>
          <p:cNvSpPr/>
          <p:nvPr userDrawn="1"/>
        </p:nvSpPr>
        <p:spPr>
          <a:xfrm>
            <a:off x="4422000" y="1755000"/>
            <a:ext cx="3348000" cy="3348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+mn-cs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16CA33DE-768D-4ED9-88C6-E50A5A5C7C77}"/>
              </a:ext>
            </a:extLst>
          </p:cNvPr>
          <p:cNvCxnSpPr>
            <a:cxnSpLocks/>
          </p:cNvCxnSpPr>
          <p:nvPr userDrawn="1"/>
        </p:nvCxnSpPr>
        <p:spPr>
          <a:xfrm>
            <a:off x="5529261" y="3272396"/>
            <a:ext cx="11334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>
            <a:extLst>
              <a:ext uri="{FF2B5EF4-FFF2-40B4-BE49-F238E27FC236}">
                <a16:creationId xmlns:a16="http://schemas.microsoft.com/office/drawing/2014/main" id="{C2EF6D5B-FA3D-4072-885A-4CDFD5B9CB5A}"/>
              </a:ext>
            </a:extLst>
          </p:cNvPr>
          <p:cNvSpPr/>
          <p:nvPr userDrawn="1"/>
        </p:nvSpPr>
        <p:spPr>
          <a:xfrm>
            <a:off x="8998118" y="4511796"/>
            <a:ext cx="626104" cy="626102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A5B9E97C-86E5-4C6F-8F4A-53E1CB8FF0DE}"/>
              </a:ext>
            </a:extLst>
          </p:cNvPr>
          <p:cNvSpPr/>
          <p:nvPr userDrawn="1"/>
        </p:nvSpPr>
        <p:spPr>
          <a:xfrm>
            <a:off x="8998118" y="1807864"/>
            <a:ext cx="626104" cy="626102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0F60E1CA-3141-495C-A03B-5DFB54108580}"/>
              </a:ext>
            </a:extLst>
          </p:cNvPr>
          <p:cNvSpPr/>
          <p:nvPr userDrawn="1"/>
        </p:nvSpPr>
        <p:spPr>
          <a:xfrm>
            <a:off x="9261954" y="3152463"/>
            <a:ext cx="626104" cy="626102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6CDB6B09-ECF9-47DE-AF5E-500085764881}"/>
              </a:ext>
            </a:extLst>
          </p:cNvPr>
          <p:cNvSpPr/>
          <p:nvPr userDrawn="1"/>
        </p:nvSpPr>
        <p:spPr>
          <a:xfrm>
            <a:off x="2595284" y="4511796"/>
            <a:ext cx="626104" cy="626102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817BE3DF-CD6F-4894-9747-094C945B8F10}"/>
              </a:ext>
            </a:extLst>
          </p:cNvPr>
          <p:cNvSpPr/>
          <p:nvPr userDrawn="1"/>
        </p:nvSpPr>
        <p:spPr>
          <a:xfrm>
            <a:off x="2595284" y="1807864"/>
            <a:ext cx="626104" cy="626102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CE6A130D-2EFC-4BAF-85BB-4FEB537EFEB8}"/>
              </a:ext>
            </a:extLst>
          </p:cNvPr>
          <p:cNvSpPr/>
          <p:nvPr userDrawn="1"/>
        </p:nvSpPr>
        <p:spPr>
          <a:xfrm>
            <a:off x="2371126" y="3152463"/>
            <a:ext cx="626104" cy="626102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CBB966A-4171-43F8-A997-6FC980DCDF73}"/>
              </a:ext>
            </a:extLst>
          </p:cNvPr>
          <p:cNvGrpSpPr/>
          <p:nvPr userDrawn="1"/>
        </p:nvGrpSpPr>
        <p:grpSpPr>
          <a:xfrm>
            <a:off x="9433635" y="3315979"/>
            <a:ext cx="282742" cy="299071"/>
            <a:chOff x="10537826" y="3756026"/>
            <a:chExt cx="2528888" cy="2674938"/>
          </a:xfrm>
          <a:solidFill>
            <a:schemeClr val="bg1"/>
          </a:solidFill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B585329-535B-40F5-B380-DE077FD1AF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37826" y="3756026"/>
              <a:ext cx="2528888" cy="2674938"/>
            </a:xfrm>
            <a:custGeom>
              <a:avLst/>
              <a:gdLst>
                <a:gd name="T0" fmla="*/ 1451 w 2709"/>
                <a:gd name="T1" fmla="*/ 352 h 2868"/>
                <a:gd name="T2" fmla="*/ 2113 w 2709"/>
                <a:gd name="T3" fmla="*/ 352 h 2868"/>
                <a:gd name="T4" fmla="*/ 1665 w 2709"/>
                <a:gd name="T5" fmla="*/ 1290 h 2868"/>
                <a:gd name="T6" fmla="*/ 1667 w 2709"/>
                <a:gd name="T7" fmla="*/ 1295 h 2868"/>
                <a:gd name="T8" fmla="*/ 1771 w 2709"/>
                <a:gd name="T9" fmla="*/ 1295 h 2868"/>
                <a:gd name="T10" fmla="*/ 2189 w 2709"/>
                <a:gd name="T11" fmla="*/ 421 h 2868"/>
                <a:gd name="T12" fmla="*/ 2602 w 2709"/>
                <a:gd name="T13" fmla="*/ 1295 h 2868"/>
                <a:gd name="T14" fmla="*/ 2709 w 2709"/>
                <a:gd name="T15" fmla="*/ 1295 h 2868"/>
                <a:gd name="T16" fmla="*/ 2264 w 2709"/>
                <a:gd name="T17" fmla="*/ 352 h 2868"/>
                <a:gd name="T18" fmla="*/ 2264 w 2709"/>
                <a:gd name="T19" fmla="*/ 352 h 2868"/>
                <a:gd name="T20" fmla="*/ 2264 w 2709"/>
                <a:gd name="T21" fmla="*/ 251 h 2868"/>
                <a:gd name="T22" fmla="*/ 1526 w 2709"/>
                <a:gd name="T23" fmla="*/ 251 h 2868"/>
                <a:gd name="T24" fmla="*/ 1526 w 2709"/>
                <a:gd name="T25" fmla="*/ 186 h 2868"/>
                <a:gd name="T26" fmla="*/ 1340 w 2709"/>
                <a:gd name="T27" fmla="*/ 0 h 2868"/>
                <a:gd name="T28" fmla="*/ 1154 w 2709"/>
                <a:gd name="T29" fmla="*/ 186 h 2868"/>
                <a:gd name="T30" fmla="*/ 1154 w 2709"/>
                <a:gd name="T31" fmla="*/ 251 h 2868"/>
                <a:gd name="T32" fmla="*/ 438 w 2709"/>
                <a:gd name="T33" fmla="*/ 251 h 2868"/>
                <a:gd name="T34" fmla="*/ 438 w 2709"/>
                <a:gd name="T35" fmla="*/ 352 h 2868"/>
                <a:gd name="T36" fmla="*/ 448 w 2709"/>
                <a:gd name="T37" fmla="*/ 352 h 2868"/>
                <a:gd name="T38" fmla="*/ 0 w 2709"/>
                <a:gd name="T39" fmla="*/ 1290 h 2868"/>
                <a:gd name="T40" fmla="*/ 2 w 2709"/>
                <a:gd name="T41" fmla="*/ 1295 h 2868"/>
                <a:gd name="T42" fmla="*/ 106 w 2709"/>
                <a:gd name="T43" fmla="*/ 1295 h 2868"/>
                <a:gd name="T44" fmla="*/ 524 w 2709"/>
                <a:gd name="T45" fmla="*/ 421 h 2868"/>
                <a:gd name="T46" fmla="*/ 937 w 2709"/>
                <a:gd name="T47" fmla="*/ 1295 h 2868"/>
                <a:gd name="T48" fmla="*/ 1044 w 2709"/>
                <a:gd name="T49" fmla="*/ 1295 h 2868"/>
                <a:gd name="T50" fmla="*/ 599 w 2709"/>
                <a:gd name="T51" fmla="*/ 352 h 2868"/>
                <a:gd name="T52" fmla="*/ 1223 w 2709"/>
                <a:gd name="T53" fmla="*/ 352 h 2868"/>
                <a:gd name="T54" fmla="*/ 1223 w 2709"/>
                <a:gd name="T55" fmla="*/ 2528 h 2868"/>
                <a:gd name="T56" fmla="*/ 438 w 2709"/>
                <a:gd name="T57" fmla="*/ 2763 h 2868"/>
                <a:gd name="T58" fmla="*/ 438 w 2709"/>
                <a:gd name="T59" fmla="*/ 2868 h 2868"/>
                <a:gd name="T60" fmla="*/ 2264 w 2709"/>
                <a:gd name="T61" fmla="*/ 2868 h 2868"/>
                <a:gd name="T62" fmla="*/ 2264 w 2709"/>
                <a:gd name="T63" fmla="*/ 2763 h 2868"/>
                <a:gd name="T64" fmla="*/ 1451 w 2709"/>
                <a:gd name="T65" fmla="*/ 2528 h 2868"/>
                <a:gd name="T66" fmla="*/ 1451 w 2709"/>
                <a:gd name="T67" fmla="*/ 352 h 2868"/>
                <a:gd name="T68" fmla="*/ 1451 w 2709"/>
                <a:gd name="T69" fmla="*/ 352 h 2868"/>
                <a:gd name="T70" fmla="*/ 1451 w 2709"/>
                <a:gd name="T71" fmla="*/ 352 h 2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9" h="2868">
                  <a:moveTo>
                    <a:pt x="1451" y="352"/>
                  </a:moveTo>
                  <a:cubicBezTo>
                    <a:pt x="2113" y="352"/>
                    <a:pt x="2113" y="352"/>
                    <a:pt x="2113" y="352"/>
                  </a:cubicBezTo>
                  <a:cubicBezTo>
                    <a:pt x="1665" y="1290"/>
                    <a:pt x="1665" y="1290"/>
                    <a:pt x="1665" y="1290"/>
                  </a:cubicBezTo>
                  <a:cubicBezTo>
                    <a:pt x="1667" y="1295"/>
                    <a:pt x="1667" y="1295"/>
                    <a:pt x="1667" y="1295"/>
                  </a:cubicBezTo>
                  <a:cubicBezTo>
                    <a:pt x="1771" y="1295"/>
                    <a:pt x="1771" y="1295"/>
                    <a:pt x="1771" y="1295"/>
                  </a:cubicBezTo>
                  <a:cubicBezTo>
                    <a:pt x="2189" y="421"/>
                    <a:pt x="2189" y="421"/>
                    <a:pt x="2189" y="421"/>
                  </a:cubicBezTo>
                  <a:cubicBezTo>
                    <a:pt x="2602" y="1295"/>
                    <a:pt x="2602" y="1295"/>
                    <a:pt x="2602" y="1295"/>
                  </a:cubicBezTo>
                  <a:cubicBezTo>
                    <a:pt x="2709" y="1295"/>
                    <a:pt x="2709" y="1295"/>
                    <a:pt x="2709" y="1295"/>
                  </a:cubicBezTo>
                  <a:cubicBezTo>
                    <a:pt x="2264" y="352"/>
                    <a:pt x="2264" y="352"/>
                    <a:pt x="2264" y="352"/>
                  </a:cubicBezTo>
                  <a:cubicBezTo>
                    <a:pt x="2264" y="352"/>
                    <a:pt x="2264" y="352"/>
                    <a:pt x="2264" y="352"/>
                  </a:cubicBezTo>
                  <a:cubicBezTo>
                    <a:pt x="2264" y="251"/>
                    <a:pt x="2264" y="251"/>
                    <a:pt x="2264" y="251"/>
                  </a:cubicBezTo>
                  <a:cubicBezTo>
                    <a:pt x="1526" y="251"/>
                    <a:pt x="1526" y="251"/>
                    <a:pt x="1526" y="251"/>
                  </a:cubicBezTo>
                  <a:cubicBezTo>
                    <a:pt x="1526" y="186"/>
                    <a:pt x="1526" y="186"/>
                    <a:pt x="1526" y="186"/>
                  </a:cubicBezTo>
                  <a:cubicBezTo>
                    <a:pt x="1526" y="84"/>
                    <a:pt x="1442" y="0"/>
                    <a:pt x="1340" y="0"/>
                  </a:cubicBezTo>
                  <a:cubicBezTo>
                    <a:pt x="1237" y="0"/>
                    <a:pt x="1154" y="84"/>
                    <a:pt x="1154" y="186"/>
                  </a:cubicBezTo>
                  <a:cubicBezTo>
                    <a:pt x="1154" y="251"/>
                    <a:pt x="1154" y="251"/>
                    <a:pt x="1154" y="251"/>
                  </a:cubicBezTo>
                  <a:cubicBezTo>
                    <a:pt x="438" y="251"/>
                    <a:pt x="438" y="251"/>
                    <a:pt x="438" y="251"/>
                  </a:cubicBezTo>
                  <a:cubicBezTo>
                    <a:pt x="438" y="352"/>
                    <a:pt x="438" y="352"/>
                    <a:pt x="438" y="352"/>
                  </a:cubicBezTo>
                  <a:cubicBezTo>
                    <a:pt x="448" y="352"/>
                    <a:pt x="448" y="352"/>
                    <a:pt x="448" y="352"/>
                  </a:cubicBezTo>
                  <a:cubicBezTo>
                    <a:pt x="0" y="1290"/>
                    <a:pt x="0" y="1290"/>
                    <a:pt x="0" y="1290"/>
                  </a:cubicBezTo>
                  <a:cubicBezTo>
                    <a:pt x="2" y="1295"/>
                    <a:pt x="2" y="1295"/>
                    <a:pt x="2" y="1295"/>
                  </a:cubicBezTo>
                  <a:cubicBezTo>
                    <a:pt x="106" y="1295"/>
                    <a:pt x="106" y="1295"/>
                    <a:pt x="106" y="1295"/>
                  </a:cubicBezTo>
                  <a:cubicBezTo>
                    <a:pt x="524" y="421"/>
                    <a:pt x="524" y="421"/>
                    <a:pt x="524" y="421"/>
                  </a:cubicBezTo>
                  <a:cubicBezTo>
                    <a:pt x="937" y="1295"/>
                    <a:pt x="937" y="1295"/>
                    <a:pt x="937" y="1295"/>
                  </a:cubicBezTo>
                  <a:cubicBezTo>
                    <a:pt x="1044" y="1295"/>
                    <a:pt x="1044" y="1295"/>
                    <a:pt x="1044" y="1295"/>
                  </a:cubicBezTo>
                  <a:cubicBezTo>
                    <a:pt x="599" y="352"/>
                    <a:pt x="599" y="352"/>
                    <a:pt x="599" y="352"/>
                  </a:cubicBezTo>
                  <a:cubicBezTo>
                    <a:pt x="1223" y="352"/>
                    <a:pt x="1223" y="352"/>
                    <a:pt x="1223" y="352"/>
                  </a:cubicBezTo>
                  <a:cubicBezTo>
                    <a:pt x="1223" y="2528"/>
                    <a:pt x="1223" y="2528"/>
                    <a:pt x="1223" y="2528"/>
                  </a:cubicBezTo>
                  <a:cubicBezTo>
                    <a:pt x="438" y="2763"/>
                    <a:pt x="438" y="2763"/>
                    <a:pt x="438" y="2763"/>
                  </a:cubicBezTo>
                  <a:cubicBezTo>
                    <a:pt x="438" y="2868"/>
                    <a:pt x="438" y="2868"/>
                    <a:pt x="438" y="2868"/>
                  </a:cubicBezTo>
                  <a:cubicBezTo>
                    <a:pt x="2264" y="2868"/>
                    <a:pt x="2264" y="2868"/>
                    <a:pt x="2264" y="2868"/>
                  </a:cubicBezTo>
                  <a:cubicBezTo>
                    <a:pt x="2264" y="2763"/>
                    <a:pt x="2264" y="2763"/>
                    <a:pt x="2264" y="2763"/>
                  </a:cubicBezTo>
                  <a:cubicBezTo>
                    <a:pt x="1451" y="2528"/>
                    <a:pt x="1451" y="2528"/>
                    <a:pt x="1451" y="2528"/>
                  </a:cubicBezTo>
                  <a:lnTo>
                    <a:pt x="1451" y="352"/>
                  </a:lnTo>
                  <a:close/>
                  <a:moveTo>
                    <a:pt x="1451" y="352"/>
                  </a:moveTo>
                  <a:cubicBezTo>
                    <a:pt x="1451" y="352"/>
                    <a:pt x="1451" y="352"/>
                    <a:pt x="1451" y="35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9EB3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BD00697-68E3-4172-B313-1C09AC1CF7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37826" y="5078413"/>
              <a:ext cx="976313" cy="503238"/>
            </a:xfrm>
            <a:custGeom>
              <a:avLst/>
              <a:gdLst>
                <a:gd name="T0" fmla="*/ 1045 w 1045"/>
                <a:gd name="T1" fmla="*/ 17 h 540"/>
                <a:gd name="T2" fmla="*/ 1044 w 1045"/>
                <a:gd name="T3" fmla="*/ 0 h 540"/>
                <a:gd name="T4" fmla="*/ 1 w 1045"/>
                <a:gd name="T5" fmla="*/ 0 h 540"/>
                <a:gd name="T6" fmla="*/ 0 w 1045"/>
                <a:gd name="T7" fmla="*/ 17 h 540"/>
                <a:gd name="T8" fmla="*/ 522 w 1045"/>
                <a:gd name="T9" fmla="*/ 540 h 540"/>
                <a:gd name="T10" fmla="*/ 1045 w 1045"/>
                <a:gd name="T11" fmla="*/ 17 h 540"/>
                <a:gd name="T12" fmla="*/ 1045 w 1045"/>
                <a:gd name="T13" fmla="*/ 17 h 540"/>
                <a:gd name="T14" fmla="*/ 1045 w 1045"/>
                <a:gd name="T15" fmla="*/ 17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5" h="540">
                  <a:moveTo>
                    <a:pt x="1045" y="17"/>
                  </a:moveTo>
                  <a:cubicBezTo>
                    <a:pt x="1045" y="11"/>
                    <a:pt x="1044" y="5"/>
                    <a:pt x="104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5"/>
                    <a:pt x="0" y="11"/>
                    <a:pt x="0" y="17"/>
                  </a:cubicBezTo>
                  <a:cubicBezTo>
                    <a:pt x="0" y="305"/>
                    <a:pt x="234" y="540"/>
                    <a:pt x="522" y="540"/>
                  </a:cubicBezTo>
                  <a:cubicBezTo>
                    <a:pt x="811" y="540"/>
                    <a:pt x="1045" y="305"/>
                    <a:pt x="1045" y="17"/>
                  </a:cubicBezTo>
                  <a:close/>
                  <a:moveTo>
                    <a:pt x="1045" y="17"/>
                  </a:moveTo>
                  <a:cubicBezTo>
                    <a:pt x="1045" y="17"/>
                    <a:pt x="1045" y="17"/>
                    <a:pt x="1045" y="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9EB3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B89DFFE-8F6F-4BA3-9C9C-B9E112CD03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91988" y="5078413"/>
              <a:ext cx="974725" cy="503238"/>
            </a:xfrm>
            <a:custGeom>
              <a:avLst/>
              <a:gdLst>
                <a:gd name="T0" fmla="*/ 0 w 1044"/>
                <a:gd name="T1" fmla="*/ 0 h 540"/>
                <a:gd name="T2" fmla="*/ 0 w 1044"/>
                <a:gd name="T3" fmla="*/ 17 h 540"/>
                <a:gd name="T4" fmla="*/ 522 w 1044"/>
                <a:gd name="T5" fmla="*/ 540 h 540"/>
                <a:gd name="T6" fmla="*/ 1044 w 1044"/>
                <a:gd name="T7" fmla="*/ 17 h 540"/>
                <a:gd name="T8" fmla="*/ 1043 w 1044"/>
                <a:gd name="T9" fmla="*/ 0 h 540"/>
                <a:gd name="T10" fmla="*/ 0 w 1044"/>
                <a:gd name="T11" fmla="*/ 0 h 540"/>
                <a:gd name="T12" fmla="*/ 0 w 1044"/>
                <a:gd name="T13" fmla="*/ 0 h 540"/>
                <a:gd name="T14" fmla="*/ 0 w 1044"/>
                <a:gd name="T15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4" h="540">
                  <a:moveTo>
                    <a:pt x="0" y="0"/>
                  </a:moveTo>
                  <a:cubicBezTo>
                    <a:pt x="0" y="5"/>
                    <a:pt x="0" y="11"/>
                    <a:pt x="0" y="17"/>
                  </a:cubicBezTo>
                  <a:cubicBezTo>
                    <a:pt x="0" y="305"/>
                    <a:pt x="234" y="540"/>
                    <a:pt x="522" y="540"/>
                  </a:cubicBezTo>
                  <a:cubicBezTo>
                    <a:pt x="810" y="540"/>
                    <a:pt x="1044" y="305"/>
                    <a:pt x="1044" y="17"/>
                  </a:cubicBezTo>
                  <a:cubicBezTo>
                    <a:pt x="1044" y="11"/>
                    <a:pt x="1044" y="5"/>
                    <a:pt x="1043" y="0"/>
                  </a:cubicBezTo>
                  <a:lnTo>
                    <a:pt x="0" y="0"/>
                  </a:lnTo>
                  <a:close/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9EB3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+mn-cs"/>
              </a:endParaRPr>
            </a:p>
          </p:txBody>
        </p:sp>
      </p:grpSp>
      <p:sp>
        <p:nvSpPr>
          <p:cNvPr id="19" name="Freeform 21">
            <a:extLst>
              <a:ext uri="{FF2B5EF4-FFF2-40B4-BE49-F238E27FC236}">
                <a16:creationId xmlns:a16="http://schemas.microsoft.com/office/drawing/2014/main" id="{27BED3D7-68BC-4125-907E-42C22619EF6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156482" y="1969914"/>
            <a:ext cx="309376" cy="303333"/>
          </a:xfrm>
          <a:custGeom>
            <a:avLst/>
            <a:gdLst>
              <a:gd name="T0" fmla="*/ 0 w 3003"/>
              <a:gd name="T1" fmla="*/ 2799 h 3004"/>
              <a:gd name="T2" fmla="*/ 204 w 3003"/>
              <a:gd name="T3" fmla="*/ 3004 h 3004"/>
              <a:gd name="T4" fmla="*/ 2798 w 3003"/>
              <a:gd name="T5" fmla="*/ 3004 h 3004"/>
              <a:gd name="T6" fmla="*/ 3003 w 3003"/>
              <a:gd name="T7" fmla="*/ 2799 h 3004"/>
              <a:gd name="T8" fmla="*/ 3003 w 3003"/>
              <a:gd name="T9" fmla="*/ 1365 h 3004"/>
              <a:gd name="T10" fmla="*/ 0 w 3003"/>
              <a:gd name="T11" fmla="*/ 1365 h 3004"/>
              <a:gd name="T12" fmla="*/ 0 w 3003"/>
              <a:gd name="T13" fmla="*/ 2799 h 3004"/>
              <a:gd name="T14" fmla="*/ 1297 w 3003"/>
              <a:gd name="T15" fmla="*/ 1639 h 3004"/>
              <a:gd name="T16" fmla="*/ 1706 w 3003"/>
              <a:gd name="T17" fmla="*/ 1639 h 3004"/>
              <a:gd name="T18" fmla="*/ 1774 w 3003"/>
              <a:gd name="T19" fmla="*/ 1707 h 3004"/>
              <a:gd name="T20" fmla="*/ 1706 w 3003"/>
              <a:gd name="T21" fmla="*/ 1775 h 3004"/>
              <a:gd name="T22" fmla="*/ 1297 w 3003"/>
              <a:gd name="T23" fmla="*/ 1775 h 3004"/>
              <a:gd name="T24" fmla="*/ 1228 w 3003"/>
              <a:gd name="T25" fmla="*/ 1707 h 3004"/>
              <a:gd name="T26" fmla="*/ 1297 w 3003"/>
              <a:gd name="T27" fmla="*/ 1639 h 3004"/>
              <a:gd name="T28" fmla="*/ 2798 w 3003"/>
              <a:gd name="T29" fmla="*/ 683 h 3004"/>
              <a:gd name="T30" fmla="*/ 204 w 3003"/>
              <a:gd name="T31" fmla="*/ 683 h 3004"/>
              <a:gd name="T32" fmla="*/ 0 w 3003"/>
              <a:gd name="T33" fmla="*/ 888 h 3004"/>
              <a:gd name="T34" fmla="*/ 0 w 3003"/>
              <a:gd name="T35" fmla="*/ 1229 h 3004"/>
              <a:gd name="T36" fmla="*/ 3003 w 3003"/>
              <a:gd name="T37" fmla="*/ 1229 h 3004"/>
              <a:gd name="T38" fmla="*/ 3003 w 3003"/>
              <a:gd name="T39" fmla="*/ 888 h 3004"/>
              <a:gd name="T40" fmla="*/ 2798 w 3003"/>
              <a:gd name="T41" fmla="*/ 683 h 3004"/>
              <a:gd name="T42" fmla="*/ 887 w 3003"/>
              <a:gd name="T43" fmla="*/ 546 h 3004"/>
              <a:gd name="T44" fmla="*/ 955 w 3003"/>
              <a:gd name="T45" fmla="*/ 478 h 3004"/>
              <a:gd name="T46" fmla="*/ 955 w 3003"/>
              <a:gd name="T47" fmla="*/ 246 h 3004"/>
              <a:gd name="T48" fmla="*/ 1071 w 3003"/>
              <a:gd name="T49" fmla="*/ 137 h 3004"/>
              <a:gd name="T50" fmla="*/ 1931 w 3003"/>
              <a:gd name="T51" fmla="*/ 137 h 3004"/>
              <a:gd name="T52" fmla="*/ 2048 w 3003"/>
              <a:gd name="T53" fmla="*/ 246 h 3004"/>
              <a:gd name="T54" fmla="*/ 2048 w 3003"/>
              <a:gd name="T55" fmla="*/ 478 h 3004"/>
              <a:gd name="T56" fmla="*/ 2116 w 3003"/>
              <a:gd name="T57" fmla="*/ 546 h 3004"/>
              <a:gd name="T58" fmla="*/ 2184 w 3003"/>
              <a:gd name="T59" fmla="*/ 478 h 3004"/>
              <a:gd name="T60" fmla="*/ 2184 w 3003"/>
              <a:gd name="T61" fmla="*/ 246 h 3004"/>
              <a:gd name="T62" fmla="*/ 1931 w 3003"/>
              <a:gd name="T63" fmla="*/ 0 h 3004"/>
              <a:gd name="T64" fmla="*/ 1071 w 3003"/>
              <a:gd name="T65" fmla="*/ 0 h 3004"/>
              <a:gd name="T66" fmla="*/ 819 w 3003"/>
              <a:gd name="T67" fmla="*/ 246 h 3004"/>
              <a:gd name="T68" fmla="*/ 819 w 3003"/>
              <a:gd name="T69" fmla="*/ 478 h 3004"/>
              <a:gd name="T70" fmla="*/ 887 w 3003"/>
              <a:gd name="T71" fmla="*/ 546 h 3004"/>
              <a:gd name="T72" fmla="*/ 887 w 3003"/>
              <a:gd name="T73" fmla="*/ 546 h 3004"/>
              <a:gd name="T74" fmla="*/ 887 w 3003"/>
              <a:gd name="T75" fmla="*/ 546 h 3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003" h="3004">
                <a:moveTo>
                  <a:pt x="0" y="2799"/>
                </a:moveTo>
                <a:cubicBezTo>
                  <a:pt x="0" y="2915"/>
                  <a:pt x="88" y="3004"/>
                  <a:pt x="204" y="3004"/>
                </a:cubicBezTo>
                <a:cubicBezTo>
                  <a:pt x="2798" y="3004"/>
                  <a:pt x="2798" y="3004"/>
                  <a:pt x="2798" y="3004"/>
                </a:cubicBezTo>
                <a:cubicBezTo>
                  <a:pt x="2915" y="3004"/>
                  <a:pt x="3003" y="2915"/>
                  <a:pt x="3003" y="2799"/>
                </a:cubicBezTo>
                <a:cubicBezTo>
                  <a:pt x="3003" y="1365"/>
                  <a:pt x="3003" y="1365"/>
                  <a:pt x="3003" y="1365"/>
                </a:cubicBezTo>
                <a:cubicBezTo>
                  <a:pt x="0" y="1365"/>
                  <a:pt x="0" y="1365"/>
                  <a:pt x="0" y="1365"/>
                </a:cubicBezTo>
                <a:lnTo>
                  <a:pt x="0" y="2799"/>
                </a:lnTo>
                <a:close/>
                <a:moveTo>
                  <a:pt x="1297" y="1639"/>
                </a:moveTo>
                <a:cubicBezTo>
                  <a:pt x="1706" y="1639"/>
                  <a:pt x="1706" y="1639"/>
                  <a:pt x="1706" y="1639"/>
                </a:cubicBezTo>
                <a:cubicBezTo>
                  <a:pt x="1747" y="1639"/>
                  <a:pt x="1774" y="1666"/>
                  <a:pt x="1774" y="1707"/>
                </a:cubicBezTo>
                <a:cubicBezTo>
                  <a:pt x="1774" y="1748"/>
                  <a:pt x="1747" y="1775"/>
                  <a:pt x="1706" y="1775"/>
                </a:cubicBezTo>
                <a:cubicBezTo>
                  <a:pt x="1297" y="1775"/>
                  <a:pt x="1297" y="1775"/>
                  <a:pt x="1297" y="1775"/>
                </a:cubicBezTo>
                <a:cubicBezTo>
                  <a:pt x="1256" y="1775"/>
                  <a:pt x="1228" y="1748"/>
                  <a:pt x="1228" y="1707"/>
                </a:cubicBezTo>
                <a:cubicBezTo>
                  <a:pt x="1228" y="1666"/>
                  <a:pt x="1256" y="1639"/>
                  <a:pt x="1297" y="1639"/>
                </a:cubicBezTo>
                <a:close/>
                <a:moveTo>
                  <a:pt x="2798" y="683"/>
                </a:moveTo>
                <a:cubicBezTo>
                  <a:pt x="204" y="683"/>
                  <a:pt x="204" y="683"/>
                  <a:pt x="204" y="683"/>
                </a:cubicBezTo>
                <a:cubicBezTo>
                  <a:pt x="88" y="683"/>
                  <a:pt x="0" y="772"/>
                  <a:pt x="0" y="888"/>
                </a:cubicBezTo>
                <a:cubicBezTo>
                  <a:pt x="0" y="1229"/>
                  <a:pt x="0" y="1229"/>
                  <a:pt x="0" y="1229"/>
                </a:cubicBezTo>
                <a:cubicBezTo>
                  <a:pt x="3003" y="1229"/>
                  <a:pt x="3003" y="1229"/>
                  <a:pt x="3003" y="1229"/>
                </a:cubicBezTo>
                <a:cubicBezTo>
                  <a:pt x="3003" y="888"/>
                  <a:pt x="3003" y="888"/>
                  <a:pt x="3003" y="888"/>
                </a:cubicBezTo>
                <a:cubicBezTo>
                  <a:pt x="3003" y="772"/>
                  <a:pt x="2915" y="683"/>
                  <a:pt x="2798" y="683"/>
                </a:cubicBezTo>
                <a:close/>
                <a:moveTo>
                  <a:pt x="887" y="546"/>
                </a:moveTo>
                <a:cubicBezTo>
                  <a:pt x="928" y="546"/>
                  <a:pt x="955" y="519"/>
                  <a:pt x="955" y="478"/>
                </a:cubicBezTo>
                <a:cubicBezTo>
                  <a:pt x="955" y="246"/>
                  <a:pt x="955" y="246"/>
                  <a:pt x="955" y="246"/>
                </a:cubicBezTo>
                <a:cubicBezTo>
                  <a:pt x="955" y="184"/>
                  <a:pt x="1010" y="137"/>
                  <a:pt x="1071" y="137"/>
                </a:cubicBezTo>
                <a:cubicBezTo>
                  <a:pt x="1931" y="137"/>
                  <a:pt x="1931" y="137"/>
                  <a:pt x="1931" y="137"/>
                </a:cubicBezTo>
                <a:cubicBezTo>
                  <a:pt x="1993" y="137"/>
                  <a:pt x="2048" y="184"/>
                  <a:pt x="2048" y="246"/>
                </a:cubicBezTo>
                <a:cubicBezTo>
                  <a:pt x="2048" y="478"/>
                  <a:pt x="2048" y="478"/>
                  <a:pt x="2048" y="478"/>
                </a:cubicBezTo>
                <a:cubicBezTo>
                  <a:pt x="2048" y="519"/>
                  <a:pt x="2075" y="546"/>
                  <a:pt x="2116" y="546"/>
                </a:cubicBezTo>
                <a:cubicBezTo>
                  <a:pt x="2157" y="546"/>
                  <a:pt x="2184" y="519"/>
                  <a:pt x="2184" y="478"/>
                </a:cubicBezTo>
                <a:cubicBezTo>
                  <a:pt x="2184" y="246"/>
                  <a:pt x="2184" y="246"/>
                  <a:pt x="2184" y="246"/>
                </a:cubicBezTo>
                <a:cubicBezTo>
                  <a:pt x="2184" y="109"/>
                  <a:pt x="2068" y="0"/>
                  <a:pt x="1931" y="0"/>
                </a:cubicBezTo>
                <a:cubicBezTo>
                  <a:pt x="1071" y="0"/>
                  <a:pt x="1071" y="0"/>
                  <a:pt x="1071" y="0"/>
                </a:cubicBezTo>
                <a:cubicBezTo>
                  <a:pt x="935" y="0"/>
                  <a:pt x="819" y="109"/>
                  <a:pt x="819" y="246"/>
                </a:cubicBezTo>
                <a:cubicBezTo>
                  <a:pt x="819" y="478"/>
                  <a:pt x="819" y="478"/>
                  <a:pt x="819" y="478"/>
                </a:cubicBezTo>
                <a:cubicBezTo>
                  <a:pt x="819" y="519"/>
                  <a:pt x="846" y="546"/>
                  <a:pt x="887" y="546"/>
                </a:cubicBezTo>
                <a:close/>
                <a:moveTo>
                  <a:pt x="887" y="546"/>
                </a:moveTo>
                <a:cubicBezTo>
                  <a:pt x="887" y="546"/>
                  <a:pt x="887" y="546"/>
                  <a:pt x="887" y="54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0" name="Freeform 25">
            <a:extLst>
              <a:ext uri="{FF2B5EF4-FFF2-40B4-BE49-F238E27FC236}">
                <a16:creationId xmlns:a16="http://schemas.microsoft.com/office/drawing/2014/main" id="{83D9EBAC-F903-4DAA-98E9-7BE0F9C148F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534268" y="3315979"/>
            <a:ext cx="299820" cy="299071"/>
          </a:xfrm>
          <a:custGeom>
            <a:avLst/>
            <a:gdLst>
              <a:gd name="T0" fmla="*/ 699 w 3275"/>
              <a:gd name="T1" fmla="*/ 1626 h 3272"/>
              <a:gd name="T2" fmla="*/ 1168 w 3275"/>
              <a:gd name="T3" fmla="*/ 813 h 3272"/>
              <a:gd name="T4" fmla="*/ 2105 w 3275"/>
              <a:gd name="T5" fmla="*/ 813 h 3272"/>
              <a:gd name="T6" fmla="*/ 2573 w 3275"/>
              <a:gd name="T7" fmla="*/ 1626 h 3272"/>
              <a:gd name="T8" fmla="*/ 2105 w 3275"/>
              <a:gd name="T9" fmla="*/ 2439 h 3272"/>
              <a:gd name="T10" fmla="*/ 1168 w 3275"/>
              <a:gd name="T11" fmla="*/ 2439 h 3272"/>
              <a:gd name="T12" fmla="*/ 699 w 3275"/>
              <a:gd name="T13" fmla="*/ 1626 h 3272"/>
              <a:gd name="T14" fmla="*/ 1812 w 3275"/>
              <a:gd name="T15" fmla="*/ 3036 h 3272"/>
              <a:gd name="T16" fmla="*/ 1930 w 3275"/>
              <a:gd name="T17" fmla="*/ 3154 h 3272"/>
              <a:gd name="T18" fmla="*/ 1812 w 3275"/>
              <a:gd name="T19" fmla="*/ 3272 h 3272"/>
              <a:gd name="T20" fmla="*/ 1461 w 3275"/>
              <a:gd name="T21" fmla="*/ 3272 h 3272"/>
              <a:gd name="T22" fmla="*/ 1343 w 3275"/>
              <a:gd name="T23" fmla="*/ 3154 h 3272"/>
              <a:gd name="T24" fmla="*/ 1461 w 3275"/>
              <a:gd name="T25" fmla="*/ 3036 h 3272"/>
              <a:gd name="T26" fmla="*/ 1812 w 3275"/>
              <a:gd name="T27" fmla="*/ 3036 h 3272"/>
              <a:gd name="T28" fmla="*/ 1636 w 3275"/>
              <a:gd name="T29" fmla="*/ 581 h 3272"/>
              <a:gd name="T30" fmla="*/ 1553 w 3275"/>
              <a:gd name="T31" fmla="*/ 546 h 3272"/>
              <a:gd name="T32" fmla="*/ 1519 w 3275"/>
              <a:gd name="T33" fmla="*/ 463 h 3272"/>
              <a:gd name="T34" fmla="*/ 1519 w 3275"/>
              <a:gd name="T35" fmla="*/ 111 h 3272"/>
              <a:gd name="T36" fmla="*/ 1636 w 3275"/>
              <a:gd name="T37" fmla="*/ 0 h 3272"/>
              <a:gd name="T38" fmla="*/ 1754 w 3275"/>
              <a:gd name="T39" fmla="*/ 111 h 3272"/>
              <a:gd name="T40" fmla="*/ 1754 w 3275"/>
              <a:gd name="T41" fmla="*/ 463 h 3272"/>
              <a:gd name="T42" fmla="*/ 1636 w 3275"/>
              <a:gd name="T43" fmla="*/ 581 h 3272"/>
              <a:gd name="T44" fmla="*/ 727 w 3275"/>
              <a:gd name="T45" fmla="*/ 890 h 3272"/>
              <a:gd name="T46" fmla="*/ 479 w 3275"/>
              <a:gd name="T47" fmla="*/ 641 h 3272"/>
              <a:gd name="T48" fmla="*/ 484 w 3275"/>
              <a:gd name="T49" fmla="*/ 480 h 3272"/>
              <a:gd name="T50" fmla="*/ 645 w 3275"/>
              <a:gd name="T51" fmla="*/ 474 h 3272"/>
              <a:gd name="T52" fmla="*/ 894 w 3275"/>
              <a:gd name="T53" fmla="*/ 723 h 3272"/>
              <a:gd name="T54" fmla="*/ 888 w 3275"/>
              <a:gd name="T55" fmla="*/ 883 h 3272"/>
              <a:gd name="T56" fmla="*/ 727 w 3275"/>
              <a:gd name="T57" fmla="*/ 890 h 3272"/>
              <a:gd name="T58" fmla="*/ 469 w 3275"/>
              <a:gd name="T59" fmla="*/ 1516 h 3272"/>
              <a:gd name="T60" fmla="*/ 587 w 3275"/>
              <a:gd name="T61" fmla="*/ 1634 h 3272"/>
              <a:gd name="T62" fmla="*/ 469 w 3275"/>
              <a:gd name="T63" fmla="*/ 1752 h 3272"/>
              <a:gd name="T64" fmla="*/ 118 w 3275"/>
              <a:gd name="T65" fmla="*/ 1752 h 3272"/>
              <a:gd name="T66" fmla="*/ 0 w 3275"/>
              <a:gd name="T67" fmla="*/ 1634 h 3272"/>
              <a:gd name="T68" fmla="*/ 118 w 3275"/>
              <a:gd name="T69" fmla="*/ 1516 h 3272"/>
              <a:gd name="T70" fmla="*/ 469 w 3275"/>
              <a:gd name="T71" fmla="*/ 1516 h 3272"/>
              <a:gd name="T72" fmla="*/ 3157 w 3275"/>
              <a:gd name="T73" fmla="*/ 1514 h 3272"/>
              <a:gd name="T74" fmla="*/ 3275 w 3275"/>
              <a:gd name="T75" fmla="*/ 1632 h 3272"/>
              <a:gd name="T76" fmla="*/ 3157 w 3275"/>
              <a:gd name="T77" fmla="*/ 1750 h 3272"/>
              <a:gd name="T78" fmla="*/ 2805 w 3275"/>
              <a:gd name="T79" fmla="*/ 1750 h 3272"/>
              <a:gd name="T80" fmla="*/ 2687 w 3275"/>
              <a:gd name="T81" fmla="*/ 1632 h 3272"/>
              <a:gd name="T82" fmla="*/ 2805 w 3275"/>
              <a:gd name="T83" fmla="*/ 1514 h 3272"/>
              <a:gd name="T84" fmla="*/ 3157 w 3275"/>
              <a:gd name="T85" fmla="*/ 1514 h 3272"/>
              <a:gd name="T86" fmla="*/ 2546 w 3275"/>
              <a:gd name="T87" fmla="*/ 888 h 3272"/>
              <a:gd name="T88" fmla="*/ 2379 w 3275"/>
              <a:gd name="T89" fmla="*/ 888 h 3272"/>
              <a:gd name="T90" fmla="*/ 2379 w 3275"/>
              <a:gd name="T91" fmla="*/ 721 h 3272"/>
              <a:gd name="T92" fmla="*/ 2628 w 3275"/>
              <a:gd name="T93" fmla="*/ 472 h 3272"/>
              <a:gd name="T94" fmla="*/ 2795 w 3275"/>
              <a:gd name="T95" fmla="*/ 473 h 3272"/>
              <a:gd name="T96" fmla="*/ 2795 w 3275"/>
              <a:gd name="T97" fmla="*/ 639 h 3272"/>
              <a:gd name="T98" fmla="*/ 2546 w 3275"/>
              <a:gd name="T99" fmla="*/ 888 h 3272"/>
              <a:gd name="T100" fmla="*/ 2019 w 3275"/>
              <a:gd name="T101" fmla="*/ 2682 h 3272"/>
              <a:gd name="T102" fmla="*/ 2137 w 3275"/>
              <a:gd name="T103" fmla="*/ 2800 h 3272"/>
              <a:gd name="T104" fmla="*/ 2019 w 3275"/>
              <a:gd name="T105" fmla="*/ 2918 h 3272"/>
              <a:gd name="T106" fmla="*/ 1254 w 3275"/>
              <a:gd name="T107" fmla="*/ 2918 h 3272"/>
              <a:gd name="T108" fmla="*/ 1136 w 3275"/>
              <a:gd name="T109" fmla="*/ 2800 h 3272"/>
              <a:gd name="T110" fmla="*/ 1254 w 3275"/>
              <a:gd name="T111" fmla="*/ 2682 h 3272"/>
              <a:gd name="T112" fmla="*/ 2019 w 3275"/>
              <a:gd name="T113" fmla="*/ 2682 h 3272"/>
              <a:gd name="T114" fmla="*/ 2019 w 3275"/>
              <a:gd name="T115" fmla="*/ 2682 h 3272"/>
              <a:gd name="T116" fmla="*/ 2019 w 3275"/>
              <a:gd name="T117" fmla="*/ 2682 h 3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275" h="3272">
                <a:moveTo>
                  <a:pt x="699" y="1626"/>
                </a:moveTo>
                <a:cubicBezTo>
                  <a:pt x="699" y="1291"/>
                  <a:pt x="878" y="981"/>
                  <a:pt x="1168" y="813"/>
                </a:cubicBezTo>
                <a:cubicBezTo>
                  <a:pt x="1458" y="646"/>
                  <a:pt x="1815" y="646"/>
                  <a:pt x="2105" y="813"/>
                </a:cubicBezTo>
                <a:cubicBezTo>
                  <a:pt x="2395" y="981"/>
                  <a:pt x="2573" y="1291"/>
                  <a:pt x="2573" y="1626"/>
                </a:cubicBezTo>
                <a:cubicBezTo>
                  <a:pt x="2573" y="1961"/>
                  <a:pt x="2395" y="2271"/>
                  <a:pt x="2105" y="2439"/>
                </a:cubicBezTo>
                <a:cubicBezTo>
                  <a:pt x="1815" y="2606"/>
                  <a:pt x="1458" y="2606"/>
                  <a:pt x="1168" y="2439"/>
                </a:cubicBezTo>
                <a:cubicBezTo>
                  <a:pt x="878" y="2271"/>
                  <a:pt x="699" y="1961"/>
                  <a:pt x="699" y="1626"/>
                </a:cubicBezTo>
                <a:close/>
                <a:moveTo>
                  <a:pt x="1812" y="3036"/>
                </a:moveTo>
                <a:cubicBezTo>
                  <a:pt x="1877" y="3036"/>
                  <a:pt x="1930" y="3089"/>
                  <a:pt x="1930" y="3154"/>
                </a:cubicBezTo>
                <a:cubicBezTo>
                  <a:pt x="1930" y="3219"/>
                  <a:pt x="1877" y="3272"/>
                  <a:pt x="1812" y="3272"/>
                </a:cubicBezTo>
                <a:cubicBezTo>
                  <a:pt x="1461" y="3272"/>
                  <a:pt x="1461" y="3272"/>
                  <a:pt x="1461" y="3272"/>
                </a:cubicBezTo>
                <a:cubicBezTo>
                  <a:pt x="1396" y="3272"/>
                  <a:pt x="1343" y="3219"/>
                  <a:pt x="1343" y="3154"/>
                </a:cubicBezTo>
                <a:cubicBezTo>
                  <a:pt x="1343" y="3089"/>
                  <a:pt x="1396" y="3036"/>
                  <a:pt x="1461" y="3036"/>
                </a:cubicBezTo>
                <a:lnTo>
                  <a:pt x="1812" y="3036"/>
                </a:lnTo>
                <a:close/>
                <a:moveTo>
                  <a:pt x="1636" y="581"/>
                </a:moveTo>
                <a:cubicBezTo>
                  <a:pt x="1605" y="581"/>
                  <a:pt x="1575" y="568"/>
                  <a:pt x="1553" y="546"/>
                </a:cubicBezTo>
                <a:cubicBezTo>
                  <a:pt x="1531" y="524"/>
                  <a:pt x="1519" y="494"/>
                  <a:pt x="1519" y="463"/>
                </a:cubicBezTo>
                <a:cubicBezTo>
                  <a:pt x="1519" y="111"/>
                  <a:pt x="1519" y="111"/>
                  <a:pt x="1519" y="111"/>
                </a:cubicBezTo>
                <a:cubicBezTo>
                  <a:pt x="1522" y="49"/>
                  <a:pt x="1574" y="0"/>
                  <a:pt x="1636" y="0"/>
                </a:cubicBezTo>
                <a:cubicBezTo>
                  <a:pt x="1699" y="0"/>
                  <a:pt x="1750" y="49"/>
                  <a:pt x="1754" y="111"/>
                </a:cubicBezTo>
                <a:cubicBezTo>
                  <a:pt x="1754" y="463"/>
                  <a:pt x="1754" y="463"/>
                  <a:pt x="1754" y="463"/>
                </a:cubicBezTo>
                <a:cubicBezTo>
                  <a:pt x="1754" y="528"/>
                  <a:pt x="1701" y="581"/>
                  <a:pt x="1636" y="581"/>
                </a:cubicBezTo>
                <a:close/>
                <a:moveTo>
                  <a:pt x="727" y="890"/>
                </a:moveTo>
                <a:cubicBezTo>
                  <a:pt x="479" y="641"/>
                  <a:pt x="479" y="641"/>
                  <a:pt x="479" y="641"/>
                </a:cubicBezTo>
                <a:cubicBezTo>
                  <a:pt x="438" y="594"/>
                  <a:pt x="440" y="524"/>
                  <a:pt x="484" y="480"/>
                </a:cubicBezTo>
                <a:cubicBezTo>
                  <a:pt x="528" y="436"/>
                  <a:pt x="598" y="433"/>
                  <a:pt x="645" y="474"/>
                </a:cubicBezTo>
                <a:cubicBezTo>
                  <a:pt x="894" y="723"/>
                  <a:pt x="894" y="723"/>
                  <a:pt x="894" y="723"/>
                </a:cubicBezTo>
                <a:cubicBezTo>
                  <a:pt x="934" y="770"/>
                  <a:pt x="931" y="840"/>
                  <a:pt x="888" y="883"/>
                </a:cubicBezTo>
                <a:cubicBezTo>
                  <a:pt x="844" y="927"/>
                  <a:pt x="774" y="930"/>
                  <a:pt x="727" y="890"/>
                </a:cubicBezTo>
                <a:close/>
                <a:moveTo>
                  <a:pt x="469" y="1516"/>
                </a:moveTo>
                <a:cubicBezTo>
                  <a:pt x="534" y="1516"/>
                  <a:pt x="587" y="1569"/>
                  <a:pt x="587" y="1634"/>
                </a:cubicBezTo>
                <a:cubicBezTo>
                  <a:pt x="587" y="1699"/>
                  <a:pt x="534" y="1752"/>
                  <a:pt x="469" y="1752"/>
                </a:cubicBezTo>
                <a:cubicBezTo>
                  <a:pt x="118" y="1752"/>
                  <a:pt x="118" y="1752"/>
                  <a:pt x="118" y="1752"/>
                </a:cubicBezTo>
                <a:cubicBezTo>
                  <a:pt x="53" y="1752"/>
                  <a:pt x="0" y="1699"/>
                  <a:pt x="0" y="1634"/>
                </a:cubicBezTo>
                <a:cubicBezTo>
                  <a:pt x="0" y="1569"/>
                  <a:pt x="53" y="1516"/>
                  <a:pt x="118" y="1516"/>
                </a:cubicBezTo>
                <a:cubicBezTo>
                  <a:pt x="469" y="1516"/>
                  <a:pt x="469" y="1516"/>
                  <a:pt x="469" y="1516"/>
                </a:cubicBezTo>
                <a:close/>
                <a:moveTo>
                  <a:pt x="3157" y="1514"/>
                </a:moveTo>
                <a:cubicBezTo>
                  <a:pt x="3222" y="1514"/>
                  <a:pt x="3275" y="1566"/>
                  <a:pt x="3275" y="1632"/>
                </a:cubicBezTo>
                <a:cubicBezTo>
                  <a:pt x="3275" y="1697"/>
                  <a:pt x="3222" y="1750"/>
                  <a:pt x="3157" y="1750"/>
                </a:cubicBezTo>
                <a:cubicBezTo>
                  <a:pt x="2805" y="1750"/>
                  <a:pt x="2805" y="1750"/>
                  <a:pt x="2805" y="1750"/>
                </a:cubicBezTo>
                <a:cubicBezTo>
                  <a:pt x="2740" y="1750"/>
                  <a:pt x="2687" y="1697"/>
                  <a:pt x="2687" y="1632"/>
                </a:cubicBezTo>
                <a:cubicBezTo>
                  <a:pt x="2687" y="1566"/>
                  <a:pt x="2740" y="1514"/>
                  <a:pt x="2805" y="1514"/>
                </a:cubicBezTo>
                <a:lnTo>
                  <a:pt x="3157" y="1514"/>
                </a:lnTo>
                <a:close/>
                <a:moveTo>
                  <a:pt x="2546" y="888"/>
                </a:moveTo>
                <a:cubicBezTo>
                  <a:pt x="2500" y="934"/>
                  <a:pt x="2425" y="934"/>
                  <a:pt x="2379" y="888"/>
                </a:cubicBezTo>
                <a:cubicBezTo>
                  <a:pt x="2333" y="842"/>
                  <a:pt x="2333" y="767"/>
                  <a:pt x="2379" y="721"/>
                </a:cubicBezTo>
                <a:cubicBezTo>
                  <a:pt x="2628" y="472"/>
                  <a:pt x="2628" y="472"/>
                  <a:pt x="2628" y="472"/>
                </a:cubicBezTo>
                <a:cubicBezTo>
                  <a:pt x="2674" y="426"/>
                  <a:pt x="2749" y="426"/>
                  <a:pt x="2795" y="473"/>
                </a:cubicBezTo>
                <a:cubicBezTo>
                  <a:pt x="2841" y="519"/>
                  <a:pt x="2841" y="593"/>
                  <a:pt x="2795" y="639"/>
                </a:cubicBezTo>
                <a:cubicBezTo>
                  <a:pt x="2546" y="888"/>
                  <a:pt x="2546" y="888"/>
                  <a:pt x="2546" y="888"/>
                </a:cubicBezTo>
                <a:close/>
                <a:moveTo>
                  <a:pt x="2019" y="2682"/>
                </a:moveTo>
                <a:cubicBezTo>
                  <a:pt x="2084" y="2682"/>
                  <a:pt x="2137" y="2735"/>
                  <a:pt x="2137" y="2800"/>
                </a:cubicBezTo>
                <a:cubicBezTo>
                  <a:pt x="2137" y="2865"/>
                  <a:pt x="2084" y="2918"/>
                  <a:pt x="2019" y="2918"/>
                </a:cubicBezTo>
                <a:cubicBezTo>
                  <a:pt x="1254" y="2918"/>
                  <a:pt x="1254" y="2918"/>
                  <a:pt x="1254" y="2918"/>
                </a:cubicBezTo>
                <a:cubicBezTo>
                  <a:pt x="1189" y="2918"/>
                  <a:pt x="1136" y="2865"/>
                  <a:pt x="1136" y="2800"/>
                </a:cubicBezTo>
                <a:cubicBezTo>
                  <a:pt x="1136" y="2735"/>
                  <a:pt x="1189" y="2682"/>
                  <a:pt x="1254" y="2682"/>
                </a:cubicBezTo>
                <a:cubicBezTo>
                  <a:pt x="2019" y="2682"/>
                  <a:pt x="2019" y="2682"/>
                  <a:pt x="2019" y="2682"/>
                </a:cubicBezTo>
                <a:close/>
                <a:moveTo>
                  <a:pt x="2019" y="2682"/>
                </a:moveTo>
                <a:cubicBezTo>
                  <a:pt x="2019" y="2682"/>
                  <a:pt x="2019" y="2682"/>
                  <a:pt x="2019" y="2682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1" name="Freeform 29">
            <a:extLst>
              <a:ext uri="{FF2B5EF4-FFF2-40B4-BE49-F238E27FC236}">
                <a16:creationId xmlns:a16="http://schemas.microsoft.com/office/drawing/2014/main" id="{47C9370E-FBF0-48DD-AC6E-E68A06BD04F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74627" y="2029184"/>
            <a:ext cx="267418" cy="183462"/>
          </a:xfrm>
          <a:custGeom>
            <a:avLst/>
            <a:gdLst>
              <a:gd name="T0" fmla="*/ 2849 w 2850"/>
              <a:gd name="T1" fmla="*/ 980 h 1958"/>
              <a:gd name="T2" fmla="*/ 2824 w 2850"/>
              <a:gd name="T3" fmla="*/ 873 h 1958"/>
              <a:gd name="T4" fmla="*/ 2256 w 2850"/>
              <a:gd name="T5" fmla="*/ 258 h 1958"/>
              <a:gd name="T6" fmla="*/ 1425 w 2850"/>
              <a:gd name="T7" fmla="*/ 2 h 1958"/>
              <a:gd name="T8" fmla="*/ 1425 w 2850"/>
              <a:gd name="T9" fmla="*/ 0 h 1958"/>
              <a:gd name="T10" fmla="*/ 594 w 2850"/>
              <a:gd name="T11" fmla="*/ 256 h 1958"/>
              <a:gd name="T12" fmla="*/ 27 w 2850"/>
              <a:gd name="T13" fmla="*/ 871 h 1958"/>
              <a:gd name="T14" fmla="*/ 1 w 2850"/>
              <a:gd name="T15" fmla="*/ 978 h 1958"/>
              <a:gd name="T16" fmla="*/ 1 w 2850"/>
              <a:gd name="T17" fmla="*/ 978 h 1958"/>
              <a:gd name="T18" fmla="*/ 26 w 2850"/>
              <a:gd name="T19" fmla="*/ 1086 h 1958"/>
              <a:gd name="T20" fmla="*/ 593 w 2850"/>
              <a:gd name="T21" fmla="*/ 1700 h 1958"/>
              <a:gd name="T22" fmla="*/ 1425 w 2850"/>
              <a:gd name="T23" fmla="*/ 1957 h 1958"/>
              <a:gd name="T24" fmla="*/ 1425 w 2850"/>
              <a:gd name="T25" fmla="*/ 1958 h 1958"/>
              <a:gd name="T26" fmla="*/ 2256 w 2850"/>
              <a:gd name="T27" fmla="*/ 1702 h 1958"/>
              <a:gd name="T28" fmla="*/ 2824 w 2850"/>
              <a:gd name="T29" fmla="*/ 1088 h 1958"/>
              <a:gd name="T30" fmla="*/ 2849 w 2850"/>
              <a:gd name="T31" fmla="*/ 980 h 1958"/>
              <a:gd name="T32" fmla="*/ 1425 w 2850"/>
              <a:gd name="T33" fmla="*/ 1513 h 1958"/>
              <a:gd name="T34" fmla="*/ 891 w 2850"/>
              <a:gd name="T35" fmla="*/ 979 h 1958"/>
              <a:gd name="T36" fmla="*/ 1425 w 2850"/>
              <a:gd name="T37" fmla="*/ 445 h 1958"/>
              <a:gd name="T38" fmla="*/ 1959 w 2850"/>
              <a:gd name="T39" fmla="*/ 979 h 1958"/>
              <a:gd name="T40" fmla="*/ 1425 w 2850"/>
              <a:gd name="T41" fmla="*/ 1513 h 1958"/>
              <a:gd name="T42" fmla="*/ 1425 w 2850"/>
              <a:gd name="T43" fmla="*/ 1513 h 1958"/>
              <a:gd name="T44" fmla="*/ 1425 w 2850"/>
              <a:gd name="T45" fmla="*/ 1513 h 19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50" h="1958">
                <a:moveTo>
                  <a:pt x="2849" y="980"/>
                </a:moveTo>
                <a:cubicBezTo>
                  <a:pt x="2849" y="919"/>
                  <a:pt x="2825" y="874"/>
                  <a:pt x="2824" y="873"/>
                </a:cubicBezTo>
                <a:cubicBezTo>
                  <a:pt x="2631" y="504"/>
                  <a:pt x="2271" y="268"/>
                  <a:pt x="2256" y="258"/>
                </a:cubicBezTo>
                <a:cubicBezTo>
                  <a:pt x="1998" y="89"/>
                  <a:pt x="1718" y="2"/>
                  <a:pt x="1425" y="2"/>
                </a:cubicBezTo>
                <a:cubicBezTo>
                  <a:pt x="1425" y="0"/>
                  <a:pt x="1425" y="0"/>
                  <a:pt x="1425" y="0"/>
                </a:cubicBezTo>
                <a:cubicBezTo>
                  <a:pt x="1131" y="0"/>
                  <a:pt x="852" y="86"/>
                  <a:pt x="594" y="256"/>
                </a:cubicBezTo>
                <a:cubicBezTo>
                  <a:pt x="579" y="266"/>
                  <a:pt x="219" y="502"/>
                  <a:pt x="27" y="871"/>
                </a:cubicBezTo>
                <a:cubicBezTo>
                  <a:pt x="25" y="873"/>
                  <a:pt x="1" y="917"/>
                  <a:pt x="1" y="978"/>
                </a:cubicBezTo>
                <a:cubicBezTo>
                  <a:pt x="1" y="978"/>
                  <a:pt x="1" y="978"/>
                  <a:pt x="1" y="978"/>
                </a:cubicBezTo>
                <a:cubicBezTo>
                  <a:pt x="0" y="1039"/>
                  <a:pt x="25" y="1084"/>
                  <a:pt x="26" y="1086"/>
                </a:cubicBezTo>
                <a:cubicBezTo>
                  <a:pt x="219" y="1454"/>
                  <a:pt x="579" y="1691"/>
                  <a:pt x="593" y="1700"/>
                </a:cubicBezTo>
                <a:cubicBezTo>
                  <a:pt x="852" y="1870"/>
                  <a:pt x="1131" y="1956"/>
                  <a:pt x="1425" y="1957"/>
                </a:cubicBezTo>
                <a:cubicBezTo>
                  <a:pt x="1425" y="1958"/>
                  <a:pt x="1425" y="1958"/>
                  <a:pt x="1425" y="1958"/>
                </a:cubicBezTo>
                <a:cubicBezTo>
                  <a:pt x="1718" y="1958"/>
                  <a:pt x="1998" y="1872"/>
                  <a:pt x="2256" y="1702"/>
                </a:cubicBezTo>
                <a:cubicBezTo>
                  <a:pt x="2271" y="1692"/>
                  <a:pt x="2631" y="1456"/>
                  <a:pt x="2824" y="1088"/>
                </a:cubicBezTo>
                <a:cubicBezTo>
                  <a:pt x="2825" y="1086"/>
                  <a:pt x="2850" y="1041"/>
                  <a:pt x="2849" y="980"/>
                </a:cubicBezTo>
                <a:close/>
                <a:moveTo>
                  <a:pt x="1425" y="1513"/>
                </a:moveTo>
                <a:cubicBezTo>
                  <a:pt x="1130" y="1513"/>
                  <a:pt x="891" y="1274"/>
                  <a:pt x="891" y="979"/>
                </a:cubicBezTo>
                <a:cubicBezTo>
                  <a:pt x="891" y="684"/>
                  <a:pt x="1130" y="445"/>
                  <a:pt x="1425" y="445"/>
                </a:cubicBezTo>
                <a:cubicBezTo>
                  <a:pt x="1720" y="445"/>
                  <a:pt x="1959" y="684"/>
                  <a:pt x="1959" y="979"/>
                </a:cubicBezTo>
                <a:cubicBezTo>
                  <a:pt x="1959" y="1274"/>
                  <a:pt x="1720" y="1513"/>
                  <a:pt x="1425" y="1513"/>
                </a:cubicBezTo>
                <a:close/>
                <a:moveTo>
                  <a:pt x="1425" y="1513"/>
                </a:moveTo>
                <a:cubicBezTo>
                  <a:pt x="1425" y="1513"/>
                  <a:pt x="1425" y="1513"/>
                  <a:pt x="1425" y="151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70D76D7E-7A2A-4A32-AC52-F66E0068CF70}"/>
              </a:ext>
            </a:extLst>
          </p:cNvPr>
          <p:cNvGrpSpPr/>
          <p:nvPr userDrawn="1"/>
        </p:nvGrpSpPr>
        <p:grpSpPr>
          <a:xfrm>
            <a:off x="2754434" y="4668248"/>
            <a:ext cx="307804" cy="313199"/>
            <a:chOff x="-18367375" y="-1938338"/>
            <a:chExt cx="10868025" cy="11058526"/>
          </a:xfrm>
          <a:solidFill>
            <a:schemeClr val="bg1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66C55D07-858E-4ADF-B722-BA3E6C16CA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5195550" y="-1938338"/>
              <a:ext cx="7696200" cy="6337300"/>
            </a:xfrm>
            <a:custGeom>
              <a:avLst/>
              <a:gdLst>
                <a:gd name="T0" fmla="*/ 369 w 2335"/>
                <a:gd name="T1" fmla="*/ 1639 h 1925"/>
                <a:gd name="T2" fmla="*/ 1147 w 2335"/>
                <a:gd name="T3" fmla="*/ 1208 h 1925"/>
                <a:gd name="T4" fmla="*/ 1208 w 2335"/>
                <a:gd name="T5" fmla="*/ 1147 h 1925"/>
                <a:gd name="T6" fmla="*/ 1946 w 2335"/>
                <a:gd name="T7" fmla="*/ 1925 h 1925"/>
                <a:gd name="T8" fmla="*/ 2314 w 2335"/>
                <a:gd name="T9" fmla="*/ 1188 h 1925"/>
                <a:gd name="T10" fmla="*/ 2048 w 2335"/>
                <a:gd name="T11" fmla="*/ 574 h 1925"/>
                <a:gd name="T12" fmla="*/ 901 w 2335"/>
                <a:gd name="T13" fmla="*/ 553 h 1925"/>
                <a:gd name="T14" fmla="*/ 0 w 2335"/>
                <a:gd name="T15" fmla="*/ 1475 h 1925"/>
                <a:gd name="T16" fmla="*/ 369 w 2335"/>
                <a:gd name="T17" fmla="*/ 1639 h 1925"/>
                <a:gd name="T18" fmla="*/ 369 w 2335"/>
                <a:gd name="T19" fmla="*/ 1639 h 1925"/>
                <a:gd name="T20" fmla="*/ 369 w 2335"/>
                <a:gd name="T21" fmla="*/ 1639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35" h="1925">
                  <a:moveTo>
                    <a:pt x="369" y="1639"/>
                  </a:moveTo>
                  <a:cubicBezTo>
                    <a:pt x="758" y="1639"/>
                    <a:pt x="1147" y="1208"/>
                    <a:pt x="1147" y="1208"/>
                  </a:cubicBezTo>
                  <a:cubicBezTo>
                    <a:pt x="1208" y="1147"/>
                    <a:pt x="1208" y="1147"/>
                    <a:pt x="1208" y="1147"/>
                  </a:cubicBezTo>
                  <a:cubicBezTo>
                    <a:pt x="1946" y="1925"/>
                    <a:pt x="1946" y="1925"/>
                    <a:pt x="1946" y="1925"/>
                  </a:cubicBezTo>
                  <a:cubicBezTo>
                    <a:pt x="2089" y="1782"/>
                    <a:pt x="2314" y="1516"/>
                    <a:pt x="2314" y="1188"/>
                  </a:cubicBezTo>
                  <a:cubicBezTo>
                    <a:pt x="2335" y="963"/>
                    <a:pt x="2232" y="758"/>
                    <a:pt x="2048" y="574"/>
                  </a:cubicBezTo>
                  <a:cubicBezTo>
                    <a:pt x="1495" y="0"/>
                    <a:pt x="922" y="533"/>
                    <a:pt x="901" y="553"/>
                  </a:cubicBezTo>
                  <a:cubicBezTo>
                    <a:pt x="0" y="1475"/>
                    <a:pt x="0" y="1475"/>
                    <a:pt x="0" y="1475"/>
                  </a:cubicBezTo>
                  <a:cubicBezTo>
                    <a:pt x="102" y="1577"/>
                    <a:pt x="225" y="1639"/>
                    <a:pt x="369" y="1639"/>
                  </a:cubicBezTo>
                  <a:close/>
                  <a:moveTo>
                    <a:pt x="369" y="1639"/>
                  </a:moveTo>
                  <a:cubicBezTo>
                    <a:pt x="369" y="1639"/>
                    <a:pt x="369" y="1639"/>
                    <a:pt x="369" y="163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35BFBC7A-0546-4D94-81BB-6F51C92D09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7289463" y="3994150"/>
              <a:ext cx="2027237" cy="2225675"/>
            </a:xfrm>
            <a:custGeom>
              <a:avLst/>
              <a:gdLst>
                <a:gd name="T0" fmla="*/ 594 w 615"/>
                <a:gd name="T1" fmla="*/ 185 h 676"/>
                <a:gd name="T2" fmla="*/ 615 w 615"/>
                <a:gd name="T3" fmla="*/ 123 h 676"/>
                <a:gd name="T4" fmla="*/ 574 w 615"/>
                <a:gd name="T5" fmla="*/ 41 h 676"/>
                <a:gd name="T6" fmla="*/ 451 w 615"/>
                <a:gd name="T7" fmla="*/ 0 h 676"/>
                <a:gd name="T8" fmla="*/ 369 w 615"/>
                <a:gd name="T9" fmla="*/ 41 h 676"/>
                <a:gd name="T10" fmla="*/ 41 w 615"/>
                <a:gd name="T11" fmla="*/ 451 h 676"/>
                <a:gd name="T12" fmla="*/ 62 w 615"/>
                <a:gd name="T13" fmla="*/ 635 h 676"/>
                <a:gd name="T14" fmla="*/ 205 w 615"/>
                <a:gd name="T15" fmla="*/ 635 h 676"/>
                <a:gd name="T16" fmla="*/ 205 w 615"/>
                <a:gd name="T17" fmla="*/ 615 h 676"/>
                <a:gd name="T18" fmla="*/ 533 w 615"/>
                <a:gd name="T19" fmla="*/ 205 h 676"/>
                <a:gd name="T20" fmla="*/ 594 w 615"/>
                <a:gd name="T21" fmla="*/ 185 h 676"/>
                <a:gd name="T22" fmla="*/ 594 w 615"/>
                <a:gd name="T23" fmla="*/ 185 h 676"/>
                <a:gd name="T24" fmla="*/ 594 w 615"/>
                <a:gd name="T25" fmla="*/ 185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5" h="676">
                  <a:moveTo>
                    <a:pt x="594" y="185"/>
                  </a:moveTo>
                  <a:cubicBezTo>
                    <a:pt x="615" y="164"/>
                    <a:pt x="615" y="144"/>
                    <a:pt x="615" y="123"/>
                  </a:cubicBezTo>
                  <a:cubicBezTo>
                    <a:pt x="615" y="82"/>
                    <a:pt x="594" y="62"/>
                    <a:pt x="574" y="41"/>
                  </a:cubicBezTo>
                  <a:cubicBezTo>
                    <a:pt x="533" y="0"/>
                    <a:pt x="492" y="0"/>
                    <a:pt x="451" y="0"/>
                  </a:cubicBezTo>
                  <a:cubicBezTo>
                    <a:pt x="430" y="0"/>
                    <a:pt x="389" y="21"/>
                    <a:pt x="369" y="41"/>
                  </a:cubicBezTo>
                  <a:cubicBezTo>
                    <a:pt x="41" y="451"/>
                    <a:pt x="41" y="451"/>
                    <a:pt x="41" y="451"/>
                  </a:cubicBezTo>
                  <a:cubicBezTo>
                    <a:pt x="0" y="512"/>
                    <a:pt x="0" y="594"/>
                    <a:pt x="62" y="635"/>
                  </a:cubicBezTo>
                  <a:cubicBezTo>
                    <a:pt x="103" y="676"/>
                    <a:pt x="164" y="676"/>
                    <a:pt x="205" y="635"/>
                  </a:cubicBezTo>
                  <a:cubicBezTo>
                    <a:pt x="205" y="615"/>
                    <a:pt x="205" y="615"/>
                    <a:pt x="205" y="615"/>
                  </a:cubicBezTo>
                  <a:cubicBezTo>
                    <a:pt x="533" y="205"/>
                    <a:pt x="533" y="205"/>
                    <a:pt x="533" y="205"/>
                  </a:cubicBezTo>
                  <a:cubicBezTo>
                    <a:pt x="553" y="205"/>
                    <a:pt x="574" y="205"/>
                    <a:pt x="594" y="185"/>
                  </a:cubicBezTo>
                  <a:close/>
                  <a:moveTo>
                    <a:pt x="594" y="185"/>
                  </a:moveTo>
                  <a:cubicBezTo>
                    <a:pt x="594" y="185"/>
                    <a:pt x="594" y="185"/>
                    <a:pt x="594" y="18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624AC4CB-EFDC-4168-8395-B84F7B1AE9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6276638" y="4873625"/>
              <a:ext cx="1957387" cy="2220913"/>
            </a:xfrm>
            <a:custGeom>
              <a:avLst/>
              <a:gdLst>
                <a:gd name="T0" fmla="*/ 574 w 594"/>
                <a:gd name="T1" fmla="*/ 204 h 675"/>
                <a:gd name="T2" fmla="*/ 594 w 594"/>
                <a:gd name="T3" fmla="*/ 122 h 675"/>
                <a:gd name="T4" fmla="*/ 553 w 594"/>
                <a:gd name="T5" fmla="*/ 41 h 675"/>
                <a:gd name="T6" fmla="*/ 451 w 594"/>
                <a:gd name="T7" fmla="*/ 0 h 675"/>
                <a:gd name="T8" fmla="*/ 390 w 594"/>
                <a:gd name="T9" fmla="*/ 20 h 675"/>
                <a:gd name="T10" fmla="*/ 390 w 594"/>
                <a:gd name="T11" fmla="*/ 41 h 675"/>
                <a:gd name="T12" fmla="*/ 62 w 594"/>
                <a:gd name="T13" fmla="*/ 450 h 675"/>
                <a:gd name="T14" fmla="*/ 21 w 594"/>
                <a:gd name="T15" fmla="*/ 491 h 675"/>
                <a:gd name="T16" fmla="*/ 62 w 594"/>
                <a:gd name="T17" fmla="*/ 655 h 675"/>
                <a:gd name="T18" fmla="*/ 164 w 594"/>
                <a:gd name="T19" fmla="*/ 675 h 675"/>
                <a:gd name="T20" fmla="*/ 226 w 594"/>
                <a:gd name="T21" fmla="*/ 655 h 675"/>
                <a:gd name="T22" fmla="*/ 553 w 594"/>
                <a:gd name="T23" fmla="*/ 245 h 675"/>
                <a:gd name="T24" fmla="*/ 574 w 594"/>
                <a:gd name="T25" fmla="*/ 204 h 675"/>
                <a:gd name="T26" fmla="*/ 574 w 594"/>
                <a:gd name="T27" fmla="*/ 204 h 675"/>
                <a:gd name="T28" fmla="*/ 574 w 594"/>
                <a:gd name="T29" fmla="*/ 204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4" h="675">
                  <a:moveTo>
                    <a:pt x="574" y="204"/>
                  </a:moveTo>
                  <a:cubicBezTo>
                    <a:pt x="574" y="184"/>
                    <a:pt x="594" y="143"/>
                    <a:pt x="594" y="122"/>
                  </a:cubicBezTo>
                  <a:cubicBezTo>
                    <a:pt x="594" y="82"/>
                    <a:pt x="574" y="61"/>
                    <a:pt x="553" y="41"/>
                  </a:cubicBezTo>
                  <a:cubicBezTo>
                    <a:pt x="512" y="0"/>
                    <a:pt x="492" y="0"/>
                    <a:pt x="451" y="0"/>
                  </a:cubicBezTo>
                  <a:cubicBezTo>
                    <a:pt x="430" y="0"/>
                    <a:pt x="410" y="0"/>
                    <a:pt x="390" y="20"/>
                  </a:cubicBezTo>
                  <a:cubicBezTo>
                    <a:pt x="390" y="41"/>
                    <a:pt x="390" y="41"/>
                    <a:pt x="390" y="41"/>
                  </a:cubicBezTo>
                  <a:cubicBezTo>
                    <a:pt x="62" y="450"/>
                    <a:pt x="62" y="450"/>
                    <a:pt x="62" y="450"/>
                  </a:cubicBezTo>
                  <a:cubicBezTo>
                    <a:pt x="62" y="471"/>
                    <a:pt x="41" y="471"/>
                    <a:pt x="21" y="491"/>
                  </a:cubicBezTo>
                  <a:cubicBezTo>
                    <a:pt x="0" y="553"/>
                    <a:pt x="0" y="614"/>
                    <a:pt x="62" y="655"/>
                  </a:cubicBezTo>
                  <a:cubicBezTo>
                    <a:pt x="82" y="675"/>
                    <a:pt x="123" y="675"/>
                    <a:pt x="164" y="675"/>
                  </a:cubicBezTo>
                  <a:cubicBezTo>
                    <a:pt x="185" y="675"/>
                    <a:pt x="205" y="655"/>
                    <a:pt x="226" y="655"/>
                  </a:cubicBezTo>
                  <a:cubicBezTo>
                    <a:pt x="553" y="245"/>
                    <a:pt x="553" y="245"/>
                    <a:pt x="553" y="245"/>
                  </a:cubicBezTo>
                  <a:cubicBezTo>
                    <a:pt x="553" y="225"/>
                    <a:pt x="553" y="204"/>
                    <a:pt x="574" y="204"/>
                  </a:cubicBezTo>
                  <a:close/>
                  <a:moveTo>
                    <a:pt x="574" y="204"/>
                  </a:moveTo>
                  <a:cubicBezTo>
                    <a:pt x="574" y="204"/>
                    <a:pt x="574" y="204"/>
                    <a:pt x="574" y="20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3BE6FA4D-EF2A-4B9E-B69B-34006A1DE0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5332075" y="5815013"/>
              <a:ext cx="1958975" cy="2159000"/>
            </a:xfrm>
            <a:custGeom>
              <a:avLst/>
              <a:gdLst>
                <a:gd name="T0" fmla="*/ 574 w 594"/>
                <a:gd name="T1" fmla="*/ 185 h 656"/>
                <a:gd name="T2" fmla="*/ 533 w 594"/>
                <a:gd name="T3" fmla="*/ 21 h 656"/>
                <a:gd name="T4" fmla="*/ 451 w 594"/>
                <a:gd name="T5" fmla="*/ 0 h 656"/>
                <a:gd name="T6" fmla="*/ 430 w 594"/>
                <a:gd name="T7" fmla="*/ 0 h 656"/>
                <a:gd name="T8" fmla="*/ 369 w 594"/>
                <a:gd name="T9" fmla="*/ 21 h 656"/>
                <a:gd name="T10" fmla="*/ 41 w 594"/>
                <a:gd name="T11" fmla="*/ 430 h 656"/>
                <a:gd name="T12" fmla="*/ 21 w 594"/>
                <a:gd name="T13" fmla="*/ 451 h 656"/>
                <a:gd name="T14" fmla="*/ 0 w 594"/>
                <a:gd name="T15" fmla="*/ 533 h 656"/>
                <a:gd name="T16" fmla="*/ 41 w 594"/>
                <a:gd name="T17" fmla="*/ 615 h 656"/>
                <a:gd name="T18" fmla="*/ 143 w 594"/>
                <a:gd name="T19" fmla="*/ 635 h 656"/>
                <a:gd name="T20" fmla="*/ 225 w 594"/>
                <a:gd name="T21" fmla="*/ 594 h 656"/>
                <a:gd name="T22" fmla="*/ 246 w 594"/>
                <a:gd name="T23" fmla="*/ 574 h 656"/>
                <a:gd name="T24" fmla="*/ 574 w 594"/>
                <a:gd name="T25" fmla="*/ 185 h 656"/>
                <a:gd name="T26" fmla="*/ 574 w 594"/>
                <a:gd name="T27" fmla="*/ 185 h 656"/>
                <a:gd name="T28" fmla="*/ 574 w 594"/>
                <a:gd name="T29" fmla="*/ 185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4" h="656">
                  <a:moveTo>
                    <a:pt x="574" y="185"/>
                  </a:moveTo>
                  <a:cubicBezTo>
                    <a:pt x="594" y="123"/>
                    <a:pt x="594" y="62"/>
                    <a:pt x="533" y="21"/>
                  </a:cubicBezTo>
                  <a:cubicBezTo>
                    <a:pt x="512" y="0"/>
                    <a:pt x="492" y="0"/>
                    <a:pt x="451" y="0"/>
                  </a:cubicBezTo>
                  <a:cubicBezTo>
                    <a:pt x="430" y="0"/>
                    <a:pt x="430" y="0"/>
                    <a:pt x="430" y="0"/>
                  </a:cubicBezTo>
                  <a:cubicBezTo>
                    <a:pt x="410" y="0"/>
                    <a:pt x="389" y="21"/>
                    <a:pt x="369" y="21"/>
                  </a:cubicBezTo>
                  <a:cubicBezTo>
                    <a:pt x="41" y="430"/>
                    <a:pt x="41" y="430"/>
                    <a:pt x="41" y="430"/>
                  </a:cubicBezTo>
                  <a:cubicBezTo>
                    <a:pt x="21" y="451"/>
                    <a:pt x="21" y="451"/>
                    <a:pt x="21" y="451"/>
                  </a:cubicBezTo>
                  <a:cubicBezTo>
                    <a:pt x="0" y="471"/>
                    <a:pt x="0" y="512"/>
                    <a:pt x="0" y="533"/>
                  </a:cubicBezTo>
                  <a:cubicBezTo>
                    <a:pt x="0" y="574"/>
                    <a:pt x="21" y="594"/>
                    <a:pt x="41" y="615"/>
                  </a:cubicBezTo>
                  <a:cubicBezTo>
                    <a:pt x="62" y="635"/>
                    <a:pt x="103" y="656"/>
                    <a:pt x="143" y="635"/>
                  </a:cubicBezTo>
                  <a:cubicBezTo>
                    <a:pt x="164" y="635"/>
                    <a:pt x="205" y="615"/>
                    <a:pt x="225" y="594"/>
                  </a:cubicBezTo>
                  <a:cubicBezTo>
                    <a:pt x="225" y="594"/>
                    <a:pt x="225" y="574"/>
                    <a:pt x="246" y="574"/>
                  </a:cubicBezTo>
                  <a:lnTo>
                    <a:pt x="574" y="185"/>
                  </a:lnTo>
                  <a:close/>
                  <a:moveTo>
                    <a:pt x="574" y="185"/>
                  </a:moveTo>
                  <a:cubicBezTo>
                    <a:pt x="574" y="185"/>
                    <a:pt x="574" y="185"/>
                    <a:pt x="574" y="18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B8CAFD3D-B2BB-4261-9F87-2A782467A3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184313" y="6624638"/>
              <a:ext cx="1892300" cy="2225675"/>
            </a:xfrm>
            <a:custGeom>
              <a:avLst/>
              <a:gdLst>
                <a:gd name="T0" fmla="*/ 574 w 574"/>
                <a:gd name="T1" fmla="*/ 102 h 676"/>
                <a:gd name="T2" fmla="*/ 533 w 574"/>
                <a:gd name="T3" fmla="*/ 21 h 676"/>
                <a:gd name="T4" fmla="*/ 451 w 574"/>
                <a:gd name="T5" fmla="*/ 0 h 676"/>
                <a:gd name="T6" fmla="*/ 369 w 574"/>
                <a:gd name="T7" fmla="*/ 41 h 676"/>
                <a:gd name="T8" fmla="*/ 348 w 574"/>
                <a:gd name="T9" fmla="*/ 62 h 676"/>
                <a:gd name="T10" fmla="*/ 21 w 574"/>
                <a:gd name="T11" fmla="*/ 471 h 676"/>
                <a:gd name="T12" fmla="*/ 21 w 574"/>
                <a:gd name="T13" fmla="*/ 492 h 676"/>
                <a:gd name="T14" fmla="*/ 0 w 574"/>
                <a:gd name="T15" fmla="*/ 553 h 676"/>
                <a:gd name="T16" fmla="*/ 41 w 574"/>
                <a:gd name="T17" fmla="*/ 635 h 676"/>
                <a:gd name="T18" fmla="*/ 226 w 574"/>
                <a:gd name="T19" fmla="*/ 614 h 676"/>
                <a:gd name="T20" fmla="*/ 553 w 574"/>
                <a:gd name="T21" fmla="*/ 205 h 676"/>
                <a:gd name="T22" fmla="*/ 574 w 574"/>
                <a:gd name="T23" fmla="*/ 102 h 676"/>
                <a:gd name="T24" fmla="*/ 574 w 574"/>
                <a:gd name="T25" fmla="*/ 102 h 676"/>
                <a:gd name="T26" fmla="*/ 574 w 574"/>
                <a:gd name="T27" fmla="*/ 102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4" h="676">
                  <a:moveTo>
                    <a:pt x="574" y="102"/>
                  </a:moveTo>
                  <a:cubicBezTo>
                    <a:pt x="574" y="62"/>
                    <a:pt x="553" y="41"/>
                    <a:pt x="533" y="21"/>
                  </a:cubicBezTo>
                  <a:cubicBezTo>
                    <a:pt x="512" y="0"/>
                    <a:pt x="471" y="0"/>
                    <a:pt x="451" y="0"/>
                  </a:cubicBezTo>
                  <a:cubicBezTo>
                    <a:pt x="410" y="0"/>
                    <a:pt x="389" y="21"/>
                    <a:pt x="369" y="41"/>
                  </a:cubicBezTo>
                  <a:cubicBezTo>
                    <a:pt x="369" y="41"/>
                    <a:pt x="369" y="62"/>
                    <a:pt x="348" y="62"/>
                  </a:cubicBezTo>
                  <a:cubicBezTo>
                    <a:pt x="21" y="471"/>
                    <a:pt x="21" y="471"/>
                    <a:pt x="21" y="471"/>
                  </a:cubicBezTo>
                  <a:cubicBezTo>
                    <a:pt x="21" y="492"/>
                    <a:pt x="21" y="492"/>
                    <a:pt x="21" y="492"/>
                  </a:cubicBezTo>
                  <a:cubicBezTo>
                    <a:pt x="0" y="512"/>
                    <a:pt x="0" y="533"/>
                    <a:pt x="0" y="553"/>
                  </a:cubicBezTo>
                  <a:cubicBezTo>
                    <a:pt x="0" y="594"/>
                    <a:pt x="21" y="614"/>
                    <a:pt x="41" y="635"/>
                  </a:cubicBezTo>
                  <a:cubicBezTo>
                    <a:pt x="103" y="676"/>
                    <a:pt x="185" y="676"/>
                    <a:pt x="226" y="614"/>
                  </a:cubicBezTo>
                  <a:cubicBezTo>
                    <a:pt x="553" y="205"/>
                    <a:pt x="553" y="205"/>
                    <a:pt x="553" y="205"/>
                  </a:cubicBezTo>
                  <a:cubicBezTo>
                    <a:pt x="553" y="164"/>
                    <a:pt x="574" y="143"/>
                    <a:pt x="574" y="102"/>
                  </a:cubicBezTo>
                  <a:close/>
                  <a:moveTo>
                    <a:pt x="574" y="102"/>
                  </a:moveTo>
                  <a:cubicBezTo>
                    <a:pt x="574" y="102"/>
                    <a:pt x="574" y="102"/>
                    <a:pt x="574" y="10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BB4B37FD-1243-4287-A5A1-4A855A1837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2901613" y="7905750"/>
              <a:ext cx="1150937" cy="1214438"/>
            </a:xfrm>
            <a:custGeom>
              <a:avLst/>
              <a:gdLst>
                <a:gd name="T0" fmla="*/ 185 w 349"/>
                <a:gd name="T1" fmla="*/ 0 h 369"/>
                <a:gd name="T2" fmla="*/ 0 w 349"/>
                <a:gd name="T3" fmla="*/ 225 h 369"/>
                <a:gd name="T4" fmla="*/ 103 w 349"/>
                <a:gd name="T5" fmla="*/ 328 h 369"/>
                <a:gd name="T6" fmla="*/ 205 w 349"/>
                <a:gd name="T7" fmla="*/ 369 h 369"/>
                <a:gd name="T8" fmla="*/ 308 w 349"/>
                <a:gd name="T9" fmla="*/ 328 h 369"/>
                <a:gd name="T10" fmla="*/ 349 w 349"/>
                <a:gd name="T11" fmla="*/ 225 h 369"/>
                <a:gd name="T12" fmla="*/ 308 w 349"/>
                <a:gd name="T13" fmla="*/ 123 h 369"/>
                <a:gd name="T14" fmla="*/ 185 w 349"/>
                <a:gd name="T15" fmla="*/ 0 h 369"/>
                <a:gd name="T16" fmla="*/ 185 w 349"/>
                <a:gd name="T17" fmla="*/ 0 h 369"/>
                <a:gd name="T18" fmla="*/ 185 w 349"/>
                <a:gd name="T19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9" h="369">
                  <a:moveTo>
                    <a:pt x="185" y="0"/>
                  </a:moveTo>
                  <a:cubicBezTo>
                    <a:pt x="0" y="225"/>
                    <a:pt x="0" y="225"/>
                    <a:pt x="0" y="225"/>
                  </a:cubicBezTo>
                  <a:cubicBezTo>
                    <a:pt x="103" y="328"/>
                    <a:pt x="103" y="328"/>
                    <a:pt x="103" y="328"/>
                  </a:cubicBezTo>
                  <a:cubicBezTo>
                    <a:pt x="123" y="348"/>
                    <a:pt x="164" y="369"/>
                    <a:pt x="205" y="369"/>
                  </a:cubicBezTo>
                  <a:cubicBezTo>
                    <a:pt x="246" y="369"/>
                    <a:pt x="287" y="348"/>
                    <a:pt x="308" y="328"/>
                  </a:cubicBezTo>
                  <a:cubicBezTo>
                    <a:pt x="328" y="307"/>
                    <a:pt x="349" y="266"/>
                    <a:pt x="349" y="225"/>
                  </a:cubicBezTo>
                  <a:cubicBezTo>
                    <a:pt x="349" y="185"/>
                    <a:pt x="328" y="144"/>
                    <a:pt x="308" y="123"/>
                  </a:cubicBezTo>
                  <a:lnTo>
                    <a:pt x="185" y="0"/>
                  </a:lnTo>
                  <a:close/>
                  <a:moveTo>
                    <a:pt x="185" y="0"/>
                  </a:moveTo>
                  <a:cubicBezTo>
                    <a:pt x="185" y="0"/>
                    <a:pt x="185" y="0"/>
                    <a:pt x="18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5EB91039-370E-47E4-A6E7-EA41DAC4D1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8367375" y="-792162"/>
              <a:ext cx="9721850" cy="8832850"/>
            </a:xfrm>
            <a:custGeom>
              <a:avLst/>
              <a:gdLst>
                <a:gd name="T0" fmla="*/ 2416 w 2949"/>
                <a:gd name="T1" fmla="*/ 1291 h 2683"/>
                <a:gd name="T2" fmla="*/ 2416 w 2949"/>
                <a:gd name="T3" fmla="*/ 1291 h 2683"/>
                <a:gd name="T4" fmla="*/ 2150 w 2949"/>
                <a:gd name="T5" fmla="*/ 1004 h 2683"/>
                <a:gd name="T6" fmla="*/ 1331 w 2949"/>
                <a:gd name="T7" fmla="*/ 1434 h 2683"/>
                <a:gd name="T8" fmla="*/ 798 w 2949"/>
                <a:gd name="T9" fmla="*/ 1168 h 2683"/>
                <a:gd name="T10" fmla="*/ 757 w 2949"/>
                <a:gd name="T11" fmla="*/ 1106 h 2683"/>
                <a:gd name="T12" fmla="*/ 1515 w 2949"/>
                <a:gd name="T13" fmla="*/ 348 h 2683"/>
                <a:gd name="T14" fmla="*/ 1433 w 2949"/>
                <a:gd name="T15" fmla="*/ 267 h 2683"/>
                <a:gd name="T16" fmla="*/ 819 w 2949"/>
                <a:gd name="T17" fmla="*/ 0 h 2683"/>
                <a:gd name="T18" fmla="*/ 225 w 2949"/>
                <a:gd name="T19" fmla="*/ 267 h 2683"/>
                <a:gd name="T20" fmla="*/ 0 w 2949"/>
                <a:gd name="T21" fmla="*/ 779 h 2683"/>
                <a:gd name="T22" fmla="*/ 409 w 2949"/>
                <a:gd name="T23" fmla="*/ 1598 h 2683"/>
                <a:gd name="T24" fmla="*/ 573 w 2949"/>
                <a:gd name="T25" fmla="*/ 1393 h 2683"/>
                <a:gd name="T26" fmla="*/ 757 w 2949"/>
                <a:gd name="T27" fmla="*/ 1291 h 2683"/>
                <a:gd name="T28" fmla="*/ 962 w 2949"/>
                <a:gd name="T29" fmla="*/ 1352 h 2683"/>
                <a:gd name="T30" fmla="*/ 1064 w 2949"/>
                <a:gd name="T31" fmla="*/ 1536 h 2683"/>
                <a:gd name="T32" fmla="*/ 1064 w 2949"/>
                <a:gd name="T33" fmla="*/ 1557 h 2683"/>
                <a:gd name="T34" fmla="*/ 1249 w 2949"/>
                <a:gd name="T35" fmla="*/ 1618 h 2683"/>
                <a:gd name="T36" fmla="*/ 1351 w 2949"/>
                <a:gd name="T37" fmla="*/ 1803 h 2683"/>
                <a:gd name="T38" fmla="*/ 1351 w 2949"/>
                <a:gd name="T39" fmla="*/ 1823 h 2683"/>
                <a:gd name="T40" fmla="*/ 1536 w 2949"/>
                <a:gd name="T41" fmla="*/ 1884 h 2683"/>
                <a:gd name="T42" fmla="*/ 1638 w 2949"/>
                <a:gd name="T43" fmla="*/ 2069 h 2683"/>
                <a:gd name="T44" fmla="*/ 1863 w 2949"/>
                <a:gd name="T45" fmla="*/ 2130 h 2683"/>
                <a:gd name="T46" fmla="*/ 1966 w 2949"/>
                <a:gd name="T47" fmla="*/ 2315 h 2683"/>
                <a:gd name="T48" fmla="*/ 1925 w 2949"/>
                <a:gd name="T49" fmla="*/ 2499 h 2683"/>
                <a:gd name="T50" fmla="*/ 2068 w 2949"/>
                <a:gd name="T51" fmla="*/ 2642 h 2683"/>
                <a:gd name="T52" fmla="*/ 2170 w 2949"/>
                <a:gd name="T53" fmla="*/ 2683 h 2683"/>
                <a:gd name="T54" fmla="*/ 2273 w 2949"/>
                <a:gd name="T55" fmla="*/ 2642 h 2683"/>
                <a:gd name="T56" fmla="*/ 2314 w 2949"/>
                <a:gd name="T57" fmla="*/ 2540 h 2683"/>
                <a:gd name="T58" fmla="*/ 2273 w 2949"/>
                <a:gd name="T59" fmla="*/ 2437 h 2683"/>
                <a:gd name="T60" fmla="*/ 2252 w 2949"/>
                <a:gd name="T61" fmla="*/ 2417 h 2683"/>
                <a:gd name="T62" fmla="*/ 1740 w 2949"/>
                <a:gd name="T63" fmla="*/ 1884 h 2683"/>
                <a:gd name="T64" fmla="*/ 1740 w 2949"/>
                <a:gd name="T65" fmla="*/ 1782 h 2683"/>
                <a:gd name="T66" fmla="*/ 1843 w 2949"/>
                <a:gd name="T67" fmla="*/ 1782 h 2683"/>
                <a:gd name="T68" fmla="*/ 1863 w 2949"/>
                <a:gd name="T69" fmla="*/ 1803 h 2683"/>
                <a:gd name="T70" fmla="*/ 2375 w 2949"/>
                <a:gd name="T71" fmla="*/ 2335 h 2683"/>
                <a:gd name="T72" fmla="*/ 2580 w 2949"/>
                <a:gd name="T73" fmla="*/ 2335 h 2683"/>
                <a:gd name="T74" fmla="*/ 2600 w 2949"/>
                <a:gd name="T75" fmla="*/ 2151 h 2683"/>
                <a:gd name="T76" fmla="*/ 2580 w 2949"/>
                <a:gd name="T77" fmla="*/ 2130 h 2683"/>
                <a:gd name="T78" fmla="*/ 2068 w 2949"/>
                <a:gd name="T79" fmla="*/ 1598 h 2683"/>
                <a:gd name="T80" fmla="*/ 2068 w 2949"/>
                <a:gd name="T81" fmla="*/ 1495 h 2683"/>
                <a:gd name="T82" fmla="*/ 2150 w 2949"/>
                <a:gd name="T83" fmla="*/ 1475 h 2683"/>
                <a:gd name="T84" fmla="*/ 2191 w 2949"/>
                <a:gd name="T85" fmla="*/ 1495 h 2683"/>
                <a:gd name="T86" fmla="*/ 2703 w 2949"/>
                <a:gd name="T87" fmla="*/ 2028 h 2683"/>
                <a:gd name="T88" fmla="*/ 2723 w 2949"/>
                <a:gd name="T89" fmla="*/ 2048 h 2683"/>
                <a:gd name="T90" fmla="*/ 2908 w 2949"/>
                <a:gd name="T91" fmla="*/ 2028 h 2683"/>
                <a:gd name="T92" fmla="*/ 2949 w 2949"/>
                <a:gd name="T93" fmla="*/ 1925 h 2683"/>
                <a:gd name="T94" fmla="*/ 2908 w 2949"/>
                <a:gd name="T95" fmla="*/ 1823 h 2683"/>
                <a:gd name="T96" fmla="*/ 2416 w 2949"/>
                <a:gd name="T97" fmla="*/ 1291 h 2683"/>
                <a:gd name="T98" fmla="*/ 2416 w 2949"/>
                <a:gd name="T99" fmla="*/ 1291 h 2683"/>
                <a:gd name="T100" fmla="*/ 2416 w 2949"/>
                <a:gd name="T101" fmla="*/ 1291 h 2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49" h="2683">
                  <a:moveTo>
                    <a:pt x="2416" y="1291"/>
                  </a:moveTo>
                  <a:cubicBezTo>
                    <a:pt x="2416" y="1291"/>
                    <a:pt x="2416" y="1270"/>
                    <a:pt x="2416" y="1291"/>
                  </a:cubicBezTo>
                  <a:cubicBezTo>
                    <a:pt x="2150" y="1004"/>
                    <a:pt x="2150" y="1004"/>
                    <a:pt x="2150" y="1004"/>
                  </a:cubicBezTo>
                  <a:cubicBezTo>
                    <a:pt x="2027" y="1147"/>
                    <a:pt x="1699" y="1434"/>
                    <a:pt x="1331" y="1434"/>
                  </a:cubicBezTo>
                  <a:cubicBezTo>
                    <a:pt x="1126" y="1434"/>
                    <a:pt x="942" y="1352"/>
                    <a:pt x="798" y="1168"/>
                  </a:cubicBezTo>
                  <a:cubicBezTo>
                    <a:pt x="757" y="1106"/>
                    <a:pt x="757" y="1106"/>
                    <a:pt x="757" y="1106"/>
                  </a:cubicBezTo>
                  <a:cubicBezTo>
                    <a:pt x="1515" y="348"/>
                    <a:pt x="1515" y="348"/>
                    <a:pt x="1515" y="348"/>
                  </a:cubicBezTo>
                  <a:cubicBezTo>
                    <a:pt x="1433" y="267"/>
                    <a:pt x="1433" y="267"/>
                    <a:pt x="1433" y="267"/>
                  </a:cubicBezTo>
                  <a:cubicBezTo>
                    <a:pt x="1433" y="267"/>
                    <a:pt x="1167" y="0"/>
                    <a:pt x="819" y="0"/>
                  </a:cubicBezTo>
                  <a:cubicBezTo>
                    <a:pt x="614" y="0"/>
                    <a:pt x="409" y="82"/>
                    <a:pt x="225" y="267"/>
                  </a:cubicBezTo>
                  <a:cubicBezTo>
                    <a:pt x="61" y="410"/>
                    <a:pt x="0" y="594"/>
                    <a:pt x="0" y="779"/>
                  </a:cubicBezTo>
                  <a:cubicBezTo>
                    <a:pt x="0" y="1147"/>
                    <a:pt x="307" y="1475"/>
                    <a:pt x="409" y="1598"/>
                  </a:cubicBezTo>
                  <a:cubicBezTo>
                    <a:pt x="573" y="1393"/>
                    <a:pt x="573" y="1393"/>
                    <a:pt x="573" y="1393"/>
                  </a:cubicBezTo>
                  <a:cubicBezTo>
                    <a:pt x="614" y="1331"/>
                    <a:pt x="696" y="1291"/>
                    <a:pt x="757" y="1291"/>
                  </a:cubicBezTo>
                  <a:cubicBezTo>
                    <a:pt x="839" y="1291"/>
                    <a:pt x="901" y="1311"/>
                    <a:pt x="962" y="1352"/>
                  </a:cubicBezTo>
                  <a:cubicBezTo>
                    <a:pt x="1024" y="1393"/>
                    <a:pt x="1064" y="1475"/>
                    <a:pt x="1064" y="1536"/>
                  </a:cubicBezTo>
                  <a:cubicBezTo>
                    <a:pt x="1064" y="1557"/>
                    <a:pt x="1064" y="1557"/>
                    <a:pt x="1064" y="1557"/>
                  </a:cubicBezTo>
                  <a:cubicBezTo>
                    <a:pt x="1126" y="1557"/>
                    <a:pt x="1208" y="1577"/>
                    <a:pt x="1249" y="1618"/>
                  </a:cubicBezTo>
                  <a:cubicBezTo>
                    <a:pt x="1310" y="1659"/>
                    <a:pt x="1351" y="1741"/>
                    <a:pt x="1351" y="1803"/>
                  </a:cubicBezTo>
                  <a:cubicBezTo>
                    <a:pt x="1351" y="1823"/>
                    <a:pt x="1351" y="1823"/>
                    <a:pt x="1351" y="1823"/>
                  </a:cubicBezTo>
                  <a:cubicBezTo>
                    <a:pt x="1413" y="1823"/>
                    <a:pt x="1495" y="1843"/>
                    <a:pt x="1536" y="1884"/>
                  </a:cubicBezTo>
                  <a:cubicBezTo>
                    <a:pt x="1597" y="1925"/>
                    <a:pt x="1638" y="2007"/>
                    <a:pt x="1638" y="2069"/>
                  </a:cubicBezTo>
                  <a:cubicBezTo>
                    <a:pt x="1720" y="2048"/>
                    <a:pt x="1802" y="2069"/>
                    <a:pt x="1863" y="2130"/>
                  </a:cubicBezTo>
                  <a:cubicBezTo>
                    <a:pt x="1925" y="2171"/>
                    <a:pt x="1966" y="2253"/>
                    <a:pt x="1966" y="2315"/>
                  </a:cubicBezTo>
                  <a:cubicBezTo>
                    <a:pt x="1966" y="2376"/>
                    <a:pt x="1966" y="2437"/>
                    <a:pt x="1925" y="2499"/>
                  </a:cubicBezTo>
                  <a:cubicBezTo>
                    <a:pt x="2068" y="2642"/>
                    <a:pt x="2068" y="2642"/>
                    <a:pt x="2068" y="2642"/>
                  </a:cubicBezTo>
                  <a:cubicBezTo>
                    <a:pt x="2088" y="2663"/>
                    <a:pt x="2129" y="2683"/>
                    <a:pt x="2170" y="2683"/>
                  </a:cubicBezTo>
                  <a:cubicBezTo>
                    <a:pt x="2211" y="2683"/>
                    <a:pt x="2252" y="2663"/>
                    <a:pt x="2273" y="2642"/>
                  </a:cubicBezTo>
                  <a:cubicBezTo>
                    <a:pt x="2293" y="2622"/>
                    <a:pt x="2314" y="2581"/>
                    <a:pt x="2314" y="2540"/>
                  </a:cubicBezTo>
                  <a:cubicBezTo>
                    <a:pt x="2314" y="2499"/>
                    <a:pt x="2293" y="2458"/>
                    <a:pt x="2273" y="2437"/>
                  </a:cubicBezTo>
                  <a:cubicBezTo>
                    <a:pt x="2252" y="2417"/>
                    <a:pt x="2252" y="2417"/>
                    <a:pt x="2252" y="2417"/>
                  </a:cubicBezTo>
                  <a:cubicBezTo>
                    <a:pt x="1740" y="1884"/>
                    <a:pt x="1740" y="1884"/>
                    <a:pt x="1740" y="1884"/>
                  </a:cubicBezTo>
                  <a:cubicBezTo>
                    <a:pt x="1720" y="1843"/>
                    <a:pt x="1720" y="1803"/>
                    <a:pt x="1740" y="1782"/>
                  </a:cubicBezTo>
                  <a:cubicBezTo>
                    <a:pt x="1761" y="1762"/>
                    <a:pt x="1802" y="1762"/>
                    <a:pt x="1843" y="1782"/>
                  </a:cubicBezTo>
                  <a:cubicBezTo>
                    <a:pt x="1843" y="1782"/>
                    <a:pt x="1863" y="1782"/>
                    <a:pt x="1863" y="1803"/>
                  </a:cubicBezTo>
                  <a:cubicBezTo>
                    <a:pt x="2375" y="2335"/>
                    <a:pt x="2375" y="2335"/>
                    <a:pt x="2375" y="2335"/>
                  </a:cubicBezTo>
                  <a:cubicBezTo>
                    <a:pt x="2437" y="2376"/>
                    <a:pt x="2519" y="2376"/>
                    <a:pt x="2580" y="2335"/>
                  </a:cubicBezTo>
                  <a:cubicBezTo>
                    <a:pt x="2641" y="2294"/>
                    <a:pt x="2641" y="2212"/>
                    <a:pt x="2600" y="2151"/>
                  </a:cubicBezTo>
                  <a:cubicBezTo>
                    <a:pt x="2580" y="2130"/>
                    <a:pt x="2580" y="2130"/>
                    <a:pt x="2580" y="2130"/>
                  </a:cubicBezTo>
                  <a:cubicBezTo>
                    <a:pt x="2068" y="1598"/>
                    <a:pt x="2068" y="1598"/>
                    <a:pt x="2068" y="1598"/>
                  </a:cubicBezTo>
                  <a:cubicBezTo>
                    <a:pt x="2048" y="1557"/>
                    <a:pt x="2048" y="1516"/>
                    <a:pt x="2068" y="1495"/>
                  </a:cubicBezTo>
                  <a:cubicBezTo>
                    <a:pt x="2088" y="1475"/>
                    <a:pt x="2129" y="1475"/>
                    <a:pt x="2150" y="1475"/>
                  </a:cubicBezTo>
                  <a:cubicBezTo>
                    <a:pt x="2170" y="1475"/>
                    <a:pt x="2170" y="1475"/>
                    <a:pt x="2191" y="1495"/>
                  </a:cubicBezTo>
                  <a:cubicBezTo>
                    <a:pt x="2703" y="2028"/>
                    <a:pt x="2703" y="2028"/>
                    <a:pt x="2703" y="2028"/>
                  </a:cubicBezTo>
                  <a:cubicBezTo>
                    <a:pt x="2703" y="2028"/>
                    <a:pt x="2703" y="2048"/>
                    <a:pt x="2723" y="2048"/>
                  </a:cubicBezTo>
                  <a:cubicBezTo>
                    <a:pt x="2785" y="2089"/>
                    <a:pt x="2846" y="2089"/>
                    <a:pt x="2908" y="2028"/>
                  </a:cubicBezTo>
                  <a:cubicBezTo>
                    <a:pt x="2928" y="2007"/>
                    <a:pt x="2949" y="1966"/>
                    <a:pt x="2949" y="1925"/>
                  </a:cubicBezTo>
                  <a:cubicBezTo>
                    <a:pt x="2949" y="1884"/>
                    <a:pt x="2928" y="1843"/>
                    <a:pt x="2908" y="1823"/>
                  </a:cubicBezTo>
                  <a:lnTo>
                    <a:pt x="2416" y="1291"/>
                  </a:lnTo>
                  <a:close/>
                  <a:moveTo>
                    <a:pt x="2416" y="1291"/>
                  </a:moveTo>
                  <a:cubicBezTo>
                    <a:pt x="2416" y="1291"/>
                    <a:pt x="2416" y="1291"/>
                    <a:pt x="2416" y="129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+mn-cs"/>
              </a:endParaRPr>
            </a:p>
          </p:txBody>
        </p:sp>
      </p:grpSp>
      <p:sp>
        <p:nvSpPr>
          <p:cNvPr id="30" name="bookmark-in-agenda_74359">
            <a:extLst>
              <a:ext uri="{FF2B5EF4-FFF2-40B4-BE49-F238E27FC236}">
                <a16:creationId xmlns:a16="http://schemas.microsoft.com/office/drawing/2014/main" id="{19BE17D1-0B1E-43BC-A72C-C446EF140E9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180442" y="4676825"/>
            <a:ext cx="261455" cy="316101"/>
          </a:xfrm>
          <a:custGeom>
            <a:avLst/>
            <a:gdLst>
              <a:gd name="connsiteX0" fmla="*/ 118973 w 500026"/>
              <a:gd name="connsiteY0" fmla="*/ 0 h 604534"/>
              <a:gd name="connsiteX1" fmla="*/ 295167 w 500026"/>
              <a:gd name="connsiteY1" fmla="*/ 0 h 604534"/>
              <a:gd name="connsiteX2" fmla="*/ 295167 w 500026"/>
              <a:gd name="connsiteY2" fmla="*/ 164805 h 604534"/>
              <a:gd name="connsiteX3" fmla="*/ 349796 w 500026"/>
              <a:gd name="connsiteY3" fmla="*/ 79256 h 604534"/>
              <a:gd name="connsiteX4" fmla="*/ 404575 w 500026"/>
              <a:gd name="connsiteY4" fmla="*/ 164805 h 604534"/>
              <a:gd name="connsiteX5" fmla="*/ 404575 w 500026"/>
              <a:gd name="connsiteY5" fmla="*/ 0 h 604534"/>
              <a:gd name="connsiteX6" fmla="*/ 463407 w 500026"/>
              <a:gd name="connsiteY6" fmla="*/ 0 h 604534"/>
              <a:gd name="connsiteX7" fmla="*/ 500026 w 500026"/>
              <a:gd name="connsiteY7" fmla="*/ 36407 h 604534"/>
              <a:gd name="connsiteX8" fmla="*/ 500026 w 500026"/>
              <a:gd name="connsiteY8" fmla="*/ 568127 h 604534"/>
              <a:gd name="connsiteX9" fmla="*/ 463407 w 500026"/>
              <a:gd name="connsiteY9" fmla="*/ 604534 h 604534"/>
              <a:gd name="connsiteX10" fmla="*/ 118973 w 500026"/>
              <a:gd name="connsiteY10" fmla="*/ 604534 h 604534"/>
              <a:gd name="connsiteX11" fmla="*/ 0 w 500026"/>
              <a:gd name="connsiteY11" fmla="*/ 0 h 604534"/>
              <a:gd name="connsiteX12" fmla="*/ 73529 w 500026"/>
              <a:gd name="connsiteY12" fmla="*/ 0 h 604534"/>
              <a:gd name="connsiteX13" fmla="*/ 73529 w 500026"/>
              <a:gd name="connsiteY13" fmla="*/ 604534 h 604534"/>
              <a:gd name="connsiteX14" fmla="*/ 0 w 500026"/>
              <a:gd name="connsiteY14" fmla="*/ 604534 h 60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0026" h="604534">
                <a:moveTo>
                  <a:pt x="118973" y="0"/>
                </a:moveTo>
                <a:lnTo>
                  <a:pt x="295167" y="0"/>
                </a:lnTo>
                <a:lnTo>
                  <a:pt x="295167" y="164805"/>
                </a:lnTo>
                <a:lnTo>
                  <a:pt x="349796" y="79256"/>
                </a:lnTo>
                <a:lnTo>
                  <a:pt x="404575" y="164805"/>
                </a:lnTo>
                <a:lnTo>
                  <a:pt x="404575" y="0"/>
                </a:lnTo>
                <a:lnTo>
                  <a:pt x="463407" y="0"/>
                </a:lnTo>
                <a:cubicBezTo>
                  <a:pt x="483667" y="0"/>
                  <a:pt x="500026" y="16331"/>
                  <a:pt x="500026" y="36407"/>
                </a:cubicBezTo>
                <a:lnTo>
                  <a:pt x="500026" y="568127"/>
                </a:lnTo>
                <a:cubicBezTo>
                  <a:pt x="500026" y="588203"/>
                  <a:pt x="483667" y="604534"/>
                  <a:pt x="463407" y="604534"/>
                </a:cubicBezTo>
                <a:lnTo>
                  <a:pt x="118973" y="604534"/>
                </a:lnTo>
                <a:close/>
                <a:moveTo>
                  <a:pt x="0" y="0"/>
                </a:moveTo>
                <a:lnTo>
                  <a:pt x="73529" y="0"/>
                </a:lnTo>
                <a:lnTo>
                  <a:pt x="73529" y="604534"/>
                </a:lnTo>
                <a:lnTo>
                  <a:pt x="0" y="6045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3" name="内容占位符 32">
            <a:extLst>
              <a:ext uri="{FF2B5EF4-FFF2-40B4-BE49-F238E27FC236}">
                <a16:creationId xmlns:a16="http://schemas.microsoft.com/office/drawing/2014/main" id="{FFA94B25-C034-487C-BF60-2592B3FE038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97807" y="1847578"/>
            <a:ext cx="2233609" cy="401460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kumimoji="0" lang="en-US" altLang="zh-CN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段落标题</a:t>
            </a:r>
            <a:endParaRPr lang="en-US" altLang="zh-CN" dirty="0"/>
          </a:p>
        </p:txBody>
      </p:sp>
      <p:sp>
        <p:nvSpPr>
          <p:cNvPr id="34" name="内容占位符 32">
            <a:extLst>
              <a:ext uri="{FF2B5EF4-FFF2-40B4-BE49-F238E27FC236}">
                <a16:creationId xmlns:a16="http://schemas.microsoft.com/office/drawing/2014/main" id="{FBE573A3-90F6-4F28-A2ED-D0B2531514C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97808" y="2125695"/>
            <a:ext cx="2233609" cy="401460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kumimoji="0" lang="en-US" altLang="zh-CN" sz="1800" b="0" i="0" u="none" strike="noStrike" kern="1200" cap="none" spc="0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介绍文字</a:t>
            </a:r>
            <a:endParaRPr lang="en-US" altLang="zh-CN" dirty="0"/>
          </a:p>
        </p:txBody>
      </p:sp>
      <p:sp>
        <p:nvSpPr>
          <p:cNvPr id="35" name="内容占位符 32">
            <a:extLst>
              <a:ext uri="{FF2B5EF4-FFF2-40B4-BE49-F238E27FC236}">
                <a16:creationId xmlns:a16="http://schemas.microsoft.com/office/drawing/2014/main" id="{BF69DC73-EC21-411A-AF01-8962779FE3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97807" y="4558151"/>
            <a:ext cx="2233609" cy="401460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kumimoji="0" lang="en-US" altLang="zh-CN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段落标题</a:t>
            </a:r>
            <a:endParaRPr lang="en-US" altLang="zh-CN" dirty="0"/>
          </a:p>
        </p:txBody>
      </p:sp>
      <p:sp>
        <p:nvSpPr>
          <p:cNvPr id="36" name="内容占位符 32">
            <a:extLst>
              <a:ext uri="{FF2B5EF4-FFF2-40B4-BE49-F238E27FC236}">
                <a16:creationId xmlns:a16="http://schemas.microsoft.com/office/drawing/2014/main" id="{EA7CAFCB-9C98-4718-AD2B-5B9086C15F3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97808" y="4836268"/>
            <a:ext cx="2233609" cy="401460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kumimoji="0" lang="en-US" altLang="zh-CN" sz="1800" b="0" i="0" u="none" strike="noStrike" kern="1200" cap="none" spc="0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介绍文字</a:t>
            </a:r>
            <a:endParaRPr lang="en-US" altLang="zh-CN" dirty="0"/>
          </a:p>
        </p:txBody>
      </p:sp>
      <p:sp>
        <p:nvSpPr>
          <p:cNvPr id="37" name="内容占位符 32">
            <a:extLst>
              <a:ext uri="{FF2B5EF4-FFF2-40B4-BE49-F238E27FC236}">
                <a16:creationId xmlns:a16="http://schemas.microsoft.com/office/drawing/2014/main" id="{1791D131-6DA6-47A6-83F7-FD254C168BE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670382" y="1847578"/>
            <a:ext cx="2290706" cy="40146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kumimoji="0" lang="en-US" altLang="zh-CN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段落标题</a:t>
            </a:r>
            <a:endParaRPr lang="en-US" altLang="zh-CN" dirty="0"/>
          </a:p>
        </p:txBody>
      </p:sp>
      <p:sp>
        <p:nvSpPr>
          <p:cNvPr id="38" name="内容占位符 32">
            <a:extLst>
              <a:ext uri="{FF2B5EF4-FFF2-40B4-BE49-F238E27FC236}">
                <a16:creationId xmlns:a16="http://schemas.microsoft.com/office/drawing/2014/main" id="{868E64BD-462E-4C83-BCEA-7D110B89C8E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670383" y="2125695"/>
            <a:ext cx="2290706" cy="40146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kumimoji="0" lang="en-US" altLang="zh-CN" sz="1800" b="0" i="0" u="none" strike="noStrike" kern="1200" cap="none" spc="0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介绍文字</a:t>
            </a:r>
            <a:endParaRPr lang="en-US" altLang="zh-CN" dirty="0"/>
          </a:p>
        </p:txBody>
      </p:sp>
      <p:sp>
        <p:nvSpPr>
          <p:cNvPr id="39" name="内容占位符 32">
            <a:extLst>
              <a:ext uri="{FF2B5EF4-FFF2-40B4-BE49-F238E27FC236}">
                <a16:creationId xmlns:a16="http://schemas.microsoft.com/office/drawing/2014/main" id="{8346A539-077F-412E-80BC-E7B033C832A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670382" y="4558151"/>
            <a:ext cx="2290707" cy="40146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kumimoji="0" lang="en-US" altLang="zh-CN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段落标题</a:t>
            </a:r>
            <a:endParaRPr lang="en-US" altLang="zh-CN" dirty="0"/>
          </a:p>
        </p:txBody>
      </p:sp>
      <p:sp>
        <p:nvSpPr>
          <p:cNvPr id="40" name="内容占位符 32">
            <a:extLst>
              <a:ext uri="{FF2B5EF4-FFF2-40B4-BE49-F238E27FC236}">
                <a16:creationId xmlns:a16="http://schemas.microsoft.com/office/drawing/2014/main" id="{8E59EFE5-EF1B-438C-86AE-2A14E57DAF8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670383" y="4836268"/>
            <a:ext cx="2290707" cy="40146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kumimoji="0" lang="en-US" altLang="zh-CN" sz="1800" b="0" i="0" u="none" strike="noStrike" kern="1200" cap="none" spc="0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介绍文字</a:t>
            </a:r>
            <a:endParaRPr lang="en-US" altLang="zh-CN" dirty="0"/>
          </a:p>
        </p:txBody>
      </p:sp>
      <p:sp>
        <p:nvSpPr>
          <p:cNvPr id="41" name="内容占位符 32">
            <a:extLst>
              <a:ext uri="{FF2B5EF4-FFF2-40B4-BE49-F238E27FC236}">
                <a16:creationId xmlns:a16="http://schemas.microsoft.com/office/drawing/2014/main" id="{26E07CA5-224C-4287-8F1B-99CECEDF644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97808" y="3210664"/>
            <a:ext cx="2032781" cy="401460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kumimoji="0" lang="en-US" altLang="zh-CN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段落标题</a:t>
            </a:r>
            <a:endParaRPr lang="en-US" altLang="zh-CN" dirty="0"/>
          </a:p>
        </p:txBody>
      </p:sp>
      <p:sp>
        <p:nvSpPr>
          <p:cNvPr id="42" name="内容占位符 32">
            <a:extLst>
              <a:ext uri="{FF2B5EF4-FFF2-40B4-BE49-F238E27FC236}">
                <a16:creationId xmlns:a16="http://schemas.microsoft.com/office/drawing/2014/main" id="{F2E3DA88-1590-4DA5-97DF-DADD6631EAC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297809" y="3488781"/>
            <a:ext cx="2032781" cy="401460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kumimoji="0" lang="en-US" altLang="zh-CN" sz="1800" b="0" i="0" u="none" strike="noStrike" kern="1200" cap="none" spc="0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介绍文字</a:t>
            </a:r>
            <a:endParaRPr lang="en-US" altLang="zh-CN" dirty="0"/>
          </a:p>
        </p:txBody>
      </p:sp>
      <p:sp>
        <p:nvSpPr>
          <p:cNvPr id="43" name="内容占位符 32">
            <a:extLst>
              <a:ext uri="{FF2B5EF4-FFF2-40B4-BE49-F238E27FC236}">
                <a16:creationId xmlns:a16="http://schemas.microsoft.com/office/drawing/2014/main" id="{D8E81E16-8DAC-42D9-947E-EB57759E7A8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928308" y="3210664"/>
            <a:ext cx="2032781" cy="40146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kumimoji="0" lang="en-US" altLang="zh-CN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段落标题</a:t>
            </a:r>
            <a:endParaRPr lang="en-US" altLang="zh-CN" dirty="0"/>
          </a:p>
        </p:txBody>
      </p:sp>
      <p:sp>
        <p:nvSpPr>
          <p:cNvPr id="44" name="内容占位符 32">
            <a:extLst>
              <a:ext uri="{FF2B5EF4-FFF2-40B4-BE49-F238E27FC236}">
                <a16:creationId xmlns:a16="http://schemas.microsoft.com/office/drawing/2014/main" id="{4CEF7C9D-A242-4650-9607-35A2DA8ED183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928309" y="3488781"/>
            <a:ext cx="2032781" cy="40146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kumimoji="0" lang="en-US" altLang="zh-CN" sz="1800" b="0" i="0" u="none" strike="noStrike" kern="1200" cap="none" spc="0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介绍文字</a:t>
            </a:r>
            <a:endParaRPr lang="en-US" altLang="zh-CN" dirty="0"/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C7AD58A3-06B7-4D86-AEED-B5E4185730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331" y="2499851"/>
            <a:ext cx="1705337" cy="385568"/>
          </a:xfrm>
          <a:prstGeom prst="rect">
            <a:avLst/>
          </a:prstGeom>
        </p:spPr>
      </p:pic>
      <p:sp>
        <p:nvSpPr>
          <p:cNvPr id="49" name="内容占位符 48">
            <a:extLst>
              <a:ext uri="{FF2B5EF4-FFF2-40B4-BE49-F238E27FC236}">
                <a16:creationId xmlns:a16="http://schemas.microsoft.com/office/drawing/2014/main" id="{9C23B317-C894-49BE-8BDA-FE466AE985DF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581544" y="3601025"/>
            <a:ext cx="3028912" cy="78636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kumimoji="0" lang="zh-CN" altLang="en-US" sz="2200" b="0" i="0" u="none" strike="noStrike" kern="120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dirty="0"/>
              <a:t>你可以在此处输入</a:t>
            </a:r>
            <a:endParaRPr lang="en-US" altLang="zh-CN" dirty="0"/>
          </a:p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dirty="0"/>
              <a:t>你的小组队名</a:t>
            </a: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1CB4D3CC-B239-433C-8178-1653F5E682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661" y="470641"/>
            <a:ext cx="1851239" cy="418556"/>
          </a:xfrm>
          <a:prstGeom prst="rect">
            <a:avLst/>
          </a:prstGeom>
        </p:spPr>
      </p:pic>
      <p:sp>
        <p:nvSpPr>
          <p:cNvPr id="53" name="内容占位符 18">
            <a:extLst>
              <a:ext uri="{FF2B5EF4-FFF2-40B4-BE49-F238E27FC236}">
                <a16:creationId xmlns:a16="http://schemas.microsoft.com/office/drawing/2014/main" id="{9171B140-E08F-4354-92FE-E3DA9020D672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60400" y="438283"/>
            <a:ext cx="4791075" cy="456344"/>
          </a:xfrm>
        </p:spPr>
        <p:txBody>
          <a:bodyPr lIns="0" rIns="0">
            <a:spAutoFit/>
          </a:bodyPr>
          <a:lstStyle>
            <a:lvl1pPr marL="0" indent="0">
              <a:buNone/>
              <a:defRPr sz="2600" b="1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请输入你此页的标题</a:t>
            </a: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7701BA41-D8BF-452A-8E41-3FA37C390F59}"/>
              </a:ext>
            </a:extLst>
          </p:cNvPr>
          <p:cNvCxnSpPr>
            <a:cxnSpLocks/>
          </p:cNvCxnSpPr>
          <p:nvPr userDrawn="1"/>
        </p:nvCxnSpPr>
        <p:spPr>
          <a:xfrm>
            <a:off x="660400" y="6235700"/>
            <a:ext cx="1087278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>
            <a:extLst>
              <a:ext uri="{FF2B5EF4-FFF2-40B4-BE49-F238E27FC236}">
                <a16:creationId xmlns:a16="http://schemas.microsoft.com/office/drawing/2014/main" id="{7C959BCA-3BD2-4B79-B916-79E461888A34}"/>
              </a:ext>
            </a:extLst>
          </p:cNvPr>
          <p:cNvSpPr txBox="1"/>
          <p:nvPr userDrawn="1"/>
        </p:nvSpPr>
        <p:spPr>
          <a:xfrm>
            <a:off x="660400" y="6357074"/>
            <a:ext cx="41402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/>
            <a:r>
              <a:rPr lang="zh-CN" altLang="en-US" sz="1400" spc="6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至善至美 自立自强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D191E673-4F3F-4C55-8FA9-BF1486A39AA3}"/>
              </a:ext>
            </a:extLst>
          </p:cNvPr>
          <p:cNvSpPr txBox="1"/>
          <p:nvPr userDrawn="1"/>
        </p:nvSpPr>
        <p:spPr>
          <a:xfrm>
            <a:off x="7493000" y="6357073"/>
            <a:ext cx="40386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 algn="r"/>
            <a:r>
              <a:rPr lang="en-US" altLang="zh-CN" sz="1400" spc="6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www.hieu.edu.cn</a:t>
            </a:r>
            <a:endParaRPr kumimoji="0" lang="en-US" altLang="zh-CN" sz="1400" b="0" i="0" u="none" strike="noStrike" kern="1200" cap="none" spc="60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A0899547-A5C7-47EE-AD0A-ADC88C14A30B}"/>
              </a:ext>
            </a:extLst>
          </p:cNvPr>
          <p:cNvCxnSpPr>
            <a:cxnSpLocks/>
          </p:cNvCxnSpPr>
          <p:nvPr userDrawn="1"/>
        </p:nvCxnSpPr>
        <p:spPr>
          <a:xfrm>
            <a:off x="660400" y="1016000"/>
            <a:ext cx="10872788" cy="0"/>
          </a:xfrm>
          <a:prstGeom prst="line">
            <a:avLst/>
          </a:prstGeom>
          <a:ln w="12700">
            <a:gradFill>
              <a:gsLst>
                <a:gs pos="15000">
                  <a:schemeClr val="accent4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9327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人物展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4E5F5DF-605F-483B-9A05-4281667499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661" y="470641"/>
            <a:ext cx="1851239" cy="418556"/>
          </a:xfrm>
          <a:prstGeom prst="rect">
            <a:avLst/>
          </a:prstGeom>
        </p:spPr>
      </p:pic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E9E34582-F65E-4291-A51A-3CD1A2347453}"/>
              </a:ext>
            </a:extLst>
          </p:cNvPr>
          <p:cNvCxnSpPr>
            <a:cxnSpLocks/>
          </p:cNvCxnSpPr>
          <p:nvPr userDrawn="1"/>
        </p:nvCxnSpPr>
        <p:spPr>
          <a:xfrm>
            <a:off x="660400" y="6235700"/>
            <a:ext cx="1087278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内容占位符 18">
            <a:extLst>
              <a:ext uri="{FF2B5EF4-FFF2-40B4-BE49-F238E27FC236}">
                <a16:creationId xmlns:a16="http://schemas.microsoft.com/office/drawing/2014/main" id="{35B44F0A-880B-4966-A688-10DE12122DD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0400" y="438283"/>
            <a:ext cx="4791075" cy="456344"/>
          </a:xfrm>
        </p:spPr>
        <p:txBody>
          <a:bodyPr lIns="0" rIns="0">
            <a:spAutoFit/>
          </a:bodyPr>
          <a:lstStyle>
            <a:lvl1pPr marL="0" indent="0">
              <a:buNone/>
              <a:defRPr sz="2600" b="1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请输入你此页的标题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28A4ADE-D5E8-4040-BFA6-DC995FCE8A07}"/>
              </a:ext>
            </a:extLst>
          </p:cNvPr>
          <p:cNvSpPr txBox="1"/>
          <p:nvPr userDrawn="1"/>
        </p:nvSpPr>
        <p:spPr>
          <a:xfrm>
            <a:off x="660400" y="6357074"/>
            <a:ext cx="41402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/>
            <a:r>
              <a:rPr lang="zh-CN" altLang="en-US" sz="1400" spc="6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至善至美 自立自强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07FD1F8-EDBC-41F5-A7D8-5FD95EB95248}"/>
              </a:ext>
            </a:extLst>
          </p:cNvPr>
          <p:cNvSpPr txBox="1"/>
          <p:nvPr userDrawn="1"/>
        </p:nvSpPr>
        <p:spPr>
          <a:xfrm>
            <a:off x="7493000" y="6357073"/>
            <a:ext cx="40386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 algn="r"/>
            <a:r>
              <a:rPr lang="en-US" altLang="zh-CN" sz="1400" spc="6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www.hieu.edu.cn</a:t>
            </a:r>
            <a:endParaRPr kumimoji="0" lang="en-US" altLang="zh-CN" sz="1400" b="0" i="0" u="none" strike="noStrike" kern="1200" cap="none" spc="60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A8547A97-7F26-4DC6-A96B-42B4FDDD924A}"/>
              </a:ext>
            </a:extLst>
          </p:cNvPr>
          <p:cNvCxnSpPr>
            <a:cxnSpLocks/>
          </p:cNvCxnSpPr>
          <p:nvPr userDrawn="1"/>
        </p:nvCxnSpPr>
        <p:spPr>
          <a:xfrm>
            <a:off x="660400" y="1016000"/>
            <a:ext cx="10872788" cy="0"/>
          </a:xfrm>
          <a:prstGeom prst="line">
            <a:avLst/>
          </a:prstGeom>
          <a:ln w="12700">
            <a:gradFill>
              <a:gsLst>
                <a:gs pos="15000">
                  <a:schemeClr val="accent4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1CFF186-BCB9-4162-BDAE-68AF7542BE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0400" y="1460949"/>
            <a:ext cx="1892300" cy="1892300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2">
            <a:extLst>
              <a:ext uri="{FF2B5EF4-FFF2-40B4-BE49-F238E27FC236}">
                <a16:creationId xmlns:a16="http://schemas.microsoft.com/office/drawing/2014/main" id="{873F8833-5455-422D-AB85-66E5B2003C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01950" y="1460949"/>
            <a:ext cx="1892300" cy="1892300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图片占位符 2">
            <a:extLst>
              <a:ext uri="{FF2B5EF4-FFF2-40B4-BE49-F238E27FC236}">
                <a16:creationId xmlns:a16="http://schemas.microsoft.com/office/drawing/2014/main" id="{66E019E5-8894-4D9D-B671-A56843580E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26600" y="1460949"/>
            <a:ext cx="1892300" cy="1892300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图片占位符 2">
            <a:extLst>
              <a:ext uri="{FF2B5EF4-FFF2-40B4-BE49-F238E27FC236}">
                <a16:creationId xmlns:a16="http://schemas.microsoft.com/office/drawing/2014/main" id="{9B371CDB-FA0D-426F-9C2A-A9F305E30AA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385050" y="1460949"/>
            <a:ext cx="1892300" cy="1892300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图片占位符 2">
            <a:extLst>
              <a:ext uri="{FF2B5EF4-FFF2-40B4-BE49-F238E27FC236}">
                <a16:creationId xmlns:a16="http://schemas.microsoft.com/office/drawing/2014/main" id="{1FBFF215-066A-4897-92CD-A06C052E1AF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43500" y="1460949"/>
            <a:ext cx="1892300" cy="1892300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666C5FD-AD12-4B15-AF66-5011ED2C68D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19406" y="3514725"/>
            <a:ext cx="1574288" cy="341632"/>
          </a:xfrm>
        </p:spPr>
        <p:txBody>
          <a:bodyPr lIns="0" rIns="0" anchor="t" anchorCtr="0">
            <a:noAutofit/>
          </a:bodyPr>
          <a:lstStyle>
            <a:lvl1pPr marL="0" indent="0" algn="ctr">
              <a:buFontTx/>
              <a:buNone/>
              <a:defRPr lang="zh-CN" altLang="en-US" sz="2400" b="1" kern="1200" dirty="0" smtClean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zh-CN" altLang="en-US" dirty="0"/>
              <a:t>请输入姓名</a:t>
            </a:r>
          </a:p>
        </p:txBody>
      </p:sp>
      <p:sp>
        <p:nvSpPr>
          <p:cNvPr id="21" name="内容占位符 5">
            <a:extLst>
              <a:ext uri="{FF2B5EF4-FFF2-40B4-BE49-F238E27FC236}">
                <a16:creationId xmlns:a16="http://schemas.microsoft.com/office/drawing/2014/main" id="{7B71FFE5-C203-41BD-9758-C5554DE0B4F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060956" y="3514725"/>
            <a:ext cx="1574288" cy="341632"/>
          </a:xfrm>
        </p:spPr>
        <p:txBody>
          <a:bodyPr lIns="0" rIns="0" anchor="t" anchorCtr="0">
            <a:noAutofit/>
          </a:bodyPr>
          <a:lstStyle>
            <a:lvl1pPr marL="0" indent="0" algn="ctr">
              <a:buFontTx/>
              <a:buNone/>
              <a:defRPr lang="zh-CN" altLang="en-US" sz="2400" b="1" kern="1200" dirty="0" smtClean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zh-CN" altLang="en-US" dirty="0"/>
              <a:t>请输入姓名</a:t>
            </a:r>
          </a:p>
        </p:txBody>
      </p:sp>
      <p:sp>
        <p:nvSpPr>
          <p:cNvPr id="22" name="内容占位符 5">
            <a:extLst>
              <a:ext uri="{FF2B5EF4-FFF2-40B4-BE49-F238E27FC236}">
                <a16:creationId xmlns:a16="http://schemas.microsoft.com/office/drawing/2014/main" id="{627AF0C5-3E14-46EC-BD9F-F9461AE59A03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302506" y="3514725"/>
            <a:ext cx="1574288" cy="341632"/>
          </a:xfrm>
        </p:spPr>
        <p:txBody>
          <a:bodyPr lIns="0" rIns="0" anchor="t" anchorCtr="0">
            <a:noAutofit/>
          </a:bodyPr>
          <a:lstStyle>
            <a:lvl1pPr marL="0" indent="0" algn="ctr">
              <a:buFontTx/>
              <a:buNone/>
              <a:defRPr lang="zh-CN" altLang="en-US" sz="2400" b="1" kern="1200" dirty="0" smtClean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zh-CN" altLang="en-US" dirty="0"/>
              <a:t>请输入姓名</a:t>
            </a:r>
          </a:p>
        </p:txBody>
      </p:sp>
      <p:sp>
        <p:nvSpPr>
          <p:cNvPr id="23" name="内容占位符 5">
            <a:extLst>
              <a:ext uri="{FF2B5EF4-FFF2-40B4-BE49-F238E27FC236}">
                <a16:creationId xmlns:a16="http://schemas.microsoft.com/office/drawing/2014/main" id="{72D34D4F-DA61-48E2-9082-D4AC33597C9A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544056" y="3514725"/>
            <a:ext cx="1574288" cy="341632"/>
          </a:xfrm>
        </p:spPr>
        <p:txBody>
          <a:bodyPr lIns="0" rIns="0" anchor="t" anchorCtr="0">
            <a:noAutofit/>
          </a:bodyPr>
          <a:lstStyle>
            <a:lvl1pPr marL="0" indent="0" algn="ctr">
              <a:buFontTx/>
              <a:buNone/>
              <a:defRPr lang="zh-CN" altLang="en-US" sz="2400" b="1" kern="1200" dirty="0" smtClean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zh-CN" altLang="en-US" dirty="0"/>
              <a:t>请输入姓名</a:t>
            </a:r>
          </a:p>
        </p:txBody>
      </p:sp>
      <p:sp>
        <p:nvSpPr>
          <p:cNvPr id="24" name="内容占位符 5">
            <a:extLst>
              <a:ext uri="{FF2B5EF4-FFF2-40B4-BE49-F238E27FC236}">
                <a16:creationId xmlns:a16="http://schemas.microsoft.com/office/drawing/2014/main" id="{53106A9F-9B10-4898-9E58-9FB14030BB0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9806136" y="3514725"/>
            <a:ext cx="1574288" cy="341632"/>
          </a:xfrm>
        </p:spPr>
        <p:txBody>
          <a:bodyPr lIns="0" rIns="0" anchor="t" anchorCtr="0">
            <a:noAutofit/>
          </a:bodyPr>
          <a:lstStyle>
            <a:lvl1pPr marL="0" indent="0" algn="ctr">
              <a:buFontTx/>
              <a:buNone/>
              <a:defRPr lang="zh-CN" altLang="en-US" sz="2400" b="1" kern="1200" dirty="0" smtClean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zh-CN" altLang="en-US" dirty="0"/>
              <a:t>请输入姓名</a:t>
            </a:r>
          </a:p>
        </p:txBody>
      </p:sp>
      <p:sp>
        <p:nvSpPr>
          <p:cNvPr id="25" name="内容占位符 5">
            <a:extLst>
              <a:ext uri="{FF2B5EF4-FFF2-40B4-BE49-F238E27FC236}">
                <a16:creationId xmlns:a16="http://schemas.microsoft.com/office/drawing/2014/main" id="{A46553BD-4FCB-449D-B0ED-4A2E397E4AA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9406" y="3889557"/>
            <a:ext cx="1574288" cy="286232"/>
          </a:xfrm>
        </p:spPr>
        <p:txBody>
          <a:bodyPr lIns="0" rIns="0" anchor="t" anchorCtr="0">
            <a:noAutofit/>
          </a:bodyPr>
          <a:lstStyle>
            <a:lvl1pPr marL="0" indent="0" algn="ctr">
              <a:buFontTx/>
              <a:buNone/>
              <a:defRPr lang="zh-CN" altLang="en-US" sz="1800" b="0" kern="1200" dirty="0" smtClean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zh-CN" altLang="en-US" dirty="0"/>
              <a:t>请输入职位</a:t>
            </a:r>
          </a:p>
        </p:txBody>
      </p:sp>
      <p:sp>
        <p:nvSpPr>
          <p:cNvPr id="26" name="内容占位符 5">
            <a:extLst>
              <a:ext uri="{FF2B5EF4-FFF2-40B4-BE49-F238E27FC236}">
                <a16:creationId xmlns:a16="http://schemas.microsoft.com/office/drawing/2014/main" id="{E270922F-D6E2-49CA-8119-E38F7E58F2E3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060956" y="3889557"/>
            <a:ext cx="1574288" cy="286232"/>
          </a:xfrm>
        </p:spPr>
        <p:txBody>
          <a:bodyPr lIns="0" rIns="0" anchor="t" anchorCtr="0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zh-CN" altLang="en-US" sz="1800" b="0" kern="1200" dirty="0" smtClean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zh-CN" altLang="en-US" dirty="0"/>
              <a:t>请输入职位</a:t>
            </a:r>
          </a:p>
        </p:txBody>
      </p:sp>
      <p:sp>
        <p:nvSpPr>
          <p:cNvPr id="27" name="内容占位符 5">
            <a:extLst>
              <a:ext uri="{FF2B5EF4-FFF2-40B4-BE49-F238E27FC236}">
                <a16:creationId xmlns:a16="http://schemas.microsoft.com/office/drawing/2014/main" id="{74A084C0-9518-4ED8-91C9-3C3C4E7EF899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5302506" y="3889557"/>
            <a:ext cx="1574288" cy="286232"/>
          </a:xfrm>
        </p:spPr>
        <p:txBody>
          <a:bodyPr lIns="0" rIns="0" anchor="t" anchorCtr="0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zh-CN" altLang="en-US" sz="1800" b="0" kern="1200" dirty="0" smtClean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zh-CN" altLang="en-US" dirty="0"/>
              <a:t>请输入职位</a:t>
            </a:r>
          </a:p>
        </p:txBody>
      </p:sp>
      <p:sp>
        <p:nvSpPr>
          <p:cNvPr id="28" name="内容占位符 5">
            <a:extLst>
              <a:ext uri="{FF2B5EF4-FFF2-40B4-BE49-F238E27FC236}">
                <a16:creationId xmlns:a16="http://schemas.microsoft.com/office/drawing/2014/main" id="{3BC2FDC5-237E-40C0-932E-C91BF6173657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7544056" y="3889557"/>
            <a:ext cx="1574288" cy="286232"/>
          </a:xfrm>
        </p:spPr>
        <p:txBody>
          <a:bodyPr lIns="0" rIns="0" anchor="t" anchorCtr="0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zh-CN" altLang="en-US" sz="1800" b="0" kern="1200" dirty="0" smtClean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zh-CN" altLang="en-US" dirty="0"/>
              <a:t>请输入职位</a:t>
            </a:r>
          </a:p>
        </p:txBody>
      </p:sp>
      <p:sp>
        <p:nvSpPr>
          <p:cNvPr id="29" name="内容占位符 5">
            <a:extLst>
              <a:ext uri="{FF2B5EF4-FFF2-40B4-BE49-F238E27FC236}">
                <a16:creationId xmlns:a16="http://schemas.microsoft.com/office/drawing/2014/main" id="{1FF0D0AA-D328-4893-82E8-EF854F239CD2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806136" y="3889557"/>
            <a:ext cx="1574288" cy="286232"/>
          </a:xfrm>
        </p:spPr>
        <p:txBody>
          <a:bodyPr lIns="0" rIns="0" anchor="t" anchorCtr="0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zh-CN" altLang="en-US" sz="1800" b="0" kern="1200" dirty="0" smtClean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zh-CN" altLang="en-US" dirty="0"/>
              <a:t>请输入职位</a:t>
            </a:r>
          </a:p>
        </p:txBody>
      </p:sp>
      <p:sp>
        <p:nvSpPr>
          <p:cNvPr id="30" name="内容占位符 5">
            <a:extLst>
              <a:ext uri="{FF2B5EF4-FFF2-40B4-BE49-F238E27FC236}">
                <a16:creationId xmlns:a16="http://schemas.microsoft.com/office/drawing/2014/main" id="{F5B825AA-C65D-4F6B-B4C5-3ACEC691AFED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19406" y="4211394"/>
            <a:ext cx="1574288" cy="1532182"/>
          </a:xfrm>
        </p:spPr>
        <p:txBody>
          <a:bodyPr lIns="0" rIns="0" anchor="t" anchorCtr="0">
            <a:normAutofit/>
          </a:bodyPr>
          <a:lstStyle>
            <a:lvl1pPr marL="0" indent="0" algn="just">
              <a:lnSpc>
                <a:spcPct val="120000"/>
              </a:lnSpc>
              <a:spcBef>
                <a:spcPts val="0"/>
              </a:spcBef>
              <a:buFontTx/>
              <a:buNone/>
              <a:defRPr lang="zh-CN" altLang="en-US" sz="1800" b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zh-CN" altLang="en-US" dirty="0"/>
              <a:t>请在此输入工作内容等人物介绍</a:t>
            </a:r>
          </a:p>
        </p:txBody>
      </p:sp>
      <p:sp>
        <p:nvSpPr>
          <p:cNvPr id="31" name="内容占位符 5">
            <a:extLst>
              <a:ext uri="{FF2B5EF4-FFF2-40B4-BE49-F238E27FC236}">
                <a16:creationId xmlns:a16="http://schemas.microsoft.com/office/drawing/2014/main" id="{CBD01F8C-D047-4E70-909F-0541A7F25ED4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3060956" y="4211394"/>
            <a:ext cx="1574288" cy="1532182"/>
          </a:xfrm>
        </p:spPr>
        <p:txBody>
          <a:bodyPr lIns="0" rIns="0" anchor="t" anchorCtr="0">
            <a:normAutofit/>
          </a:bodyPr>
          <a:lstStyle>
            <a:lvl1pPr marL="0" indent="0" algn="just">
              <a:lnSpc>
                <a:spcPct val="120000"/>
              </a:lnSpc>
              <a:spcBef>
                <a:spcPts val="0"/>
              </a:spcBef>
              <a:buFontTx/>
              <a:buNone/>
              <a:defRPr lang="zh-CN" altLang="en-US" sz="1800" b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zh-CN" altLang="en-US" dirty="0"/>
              <a:t>请在此输入工作内容等人物介绍</a:t>
            </a:r>
          </a:p>
        </p:txBody>
      </p:sp>
      <p:sp>
        <p:nvSpPr>
          <p:cNvPr id="32" name="内容占位符 5">
            <a:extLst>
              <a:ext uri="{FF2B5EF4-FFF2-40B4-BE49-F238E27FC236}">
                <a16:creationId xmlns:a16="http://schemas.microsoft.com/office/drawing/2014/main" id="{EF67B86F-5A0E-426C-B69F-865C8343BA6B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5302506" y="4211394"/>
            <a:ext cx="1574288" cy="1532182"/>
          </a:xfrm>
        </p:spPr>
        <p:txBody>
          <a:bodyPr lIns="0" rIns="0" anchor="t" anchorCtr="0">
            <a:normAutofit/>
          </a:bodyPr>
          <a:lstStyle>
            <a:lvl1pPr marL="0" indent="0" algn="just">
              <a:lnSpc>
                <a:spcPct val="120000"/>
              </a:lnSpc>
              <a:spcBef>
                <a:spcPts val="0"/>
              </a:spcBef>
              <a:buFontTx/>
              <a:buNone/>
              <a:defRPr lang="zh-CN" altLang="en-US" sz="1800" b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zh-CN" altLang="en-US" dirty="0"/>
              <a:t>请在此输入工作内容等人物介绍</a:t>
            </a:r>
          </a:p>
        </p:txBody>
      </p:sp>
      <p:sp>
        <p:nvSpPr>
          <p:cNvPr id="33" name="内容占位符 5">
            <a:extLst>
              <a:ext uri="{FF2B5EF4-FFF2-40B4-BE49-F238E27FC236}">
                <a16:creationId xmlns:a16="http://schemas.microsoft.com/office/drawing/2014/main" id="{EA4DAC5D-336D-4FC5-BA68-1CAEB74683A8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7544056" y="4211394"/>
            <a:ext cx="1574288" cy="1532182"/>
          </a:xfrm>
        </p:spPr>
        <p:txBody>
          <a:bodyPr lIns="0" rIns="0" anchor="t" anchorCtr="0">
            <a:normAutofit/>
          </a:bodyPr>
          <a:lstStyle>
            <a:lvl1pPr marL="0" indent="0" algn="just">
              <a:lnSpc>
                <a:spcPct val="120000"/>
              </a:lnSpc>
              <a:spcBef>
                <a:spcPts val="0"/>
              </a:spcBef>
              <a:buFontTx/>
              <a:buNone/>
              <a:defRPr lang="zh-CN" altLang="en-US" sz="1800" b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zh-CN" altLang="en-US" dirty="0"/>
              <a:t>请在此输入工作内容等人物介绍</a:t>
            </a:r>
          </a:p>
        </p:txBody>
      </p:sp>
      <p:sp>
        <p:nvSpPr>
          <p:cNvPr id="34" name="内容占位符 5">
            <a:extLst>
              <a:ext uri="{FF2B5EF4-FFF2-40B4-BE49-F238E27FC236}">
                <a16:creationId xmlns:a16="http://schemas.microsoft.com/office/drawing/2014/main" id="{7BB55CE8-378C-433F-A6C3-39F0F76484F6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9806136" y="4211394"/>
            <a:ext cx="1574288" cy="1532182"/>
          </a:xfrm>
        </p:spPr>
        <p:txBody>
          <a:bodyPr lIns="0" rIns="0" anchor="t" anchorCtr="0">
            <a:normAutofit/>
          </a:bodyPr>
          <a:lstStyle>
            <a:lvl1pPr marL="0" indent="0" algn="just">
              <a:lnSpc>
                <a:spcPct val="120000"/>
              </a:lnSpc>
              <a:spcBef>
                <a:spcPts val="0"/>
              </a:spcBef>
              <a:buFontTx/>
              <a:buNone/>
              <a:defRPr lang="zh-CN" altLang="en-US" sz="1800" b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zh-CN" altLang="en-US" dirty="0"/>
              <a:t>请在此输入工作内容等人物介绍</a:t>
            </a:r>
          </a:p>
        </p:txBody>
      </p:sp>
    </p:spTree>
    <p:extLst>
      <p:ext uri="{BB962C8B-B14F-4D97-AF65-F5344CB8AC3E}">
        <p14:creationId xmlns:p14="http://schemas.microsoft.com/office/powerpoint/2010/main" val="4178405257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观点展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8CD6B8DD-286E-4C59-81AD-4CECB5161AB2}"/>
              </a:ext>
            </a:extLst>
          </p:cNvPr>
          <p:cNvCxnSpPr>
            <a:cxnSpLocks/>
          </p:cNvCxnSpPr>
          <p:nvPr userDrawn="1"/>
        </p:nvCxnSpPr>
        <p:spPr>
          <a:xfrm>
            <a:off x="4755207" y="5020207"/>
            <a:ext cx="598761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eft-quote_56937">
            <a:extLst>
              <a:ext uri="{FF2B5EF4-FFF2-40B4-BE49-F238E27FC236}">
                <a16:creationId xmlns:a16="http://schemas.microsoft.com/office/drawing/2014/main" id="{E29987AB-D54C-433E-82D0-EB2C846E12CD}"/>
              </a:ext>
            </a:extLst>
          </p:cNvPr>
          <p:cNvSpPr>
            <a:spLocks noChangeAspect="1"/>
          </p:cNvSpPr>
          <p:nvPr userDrawn="1"/>
        </p:nvSpPr>
        <p:spPr bwMode="auto">
          <a:xfrm flipH="1" flipV="1">
            <a:off x="10740554" y="4839735"/>
            <a:ext cx="791046" cy="696583"/>
          </a:xfrm>
          <a:custGeom>
            <a:avLst/>
            <a:gdLst>
              <a:gd name="connsiteX0" fmla="*/ 566457 w 609553"/>
              <a:gd name="connsiteY0" fmla="*/ 2407 h 536763"/>
              <a:gd name="connsiteX1" fmla="*/ 582730 w 609553"/>
              <a:gd name="connsiteY1" fmla="*/ 17137 h 536763"/>
              <a:gd name="connsiteX2" fmla="*/ 606700 w 609553"/>
              <a:gd name="connsiteY2" fmla="*/ 67222 h 536763"/>
              <a:gd name="connsiteX3" fmla="*/ 591949 w 609553"/>
              <a:gd name="connsiteY3" fmla="*/ 106626 h 536763"/>
              <a:gd name="connsiteX4" fmla="*/ 511924 w 609553"/>
              <a:gd name="connsiteY4" fmla="*/ 165549 h 536763"/>
              <a:gd name="connsiteX5" fmla="*/ 477627 w 609553"/>
              <a:gd name="connsiteY5" fmla="*/ 284868 h 536763"/>
              <a:gd name="connsiteX6" fmla="*/ 570560 w 609553"/>
              <a:gd name="connsiteY6" fmla="*/ 284868 h 536763"/>
              <a:gd name="connsiteX7" fmla="*/ 600062 w 609553"/>
              <a:gd name="connsiteY7" fmla="*/ 314329 h 536763"/>
              <a:gd name="connsiteX8" fmla="*/ 600062 w 609553"/>
              <a:gd name="connsiteY8" fmla="*/ 507302 h 536763"/>
              <a:gd name="connsiteX9" fmla="*/ 570560 w 609553"/>
              <a:gd name="connsiteY9" fmla="*/ 536763 h 536763"/>
              <a:gd name="connsiteX10" fmla="*/ 377319 w 609553"/>
              <a:gd name="connsiteY10" fmla="*/ 536763 h 536763"/>
              <a:gd name="connsiteX11" fmla="*/ 347817 w 609553"/>
              <a:gd name="connsiteY11" fmla="*/ 507302 h 536763"/>
              <a:gd name="connsiteX12" fmla="*/ 347817 w 609553"/>
              <a:gd name="connsiteY12" fmla="*/ 356680 h 536763"/>
              <a:gd name="connsiteX13" fmla="*/ 366994 w 609553"/>
              <a:gd name="connsiteY13" fmla="*/ 184331 h 536763"/>
              <a:gd name="connsiteX14" fmla="*/ 438537 w 609553"/>
              <a:gd name="connsiteY14" fmla="*/ 71273 h 536763"/>
              <a:gd name="connsiteX15" fmla="*/ 544376 w 609553"/>
              <a:gd name="connsiteY15" fmla="*/ 3143 h 536763"/>
              <a:gd name="connsiteX16" fmla="*/ 566457 w 609553"/>
              <a:gd name="connsiteY16" fmla="*/ 2407 h 536763"/>
              <a:gd name="connsiteX17" fmla="*/ 219410 w 609553"/>
              <a:gd name="connsiteY17" fmla="*/ 1869 h 536763"/>
              <a:gd name="connsiteX18" fmla="*/ 235685 w 609553"/>
              <a:gd name="connsiteY18" fmla="*/ 16784 h 536763"/>
              <a:gd name="connsiteX19" fmla="*/ 259659 w 609553"/>
              <a:gd name="connsiteY19" fmla="*/ 67235 h 536763"/>
              <a:gd name="connsiteX20" fmla="*/ 244906 w 609553"/>
              <a:gd name="connsiteY20" fmla="*/ 106638 h 536763"/>
              <a:gd name="connsiteX21" fmla="*/ 164869 w 609553"/>
              <a:gd name="connsiteY21" fmla="*/ 165560 h 536763"/>
              <a:gd name="connsiteX22" fmla="*/ 130198 w 609553"/>
              <a:gd name="connsiteY22" fmla="*/ 284875 h 536763"/>
              <a:gd name="connsiteX23" fmla="*/ 222776 w 609553"/>
              <a:gd name="connsiteY23" fmla="*/ 284875 h 536763"/>
              <a:gd name="connsiteX24" fmla="*/ 252282 w 609553"/>
              <a:gd name="connsiteY24" fmla="*/ 314336 h 536763"/>
              <a:gd name="connsiteX25" fmla="*/ 252282 w 609553"/>
              <a:gd name="connsiteY25" fmla="*/ 507303 h 536763"/>
              <a:gd name="connsiteX26" fmla="*/ 222776 w 609553"/>
              <a:gd name="connsiteY26" fmla="*/ 536763 h 536763"/>
              <a:gd name="connsiteX27" fmla="*/ 29507 w 609553"/>
              <a:gd name="connsiteY27" fmla="*/ 536763 h 536763"/>
              <a:gd name="connsiteX28" fmla="*/ 0 w 609553"/>
              <a:gd name="connsiteY28" fmla="*/ 507303 h 536763"/>
              <a:gd name="connsiteX29" fmla="*/ 0 w 609553"/>
              <a:gd name="connsiteY29" fmla="*/ 356685 h 536763"/>
              <a:gd name="connsiteX30" fmla="*/ 19548 w 609553"/>
              <a:gd name="connsiteY30" fmla="*/ 183604 h 536763"/>
              <a:gd name="connsiteX31" fmla="*/ 91102 w 609553"/>
              <a:gd name="connsiteY31" fmla="*/ 71286 h 536763"/>
              <a:gd name="connsiteX32" fmla="*/ 197326 w 609553"/>
              <a:gd name="connsiteY32" fmla="*/ 2422 h 536763"/>
              <a:gd name="connsiteX33" fmla="*/ 219410 w 609553"/>
              <a:gd name="connsiteY33" fmla="*/ 1869 h 5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9553" h="536763">
                <a:moveTo>
                  <a:pt x="566457" y="2407"/>
                </a:moveTo>
                <a:cubicBezTo>
                  <a:pt x="573326" y="4985"/>
                  <a:pt x="579226" y="10140"/>
                  <a:pt x="582730" y="17137"/>
                </a:cubicBezTo>
                <a:lnTo>
                  <a:pt x="606700" y="67222"/>
                </a:lnTo>
                <a:cubicBezTo>
                  <a:pt x="613707" y="81952"/>
                  <a:pt x="607438" y="100366"/>
                  <a:pt x="591949" y="106626"/>
                </a:cubicBezTo>
                <a:cubicBezTo>
                  <a:pt x="556177" y="121725"/>
                  <a:pt x="529625" y="141612"/>
                  <a:pt x="511924" y="165549"/>
                </a:cubicBezTo>
                <a:cubicBezTo>
                  <a:pt x="490166" y="195379"/>
                  <a:pt x="478365" y="235152"/>
                  <a:pt x="477627" y="284868"/>
                </a:cubicBezTo>
                <a:lnTo>
                  <a:pt x="570560" y="284868"/>
                </a:lnTo>
                <a:cubicBezTo>
                  <a:pt x="586786" y="284868"/>
                  <a:pt x="600062" y="298126"/>
                  <a:pt x="600062" y="314329"/>
                </a:cubicBezTo>
                <a:lnTo>
                  <a:pt x="600062" y="507302"/>
                </a:lnTo>
                <a:cubicBezTo>
                  <a:pt x="600062" y="523506"/>
                  <a:pt x="586786" y="536763"/>
                  <a:pt x="570560" y="536763"/>
                </a:cubicBezTo>
                <a:lnTo>
                  <a:pt x="377319" y="536763"/>
                </a:lnTo>
                <a:cubicBezTo>
                  <a:pt x="361093" y="536763"/>
                  <a:pt x="347817" y="523506"/>
                  <a:pt x="347817" y="507302"/>
                </a:cubicBezTo>
                <a:lnTo>
                  <a:pt x="347817" y="356680"/>
                </a:lnTo>
                <a:cubicBezTo>
                  <a:pt x="347817" y="283027"/>
                  <a:pt x="354086" y="225577"/>
                  <a:pt x="366994" y="184331"/>
                </a:cubicBezTo>
                <a:cubicBezTo>
                  <a:pt x="379532" y="142348"/>
                  <a:pt x="403871" y="104785"/>
                  <a:pt x="438537" y="71273"/>
                </a:cubicBezTo>
                <a:cubicBezTo>
                  <a:pt x="467670" y="43653"/>
                  <a:pt x="503073" y="20820"/>
                  <a:pt x="544376" y="3143"/>
                </a:cubicBezTo>
                <a:cubicBezTo>
                  <a:pt x="551752" y="-171"/>
                  <a:pt x="559589" y="-171"/>
                  <a:pt x="566457" y="2407"/>
                </a:cubicBezTo>
                <a:close/>
                <a:moveTo>
                  <a:pt x="219410" y="1869"/>
                </a:moveTo>
                <a:cubicBezTo>
                  <a:pt x="226280" y="4447"/>
                  <a:pt x="232181" y="9603"/>
                  <a:pt x="235685" y="16784"/>
                </a:cubicBezTo>
                <a:lnTo>
                  <a:pt x="259659" y="67235"/>
                </a:lnTo>
                <a:cubicBezTo>
                  <a:pt x="266667" y="81965"/>
                  <a:pt x="260028" y="100378"/>
                  <a:pt x="244906" y="106638"/>
                </a:cubicBezTo>
                <a:cubicBezTo>
                  <a:pt x="209129" y="121737"/>
                  <a:pt x="182573" y="141623"/>
                  <a:pt x="164869" y="165560"/>
                </a:cubicBezTo>
                <a:cubicBezTo>
                  <a:pt x="143108" y="195389"/>
                  <a:pt x="131305" y="235160"/>
                  <a:pt x="130198" y="284875"/>
                </a:cubicBezTo>
                <a:lnTo>
                  <a:pt x="222776" y="284875"/>
                </a:lnTo>
                <a:cubicBezTo>
                  <a:pt x="239004" y="284875"/>
                  <a:pt x="252282" y="298132"/>
                  <a:pt x="252282" y="314336"/>
                </a:cubicBezTo>
                <a:lnTo>
                  <a:pt x="252282" y="507303"/>
                </a:lnTo>
                <a:cubicBezTo>
                  <a:pt x="252282" y="523506"/>
                  <a:pt x="239004" y="536763"/>
                  <a:pt x="222776" y="536763"/>
                </a:cubicBezTo>
                <a:lnTo>
                  <a:pt x="29507" y="536763"/>
                </a:lnTo>
                <a:cubicBezTo>
                  <a:pt x="13278" y="536763"/>
                  <a:pt x="0" y="523506"/>
                  <a:pt x="0" y="507303"/>
                </a:cubicBezTo>
                <a:lnTo>
                  <a:pt x="0" y="356685"/>
                </a:lnTo>
                <a:cubicBezTo>
                  <a:pt x="0" y="283402"/>
                  <a:pt x="7008" y="225954"/>
                  <a:pt x="19548" y="183604"/>
                </a:cubicBezTo>
                <a:cubicBezTo>
                  <a:pt x="32457" y="141991"/>
                  <a:pt x="56063" y="104061"/>
                  <a:pt x="91102" y="71286"/>
                </a:cubicBezTo>
                <a:cubicBezTo>
                  <a:pt x="119502" y="43298"/>
                  <a:pt x="155279" y="20098"/>
                  <a:pt x="197326" y="2422"/>
                </a:cubicBezTo>
                <a:cubicBezTo>
                  <a:pt x="204703" y="-708"/>
                  <a:pt x="212541" y="-708"/>
                  <a:pt x="219410" y="1869"/>
                </a:cubicBezTo>
                <a:close/>
              </a:path>
            </a:pathLst>
          </a:custGeom>
          <a:solidFill>
            <a:schemeClr val="bg1">
              <a:lumMod val="85000"/>
              <a:alpha val="73000"/>
            </a:schemeClr>
          </a:solidFill>
          <a:ln>
            <a:noFill/>
          </a:ln>
        </p:spPr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4E5F5DF-605F-483B-9A05-4281667499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661" y="470641"/>
            <a:ext cx="1851239" cy="418556"/>
          </a:xfrm>
          <a:prstGeom prst="rect">
            <a:avLst/>
          </a:prstGeom>
        </p:spPr>
      </p:pic>
      <p:sp>
        <p:nvSpPr>
          <p:cNvPr id="19" name="内容占位符 18">
            <a:extLst>
              <a:ext uri="{FF2B5EF4-FFF2-40B4-BE49-F238E27FC236}">
                <a16:creationId xmlns:a16="http://schemas.microsoft.com/office/drawing/2014/main" id="{E2352567-99F2-4AB1-83B8-2E4C1FFD13F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0400" y="438283"/>
            <a:ext cx="4791075" cy="456344"/>
          </a:xfrm>
        </p:spPr>
        <p:txBody>
          <a:bodyPr lIns="0" rIns="0">
            <a:spAutoFit/>
          </a:bodyPr>
          <a:lstStyle>
            <a:lvl1pPr marL="0" indent="0">
              <a:buNone/>
              <a:defRPr sz="2600" b="1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请输入你此页的标题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E9E34582-F65E-4291-A51A-3CD1A2347453}"/>
              </a:ext>
            </a:extLst>
          </p:cNvPr>
          <p:cNvCxnSpPr>
            <a:cxnSpLocks/>
          </p:cNvCxnSpPr>
          <p:nvPr userDrawn="1"/>
        </p:nvCxnSpPr>
        <p:spPr>
          <a:xfrm>
            <a:off x="660400" y="6235700"/>
            <a:ext cx="1087278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B1164ED6-7207-4E3A-9566-35C635289CC1}"/>
              </a:ext>
            </a:extLst>
          </p:cNvPr>
          <p:cNvSpPr txBox="1"/>
          <p:nvPr userDrawn="1"/>
        </p:nvSpPr>
        <p:spPr>
          <a:xfrm>
            <a:off x="660400" y="6357074"/>
            <a:ext cx="41402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/>
            <a:r>
              <a:rPr lang="zh-CN" altLang="en-US" sz="1400" spc="6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至善至美 自立自强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1E6CF21-1263-4571-B38C-4FA2FBBDFDEB}"/>
              </a:ext>
            </a:extLst>
          </p:cNvPr>
          <p:cNvSpPr txBox="1"/>
          <p:nvPr userDrawn="1"/>
        </p:nvSpPr>
        <p:spPr>
          <a:xfrm>
            <a:off x="7493000" y="6357073"/>
            <a:ext cx="40386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 algn="r"/>
            <a:r>
              <a:rPr lang="en-US" altLang="zh-CN" sz="1400" spc="6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www.hieu.edu.cn</a:t>
            </a:r>
            <a:endParaRPr kumimoji="0" lang="en-US" altLang="zh-CN" sz="1400" b="0" i="0" u="none" strike="noStrike" kern="1200" cap="none" spc="60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A985C96B-6728-4D6E-A7E2-AD7E2BAD12E0}"/>
              </a:ext>
            </a:extLst>
          </p:cNvPr>
          <p:cNvCxnSpPr>
            <a:cxnSpLocks/>
          </p:cNvCxnSpPr>
          <p:nvPr userDrawn="1"/>
        </p:nvCxnSpPr>
        <p:spPr>
          <a:xfrm>
            <a:off x="660400" y="1016000"/>
            <a:ext cx="10872788" cy="0"/>
          </a:xfrm>
          <a:prstGeom prst="line">
            <a:avLst/>
          </a:prstGeom>
          <a:ln w="12700">
            <a:gradFill>
              <a:gsLst>
                <a:gs pos="15000">
                  <a:schemeClr val="accent4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CEAD1B59-A49D-4B07-ABD3-AFEC68A6C6FC}"/>
              </a:ext>
            </a:extLst>
          </p:cNvPr>
          <p:cNvSpPr/>
          <p:nvPr userDrawn="1"/>
        </p:nvSpPr>
        <p:spPr bwMode="auto">
          <a:xfrm>
            <a:off x="660400" y="1254128"/>
            <a:ext cx="3581398" cy="468011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图片占位符 3">
            <a:extLst>
              <a:ext uri="{FF2B5EF4-FFF2-40B4-BE49-F238E27FC236}">
                <a16:creationId xmlns:a16="http://schemas.microsoft.com/office/drawing/2014/main" id="{0AB1B71B-5879-4493-9B7B-B40340942CF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1200" y="1292952"/>
            <a:ext cx="3581398" cy="4704621"/>
          </a:xfr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1" name="left-quote_56937">
            <a:extLst>
              <a:ext uri="{FF2B5EF4-FFF2-40B4-BE49-F238E27FC236}">
                <a16:creationId xmlns:a16="http://schemas.microsoft.com/office/drawing/2014/main" id="{25DD171D-9D8A-48E6-858F-83CD20128AB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740244" y="1353334"/>
            <a:ext cx="791046" cy="696583"/>
          </a:xfrm>
          <a:custGeom>
            <a:avLst/>
            <a:gdLst>
              <a:gd name="connsiteX0" fmla="*/ 566457 w 609553"/>
              <a:gd name="connsiteY0" fmla="*/ 2407 h 536763"/>
              <a:gd name="connsiteX1" fmla="*/ 582730 w 609553"/>
              <a:gd name="connsiteY1" fmla="*/ 17137 h 536763"/>
              <a:gd name="connsiteX2" fmla="*/ 606700 w 609553"/>
              <a:gd name="connsiteY2" fmla="*/ 67222 h 536763"/>
              <a:gd name="connsiteX3" fmla="*/ 591949 w 609553"/>
              <a:gd name="connsiteY3" fmla="*/ 106626 h 536763"/>
              <a:gd name="connsiteX4" fmla="*/ 511924 w 609553"/>
              <a:gd name="connsiteY4" fmla="*/ 165549 h 536763"/>
              <a:gd name="connsiteX5" fmla="*/ 477627 w 609553"/>
              <a:gd name="connsiteY5" fmla="*/ 284868 h 536763"/>
              <a:gd name="connsiteX6" fmla="*/ 570560 w 609553"/>
              <a:gd name="connsiteY6" fmla="*/ 284868 h 536763"/>
              <a:gd name="connsiteX7" fmla="*/ 600062 w 609553"/>
              <a:gd name="connsiteY7" fmla="*/ 314329 h 536763"/>
              <a:gd name="connsiteX8" fmla="*/ 600062 w 609553"/>
              <a:gd name="connsiteY8" fmla="*/ 507302 h 536763"/>
              <a:gd name="connsiteX9" fmla="*/ 570560 w 609553"/>
              <a:gd name="connsiteY9" fmla="*/ 536763 h 536763"/>
              <a:gd name="connsiteX10" fmla="*/ 377319 w 609553"/>
              <a:gd name="connsiteY10" fmla="*/ 536763 h 536763"/>
              <a:gd name="connsiteX11" fmla="*/ 347817 w 609553"/>
              <a:gd name="connsiteY11" fmla="*/ 507302 h 536763"/>
              <a:gd name="connsiteX12" fmla="*/ 347817 w 609553"/>
              <a:gd name="connsiteY12" fmla="*/ 356680 h 536763"/>
              <a:gd name="connsiteX13" fmla="*/ 366994 w 609553"/>
              <a:gd name="connsiteY13" fmla="*/ 184331 h 536763"/>
              <a:gd name="connsiteX14" fmla="*/ 438537 w 609553"/>
              <a:gd name="connsiteY14" fmla="*/ 71273 h 536763"/>
              <a:gd name="connsiteX15" fmla="*/ 544376 w 609553"/>
              <a:gd name="connsiteY15" fmla="*/ 3143 h 536763"/>
              <a:gd name="connsiteX16" fmla="*/ 566457 w 609553"/>
              <a:gd name="connsiteY16" fmla="*/ 2407 h 536763"/>
              <a:gd name="connsiteX17" fmla="*/ 219410 w 609553"/>
              <a:gd name="connsiteY17" fmla="*/ 1869 h 536763"/>
              <a:gd name="connsiteX18" fmla="*/ 235685 w 609553"/>
              <a:gd name="connsiteY18" fmla="*/ 16784 h 536763"/>
              <a:gd name="connsiteX19" fmla="*/ 259659 w 609553"/>
              <a:gd name="connsiteY19" fmla="*/ 67235 h 536763"/>
              <a:gd name="connsiteX20" fmla="*/ 244906 w 609553"/>
              <a:gd name="connsiteY20" fmla="*/ 106638 h 536763"/>
              <a:gd name="connsiteX21" fmla="*/ 164869 w 609553"/>
              <a:gd name="connsiteY21" fmla="*/ 165560 h 536763"/>
              <a:gd name="connsiteX22" fmla="*/ 130198 w 609553"/>
              <a:gd name="connsiteY22" fmla="*/ 284875 h 536763"/>
              <a:gd name="connsiteX23" fmla="*/ 222776 w 609553"/>
              <a:gd name="connsiteY23" fmla="*/ 284875 h 536763"/>
              <a:gd name="connsiteX24" fmla="*/ 252282 w 609553"/>
              <a:gd name="connsiteY24" fmla="*/ 314336 h 536763"/>
              <a:gd name="connsiteX25" fmla="*/ 252282 w 609553"/>
              <a:gd name="connsiteY25" fmla="*/ 507303 h 536763"/>
              <a:gd name="connsiteX26" fmla="*/ 222776 w 609553"/>
              <a:gd name="connsiteY26" fmla="*/ 536763 h 536763"/>
              <a:gd name="connsiteX27" fmla="*/ 29507 w 609553"/>
              <a:gd name="connsiteY27" fmla="*/ 536763 h 536763"/>
              <a:gd name="connsiteX28" fmla="*/ 0 w 609553"/>
              <a:gd name="connsiteY28" fmla="*/ 507303 h 536763"/>
              <a:gd name="connsiteX29" fmla="*/ 0 w 609553"/>
              <a:gd name="connsiteY29" fmla="*/ 356685 h 536763"/>
              <a:gd name="connsiteX30" fmla="*/ 19548 w 609553"/>
              <a:gd name="connsiteY30" fmla="*/ 183604 h 536763"/>
              <a:gd name="connsiteX31" fmla="*/ 91102 w 609553"/>
              <a:gd name="connsiteY31" fmla="*/ 71286 h 536763"/>
              <a:gd name="connsiteX32" fmla="*/ 197326 w 609553"/>
              <a:gd name="connsiteY32" fmla="*/ 2422 h 536763"/>
              <a:gd name="connsiteX33" fmla="*/ 219410 w 609553"/>
              <a:gd name="connsiteY33" fmla="*/ 1869 h 5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9553" h="536763">
                <a:moveTo>
                  <a:pt x="566457" y="2407"/>
                </a:moveTo>
                <a:cubicBezTo>
                  <a:pt x="573326" y="4985"/>
                  <a:pt x="579226" y="10140"/>
                  <a:pt x="582730" y="17137"/>
                </a:cubicBezTo>
                <a:lnTo>
                  <a:pt x="606700" y="67222"/>
                </a:lnTo>
                <a:cubicBezTo>
                  <a:pt x="613707" y="81952"/>
                  <a:pt x="607438" y="100366"/>
                  <a:pt x="591949" y="106626"/>
                </a:cubicBezTo>
                <a:cubicBezTo>
                  <a:pt x="556177" y="121725"/>
                  <a:pt x="529625" y="141612"/>
                  <a:pt x="511924" y="165549"/>
                </a:cubicBezTo>
                <a:cubicBezTo>
                  <a:pt x="490166" y="195379"/>
                  <a:pt x="478365" y="235152"/>
                  <a:pt x="477627" y="284868"/>
                </a:cubicBezTo>
                <a:lnTo>
                  <a:pt x="570560" y="284868"/>
                </a:lnTo>
                <a:cubicBezTo>
                  <a:pt x="586786" y="284868"/>
                  <a:pt x="600062" y="298126"/>
                  <a:pt x="600062" y="314329"/>
                </a:cubicBezTo>
                <a:lnTo>
                  <a:pt x="600062" y="507302"/>
                </a:lnTo>
                <a:cubicBezTo>
                  <a:pt x="600062" y="523506"/>
                  <a:pt x="586786" y="536763"/>
                  <a:pt x="570560" y="536763"/>
                </a:cubicBezTo>
                <a:lnTo>
                  <a:pt x="377319" y="536763"/>
                </a:lnTo>
                <a:cubicBezTo>
                  <a:pt x="361093" y="536763"/>
                  <a:pt x="347817" y="523506"/>
                  <a:pt x="347817" y="507302"/>
                </a:cubicBezTo>
                <a:lnTo>
                  <a:pt x="347817" y="356680"/>
                </a:lnTo>
                <a:cubicBezTo>
                  <a:pt x="347817" y="283027"/>
                  <a:pt x="354086" y="225577"/>
                  <a:pt x="366994" y="184331"/>
                </a:cubicBezTo>
                <a:cubicBezTo>
                  <a:pt x="379532" y="142348"/>
                  <a:pt x="403871" y="104785"/>
                  <a:pt x="438537" y="71273"/>
                </a:cubicBezTo>
                <a:cubicBezTo>
                  <a:pt x="467670" y="43653"/>
                  <a:pt x="503073" y="20820"/>
                  <a:pt x="544376" y="3143"/>
                </a:cubicBezTo>
                <a:cubicBezTo>
                  <a:pt x="551752" y="-171"/>
                  <a:pt x="559589" y="-171"/>
                  <a:pt x="566457" y="2407"/>
                </a:cubicBezTo>
                <a:close/>
                <a:moveTo>
                  <a:pt x="219410" y="1869"/>
                </a:moveTo>
                <a:cubicBezTo>
                  <a:pt x="226280" y="4447"/>
                  <a:pt x="232181" y="9603"/>
                  <a:pt x="235685" y="16784"/>
                </a:cubicBezTo>
                <a:lnTo>
                  <a:pt x="259659" y="67235"/>
                </a:lnTo>
                <a:cubicBezTo>
                  <a:pt x="266667" y="81965"/>
                  <a:pt x="260028" y="100378"/>
                  <a:pt x="244906" y="106638"/>
                </a:cubicBezTo>
                <a:cubicBezTo>
                  <a:pt x="209129" y="121737"/>
                  <a:pt x="182573" y="141623"/>
                  <a:pt x="164869" y="165560"/>
                </a:cubicBezTo>
                <a:cubicBezTo>
                  <a:pt x="143108" y="195389"/>
                  <a:pt x="131305" y="235160"/>
                  <a:pt x="130198" y="284875"/>
                </a:cubicBezTo>
                <a:lnTo>
                  <a:pt x="222776" y="284875"/>
                </a:lnTo>
                <a:cubicBezTo>
                  <a:pt x="239004" y="284875"/>
                  <a:pt x="252282" y="298132"/>
                  <a:pt x="252282" y="314336"/>
                </a:cubicBezTo>
                <a:lnTo>
                  <a:pt x="252282" y="507303"/>
                </a:lnTo>
                <a:cubicBezTo>
                  <a:pt x="252282" y="523506"/>
                  <a:pt x="239004" y="536763"/>
                  <a:pt x="222776" y="536763"/>
                </a:cubicBezTo>
                <a:lnTo>
                  <a:pt x="29507" y="536763"/>
                </a:lnTo>
                <a:cubicBezTo>
                  <a:pt x="13278" y="536763"/>
                  <a:pt x="0" y="523506"/>
                  <a:pt x="0" y="507303"/>
                </a:cubicBezTo>
                <a:lnTo>
                  <a:pt x="0" y="356685"/>
                </a:lnTo>
                <a:cubicBezTo>
                  <a:pt x="0" y="283402"/>
                  <a:pt x="7008" y="225954"/>
                  <a:pt x="19548" y="183604"/>
                </a:cubicBezTo>
                <a:cubicBezTo>
                  <a:pt x="32457" y="141991"/>
                  <a:pt x="56063" y="104061"/>
                  <a:pt x="91102" y="71286"/>
                </a:cubicBezTo>
                <a:cubicBezTo>
                  <a:pt x="119502" y="43298"/>
                  <a:pt x="155279" y="20098"/>
                  <a:pt x="197326" y="2422"/>
                </a:cubicBezTo>
                <a:cubicBezTo>
                  <a:pt x="204703" y="-708"/>
                  <a:pt x="212541" y="-708"/>
                  <a:pt x="219410" y="1869"/>
                </a:cubicBezTo>
                <a:close/>
              </a:path>
            </a:pathLst>
          </a:custGeom>
          <a:solidFill>
            <a:schemeClr val="bg1">
              <a:lumMod val="85000"/>
              <a:alpha val="73000"/>
            </a:schemeClr>
          </a:solidFill>
          <a:ln>
            <a:noFill/>
          </a:ln>
        </p:spPr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3392F5E2-EEF4-44C4-B75A-CD4D74D82BF5}"/>
              </a:ext>
            </a:extLst>
          </p:cNvPr>
          <p:cNvCxnSpPr>
            <a:cxnSpLocks/>
          </p:cNvCxnSpPr>
          <p:nvPr userDrawn="1"/>
        </p:nvCxnSpPr>
        <p:spPr>
          <a:xfrm>
            <a:off x="5531290" y="1884787"/>
            <a:ext cx="598761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内容占位符 8">
            <a:extLst>
              <a:ext uri="{FF2B5EF4-FFF2-40B4-BE49-F238E27FC236}">
                <a16:creationId xmlns:a16="http://schemas.microsoft.com/office/drawing/2014/main" id="{044B20D6-A0C5-43D9-BA01-6DD309363FA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740275" y="2147892"/>
            <a:ext cx="6778625" cy="2825322"/>
          </a:xfrm>
        </p:spPr>
        <p:txBody>
          <a:bodyPr lIns="0" tIns="0" rIns="0" bIns="0"/>
          <a:lstStyle>
            <a:lvl1pPr marL="0" indent="0" algn="just">
              <a:lnSpc>
                <a:spcPct val="120000"/>
              </a:lnSpc>
              <a:spcBef>
                <a:spcPts val="0"/>
              </a:spcBef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你可以在此处输入您引用的语录等</a:t>
            </a:r>
          </a:p>
        </p:txBody>
      </p:sp>
      <p:sp>
        <p:nvSpPr>
          <p:cNvPr id="24" name="内容占位符 8">
            <a:extLst>
              <a:ext uri="{FF2B5EF4-FFF2-40B4-BE49-F238E27FC236}">
                <a16:creationId xmlns:a16="http://schemas.microsoft.com/office/drawing/2014/main" id="{FFD5638A-2086-4BE4-8B5F-7567ED7D305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740275" y="5690597"/>
            <a:ext cx="6778625" cy="307666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——</a:t>
            </a:r>
            <a:r>
              <a:rPr lang="zh-CN" altLang="en-US" dirty="0"/>
              <a:t>请在此输入您引入语录的出处</a:t>
            </a:r>
          </a:p>
        </p:txBody>
      </p:sp>
    </p:spTree>
    <p:extLst>
      <p:ext uri="{BB962C8B-B14F-4D97-AF65-F5344CB8AC3E}">
        <p14:creationId xmlns:p14="http://schemas.microsoft.com/office/powerpoint/2010/main" val="2339706296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时间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7CA0F4C9-8D4C-4C79-A791-0A824A626C17}"/>
              </a:ext>
            </a:extLst>
          </p:cNvPr>
          <p:cNvSpPr/>
          <p:nvPr userDrawn="1"/>
        </p:nvSpPr>
        <p:spPr bwMode="auto">
          <a:xfrm>
            <a:off x="651330" y="3323771"/>
            <a:ext cx="10902042" cy="2907847"/>
          </a:xfrm>
          <a:custGeom>
            <a:avLst/>
            <a:gdLst>
              <a:gd name="connsiteX0" fmla="*/ 108352 w 10965037"/>
              <a:gd name="connsiteY0" fmla="*/ 2888343 h 2916924"/>
              <a:gd name="connsiteX1" fmla="*/ 151895 w 10965037"/>
              <a:gd name="connsiteY1" fmla="*/ 2815772 h 2916924"/>
              <a:gd name="connsiteX2" fmla="*/ 1574295 w 10965037"/>
              <a:gd name="connsiteY2" fmla="*/ 2061029 h 2916924"/>
              <a:gd name="connsiteX3" fmla="*/ 3794980 w 10965037"/>
              <a:gd name="connsiteY3" fmla="*/ 1930400 h 2916924"/>
              <a:gd name="connsiteX4" fmla="*/ 5928580 w 10965037"/>
              <a:gd name="connsiteY4" fmla="*/ 1291772 h 2916924"/>
              <a:gd name="connsiteX5" fmla="*/ 8425037 w 10965037"/>
              <a:gd name="connsiteY5" fmla="*/ 1436915 h 2916924"/>
              <a:gd name="connsiteX6" fmla="*/ 10965037 w 10965037"/>
              <a:gd name="connsiteY6" fmla="*/ 0 h 2916924"/>
              <a:gd name="connsiteX0" fmla="*/ 0 w 10813142"/>
              <a:gd name="connsiteY0" fmla="*/ 2815772 h 2815772"/>
              <a:gd name="connsiteX1" fmla="*/ 1422400 w 10813142"/>
              <a:gd name="connsiteY1" fmla="*/ 2061029 h 2815772"/>
              <a:gd name="connsiteX2" fmla="*/ 3643085 w 10813142"/>
              <a:gd name="connsiteY2" fmla="*/ 1930400 h 2815772"/>
              <a:gd name="connsiteX3" fmla="*/ 5776685 w 10813142"/>
              <a:gd name="connsiteY3" fmla="*/ 1291772 h 2815772"/>
              <a:gd name="connsiteX4" fmla="*/ 8273142 w 10813142"/>
              <a:gd name="connsiteY4" fmla="*/ 1436915 h 2815772"/>
              <a:gd name="connsiteX5" fmla="*/ 10813142 w 10813142"/>
              <a:gd name="connsiteY5" fmla="*/ 0 h 2815772"/>
              <a:gd name="connsiteX0" fmla="*/ 0 w 10902042"/>
              <a:gd name="connsiteY0" fmla="*/ 2907847 h 2907847"/>
              <a:gd name="connsiteX1" fmla="*/ 1511300 w 10902042"/>
              <a:gd name="connsiteY1" fmla="*/ 2061029 h 2907847"/>
              <a:gd name="connsiteX2" fmla="*/ 3731985 w 10902042"/>
              <a:gd name="connsiteY2" fmla="*/ 1930400 h 2907847"/>
              <a:gd name="connsiteX3" fmla="*/ 5865585 w 10902042"/>
              <a:gd name="connsiteY3" fmla="*/ 1291772 h 2907847"/>
              <a:gd name="connsiteX4" fmla="*/ 8362042 w 10902042"/>
              <a:gd name="connsiteY4" fmla="*/ 1436915 h 2907847"/>
              <a:gd name="connsiteX5" fmla="*/ 10902042 w 10902042"/>
              <a:gd name="connsiteY5" fmla="*/ 0 h 2907847"/>
              <a:gd name="connsiteX0" fmla="*/ 0 w 10902042"/>
              <a:gd name="connsiteY0" fmla="*/ 2907847 h 2907847"/>
              <a:gd name="connsiteX1" fmla="*/ 1663700 w 10902042"/>
              <a:gd name="connsiteY1" fmla="*/ 2318204 h 2907847"/>
              <a:gd name="connsiteX2" fmla="*/ 3731985 w 10902042"/>
              <a:gd name="connsiteY2" fmla="*/ 1930400 h 2907847"/>
              <a:gd name="connsiteX3" fmla="*/ 5865585 w 10902042"/>
              <a:gd name="connsiteY3" fmla="*/ 1291772 h 2907847"/>
              <a:gd name="connsiteX4" fmla="*/ 8362042 w 10902042"/>
              <a:gd name="connsiteY4" fmla="*/ 1436915 h 2907847"/>
              <a:gd name="connsiteX5" fmla="*/ 10902042 w 10902042"/>
              <a:gd name="connsiteY5" fmla="*/ 0 h 2907847"/>
              <a:gd name="connsiteX0" fmla="*/ 0 w 10902042"/>
              <a:gd name="connsiteY0" fmla="*/ 2907847 h 2907847"/>
              <a:gd name="connsiteX1" fmla="*/ 1663700 w 10902042"/>
              <a:gd name="connsiteY1" fmla="*/ 2318204 h 2907847"/>
              <a:gd name="connsiteX2" fmla="*/ 3932010 w 10902042"/>
              <a:gd name="connsiteY2" fmla="*/ 2235200 h 2907847"/>
              <a:gd name="connsiteX3" fmla="*/ 5865585 w 10902042"/>
              <a:gd name="connsiteY3" fmla="*/ 1291772 h 2907847"/>
              <a:gd name="connsiteX4" fmla="*/ 8362042 w 10902042"/>
              <a:gd name="connsiteY4" fmla="*/ 1436915 h 2907847"/>
              <a:gd name="connsiteX5" fmla="*/ 10902042 w 10902042"/>
              <a:gd name="connsiteY5" fmla="*/ 0 h 2907847"/>
              <a:gd name="connsiteX0" fmla="*/ 0 w 10902042"/>
              <a:gd name="connsiteY0" fmla="*/ 2907847 h 2907847"/>
              <a:gd name="connsiteX1" fmla="*/ 1663700 w 10902042"/>
              <a:gd name="connsiteY1" fmla="*/ 2318204 h 2907847"/>
              <a:gd name="connsiteX2" fmla="*/ 3932010 w 10902042"/>
              <a:gd name="connsiteY2" fmla="*/ 2235200 h 2907847"/>
              <a:gd name="connsiteX3" fmla="*/ 6256110 w 10902042"/>
              <a:gd name="connsiteY3" fmla="*/ 1434647 h 2907847"/>
              <a:gd name="connsiteX4" fmla="*/ 8362042 w 10902042"/>
              <a:gd name="connsiteY4" fmla="*/ 1436915 h 2907847"/>
              <a:gd name="connsiteX5" fmla="*/ 10902042 w 10902042"/>
              <a:gd name="connsiteY5" fmla="*/ 0 h 2907847"/>
              <a:gd name="connsiteX0" fmla="*/ 0 w 10902042"/>
              <a:gd name="connsiteY0" fmla="*/ 2907847 h 2907847"/>
              <a:gd name="connsiteX1" fmla="*/ 1663700 w 10902042"/>
              <a:gd name="connsiteY1" fmla="*/ 2318204 h 2907847"/>
              <a:gd name="connsiteX2" fmla="*/ 3932010 w 10902042"/>
              <a:gd name="connsiteY2" fmla="*/ 2235200 h 2907847"/>
              <a:gd name="connsiteX3" fmla="*/ 6256110 w 10902042"/>
              <a:gd name="connsiteY3" fmla="*/ 1434647 h 2907847"/>
              <a:gd name="connsiteX4" fmla="*/ 8914492 w 10902042"/>
              <a:gd name="connsiteY4" fmla="*/ 1360715 h 2907847"/>
              <a:gd name="connsiteX5" fmla="*/ 10902042 w 10902042"/>
              <a:gd name="connsiteY5" fmla="*/ 0 h 290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02042" h="2907847">
                <a:moveTo>
                  <a:pt x="0" y="2907847"/>
                </a:moveTo>
                <a:cubicBezTo>
                  <a:pt x="244324" y="2769961"/>
                  <a:pt x="1008365" y="2430312"/>
                  <a:pt x="1663700" y="2318204"/>
                </a:cubicBezTo>
                <a:cubicBezTo>
                  <a:pt x="2319035" y="2206096"/>
                  <a:pt x="3166608" y="2382459"/>
                  <a:pt x="3932010" y="2235200"/>
                </a:cubicBezTo>
                <a:cubicBezTo>
                  <a:pt x="4697412" y="2087941"/>
                  <a:pt x="5425696" y="1580394"/>
                  <a:pt x="6256110" y="1434647"/>
                </a:cubicBezTo>
                <a:cubicBezTo>
                  <a:pt x="7086524" y="1288900"/>
                  <a:pt x="8075083" y="1576010"/>
                  <a:pt x="8914492" y="1360715"/>
                </a:cubicBezTo>
                <a:cubicBezTo>
                  <a:pt x="9753901" y="1145420"/>
                  <a:pt x="10051746" y="610810"/>
                  <a:pt x="10902042" y="0"/>
                </a:cubicBezTo>
              </a:path>
            </a:pathLst>
          </a:custGeom>
          <a:noFill/>
          <a:ln w="25400">
            <a:solidFill>
              <a:schemeClr val="accent3"/>
            </a:solidFill>
          </a:ln>
        </p:spPr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4E5F5DF-605F-483B-9A05-4281667499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661" y="470641"/>
            <a:ext cx="1851239" cy="418556"/>
          </a:xfrm>
          <a:prstGeom prst="rect">
            <a:avLst/>
          </a:prstGeom>
        </p:spPr>
      </p:pic>
      <p:sp>
        <p:nvSpPr>
          <p:cNvPr id="19" name="内容占位符 18">
            <a:extLst>
              <a:ext uri="{FF2B5EF4-FFF2-40B4-BE49-F238E27FC236}">
                <a16:creationId xmlns:a16="http://schemas.microsoft.com/office/drawing/2014/main" id="{E2352567-99F2-4AB1-83B8-2E4C1FFD13F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0400" y="438283"/>
            <a:ext cx="4791075" cy="456344"/>
          </a:xfrm>
        </p:spPr>
        <p:txBody>
          <a:bodyPr lIns="0" rIns="0">
            <a:spAutoFit/>
          </a:bodyPr>
          <a:lstStyle>
            <a:lvl1pPr marL="0" indent="0">
              <a:buNone/>
              <a:defRPr sz="2600" b="1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请输入你此页的标题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E9E34582-F65E-4291-A51A-3CD1A2347453}"/>
              </a:ext>
            </a:extLst>
          </p:cNvPr>
          <p:cNvCxnSpPr>
            <a:cxnSpLocks/>
          </p:cNvCxnSpPr>
          <p:nvPr userDrawn="1"/>
        </p:nvCxnSpPr>
        <p:spPr>
          <a:xfrm>
            <a:off x="660400" y="6235700"/>
            <a:ext cx="1087278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B1164ED6-7207-4E3A-9566-35C635289CC1}"/>
              </a:ext>
            </a:extLst>
          </p:cNvPr>
          <p:cNvSpPr txBox="1"/>
          <p:nvPr userDrawn="1"/>
        </p:nvSpPr>
        <p:spPr>
          <a:xfrm>
            <a:off x="660400" y="6357074"/>
            <a:ext cx="41402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/>
            <a:r>
              <a:rPr lang="zh-CN" altLang="en-US" sz="1400" spc="6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至善至美 自立自强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1E6CF21-1263-4571-B38C-4FA2FBBDFDEB}"/>
              </a:ext>
            </a:extLst>
          </p:cNvPr>
          <p:cNvSpPr txBox="1"/>
          <p:nvPr userDrawn="1"/>
        </p:nvSpPr>
        <p:spPr>
          <a:xfrm>
            <a:off x="7493000" y="6357073"/>
            <a:ext cx="40386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 algn="r"/>
            <a:r>
              <a:rPr lang="en-US" altLang="zh-CN" sz="1400" spc="6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www.hieu.edu.cn</a:t>
            </a:r>
            <a:endParaRPr kumimoji="0" lang="en-US" altLang="zh-CN" sz="1400" b="0" i="0" u="none" strike="noStrike" kern="1200" cap="none" spc="60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A985C96B-6728-4D6E-A7E2-AD7E2BAD12E0}"/>
              </a:ext>
            </a:extLst>
          </p:cNvPr>
          <p:cNvCxnSpPr>
            <a:cxnSpLocks/>
          </p:cNvCxnSpPr>
          <p:nvPr userDrawn="1"/>
        </p:nvCxnSpPr>
        <p:spPr>
          <a:xfrm>
            <a:off x="660400" y="1016000"/>
            <a:ext cx="10872788" cy="0"/>
          </a:xfrm>
          <a:prstGeom prst="line">
            <a:avLst/>
          </a:prstGeom>
          <a:ln w="12700">
            <a:gradFill>
              <a:gsLst>
                <a:gs pos="15000">
                  <a:schemeClr val="accent4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E35177F8-3959-43A0-A653-F4861DD5B965}"/>
              </a:ext>
            </a:extLst>
          </p:cNvPr>
          <p:cNvCxnSpPr>
            <a:cxnSpLocks/>
          </p:cNvCxnSpPr>
          <p:nvPr userDrawn="1"/>
        </p:nvCxnSpPr>
        <p:spPr>
          <a:xfrm flipV="1">
            <a:off x="1028570" y="2399946"/>
            <a:ext cx="0" cy="363509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5CEC70D3-A990-4168-B9A3-D1128DF2FB20}"/>
              </a:ext>
            </a:extLst>
          </p:cNvPr>
          <p:cNvSpPr/>
          <p:nvPr userDrawn="1"/>
        </p:nvSpPr>
        <p:spPr bwMode="auto">
          <a:xfrm>
            <a:off x="1117468" y="2399945"/>
            <a:ext cx="1981202" cy="36378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 spc="-150" dirty="0">
              <a:solidFill>
                <a:schemeClr val="accent3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8" name="内容占位符 8">
            <a:extLst>
              <a:ext uri="{FF2B5EF4-FFF2-40B4-BE49-F238E27FC236}">
                <a16:creationId xmlns:a16="http://schemas.microsoft.com/office/drawing/2014/main" id="{84651ECA-D7FC-4260-911F-77CB76A18BB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165823" y="2437528"/>
            <a:ext cx="1884492" cy="307666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请输入你的时间</a:t>
            </a:r>
          </a:p>
        </p:txBody>
      </p:sp>
      <p:sp>
        <p:nvSpPr>
          <p:cNvPr id="30" name="内容占位符 8">
            <a:extLst>
              <a:ext uri="{FF2B5EF4-FFF2-40B4-BE49-F238E27FC236}">
                <a16:creationId xmlns:a16="http://schemas.microsoft.com/office/drawing/2014/main" id="{6C6DD98A-95F5-49EF-B11E-19DC7123577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165825" y="2997573"/>
            <a:ext cx="2717070" cy="564703"/>
          </a:xfrm>
        </p:spPr>
        <p:txBody>
          <a:bodyPr lIns="0" tIns="0" rIns="0" bIns="0">
            <a:norm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请输入此段重点：在这里可以输入主要的内容。</a:t>
            </a:r>
          </a:p>
        </p:txBody>
      </p:sp>
      <p:sp>
        <p:nvSpPr>
          <p:cNvPr id="33" name="内容占位符 8">
            <a:extLst>
              <a:ext uri="{FF2B5EF4-FFF2-40B4-BE49-F238E27FC236}">
                <a16:creationId xmlns:a16="http://schemas.microsoft.com/office/drawing/2014/main" id="{BB6FEA83-02F2-4FED-AA7D-87FC53D598D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165825" y="3816044"/>
            <a:ext cx="2717070" cy="564703"/>
          </a:xfrm>
        </p:spPr>
        <p:txBody>
          <a:bodyPr lIns="0" tIns="0" rIns="0" bIns="0">
            <a:norm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请输入此段重点：在这里可以输入主要的内容。</a:t>
            </a:r>
          </a:p>
        </p:txBody>
      </p:sp>
      <p:sp>
        <p:nvSpPr>
          <p:cNvPr id="34" name="内容占位符 8">
            <a:extLst>
              <a:ext uri="{FF2B5EF4-FFF2-40B4-BE49-F238E27FC236}">
                <a16:creationId xmlns:a16="http://schemas.microsoft.com/office/drawing/2014/main" id="{325A2380-7F67-4D14-AB38-3843AD8C882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165825" y="4634515"/>
            <a:ext cx="2717070" cy="564703"/>
          </a:xfrm>
        </p:spPr>
        <p:txBody>
          <a:bodyPr lIns="0" tIns="0" rIns="0" bIns="0">
            <a:norm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请输入此段重点：在这里可以输入主要的内容。</a:t>
            </a: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D2F7C4E4-ACE8-4694-85C0-AF9A979DD7A8}"/>
              </a:ext>
            </a:extLst>
          </p:cNvPr>
          <p:cNvCxnSpPr>
            <a:cxnSpLocks/>
            <a:stCxn id="12" idx="2"/>
          </p:cNvCxnSpPr>
          <p:nvPr userDrawn="1"/>
        </p:nvCxnSpPr>
        <p:spPr>
          <a:xfrm flipH="1" flipV="1">
            <a:off x="4576826" y="1913723"/>
            <a:ext cx="6514" cy="364524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19340AE3-5049-4343-A948-CC23C3EC72AB}"/>
              </a:ext>
            </a:extLst>
          </p:cNvPr>
          <p:cNvSpPr/>
          <p:nvPr userDrawn="1"/>
        </p:nvSpPr>
        <p:spPr bwMode="auto">
          <a:xfrm>
            <a:off x="4665724" y="1913721"/>
            <a:ext cx="1981202" cy="36378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 spc="-150" dirty="0">
              <a:solidFill>
                <a:schemeClr val="accent3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7" name="内容占位符 8">
            <a:extLst>
              <a:ext uri="{FF2B5EF4-FFF2-40B4-BE49-F238E27FC236}">
                <a16:creationId xmlns:a16="http://schemas.microsoft.com/office/drawing/2014/main" id="{528A318C-F050-4582-ACE8-DD1D629243E8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714079" y="1951304"/>
            <a:ext cx="1884492" cy="307666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请输入你的时间</a:t>
            </a:r>
          </a:p>
        </p:txBody>
      </p:sp>
      <p:sp>
        <p:nvSpPr>
          <p:cNvPr id="38" name="内容占位符 8">
            <a:extLst>
              <a:ext uri="{FF2B5EF4-FFF2-40B4-BE49-F238E27FC236}">
                <a16:creationId xmlns:a16="http://schemas.microsoft.com/office/drawing/2014/main" id="{65519DF9-9DCD-4E82-85AD-E1A75F785982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714081" y="2511349"/>
            <a:ext cx="2717070" cy="564703"/>
          </a:xfrm>
        </p:spPr>
        <p:txBody>
          <a:bodyPr lIns="0" tIns="0" rIns="0" bIns="0">
            <a:norm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请输入此段重点：在这里可以输入主要的内容。</a:t>
            </a:r>
          </a:p>
        </p:txBody>
      </p:sp>
      <p:sp>
        <p:nvSpPr>
          <p:cNvPr id="39" name="内容占位符 8">
            <a:extLst>
              <a:ext uri="{FF2B5EF4-FFF2-40B4-BE49-F238E27FC236}">
                <a16:creationId xmlns:a16="http://schemas.microsoft.com/office/drawing/2014/main" id="{5049DE9A-AF55-418F-868C-E865423E5481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714081" y="3329820"/>
            <a:ext cx="2717070" cy="564703"/>
          </a:xfrm>
        </p:spPr>
        <p:txBody>
          <a:bodyPr lIns="0" tIns="0" rIns="0" bIns="0">
            <a:norm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请输入此段重点：在这里可以输入主要的内容。</a:t>
            </a:r>
          </a:p>
        </p:txBody>
      </p:sp>
      <p:sp>
        <p:nvSpPr>
          <p:cNvPr id="40" name="内容占位符 8">
            <a:extLst>
              <a:ext uri="{FF2B5EF4-FFF2-40B4-BE49-F238E27FC236}">
                <a16:creationId xmlns:a16="http://schemas.microsoft.com/office/drawing/2014/main" id="{73806AFC-452E-4A70-8FE7-9AB34300EEC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714081" y="4148291"/>
            <a:ext cx="2717070" cy="564703"/>
          </a:xfrm>
        </p:spPr>
        <p:txBody>
          <a:bodyPr lIns="0" tIns="0" rIns="0" bIns="0">
            <a:norm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请输入此段重点：在这里可以输入主要的内容。</a:t>
            </a:r>
          </a:p>
        </p:txBody>
      </p: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70D731A1-F1D6-489C-B884-7A04D0678842}"/>
              </a:ext>
            </a:extLst>
          </p:cNvPr>
          <p:cNvCxnSpPr>
            <a:cxnSpLocks/>
          </p:cNvCxnSpPr>
          <p:nvPr userDrawn="1"/>
        </p:nvCxnSpPr>
        <p:spPr>
          <a:xfrm flipV="1">
            <a:off x="8072973" y="1286642"/>
            <a:ext cx="0" cy="343596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71A72E8B-E74F-47C9-B8DD-14C0B52562AC}"/>
              </a:ext>
            </a:extLst>
          </p:cNvPr>
          <p:cNvSpPr/>
          <p:nvPr userDrawn="1"/>
        </p:nvSpPr>
        <p:spPr bwMode="auto">
          <a:xfrm>
            <a:off x="8161871" y="1286641"/>
            <a:ext cx="1981202" cy="36378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 spc="-150" dirty="0">
              <a:solidFill>
                <a:schemeClr val="accent3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4" name="内容占位符 8">
            <a:extLst>
              <a:ext uri="{FF2B5EF4-FFF2-40B4-BE49-F238E27FC236}">
                <a16:creationId xmlns:a16="http://schemas.microsoft.com/office/drawing/2014/main" id="{15897D4E-DA7A-4DF2-A3AF-D9EF83DB73DA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210226" y="1324224"/>
            <a:ext cx="1884492" cy="307666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请输入你的时间</a:t>
            </a:r>
          </a:p>
        </p:txBody>
      </p:sp>
      <p:sp>
        <p:nvSpPr>
          <p:cNvPr id="45" name="内容占位符 8">
            <a:extLst>
              <a:ext uri="{FF2B5EF4-FFF2-40B4-BE49-F238E27FC236}">
                <a16:creationId xmlns:a16="http://schemas.microsoft.com/office/drawing/2014/main" id="{881DF61B-962A-408E-A9D4-72A774A92F1C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210228" y="1884269"/>
            <a:ext cx="2717070" cy="564703"/>
          </a:xfrm>
        </p:spPr>
        <p:txBody>
          <a:bodyPr lIns="0" tIns="0" rIns="0" bIns="0">
            <a:norm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请输入此段重点：在这里可以输入主要的内容。</a:t>
            </a:r>
          </a:p>
        </p:txBody>
      </p:sp>
      <p:sp>
        <p:nvSpPr>
          <p:cNvPr id="46" name="内容占位符 8">
            <a:extLst>
              <a:ext uri="{FF2B5EF4-FFF2-40B4-BE49-F238E27FC236}">
                <a16:creationId xmlns:a16="http://schemas.microsoft.com/office/drawing/2014/main" id="{DD64F817-D40F-4A88-A803-5EC5A74066A0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210228" y="2702740"/>
            <a:ext cx="2717070" cy="564703"/>
          </a:xfrm>
        </p:spPr>
        <p:txBody>
          <a:bodyPr lIns="0" tIns="0" rIns="0" bIns="0">
            <a:norm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请输入此段重点：在这里可以输入主要的内容。</a:t>
            </a:r>
          </a:p>
        </p:txBody>
      </p:sp>
      <p:sp>
        <p:nvSpPr>
          <p:cNvPr id="47" name="内容占位符 8">
            <a:extLst>
              <a:ext uri="{FF2B5EF4-FFF2-40B4-BE49-F238E27FC236}">
                <a16:creationId xmlns:a16="http://schemas.microsoft.com/office/drawing/2014/main" id="{048069E9-BBCC-4EAF-88B7-226982B3DA36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8210228" y="3521211"/>
            <a:ext cx="2717070" cy="564703"/>
          </a:xfrm>
        </p:spPr>
        <p:txBody>
          <a:bodyPr lIns="0" tIns="0" rIns="0" bIns="0">
            <a:norm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请输入此段重点：在这里可以输入主要的内容。</a:t>
            </a: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5B49102D-AF79-46DF-B0A6-ECE4C0F5997C}"/>
              </a:ext>
            </a:extLst>
          </p:cNvPr>
          <p:cNvSpPr/>
          <p:nvPr userDrawn="1"/>
        </p:nvSpPr>
        <p:spPr bwMode="auto">
          <a:xfrm>
            <a:off x="965390" y="5985475"/>
            <a:ext cx="126359" cy="12635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E039B100-6835-4A8C-823B-47A5C3DC857C}"/>
              </a:ext>
            </a:extLst>
          </p:cNvPr>
          <p:cNvSpPr/>
          <p:nvPr userDrawn="1"/>
        </p:nvSpPr>
        <p:spPr bwMode="auto">
          <a:xfrm>
            <a:off x="4520160" y="5497833"/>
            <a:ext cx="126359" cy="12635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76ABE6C9-48B3-4C58-89BF-6919FCEC13B0}"/>
              </a:ext>
            </a:extLst>
          </p:cNvPr>
          <p:cNvSpPr/>
          <p:nvPr userDrawn="1"/>
        </p:nvSpPr>
        <p:spPr bwMode="auto">
          <a:xfrm>
            <a:off x="8010062" y="4663509"/>
            <a:ext cx="126359" cy="12635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420198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样机-手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8737627C-EC3E-4D1D-A4FF-4A36A1E34870}"/>
              </a:ext>
            </a:extLst>
          </p:cNvPr>
          <p:cNvSpPr/>
          <p:nvPr userDrawn="1"/>
        </p:nvSpPr>
        <p:spPr bwMode="auto">
          <a:xfrm>
            <a:off x="4448174" y="1855063"/>
            <a:ext cx="3324226" cy="3324226"/>
          </a:xfrm>
          <a:prstGeom prst="ellipse">
            <a:avLst/>
          </a:prstGeom>
          <a:gradFill flip="none" rotWithShape="1">
            <a:gsLst>
              <a:gs pos="5310">
                <a:schemeClr val="bg1"/>
              </a:gs>
              <a:gs pos="54000">
                <a:schemeClr val="bg1">
                  <a:lumMod val="75000"/>
                  <a:alpha val="2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gradFill>
              <a:gsLst>
                <a:gs pos="32775">
                  <a:schemeClr val="accent3"/>
                </a:gs>
                <a:gs pos="70000">
                  <a:schemeClr val="accent3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4E5F5DF-605F-483B-9A05-4281667499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661" y="470641"/>
            <a:ext cx="1851239" cy="418556"/>
          </a:xfrm>
          <a:prstGeom prst="rect">
            <a:avLst/>
          </a:prstGeom>
        </p:spPr>
      </p:pic>
      <p:sp>
        <p:nvSpPr>
          <p:cNvPr id="19" name="内容占位符 18">
            <a:extLst>
              <a:ext uri="{FF2B5EF4-FFF2-40B4-BE49-F238E27FC236}">
                <a16:creationId xmlns:a16="http://schemas.microsoft.com/office/drawing/2014/main" id="{E2352567-99F2-4AB1-83B8-2E4C1FFD13F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0400" y="438283"/>
            <a:ext cx="4791075" cy="456344"/>
          </a:xfrm>
        </p:spPr>
        <p:txBody>
          <a:bodyPr lIns="0" rIns="0">
            <a:spAutoFit/>
          </a:bodyPr>
          <a:lstStyle>
            <a:lvl1pPr marL="0" indent="0">
              <a:buNone/>
              <a:defRPr sz="2600" b="1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请输入你此页的标题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E9E34582-F65E-4291-A51A-3CD1A2347453}"/>
              </a:ext>
            </a:extLst>
          </p:cNvPr>
          <p:cNvCxnSpPr>
            <a:cxnSpLocks/>
          </p:cNvCxnSpPr>
          <p:nvPr userDrawn="1"/>
        </p:nvCxnSpPr>
        <p:spPr>
          <a:xfrm>
            <a:off x="660400" y="6235700"/>
            <a:ext cx="1087278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B1164ED6-7207-4E3A-9566-35C635289CC1}"/>
              </a:ext>
            </a:extLst>
          </p:cNvPr>
          <p:cNvSpPr txBox="1"/>
          <p:nvPr userDrawn="1"/>
        </p:nvSpPr>
        <p:spPr>
          <a:xfrm>
            <a:off x="660400" y="6357074"/>
            <a:ext cx="41402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/>
            <a:r>
              <a:rPr lang="zh-CN" altLang="en-US" sz="1400" spc="6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至善至美 自立自强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1E6CF21-1263-4571-B38C-4FA2FBBDFDEB}"/>
              </a:ext>
            </a:extLst>
          </p:cNvPr>
          <p:cNvSpPr txBox="1"/>
          <p:nvPr userDrawn="1"/>
        </p:nvSpPr>
        <p:spPr>
          <a:xfrm>
            <a:off x="7493000" y="6357073"/>
            <a:ext cx="40386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 algn="r"/>
            <a:r>
              <a:rPr lang="en-US" altLang="zh-CN" sz="1400" spc="6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www.hieu.edu.cn</a:t>
            </a:r>
            <a:endParaRPr kumimoji="0" lang="en-US" altLang="zh-CN" sz="1400" b="0" i="0" u="none" strike="noStrike" kern="1200" cap="none" spc="60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A985C96B-6728-4D6E-A7E2-AD7E2BAD12E0}"/>
              </a:ext>
            </a:extLst>
          </p:cNvPr>
          <p:cNvCxnSpPr>
            <a:cxnSpLocks/>
          </p:cNvCxnSpPr>
          <p:nvPr userDrawn="1"/>
        </p:nvCxnSpPr>
        <p:spPr>
          <a:xfrm>
            <a:off x="660400" y="1016000"/>
            <a:ext cx="10872788" cy="0"/>
          </a:xfrm>
          <a:prstGeom prst="line">
            <a:avLst/>
          </a:prstGeom>
          <a:ln w="12700">
            <a:gradFill>
              <a:gsLst>
                <a:gs pos="15000">
                  <a:schemeClr val="accent4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71D3C879-4EC1-4AD2-ABE3-E90B877BFC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9878" y="1414464"/>
            <a:ext cx="1940820" cy="4120630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5" name="图片 4" descr="电子设备的屏幕&#10;&#10;描述已自动生成">
            <a:extLst>
              <a:ext uri="{FF2B5EF4-FFF2-40B4-BE49-F238E27FC236}">
                <a16:creationId xmlns:a16="http://schemas.microsoft.com/office/drawing/2014/main" id="{512903DC-6B36-4A96-BB05-EE75131E0E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820" y="1217867"/>
            <a:ext cx="2144360" cy="4557480"/>
          </a:xfrm>
          <a:prstGeom prst="rect">
            <a:avLst/>
          </a:prstGeom>
        </p:spPr>
      </p:pic>
      <p:sp>
        <p:nvSpPr>
          <p:cNvPr id="56" name="内容占位符 5">
            <a:extLst>
              <a:ext uri="{FF2B5EF4-FFF2-40B4-BE49-F238E27FC236}">
                <a16:creationId xmlns:a16="http://schemas.microsoft.com/office/drawing/2014/main" id="{472BCD92-8624-4F75-A115-64149800262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80322" y="1732070"/>
            <a:ext cx="3680370" cy="341632"/>
          </a:xfrm>
        </p:spPr>
        <p:txBody>
          <a:bodyPr lIns="0" rIns="0" anchor="ctr" anchorCtr="0">
            <a:noAutofit/>
          </a:bodyPr>
          <a:lstStyle>
            <a:lvl1pPr marL="0" indent="0" algn="ctr">
              <a:buFontTx/>
              <a:buNone/>
              <a:defRPr lang="zh-CN" altLang="en-US" sz="2400" b="0" kern="1200" dirty="0" smtClean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zh-CN" altLang="en-US" dirty="0"/>
              <a:t>可在此输入主观点</a:t>
            </a:r>
          </a:p>
        </p:txBody>
      </p:sp>
      <p:sp>
        <p:nvSpPr>
          <p:cNvPr id="57" name="内容占位符 5">
            <a:extLst>
              <a:ext uri="{FF2B5EF4-FFF2-40B4-BE49-F238E27FC236}">
                <a16:creationId xmlns:a16="http://schemas.microsoft.com/office/drawing/2014/main" id="{A9DB8AE0-12E7-4B0D-9275-03CBEE97B2D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831308" y="1732070"/>
            <a:ext cx="3680370" cy="341632"/>
          </a:xfrm>
        </p:spPr>
        <p:txBody>
          <a:bodyPr lIns="0" rIns="0" anchor="ctr" anchorCtr="0">
            <a:noAutofit/>
          </a:bodyPr>
          <a:lstStyle>
            <a:lvl1pPr marL="0" indent="0" algn="r">
              <a:buFontTx/>
              <a:buNone/>
              <a:defRPr lang="zh-CN" altLang="en-US" sz="2400" b="0" kern="1200" dirty="0" smtClean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zh-CN" altLang="en-US" dirty="0"/>
              <a:t>可在此输入主观点</a:t>
            </a:r>
          </a:p>
        </p:txBody>
      </p:sp>
      <p:sp>
        <p:nvSpPr>
          <p:cNvPr id="58" name="内容占位符 39">
            <a:extLst>
              <a:ext uri="{FF2B5EF4-FFF2-40B4-BE49-F238E27FC236}">
                <a16:creationId xmlns:a16="http://schemas.microsoft.com/office/drawing/2014/main" id="{9AFC145D-ABAA-4E31-A3D6-3D14542931D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0401" y="2431684"/>
            <a:ext cx="3459778" cy="2828799"/>
          </a:xfrm>
        </p:spPr>
        <p:txBody>
          <a:bodyPr lIns="0" tIns="0" rIns="0" bIns="0" anchor="t" anchorCtr="0">
            <a:noAutofit/>
          </a:bodyPr>
          <a:lstStyle>
            <a:lvl1pPr marL="0" indent="0" algn="l" hangingPunct="0">
              <a:lnSpc>
                <a:spcPct val="12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可在此处输入您的描述，此段文字仅供示例。</a:t>
            </a:r>
          </a:p>
        </p:txBody>
      </p:sp>
      <p:sp>
        <p:nvSpPr>
          <p:cNvPr id="59" name="内容占位符 39">
            <a:extLst>
              <a:ext uri="{FF2B5EF4-FFF2-40B4-BE49-F238E27FC236}">
                <a16:creationId xmlns:a16="http://schemas.microsoft.com/office/drawing/2014/main" id="{C7145AB3-0664-4324-AFD3-09C55831F90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059122" y="2431684"/>
            <a:ext cx="3459778" cy="2828799"/>
          </a:xfrm>
        </p:spPr>
        <p:txBody>
          <a:bodyPr lIns="0" tIns="0" rIns="0" bIns="0" anchor="t" anchorCtr="0">
            <a:noAutofit/>
          </a:bodyPr>
          <a:lstStyle>
            <a:lvl1pPr marL="0" indent="0" algn="l" hangingPunct="0">
              <a:lnSpc>
                <a:spcPct val="12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可在此处输入您的描述，此段文字仅供示例。</a:t>
            </a:r>
          </a:p>
        </p:txBody>
      </p:sp>
    </p:spTree>
    <p:extLst>
      <p:ext uri="{BB962C8B-B14F-4D97-AF65-F5344CB8AC3E}">
        <p14:creationId xmlns:p14="http://schemas.microsoft.com/office/powerpoint/2010/main" val="2324276427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样机-手机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4E5F5DF-605F-483B-9A05-4281667499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661" y="470641"/>
            <a:ext cx="1851239" cy="418556"/>
          </a:xfrm>
          <a:prstGeom prst="rect">
            <a:avLst/>
          </a:prstGeom>
        </p:spPr>
      </p:pic>
      <p:sp>
        <p:nvSpPr>
          <p:cNvPr id="19" name="内容占位符 18">
            <a:extLst>
              <a:ext uri="{FF2B5EF4-FFF2-40B4-BE49-F238E27FC236}">
                <a16:creationId xmlns:a16="http://schemas.microsoft.com/office/drawing/2014/main" id="{E2352567-99F2-4AB1-83B8-2E4C1FFD13F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0400" y="438283"/>
            <a:ext cx="4791075" cy="456344"/>
          </a:xfrm>
        </p:spPr>
        <p:txBody>
          <a:bodyPr lIns="0" rIns="0">
            <a:spAutoFit/>
          </a:bodyPr>
          <a:lstStyle>
            <a:lvl1pPr marL="0" indent="0">
              <a:buNone/>
              <a:defRPr sz="2600" b="1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请输入你此页的标题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E9E34582-F65E-4291-A51A-3CD1A2347453}"/>
              </a:ext>
            </a:extLst>
          </p:cNvPr>
          <p:cNvCxnSpPr>
            <a:cxnSpLocks/>
          </p:cNvCxnSpPr>
          <p:nvPr userDrawn="1"/>
        </p:nvCxnSpPr>
        <p:spPr>
          <a:xfrm>
            <a:off x="660400" y="6235700"/>
            <a:ext cx="1087278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B1164ED6-7207-4E3A-9566-35C635289CC1}"/>
              </a:ext>
            </a:extLst>
          </p:cNvPr>
          <p:cNvSpPr txBox="1"/>
          <p:nvPr userDrawn="1"/>
        </p:nvSpPr>
        <p:spPr>
          <a:xfrm>
            <a:off x="660400" y="6357074"/>
            <a:ext cx="41402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/>
            <a:r>
              <a:rPr lang="zh-CN" altLang="en-US" sz="1400" spc="6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至善至美 自立自强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1E6CF21-1263-4571-B38C-4FA2FBBDFDEB}"/>
              </a:ext>
            </a:extLst>
          </p:cNvPr>
          <p:cNvSpPr txBox="1"/>
          <p:nvPr userDrawn="1"/>
        </p:nvSpPr>
        <p:spPr>
          <a:xfrm>
            <a:off x="7493000" y="6357073"/>
            <a:ext cx="40386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 algn="r"/>
            <a:r>
              <a:rPr lang="en-US" altLang="zh-CN" sz="1400" spc="6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www.hieu.edu.cn</a:t>
            </a:r>
            <a:endParaRPr kumimoji="0" lang="en-US" altLang="zh-CN" sz="1400" b="0" i="0" u="none" strike="noStrike" kern="1200" cap="none" spc="60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A985C96B-6728-4D6E-A7E2-AD7E2BAD12E0}"/>
              </a:ext>
            </a:extLst>
          </p:cNvPr>
          <p:cNvCxnSpPr>
            <a:cxnSpLocks/>
          </p:cNvCxnSpPr>
          <p:nvPr userDrawn="1"/>
        </p:nvCxnSpPr>
        <p:spPr>
          <a:xfrm>
            <a:off x="660400" y="1016000"/>
            <a:ext cx="10872788" cy="0"/>
          </a:xfrm>
          <a:prstGeom prst="line">
            <a:avLst/>
          </a:prstGeom>
          <a:ln w="12700">
            <a:gradFill>
              <a:gsLst>
                <a:gs pos="15000">
                  <a:schemeClr val="accent4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图片占位符 6">
            <a:extLst>
              <a:ext uri="{FF2B5EF4-FFF2-40B4-BE49-F238E27FC236}">
                <a16:creationId xmlns:a16="http://schemas.microsoft.com/office/drawing/2014/main" id="{BA854644-50C9-40BF-A45D-255EDA8184B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22590" y="2635252"/>
            <a:ext cx="4621660" cy="2098110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6" name="图片 5" descr="图片包含 人, 女人, 男人, 手&#10;&#10;描述已自动生成">
            <a:extLst>
              <a:ext uri="{FF2B5EF4-FFF2-40B4-BE49-F238E27FC236}">
                <a16:creationId xmlns:a16="http://schemas.microsoft.com/office/drawing/2014/main" id="{2E8CF243-906B-4FEF-BFD9-C4FE4AE525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948" y="889197"/>
            <a:ext cx="6286052" cy="4292194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0C9D61EB-D998-482F-9AB0-75D49FFBCE16}"/>
              </a:ext>
            </a:extLst>
          </p:cNvPr>
          <p:cNvSpPr/>
          <p:nvPr userDrawn="1"/>
        </p:nvSpPr>
        <p:spPr bwMode="auto">
          <a:xfrm>
            <a:off x="660401" y="1390136"/>
            <a:ext cx="558800" cy="558800"/>
          </a:xfrm>
          <a:prstGeom prst="ellipse">
            <a:avLst/>
          </a:prstGeom>
          <a:solidFill>
            <a:schemeClr val="accent4">
              <a:lumMod val="75000"/>
              <a:alpha val="83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5E6C148D-8BA9-4AA5-8EC3-41C4D8B64EB7}"/>
              </a:ext>
            </a:extLst>
          </p:cNvPr>
          <p:cNvSpPr/>
          <p:nvPr userDrawn="1"/>
        </p:nvSpPr>
        <p:spPr bwMode="auto">
          <a:xfrm>
            <a:off x="660401" y="2569119"/>
            <a:ext cx="558800" cy="558800"/>
          </a:xfrm>
          <a:prstGeom prst="ellipse">
            <a:avLst/>
          </a:prstGeom>
          <a:solidFill>
            <a:schemeClr val="accent4">
              <a:lumMod val="75000"/>
              <a:alpha val="83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8F7B6049-A618-480F-9432-CAD46C2A0252}"/>
              </a:ext>
            </a:extLst>
          </p:cNvPr>
          <p:cNvSpPr/>
          <p:nvPr userDrawn="1"/>
        </p:nvSpPr>
        <p:spPr bwMode="auto">
          <a:xfrm>
            <a:off x="660401" y="3748102"/>
            <a:ext cx="558800" cy="558800"/>
          </a:xfrm>
          <a:prstGeom prst="ellipse">
            <a:avLst/>
          </a:prstGeom>
          <a:solidFill>
            <a:schemeClr val="accent4">
              <a:lumMod val="75000"/>
              <a:alpha val="83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2DADA7F0-12FE-4B09-8830-04403B314589}"/>
              </a:ext>
            </a:extLst>
          </p:cNvPr>
          <p:cNvSpPr/>
          <p:nvPr userDrawn="1"/>
        </p:nvSpPr>
        <p:spPr bwMode="auto">
          <a:xfrm>
            <a:off x="660401" y="4927085"/>
            <a:ext cx="558800" cy="558800"/>
          </a:xfrm>
          <a:prstGeom prst="ellipse">
            <a:avLst/>
          </a:prstGeom>
          <a:solidFill>
            <a:schemeClr val="accent4">
              <a:lumMod val="75000"/>
              <a:alpha val="83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内容占位符 8">
            <a:extLst>
              <a:ext uri="{FF2B5EF4-FFF2-40B4-BE49-F238E27FC236}">
                <a16:creationId xmlns:a16="http://schemas.microsoft.com/office/drawing/2014/main" id="{D45D2A9F-5D40-414C-A320-AED846E264A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65237" y="1396586"/>
            <a:ext cx="3581399" cy="307666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 b="1">
                <a:solidFill>
                  <a:schemeClr val="accent3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请输入你的主题</a:t>
            </a:r>
          </a:p>
        </p:txBody>
      </p:sp>
      <p:sp>
        <p:nvSpPr>
          <p:cNvPr id="31" name="内容占位符 8">
            <a:extLst>
              <a:ext uri="{FF2B5EF4-FFF2-40B4-BE49-F238E27FC236}">
                <a16:creationId xmlns:a16="http://schemas.microsoft.com/office/drawing/2014/main" id="{87B37E5D-6317-434E-8E0B-74BB3858BED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265237" y="1704252"/>
            <a:ext cx="4640711" cy="64455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可在此输入您的内容。此段文字仅供参考，可输入其他文字。</a:t>
            </a:r>
          </a:p>
        </p:txBody>
      </p:sp>
      <p:sp>
        <p:nvSpPr>
          <p:cNvPr id="32" name="内容占位符 8">
            <a:extLst>
              <a:ext uri="{FF2B5EF4-FFF2-40B4-BE49-F238E27FC236}">
                <a16:creationId xmlns:a16="http://schemas.microsoft.com/office/drawing/2014/main" id="{C13C84C9-E5E2-4911-BBD9-C8EA56E81D6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265237" y="2569119"/>
            <a:ext cx="3581399" cy="307666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 b="1">
                <a:solidFill>
                  <a:schemeClr val="accent3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请输入你的主题</a:t>
            </a:r>
          </a:p>
        </p:txBody>
      </p:sp>
      <p:sp>
        <p:nvSpPr>
          <p:cNvPr id="33" name="内容占位符 8">
            <a:extLst>
              <a:ext uri="{FF2B5EF4-FFF2-40B4-BE49-F238E27FC236}">
                <a16:creationId xmlns:a16="http://schemas.microsoft.com/office/drawing/2014/main" id="{1D3002BB-8D4F-4B91-A6CC-C7D6A7B1B15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65237" y="2876785"/>
            <a:ext cx="4640711" cy="64455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可在此输入您的内容。此段文字仅供参考，可输入其他文字。</a:t>
            </a:r>
          </a:p>
        </p:txBody>
      </p:sp>
      <p:sp>
        <p:nvSpPr>
          <p:cNvPr id="34" name="内容占位符 8">
            <a:extLst>
              <a:ext uri="{FF2B5EF4-FFF2-40B4-BE49-F238E27FC236}">
                <a16:creationId xmlns:a16="http://schemas.microsoft.com/office/drawing/2014/main" id="{9D7BBF0D-3C7C-48BB-87B9-FED11F3F0546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265237" y="3746661"/>
            <a:ext cx="3581399" cy="307666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 b="1">
                <a:solidFill>
                  <a:schemeClr val="accent3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请输入你的主题</a:t>
            </a:r>
          </a:p>
        </p:txBody>
      </p:sp>
      <p:sp>
        <p:nvSpPr>
          <p:cNvPr id="35" name="内容占位符 8">
            <a:extLst>
              <a:ext uri="{FF2B5EF4-FFF2-40B4-BE49-F238E27FC236}">
                <a16:creationId xmlns:a16="http://schemas.microsoft.com/office/drawing/2014/main" id="{80F70EDC-6121-4CCC-9AD6-36ED2EA28F7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265237" y="4054327"/>
            <a:ext cx="4640711" cy="64455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可在此输入您的内容。此段文字仅供参考，可输入其他文字。</a:t>
            </a:r>
          </a:p>
        </p:txBody>
      </p:sp>
      <p:sp>
        <p:nvSpPr>
          <p:cNvPr id="36" name="内容占位符 8">
            <a:extLst>
              <a:ext uri="{FF2B5EF4-FFF2-40B4-BE49-F238E27FC236}">
                <a16:creationId xmlns:a16="http://schemas.microsoft.com/office/drawing/2014/main" id="{7B2886C1-55D6-4D56-BDDB-9639799A1EDA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265237" y="4924770"/>
            <a:ext cx="3581399" cy="307666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 b="1">
                <a:solidFill>
                  <a:schemeClr val="accent3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请输入你的主题</a:t>
            </a:r>
          </a:p>
        </p:txBody>
      </p:sp>
      <p:sp>
        <p:nvSpPr>
          <p:cNvPr id="37" name="内容占位符 8">
            <a:extLst>
              <a:ext uri="{FF2B5EF4-FFF2-40B4-BE49-F238E27FC236}">
                <a16:creationId xmlns:a16="http://schemas.microsoft.com/office/drawing/2014/main" id="{090CE042-AD5F-42DA-8CCC-DF1CB93D3009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265237" y="5232436"/>
            <a:ext cx="4640711" cy="64455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可在此输入您的内容。此段文字仅供参考，可输入其他文字。</a:t>
            </a:r>
          </a:p>
        </p:txBody>
      </p:sp>
      <p:sp>
        <p:nvSpPr>
          <p:cNvPr id="11" name="seo-report_48643">
            <a:extLst>
              <a:ext uri="{FF2B5EF4-FFF2-40B4-BE49-F238E27FC236}">
                <a16:creationId xmlns:a16="http://schemas.microsoft.com/office/drawing/2014/main" id="{579AB312-F4AD-4395-B7B4-9176FAFCB57E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768330" y="1505285"/>
            <a:ext cx="342942" cy="342423"/>
          </a:xfrm>
          <a:custGeom>
            <a:avLst/>
            <a:gdLst>
              <a:gd name="connsiteX0" fmla="*/ 210889 w 587787"/>
              <a:gd name="connsiteY0" fmla="*/ 405207 h 586899"/>
              <a:gd name="connsiteX1" fmla="*/ 327095 w 587787"/>
              <a:gd name="connsiteY1" fmla="*/ 405207 h 586899"/>
              <a:gd name="connsiteX2" fmla="*/ 340007 w 587787"/>
              <a:gd name="connsiteY2" fmla="*/ 440224 h 586899"/>
              <a:gd name="connsiteX3" fmla="*/ 210889 w 587787"/>
              <a:gd name="connsiteY3" fmla="*/ 440224 h 586899"/>
              <a:gd name="connsiteX4" fmla="*/ 122934 w 587787"/>
              <a:gd name="connsiteY4" fmla="*/ 395950 h 586899"/>
              <a:gd name="connsiteX5" fmla="*/ 121088 w 587787"/>
              <a:gd name="connsiteY5" fmla="*/ 397793 h 586899"/>
              <a:gd name="connsiteX6" fmla="*/ 121088 w 587787"/>
              <a:gd name="connsiteY6" fmla="*/ 447575 h 586899"/>
              <a:gd name="connsiteX7" fmla="*/ 122934 w 587787"/>
              <a:gd name="connsiteY7" fmla="*/ 449419 h 586899"/>
              <a:gd name="connsiteX8" fmla="*/ 172784 w 587787"/>
              <a:gd name="connsiteY8" fmla="*/ 449419 h 586899"/>
              <a:gd name="connsiteX9" fmla="*/ 174630 w 587787"/>
              <a:gd name="connsiteY9" fmla="*/ 447575 h 586899"/>
              <a:gd name="connsiteX10" fmla="*/ 174630 w 587787"/>
              <a:gd name="connsiteY10" fmla="*/ 397793 h 586899"/>
              <a:gd name="connsiteX11" fmla="*/ 172784 w 587787"/>
              <a:gd name="connsiteY11" fmla="*/ 395950 h 586899"/>
              <a:gd name="connsiteX12" fmla="*/ 122934 w 587787"/>
              <a:gd name="connsiteY12" fmla="*/ 384887 h 586899"/>
              <a:gd name="connsiteX13" fmla="*/ 172784 w 587787"/>
              <a:gd name="connsiteY13" fmla="*/ 384887 h 586899"/>
              <a:gd name="connsiteX14" fmla="*/ 183862 w 587787"/>
              <a:gd name="connsiteY14" fmla="*/ 395950 h 586899"/>
              <a:gd name="connsiteX15" fmla="*/ 183862 w 587787"/>
              <a:gd name="connsiteY15" fmla="*/ 445731 h 586899"/>
              <a:gd name="connsiteX16" fmla="*/ 172784 w 587787"/>
              <a:gd name="connsiteY16" fmla="*/ 456794 h 586899"/>
              <a:gd name="connsiteX17" fmla="*/ 122934 w 587787"/>
              <a:gd name="connsiteY17" fmla="*/ 456794 h 586899"/>
              <a:gd name="connsiteX18" fmla="*/ 111856 w 587787"/>
              <a:gd name="connsiteY18" fmla="*/ 445731 h 586899"/>
              <a:gd name="connsiteX19" fmla="*/ 111856 w 587787"/>
              <a:gd name="connsiteY19" fmla="*/ 395950 h 586899"/>
              <a:gd name="connsiteX20" fmla="*/ 122934 w 587787"/>
              <a:gd name="connsiteY20" fmla="*/ 384887 h 586899"/>
              <a:gd name="connsiteX21" fmla="*/ 212763 w 587787"/>
              <a:gd name="connsiteY21" fmla="*/ 276878 h 586899"/>
              <a:gd name="connsiteX22" fmla="*/ 341782 w 587787"/>
              <a:gd name="connsiteY22" fmla="*/ 276878 h 586899"/>
              <a:gd name="connsiteX23" fmla="*/ 330723 w 587787"/>
              <a:gd name="connsiteY23" fmla="*/ 311895 h 586899"/>
              <a:gd name="connsiteX24" fmla="*/ 212763 w 587787"/>
              <a:gd name="connsiteY24" fmla="*/ 311895 h 586899"/>
              <a:gd name="connsiteX25" fmla="*/ 122934 w 587787"/>
              <a:gd name="connsiteY25" fmla="*/ 256657 h 586899"/>
              <a:gd name="connsiteX26" fmla="*/ 172784 w 587787"/>
              <a:gd name="connsiteY26" fmla="*/ 256657 h 586899"/>
              <a:gd name="connsiteX27" fmla="*/ 183862 w 587787"/>
              <a:gd name="connsiteY27" fmla="*/ 267705 h 586899"/>
              <a:gd name="connsiteX28" fmla="*/ 183862 w 587787"/>
              <a:gd name="connsiteY28" fmla="*/ 317418 h 586899"/>
              <a:gd name="connsiteX29" fmla="*/ 172784 w 587787"/>
              <a:gd name="connsiteY29" fmla="*/ 328466 h 586899"/>
              <a:gd name="connsiteX30" fmla="*/ 122934 w 587787"/>
              <a:gd name="connsiteY30" fmla="*/ 328466 h 586899"/>
              <a:gd name="connsiteX31" fmla="*/ 111856 w 587787"/>
              <a:gd name="connsiteY31" fmla="*/ 317418 h 586899"/>
              <a:gd name="connsiteX32" fmla="*/ 111856 w 587787"/>
              <a:gd name="connsiteY32" fmla="*/ 267705 h 586899"/>
              <a:gd name="connsiteX33" fmla="*/ 122934 w 587787"/>
              <a:gd name="connsiteY33" fmla="*/ 256657 h 586899"/>
              <a:gd name="connsiteX34" fmla="*/ 453714 w 587787"/>
              <a:gd name="connsiteY34" fmla="*/ 243736 h 586899"/>
              <a:gd name="connsiteX35" fmla="*/ 455559 w 587787"/>
              <a:gd name="connsiteY35" fmla="*/ 243736 h 586899"/>
              <a:gd name="connsiteX36" fmla="*/ 448182 w 587787"/>
              <a:gd name="connsiteY36" fmla="*/ 249261 h 586899"/>
              <a:gd name="connsiteX37" fmla="*/ 448182 w 587787"/>
              <a:gd name="connsiteY37" fmla="*/ 262151 h 586899"/>
              <a:gd name="connsiteX38" fmla="*/ 466624 w 587787"/>
              <a:gd name="connsiteY38" fmla="*/ 275042 h 586899"/>
              <a:gd name="connsiteX39" fmla="*/ 482607 w 587787"/>
              <a:gd name="connsiteY39" fmla="*/ 302664 h 586899"/>
              <a:gd name="connsiteX40" fmla="*/ 482607 w 587787"/>
              <a:gd name="connsiteY40" fmla="*/ 343177 h 586899"/>
              <a:gd name="connsiteX41" fmla="*/ 486296 w 587787"/>
              <a:gd name="connsiteY41" fmla="*/ 348088 h 586899"/>
              <a:gd name="connsiteX42" fmla="*/ 489984 w 587787"/>
              <a:gd name="connsiteY42" fmla="*/ 366503 h 586899"/>
              <a:gd name="connsiteX43" fmla="*/ 484451 w 587787"/>
              <a:gd name="connsiteY43" fmla="*/ 383077 h 586899"/>
              <a:gd name="connsiteX44" fmla="*/ 480763 w 587787"/>
              <a:gd name="connsiteY44" fmla="*/ 386760 h 586899"/>
              <a:gd name="connsiteX45" fmla="*/ 466624 w 587787"/>
              <a:gd name="connsiteY45" fmla="*/ 429114 h 586899"/>
              <a:gd name="connsiteX46" fmla="*/ 462936 w 587787"/>
              <a:gd name="connsiteY46" fmla="*/ 434639 h 586899"/>
              <a:gd name="connsiteX47" fmla="*/ 464780 w 587787"/>
              <a:gd name="connsiteY47" fmla="*/ 458578 h 586899"/>
              <a:gd name="connsiteX48" fmla="*/ 466624 w 587787"/>
              <a:gd name="connsiteY48" fmla="*/ 464103 h 586899"/>
              <a:gd name="connsiteX49" fmla="*/ 475845 w 587787"/>
              <a:gd name="connsiteY49" fmla="*/ 473311 h 586899"/>
              <a:gd name="connsiteX50" fmla="*/ 486296 w 587787"/>
              <a:gd name="connsiteY50" fmla="*/ 494795 h 586899"/>
              <a:gd name="connsiteX51" fmla="*/ 531479 w 587787"/>
              <a:gd name="connsiteY51" fmla="*/ 508836 h 586899"/>
              <a:gd name="connsiteX52" fmla="*/ 550897 w 587787"/>
              <a:gd name="connsiteY52" fmla="*/ 515464 h 586899"/>
              <a:gd name="connsiteX53" fmla="*/ 550897 w 587787"/>
              <a:gd name="connsiteY53" fmla="*/ 531647 h 586899"/>
              <a:gd name="connsiteX54" fmla="*/ 530607 w 587787"/>
              <a:gd name="connsiteY54" fmla="*/ 550064 h 586899"/>
              <a:gd name="connsiteX55" fmla="*/ 262537 w 587787"/>
              <a:gd name="connsiteY55" fmla="*/ 550064 h 586899"/>
              <a:gd name="connsiteX56" fmla="*/ 232677 w 587787"/>
              <a:gd name="connsiteY56" fmla="*/ 550064 h 586899"/>
              <a:gd name="connsiteX57" fmla="*/ 238556 w 587787"/>
              <a:gd name="connsiteY57" fmla="*/ 537149 h 586899"/>
              <a:gd name="connsiteX58" fmla="*/ 256998 w 587787"/>
              <a:gd name="connsiteY58" fmla="*/ 524259 h 586899"/>
              <a:gd name="connsiteX59" fmla="*/ 344906 w 587787"/>
              <a:gd name="connsiteY59" fmla="*/ 491112 h 586899"/>
              <a:gd name="connsiteX60" fmla="*/ 355971 w 587787"/>
              <a:gd name="connsiteY60" fmla="*/ 469628 h 586899"/>
              <a:gd name="connsiteX61" fmla="*/ 363348 w 587787"/>
              <a:gd name="connsiteY61" fmla="*/ 460420 h 586899"/>
              <a:gd name="connsiteX62" fmla="*/ 367036 w 587787"/>
              <a:gd name="connsiteY62" fmla="*/ 456737 h 586899"/>
              <a:gd name="connsiteX63" fmla="*/ 368881 w 587787"/>
              <a:gd name="connsiteY63" fmla="*/ 432797 h 586899"/>
              <a:gd name="connsiteX64" fmla="*/ 367036 w 587787"/>
              <a:gd name="connsiteY64" fmla="*/ 427273 h 586899"/>
              <a:gd name="connsiteX65" fmla="*/ 352283 w 587787"/>
              <a:gd name="connsiteY65" fmla="*/ 384918 h 586899"/>
              <a:gd name="connsiteX66" fmla="*/ 348594 w 587787"/>
              <a:gd name="connsiteY66" fmla="*/ 381235 h 586899"/>
              <a:gd name="connsiteX67" fmla="*/ 343062 w 587787"/>
              <a:gd name="connsiteY67" fmla="*/ 362820 h 586899"/>
              <a:gd name="connsiteX68" fmla="*/ 346750 w 587787"/>
              <a:gd name="connsiteY68" fmla="*/ 346860 h 586899"/>
              <a:gd name="connsiteX69" fmla="*/ 350438 w 587787"/>
              <a:gd name="connsiteY69" fmla="*/ 343177 h 586899"/>
              <a:gd name="connsiteX70" fmla="*/ 350438 w 587787"/>
              <a:gd name="connsiteY70" fmla="*/ 302664 h 586899"/>
              <a:gd name="connsiteX71" fmla="*/ 368881 w 587787"/>
              <a:gd name="connsiteY71" fmla="*/ 271359 h 586899"/>
              <a:gd name="connsiteX72" fmla="*/ 418674 w 587787"/>
              <a:gd name="connsiteY72" fmla="*/ 249261 h 586899"/>
              <a:gd name="connsiteX73" fmla="*/ 453714 w 587787"/>
              <a:gd name="connsiteY73" fmla="*/ 243736 h 586899"/>
              <a:gd name="connsiteX74" fmla="*/ 210889 w 587787"/>
              <a:gd name="connsiteY74" fmla="*/ 148550 h 586899"/>
              <a:gd name="connsiteX75" fmla="*/ 475832 w 587787"/>
              <a:gd name="connsiteY75" fmla="*/ 148550 h 586899"/>
              <a:gd name="connsiteX76" fmla="*/ 475832 w 587787"/>
              <a:gd name="connsiteY76" fmla="*/ 183567 h 586899"/>
              <a:gd name="connsiteX77" fmla="*/ 210889 w 587787"/>
              <a:gd name="connsiteY77" fmla="*/ 183567 h 586899"/>
              <a:gd name="connsiteX78" fmla="*/ 122934 w 587787"/>
              <a:gd name="connsiteY78" fmla="*/ 128329 h 586899"/>
              <a:gd name="connsiteX79" fmla="*/ 172784 w 587787"/>
              <a:gd name="connsiteY79" fmla="*/ 128329 h 586899"/>
              <a:gd name="connsiteX80" fmla="*/ 183862 w 587787"/>
              <a:gd name="connsiteY80" fmla="*/ 139377 h 586899"/>
              <a:gd name="connsiteX81" fmla="*/ 183862 w 587787"/>
              <a:gd name="connsiteY81" fmla="*/ 189090 h 586899"/>
              <a:gd name="connsiteX82" fmla="*/ 172784 w 587787"/>
              <a:gd name="connsiteY82" fmla="*/ 200138 h 586899"/>
              <a:gd name="connsiteX83" fmla="*/ 122934 w 587787"/>
              <a:gd name="connsiteY83" fmla="*/ 200138 h 586899"/>
              <a:gd name="connsiteX84" fmla="*/ 111856 w 587787"/>
              <a:gd name="connsiteY84" fmla="*/ 189090 h 586899"/>
              <a:gd name="connsiteX85" fmla="*/ 111856 w 587787"/>
              <a:gd name="connsiteY85" fmla="*/ 139377 h 586899"/>
              <a:gd name="connsiteX86" fmla="*/ 122934 w 587787"/>
              <a:gd name="connsiteY86" fmla="*/ 128329 h 586899"/>
              <a:gd name="connsiteX87" fmla="*/ 55336 w 587787"/>
              <a:gd name="connsiteY87" fmla="*/ 36835 h 586899"/>
              <a:gd name="connsiteX88" fmla="*/ 36890 w 587787"/>
              <a:gd name="connsiteY88" fmla="*/ 55252 h 586899"/>
              <a:gd name="connsiteX89" fmla="*/ 36890 w 587787"/>
              <a:gd name="connsiteY89" fmla="*/ 531647 h 586899"/>
              <a:gd name="connsiteX90" fmla="*/ 55336 w 587787"/>
              <a:gd name="connsiteY90" fmla="*/ 550064 h 586899"/>
              <a:gd name="connsiteX91" fmla="*/ 232677 w 587787"/>
              <a:gd name="connsiteY91" fmla="*/ 550064 h 586899"/>
              <a:gd name="connsiteX92" fmla="*/ 229335 w 587787"/>
              <a:gd name="connsiteY92" fmla="*/ 557406 h 586899"/>
              <a:gd name="connsiteX93" fmla="*/ 574818 w 587787"/>
              <a:gd name="connsiteY93" fmla="*/ 557406 h 586899"/>
              <a:gd name="connsiteX94" fmla="*/ 584039 w 587787"/>
              <a:gd name="connsiteY94" fmla="*/ 531625 h 586899"/>
              <a:gd name="connsiteX95" fmla="*/ 576662 w 587787"/>
              <a:gd name="connsiteY95" fmla="*/ 524259 h 586899"/>
              <a:gd name="connsiteX96" fmla="*/ 550897 w 587787"/>
              <a:gd name="connsiteY96" fmla="*/ 515464 h 586899"/>
              <a:gd name="connsiteX97" fmla="*/ 550897 w 587787"/>
              <a:gd name="connsiteY97" fmla="*/ 55252 h 586899"/>
              <a:gd name="connsiteX98" fmla="*/ 532451 w 587787"/>
              <a:gd name="connsiteY98" fmla="*/ 36835 h 586899"/>
              <a:gd name="connsiteX99" fmla="*/ 55336 w 587787"/>
              <a:gd name="connsiteY99" fmla="*/ 0 h 586899"/>
              <a:gd name="connsiteX100" fmla="*/ 532451 w 587787"/>
              <a:gd name="connsiteY100" fmla="*/ 0 h 586899"/>
              <a:gd name="connsiteX101" fmla="*/ 587787 w 587787"/>
              <a:gd name="connsiteY101" fmla="*/ 55252 h 586899"/>
              <a:gd name="connsiteX102" fmla="*/ 587787 w 587787"/>
              <a:gd name="connsiteY102" fmla="*/ 531647 h 586899"/>
              <a:gd name="connsiteX103" fmla="*/ 532451 w 587787"/>
              <a:gd name="connsiteY103" fmla="*/ 586899 h 586899"/>
              <a:gd name="connsiteX104" fmla="*/ 55336 w 587787"/>
              <a:gd name="connsiteY104" fmla="*/ 586899 h 586899"/>
              <a:gd name="connsiteX105" fmla="*/ 0 w 587787"/>
              <a:gd name="connsiteY105" fmla="*/ 531647 h 586899"/>
              <a:gd name="connsiteX106" fmla="*/ 0 w 587787"/>
              <a:gd name="connsiteY106" fmla="*/ 55252 h 586899"/>
              <a:gd name="connsiteX107" fmla="*/ 55336 w 587787"/>
              <a:gd name="connsiteY107" fmla="*/ 0 h 58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587787" h="586899">
                <a:moveTo>
                  <a:pt x="210889" y="405207"/>
                </a:moveTo>
                <a:lnTo>
                  <a:pt x="327095" y="405207"/>
                </a:lnTo>
                <a:cubicBezTo>
                  <a:pt x="328940" y="423637"/>
                  <a:pt x="340007" y="440224"/>
                  <a:pt x="340007" y="440224"/>
                </a:cubicBezTo>
                <a:lnTo>
                  <a:pt x="210889" y="440224"/>
                </a:lnTo>
                <a:close/>
                <a:moveTo>
                  <a:pt x="122934" y="395950"/>
                </a:moveTo>
                <a:cubicBezTo>
                  <a:pt x="122934" y="395950"/>
                  <a:pt x="121088" y="395950"/>
                  <a:pt x="121088" y="397793"/>
                </a:cubicBezTo>
                <a:lnTo>
                  <a:pt x="121088" y="447575"/>
                </a:lnTo>
                <a:cubicBezTo>
                  <a:pt x="121088" y="447575"/>
                  <a:pt x="121088" y="449419"/>
                  <a:pt x="122934" y="449419"/>
                </a:cubicBezTo>
                <a:lnTo>
                  <a:pt x="172784" y="449419"/>
                </a:lnTo>
                <a:cubicBezTo>
                  <a:pt x="172784" y="449419"/>
                  <a:pt x="174630" y="449419"/>
                  <a:pt x="174630" y="447575"/>
                </a:cubicBezTo>
                <a:lnTo>
                  <a:pt x="174630" y="397793"/>
                </a:lnTo>
                <a:cubicBezTo>
                  <a:pt x="174630" y="397793"/>
                  <a:pt x="174630" y="395950"/>
                  <a:pt x="172784" y="395950"/>
                </a:cubicBezTo>
                <a:close/>
                <a:moveTo>
                  <a:pt x="122934" y="384887"/>
                </a:moveTo>
                <a:lnTo>
                  <a:pt x="172784" y="384887"/>
                </a:lnTo>
                <a:cubicBezTo>
                  <a:pt x="180169" y="384887"/>
                  <a:pt x="183862" y="390418"/>
                  <a:pt x="183862" y="395950"/>
                </a:cubicBezTo>
                <a:lnTo>
                  <a:pt x="183862" y="445731"/>
                </a:lnTo>
                <a:cubicBezTo>
                  <a:pt x="183862" y="451263"/>
                  <a:pt x="180169" y="456794"/>
                  <a:pt x="172784" y="456794"/>
                </a:cubicBezTo>
                <a:lnTo>
                  <a:pt x="122934" y="456794"/>
                </a:lnTo>
                <a:cubicBezTo>
                  <a:pt x="117395" y="456794"/>
                  <a:pt x="111856" y="453106"/>
                  <a:pt x="111856" y="445731"/>
                </a:cubicBezTo>
                <a:lnTo>
                  <a:pt x="111856" y="395950"/>
                </a:lnTo>
                <a:cubicBezTo>
                  <a:pt x="111856" y="390418"/>
                  <a:pt x="115549" y="384887"/>
                  <a:pt x="122934" y="384887"/>
                </a:cubicBezTo>
                <a:close/>
                <a:moveTo>
                  <a:pt x="212763" y="276878"/>
                </a:moveTo>
                <a:lnTo>
                  <a:pt x="341782" y="276878"/>
                </a:lnTo>
                <a:cubicBezTo>
                  <a:pt x="328880" y="289779"/>
                  <a:pt x="328880" y="306366"/>
                  <a:pt x="330723" y="311895"/>
                </a:cubicBezTo>
                <a:lnTo>
                  <a:pt x="212763" y="311895"/>
                </a:lnTo>
                <a:close/>
                <a:moveTo>
                  <a:pt x="122934" y="256657"/>
                </a:moveTo>
                <a:lnTo>
                  <a:pt x="172784" y="256657"/>
                </a:lnTo>
                <a:cubicBezTo>
                  <a:pt x="180169" y="256657"/>
                  <a:pt x="183862" y="262181"/>
                  <a:pt x="183862" y="267705"/>
                </a:cubicBezTo>
                <a:lnTo>
                  <a:pt x="183862" y="317418"/>
                </a:lnTo>
                <a:cubicBezTo>
                  <a:pt x="183862" y="322942"/>
                  <a:pt x="180169" y="328466"/>
                  <a:pt x="172784" y="328466"/>
                </a:cubicBezTo>
                <a:lnTo>
                  <a:pt x="122934" y="328466"/>
                </a:lnTo>
                <a:cubicBezTo>
                  <a:pt x="117395" y="328466"/>
                  <a:pt x="111856" y="324783"/>
                  <a:pt x="111856" y="317418"/>
                </a:cubicBezTo>
                <a:lnTo>
                  <a:pt x="111856" y="267705"/>
                </a:lnTo>
                <a:cubicBezTo>
                  <a:pt x="111856" y="262181"/>
                  <a:pt x="115549" y="256657"/>
                  <a:pt x="122934" y="256657"/>
                </a:cubicBezTo>
                <a:close/>
                <a:moveTo>
                  <a:pt x="453714" y="243736"/>
                </a:moveTo>
                <a:lnTo>
                  <a:pt x="455559" y="243736"/>
                </a:lnTo>
                <a:cubicBezTo>
                  <a:pt x="453714" y="245578"/>
                  <a:pt x="450026" y="247419"/>
                  <a:pt x="448182" y="249261"/>
                </a:cubicBezTo>
                <a:cubicBezTo>
                  <a:pt x="444493" y="254785"/>
                  <a:pt x="444493" y="258468"/>
                  <a:pt x="448182" y="262151"/>
                </a:cubicBezTo>
                <a:cubicBezTo>
                  <a:pt x="453714" y="265834"/>
                  <a:pt x="457403" y="267676"/>
                  <a:pt x="466624" y="275042"/>
                </a:cubicBezTo>
                <a:cubicBezTo>
                  <a:pt x="474001" y="278725"/>
                  <a:pt x="480763" y="287932"/>
                  <a:pt x="482607" y="302664"/>
                </a:cubicBezTo>
                <a:lnTo>
                  <a:pt x="482607" y="343177"/>
                </a:lnTo>
                <a:cubicBezTo>
                  <a:pt x="482607" y="348088"/>
                  <a:pt x="482607" y="349930"/>
                  <a:pt x="486296" y="348088"/>
                </a:cubicBezTo>
                <a:cubicBezTo>
                  <a:pt x="493672" y="348088"/>
                  <a:pt x="491828" y="360979"/>
                  <a:pt x="489984" y="366503"/>
                </a:cubicBezTo>
                <a:cubicBezTo>
                  <a:pt x="488140" y="373869"/>
                  <a:pt x="486296" y="375711"/>
                  <a:pt x="484451" y="383077"/>
                </a:cubicBezTo>
                <a:cubicBezTo>
                  <a:pt x="482607" y="388601"/>
                  <a:pt x="480763" y="386760"/>
                  <a:pt x="480763" y="386760"/>
                </a:cubicBezTo>
                <a:cubicBezTo>
                  <a:pt x="478919" y="395967"/>
                  <a:pt x="477075" y="414382"/>
                  <a:pt x="466624" y="429114"/>
                </a:cubicBezTo>
                <a:cubicBezTo>
                  <a:pt x="464780" y="430956"/>
                  <a:pt x="462936" y="432797"/>
                  <a:pt x="462936" y="434639"/>
                </a:cubicBezTo>
                <a:cubicBezTo>
                  <a:pt x="462936" y="436480"/>
                  <a:pt x="462936" y="443846"/>
                  <a:pt x="464780" y="458578"/>
                </a:cubicBezTo>
                <a:cubicBezTo>
                  <a:pt x="464780" y="464103"/>
                  <a:pt x="464780" y="464103"/>
                  <a:pt x="466624" y="464103"/>
                </a:cubicBezTo>
                <a:cubicBezTo>
                  <a:pt x="474001" y="464103"/>
                  <a:pt x="475845" y="467786"/>
                  <a:pt x="475845" y="473311"/>
                </a:cubicBezTo>
                <a:cubicBezTo>
                  <a:pt x="475845" y="487429"/>
                  <a:pt x="484451" y="492953"/>
                  <a:pt x="486296" y="494795"/>
                </a:cubicBezTo>
                <a:cubicBezTo>
                  <a:pt x="501971" y="500320"/>
                  <a:pt x="516725" y="504463"/>
                  <a:pt x="531479" y="508836"/>
                </a:cubicBezTo>
                <a:lnTo>
                  <a:pt x="550897" y="515464"/>
                </a:lnTo>
                <a:lnTo>
                  <a:pt x="550897" y="531647"/>
                </a:lnTo>
                <a:cubicBezTo>
                  <a:pt x="550897" y="542697"/>
                  <a:pt x="547208" y="550064"/>
                  <a:pt x="530607" y="550064"/>
                </a:cubicBezTo>
                <a:lnTo>
                  <a:pt x="262537" y="550064"/>
                </a:lnTo>
                <a:lnTo>
                  <a:pt x="232677" y="550064"/>
                </a:lnTo>
                <a:lnTo>
                  <a:pt x="238556" y="537149"/>
                </a:lnTo>
                <a:cubicBezTo>
                  <a:pt x="242245" y="531625"/>
                  <a:pt x="244089" y="527942"/>
                  <a:pt x="256998" y="524259"/>
                </a:cubicBezTo>
                <a:cubicBezTo>
                  <a:pt x="275440" y="518734"/>
                  <a:pt x="330767" y="502161"/>
                  <a:pt x="344906" y="491112"/>
                </a:cubicBezTo>
                <a:cubicBezTo>
                  <a:pt x="348594" y="489270"/>
                  <a:pt x="355971" y="480063"/>
                  <a:pt x="355971" y="469628"/>
                </a:cubicBezTo>
                <a:cubicBezTo>
                  <a:pt x="355971" y="465944"/>
                  <a:pt x="355971" y="460420"/>
                  <a:pt x="363348" y="460420"/>
                </a:cubicBezTo>
                <a:cubicBezTo>
                  <a:pt x="365192" y="460420"/>
                  <a:pt x="367036" y="458578"/>
                  <a:pt x="367036" y="456737"/>
                </a:cubicBezTo>
                <a:cubicBezTo>
                  <a:pt x="367036" y="449371"/>
                  <a:pt x="367036" y="440163"/>
                  <a:pt x="368881" y="432797"/>
                </a:cubicBezTo>
                <a:cubicBezTo>
                  <a:pt x="368881" y="430956"/>
                  <a:pt x="368881" y="429114"/>
                  <a:pt x="367036" y="427273"/>
                </a:cubicBezTo>
                <a:cubicBezTo>
                  <a:pt x="359660" y="416224"/>
                  <a:pt x="354127" y="395967"/>
                  <a:pt x="352283" y="384918"/>
                </a:cubicBezTo>
                <a:cubicBezTo>
                  <a:pt x="352283" y="384918"/>
                  <a:pt x="350438" y="386760"/>
                  <a:pt x="348594" y="381235"/>
                </a:cubicBezTo>
                <a:cubicBezTo>
                  <a:pt x="346750" y="373869"/>
                  <a:pt x="344906" y="370186"/>
                  <a:pt x="343062" y="362820"/>
                </a:cubicBezTo>
                <a:cubicBezTo>
                  <a:pt x="343062" y="360979"/>
                  <a:pt x="337529" y="344405"/>
                  <a:pt x="346750" y="346860"/>
                </a:cubicBezTo>
                <a:cubicBezTo>
                  <a:pt x="350438" y="348702"/>
                  <a:pt x="350438" y="346860"/>
                  <a:pt x="350438" y="343177"/>
                </a:cubicBezTo>
                <a:lnTo>
                  <a:pt x="350438" y="302664"/>
                </a:lnTo>
                <a:cubicBezTo>
                  <a:pt x="350438" y="289774"/>
                  <a:pt x="359660" y="278725"/>
                  <a:pt x="368881" y="271359"/>
                </a:cubicBezTo>
                <a:cubicBezTo>
                  <a:pt x="383634" y="258468"/>
                  <a:pt x="400232" y="252944"/>
                  <a:pt x="418674" y="249261"/>
                </a:cubicBezTo>
                <a:cubicBezTo>
                  <a:pt x="427895" y="247419"/>
                  <a:pt x="451870" y="243736"/>
                  <a:pt x="453714" y="243736"/>
                </a:cubicBezTo>
                <a:close/>
                <a:moveTo>
                  <a:pt x="210889" y="148550"/>
                </a:moveTo>
                <a:lnTo>
                  <a:pt x="475832" y="148550"/>
                </a:lnTo>
                <a:lnTo>
                  <a:pt x="475832" y="183567"/>
                </a:lnTo>
                <a:lnTo>
                  <a:pt x="210889" y="183567"/>
                </a:lnTo>
                <a:close/>
                <a:moveTo>
                  <a:pt x="122934" y="128329"/>
                </a:moveTo>
                <a:lnTo>
                  <a:pt x="172784" y="128329"/>
                </a:lnTo>
                <a:cubicBezTo>
                  <a:pt x="180169" y="128329"/>
                  <a:pt x="183862" y="133853"/>
                  <a:pt x="183862" y="139377"/>
                </a:cubicBezTo>
                <a:lnTo>
                  <a:pt x="183862" y="189090"/>
                </a:lnTo>
                <a:cubicBezTo>
                  <a:pt x="183862" y="194614"/>
                  <a:pt x="180169" y="200138"/>
                  <a:pt x="172784" y="200138"/>
                </a:cubicBezTo>
                <a:lnTo>
                  <a:pt x="122934" y="200138"/>
                </a:lnTo>
                <a:cubicBezTo>
                  <a:pt x="117395" y="200138"/>
                  <a:pt x="111856" y="196455"/>
                  <a:pt x="111856" y="189090"/>
                </a:cubicBezTo>
                <a:lnTo>
                  <a:pt x="111856" y="139377"/>
                </a:lnTo>
                <a:cubicBezTo>
                  <a:pt x="111856" y="133853"/>
                  <a:pt x="115549" y="128329"/>
                  <a:pt x="122934" y="128329"/>
                </a:cubicBezTo>
                <a:close/>
                <a:moveTo>
                  <a:pt x="55336" y="36835"/>
                </a:moveTo>
                <a:cubicBezTo>
                  <a:pt x="44268" y="36835"/>
                  <a:pt x="36890" y="44202"/>
                  <a:pt x="36890" y="55252"/>
                </a:cubicBezTo>
                <a:lnTo>
                  <a:pt x="36890" y="531647"/>
                </a:lnTo>
                <a:cubicBezTo>
                  <a:pt x="36890" y="542697"/>
                  <a:pt x="44268" y="550064"/>
                  <a:pt x="55336" y="550064"/>
                </a:cubicBezTo>
                <a:lnTo>
                  <a:pt x="232677" y="550064"/>
                </a:lnTo>
                <a:lnTo>
                  <a:pt x="229335" y="557406"/>
                </a:lnTo>
                <a:lnTo>
                  <a:pt x="574818" y="557406"/>
                </a:lnTo>
                <a:lnTo>
                  <a:pt x="584039" y="531625"/>
                </a:lnTo>
                <a:cubicBezTo>
                  <a:pt x="580351" y="524259"/>
                  <a:pt x="584039" y="526100"/>
                  <a:pt x="576662" y="524259"/>
                </a:cubicBezTo>
                <a:lnTo>
                  <a:pt x="550897" y="515464"/>
                </a:lnTo>
                <a:lnTo>
                  <a:pt x="550897" y="55252"/>
                </a:lnTo>
                <a:cubicBezTo>
                  <a:pt x="550897" y="44202"/>
                  <a:pt x="543518" y="36835"/>
                  <a:pt x="532451" y="36835"/>
                </a:cubicBezTo>
                <a:close/>
                <a:moveTo>
                  <a:pt x="55336" y="0"/>
                </a:moveTo>
                <a:lnTo>
                  <a:pt x="532451" y="0"/>
                </a:lnTo>
                <a:cubicBezTo>
                  <a:pt x="563808" y="0"/>
                  <a:pt x="587787" y="23943"/>
                  <a:pt x="587787" y="55252"/>
                </a:cubicBezTo>
                <a:lnTo>
                  <a:pt x="587787" y="531647"/>
                </a:lnTo>
                <a:cubicBezTo>
                  <a:pt x="587787" y="562956"/>
                  <a:pt x="563808" y="586899"/>
                  <a:pt x="532451" y="586899"/>
                </a:cubicBezTo>
                <a:lnTo>
                  <a:pt x="55336" y="586899"/>
                </a:lnTo>
                <a:cubicBezTo>
                  <a:pt x="23979" y="586899"/>
                  <a:pt x="0" y="562956"/>
                  <a:pt x="0" y="531647"/>
                </a:cubicBezTo>
                <a:lnTo>
                  <a:pt x="0" y="55252"/>
                </a:lnTo>
                <a:cubicBezTo>
                  <a:pt x="0" y="23943"/>
                  <a:pt x="23979" y="0"/>
                  <a:pt x="5533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2" name="statistics_87578">
            <a:extLst>
              <a:ext uri="{FF2B5EF4-FFF2-40B4-BE49-F238E27FC236}">
                <a16:creationId xmlns:a16="http://schemas.microsoft.com/office/drawing/2014/main" id="{1F382421-46FD-48D9-8FEB-F20DEA0398A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767750" y="2671065"/>
            <a:ext cx="342623" cy="342942"/>
          </a:xfrm>
          <a:custGeom>
            <a:avLst/>
            <a:gdLst>
              <a:gd name="connsiteX0" fmla="*/ 30698 w 606862"/>
              <a:gd name="connsiteY0" fmla="*/ 546106 h 607427"/>
              <a:gd name="connsiteX1" fmla="*/ 576164 w 606862"/>
              <a:gd name="connsiteY1" fmla="*/ 546106 h 607427"/>
              <a:gd name="connsiteX2" fmla="*/ 606862 w 606862"/>
              <a:gd name="connsiteY2" fmla="*/ 576767 h 607427"/>
              <a:gd name="connsiteX3" fmla="*/ 576164 w 606862"/>
              <a:gd name="connsiteY3" fmla="*/ 607427 h 607427"/>
              <a:gd name="connsiteX4" fmla="*/ 30698 w 606862"/>
              <a:gd name="connsiteY4" fmla="*/ 607427 h 607427"/>
              <a:gd name="connsiteX5" fmla="*/ 0 w 606862"/>
              <a:gd name="connsiteY5" fmla="*/ 576767 h 607427"/>
              <a:gd name="connsiteX6" fmla="*/ 30698 w 606862"/>
              <a:gd name="connsiteY6" fmla="*/ 546106 h 607427"/>
              <a:gd name="connsiteX7" fmla="*/ 198504 w 606862"/>
              <a:gd name="connsiteY7" fmla="*/ 351416 h 607427"/>
              <a:gd name="connsiteX8" fmla="*/ 270873 w 606862"/>
              <a:gd name="connsiteY8" fmla="*/ 351416 h 607427"/>
              <a:gd name="connsiteX9" fmla="*/ 283319 w 606862"/>
              <a:gd name="connsiteY9" fmla="*/ 363842 h 607427"/>
              <a:gd name="connsiteX10" fmla="*/ 283319 w 606862"/>
              <a:gd name="connsiteY10" fmla="*/ 492893 h 607427"/>
              <a:gd name="connsiteX11" fmla="*/ 270873 w 606862"/>
              <a:gd name="connsiteY11" fmla="*/ 505319 h 607427"/>
              <a:gd name="connsiteX12" fmla="*/ 198504 w 606862"/>
              <a:gd name="connsiteY12" fmla="*/ 505319 h 607427"/>
              <a:gd name="connsiteX13" fmla="*/ 186151 w 606862"/>
              <a:gd name="connsiteY13" fmla="*/ 492893 h 607427"/>
              <a:gd name="connsiteX14" fmla="*/ 186151 w 606862"/>
              <a:gd name="connsiteY14" fmla="*/ 363842 h 607427"/>
              <a:gd name="connsiteX15" fmla="*/ 198504 w 606862"/>
              <a:gd name="connsiteY15" fmla="*/ 351416 h 607427"/>
              <a:gd name="connsiteX16" fmla="*/ 61066 w 606862"/>
              <a:gd name="connsiteY16" fmla="*/ 296728 h 607427"/>
              <a:gd name="connsiteX17" fmla="*/ 133435 w 606862"/>
              <a:gd name="connsiteY17" fmla="*/ 296728 h 607427"/>
              <a:gd name="connsiteX18" fmla="*/ 145788 w 606862"/>
              <a:gd name="connsiteY18" fmla="*/ 309155 h 607427"/>
              <a:gd name="connsiteX19" fmla="*/ 145788 w 606862"/>
              <a:gd name="connsiteY19" fmla="*/ 492892 h 607427"/>
              <a:gd name="connsiteX20" fmla="*/ 133435 w 606862"/>
              <a:gd name="connsiteY20" fmla="*/ 505319 h 607427"/>
              <a:gd name="connsiteX21" fmla="*/ 61066 w 606862"/>
              <a:gd name="connsiteY21" fmla="*/ 505319 h 607427"/>
              <a:gd name="connsiteX22" fmla="*/ 48620 w 606862"/>
              <a:gd name="connsiteY22" fmla="*/ 492892 h 607427"/>
              <a:gd name="connsiteX23" fmla="*/ 48620 w 606862"/>
              <a:gd name="connsiteY23" fmla="*/ 309155 h 607427"/>
              <a:gd name="connsiteX24" fmla="*/ 61066 w 606862"/>
              <a:gd name="connsiteY24" fmla="*/ 296728 h 607427"/>
              <a:gd name="connsiteX25" fmla="*/ 336059 w 606862"/>
              <a:gd name="connsiteY25" fmla="*/ 197654 h 607427"/>
              <a:gd name="connsiteX26" fmla="*/ 408428 w 606862"/>
              <a:gd name="connsiteY26" fmla="*/ 197654 h 607427"/>
              <a:gd name="connsiteX27" fmla="*/ 420781 w 606862"/>
              <a:gd name="connsiteY27" fmla="*/ 210078 h 607427"/>
              <a:gd name="connsiteX28" fmla="*/ 420781 w 606862"/>
              <a:gd name="connsiteY28" fmla="*/ 492895 h 607427"/>
              <a:gd name="connsiteX29" fmla="*/ 408428 w 606862"/>
              <a:gd name="connsiteY29" fmla="*/ 505319 h 607427"/>
              <a:gd name="connsiteX30" fmla="*/ 336059 w 606862"/>
              <a:gd name="connsiteY30" fmla="*/ 505319 h 607427"/>
              <a:gd name="connsiteX31" fmla="*/ 323613 w 606862"/>
              <a:gd name="connsiteY31" fmla="*/ 492895 h 607427"/>
              <a:gd name="connsiteX32" fmla="*/ 323613 w 606862"/>
              <a:gd name="connsiteY32" fmla="*/ 210078 h 607427"/>
              <a:gd name="connsiteX33" fmla="*/ 336059 w 606862"/>
              <a:gd name="connsiteY33" fmla="*/ 197654 h 607427"/>
              <a:gd name="connsiteX34" fmla="*/ 473498 w 606862"/>
              <a:gd name="connsiteY34" fmla="*/ 88277 h 607427"/>
              <a:gd name="connsiteX35" fmla="*/ 545960 w 606862"/>
              <a:gd name="connsiteY35" fmla="*/ 88277 h 607427"/>
              <a:gd name="connsiteX36" fmla="*/ 558313 w 606862"/>
              <a:gd name="connsiteY36" fmla="*/ 100703 h 607427"/>
              <a:gd name="connsiteX37" fmla="*/ 558313 w 606862"/>
              <a:gd name="connsiteY37" fmla="*/ 492893 h 607427"/>
              <a:gd name="connsiteX38" fmla="*/ 545960 w 606862"/>
              <a:gd name="connsiteY38" fmla="*/ 505319 h 607427"/>
              <a:gd name="connsiteX39" fmla="*/ 473498 w 606862"/>
              <a:gd name="connsiteY39" fmla="*/ 505319 h 607427"/>
              <a:gd name="connsiteX40" fmla="*/ 461145 w 606862"/>
              <a:gd name="connsiteY40" fmla="*/ 492893 h 607427"/>
              <a:gd name="connsiteX41" fmla="*/ 461145 w 606862"/>
              <a:gd name="connsiteY41" fmla="*/ 100703 h 607427"/>
              <a:gd name="connsiteX42" fmla="*/ 473498 w 606862"/>
              <a:gd name="connsiteY42" fmla="*/ 88277 h 607427"/>
              <a:gd name="connsiteX43" fmla="*/ 308658 w 606862"/>
              <a:gd name="connsiteY43" fmla="*/ 0 h 607427"/>
              <a:gd name="connsiteX44" fmla="*/ 465470 w 606862"/>
              <a:gd name="connsiteY44" fmla="*/ 276 h 607427"/>
              <a:gd name="connsiteX45" fmla="*/ 469158 w 606862"/>
              <a:gd name="connsiteY45" fmla="*/ 2577 h 607427"/>
              <a:gd name="connsiteX46" fmla="*/ 468697 w 606862"/>
              <a:gd name="connsiteY46" fmla="*/ 6903 h 607427"/>
              <a:gd name="connsiteX47" fmla="*/ 373282 w 606862"/>
              <a:gd name="connsiteY47" fmla="*/ 131166 h 607427"/>
              <a:gd name="connsiteX48" fmla="*/ 369318 w 606862"/>
              <a:gd name="connsiteY48" fmla="*/ 132455 h 607427"/>
              <a:gd name="connsiteX49" fmla="*/ 366644 w 606862"/>
              <a:gd name="connsiteY49" fmla="*/ 129141 h 607427"/>
              <a:gd name="connsiteX50" fmla="*/ 363141 w 606862"/>
              <a:gd name="connsiteY50" fmla="*/ 77411 h 607427"/>
              <a:gd name="connsiteX51" fmla="*/ 249197 w 606862"/>
              <a:gd name="connsiteY51" fmla="*/ 133467 h 607427"/>
              <a:gd name="connsiteX52" fmla="*/ 186786 w 606862"/>
              <a:gd name="connsiteY52" fmla="*/ 238308 h 607427"/>
              <a:gd name="connsiteX53" fmla="*/ 169178 w 606862"/>
              <a:gd name="connsiteY53" fmla="*/ 248249 h 607427"/>
              <a:gd name="connsiteX54" fmla="*/ 161434 w 606862"/>
              <a:gd name="connsiteY54" fmla="*/ 246776 h 607427"/>
              <a:gd name="connsiteX55" fmla="*/ 22875 w 606862"/>
              <a:gd name="connsiteY55" fmla="*/ 189708 h 607427"/>
              <a:gd name="connsiteX56" fmla="*/ 11813 w 606862"/>
              <a:gd name="connsiteY56" fmla="*/ 163014 h 607427"/>
              <a:gd name="connsiteX57" fmla="*/ 38547 w 606862"/>
              <a:gd name="connsiteY57" fmla="*/ 151969 h 607427"/>
              <a:gd name="connsiteX58" fmla="*/ 160696 w 606862"/>
              <a:gd name="connsiteY58" fmla="*/ 202226 h 607427"/>
              <a:gd name="connsiteX59" fmla="*/ 217116 w 606862"/>
              <a:gd name="connsiteY59" fmla="*/ 107326 h 607427"/>
              <a:gd name="connsiteX60" fmla="*/ 225689 w 606862"/>
              <a:gd name="connsiteY60" fmla="*/ 99410 h 607427"/>
              <a:gd name="connsiteX61" fmla="*/ 345072 w 606862"/>
              <a:gd name="connsiteY61" fmla="*/ 40777 h 607427"/>
              <a:gd name="connsiteX62" fmla="*/ 306169 w 606862"/>
              <a:gd name="connsiteY62" fmla="*/ 6443 h 607427"/>
              <a:gd name="connsiteX63" fmla="*/ 305155 w 606862"/>
              <a:gd name="connsiteY63" fmla="*/ 2393 h 607427"/>
              <a:gd name="connsiteX64" fmla="*/ 308658 w 606862"/>
              <a:gd name="connsiteY64" fmla="*/ 0 h 60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606862" h="607427">
                <a:moveTo>
                  <a:pt x="30698" y="546106"/>
                </a:moveTo>
                <a:lnTo>
                  <a:pt x="576164" y="546106"/>
                </a:lnTo>
                <a:cubicBezTo>
                  <a:pt x="593126" y="546106"/>
                  <a:pt x="606862" y="559825"/>
                  <a:pt x="606862" y="576767"/>
                </a:cubicBezTo>
                <a:cubicBezTo>
                  <a:pt x="606862" y="593708"/>
                  <a:pt x="593126" y="607427"/>
                  <a:pt x="576164" y="607427"/>
                </a:cubicBezTo>
                <a:lnTo>
                  <a:pt x="30698" y="607427"/>
                </a:lnTo>
                <a:cubicBezTo>
                  <a:pt x="13736" y="607427"/>
                  <a:pt x="0" y="593708"/>
                  <a:pt x="0" y="576767"/>
                </a:cubicBezTo>
                <a:cubicBezTo>
                  <a:pt x="0" y="559825"/>
                  <a:pt x="13736" y="546106"/>
                  <a:pt x="30698" y="546106"/>
                </a:cubicBezTo>
                <a:close/>
                <a:moveTo>
                  <a:pt x="198504" y="351416"/>
                </a:moveTo>
                <a:lnTo>
                  <a:pt x="270873" y="351416"/>
                </a:lnTo>
                <a:cubicBezTo>
                  <a:pt x="277788" y="351416"/>
                  <a:pt x="283319" y="357031"/>
                  <a:pt x="283319" y="363842"/>
                </a:cubicBezTo>
                <a:lnTo>
                  <a:pt x="283319" y="492893"/>
                </a:lnTo>
                <a:cubicBezTo>
                  <a:pt x="283319" y="499704"/>
                  <a:pt x="277788" y="505319"/>
                  <a:pt x="270873" y="505319"/>
                </a:cubicBezTo>
                <a:lnTo>
                  <a:pt x="198504" y="505319"/>
                </a:lnTo>
                <a:cubicBezTo>
                  <a:pt x="191682" y="505319"/>
                  <a:pt x="186151" y="499704"/>
                  <a:pt x="186151" y="492893"/>
                </a:cubicBezTo>
                <a:lnTo>
                  <a:pt x="186151" y="363842"/>
                </a:lnTo>
                <a:cubicBezTo>
                  <a:pt x="186151" y="357031"/>
                  <a:pt x="191682" y="351416"/>
                  <a:pt x="198504" y="351416"/>
                </a:cubicBezTo>
                <a:close/>
                <a:moveTo>
                  <a:pt x="61066" y="296728"/>
                </a:moveTo>
                <a:lnTo>
                  <a:pt x="133435" y="296728"/>
                </a:lnTo>
                <a:cubicBezTo>
                  <a:pt x="140257" y="296728"/>
                  <a:pt x="145788" y="302343"/>
                  <a:pt x="145788" y="309155"/>
                </a:cubicBezTo>
                <a:lnTo>
                  <a:pt x="145788" y="492892"/>
                </a:lnTo>
                <a:cubicBezTo>
                  <a:pt x="145788" y="499704"/>
                  <a:pt x="140257" y="505319"/>
                  <a:pt x="133435" y="505319"/>
                </a:cubicBezTo>
                <a:lnTo>
                  <a:pt x="61066" y="505319"/>
                </a:lnTo>
                <a:cubicBezTo>
                  <a:pt x="54244" y="505319"/>
                  <a:pt x="48620" y="499704"/>
                  <a:pt x="48620" y="492892"/>
                </a:cubicBezTo>
                <a:lnTo>
                  <a:pt x="48620" y="309155"/>
                </a:lnTo>
                <a:cubicBezTo>
                  <a:pt x="48620" y="302343"/>
                  <a:pt x="54244" y="296728"/>
                  <a:pt x="61066" y="296728"/>
                </a:cubicBezTo>
                <a:close/>
                <a:moveTo>
                  <a:pt x="336059" y="197654"/>
                </a:moveTo>
                <a:lnTo>
                  <a:pt x="408428" y="197654"/>
                </a:lnTo>
                <a:cubicBezTo>
                  <a:pt x="415250" y="197654"/>
                  <a:pt x="420781" y="203268"/>
                  <a:pt x="420781" y="210078"/>
                </a:cubicBezTo>
                <a:lnTo>
                  <a:pt x="420781" y="492895"/>
                </a:lnTo>
                <a:cubicBezTo>
                  <a:pt x="420781" y="499705"/>
                  <a:pt x="415250" y="505319"/>
                  <a:pt x="408428" y="505319"/>
                </a:cubicBezTo>
                <a:lnTo>
                  <a:pt x="336059" y="505319"/>
                </a:lnTo>
                <a:cubicBezTo>
                  <a:pt x="329237" y="505319"/>
                  <a:pt x="323613" y="499705"/>
                  <a:pt x="323613" y="492895"/>
                </a:cubicBezTo>
                <a:lnTo>
                  <a:pt x="323613" y="210078"/>
                </a:lnTo>
                <a:cubicBezTo>
                  <a:pt x="323613" y="203268"/>
                  <a:pt x="329237" y="197654"/>
                  <a:pt x="336059" y="197654"/>
                </a:cubicBezTo>
                <a:close/>
                <a:moveTo>
                  <a:pt x="473498" y="88277"/>
                </a:moveTo>
                <a:lnTo>
                  <a:pt x="545960" y="88277"/>
                </a:lnTo>
                <a:cubicBezTo>
                  <a:pt x="552782" y="88277"/>
                  <a:pt x="558313" y="93800"/>
                  <a:pt x="558313" y="100703"/>
                </a:cubicBezTo>
                <a:lnTo>
                  <a:pt x="558313" y="492893"/>
                </a:lnTo>
                <a:cubicBezTo>
                  <a:pt x="558313" y="499704"/>
                  <a:pt x="552782" y="505319"/>
                  <a:pt x="545960" y="505319"/>
                </a:cubicBezTo>
                <a:lnTo>
                  <a:pt x="473498" y="505319"/>
                </a:lnTo>
                <a:cubicBezTo>
                  <a:pt x="466676" y="505319"/>
                  <a:pt x="461145" y="499704"/>
                  <a:pt x="461145" y="492893"/>
                </a:cubicBezTo>
                <a:lnTo>
                  <a:pt x="461145" y="100703"/>
                </a:lnTo>
                <a:cubicBezTo>
                  <a:pt x="461145" y="93800"/>
                  <a:pt x="466676" y="88277"/>
                  <a:pt x="473498" y="88277"/>
                </a:cubicBezTo>
                <a:close/>
                <a:moveTo>
                  <a:pt x="308658" y="0"/>
                </a:moveTo>
                <a:lnTo>
                  <a:pt x="465470" y="276"/>
                </a:lnTo>
                <a:cubicBezTo>
                  <a:pt x="467037" y="276"/>
                  <a:pt x="468420" y="1197"/>
                  <a:pt x="469158" y="2577"/>
                </a:cubicBezTo>
                <a:cubicBezTo>
                  <a:pt x="469895" y="3958"/>
                  <a:pt x="469711" y="5615"/>
                  <a:pt x="468697" y="6903"/>
                </a:cubicBezTo>
                <a:lnTo>
                  <a:pt x="373282" y="131166"/>
                </a:lnTo>
                <a:cubicBezTo>
                  <a:pt x="372360" y="132363"/>
                  <a:pt x="370701" y="132915"/>
                  <a:pt x="369318" y="132455"/>
                </a:cubicBezTo>
                <a:cubicBezTo>
                  <a:pt x="367843" y="131994"/>
                  <a:pt x="366737" y="130706"/>
                  <a:pt x="366644" y="129141"/>
                </a:cubicBezTo>
                <a:lnTo>
                  <a:pt x="363141" y="77411"/>
                </a:lnTo>
                <a:lnTo>
                  <a:pt x="249197" y="133467"/>
                </a:lnTo>
                <a:lnTo>
                  <a:pt x="186786" y="238308"/>
                </a:lnTo>
                <a:cubicBezTo>
                  <a:pt x="183006" y="244659"/>
                  <a:pt x="176276" y="248249"/>
                  <a:pt x="169178" y="248249"/>
                </a:cubicBezTo>
                <a:cubicBezTo>
                  <a:pt x="166596" y="248249"/>
                  <a:pt x="164015" y="247789"/>
                  <a:pt x="161434" y="246776"/>
                </a:cubicBezTo>
                <a:lnTo>
                  <a:pt x="22875" y="189708"/>
                </a:lnTo>
                <a:cubicBezTo>
                  <a:pt x="12458" y="185381"/>
                  <a:pt x="7480" y="173507"/>
                  <a:pt x="11813" y="163014"/>
                </a:cubicBezTo>
                <a:cubicBezTo>
                  <a:pt x="16053" y="152613"/>
                  <a:pt x="28038" y="147642"/>
                  <a:pt x="38547" y="151969"/>
                </a:cubicBezTo>
                <a:lnTo>
                  <a:pt x="160696" y="202226"/>
                </a:lnTo>
                <a:lnTo>
                  <a:pt x="217116" y="107326"/>
                </a:lnTo>
                <a:cubicBezTo>
                  <a:pt x="219144" y="103920"/>
                  <a:pt x="222094" y="101251"/>
                  <a:pt x="225689" y="99410"/>
                </a:cubicBezTo>
                <a:lnTo>
                  <a:pt x="345072" y="40777"/>
                </a:lnTo>
                <a:lnTo>
                  <a:pt x="306169" y="6443"/>
                </a:lnTo>
                <a:cubicBezTo>
                  <a:pt x="305063" y="5431"/>
                  <a:pt x="304602" y="3774"/>
                  <a:pt x="305155" y="2393"/>
                </a:cubicBezTo>
                <a:cubicBezTo>
                  <a:pt x="305708" y="920"/>
                  <a:pt x="307091" y="0"/>
                  <a:pt x="30865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3" name="two-books-sizes-outlined-symbol_57105">
            <a:extLst>
              <a:ext uri="{FF2B5EF4-FFF2-40B4-BE49-F238E27FC236}">
                <a16:creationId xmlns:a16="http://schemas.microsoft.com/office/drawing/2014/main" id="{03569CAA-7D5B-44D5-AE88-0CF30C2B0C9F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767750" y="3862254"/>
            <a:ext cx="342942" cy="330496"/>
          </a:xfrm>
          <a:custGeom>
            <a:avLst/>
            <a:gdLst>
              <a:gd name="connsiteX0" fmla="*/ 62032 w 596327"/>
              <a:gd name="connsiteY0" fmla="*/ 471572 h 574685"/>
              <a:gd name="connsiteX1" fmla="*/ 47689 w 596327"/>
              <a:gd name="connsiteY1" fmla="*/ 485893 h 574685"/>
              <a:gd name="connsiteX2" fmla="*/ 47689 w 596327"/>
              <a:gd name="connsiteY2" fmla="*/ 512746 h 574685"/>
              <a:gd name="connsiteX3" fmla="*/ 62032 w 596327"/>
              <a:gd name="connsiteY3" fmla="*/ 527067 h 574685"/>
              <a:gd name="connsiteX4" fmla="*/ 422752 w 596327"/>
              <a:gd name="connsiteY4" fmla="*/ 527067 h 574685"/>
              <a:gd name="connsiteX5" fmla="*/ 421676 w 596327"/>
              <a:gd name="connsiteY5" fmla="*/ 471572 h 574685"/>
              <a:gd name="connsiteX6" fmla="*/ 146647 w 596327"/>
              <a:gd name="connsiteY6" fmla="*/ 334057 h 574685"/>
              <a:gd name="connsiteX7" fmla="*/ 176754 w 596327"/>
              <a:gd name="connsiteY7" fmla="*/ 334057 h 574685"/>
              <a:gd name="connsiteX8" fmla="*/ 191091 w 596327"/>
              <a:gd name="connsiteY8" fmla="*/ 349090 h 574685"/>
              <a:gd name="connsiteX9" fmla="*/ 191091 w 596327"/>
              <a:gd name="connsiteY9" fmla="*/ 379156 h 574685"/>
              <a:gd name="connsiteX10" fmla="*/ 176754 w 596327"/>
              <a:gd name="connsiteY10" fmla="*/ 393473 h 574685"/>
              <a:gd name="connsiteX11" fmla="*/ 146647 w 596327"/>
              <a:gd name="connsiteY11" fmla="*/ 393473 h 574685"/>
              <a:gd name="connsiteX12" fmla="*/ 132310 w 596327"/>
              <a:gd name="connsiteY12" fmla="*/ 379156 h 574685"/>
              <a:gd name="connsiteX13" fmla="*/ 132310 w 596327"/>
              <a:gd name="connsiteY13" fmla="*/ 348374 h 574685"/>
              <a:gd name="connsiteX14" fmla="*/ 146647 w 596327"/>
              <a:gd name="connsiteY14" fmla="*/ 334057 h 574685"/>
              <a:gd name="connsiteX15" fmla="*/ 371842 w 596327"/>
              <a:gd name="connsiteY15" fmla="*/ 269241 h 574685"/>
              <a:gd name="connsiteX16" fmla="*/ 364671 w 596327"/>
              <a:gd name="connsiteY16" fmla="*/ 276401 h 574685"/>
              <a:gd name="connsiteX17" fmla="*/ 364671 w 596327"/>
              <a:gd name="connsiteY17" fmla="*/ 284994 h 574685"/>
              <a:gd name="connsiteX18" fmla="*/ 371842 w 596327"/>
              <a:gd name="connsiteY18" fmla="*/ 292155 h 574685"/>
              <a:gd name="connsiteX19" fmla="*/ 434953 w 596327"/>
              <a:gd name="connsiteY19" fmla="*/ 292155 h 574685"/>
              <a:gd name="connsiteX20" fmla="*/ 483003 w 596327"/>
              <a:gd name="connsiteY20" fmla="*/ 292155 h 574685"/>
              <a:gd name="connsiteX21" fmla="*/ 536431 w 596327"/>
              <a:gd name="connsiteY21" fmla="*/ 292155 h 574685"/>
              <a:gd name="connsiteX22" fmla="*/ 536072 w 596327"/>
              <a:gd name="connsiteY22" fmla="*/ 269241 h 574685"/>
              <a:gd name="connsiteX23" fmla="*/ 483003 w 596327"/>
              <a:gd name="connsiteY23" fmla="*/ 269241 h 574685"/>
              <a:gd name="connsiteX24" fmla="*/ 434953 w 596327"/>
              <a:gd name="connsiteY24" fmla="*/ 269241 h 574685"/>
              <a:gd name="connsiteX25" fmla="*/ 146647 w 596327"/>
              <a:gd name="connsiteY25" fmla="*/ 230961 h 574685"/>
              <a:gd name="connsiteX26" fmla="*/ 176754 w 596327"/>
              <a:gd name="connsiteY26" fmla="*/ 230961 h 574685"/>
              <a:gd name="connsiteX27" fmla="*/ 191091 w 596327"/>
              <a:gd name="connsiteY27" fmla="*/ 245281 h 574685"/>
              <a:gd name="connsiteX28" fmla="*/ 191091 w 596327"/>
              <a:gd name="connsiteY28" fmla="*/ 275352 h 574685"/>
              <a:gd name="connsiteX29" fmla="*/ 176754 w 596327"/>
              <a:gd name="connsiteY29" fmla="*/ 289671 h 574685"/>
              <a:gd name="connsiteX30" fmla="*/ 146647 w 596327"/>
              <a:gd name="connsiteY30" fmla="*/ 289671 h 574685"/>
              <a:gd name="connsiteX31" fmla="*/ 132310 w 596327"/>
              <a:gd name="connsiteY31" fmla="*/ 275352 h 574685"/>
              <a:gd name="connsiteX32" fmla="*/ 132310 w 596327"/>
              <a:gd name="connsiteY32" fmla="*/ 245281 h 574685"/>
              <a:gd name="connsiteX33" fmla="*/ 146647 w 596327"/>
              <a:gd name="connsiteY33" fmla="*/ 230961 h 574685"/>
              <a:gd name="connsiteX34" fmla="*/ 420248 w 596327"/>
              <a:gd name="connsiteY34" fmla="*/ 175073 h 574685"/>
              <a:gd name="connsiteX35" fmla="*/ 434920 w 596327"/>
              <a:gd name="connsiteY35" fmla="*/ 175073 h 574685"/>
              <a:gd name="connsiteX36" fmla="*/ 435636 w 596327"/>
              <a:gd name="connsiteY36" fmla="*/ 175073 h 574685"/>
              <a:gd name="connsiteX37" fmla="*/ 443151 w 596327"/>
              <a:gd name="connsiteY37" fmla="*/ 182232 h 574685"/>
              <a:gd name="connsiteX38" fmla="*/ 443151 w 596327"/>
              <a:gd name="connsiteY38" fmla="*/ 197623 h 574685"/>
              <a:gd name="connsiteX39" fmla="*/ 435994 w 596327"/>
              <a:gd name="connsiteY39" fmla="*/ 204781 h 574685"/>
              <a:gd name="connsiteX40" fmla="*/ 434920 w 596327"/>
              <a:gd name="connsiteY40" fmla="*/ 204781 h 574685"/>
              <a:gd name="connsiteX41" fmla="*/ 420248 w 596327"/>
              <a:gd name="connsiteY41" fmla="*/ 204781 h 574685"/>
              <a:gd name="connsiteX42" fmla="*/ 413090 w 596327"/>
              <a:gd name="connsiteY42" fmla="*/ 197623 h 574685"/>
              <a:gd name="connsiteX43" fmla="*/ 413090 w 596327"/>
              <a:gd name="connsiteY43" fmla="*/ 182232 h 574685"/>
              <a:gd name="connsiteX44" fmla="*/ 420248 w 596327"/>
              <a:gd name="connsiteY44" fmla="*/ 175073 h 574685"/>
              <a:gd name="connsiteX45" fmla="*/ 146647 w 596327"/>
              <a:gd name="connsiteY45" fmla="*/ 127441 h 574685"/>
              <a:gd name="connsiteX46" fmla="*/ 176754 w 596327"/>
              <a:gd name="connsiteY46" fmla="*/ 127441 h 574685"/>
              <a:gd name="connsiteX47" fmla="*/ 191091 w 596327"/>
              <a:gd name="connsiteY47" fmla="*/ 141778 h 574685"/>
              <a:gd name="connsiteX48" fmla="*/ 191091 w 596327"/>
              <a:gd name="connsiteY48" fmla="*/ 171885 h 574685"/>
              <a:gd name="connsiteX49" fmla="*/ 176754 w 596327"/>
              <a:gd name="connsiteY49" fmla="*/ 186222 h 574685"/>
              <a:gd name="connsiteX50" fmla="*/ 146647 w 596327"/>
              <a:gd name="connsiteY50" fmla="*/ 186222 h 574685"/>
              <a:gd name="connsiteX51" fmla="*/ 132310 w 596327"/>
              <a:gd name="connsiteY51" fmla="*/ 171885 h 574685"/>
              <a:gd name="connsiteX52" fmla="*/ 132310 w 596327"/>
              <a:gd name="connsiteY52" fmla="*/ 141778 h 574685"/>
              <a:gd name="connsiteX53" fmla="*/ 146647 w 596327"/>
              <a:gd name="connsiteY53" fmla="*/ 127441 h 574685"/>
              <a:gd name="connsiteX54" fmla="*/ 420248 w 596327"/>
              <a:gd name="connsiteY54" fmla="*/ 117421 h 574685"/>
              <a:gd name="connsiteX55" fmla="*/ 431699 w 596327"/>
              <a:gd name="connsiteY55" fmla="*/ 117421 h 574685"/>
              <a:gd name="connsiteX56" fmla="*/ 434920 w 596327"/>
              <a:gd name="connsiteY56" fmla="*/ 117421 h 574685"/>
              <a:gd name="connsiteX57" fmla="*/ 435636 w 596327"/>
              <a:gd name="connsiteY57" fmla="*/ 117421 h 574685"/>
              <a:gd name="connsiteX58" fmla="*/ 443151 w 596327"/>
              <a:gd name="connsiteY58" fmla="*/ 124954 h 574685"/>
              <a:gd name="connsiteX59" fmla="*/ 443151 w 596327"/>
              <a:gd name="connsiteY59" fmla="*/ 140378 h 574685"/>
              <a:gd name="connsiteX60" fmla="*/ 435994 w 596327"/>
              <a:gd name="connsiteY60" fmla="*/ 147552 h 574685"/>
              <a:gd name="connsiteX61" fmla="*/ 434920 w 596327"/>
              <a:gd name="connsiteY61" fmla="*/ 147552 h 574685"/>
              <a:gd name="connsiteX62" fmla="*/ 431699 w 596327"/>
              <a:gd name="connsiteY62" fmla="*/ 147552 h 574685"/>
              <a:gd name="connsiteX63" fmla="*/ 420248 w 596327"/>
              <a:gd name="connsiteY63" fmla="*/ 147552 h 574685"/>
              <a:gd name="connsiteX64" fmla="*/ 413090 w 596327"/>
              <a:gd name="connsiteY64" fmla="*/ 140378 h 574685"/>
              <a:gd name="connsiteX65" fmla="*/ 413090 w 596327"/>
              <a:gd name="connsiteY65" fmla="*/ 124595 h 574685"/>
              <a:gd name="connsiteX66" fmla="*/ 420248 w 596327"/>
              <a:gd name="connsiteY66" fmla="*/ 117421 h 574685"/>
              <a:gd name="connsiteX67" fmla="*/ 420249 w 596327"/>
              <a:gd name="connsiteY67" fmla="*/ 60192 h 574685"/>
              <a:gd name="connsiteX68" fmla="*/ 435640 w 596327"/>
              <a:gd name="connsiteY68" fmla="*/ 60192 h 574685"/>
              <a:gd name="connsiteX69" fmla="*/ 442798 w 596327"/>
              <a:gd name="connsiteY69" fmla="*/ 67349 h 574685"/>
              <a:gd name="connsiteX70" fmla="*/ 442798 w 596327"/>
              <a:gd name="connsiteY70" fmla="*/ 71644 h 574685"/>
              <a:gd name="connsiteX71" fmla="*/ 442798 w 596327"/>
              <a:gd name="connsiteY71" fmla="*/ 83096 h 574685"/>
              <a:gd name="connsiteX72" fmla="*/ 435640 w 596327"/>
              <a:gd name="connsiteY72" fmla="*/ 90253 h 574685"/>
              <a:gd name="connsiteX73" fmla="*/ 420249 w 596327"/>
              <a:gd name="connsiteY73" fmla="*/ 90253 h 574685"/>
              <a:gd name="connsiteX74" fmla="*/ 413090 w 596327"/>
              <a:gd name="connsiteY74" fmla="*/ 83096 h 574685"/>
              <a:gd name="connsiteX75" fmla="*/ 413090 w 596327"/>
              <a:gd name="connsiteY75" fmla="*/ 71644 h 574685"/>
              <a:gd name="connsiteX76" fmla="*/ 413090 w 596327"/>
              <a:gd name="connsiteY76" fmla="*/ 67349 h 574685"/>
              <a:gd name="connsiteX77" fmla="*/ 420249 w 596327"/>
              <a:gd name="connsiteY77" fmla="*/ 60192 h 574685"/>
              <a:gd name="connsiteX78" fmla="*/ 391206 w 596327"/>
              <a:gd name="connsiteY78" fmla="*/ 47618 h 574685"/>
              <a:gd name="connsiteX79" fmla="*/ 384034 w 596327"/>
              <a:gd name="connsiteY79" fmla="*/ 54779 h 574685"/>
              <a:gd name="connsiteX80" fmla="*/ 384034 w 596327"/>
              <a:gd name="connsiteY80" fmla="*/ 93088 h 574685"/>
              <a:gd name="connsiteX81" fmla="*/ 384034 w 596327"/>
              <a:gd name="connsiteY81" fmla="*/ 214462 h 574685"/>
              <a:gd name="connsiteX82" fmla="*/ 391206 w 596327"/>
              <a:gd name="connsiteY82" fmla="*/ 221622 h 574685"/>
              <a:gd name="connsiteX83" fmla="*/ 434953 w 596327"/>
              <a:gd name="connsiteY83" fmla="*/ 221622 h 574685"/>
              <a:gd name="connsiteX84" fmla="*/ 483003 w 596327"/>
              <a:gd name="connsiteY84" fmla="*/ 221622 h 574685"/>
              <a:gd name="connsiteX85" fmla="*/ 541093 w 596327"/>
              <a:gd name="connsiteY85" fmla="*/ 221622 h 574685"/>
              <a:gd name="connsiteX86" fmla="*/ 548264 w 596327"/>
              <a:gd name="connsiteY86" fmla="*/ 214462 h 574685"/>
              <a:gd name="connsiteX87" fmla="*/ 548264 w 596327"/>
              <a:gd name="connsiteY87" fmla="*/ 54779 h 574685"/>
              <a:gd name="connsiteX88" fmla="*/ 541093 w 596327"/>
              <a:gd name="connsiteY88" fmla="*/ 47618 h 574685"/>
              <a:gd name="connsiteX89" fmla="*/ 465074 w 596327"/>
              <a:gd name="connsiteY89" fmla="*/ 47618 h 574685"/>
              <a:gd name="connsiteX90" fmla="*/ 28685 w 596327"/>
              <a:gd name="connsiteY90" fmla="*/ 45515 h 574685"/>
              <a:gd name="connsiteX91" fmla="*/ 269643 w 596327"/>
              <a:gd name="connsiteY91" fmla="*/ 45515 h 574685"/>
              <a:gd name="connsiteX92" fmla="*/ 269643 w 596327"/>
              <a:gd name="connsiteY92" fmla="*/ 93133 h 574685"/>
              <a:gd name="connsiteX93" fmla="*/ 110080 w 596327"/>
              <a:gd name="connsiteY93" fmla="*/ 93133 h 574685"/>
              <a:gd name="connsiteX94" fmla="*/ 95737 w 596327"/>
              <a:gd name="connsiteY94" fmla="*/ 107454 h 574685"/>
              <a:gd name="connsiteX95" fmla="*/ 95737 w 596327"/>
              <a:gd name="connsiteY95" fmla="*/ 409991 h 574685"/>
              <a:gd name="connsiteX96" fmla="*/ 110080 w 596327"/>
              <a:gd name="connsiteY96" fmla="*/ 424312 h 574685"/>
              <a:gd name="connsiteX97" fmla="*/ 420601 w 596327"/>
              <a:gd name="connsiteY97" fmla="*/ 424312 h 574685"/>
              <a:gd name="connsiteX98" fmla="*/ 434943 w 596327"/>
              <a:gd name="connsiteY98" fmla="*/ 409991 h 574685"/>
              <a:gd name="connsiteX99" fmla="*/ 434943 w 596327"/>
              <a:gd name="connsiteY99" fmla="*/ 388151 h 574685"/>
              <a:gd name="connsiteX100" fmla="*/ 483350 w 596327"/>
              <a:gd name="connsiteY100" fmla="*/ 388151 h 574685"/>
              <a:gd name="connsiteX101" fmla="*/ 483350 w 596327"/>
              <a:gd name="connsiteY101" fmla="*/ 420016 h 574685"/>
              <a:gd name="connsiteX102" fmla="*/ 483350 w 596327"/>
              <a:gd name="connsiteY102" fmla="*/ 442930 h 574685"/>
              <a:gd name="connsiteX103" fmla="*/ 482991 w 596327"/>
              <a:gd name="connsiteY103" fmla="*/ 452596 h 574685"/>
              <a:gd name="connsiteX104" fmla="*/ 474386 w 596327"/>
              <a:gd name="connsiteY104" fmla="*/ 469424 h 574685"/>
              <a:gd name="connsiteX105" fmla="*/ 467214 w 596327"/>
              <a:gd name="connsiteY105" fmla="*/ 491622 h 574685"/>
              <a:gd name="connsiteX106" fmla="*/ 478689 w 596327"/>
              <a:gd name="connsiteY106" fmla="*/ 537092 h 574685"/>
              <a:gd name="connsiteX107" fmla="*/ 476537 w 596327"/>
              <a:gd name="connsiteY107" fmla="*/ 567166 h 574685"/>
              <a:gd name="connsiteX108" fmla="*/ 457892 w 596327"/>
              <a:gd name="connsiteY108" fmla="*/ 574685 h 574685"/>
              <a:gd name="connsiteX109" fmla="*/ 28685 w 596327"/>
              <a:gd name="connsiteY109" fmla="*/ 574685 h 574685"/>
              <a:gd name="connsiteX110" fmla="*/ 0 w 596327"/>
              <a:gd name="connsiteY110" fmla="*/ 546043 h 574685"/>
              <a:gd name="connsiteX111" fmla="*/ 0 w 596327"/>
              <a:gd name="connsiteY111" fmla="*/ 447226 h 574685"/>
              <a:gd name="connsiteX112" fmla="*/ 0 w 596327"/>
              <a:gd name="connsiteY112" fmla="*/ 74157 h 574685"/>
              <a:gd name="connsiteX113" fmla="*/ 28685 w 596327"/>
              <a:gd name="connsiteY113" fmla="*/ 45515 h 574685"/>
              <a:gd name="connsiteX114" fmla="*/ 331323 w 596327"/>
              <a:gd name="connsiteY114" fmla="*/ 0 h 574685"/>
              <a:gd name="connsiteX115" fmla="*/ 581971 w 596327"/>
              <a:gd name="connsiteY115" fmla="*/ 0 h 574685"/>
              <a:gd name="connsiteX116" fmla="*/ 596314 w 596327"/>
              <a:gd name="connsiteY116" fmla="*/ 14321 h 574685"/>
              <a:gd name="connsiteX117" fmla="*/ 596314 w 596327"/>
              <a:gd name="connsiteY117" fmla="*/ 245969 h 574685"/>
              <a:gd name="connsiteX118" fmla="*/ 591294 w 596327"/>
              <a:gd name="connsiteY118" fmla="*/ 259216 h 574685"/>
              <a:gd name="connsiteX119" fmla="*/ 588066 w 596327"/>
              <a:gd name="connsiteY119" fmla="*/ 263870 h 574685"/>
              <a:gd name="connsiteX120" fmla="*/ 582688 w 596327"/>
              <a:gd name="connsiteY120" fmla="*/ 281056 h 574685"/>
              <a:gd name="connsiteX121" fmla="*/ 590576 w 596327"/>
              <a:gd name="connsiteY121" fmla="*/ 300389 h 574685"/>
              <a:gd name="connsiteX122" fmla="*/ 591294 w 596327"/>
              <a:gd name="connsiteY122" fmla="*/ 330464 h 574685"/>
              <a:gd name="connsiteX123" fmla="*/ 571213 w 596327"/>
              <a:gd name="connsiteY123" fmla="*/ 339773 h 574685"/>
              <a:gd name="connsiteX124" fmla="*/ 483003 w 596327"/>
              <a:gd name="connsiteY124" fmla="*/ 339773 h 574685"/>
              <a:gd name="connsiteX125" fmla="*/ 434953 w 596327"/>
              <a:gd name="connsiteY125" fmla="*/ 339773 h 574685"/>
              <a:gd name="connsiteX126" fmla="*/ 331323 w 596327"/>
              <a:gd name="connsiteY126" fmla="*/ 339773 h 574685"/>
              <a:gd name="connsiteX127" fmla="*/ 316980 w 596327"/>
              <a:gd name="connsiteY127" fmla="*/ 325452 h 574685"/>
              <a:gd name="connsiteX128" fmla="*/ 316980 w 596327"/>
              <a:gd name="connsiteY128" fmla="*/ 245252 h 574685"/>
              <a:gd name="connsiteX129" fmla="*/ 316980 w 596327"/>
              <a:gd name="connsiteY129" fmla="*/ 93088 h 574685"/>
              <a:gd name="connsiteX130" fmla="*/ 316980 w 596327"/>
              <a:gd name="connsiteY130" fmla="*/ 45470 h 574685"/>
              <a:gd name="connsiteX131" fmla="*/ 316980 w 596327"/>
              <a:gd name="connsiteY131" fmla="*/ 14321 h 574685"/>
              <a:gd name="connsiteX132" fmla="*/ 331323 w 596327"/>
              <a:gd name="connsiteY132" fmla="*/ 0 h 574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596327" h="574685">
                <a:moveTo>
                  <a:pt x="62032" y="471572"/>
                </a:moveTo>
                <a:cubicBezTo>
                  <a:pt x="54144" y="471572"/>
                  <a:pt x="47689" y="478017"/>
                  <a:pt x="47689" y="485893"/>
                </a:cubicBezTo>
                <a:lnTo>
                  <a:pt x="47689" y="512746"/>
                </a:lnTo>
                <a:cubicBezTo>
                  <a:pt x="47689" y="520980"/>
                  <a:pt x="54144" y="527067"/>
                  <a:pt x="62032" y="527067"/>
                </a:cubicBezTo>
                <a:lnTo>
                  <a:pt x="422752" y="527067"/>
                </a:lnTo>
                <a:cubicBezTo>
                  <a:pt x="418449" y="511672"/>
                  <a:pt x="416298" y="492338"/>
                  <a:pt x="421676" y="471572"/>
                </a:cubicBezTo>
                <a:close/>
                <a:moveTo>
                  <a:pt x="146647" y="334057"/>
                </a:moveTo>
                <a:lnTo>
                  <a:pt x="176754" y="334057"/>
                </a:lnTo>
                <a:cubicBezTo>
                  <a:pt x="184639" y="334057"/>
                  <a:pt x="191091" y="340500"/>
                  <a:pt x="191091" y="349090"/>
                </a:cubicBezTo>
                <a:lnTo>
                  <a:pt x="191091" y="379156"/>
                </a:lnTo>
                <a:cubicBezTo>
                  <a:pt x="191091" y="387030"/>
                  <a:pt x="184998" y="393473"/>
                  <a:pt x="176754" y="393473"/>
                </a:cubicBezTo>
                <a:lnTo>
                  <a:pt x="146647" y="393473"/>
                </a:lnTo>
                <a:cubicBezTo>
                  <a:pt x="138761" y="393473"/>
                  <a:pt x="132310" y="387030"/>
                  <a:pt x="132310" y="379156"/>
                </a:cubicBezTo>
                <a:lnTo>
                  <a:pt x="132310" y="348374"/>
                </a:lnTo>
                <a:cubicBezTo>
                  <a:pt x="132310" y="340500"/>
                  <a:pt x="138761" y="334057"/>
                  <a:pt x="146647" y="334057"/>
                </a:cubicBezTo>
                <a:close/>
                <a:moveTo>
                  <a:pt x="371842" y="269241"/>
                </a:moveTo>
                <a:cubicBezTo>
                  <a:pt x="368257" y="269241"/>
                  <a:pt x="364671" y="272463"/>
                  <a:pt x="364671" y="276401"/>
                </a:cubicBezTo>
                <a:lnTo>
                  <a:pt x="364671" y="284994"/>
                </a:lnTo>
                <a:cubicBezTo>
                  <a:pt x="364671" y="288932"/>
                  <a:pt x="368257" y="292155"/>
                  <a:pt x="371842" y="292155"/>
                </a:cubicBezTo>
                <a:lnTo>
                  <a:pt x="434953" y="292155"/>
                </a:lnTo>
                <a:lnTo>
                  <a:pt x="483003" y="292155"/>
                </a:lnTo>
                <a:lnTo>
                  <a:pt x="536431" y="292155"/>
                </a:lnTo>
                <a:cubicBezTo>
                  <a:pt x="534997" y="284994"/>
                  <a:pt x="534997" y="277475"/>
                  <a:pt x="536072" y="269241"/>
                </a:cubicBezTo>
                <a:lnTo>
                  <a:pt x="483003" y="269241"/>
                </a:lnTo>
                <a:lnTo>
                  <a:pt x="434953" y="269241"/>
                </a:lnTo>
                <a:close/>
                <a:moveTo>
                  <a:pt x="146647" y="230961"/>
                </a:moveTo>
                <a:lnTo>
                  <a:pt x="176754" y="230961"/>
                </a:lnTo>
                <a:cubicBezTo>
                  <a:pt x="184998" y="230961"/>
                  <a:pt x="191091" y="237405"/>
                  <a:pt x="191091" y="245281"/>
                </a:cubicBezTo>
                <a:lnTo>
                  <a:pt x="191091" y="275352"/>
                </a:lnTo>
                <a:cubicBezTo>
                  <a:pt x="191091" y="283585"/>
                  <a:pt x="184998" y="289671"/>
                  <a:pt x="176754" y="289671"/>
                </a:cubicBezTo>
                <a:lnTo>
                  <a:pt x="146647" y="289671"/>
                </a:lnTo>
                <a:cubicBezTo>
                  <a:pt x="138761" y="289671"/>
                  <a:pt x="132310" y="283585"/>
                  <a:pt x="132310" y="275352"/>
                </a:cubicBezTo>
                <a:lnTo>
                  <a:pt x="132310" y="245281"/>
                </a:lnTo>
                <a:cubicBezTo>
                  <a:pt x="132310" y="237405"/>
                  <a:pt x="138761" y="230961"/>
                  <a:pt x="146647" y="230961"/>
                </a:cubicBezTo>
                <a:close/>
                <a:moveTo>
                  <a:pt x="420248" y="175073"/>
                </a:moveTo>
                <a:lnTo>
                  <a:pt x="434920" y="175073"/>
                </a:lnTo>
                <a:lnTo>
                  <a:pt x="435636" y="175073"/>
                </a:lnTo>
                <a:cubicBezTo>
                  <a:pt x="439930" y="175073"/>
                  <a:pt x="442793" y="177936"/>
                  <a:pt x="443151" y="182232"/>
                </a:cubicBezTo>
                <a:lnTo>
                  <a:pt x="443151" y="197623"/>
                </a:lnTo>
                <a:cubicBezTo>
                  <a:pt x="443151" y="201560"/>
                  <a:pt x="439930" y="204781"/>
                  <a:pt x="435994" y="204781"/>
                </a:cubicBezTo>
                <a:lnTo>
                  <a:pt x="434920" y="204781"/>
                </a:lnTo>
                <a:lnTo>
                  <a:pt x="420248" y="204781"/>
                </a:lnTo>
                <a:cubicBezTo>
                  <a:pt x="416311" y="204781"/>
                  <a:pt x="413090" y="201560"/>
                  <a:pt x="413090" y="197623"/>
                </a:cubicBezTo>
                <a:lnTo>
                  <a:pt x="413090" y="182232"/>
                </a:lnTo>
                <a:cubicBezTo>
                  <a:pt x="413090" y="178652"/>
                  <a:pt x="416311" y="175073"/>
                  <a:pt x="420248" y="175073"/>
                </a:cubicBezTo>
                <a:close/>
                <a:moveTo>
                  <a:pt x="146647" y="127441"/>
                </a:moveTo>
                <a:lnTo>
                  <a:pt x="176754" y="127441"/>
                </a:lnTo>
                <a:cubicBezTo>
                  <a:pt x="184998" y="127441"/>
                  <a:pt x="191091" y="133534"/>
                  <a:pt x="191091" y="141778"/>
                </a:cubicBezTo>
                <a:lnTo>
                  <a:pt x="191091" y="171885"/>
                </a:lnTo>
                <a:cubicBezTo>
                  <a:pt x="191091" y="180129"/>
                  <a:pt x="184998" y="186222"/>
                  <a:pt x="176754" y="186222"/>
                </a:cubicBezTo>
                <a:lnTo>
                  <a:pt x="146647" y="186222"/>
                </a:lnTo>
                <a:cubicBezTo>
                  <a:pt x="138761" y="186222"/>
                  <a:pt x="132310" y="180129"/>
                  <a:pt x="132310" y="171885"/>
                </a:cubicBezTo>
                <a:lnTo>
                  <a:pt x="132310" y="141778"/>
                </a:lnTo>
                <a:cubicBezTo>
                  <a:pt x="132310" y="133534"/>
                  <a:pt x="138761" y="127441"/>
                  <a:pt x="146647" y="127441"/>
                </a:cubicBezTo>
                <a:close/>
                <a:moveTo>
                  <a:pt x="420248" y="117421"/>
                </a:moveTo>
                <a:lnTo>
                  <a:pt x="431699" y="117421"/>
                </a:lnTo>
                <a:lnTo>
                  <a:pt x="434920" y="117421"/>
                </a:lnTo>
                <a:lnTo>
                  <a:pt x="435636" y="117421"/>
                </a:lnTo>
                <a:cubicBezTo>
                  <a:pt x="439930" y="117421"/>
                  <a:pt x="442793" y="120649"/>
                  <a:pt x="443151" y="124954"/>
                </a:cubicBezTo>
                <a:lnTo>
                  <a:pt x="443151" y="140378"/>
                </a:lnTo>
                <a:cubicBezTo>
                  <a:pt x="443151" y="144324"/>
                  <a:pt x="439930" y="147552"/>
                  <a:pt x="435994" y="147552"/>
                </a:cubicBezTo>
                <a:lnTo>
                  <a:pt x="434920" y="147552"/>
                </a:lnTo>
                <a:lnTo>
                  <a:pt x="431699" y="147552"/>
                </a:lnTo>
                <a:lnTo>
                  <a:pt x="420248" y="147552"/>
                </a:lnTo>
                <a:cubicBezTo>
                  <a:pt x="416311" y="147552"/>
                  <a:pt x="413090" y="144324"/>
                  <a:pt x="413090" y="140378"/>
                </a:cubicBezTo>
                <a:lnTo>
                  <a:pt x="413090" y="124595"/>
                </a:lnTo>
                <a:cubicBezTo>
                  <a:pt x="413090" y="120649"/>
                  <a:pt x="416311" y="117421"/>
                  <a:pt x="420248" y="117421"/>
                </a:cubicBezTo>
                <a:close/>
                <a:moveTo>
                  <a:pt x="420249" y="60192"/>
                </a:moveTo>
                <a:lnTo>
                  <a:pt x="435640" y="60192"/>
                </a:lnTo>
                <a:cubicBezTo>
                  <a:pt x="439935" y="60192"/>
                  <a:pt x="442798" y="63413"/>
                  <a:pt x="442798" y="67349"/>
                </a:cubicBezTo>
                <a:lnTo>
                  <a:pt x="442798" y="71644"/>
                </a:lnTo>
                <a:lnTo>
                  <a:pt x="442798" y="83096"/>
                </a:lnTo>
                <a:cubicBezTo>
                  <a:pt x="442798" y="87032"/>
                  <a:pt x="439219" y="90253"/>
                  <a:pt x="435640" y="90253"/>
                </a:cubicBezTo>
                <a:lnTo>
                  <a:pt x="420249" y="90253"/>
                </a:lnTo>
                <a:cubicBezTo>
                  <a:pt x="416312" y="90253"/>
                  <a:pt x="413090" y="87032"/>
                  <a:pt x="413090" y="83096"/>
                </a:cubicBezTo>
                <a:lnTo>
                  <a:pt x="413090" y="71644"/>
                </a:lnTo>
                <a:lnTo>
                  <a:pt x="413090" y="67349"/>
                </a:lnTo>
                <a:cubicBezTo>
                  <a:pt x="413090" y="63413"/>
                  <a:pt x="416312" y="60192"/>
                  <a:pt x="420249" y="60192"/>
                </a:cubicBezTo>
                <a:close/>
                <a:moveTo>
                  <a:pt x="391206" y="47618"/>
                </a:moveTo>
                <a:cubicBezTo>
                  <a:pt x="387261" y="47618"/>
                  <a:pt x="384034" y="51199"/>
                  <a:pt x="384034" y="54779"/>
                </a:cubicBezTo>
                <a:lnTo>
                  <a:pt x="384034" y="93088"/>
                </a:lnTo>
                <a:lnTo>
                  <a:pt x="384034" y="214462"/>
                </a:lnTo>
                <a:cubicBezTo>
                  <a:pt x="384034" y="218042"/>
                  <a:pt x="387261" y="221622"/>
                  <a:pt x="391206" y="221622"/>
                </a:cubicBezTo>
                <a:lnTo>
                  <a:pt x="434953" y="221622"/>
                </a:lnTo>
                <a:lnTo>
                  <a:pt x="483003" y="221622"/>
                </a:lnTo>
                <a:lnTo>
                  <a:pt x="541093" y="221622"/>
                </a:lnTo>
                <a:cubicBezTo>
                  <a:pt x="545037" y="221622"/>
                  <a:pt x="548264" y="218042"/>
                  <a:pt x="548264" y="214462"/>
                </a:cubicBezTo>
                <a:lnTo>
                  <a:pt x="548264" y="54779"/>
                </a:lnTo>
                <a:cubicBezTo>
                  <a:pt x="548264" y="51199"/>
                  <a:pt x="545037" y="47618"/>
                  <a:pt x="541093" y="47618"/>
                </a:cubicBezTo>
                <a:lnTo>
                  <a:pt x="465074" y="47618"/>
                </a:lnTo>
                <a:close/>
                <a:moveTo>
                  <a:pt x="28685" y="45515"/>
                </a:moveTo>
                <a:lnTo>
                  <a:pt x="269643" y="45515"/>
                </a:lnTo>
                <a:lnTo>
                  <a:pt x="269643" y="93133"/>
                </a:lnTo>
                <a:lnTo>
                  <a:pt x="110080" y="93133"/>
                </a:lnTo>
                <a:cubicBezTo>
                  <a:pt x="101833" y="93133"/>
                  <a:pt x="95737" y="99220"/>
                  <a:pt x="95737" y="107454"/>
                </a:cubicBezTo>
                <a:lnTo>
                  <a:pt x="95737" y="409991"/>
                </a:lnTo>
                <a:cubicBezTo>
                  <a:pt x="95737" y="418225"/>
                  <a:pt x="101833" y="424312"/>
                  <a:pt x="110080" y="424312"/>
                </a:cubicBezTo>
                <a:lnTo>
                  <a:pt x="420601" y="424312"/>
                </a:lnTo>
                <a:cubicBezTo>
                  <a:pt x="428848" y="424312"/>
                  <a:pt x="434943" y="418225"/>
                  <a:pt x="434943" y="409991"/>
                </a:cubicBezTo>
                <a:lnTo>
                  <a:pt x="434943" y="388151"/>
                </a:lnTo>
                <a:lnTo>
                  <a:pt x="483350" y="388151"/>
                </a:lnTo>
                <a:lnTo>
                  <a:pt x="483350" y="420016"/>
                </a:lnTo>
                <a:lnTo>
                  <a:pt x="483350" y="442930"/>
                </a:lnTo>
                <a:cubicBezTo>
                  <a:pt x="483350" y="446510"/>
                  <a:pt x="483709" y="449374"/>
                  <a:pt x="482991" y="452596"/>
                </a:cubicBezTo>
                <a:cubicBezTo>
                  <a:pt x="481557" y="458683"/>
                  <a:pt x="477254" y="463695"/>
                  <a:pt x="474386" y="469424"/>
                </a:cubicBezTo>
                <a:cubicBezTo>
                  <a:pt x="470442" y="475868"/>
                  <a:pt x="467932" y="483745"/>
                  <a:pt x="467214" y="491622"/>
                </a:cubicBezTo>
                <a:cubicBezTo>
                  <a:pt x="465063" y="507017"/>
                  <a:pt x="469366" y="524561"/>
                  <a:pt x="478689" y="537092"/>
                </a:cubicBezTo>
                <a:cubicBezTo>
                  <a:pt x="484784" y="546043"/>
                  <a:pt x="484426" y="558574"/>
                  <a:pt x="476537" y="567166"/>
                </a:cubicBezTo>
                <a:cubicBezTo>
                  <a:pt x="471876" y="572537"/>
                  <a:pt x="464704" y="574685"/>
                  <a:pt x="457892" y="574685"/>
                </a:cubicBezTo>
                <a:lnTo>
                  <a:pt x="28685" y="574685"/>
                </a:lnTo>
                <a:cubicBezTo>
                  <a:pt x="12908" y="574685"/>
                  <a:pt x="0" y="561796"/>
                  <a:pt x="0" y="546043"/>
                </a:cubicBezTo>
                <a:lnTo>
                  <a:pt x="0" y="447226"/>
                </a:lnTo>
                <a:lnTo>
                  <a:pt x="0" y="74157"/>
                </a:lnTo>
                <a:cubicBezTo>
                  <a:pt x="0" y="58404"/>
                  <a:pt x="12908" y="45515"/>
                  <a:pt x="28685" y="45515"/>
                </a:cubicBezTo>
                <a:close/>
                <a:moveTo>
                  <a:pt x="331323" y="0"/>
                </a:moveTo>
                <a:lnTo>
                  <a:pt x="581971" y="0"/>
                </a:lnTo>
                <a:cubicBezTo>
                  <a:pt x="589859" y="0"/>
                  <a:pt x="596314" y="6086"/>
                  <a:pt x="596314" y="14321"/>
                </a:cubicBezTo>
                <a:lnTo>
                  <a:pt x="596314" y="245969"/>
                </a:lnTo>
                <a:cubicBezTo>
                  <a:pt x="596314" y="250623"/>
                  <a:pt x="593804" y="254919"/>
                  <a:pt x="591294" y="259216"/>
                </a:cubicBezTo>
                <a:cubicBezTo>
                  <a:pt x="589859" y="261006"/>
                  <a:pt x="589142" y="262438"/>
                  <a:pt x="588066" y="263870"/>
                </a:cubicBezTo>
                <a:cubicBezTo>
                  <a:pt x="584122" y="269241"/>
                  <a:pt x="582688" y="275327"/>
                  <a:pt x="582688" y="281056"/>
                </a:cubicBezTo>
                <a:cubicBezTo>
                  <a:pt x="583405" y="287858"/>
                  <a:pt x="586274" y="295019"/>
                  <a:pt x="590576" y="300389"/>
                </a:cubicBezTo>
                <a:cubicBezTo>
                  <a:pt x="597748" y="308982"/>
                  <a:pt x="598465" y="321155"/>
                  <a:pt x="591294" y="330464"/>
                </a:cubicBezTo>
                <a:cubicBezTo>
                  <a:pt x="586632" y="336551"/>
                  <a:pt x="579102" y="339773"/>
                  <a:pt x="571213" y="339773"/>
                </a:cubicBezTo>
                <a:lnTo>
                  <a:pt x="483003" y="339773"/>
                </a:lnTo>
                <a:lnTo>
                  <a:pt x="434953" y="339773"/>
                </a:lnTo>
                <a:lnTo>
                  <a:pt x="331323" y="339773"/>
                </a:lnTo>
                <a:cubicBezTo>
                  <a:pt x="323076" y="339773"/>
                  <a:pt x="316980" y="333687"/>
                  <a:pt x="316980" y="325452"/>
                </a:cubicBezTo>
                <a:lnTo>
                  <a:pt x="316980" y="245252"/>
                </a:lnTo>
                <a:lnTo>
                  <a:pt x="316980" y="93088"/>
                </a:lnTo>
                <a:lnTo>
                  <a:pt x="316980" y="45470"/>
                </a:lnTo>
                <a:lnTo>
                  <a:pt x="316980" y="14321"/>
                </a:lnTo>
                <a:cubicBezTo>
                  <a:pt x="316980" y="6086"/>
                  <a:pt x="323076" y="0"/>
                  <a:pt x="3313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  <p:sp>
        <p:nvSpPr>
          <p:cNvPr id="14" name="work-tools-cross_53063">
            <a:extLst>
              <a:ext uri="{FF2B5EF4-FFF2-40B4-BE49-F238E27FC236}">
                <a16:creationId xmlns:a16="http://schemas.microsoft.com/office/drawing/2014/main" id="{3E8B1D6A-EBDA-4AD8-9CE4-3B1F079EE53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767750" y="5041578"/>
            <a:ext cx="342942" cy="329814"/>
          </a:xfrm>
          <a:custGeom>
            <a:avLst/>
            <a:gdLst>
              <a:gd name="connsiteX0" fmla="*/ 61288 w 609549"/>
              <a:gd name="connsiteY0" fmla="*/ 383285 h 586216"/>
              <a:gd name="connsiteX1" fmla="*/ 71162 w 609549"/>
              <a:gd name="connsiteY1" fmla="*/ 387101 h 586216"/>
              <a:gd name="connsiteX2" fmla="*/ 120018 w 609549"/>
              <a:gd name="connsiteY2" fmla="*/ 435892 h 586216"/>
              <a:gd name="connsiteX3" fmla="*/ 120018 w 609549"/>
              <a:gd name="connsiteY3" fmla="*/ 454200 h 586216"/>
              <a:gd name="connsiteX4" fmla="*/ 56639 w 609549"/>
              <a:gd name="connsiteY4" fmla="*/ 517543 h 586216"/>
              <a:gd name="connsiteX5" fmla="*/ 35592 w 609549"/>
              <a:gd name="connsiteY5" fmla="*/ 513644 h 586216"/>
              <a:gd name="connsiteX6" fmla="*/ 51877 w 609549"/>
              <a:gd name="connsiteY6" fmla="*/ 388099 h 586216"/>
              <a:gd name="connsiteX7" fmla="*/ 61288 w 609549"/>
              <a:gd name="connsiteY7" fmla="*/ 383285 h 586216"/>
              <a:gd name="connsiteX8" fmla="*/ 235245 w 609549"/>
              <a:gd name="connsiteY8" fmla="*/ 302810 h 586216"/>
              <a:gd name="connsiteX9" fmla="*/ 306042 w 609549"/>
              <a:gd name="connsiteY9" fmla="*/ 373466 h 586216"/>
              <a:gd name="connsiteX10" fmla="*/ 258717 w 609549"/>
              <a:gd name="connsiteY10" fmla="*/ 420680 h 586216"/>
              <a:gd name="connsiteX11" fmla="*/ 230246 w 609549"/>
              <a:gd name="connsiteY11" fmla="*/ 550152 h 586216"/>
              <a:gd name="connsiteX12" fmla="*/ 92223 w 609549"/>
              <a:gd name="connsiteY12" fmla="*/ 575305 h 586216"/>
              <a:gd name="connsiteX13" fmla="*/ 88748 w 609549"/>
              <a:gd name="connsiteY13" fmla="*/ 556143 h 586216"/>
              <a:gd name="connsiteX14" fmla="*/ 165115 w 609549"/>
              <a:gd name="connsiteY14" fmla="*/ 479877 h 586216"/>
              <a:gd name="connsiteX15" fmla="*/ 165115 w 609549"/>
              <a:gd name="connsiteY15" fmla="*/ 446308 h 586216"/>
              <a:gd name="connsiteX16" fmla="*/ 88700 w 609549"/>
              <a:gd name="connsiteY16" fmla="*/ 369995 h 586216"/>
              <a:gd name="connsiteX17" fmla="*/ 92128 w 609549"/>
              <a:gd name="connsiteY17" fmla="*/ 350976 h 586216"/>
              <a:gd name="connsiteX18" fmla="*/ 189111 w 609549"/>
              <a:gd name="connsiteY18" fmla="*/ 348884 h 586216"/>
              <a:gd name="connsiteX19" fmla="*/ 257958 w 609549"/>
              <a:gd name="connsiteY19" fmla="*/ 161679 h 586216"/>
              <a:gd name="connsiteX20" fmla="*/ 317251 w 609549"/>
              <a:gd name="connsiteY20" fmla="*/ 220879 h 586216"/>
              <a:gd name="connsiteX21" fmla="*/ 388070 w 609549"/>
              <a:gd name="connsiteY21" fmla="*/ 291586 h 586216"/>
              <a:gd name="connsiteX22" fmla="*/ 604906 w 609549"/>
              <a:gd name="connsiteY22" fmla="*/ 508130 h 586216"/>
              <a:gd name="connsiteX23" fmla="*/ 604906 w 609549"/>
              <a:gd name="connsiteY23" fmla="*/ 530526 h 586216"/>
              <a:gd name="connsiteX24" fmla="*/ 556567 w 609549"/>
              <a:gd name="connsiteY24" fmla="*/ 578789 h 586216"/>
              <a:gd name="connsiteX25" fmla="*/ 545327 w 609549"/>
              <a:gd name="connsiteY25" fmla="*/ 583449 h 586216"/>
              <a:gd name="connsiteX26" fmla="*/ 534135 w 609549"/>
              <a:gd name="connsiteY26" fmla="*/ 578789 h 586216"/>
              <a:gd name="connsiteX27" fmla="*/ 317251 w 609549"/>
              <a:gd name="connsiteY27" fmla="*/ 362293 h 586216"/>
              <a:gd name="connsiteX28" fmla="*/ 246481 w 609549"/>
              <a:gd name="connsiteY28" fmla="*/ 291586 h 586216"/>
              <a:gd name="connsiteX29" fmla="*/ 187140 w 609549"/>
              <a:gd name="connsiteY29" fmla="*/ 232339 h 586216"/>
              <a:gd name="connsiteX30" fmla="*/ 58606 w 609549"/>
              <a:gd name="connsiteY30" fmla="*/ 160814 h 586216"/>
              <a:gd name="connsiteX31" fmla="*/ 126401 w 609549"/>
              <a:gd name="connsiteY31" fmla="*/ 228498 h 586216"/>
              <a:gd name="connsiteX32" fmla="*/ 111975 w 609549"/>
              <a:gd name="connsiteY32" fmla="*/ 242899 h 586216"/>
              <a:gd name="connsiteX33" fmla="*/ 119307 w 609549"/>
              <a:gd name="connsiteY33" fmla="*/ 250219 h 586216"/>
              <a:gd name="connsiteX34" fmla="*/ 119307 w 609549"/>
              <a:gd name="connsiteY34" fmla="*/ 277692 h 586216"/>
              <a:gd name="connsiteX35" fmla="*/ 115641 w 609549"/>
              <a:gd name="connsiteY35" fmla="*/ 281352 h 586216"/>
              <a:gd name="connsiteX36" fmla="*/ 88123 w 609549"/>
              <a:gd name="connsiteY36" fmla="*/ 281352 h 586216"/>
              <a:gd name="connsiteX37" fmla="*/ 5712 w 609549"/>
              <a:gd name="connsiteY37" fmla="*/ 199029 h 586216"/>
              <a:gd name="connsiteX38" fmla="*/ 5712 w 609549"/>
              <a:gd name="connsiteY38" fmla="*/ 171604 h 586216"/>
              <a:gd name="connsiteX39" fmla="*/ 9378 w 609549"/>
              <a:gd name="connsiteY39" fmla="*/ 167944 h 586216"/>
              <a:gd name="connsiteX40" fmla="*/ 36849 w 609549"/>
              <a:gd name="connsiteY40" fmla="*/ 167944 h 586216"/>
              <a:gd name="connsiteX41" fmla="*/ 44180 w 609549"/>
              <a:gd name="connsiteY41" fmla="*/ 175264 h 586216"/>
              <a:gd name="connsiteX42" fmla="*/ 585775 w 609549"/>
              <a:gd name="connsiteY42" fmla="*/ 66370 h 586216"/>
              <a:gd name="connsiteX43" fmla="*/ 595263 w 609549"/>
              <a:gd name="connsiteY43" fmla="*/ 73839 h 586216"/>
              <a:gd name="connsiteX44" fmla="*/ 578978 w 609549"/>
              <a:gd name="connsiteY44" fmla="*/ 199341 h 586216"/>
              <a:gd name="connsiteX45" fmla="*/ 559693 w 609549"/>
              <a:gd name="connsiteY45" fmla="*/ 200387 h 586216"/>
              <a:gd name="connsiteX46" fmla="*/ 510789 w 609549"/>
              <a:gd name="connsiteY46" fmla="*/ 151612 h 586216"/>
              <a:gd name="connsiteX47" fmla="*/ 510789 w 609549"/>
              <a:gd name="connsiteY47" fmla="*/ 133262 h 586216"/>
              <a:gd name="connsiteX48" fmla="*/ 574216 w 609549"/>
              <a:gd name="connsiteY48" fmla="*/ 69988 h 586216"/>
              <a:gd name="connsiteX49" fmla="*/ 585775 w 609549"/>
              <a:gd name="connsiteY49" fmla="*/ 66370 h 586216"/>
              <a:gd name="connsiteX50" fmla="*/ 158702 w 609549"/>
              <a:gd name="connsiteY50" fmla="*/ 26758 h 586216"/>
              <a:gd name="connsiteX51" fmla="*/ 172463 w 609549"/>
              <a:gd name="connsiteY51" fmla="*/ 32464 h 586216"/>
              <a:gd name="connsiteX52" fmla="*/ 179701 w 609549"/>
              <a:gd name="connsiteY52" fmla="*/ 39691 h 586216"/>
              <a:gd name="connsiteX53" fmla="*/ 246935 w 609549"/>
              <a:gd name="connsiteY53" fmla="*/ 106831 h 586216"/>
              <a:gd name="connsiteX54" fmla="*/ 254886 w 609549"/>
              <a:gd name="connsiteY54" fmla="*/ 114819 h 586216"/>
              <a:gd name="connsiteX55" fmla="*/ 257600 w 609549"/>
              <a:gd name="connsiteY55" fmla="*/ 138879 h 586216"/>
              <a:gd name="connsiteX56" fmla="*/ 254886 w 609549"/>
              <a:gd name="connsiteY56" fmla="*/ 142255 h 586216"/>
              <a:gd name="connsiteX57" fmla="*/ 252315 w 609549"/>
              <a:gd name="connsiteY57" fmla="*/ 144823 h 586216"/>
              <a:gd name="connsiteX58" fmla="*/ 246696 w 609549"/>
              <a:gd name="connsiteY58" fmla="*/ 150434 h 586216"/>
              <a:gd name="connsiteX59" fmla="*/ 175892 w 609549"/>
              <a:gd name="connsiteY59" fmla="*/ 221140 h 586216"/>
              <a:gd name="connsiteX60" fmla="*/ 172463 w 609549"/>
              <a:gd name="connsiteY60" fmla="*/ 224611 h 586216"/>
              <a:gd name="connsiteX61" fmla="*/ 170130 w 609549"/>
              <a:gd name="connsiteY61" fmla="*/ 226560 h 586216"/>
              <a:gd name="connsiteX62" fmla="*/ 162274 w 609549"/>
              <a:gd name="connsiteY62" fmla="*/ 229936 h 586216"/>
              <a:gd name="connsiteX63" fmla="*/ 158702 w 609549"/>
              <a:gd name="connsiteY63" fmla="*/ 230269 h 586216"/>
              <a:gd name="connsiteX64" fmla="*/ 144942 w 609549"/>
              <a:gd name="connsiteY64" fmla="*/ 224611 h 586216"/>
              <a:gd name="connsiteX65" fmla="*/ 137609 w 609549"/>
              <a:gd name="connsiteY65" fmla="*/ 217288 h 586216"/>
              <a:gd name="connsiteX66" fmla="*/ 69804 w 609549"/>
              <a:gd name="connsiteY66" fmla="*/ 149578 h 586216"/>
              <a:gd name="connsiteX67" fmla="*/ 62519 w 609549"/>
              <a:gd name="connsiteY67" fmla="*/ 142255 h 586216"/>
              <a:gd name="connsiteX68" fmla="*/ 62519 w 609549"/>
              <a:gd name="connsiteY68" fmla="*/ 114819 h 586216"/>
              <a:gd name="connsiteX69" fmla="*/ 144942 w 609549"/>
              <a:gd name="connsiteY69" fmla="*/ 32464 h 586216"/>
              <a:gd name="connsiteX70" fmla="*/ 158702 w 609549"/>
              <a:gd name="connsiteY70" fmla="*/ 26758 h 586216"/>
              <a:gd name="connsiteX71" fmla="*/ 254809 w 609549"/>
              <a:gd name="connsiteY71" fmla="*/ 6542 h 586216"/>
              <a:gd name="connsiteX72" fmla="*/ 321015 w 609549"/>
              <a:gd name="connsiteY72" fmla="*/ 29913 h 586216"/>
              <a:gd name="connsiteX73" fmla="*/ 260017 w 609549"/>
              <a:gd name="connsiteY73" fmla="*/ 97465 h 586216"/>
              <a:gd name="connsiteX74" fmla="*/ 193067 w 609549"/>
              <a:gd name="connsiteY74" fmla="*/ 30626 h 586216"/>
              <a:gd name="connsiteX75" fmla="*/ 254809 w 609549"/>
              <a:gd name="connsiteY75" fmla="*/ 6542 h 586216"/>
              <a:gd name="connsiteX76" fmla="*/ 503105 w 609549"/>
              <a:gd name="connsiteY76" fmla="*/ 953 h 586216"/>
              <a:gd name="connsiteX77" fmla="*/ 538560 w 609549"/>
              <a:gd name="connsiteY77" fmla="*/ 10911 h 586216"/>
              <a:gd name="connsiteX78" fmla="*/ 542083 w 609549"/>
              <a:gd name="connsiteY78" fmla="*/ 30073 h 586216"/>
              <a:gd name="connsiteX79" fmla="*/ 465709 w 609549"/>
              <a:gd name="connsiteY79" fmla="*/ 106341 h 586216"/>
              <a:gd name="connsiteX80" fmla="*/ 465709 w 609549"/>
              <a:gd name="connsiteY80" fmla="*/ 139911 h 586216"/>
              <a:gd name="connsiteX81" fmla="*/ 542131 w 609549"/>
              <a:gd name="connsiteY81" fmla="*/ 216227 h 586216"/>
              <a:gd name="connsiteX82" fmla="*/ 538655 w 609549"/>
              <a:gd name="connsiteY82" fmla="*/ 235246 h 586216"/>
              <a:gd name="connsiteX83" fmla="*/ 442187 w 609549"/>
              <a:gd name="connsiteY83" fmla="*/ 237528 h 586216"/>
              <a:gd name="connsiteX84" fmla="*/ 399238 w 609549"/>
              <a:gd name="connsiteY84" fmla="*/ 280370 h 586216"/>
              <a:gd name="connsiteX85" fmla="*/ 328482 w 609549"/>
              <a:gd name="connsiteY85" fmla="*/ 209712 h 586216"/>
              <a:gd name="connsiteX86" fmla="*/ 372240 w 609549"/>
              <a:gd name="connsiteY86" fmla="*/ 166015 h 586216"/>
              <a:gd name="connsiteX87" fmla="*/ 400571 w 609549"/>
              <a:gd name="connsiteY87" fmla="*/ 36064 h 586216"/>
              <a:gd name="connsiteX88" fmla="*/ 503105 w 609549"/>
              <a:gd name="connsiteY88" fmla="*/ 953 h 586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9549" h="586216">
                <a:moveTo>
                  <a:pt x="61288" y="383285"/>
                </a:moveTo>
                <a:cubicBezTo>
                  <a:pt x="64829" y="383106"/>
                  <a:pt x="68448" y="384367"/>
                  <a:pt x="71162" y="387101"/>
                </a:cubicBezTo>
                <a:lnTo>
                  <a:pt x="120018" y="435892"/>
                </a:lnTo>
                <a:cubicBezTo>
                  <a:pt x="125113" y="440933"/>
                  <a:pt x="125113" y="449160"/>
                  <a:pt x="120018" y="454200"/>
                </a:cubicBezTo>
                <a:lnTo>
                  <a:pt x="56639" y="517543"/>
                </a:lnTo>
                <a:cubicBezTo>
                  <a:pt x="50211" y="523963"/>
                  <a:pt x="39211" y="522013"/>
                  <a:pt x="35592" y="513644"/>
                </a:cubicBezTo>
                <a:cubicBezTo>
                  <a:pt x="17783" y="472794"/>
                  <a:pt x="23211" y="424288"/>
                  <a:pt x="51877" y="388099"/>
                </a:cubicBezTo>
                <a:cubicBezTo>
                  <a:pt x="54282" y="385079"/>
                  <a:pt x="57746" y="383463"/>
                  <a:pt x="61288" y="383285"/>
                </a:cubicBezTo>
                <a:close/>
                <a:moveTo>
                  <a:pt x="235245" y="302810"/>
                </a:moveTo>
                <a:lnTo>
                  <a:pt x="306042" y="373466"/>
                </a:lnTo>
                <a:lnTo>
                  <a:pt x="258717" y="420680"/>
                </a:lnTo>
                <a:cubicBezTo>
                  <a:pt x="274667" y="464329"/>
                  <a:pt x="265192" y="515300"/>
                  <a:pt x="230246" y="550152"/>
                </a:cubicBezTo>
                <a:cubicBezTo>
                  <a:pt x="192919" y="587430"/>
                  <a:pt x="137644" y="595798"/>
                  <a:pt x="92223" y="575305"/>
                </a:cubicBezTo>
                <a:cubicBezTo>
                  <a:pt x="84701" y="571882"/>
                  <a:pt x="82892" y="561992"/>
                  <a:pt x="88748" y="556143"/>
                </a:cubicBezTo>
                <a:lnTo>
                  <a:pt x="165115" y="479877"/>
                </a:lnTo>
                <a:cubicBezTo>
                  <a:pt x="174399" y="470605"/>
                  <a:pt x="174399" y="455580"/>
                  <a:pt x="165115" y="446308"/>
                </a:cubicBezTo>
                <a:lnTo>
                  <a:pt x="88700" y="369995"/>
                </a:lnTo>
                <a:cubicBezTo>
                  <a:pt x="82844" y="364194"/>
                  <a:pt x="84653" y="354399"/>
                  <a:pt x="92128" y="350976"/>
                </a:cubicBezTo>
                <a:cubicBezTo>
                  <a:pt x="122789" y="337092"/>
                  <a:pt x="157973" y="336379"/>
                  <a:pt x="189111" y="348884"/>
                </a:cubicBezTo>
                <a:close/>
                <a:moveTo>
                  <a:pt x="257958" y="161679"/>
                </a:moveTo>
                <a:lnTo>
                  <a:pt x="317251" y="220879"/>
                </a:lnTo>
                <a:lnTo>
                  <a:pt x="388070" y="291586"/>
                </a:lnTo>
                <a:lnTo>
                  <a:pt x="604906" y="508130"/>
                </a:lnTo>
                <a:cubicBezTo>
                  <a:pt x="611097" y="514311"/>
                  <a:pt x="611097" y="524344"/>
                  <a:pt x="604906" y="530526"/>
                </a:cubicBezTo>
                <a:lnTo>
                  <a:pt x="556567" y="578789"/>
                </a:lnTo>
                <a:cubicBezTo>
                  <a:pt x="553471" y="581880"/>
                  <a:pt x="549423" y="583449"/>
                  <a:pt x="545327" y="583449"/>
                </a:cubicBezTo>
                <a:cubicBezTo>
                  <a:pt x="541279" y="583449"/>
                  <a:pt x="537231" y="581880"/>
                  <a:pt x="534135" y="578789"/>
                </a:cubicBezTo>
                <a:lnTo>
                  <a:pt x="317251" y="362293"/>
                </a:lnTo>
                <a:lnTo>
                  <a:pt x="246481" y="291586"/>
                </a:lnTo>
                <a:lnTo>
                  <a:pt x="187140" y="232339"/>
                </a:lnTo>
                <a:close/>
                <a:moveTo>
                  <a:pt x="58606" y="160814"/>
                </a:moveTo>
                <a:lnTo>
                  <a:pt x="126401" y="228498"/>
                </a:lnTo>
                <a:lnTo>
                  <a:pt x="111975" y="242899"/>
                </a:lnTo>
                <a:lnTo>
                  <a:pt x="119307" y="250219"/>
                </a:lnTo>
                <a:cubicBezTo>
                  <a:pt x="126877" y="257824"/>
                  <a:pt x="126877" y="270087"/>
                  <a:pt x="119307" y="277692"/>
                </a:cubicBezTo>
                <a:lnTo>
                  <a:pt x="115641" y="281352"/>
                </a:lnTo>
                <a:cubicBezTo>
                  <a:pt x="108024" y="288909"/>
                  <a:pt x="95741" y="288909"/>
                  <a:pt x="88123" y="281352"/>
                </a:cubicBezTo>
                <a:lnTo>
                  <a:pt x="5712" y="199029"/>
                </a:lnTo>
                <a:cubicBezTo>
                  <a:pt x="-1905" y="191424"/>
                  <a:pt x="-1905" y="179161"/>
                  <a:pt x="5712" y="171604"/>
                </a:cubicBezTo>
                <a:lnTo>
                  <a:pt x="9378" y="167944"/>
                </a:lnTo>
                <a:cubicBezTo>
                  <a:pt x="16948" y="160339"/>
                  <a:pt x="29231" y="160339"/>
                  <a:pt x="36849" y="167944"/>
                </a:cubicBezTo>
                <a:lnTo>
                  <a:pt x="44180" y="175264"/>
                </a:lnTo>
                <a:close/>
                <a:moveTo>
                  <a:pt x="585775" y="66370"/>
                </a:moveTo>
                <a:cubicBezTo>
                  <a:pt x="589775" y="67101"/>
                  <a:pt x="593430" y="69680"/>
                  <a:pt x="595263" y="73839"/>
                </a:cubicBezTo>
                <a:cubicBezTo>
                  <a:pt x="613072" y="114675"/>
                  <a:pt x="607644" y="163212"/>
                  <a:pt x="578978" y="199341"/>
                </a:cubicBezTo>
                <a:cubicBezTo>
                  <a:pt x="574168" y="205379"/>
                  <a:pt x="565121" y="205854"/>
                  <a:pt x="559693" y="200387"/>
                </a:cubicBezTo>
                <a:lnTo>
                  <a:pt x="510789" y="151612"/>
                </a:lnTo>
                <a:cubicBezTo>
                  <a:pt x="505742" y="146526"/>
                  <a:pt x="505742" y="138349"/>
                  <a:pt x="510789" y="133262"/>
                </a:cubicBezTo>
                <a:lnTo>
                  <a:pt x="574216" y="69988"/>
                </a:lnTo>
                <a:cubicBezTo>
                  <a:pt x="577430" y="66756"/>
                  <a:pt x="581775" y="65639"/>
                  <a:pt x="585775" y="66370"/>
                </a:cubicBezTo>
                <a:close/>
                <a:moveTo>
                  <a:pt x="158702" y="26758"/>
                </a:moveTo>
                <a:cubicBezTo>
                  <a:pt x="163655" y="26758"/>
                  <a:pt x="168654" y="28660"/>
                  <a:pt x="172463" y="32464"/>
                </a:cubicBezTo>
                <a:lnTo>
                  <a:pt x="179701" y="39691"/>
                </a:lnTo>
                <a:lnTo>
                  <a:pt x="246935" y="106831"/>
                </a:lnTo>
                <a:lnTo>
                  <a:pt x="254886" y="114819"/>
                </a:lnTo>
                <a:cubicBezTo>
                  <a:pt x="261457" y="121334"/>
                  <a:pt x="262362" y="131414"/>
                  <a:pt x="257600" y="138879"/>
                </a:cubicBezTo>
                <a:cubicBezTo>
                  <a:pt x="256839" y="140068"/>
                  <a:pt x="255934" y="141209"/>
                  <a:pt x="254886" y="142255"/>
                </a:cubicBezTo>
                <a:lnTo>
                  <a:pt x="252315" y="144823"/>
                </a:lnTo>
                <a:lnTo>
                  <a:pt x="246696" y="150434"/>
                </a:lnTo>
                <a:lnTo>
                  <a:pt x="175892" y="221140"/>
                </a:lnTo>
                <a:lnTo>
                  <a:pt x="172463" y="224611"/>
                </a:lnTo>
                <a:cubicBezTo>
                  <a:pt x="171702" y="225324"/>
                  <a:pt x="170940" y="225990"/>
                  <a:pt x="170130" y="226560"/>
                </a:cubicBezTo>
                <a:cubicBezTo>
                  <a:pt x="167749" y="228319"/>
                  <a:pt x="165083" y="229413"/>
                  <a:pt x="162274" y="229936"/>
                </a:cubicBezTo>
                <a:cubicBezTo>
                  <a:pt x="161083" y="230174"/>
                  <a:pt x="159893" y="230269"/>
                  <a:pt x="158702" y="230269"/>
                </a:cubicBezTo>
                <a:cubicBezTo>
                  <a:pt x="153703" y="230269"/>
                  <a:pt x="148751" y="228367"/>
                  <a:pt x="144942" y="224611"/>
                </a:cubicBezTo>
                <a:lnTo>
                  <a:pt x="137609" y="217288"/>
                </a:lnTo>
                <a:lnTo>
                  <a:pt x="69804" y="149578"/>
                </a:lnTo>
                <a:lnTo>
                  <a:pt x="62519" y="142255"/>
                </a:lnTo>
                <a:cubicBezTo>
                  <a:pt x="54900" y="134647"/>
                  <a:pt x="54900" y="122380"/>
                  <a:pt x="62519" y="114819"/>
                </a:cubicBezTo>
                <a:lnTo>
                  <a:pt x="144942" y="32464"/>
                </a:lnTo>
                <a:cubicBezTo>
                  <a:pt x="148751" y="28660"/>
                  <a:pt x="153750" y="26758"/>
                  <a:pt x="158702" y="26758"/>
                </a:cubicBezTo>
                <a:close/>
                <a:moveTo>
                  <a:pt x="254809" y="6542"/>
                </a:moveTo>
                <a:cubicBezTo>
                  <a:pt x="277279" y="4029"/>
                  <a:pt x="300492" y="9424"/>
                  <a:pt x="321015" y="29913"/>
                </a:cubicBezTo>
                <a:cubicBezTo>
                  <a:pt x="380347" y="89193"/>
                  <a:pt x="337205" y="46124"/>
                  <a:pt x="260017" y="97465"/>
                </a:cubicBezTo>
                <a:lnTo>
                  <a:pt x="193067" y="30626"/>
                </a:lnTo>
                <a:cubicBezTo>
                  <a:pt x="210614" y="19479"/>
                  <a:pt x="232340" y="9056"/>
                  <a:pt x="254809" y="6542"/>
                </a:cubicBezTo>
                <a:close/>
                <a:moveTo>
                  <a:pt x="503105" y="953"/>
                </a:moveTo>
                <a:cubicBezTo>
                  <a:pt x="515252" y="2468"/>
                  <a:pt x="527216" y="5788"/>
                  <a:pt x="538560" y="10911"/>
                </a:cubicBezTo>
                <a:cubicBezTo>
                  <a:pt x="546131" y="14334"/>
                  <a:pt x="547940" y="24224"/>
                  <a:pt x="542083" y="30073"/>
                </a:cubicBezTo>
                <a:lnTo>
                  <a:pt x="465709" y="106341"/>
                </a:lnTo>
                <a:cubicBezTo>
                  <a:pt x="456424" y="115613"/>
                  <a:pt x="456424" y="130639"/>
                  <a:pt x="465709" y="139911"/>
                </a:cubicBezTo>
                <a:lnTo>
                  <a:pt x="542131" y="216227"/>
                </a:lnTo>
                <a:cubicBezTo>
                  <a:pt x="547940" y="222028"/>
                  <a:pt x="546178" y="231823"/>
                  <a:pt x="538655" y="235246"/>
                </a:cubicBezTo>
                <a:cubicBezTo>
                  <a:pt x="508181" y="249035"/>
                  <a:pt x="473184" y="249844"/>
                  <a:pt x="442187" y="237528"/>
                </a:cubicBezTo>
                <a:lnTo>
                  <a:pt x="399238" y="280370"/>
                </a:lnTo>
                <a:lnTo>
                  <a:pt x="328482" y="209712"/>
                </a:lnTo>
                <a:lnTo>
                  <a:pt x="372240" y="166015"/>
                </a:lnTo>
                <a:cubicBezTo>
                  <a:pt x="356051" y="122270"/>
                  <a:pt x="365527" y="71060"/>
                  <a:pt x="400571" y="36064"/>
                </a:cubicBezTo>
                <a:cubicBezTo>
                  <a:pt x="428569" y="8106"/>
                  <a:pt x="466664" y="-3592"/>
                  <a:pt x="503105" y="9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785865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样机-电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4E5F5DF-605F-483B-9A05-4281667499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661" y="470641"/>
            <a:ext cx="1851239" cy="418556"/>
          </a:xfrm>
          <a:prstGeom prst="rect">
            <a:avLst/>
          </a:prstGeom>
        </p:spPr>
      </p:pic>
      <p:sp>
        <p:nvSpPr>
          <p:cNvPr id="19" name="内容占位符 18">
            <a:extLst>
              <a:ext uri="{FF2B5EF4-FFF2-40B4-BE49-F238E27FC236}">
                <a16:creationId xmlns:a16="http://schemas.microsoft.com/office/drawing/2014/main" id="{E2352567-99F2-4AB1-83B8-2E4C1FFD13F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0400" y="438283"/>
            <a:ext cx="4791075" cy="456344"/>
          </a:xfrm>
        </p:spPr>
        <p:txBody>
          <a:bodyPr lIns="0" rIns="0">
            <a:spAutoFit/>
          </a:bodyPr>
          <a:lstStyle>
            <a:lvl1pPr marL="0" indent="0">
              <a:buNone/>
              <a:defRPr sz="2600" b="1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请输入你此页的标题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E9E34582-F65E-4291-A51A-3CD1A2347453}"/>
              </a:ext>
            </a:extLst>
          </p:cNvPr>
          <p:cNvCxnSpPr>
            <a:cxnSpLocks/>
          </p:cNvCxnSpPr>
          <p:nvPr userDrawn="1"/>
        </p:nvCxnSpPr>
        <p:spPr>
          <a:xfrm>
            <a:off x="660400" y="6235700"/>
            <a:ext cx="1087278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B1164ED6-7207-4E3A-9566-35C635289CC1}"/>
              </a:ext>
            </a:extLst>
          </p:cNvPr>
          <p:cNvSpPr txBox="1"/>
          <p:nvPr userDrawn="1"/>
        </p:nvSpPr>
        <p:spPr>
          <a:xfrm>
            <a:off x="660400" y="6357074"/>
            <a:ext cx="41402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/>
            <a:r>
              <a:rPr lang="zh-CN" altLang="en-US" sz="1400" spc="6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至善至美 自立自强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1E6CF21-1263-4571-B38C-4FA2FBBDFDEB}"/>
              </a:ext>
            </a:extLst>
          </p:cNvPr>
          <p:cNvSpPr txBox="1"/>
          <p:nvPr userDrawn="1"/>
        </p:nvSpPr>
        <p:spPr>
          <a:xfrm>
            <a:off x="7493000" y="6357073"/>
            <a:ext cx="40386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 algn="r"/>
            <a:r>
              <a:rPr lang="en-US" altLang="zh-CN" sz="1400" spc="6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www.hieu.edu.cn</a:t>
            </a:r>
            <a:endParaRPr kumimoji="0" lang="en-US" altLang="zh-CN" sz="1400" b="0" i="0" u="none" strike="noStrike" kern="1200" cap="none" spc="60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A985C96B-6728-4D6E-A7E2-AD7E2BAD12E0}"/>
              </a:ext>
            </a:extLst>
          </p:cNvPr>
          <p:cNvCxnSpPr>
            <a:cxnSpLocks/>
          </p:cNvCxnSpPr>
          <p:nvPr userDrawn="1"/>
        </p:nvCxnSpPr>
        <p:spPr>
          <a:xfrm>
            <a:off x="660400" y="1016000"/>
            <a:ext cx="10872788" cy="0"/>
          </a:xfrm>
          <a:prstGeom prst="line">
            <a:avLst/>
          </a:prstGeom>
          <a:ln w="12700">
            <a:gradFill>
              <a:gsLst>
                <a:gs pos="15000">
                  <a:schemeClr val="accent4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电脑的屏幕&#10;&#10;描述已自动生成">
            <a:extLst>
              <a:ext uri="{FF2B5EF4-FFF2-40B4-BE49-F238E27FC236}">
                <a16:creationId xmlns:a16="http://schemas.microsoft.com/office/drawing/2014/main" id="{2149AE22-45C9-4EED-A147-798335E8B1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628" y="1562046"/>
            <a:ext cx="7416723" cy="4383367"/>
          </a:xfrm>
          <a:prstGeom prst="rect">
            <a:avLst/>
          </a:prstGeom>
        </p:spPr>
      </p:pic>
      <p:sp>
        <p:nvSpPr>
          <p:cNvPr id="38" name="图片占位符 6">
            <a:extLst>
              <a:ext uri="{FF2B5EF4-FFF2-40B4-BE49-F238E27FC236}">
                <a16:creationId xmlns:a16="http://schemas.microsoft.com/office/drawing/2014/main" id="{130B94AC-2F46-4258-B66F-648751F8F9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75868" y="1824783"/>
            <a:ext cx="5572391" cy="3539697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39" name="内容占位符 8">
            <a:extLst>
              <a:ext uri="{FF2B5EF4-FFF2-40B4-BE49-F238E27FC236}">
                <a16:creationId xmlns:a16="http://schemas.microsoft.com/office/drawing/2014/main" id="{2A1CEEE6-571E-443F-BD87-1DFE3F45D35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0400" y="1962281"/>
            <a:ext cx="2908297" cy="37457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0">
                <a:solidFill>
                  <a:schemeClr val="accent3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请输入你的主题</a:t>
            </a:r>
          </a:p>
        </p:txBody>
      </p:sp>
      <p:sp>
        <p:nvSpPr>
          <p:cNvPr id="40" name="内容占位符 8">
            <a:extLst>
              <a:ext uri="{FF2B5EF4-FFF2-40B4-BE49-F238E27FC236}">
                <a16:creationId xmlns:a16="http://schemas.microsoft.com/office/drawing/2014/main" id="{767C2219-28E2-4D32-900A-01A2F9EA269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841751" y="1962281"/>
            <a:ext cx="2908298" cy="37457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0">
                <a:solidFill>
                  <a:schemeClr val="accent3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请输入你的主题</a:t>
            </a:r>
          </a:p>
        </p:txBody>
      </p:sp>
      <p:sp>
        <p:nvSpPr>
          <p:cNvPr id="41" name="内容占位符 8">
            <a:extLst>
              <a:ext uri="{FF2B5EF4-FFF2-40B4-BE49-F238E27FC236}">
                <a16:creationId xmlns:a16="http://schemas.microsoft.com/office/drawing/2014/main" id="{150EB9C9-AFD4-4B8E-803B-91C289960E7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60400" y="2343204"/>
            <a:ext cx="2908299" cy="929415"/>
          </a:xfrm>
        </p:spPr>
        <p:txBody>
          <a:bodyPr lIns="0" tIns="0" rIns="0" bIns="0">
            <a:noAutofit/>
          </a:bodyPr>
          <a:lstStyle>
            <a:lvl1pPr marL="0" indent="0" algn="l" hangingPunct="0">
              <a:buNone/>
              <a:defRPr sz="1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可在此输入您的内容。此段文字仅供参考，可输入其他文字。</a:t>
            </a:r>
          </a:p>
        </p:txBody>
      </p:sp>
      <p:sp>
        <p:nvSpPr>
          <p:cNvPr id="42" name="内容占位符 8">
            <a:extLst>
              <a:ext uri="{FF2B5EF4-FFF2-40B4-BE49-F238E27FC236}">
                <a16:creationId xmlns:a16="http://schemas.microsoft.com/office/drawing/2014/main" id="{8F21FF1C-AE3A-4340-A14D-36A3496C289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841751" y="2343204"/>
            <a:ext cx="2908299" cy="929415"/>
          </a:xfrm>
        </p:spPr>
        <p:txBody>
          <a:bodyPr lIns="0" tIns="0" rIns="0" bIns="0">
            <a:noAutofit/>
          </a:bodyPr>
          <a:lstStyle>
            <a:lvl1pPr marL="0" indent="0" algn="l" hangingPunct="0">
              <a:buNone/>
              <a:defRPr sz="1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可在此输入您的内容。此段文字仅供参考，可输入其他文字。</a:t>
            </a:r>
          </a:p>
        </p:txBody>
      </p:sp>
      <p:sp>
        <p:nvSpPr>
          <p:cNvPr id="43" name="内容占位符 8">
            <a:extLst>
              <a:ext uri="{FF2B5EF4-FFF2-40B4-BE49-F238E27FC236}">
                <a16:creationId xmlns:a16="http://schemas.microsoft.com/office/drawing/2014/main" id="{E160F3B2-AE75-4D05-AE64-79249CB91458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60400" y="3830696"/>
            <a:ext cx="2908297" cy="37457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0">
                <a:solidFill>
                  <a:schemeClr val="accent3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请输入你的主题</a:t>
            </a:r>
          </a:p>
        </p:txBody>
      </p:sp>
      <p:sp>
        <p:nvSpPr>
          <p:cNvPr id="44" name="内容占位符 8">
            <a:extLst>
              <a:ext uri="{FF2B5EF4-FFF2-40B4-BE49-F238E27FC236}">
                <a16:creationId xmlns:a16="http://schemas.microsoft.com/office/drawing/2014/main" id="{76990BDA-CEB1-4FEB-924F-6ECB1A0C913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841751" y="3830696"/>
            <a:ext cx="2908298" cy="37457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0">
                <a:solidFill>
                  <a:schemeClr val="accent3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请输入你的主题</a:t>
            </a:r>
          </a:p>
        </p:txBody>
      </p:sp>
      <p:sp>
        <p:nvSpPr>
          <p:cNvPr id="45" name="内容占位符 8">
            <a:extLst>
              <a:ext uri="{FF2B5EF4-FFF2-40B4-BE49-F238E27FC236}">
                <a16:creationId xmlns:a16="http://schemas.microsoft.com/office/drawing/2014/main" id="{39B67FA2-A3E3-44AC-A87F-EEBA40330C9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60400" y="4211619"/>
            <a:ext cx="2908299" cy="929415"/>
          </a:xfrm>
        </p:spPr>
        <p:txBody>
          <a:bodyPr lIns="0" tIns="0" rIns="0" bIns="0">
            <a:noAutofit/>
          </a:bodyPr>
          <a:lstStyle>
            <a:lvl1pPr marL="0" indent="0" algn="l" hangingPunct="0">
              <a:buNone/>
              <a:defRPr sz="1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可在此输入您的内容。此段文字仅供参考，可输入其他文字。</a:t>
            </a:r>
          </a:p>
        </p:txBody>
      </p:sp>
      <p:sp>
        <p:nvSpPr>
          <p:cNvPr id="46" name="内容占位符 8">
            <a:extLst>
              <a:ext uri="{FF2B5EF4-FFF2-40B4-BE49-F238E27FC236}">
                <a16:creationId xmlns:a16="http://schemas.microsoft.com/office/drawing/2014/main" id="{E5BDAA64-88AB-405C-BD15-BBD3A2E129F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3841751" y="4211619"/>
            <a:ext cx="2908299" cy="929415"/>
          </a:xfrm>
        </p:spPr>
        <p:txBody>
          <a:bodyPr lIns="0" tIns="0" rIns="0" bIns="0">
            <a:noAutofit/>
          </a:bodyPr>
          <a:lstStyle>
            <a:lvl1pPr marL="0" indent="0" algn="l" hangingPunct="0">
              <a:buNone/>
              <a:defRPr sz="1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可在此输入您的内容。此段文字仅供参考，可输入其他文字。</a:t>
            </a:r>
          </a:p>
        </p:txBody>
      </p:sp>
    </p:spTree>
    <p:extLst>
      <p:ext uri="{BB962C8B-B14F-4D97-AF65-F5344CB8AC3E}">
        <p14:creationId xmlns:p14="http://schemas.microsoft.com/office/powerpoint/2010/main" val="930287170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7924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 色彩使用规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3BA6CB9-0BBD-4EEF-A9B9-4263F1E9D9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106" y="219454"/>
            <a:ext cx="2720085" cy="614997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B60118F6-E6FA-4D0F-9F1F-526BD4C5C534}"/>
              </a:ext>
            </a:extLst>
          </p:cNvPr>
          <p:cNvSpPr/>
          <p:nvPr userDrawn="1"/>
        </p:nvSpPr>
        <p:spPr>
          <a:xfrm>
            <a:off x="0" y="219455"/>
            <a:ext cx="8891016" cy="6149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4538242-D83B-4E31-A836-6DAFE9CF487B}"/>
              </a:ext>
            </a:extLst>
          </p:cNvPr>
          <p:cNvSpPr txBox="1"/>
          <p:nvPr userDrawn="1"/>
        </p:nvSpPr>
        <p:spPr>
          <a:xfrm>
            <a:off x="1596584" y="173009"/>
            <a:ext cx="1593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aseline="0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颜色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2D1969B-610E-4642-8E93-66CA64C36BBD}"/>
              </a:ext>
            </a:extLst>
          </p:cNvPr>
          <p:cNvSpPr txBox="1"/>
          <p:nvPr userDrawn="1"/>
        </p:nvSpPr>
        <p:spPr>
          <a:xfrm>
            <a:off x="322809" y="240337"/>
            <a:ext cx="1441687" cy="57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1100" baseline="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</a:rPr>
              <a:t>FUNDAMENTAL </a:t>
            </a:r>
          </a:p>
          <a:p>
            <a:pPr>
              <a:lnSpc>
                <a:spcPct val="90000"/>
              </a:lnSpc>
            </a:pPr>
            <a:r>
              <a:rPr lang="en-US" altLang="zh-CN" sz="1100" baseline="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</a:rPr>
              <a:t>SPECIFICATION</a:t>
            </a:r>
          </a:p>
          <a:p>
            <a:pPr>
              <a:spcBef>
                <a:spcPts val="100"/>
              </a:spcBef>
            </a:pPr>
            <a:r>
              <a:rPr lang="zh-CN" altLang="en-US" sz="1100" baseline="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</a:rPr>
              <a:t>基础规范</a:t>
            </a: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7C7C2896-186F-4825-AD72-1584157CFC21}"/>
              </a:ext>
            </a:extLst>
          </p:cNvPr>
          <p:cNvCxnSpPr>
            <a:cxnSpLocks/>
          </p:cNvCxnSpPr>
          <p:nvPr userDrawn="1"/>
        </p:nvCxnSpPr>
        <p:spPr>
          <a:xfrm>
            <a:off x="0" y="6545769"/>
            <a:ext cx="889101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65A7AB3B-BE4E-403C-9890-B1D2E29EDFFC}"/>
              </a:ext>
            </a:extLst>
          </p:cNvPr>
          <p:cNvSpPr txBox="1"/>
          <p:nvPr userDrawn="1"/>
        </p:nvSpPr>
        <p:spPr>
          <a:xfrm>
            <a:off x="9149106" y="6407269"/>
            <a:ext cx="2852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Designed by Jiang </a:t>
            </a:r>
            <a:r>
              <a:rPr lang="en-US" altLang="zh-CN" sz="1200" dirty="0" err="1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Chenchen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E916871D-22FD-46B3-B574-32931FE579F3}"/>
              </a:ext>
            </a:extLst>
          </p:cNvPr>
          <p:cNvGrpSpPr/>
          <p:nvPr userDrawn="1"/>
        </p:nvGrpSpPr>
        <p:grpSpPr>
          <a:xfrm>
            <a:off x="322810" y="1276350"/>
            <a:ext cx="5551687" cy="2213706"/>
            <a:chOff x="322810" y="1276350"/>
            <a:chExt cx="5551687" cy="2213706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144C0DF8-9832-4E93-8F80-9883B167A8D4}"/>
                </a:ext>
              </a:extLst>
            </p:cNvPr>
            <p:cNvSpPr/>
            <p:nvPr userDrawn="1"/>
          </p:nvSpPr>
          <p:spPr>
            <a:xfrm>
              <a:off x="1594328" y="1276350"/>
              <a:ext cx="4280169" cy="1153721"/>
            </a:xfrm>
            <a:custGeom>
              <a:avLst/>
              <a:gdLst>
                <a:gd name="connsiteX0" fmla="*/ 0 w 713232"/>
                <a:gd name="connsiteY0" fmla="*/ 0 h 713232"/>
                <a:gd name="connsiteX1" fmla="*/ 713232 w 713232"/>
                <a:gd name="connsiteY1" fmla="*/ 0 h 713232"/>
                <a:gd name="connsiteX2" fmla="*/ 713232 w 713232"/>
                <a:gd name="connsiteY2" fmla="*/ 713232 h 713232"/>
                <a:gd name="connsiteX3" fmla="*/ 0 w 713232"/>
                <a:gd name="connsiteY3" fmla="*/ 713232 h 713232"/>
                <a:gd name="connsiteX4" fmla="*/ 0 w 713232"/>
                <a:gd name="connsiteY4" fmla="*/ 0 h 713232"/>
                <a:gd name="connsiteX0" fmla="*/ 1051560 w 1764792"/>
                <a:gd name="connsiteY0" fmla="*/ 1993392 h 2706624"/>
                <a:gd name="connsiteX1" fmla="*/ 0 w 1764792"/>
                <a:gd name="connsiteY1" fmla="*/ 0 h 2706624"/>
                <a:gd name="connsiteX2" fmla="*/ 1764792 w 1764792"/>
                <a:gd name="connsiteY2" fmla="*/ 1993392 h 2706624"/>
                <a:gd name="connsiteX3" fmla="*/ 1764792 w 1764792"/>
                <a:gd name="connsiteY3" fmla="*/ 2706624 h 2706624"/>
                <a:gd name="connsiteX4" fmla="*/ 1051560 w 1764792"/>
                <a:gd name="connsiteY4" fmla="*/ 2706624 h 2706624"/>
                <a:gd name="connsiteX5" fmla="*/ 1051560 w 1764792"/>
                <a:gd name="connsiteY5" fmla="*/ 1993392 h 2706624"/>
                <a:gd name="connsiteX0" fmla="*/ 0 w 713232"/>
                <a:gd name="connsiteY0" fmla="*/ 0 h 713232"/>
                <a:gd name="connsiteX1" fmla="*/ 713232 w 713232"/>
                <a:gd name="connsiteY1" fmla="*/ 0 h 713232"/>
                <a:gd name="connsiteX2" fmla="*/ 713232 w 713232"/>
                <a:gd name="connsiteY2" fmla="*/ 713232 h 713232"/>
                <a:gd name="connsiteX3" fmla="*/ 0 w 713232"/>
                <a:gd name="connsiteY3" fmla="*/ 713232 h 713232"/>
                <a:gd name="connsiteX4" fmla="*/ 0 w 713232"/>
                <a:gd name="connsiteY4" fmla="*/ 0 h 713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3232" h="713232">
                  <a:moveTo>
                    <a:pt x="0" y="0"/>
                  </a:moveTo>
                  <a:lnTo>
                    <a:pt x="713232" y="0"/>
                  </a:lnTo>
                  <a:lnTo>
                    <a:pt x="713232" y="713232"/>
                  </a:lnTo>
                  <a:lnTo>
                    <a:pt x="0" y="713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1">
              <a:extLst>
                <a:ext uri="{FF2B5EF4-FFF2-40B4-BE49-F238E27FC236}">
                  <a16:creationId xmlns:a16="http://schemas.microsoft.com/office/drawing/2014/main" id="{B44C5212-49EC-4850-A96E-95C0109ACAD1}"/>
                </a:ext>
              </a:extLst>
            </p:cNvPr>
            <p:cNvSpPr/>
            <p:nvPr userDrawn="1"/>
          </p:nvSpPr>
          <p:spPr>
            <a:xfrm>
              <a:off x="1594328" y="2430071"/>
              <a:ext cx="715488" cy="713232"/>
            </a:xfrm>
            <a:custGeom>
              <a:avLst/>
              <a:gdLst>
                <a:gd name="connsiteX0" fmla="*/ 0 w 713232"/>
                <a:gd name="connsiteY0" fmla="*/ 0 h 713232"/>
                <a:gd name="connsiteX1" fmla="*/ 713232 w 713232"/>
                <a:gd name="connsiteY1" fmla="*/ 0 h 713232"/>
                <a:gd name="connsiteX2" fmla="*/ 713232 w 713232"/>
                <a:gd name="connsiteY2" fmla="*/ 713232 h 713232"/>
                <a:gd name="connsiteX3" fmla="*/ 0 w 713232"/>
                <a:gd name="connsiteY3" fmla="*/ 713232 h 713232"/>
                <a:gd name="connsiteX4" fmla="*/ 0 w 713232"/>
                <a:gd name="connsiteY4" fmla="*/ 0 h 713232"/>
                <a:gd name="connsiteX0" fmla="*/ 1051560 w 1764792"/>
                <a:gd name="connsiteY0" fmla="*/ 1993392 h 2706624"/>
                <a:gd name="connsiteX1" fmla="*/ 0 w 1764792"/>
                <a:gd name="connsiteY1" fmla="*/ 0 h 2706624"/>
                <a:gd name="connsiteX2" fmla="*/ 1764792 w 1764792"/>
                <a:gd name="connsiteY2" fmla="*/ 1993392 h 2706624"/>
                <a:gd name="connsiteX3" fmla="*/ 1764792 w 1764792"/>
                <a:gd name="connsiteY3" fmla="*/ 2706624 h 2706624"/>
                <a:gd name="connsiteX4" fmla="*/ 1051560 w 1764792"/>
                <a:gd name="connsiteY4" fmla="*/ 2706624 h 2706624"/>
                <a:gd name="connsiteX5" fmla="*/ 1051560 w 1764792"/>
                <a:gd name="connsiteY5" fmla="*/ 1993392 h 2706624"/>
                <a:gd name="connsiteX0" fmla="*/ 0 w 713232"/>
                <a:gd name="connsiteY0" fmla="*/ 0 h 713232"/>
                <a:gd name="connsiteX1" fmla="*/ 713232 w 713232"/>
                <a:gd name="connsiteY1" fmla="*/ 0 h 713232"/>
                <a:gd name="connsiteX2" fmla="*/ 713232 w 713232"/>
                <a:gd name="connsiteY2" fmla="*/ 713232 h 713232"/>
                <a:gd name="connsiteX3" fmla="*/ 0 w 713232"/>
                <a:gd name="connsiteY3" fmla="*/ 713232 h 713232"/>
                <a:gd name="connsiteX4" fmla="*/ 0 w 713232"/>
                <a:gd name="connsiteY4" fmla="*/ 0 h 713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3232" h="713232">
                  <a:moveTo>
                    <a:pt x="0" y="0"/>
                  </a:moveTo>
                  <a:lnTo>
                    <a:pt x="713232" y="0"/>
                  </a:lnTo>
                  <a:lnTo>
                    <a:pt x="713232" y="713232"/>
                  </a:lnTo>
                  <a:lnTo>
                    <a:pt x="0" y="713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B02FBA54-B2AF-4439-900A-4277FF3880E0}"/>
                </a:ext>
              </a:extLst>
            </p:cNvPr>
            <p:cNvSpPr/>
            <p:nvPr userDrawn="1"/>
          </p:nvSpPr>
          <p:spPr>
            <a:xfrm>
              <a:off x="2309520" y="2430071"/>
              <a:ext cx="713232" cy="713232"/>
            </a:xfrm>
            <a:custGeom>
              <a:avLst/>
              <a:gdLst/>
              <a:ahLst/>
              <a:cxnLst/>
              <a:rect l="0" t="0" r="0" b="0"/>
              <a:pathLst>
                <a:path w="713233" h="713233">
                  <a:moveTo>
                    <a:pt x="0" y="0"/>
                  </a:moveTo>
                  <a:lnTo>
                    <a:pt x="713232" y="0"/>
                  </a:lnTo>
                  <a:lnTo>
                    <a:pt x="713232" y="713232"/>
                  </a:lnTo>
                  <a:lnTo>
                    <a:pt x="0" y="713232"/>
                  </a:lnTo>
                  <a:close/>
                </a:path>
              </a:pathLst>
            </a:custGeom>
            <a:solidFill>
              <a:srgbClr val="2B93F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C41B959E-88F4-4657-B58C-516522DA2DFB}"/>
                </a:ext>
              </a:extLst>
            </p:cNvPr>
            <p:cNvSpPr/>
            <p:nvPr userDrawn="1"/>
          </p:nvSpPr>
          <p:spPr>
            <a:xfrm>
              <a:off x="3022456" y="2430071"/>
              <a:ext cx="713232" cy="713232"/>
            </a:xfrm>
            <a:custGeom>
              <a:avLst/>
              <a:gdLst/>
              <a:ahLst/>
              <a:cxnLst/>
              <a:rect l="0" t="0" r="0" b="0"/>
              <a:pathLst>
                <a:path w="713233" h="713233">
                  <a:moveTo>
                    <a:pt x="0" y="0"/>
                  </a:moveTo>
                  <a:lnTo>
                    <a:pt x="713232" y="0"/>
                  </a:lnTo>
                  <a:lnTo>
                    <a:pt x="713232" y="713232"/>
                  </a:lnTo>
                  <a:lnTo>
                    <a:pt x="0" y="713232"/>
                  </a:lnTo>
                  <a:close/>
                </a:path>
              </a:pathLst>
            </a:custGeom>
            <a:solidFill>
              <a:srgbClr val="3AA2F9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FF507E61-429D-44EA-AC8C-1F5F0EDD2CC4}"/>
                </a:ext>
              </a:extLst>
            </p:cNvPr>
            <p:cNvSpPr/>
            <p:nvPr userDrawn="1"/>
          </p:nvSpPr>
          <p:spPr>
            <a:xfrm>
              <a:off x="3735393" y="2430071"/>
              <a:ext cx="713232" cy="713232"/>
            </a:xfrm>
            <a:custGeom>
              <a:avLst/>
              <a:gdLst/>
              <a:ahLst/>
              <a:cxnLst/>
              <a:rect l="0" t="0" r="0" b="0"/>
              <a:pathLst>
                <a:path w="713233" h="713233">
                  <a:moveTo>
                    <a:pt x="0" y="0"/>
                  </a:moveTo>
                  <a:lnTo>
                    <a:pt x="713232" y="0"/>
                  </a:lnTo>
                  <a:lnTo>
                    <a:pt x="713232" y="713232"/>
                  </a:lnTo>
                  <a:lnTo>
                    <a:pt x="0" y="713232"/>
                  </a:lnTo>
                  <a:close/>
                </a:path>
              </a:pathLst>
            </a:custGeom>
            <a:solidFill>
              <a:srgbClr val="4AB2F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2E66E85B-ADB1-4934-A0E8-A541CBDB34A7}"/>
                </a:ext>
              </a:extLst>
            </p:cNvPr>
            <p:cNvSpPr/>
            <p:nvPr userDrawn="1"/>
          </p:nvSpPr>
          <p:spPr>
            <a:xfrm>
              <a:off x="4448328" y="2430071"/>
              <a:ext cx="713232" cy="713232"/>
            </a:xfrm>
            <a:custGeom>
              <a:avLst/>
              <a:gdLst/>
              <a:ahLst/>
              <a:cxnLst/>
              <a:rect l="0" t="0" r="0" b="0"/>
              <a:pathLst>
                <a:path w="713234" h="713233">
                  <a:moveTo>
                    <a:pt x="0" y="0"/>
                  </a:moveTo>
                  <a:lnTo>
                    <a:pt x="713233" y="0"/>
                  </a:lnTo>
                  <a:lnTo>
                    <a:pt x="713233" y="713232"/>
                  </a:lnTo>
                  <a:lnTo>
                    <a:pt x="0" y="713232"/>
                  </a:lnTo>
                  <a:close/>
                </a:path>
              </a:pathLst>
            </a:custGeom>
            <a:solidFill>
              <a:srgbClr val="59C1F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矩形 3">
              <a:extLst>
                <a:ext uri="{FF2B5EF4-FFF2-40B4-BE49-F238E27FC236}">
                  <a16:creationId xmlns:a16="http://schemas.microsoft.com/office/drawing/2014/main" id="{0B113FF3-B172-464C-A7E0-9833C08CCCF4}"/>
                </a:ext>
              </a:extLst>
            </p:cNvPr>
            <p:cNvSpPr/>
            <p:nvPr userDrawn="1"/>
          </p:nvSpPr>
          <p:spPr>
            <a:xfrm>
              <a:off x="5161265" y="2430071"/>
              <a:ext cx="713232" cy="713232"/>
            </a:xfrm>
            <a:custGeom>
              <a:avLst/>
              <a:gdLst>
                <a:gd name="connsiteX0" fmla="*/ 0 w 713232"/>
                <a:gd name="connsiteY0" fmla="*/ 0 h 713232"/>
                <a:gd name="connsiteX1" fmla="*/ 713232 w 713232"/>
                <a:gd name="connsiteY1" fmla="*/ 0 h 713232"/>
                <a:gd name="connsiteX2" fmla="*/ 713232 w 713232"/>
                <a:gd name="connsiteY2" fmla="*/ 713232 h 713232"/>
                <a:gd name="connsiteX3" fmla="*/ 0 w 713232"/>
                <a:gd name="connsiteY3" fmla="*/ 713232 h 713232"/>
                <a:gd name="connsiteX4" fmla="*/ 0 w 713232"/>
                <a:gd name="connsiteY4" fmla="*/ 0 h 713232"/>
                <a:gd name="connsiteX0" fmla="*/ 3931920 w 4645152"/>
                <a:gd name="connsiteY0" fmla="*/ 1993392 h 2706624"/>
                <a:gd name="connsiteX1" fmla="*/ 0 w 4645152"/>
                <a:gd name="connsiteY1" fmla="*/ 0 h 2706624"/>
                <a:gd name="connsiteX2" fmla="*/ 4645152 w 4645152"/>
                <a:gd name="connsiteY2" fmla="*/ 1993392 h 2706624"/>
                <a:gd name="connsiteX3" fmla="*/ 4645152 w 4645152"/>
                <a:gd name="connsiteY3" fmla="*/ 2706624 h 2706624"/>
                <a:gd name="connsiteX4" fmla="*/ 3931920 w 4645152"/>
                <a:gd name="connsiteY4" fmla="*/ 2706624 h 2706624"/>
                <a:gd name="connsiteX5" fmla="*/ 3931920 w 4645152"/>
                <a:gd name="connsiteY5" fmla="*/ 1993392 h 2706624"/>
                <a:gd name="connsiteX0" fmla="*/ 0 w 713232"/>
                <a:gd name="connsiteY0" fmla="*/ 0 h 713232"/>
                <a:gd name="connsiteX1" fmla="*/ 713232 w 713232"/>
                <a:gd name="connsiteY1" fmla="*/ 0 h 713232"/>
                <a:gd name="connsiteX2" fmla="*/ 713232 w 713232"/>
                <a:gd name="connsiteY2" fmla="*/ 713232 h 713232"/>
                <a:gd name="connsiteX3" fmla="*/ 0 w 713232"/>
                <a:gd name="connsiteY3" fmla="*/ 713232 h 713232"/>
                <a:gd name="connsiteX4" fmla="*/ 0 w 713232"/>
                <a:gd name="connsiteY4" fmla="*/ 0 h 713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3232" h="713232">
                  <a:moveTo>
                    <a:pt x="0" y="0"/>
                  </a:moveTo>
                  <a:lnTo>
                    <a:pt x="713232" y="0"/>
                  </a:lnTo>
                  <a:lnTo>
                    <a:pt x="713232" y="713232"/>
                  </a:lnTo>
                  <a:lnTo>
                    <a:pt x="0" y="713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D1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72C02AB2-48D4-487B-BEED-A06D18F61B0D}"/>
                </a:ext>
              </a:extLst>
            </p:cNvPr>
            <p:cNvGrpSpPr/>
            <p:nvPr userDrawn="1"/>
          </p:nvGrpSpPr>
          <p:grpSpPr>
            <a:xfrm>
              <a:off x="322810" y="1276350"/>
              <a:ext cx="1081118" cy="419839"/>
              <a:chOff x="322809" y="1276350"/>
              <a:chExt cx="2471191" cy="419839"/>
            </a:xfrm>
          </p:grpSpPr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82D9D79-2825-4D2B-ABF8-2E8D054AE2A8}"/>
                  </a:ext>
                </a:extLst>
              </p:cNvPr>
              <p:cNvSpPr txBox="1"/>
              <p:nvPr/>
            </p:nvSpPr>
            <p:spPr>
              <a:xfrm>
                <a:off x="322809" y="1296079"/>
                <a:ext cx="24711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1800" spc="-15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主色</a:t>
                </a:r>
              </a:p>
            </p:txBody>
          </p:sp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E386B4B3-1EF6-46F5-91C5-67DB21927B2B}"/>
                  </a:ext>
                </a:extLst>
              </p:cNvPr>
              <p:cNvGrpSpPr/>
              <p:nvPr/>
            </p:nvGrpSpPr>
            <p:grpSpPr>
              <a:xfrm>
                <a:off x="430490" y="1276350"/>
                <a:ext cx="2306091" cy="419839"/>
                <a:chOff x="430490" y="1276350"/>
                <a:chExt cx="2306091" cy="419839"/>
              </a:xfrm>
            </p:grpSpPr>
            <p:cxnSp>
              <p:nvCxnSpPr>
                <p:cNvPr id="22" name="直接连接符 21">
                  <a:extLst>
                    <a:ext uri="{FF2B5EF4-FFF2-40B4-BE49-F238E27FC236}">
                      <a16:creationId xmlns:a16="http://schemas.microsoft.com/office/drawing/2014/main" id="{1EE04F02-35F2-4ABD-8B6A-067E901676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0490" y="1276350"/>
                  <a:ext cx="2306091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">
                  <a:extLst>
                    <a:ext uri="{FF2B5EF4-FFF2-40B4-BE49-F238E27FC236}">
                      <a16:creationId xmlns:a16="http://schemas.microsoft.com/office/drawing/2014/main" id="{206804D7-418A-4899-A58E-758E7A5245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0490" y="1696189"/>
                  <a:ext cx="2306091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2D579A33-183D-4FFC-83AC-7F5C3EE92588}"/>
                </a:ext>
              </a:extLst>
            </p:cNvPr>
            <p:cNvSpPr txBox="1"/>
            <p:nvPr userDrawn="1"/>
          </p:nvSpPr>
          <p:spPr>
            <a:xfrm>
              <a:off x="2527840" y="3182279"/>
              <a:ext cx="2413144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altLang="zh-CN" sz="1400" kern="1200" dirty="0">
                  <a:solidFill>
                    <a:schemeClr val="bg1">
                      <a:lumMod val="50000"/>
                    </a:schemeClr>
                  </a:solidFill>
                  <a:latin typeface="微软雅黑"/>
                  <a:ea typeface="+mn-ea"/>
                  <a:cs typeface="+mn-cs"/>
                </a:rPr>
                <a:t>RGB</a:t>
              </a:r>
              <a:r>
                <a:rPr lang="zh-CN" altLang="en-US" sz="1400" kern="1200" dirty="0">
                  <a:solidFill>
                    <a:schemeClr val="bg1">
                      <a:lumMod val="50000"/>
                    </a:schemeClr>
                  </a:solidFill>
                  <a:latin typeface="微软雅黑"/>
                  <a:ea typeface="+mn-ea"/>
                  <a:cs typeface="+mn-cs"/>
                </a:rPr>
                <a:t>色值</a:t>
              </a:r>
              <a:r>
                <a:rPr lang="en-US" altLang="zh-CN" sz="1400" kern="1200" dirty="0">
                  <a:solidFill>
                    <a:schemeClr val="bg1">
                      <a:lumMod val="50000"/>
                    </a:schemeClr>
                  </a:solidFill>
                  <a:latin typeface="微软雅黑"/>
                  <a:ea typeface="+mn-ea"/>
                  <a:cs typeface="+mn-cs"/>
                </a:rPr>
                <a:t>(28,132,245)</a:t>
              </a:r>
              <a:endParaRPr lang="zh-CN" altLang="en-US" sz="1400" kern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+mn-ea"/>
                <a:cs typeface="+mn-cs"/>
              </a:endParaRPr>
            </a:p>
          </p:txBody>
        </p: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495FDBD9-B999-48A8-B0E1-63921053D05F}"/>
              </a:ext>
            </a:extLst>
          </p:cNvPr>
          <p:cNvGrpSpPr/>
          <p:nvPr userDrawn="1"/>
        </p:nvGrpSpPr>
        <p:grpSpPr>
          <a:xfrm>
            <a:off x="6317505" y="1276350"/>
            <a:ext cx="5552338" cy="2213706"/>
            <a:chOff x="6317505" y="1276350"/>
            <a:chExt cx="5552338" cy="2213706"/>
          </a:xfrm>
        </p:grpSpPr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D0EEF79C-F485-460F-ADBF-0956FF1AD07E}"/>
                </a:ext>
              </a:extLst>
            </p:cNvPr>
            <p:cNvGrpSpPr/>
            <p:nvPr userDrawn="1"/>
          </p:nvGrpSpPr>
          <p:grpSpPr>
            <a:xfrm>
              <a:off x="6317505" y="1287398"/>
              <a:ext cx="1081118" cy="419839"/>
              <a:chOff x="321321" y="1276350"/>
              <a:chExt cx="2471191" cy="419839"/>
            </a:xfrm>
          </p:grpSpPr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D5B3996C-4FE0-4907-A03A-0E6E113B558A}"/>
                  </a:ext>
                </a:extLst>
              </p:cNvPr>
              <p:cNvSpPr txBox="1"/>
              <p:nvPr/>
            </p:nvSpPr>
            <p:spPr>
              <a:xfrm>
                <a:off x="321321" y="1301604"/>
                <a:ext cx="24711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1800" spc="-15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辅助色</a:t>
                </a:r>
              </a:p>
            </p:txBody>
          </p:sp>
          <p:grpSp>
            <p:nvGrpSpPr>
              <p:cNvPr id="50" name="组合 49">
                <a:extLst>
                  <a:ext uri="{FF2B5EF4-FFF2-40B4-BE49-F238E27FC236}">
                    <a16:creationId xmlns:a16="http://schemas.microsoft.com/office/drawing/2014/main" id="{A0856248-C488-4B17-A6BE-46DAE797FD09}"/>
                  </a:ext>
                </a:extLst>
              </p:cNvPr>
              <p:cNvGrpSpPr/>
              <p:nvPr/>
            </p:nvGrpSpPr>
            <p:grpSpPr>
              <a:xfrm>
                <a:off x="430490" y="1276350"/>
                <a:ext cx="2306091" cy="419839"/>
                <a:chOff x="430490" y="1276350"/>
                <a:chExt cx="2306091" cy="419839"/>
              </a:xfrm>
            </p:grpSpPr>
            <p:cxnSp>
              <p:nvCxnSpPr>
                <p:cNvPr id="51" name="直接连接符 50">
                  <a:extLst>
                    <a:ext uri="{FF2B5EF4-FFF2-40B4-BE49-F238E27FC236}">
                      <a16:creationId xmlns:a16="http://schemas.microsoft.com/office/drawing/2014/main" id="{3D320557-69C8-4A1D-A9E2-EE9623BA5B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0490" y="1276350"/>
                  <a:ext cx="2306091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>
                  <a:extLst>
                    <a:ext uri="{FF2B5EF4-FFF2-40B4-BE49-F238E27FC236}">
                      <a16:creationId xmlns:a16="http://schemas.microsoft.com/office/drawing/2014/main" id="{AB9C0D6E-4B22-4756-80D6-4BCC5FBCA9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0490" y="1696189"/>
                  <a:ext cx="2306091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3" name="矩形 1">
              <a:extLst>
                <a:ext uri="{FF2B5EF4-FFF2-40B4-BE49-F238E27FC236}">
                  <a16:creationId xmlns:a16="http://schemas.microsoft.com/office/drawing/2014/main" id="{38B648D4-000F-420A-B152-F3712E9207F7}"/>
                </a:ext>
              </a:extLst>
            </p:cNvPr>
            <p:cNvSpPr/>
            <p:nvPr userDrawn="1"/>
          </p:nvSpPr>
          <p:spPr>
            <a:xfrm>
              <a:off x="7589674" y="1276350"/>
              <a:ext cx="4280169" cy="1153721"/>
            </a:xfrm>
            <a:custGeom>
              <a:avLst/>
              <a:gdLst>
                <a:gd name="connsiteX0" fmla="*/ 0 w 713232"/>
                <a:gd name="connsiteY0" fmla="*/ 0 h 713232"/>
                <a:gd name="connsiteX1" fmla="*/ 713232 w 713232"/>
                <a:gd name="connsiteY1" fmla="*/ 0 h 713232"/>
                <a:gd name="connsiteX2" fmla="*/ 713232 w 713232"/>
                <a:gd name="connsiteY2" fmla="*/ 713232 h 713232"/>
                <a:gd name="connsiteX3" fmla="*/ 0 w 713232"/>
                <a:gd name="connsiteY3" fmla="*/ 713232 h 713232"/>
                <a:gd name="connsiteX4" fmla="*/ 0 w 713232"/>
                <a:gd name="connsiteY4" fmla="*/ 0 h 713232"/>
                <a:gd name="connsiteX0" fmla="*/ 1051560 w 1764792"/>
                <a:gd name="connsiteY0" fmla="*/ 1993392 h 2706624"/>
                <a:gd name="connsiteX1" fmla="*/ 0 w 1764792"/>
                <a:gd name="connsiteY1" fmla="*/ 0 h 2706624"/>
                <a:gd name="connsiteX2" fmla="*/ 1764792 w 1764792"/>
                <a:gd name="connsiteY2" fmla="*/ 1993392 h 2706624"/>
                <a:gd name="connsiteX3" fmla="*/ 1764792 w 1764792"/>
                <a:gd name="connsiteY3" fmla="*/ 2706624 h 2706624"/>
                <a:gd name="connsiteX4" fmla="*/ 1051560 w 1764792"/>
                <a:gd name="connsiteY4" fmla="*/ 2706624 h 2706624"/>
                <a:gd name="connsiteX5" fmla="*/ 1051560 w 1764792"/>
                <a:gd name="connsiteY5" fmla="*/ 1993392 h 2706624"/>
                <a:gd name="connsiteX0" fmla="*/ 0 w 713232"/>
                <a:gd name="connsiteY0" fmla="*/ 0 h 713232"/>
                <a:gd name="connsiteX1" fmla="*/ 713232 w 713232"/>
                <a:gd name="connsiteY1" fmla="*/ 0 h 713232"/>
                <a:gd name="connsiteX2" fmla="*/ 713232 w 713232"/>
                <a:gd name="connsiteY2" fmla="*/ 713232 h 713232"/>
                <a:gd name="connsiteX3" fmla="*/ 0 w 713232"/>
                <a:gd name="connsiteY3" fmla="*/ 713232 h 713232"/>
                <a:gd name="connsiteX4" fmla="*/ 0 w 713232"/>
                <a:gd name="connsiteY4" fmla="*/ 0 h 713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3232" h="713232">
                  <a:moveTo>
                    <a:pt x="0" y="0"/>
                  </a:moveTo>
                  <a:lnTo>
                    <a:pt x="713232" y="0"/>
                  </a:lnTo>
                  <a:lnTo>
                    <a:pt x="713232" y="713232"/>
                  </a:lnTo>
                  <a:lnTo>
                    <a:pt x="0" y="713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F3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1">
              <a:extLst>
                <a:ext uri="{FF2B5EF4-FFF2-40B4-BE49-F238E27FC236}">
                  <a16:creationId xmlns:a16="http://schemas.microsoft.com/office/drawing/2014/main" id="{38D19E51-728B-42B1-88EE-16E9FE606F58}"/>
                </a:ext>
              </a:extLst>
            </p:cNvPr>
            <p:cNvSpPr/>
            <p:nvPr userDrawn="1"/>
          </p:nvSpPr>
          <p:spPr>
            <a:xfrm>
              <a:off x="7589674" y="2430071"/>
              <a:ext cx="715488" cy="713232"/>
            </a:xfrm>
            <a:custGeom>
              <a:avLst/>
              <a:gdLst>
                <a:gd name="connsiteX0" fmla="*/ 0 w 713232"/>
                <a:gd name="connsiteY0" fmla="*/ 0 h 713232"/>
                <a:gd name="connsiteX1" fmla="*/ 713232 w 713232"/>
                <a:gd name="connsiteY1" fmla="*/ 0 h 713232"/>
                <a:gd name="connsiteX2" fmla="*/ 713232 w 713232"/>
                <a:gd name="connsiteY2" fmla="*/ 713232 h 713232"/>
                <a:gd name="connsiteX3" fmla="*/ 0 w 713232"/>
                <a:gd name="connsiteY3" fmla="*/ 713232 h 713232"/>
                <a:gd name="connsiteX4" fmla="*/ 0 w 713232"/>
                <a:gd name="connsiteY4" fmla="*/ 0 h 713232"/>
                <a:gd name="connsiteX0" fmla="*/ 1051560 w 1764792"/>
                <a:gd name="connsiteY0" fmla="*/ 1993392 h 2706624"/>
                <a:gd name="connsiteX1" fmla="*/ 0 w 1764792"/>
                <a:gd name="connsiteY1" fmla="*/ 0 h 2706624"/>
                <a:gd name="connsiteX2" fmla="*/ 1764792 w 1764792"/>
                <a:gd name="connsiteY2" fmla="*/ 1993392 h 2706624"/>
                <a:gd name="connsiteX3" fmla="*/ 1764792 w 1764792"/>
                <a:gd name="connsiteY3" fmla="*/ 2706624 h 2706624"/>
                <a:gd name="connsiteX4" fmla="*/ 1051560 w 1764792"/>
                <a:gd name="connsiteY4" fmla="*/ 2706624 h 2706624"/>
                <a:gd name="connsiteX5" fmla="*/ 1051560 w 1764792"/>
                <a:gd name="connsiteY5" fmla="*/ 1993392 h 2706624"/>
                <a:gd name="connsiteX0" fmla="*/ 0 w 713232"/>
                <a:gd name="connsiteY0" fmla="*/ 0 h 713232"/>
                <a:gd name="connsiteX1" fmla="*/ 713232 w 713232"/>
                <a:gd name="connsiteY1" fmla="*/ 0 h 713232"/>
                <a:gd name="connsiteX2" fmla="*/ 713232 w 713232"/>
                <a:gd name="connsiteY2" fmla="*/ 713232 h 713232"/>
                <a:gd name="connsiteX3" fmla="*/ 0 w 713232"/>
                <a:gd name="connsiteY3" fmla="*/ 713232 h 713232"/>
                <a:gd name="connsiteX4" fmla="*/ 0 w 713232"/>
                <a:gd name="connsiteY4" fmla="*/ 0 h 713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3232" h="713232">
                  <a:moveTo>
                    <a:pt x="0" y="0"/>
                  </a:moveTo>
                  <a:lnTo>
                    <a:pt x="713232" y="0"/>
                  </a:lnTo>
                  <a:lnTo>
                    <a:pt x="713232" y="713232"/>
                  </a:lnTo>
                  <a:lnTo>
                    <a:pt x="0" y="713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F3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CF0A2E3A-26D1-4EC2-B37B-6D1CC909016B}"/>
                </a:ext>
              </a:extLst>
            </p:cNvPr>
            <p:cNvSpPr/>
            <p:nvPr userDrawn="1"/>
          </p:nvSpPr>
          <p:spPr>
            <a:xfrm>
              <a:off x="8304866" y="2430071"/>
              <a:ext cx="713232" cy="713232"/>
            </a:xfrm>
            <a:custGeom>
              <a:avLst/>
              <a:gdLst/>
              <a:ahLst/>
              <a:cxnLst/>
              <a:rect l="0" t="0" r="0" b="0"/>
              <a:pathLst>
                <a:path w="713233" h="713233">
                  <a:moveTo>
                    <a:pt x="0" y="0"/>
                  </a:moveTo>
                  <a:lnTo>
                    <a:pt x="713232" y="0"/>
                  </a:lnTo>
                  <a:lnTo>
                    <a:pt x="713232" y="713232"/>
                  </a:lnTo>
                  <a:lnTo>
                    <a:pt x="0" y="713232"/>
                  </a:lnTo>
                  <a:close/>
                </a:path>
              </a:pathLst>
            </a:custGeom>
            <a:solidFill>
              <a:srgbClr val="FD7B38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CD2AD973-AAC0-435F-B919-482C55D63220}"/>
                </a:ext>
              </a:extLst>
            </p:cNvPr>
            <p:cNvSpPr/>
            <p:nvPr userDrawn="1"/>
          </p:nvSpPr>
          <p:spPr>
            <a:xfrm>
              <a:off x="9017802" y="2430071"/>
              <a:ext cx="713232" cy="713232"/>
            </a:xfrm>
            <a:custGeom>
              <a:avLst/>
              <a:gdLst/>
              <a:ahLst/>
              <a:cxnLst/>
              <a:rect l="0" t="0" r="0" b="0"/>
              <a:pathLst>
                <a:path w="713234" h="713233">
                  <a:moveTo>
                    <a:pt x="0" y="0"/>
                  </a:moveTo>
                  <a:lnTo>
                    <a:pt x="713233" y="0"/>
                  </a:lnTo>
                  <a:lnTo>
                    <a:pt x="713233" y="713232"/>
                  </a:lnTo>
                  <a:lnTo>
                    <a:pt x="0" y="713232"/>
                  </a:lnTo>
                  <a:close/>
                </a:path>
              </a:pathLst>
            </a:custGeom>
            <a:solidFill>
              <a:srgbClr val="FB883A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9084D272-702B-42E9-A5AF-3397FA44F807}"/>
                </a:ext>
              </a:extLst>
            </p:cNvPr>
            <p:cNvSpPr/>
            <p:nvPr userDrawn="1"/>
          </p:nvSpPr>
          <p:spPr>
            <a:xfrm>
              <a:off x="9730739" y="2430071"/>
              <a:ext cx="713232" cy="713232"/>
            </a:xfrm>
            <a:custGeom>
              <a:avLst/>
              <a:gdLst/>
              <a:ahLst/>
              <a:cxnLst/>
              <a:rect l="0" t="0" r="0" b="0"/>
              <a:pathLst>
                <a:path w="713232" h="713233">
                  <a:moveTo>
                    <a:pt x="0" y="0"/>
                  </a:moveTo>
                  <a:lnTo>
                    <a:pt x="713231" y="0"/>
                  </a:lnTo>
                  <a:lnTo>
                    <a:pt x="713231" y="713232"/>
                  </a:lnTo>
                  <a:lnTo>
                    <a:pt x="0" y="713232"/>
                  </a:lnTo>
                  <a:close/>
                </a:path>
              </a:pathLst>
            </a:custGeom>
            <a:solidFill>
              <a:srgbClr val="F9943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7F0A19AC-3576-43E3-980A-46BEC02FC5B1}"/>
                </a:ext>
              </a:extLst>
            </p:cNvPr>
            <p:cNvSpPr/>
            <p:nvPr userDrawn="1"/>
          </p:nvSpPr>
          <p:spPr>
            <a:xfrm>
              <a:off x="10443675" y="2430071"/>
              <a:ext cx="713232" cy="713232"/>
            </a:xfrm>
            <a:custGeom>
              <a:avLst/>
              <a:gdLst/>
              <a:ahLst/>
              <a:cxnLst/>
              <a:rect l="0" t="0" r="0" b="0"/>
              <a:pathLst>
                <a:path w="713233" h="713233">
                  <a:moveTo>
                    <a:pt x="0" y="0"/>
                  </a:moveTo>
                  <a:lnTo>
                    <a:pt x="713232" y="0"/>
                  </a:lnTo>
                  <a:lnTo>
                    <a:pt x="713232" y="713232"/>
                  </a:lnTo>
                  <a:lnTo>
                    <a:pt x="0" y="713232"/>
                  </a:lnTo>
                  <a:close/>
                </a:path>
              </a:pathLst>
            </a:custGeom>
            <a:solidFill>
              <a:srgbClr val="F7A1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9" name="矩形 3">
              <a:extLst>
                <a:ext uri="{FF2B5EF4-FFF2-40B4-BE49-F238E27FC236}">
                  <a16:creationId xmlns:a16="http://schemas.microsoft.com/office/drawing/2014/main" id="{E04B7200-9CAE-49B0-8D01-008DB195B748}"/>
                </a:ext>
              </a:extLst>
            </p:cNvPr>
            <p:cNvSpPr/>
            <p:nvPr userDrawn="1"/>
          </p:nvSpPr>
          <p:spPr>
            <a:xfrm>
              <a:off x="11156611" y="2430071"/>
              <a:ext cx="713232" cy="713232"/>
            </a:xfrm>
            <a:custGeom>
              <a:avLst/>
              <a:gdLst>
                <a:gd name="connsiteX0" fmla="*/ 0 w 713232"/>
                <a:gd name="connsiteY0" fmla="*/ 0 h 713232"/>
                <a:gd name="connsiteX1" fmla="*/ 713232 w 713232"/>
                <a:gd name="connsiteY1" fmla="*/ 0 h 713232"/>
                <a:gd name="connsiteX2" fmla="*/ 713232 w 713232"/>
                <a:gd name="connsiteY2" fmla="*/ 713232 h 713232"/>
                <a:gd name="connsiteX3" fmla="*/ 0 w 713232"/>
                <a:gd name="connsiteY3" fmla="*/ 713232 h 713232"/>
                <a:gd name="connsiteX4" fmla="*/ 0 w 713232"/>
                <a:gd name="connsiteY4" fmla="*/ 0 h 713232"/>
                <a:gd name="connsiteX0" fmla="*/ 3931920 w 4645152"/>
                <a:gd name="connsiteY0" fmla="*/ 1993392 h 2706624"/>
                <a:gd name="connsiteX1" fmla="*/ 0 w 4645152"/>
                <a:gd name="connsiteY1" fmla="*/ 0 h 2706624"/>
                <a:gd name="connsiteX2" fmla="*/ 4645152 w 4645152"/>
                <a:gd name="connsiteY2" fmla="*/ 1993392 h 2706624"/>
                <a:gd name="connsiteX3" fmla="*/ 4645152 w 4645152"/>
                <a:gd name="connsiteY3" fmla="*/ 2706624 h 2706624"/>
                <a:gd name="connsiteX4" fmla="*/ 3931920 w 4645152"/>
                <a:gd name="connsiteY4" fmla="*/ 2706624 h 2706624"/>
                <a:gd name="connsiteX5" fmla="*/ 3931920 w 4645152"/>
                <a:gd name="connsiteY5" fmla="*/ 1993392 h 2706624"/>
                <a:gd name="connsiteX0" fmla="*/ 0 w 713232"/>
                <a:gd name="connsiteY0" fmla="*/ 0 h 713232"/>
                <a:gd name="connsiteX1" fmla="*/ 713232 w 713232"/>
                <a:gd name="connsiteY1" fmla="*/ 0 h 713232"/>
                <a:gd name="connsiteX2" fmla="*/ 713232 w 713232"/>
                <a:gd name="connsiteY2" fmla="*/ 713232 h 713232"/>
                <a:gd name="connsiteX3" fmla="*/ 0 w 713232"/>
                <a:gd name="connsiteY3" fmla="*/ 713232 h 713232"/>
                <a:gd name="connsiteX4" fmla="*/ 0 w 713232"/>
                <a:gd name="connsiteY4" fmla="*/ 0 h 713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3232" h="713232">
                  <a:moveTo>
                    <a:pt x="0" y="0"/>
                  </a:moveTo>
                  <a:lnTo>
                    <a:pt x="713232" y="0"/>
                  </a:lnTo>
                  <a:lnTo>
                    <a:pt x="713232" y="713232"/>
                  </a:lnTo>
                  <a:lnTo>
                    <a:pt x="0" y="713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AE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18C61EB6-1B1C-4037-B12D-2BD9DA25578C}"/>
                </a:ext>
              </a:extLst>
            </p:cNvPr>
            <p:cNvSpPr txBox="1"/>
            <p:nvPr userDrawn="1"/>
          </p:nvSpPr>
          <p:spPr>
            <a:xfrm>
              <a:off x="8523513" y="3182279"/>
              <a:ext cx="2413144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altLang="zh-CN" sz="1400" kern="1200" dirty="0">
                  <a:solidFill>
                    <a:schemeClr val="bg1">
                      <a:lumMod val="50000"/>
                    </a:schemeClr>
                  </a:solidFill>
                  <a:latin typeface="微软雅黑"/>
                  <a:ea typeface="+mn-ea"/>
                  <a:cs typeface="+mn-cs"/>
                </a:rPr>
                <a:t>RGB</a:t>
              </a:r>
              <a:r>
                <a:rPr lang="zh-CN" altLang="en-US" sz="1400" kern="1200" dirty="0">
                  <a:solidFill>
                    <a:schemeClr val="bg1">
                      <a:lumMod val="50000"/>
                    </a:schemeClr>
                  </a:solidFill>
                  <a:latin typeface="微软雅黑"/>
                  <a:ea typeface="+mn-ea"/>
                  <a:cs typeface="+mn-cs"/>
                </a:rPr>
                <a:t>色值</a:t>
              </a:r>
              <a:r>
                <a:rPr lang="en-US" altLang="zh-CN" sz="1400" kern="1200" dirty="0">
                  <a:solidFill>
                    <a:schemeClr val="bg1">
                      <a:lumMod val="50000"/>
                    </a:schemeClr>
                  </a:solidFill>
                  <a:latin typeface="微软雅黑"/>
                  <a:ea typeface="+mn-ea"/>
                  <a:cs typeface="+mn-cs"/>
                </a:rPr>
                <a:t>(255,111,54)</a:t>
              </a:r>
              <a:endParaRPr lang="zh-CN" altLang="en-US" sz="1400" kern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+mn-ea"/>
                <a:cs typeface="+mn-cs"/>
              </a:endParaRPr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4A335A78-DF90-4C2B-B3E7-AE7E69A553E7}"/>
              </a:ext>
            </a:extLst>
          </p:cNvPr>
          <p:cNvGrpSpPr/>
          <p:nvPr userDrawn="1"/>
        </p:nvGrpSpPr>
        <p:grpSpPr>
          <a:xfrm>
            <a:off x="322810" y="3817079"/>
            <a:ext cx="1081118" cy="419839"/>
            <a:chOff x="322809" y="1276350"/>
            <a:chExt cx="2471191" cy="419839"/>
          </a:xfrm>
        </p:grpSpPr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BC2EF6D0-2C0D-4497-B04A-677327FC03EC}"/>
                </a:ext>
              </a:extLst>
            </p:cNvPr>
            <p:cNvSpPr txBox="1"/>
            <p:nvPr/>
          </p:nvSpPr>
          <p:spPr>
            <a:xfrm>
              <a:off x="322809" y="1296079"/>
              <a:ext cx="2471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800" spc="-1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正确示例</a:t>
              </a:r>
            </a:p>
          </p:txBody>
        </p:sp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5FB46D2D-A3A7-461F-A7BC-E7D0241F9B15}"/>
                </a:ext>
              </a:extLst>
            </p:cNvPr>
            <p:cNvGrpSpPr/>
            <p:nvPr/>
          </p:nvGrpSpPr>
          <p:grpSpPr>
            <a:xfrm>
              <a:off x="430490" y="1276350"/>
              <a:ext cx="2306091" cy="419839"/>
              <a:chOff x="430490" y="1276350"/>
              <a:chExt cx="2306091" cy="419839"/>
            </a:xfrm>
          </p:grpSpPr>
          <p:cxnSp>
            <p:nvCxnSpPr>
              <p:cNvPr id="76" name="直接连接符 75">
                <a:extLst>
                  <a:ext uri="{FF2B5EF4-FFF2-40B4-BE49-F238E27FC236}">
                    <a16:creationId xmlns:a16="http://schemas.microsoft.com/office/drawing/2014/main" id="{BDB8714D-8E25-45B6-843F-C35595E6AC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490" y="1276350"/>
                <a:ext cx="2306091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76">
                <a:extLst>
                  <a:ext uri="{FF2B5EF4-FFF2-40B4-BE49-F238E27FC236}">
                    <a16:creationId xmlns:a16="http://schemas.microsoft.com/office/drawing/2014/main" id="{2315FDE6-18F6-4792-B7C9-D956B5AC3F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490" y="1696189"/>
                <a:ext cx="2306091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3" name="矩形 82">
            <a:extLst>
              <a:ext uri="{FF2B5EF4-FFF2-40B4-BE49-F238E27FC236}">
                <a16:creationId xmlns:a16="http://schemas.microsoft.com/office/drawing/2014/main" id="{79792A35-72FA-43D9-B86C-F2BF0950B1DB}"/>
              </a:ext>
            </a:extLst>
          </p:cNvPr>
          <p:cNvSpPr/>
          <p:nvPr userDrawn="1"/>
        </p:nvSpPr>
        <p:spPr>
          <a:xfrm>
            <a:off x="1594328" y="3817079"/>
            <a:ext cx="4280168" cy="41735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0" rIns="0" rtlCol="0" anchor="ctr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zh-CN" altLang="en-US" b="1" dirty="0">
                <a:solidFill>
                  <a:schemeClr val="bg1"/>
                </a:solidFill>
                <a:latin typeface="微软雅黑"/>
              </a:rPr>
              <a:t>此处是一个正确标题示例</a:t>
            </a: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1E9F3133-1006-4313-82E1-47943E53D5FB}"/>
              </a:ext>
            </a:extLst>
          </p:cNvPr>
          <p:cNvSpPr/>
          <p:nvPr userDrawn="1"/>
        </p:nvSpPr>
        <p:spPr>
          <a:xfrm>
            <a:off x="1594328" y="4343112"/>
            <a:ext cx="4280168" cy="144148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lvl="0" algn="just">
              <a:lnSpc>
                <a:spcPct val="120000"/>
              </a:lnSpc>
              <a:spcAft>
                <a:spcPts val="600"/>
              </a:spcAft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这里是一段文字示例。这里又是一句示例文字，这里还有一句文字示例！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6F36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到底有多少文字示例？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那你就看要看到底有多少文字示例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~</a:t>
            </a:r>
          </a:p>
          <a:p>
            <a:pPr lvl="0" algn="just">
              <a:lnSpc>
                <a:spcPct val="120000"/>
              </a:lnSpc>
              <a:spcAft>
                <a:spcPts val="600"/>
              </a:spcAft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这里是一段文字示例；这里又是一句示例文字。到底有多少文字示例？那你就看要看到底有多少文字示例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……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332566C4-F26E-4C8D-B896-B183D2B25FD5}"/>
              </a:ext>
            </a:extLst>
          </p:cNvPr>
          <p:cNvGrpSpPr/>
          <p:nvPr userDrawn="1"/>
        </p:nvGrpSpPr>
        <p:grpSpPr>
          <a:xfrm>
            <a:off x="6317505" y="3817079"/>
            <a:ext cx="1081118" cy="419839"/>
            <a:chOff x="322809" y="1276350"/>
            <a:chExt cx="2471191" cy="419839"/>
          </a:xfrm>
        </p:grpSpPr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74D57766-AF67-4995-A513-7669731C88E4}"/>
                </a:ext>
              </a:extLst>
            </p:cNvPr>
            <p:cNvSpPr txBox="1"/>
            <p:nvPr/>
          </p:nvSpPr>
          <p:spPr>
            <a:xfrm>
              <a:off x="322809" y="1296079"/>
              <a:ext cx="2471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800" spc="-1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错误示例</a:t>
              </a:r>
            </a:p>
          </p:txBody>
        </p:sp>
        <p:grpSp>
          <p:nvGrpSpPr>
            <p:cNvPr id="80" name="组合 79">
              <a:extLst>
                <a:ext uri="{FF2B5EF4-FFF2-40B4-BE49-F238E27FC236}">
                  <a16:creationId xmlns:a16="http://schemas.microsoft.com/office/drawing/2014/main" id="{8EC1A53D-B0F1-49F9-A726-028999369BA7}"/>
                </a:ext>
              </a:extLst>
            </p:cNvPr>
            <p:cNvGrpSpPr/>
            <p:nvPr/>
          </p:nvGrpSpPr>
          <p:grpSpPr>
            <a:xfrm>
              <a:off x="430490" y="1276350"/>
              <a:ext cx="2306091" cy="419839"/>
              <a:chOff x="430490" y="1276350"/>
              <a:chExt cx="2306091" cy="419839"/>
            </a:xfrm>
          </p:grpSpPr>
          <p:cxnSp>
            <p:nvCxnSpPr>
              <p:cNvPr id="81" name="直接连接符 80">
                <a:extLst>
                  <a:ext uri="{FF2B5EF4-FFF2-40B4-BE49-F238E27FC236}">
                    <a16:creationId xmlns:a16="http://schemas.microsoft.com/office/drawing/2014/main" id="{A9C69740-881B-441B-A107-FF658B03F6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490" y="1276350"/>
                <a:ext cx="2306091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连接符 81">
                <a:extLst>
                  <a:ext uri="{FF2B5EF4-FFF2-40B4-BE49-F238E27FC236}">
                    <a16:creationId xmlns:a16="http://schemas.microsoft.com/office/drawing/2014/main" id="{7962835D-8829-4F25-9559-DD6D58EB89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490" y="1696189"/>
                <a:ext cx="2306091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5" name="矩形 84">
            <a:extLst>
              <a:ext uri="{FF2B5EF4-FFF2-40B4-BE49-F238E27FC236}">
                <a16:creationId xmlns:a16="http://schemas.microsoft.com/office/drawing/2014/main" id="{44527D21-9AEE-4BFE-9411-06130A0E92B7}"/>
              </a:ext>
            </a:extLst>
          </p:cNvPr>
          <p:cNvSpPr/>
          <p:nvPr userDrawn="1"/>
        </p:nvSpPr>
        <p:spPr>
          <a:xfrm>
            <a:off x="7593002" y="3817079"/>
            <a:ext cx="4280168" cy="41735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lIns="0" rIns="0" rtlCol="0" anchor="ctr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zh-CN" altLang="en-US" b="1" dirty="0">
                <a:solidFill>
                  <a:schemeClr val="bg1"/>
                </a:solidFill>
                <a:latin typeface="微软雅黑"/>
              </a:rPr>
              <a:t>此处是一个</a:t>
            </a:r>
            <a:r>
              <a:rPr lang="zh-CN" altLang="en-US" b="1" dirty="0">
                <a:solidFill>
                  <a:srgbClr val="FF0000"/>
                </a:solidFill>
                <a:latin typeface="微软雅黑"/>
              </a:rPr>
              <a:t>错误标题示例</a:t>
            </a: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2C383A44-9B33-4AB2-A358-25CE638513ED}"/>
              </a:ext>
            </a:extLst>
          </p:cNvPr>
          <p:cNvSpPr/>
          <p:nvPr userDrawn="1"/>
        </p:nvSpPr>
        <p:spPr>
          <a:xfrm>
            <a:off x="7593002" y="4343112"/>
            <a:ext cx="4280168" cy="144148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lvl="0" algn="just">
              <a:lnSpc>
                <a:spcPct val="120000"/>
              </a:lnSpc>
              <a:spcAft>
                <a:spcPts val="600"/>
              </a:spcAft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这里是一段文字示例。这里又是一句示例文字，这里还有一句文字示例！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到底有多少文字示例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？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那你就看要看到底有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6FC9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多少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文字示例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~</a:t>
            </a:r>
          </a:p>
          <a:p>
            <a:pPr lvl="0" algn="just">
              <a:lnSpc>
                <a:spcPct val="120000"/>
              </a:lnSpc>
              <a:spcAft>
                <a:spcPts val="600"/>
              </a:spcAft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这里是一段文字示例；这里又是一句示例文字。到底有多少文字示例？那你就看要看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00FF00"/>
                </a:highlight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到底有多少文字示例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……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57972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 字体使用规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49FE490-1BEE-42BD-B335-284E0CF0A9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106" y="219454"/>
            <a:ext cx="2720085" cy="61499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4B902B4-3AAA-437D-A0CE-5A28119E3AFF}"/>
              </a:ext>
            </a:extLst>
          </p:cNvPr>
          <p:cNvSpPr/>
          <p:nvPr userDrawn="1"/>
        </p:nvSpPr>
        <p:spPr>
          <a:xfrm>
            <a:off x="0" y="219455"/>
            <a:ext cx="8891016" cy="6149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59CCF50-5D3A-4DAB-9F37-6D26A39910BA}"/>
              </a:ext>
            </a:extLst>
          </p:cNvPr>
          <p:cNvSpPr txBox="1"/>
          <p:nvPr userDrawn="1"/>
        </p:nvSpPr>
        <p:spPr>
          <a:xfrm>
            <a:off x="1596584" y="173009"/>
            <a:ext cx="4377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aseline="0" dirty="0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字体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E954FDF4-5D74-4C76-8861-898F6FAEA26C}"/>
              </a:ext>
            </a:extLst>
          </p:cNvPr>
          <p:cNvCxnSpPr>
            <a:cxnSpLocks/>
          </p:cNvCxnSpPr>
          <p:nvPr userDrawn="1"/>
        </p:nvCxnSpPr>
        <p:spPr>
          <a:xfrm>
            <a:off x="0" y="6545769"/>
            <a:ext cx="889101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B22F5D25-D484-468E-A485-9E3ECFE6375B}"/>
              </a:ext>
            </a:extLst>
          </p:cNvPr>
          <p:cNvSpPr txBox="1"/>
          <p:nvPr userDrawn="1"/>
        </p:nvSpPr>
        <p:spPr>
          <a:xfrm>
            <a:off x="9149106" y="6407269"/>
            <a:ext cx="2852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Designed by Jiang </a:t>
            </a:r>
            <a:r>
              <a:rPr lang="en-US" altLang="zh-CN" sz="1200" dirty="0" err="1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Chenchen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3B1EF6C-1E94-4F80-87E0-AEBA39F058B9}"/>
              </a:ext>
            </a:extLst>
          </p:cNvPr>
          <p:cNvSpPr txBox="1"/>
          <p:nvPr userDrawn="1"/>
        </p:nvSpPr>
        <p:spPr>
          <a:xfrm>
            <a:off x="4051533" y="1276350"/>
            <a:ext cx="1329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微软雅黑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9C94888-E3C2-4866-96DB-B6FB4705899F}"/>
              </a:ext>
            </a:extLst>
          </p:cNvPr>
          <p:cNvGrpSpPr/>
          <p:nvPr userDrawn="1"/>
        </p:nvGrpSpPr>
        <p:grpSpPr>
          <a:xfrm>
            <a:off x="322809" y="1276350"/>
            <a:ext cx="2471191" cy="419839"/>
            <a:chOff x="322809" y="1276350"/>
            <a:chExt cx="2471191" cy="419839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73CF834F-FD49-412C-A279-1B5BB8F30418}"/>
                </a:ext>
              </a:extLst>
            </p:cNvPr>
            <p:cNvSpPr txBox="1"/>
            <p:nvPr/>
          </p:nvSpPr>
          <p:spPr>
            <a:xfrm>
              <a:off x="322809" y="1303636"/>
              <a:ext cx="2471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dist" defTabSz="914400" rtl="0" eaLnBrk="1" latinLnBrk="0" hangingPunct="1"/>
              <a:r>
                <a:rPr lang="zh-CN" altLang="en-US" sz="1800" kern="1200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中文字体使用规范</a:t>
              </a:r>
            </a:p>
          </p:txBody>
        </p: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3F57A307-12FA-4DAF-B306-B4AB02B12E4F}"/>
                </a:ext>
              </a:extLst>
            </p:cNvPr>
            <p:cNvGrpSpPr/>
            <p:nvPr/>
          </p:nvGrpSpPr>
          <p:grpSpPr>
            <a:xfrm>
              <a:off x="430490" y="1276350"/>
              <a:ext cx="2306091" cy="419839"/>
              <a:chOff x="430490" y="1276350"/>
              <a:chExt cx="2306091" cy="419839"/>
            </a:xfrm>
          </p:grpSpPr>
          <p:cxnSp>
            <p:nvCxnSpPr>
              <p:cNvPr id="17" name="直接连接符 16">
                <a:extLst>
                  <a:ext uri="{FF2B5EF4-FFF2-40B4-BE49-F238E27FC236}">
                    <a16:creationId xmlns:a16="http://schemas.microsoft.com/office/drawing/2014/main" id="{805988C4-C2B8-447C-8537-5AF848040A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490" y="1276350"/>
                <a:ext cx="2306091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FA9101D5-12E3-4BB3-B416-208C41BA87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490" y="1696189"/>
                <a:ext cx="2306091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1B235EEF-3B45-4D73-A06D-24FBE4319873}"/>
              </a:ext>
            </a:extLst>
          </p:cNvPr>
          <p:cNvGrpSpPr/>
          <p:nvPr userDrawn="1"/>
        </p:nvGrpSpPr>
        <p:grpSpPr>
          <a:xfrm>
            <a:off x="322809" y="4057588"/>
            <a:ext cx="2471191" cy="419839"/>
            <a:chOff x="322809" y="1276350"/>
            <a:chExt cx="2471191" cy="419839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B3D1582F-9BDC-4FE1-8319-0FD3B2CA59D7}"/>
                </a:ext>
              </a:extLst>
            </p:cNvPr>
            <p:cNvSpPr txBox="1"/>
            <p:nvPr/>
          </p:nvSpPr>
          <p:spPr>
            <a:xfrm>
              <a:off x="322809" y="1303636"/>
              <a:ext cx="2471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dist" defTabSz="914400" rtl="0" eaLnBrk="1" latinLnBrk="0" hangingPunct="1"/>
              <a:r>
                <a:rPr lang="zh-CN" altLang="en-US" sz="1800" kern="1200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英文字体使用规范</a:t>
              </a:r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C732AEEA-EA26-453B-BF73-2FEC590F5A0C}"/>
                </a:ext>
              </a:extLst>
            </p:cNvPr>
            <p:cNvGrpSpPr/>
            <p:nvPr/>
          </p:nvGrpSpPr>
          <p:grpSpPr>
            <a:xfrm>
              <a:off x="430490" y="1276350"/>
              <a:ext cx="2306091" cy="419839"/>
              <a:chOff x="430490" y="1276350"/>
              <a:chExt cx="2306091" cy="419839"/>
            </a:xfrm>
          </p:grpSpPr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id="{86A9706E-C8F4-4D5D-8FEB-EC097BD06E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490" y="1276350"/>
                <a:ext cx="2306091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>
                <a:extLst>
                  <a:ext uri="{FF2B5EF4-FFF2-40B4-BE49-F238E27FC236}">
                    <a16:creationId xmlns:a16="http://schemas.microsoft.com/office/drawing/2014/main" id="{E0AE9BCD-E57B-42F8-9DBF-1F4C1E99C5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490" y="1696189"/>
                <a:ext cx="2306091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F787CA3C-3349-4BC1-ACCC-FF6247B59C01}"/>
              </a:ext>
            </a:extLst>
          </p:cNvPr>
          <p:cNvSpPr txBox="1"/>
          <p:nvPr userDrawn="1"/>
        </p:nvSpPr>
        <p:spPr>
          <a:xfrm>
            <a:off x="322809" y="6592212"/>
            <a:ext cx="45827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i="1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注：「微软雅黑」属于</a:t>
            </a:r>
            <a:r>
              <a:rPr lang="zh-CN" altLang="en-US" sz="1000" i="1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版权字体，如</a:t>
            </a:r>
            <a:r>
              <a:rPr lang="zh-CN" altLang="en-US" sz="1000" i="1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您的</a:t>
            </a:r>
            <a:r>
              <a:rPr lang="en-US" altLang="zh-CN" sz="1000" i="1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PPT</a:t>
            </a:r>
            <a:r>
              <a:rPr lang="zh-CN" altLang="en-US" sz="1000" i="1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需要商用，请</a:t>
            </a:r>
            <a:r>
              <a:rPr lang="zh-CN" altLang="en-US" sz="1000" i="1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购买正版。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078EB71-E2A7-46CD-82FB-74DE0643BD03}"/>
              </a:ext>
            </a:extLst>
          </p:cNvPr>
          <p:cNvSpPr txBox="1"/>
          <p:nvPr userDrawn="1"/>
        </p:nvSpPr>
        <p:spPr>
          <a:xfrm>
            <a:off x="4051533" y="1696189"/>
            <a:ext cx="3066316" cy="1342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湖南涉外经济学院创建于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1997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月， 坐落于湖南省长沙市国家高新技术产业开发区麓谷园，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2005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年经国家教育部和湖南省人民政府批准，升格为普通本科院校。学校地处历史文化名城中国长沙，交通便利，环境幽雅，是求学深造理想之地。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16EB5F2-ED08-408F-B04C-CC7468DE1BBB}"/>
              </a:ext>
            </a:extLst>
          </p:cNvPr>
          <p:cNvSpPr txBox="1"/>
          <p:nvPr userDrawn="1"/>
        </p:nvSpPr>
        <p:spPr>
          <a:xfrm>
            <a:off x="5181231" y="1349802"/>
            <a:ext cx="1329879" cy="276999"/>
          </a:xfrm>
          <a:prstGeom prst="rect">
            <a:avLst/>
          </a:prstGeom>
          <a:noFill/>
        </p:spPr>
        <p:txBody>
          <a:bodyPr wrap="square" lIns="0" rIns="0" rtlCol="0" anchor="t" anchorCtr="0">
            <a:spAutoFit/>
          </a:bodyPr>
          <a:lstStyle/>
          <a:p>
            <a:pPr algn="l"/>
            <a:r>
              <a:rPr lang="zh-CN" altLang="en-US" sz="1200" dirty="0">
                <a:solidFill>
                  <a:srgbClr val="FF6F36"/>
                </a:solidFill>
                <a:latin typeface="+mn-ea"/>
                <a:ea typeface="+mn-ea"/>
              </a:rPr>
              <a:t>（标题）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6966B1D-482A-4AB5-9F64-E6FFBC5C02DC}"/>
              </a:ext>
            </a:extLst>
          </p:cNvPr>
          <p:cNvSpPr txBox="1"/>
          <p:nvPr userDrawn="1"/>
        </p:nvSpPr>
        <p:spPr>
          <a:xfrm>
            <a:off x="8280484" y="1276350"/>
            <a:ext cx="3286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微软雅黑 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Light</a:t>
            </a:r>
            <a:endParaRPr lang="zh-CN" altLang="en-US" sz="20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EC720D6-F9EA-4EAC-9DB3-D295418FCDCE}"/>
              </a:ext>
            </a:extLst>
          </p:cNvPr>
          <p:cNvSpPr txBox="1"/>
          <p:nvPr userDrawn="1"/>
        </p:nvSpPr>
        <p:spPr>
          <a:xfrm>
            <a:off x="8280484" y="1696189"/>
            <a:ext cx="3066316" cy="1342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湖南涉外经济学院创建于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1997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5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月， 坐落于湖南省长沙市国家高新技术产业开发区麓谷园，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2005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年经国家教育部和湖南省人民政府批准，升格为普通本科院校。学校地处历史文化名城中国长沙，交通便利，环境幽雅，是求学深造理想之地。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4B15E08-D199-4CE7-9453-1EFF4D7F360A}"/>
              </a:ext>
            </a:extLst>
          </p:cNvPr>
          <p:cNvSpPr txBox="1"/>
          <p:nvPr userDrawn="1"/>
        </p:nvSpPr>
        <p:spPr>
          <a:xfrm>
            <a:off x="10126462" y="1357211"/>
            <a:ext cx="1329879" cy="276999"/>
          </a:xfrm>
          <a:prstGeom prst="rect">
            <a:avLst/>
          </a:prstGeom>
          <a:noFill/>
        </p:spPr>
        <p:txBody>
          <a:bodyPr wrap="square" lIns="0" rIns="0" rtlCol="0" anchor="t" anchorCtr="0">
            <a:spAutoFit/>
          </a:bodyPr>
          <a:lstStyle/>
          <a:p>
            <a:pPr algn="l"/>
            <a:r>
              <a:rPr lang="zh-CN" altLang="en-US" sz="1200" dirty="0">
                <a:solidFill>
                  <a:srgbClr val="FF6F36"/>
                </a:solidFill>
                <a:latin typeface="+mn-lt"/>
                <a:ea typeface="微软雅黑 Light" panose="020B0502040204020203" pitchFamily="34" charset="-122"/>
              </a:rPr>
              <a:t>（正文）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DBE6EA1-8DC8-4DB6-A01A-C9D104CF5A67}"/>
              </a:ext>
            </a:extLst>
          </p:cNvPr>
          <p:cNvSpPr txBox="1"/>
          <p:nvPr userDrawn="1"/>
        </p:nvSpPr>
        <p:spPr>
          <a:xfrm>
            <a:off x="4051533" y="4053196"/>
            <a:ext cx="1923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Arial Black</a:t>
            </a:r>
            <a:endParaRPr lang="zh-CN" altLang="en-US" sz="2000" b="1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6B0CE00-1ABA-4806-A131-91302D254CAF}"/>
              </a:ext>
            </a:extLst>
          </p:cNvPr>
          <p:cNvSpPr txBox="1"/>
          <p:nvPr userDrawn="1"/>
        </p:nvSpPr>
        <p:spPr>
          <a:xfrm>
            <a:off x="4051533" y="4473035"/>
            <a:ext cx="3066316" cy="1134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1">
              <a:lnSpc>
                <a:spcPct val="125000"/>
              </a:lnSpc>
            </a:pP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Hunan International Economics </a:t>
            </a:r>
            <a:r>
              <a:rPr lang="en-US" altLang="zh-CN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Univ-ersity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 was founded in May 1997, is lo-</a:t>
            </a:r>
            <a:r>
              <a:rPr lang="en-US" altLang="zh-CN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cated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 in </a:t>
            </a:r>
            <a:r>
              <a:rPr lang="en-US" altLang="zh-CN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changsha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, </a:t>
            </a:r>
            <a:r>
              <a:rPr lang="en-US" altLang="zh-CN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hunan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province,t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-he national high-tech industrial </a:t>
            </a:r>
            <a:r>
              <a:rPr lang="en-US" altLang="zh-CN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deve-lopment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 zone </a:t>
            </a:r>
            <a:r>
              <a:rPr lang="en-US" altLang="zh-CN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lugu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 park.</a:t>
            </a:r>
            <a:endParaRPr lang="zh-CN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D1A70FD-0F2C-48B1-9F9B-AD4A4E42E1C4}"/>
              </a:ext>
            </a:extLst>
          </p:cNvPr>
          <p:cNvSpPr txBox="1"/>
          <p:nvPr userDrawn="1"/>
        </p:nvSpPr>
        <p:spPr>
          <a:xfrm>
            <a:off x="5743880" y="4114328"/>
            <a:ext cx="1329879" cy="276999"/>
          </a:xfrm>
          <a:prstGeom prst="rect">
            <a:avLst/>
          </a:prstGeom>
          <a:noFill/>
        </p:spPr>
        <p:txBody>
          <a:bodyPr wrap="square" lIns="0" rIns="0" rtlCol="0" anchor="t" anchorCtr="0">
            <a:spAutoFit/>
          </a:bodyPr>
          <a:lstStyle/>
          <a:p>
            <a:pPr algn="l"/>
            <a:r>
              <a:rPr lang="en-US" altLang="zh-CN" sz="1200" dirty="0">
                <a:solidFill>
                  <a:srgbClr val="FF6F36"/>
                </a:solidFill>
                <a:latin typeface="+mn-lt"/>
                <a:ea typeface="微软雅黑" panose="020B0503020204020204" pitchFamily="34" charset="-122"/>
              </a:rPr>
              <a:t>(Title)</a:t>
            </a:r>
            <a:endParaRPr lang="zh-CN" altLang="en-US" sz="1200" dirty="0">
              <a:solidFill>
                <a:srgbClr val="FF6F36"/>
              </a:solidFill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8ED3723-78A6-4532-8829-F21DC993F242}"/>
              </a:ext>
            </a:extLst>
          </p:cNvPr>
          <p:cNvSpPr txBox="1"/>
          <p:nvPr userDrawn="1"/>
        </p:nvSpPr>
        <p:spPr>
          <a:xfrm>
            <a:off x="8280484" y="4053196"/>
            <a:ext cx="1923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Arial</a:t>
            </a:r>
            <a:endParaRPr lang="zh-CN" altLang="en-US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C86AED7-7F73-46E3-B984-ED6E6E5C389D}"/>
              </a:ext>
            </a:extLst>
          </p:cNvPr>
          <p:cNvSpPr txBox="1"/>
          <p:nvPr userDrawn="1"/>
        </p:nvSpPr>
        <p:spPr>
          <a:xfrm>
            <a:off x="8280484" y="4473035"/>
            <a:ext cx="3066316" cy="917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1">
              <a:lnSpc>
                <a:spcPct val="125000"/>
              </a:lnSpc>
            </a:pP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Hunan International Economics </a:t>
            </a:r>
            <a:r>
              <a:rPr lang="en-US" altLang="zh-CN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Univ-ersity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w-as founded in May 1997, is lo-</a:t>
            </a:r>
            <a:r>
              <a:rPr lang="en-US" altLang="zh-CN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cated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in </a:t>
            </a:r>
            <a:r>
              <a:rPr lang="en-US" altLang="zh-CN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chang-sha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hunan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province,t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-he national high-tech in-</a:t>
            </a:r>
            <a:r>
              <a:rPr lang="en-US" altLang="zh-CN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dustrial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deve-lopment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zone </a:t>
            </a:r>
            <a:r>
              <a:rPr lang="en-US" altLang="zh-CN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lugu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park.</a:t>
            </a:r>
            <a:endParaRPr lang="zh-CN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2B473769-E72F-46F4-8E28-A33C7ED598FB}"/>
              </a:ext>
            </a:extLst>
          </p:cNvPr>
          <p:cNvSpPr txBox="1"/>
          <p:nvPr userDrawn="1"/>
        </p:nvSpPr>
        <p:spPr>
          <a:xfrm>
            <a:off x="9016985" y="4131040"/>
            <a:ext cx="1329879" cy="276999"/>
          </a:xfrm>
          <a:prstGeom prst="rect">
            <a:avLst/>
          </a:prstGeom>
          <a:noFill/>
        </p:spPr>
        <p:txBody>
          <a:bodyPr wrap="square" lIns="0" rIns="0" rtlCol="0" anchor="t" anchorCtr="0">
            <a:spAutoFit/>
          </a:bodyPr>
          <a:lstStyle/>
          <a:p>
            <a:pPr algn="l"/>
            <a:r>
              <a:rPr lang="en-US" altLang="zh-CN" sz="1200" dirty="0">
                <a:solidFill>
                  <a:srgbClr val="FF6F36"/>
                </a:solidFill>
                <a:latin typeface="+mn-lt"/>
                <a:ea typeface="微软雅黑" panose="020B0503020204020204" pitchFamily="34" charset="-122"/>
              </a:rPr>
              <a:t>(Text)</a:t>
            </a:r>
            <a:endParaRPr lang="zh-CN" altLang="en-US" sz="1200" dirty="0">
              <a:solidFill>
                <a:srgbClr val="FF6F36"/>
              </a:solidFill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7D07C84-CAB6-4D19-8256-D714E7BA413C}"/>
              </a:ext>
            </a:extLst>
          </p:cNvPr>
          <p:cNvSpPr txBox="1"/>
          <p:nvPr userDrawn="1"/>
        </p:nvSpPr>
        <p:spPr>
          <a:xfrm>
            <a:off x="322809" y="240337"/>
            <a:ext cx="1441687" cy="57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1100" baseline="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</a:rPr>
              <a:t>FUNDAMENTAL </a:t>
            </a:r>
          </a:p>
          <a:p>
            <a:pPr>
              <a:lnSpc>
                <a:spcPct val="90000"/>
              </a:lnSpc>
            </a:pPr>
            <a:r>
              <a:rPr lang="en-US" altLang="zh-CN" sz="1100" baseline="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</a:rPr>
              <a:t>SPECIFICATION</a:t>
            </a:r>
          </a:p>
          <a:p>
            <a:pPr>
              <a:spcBef>
                <a:spcPts val="100"/>
              </a:spcBef>
            </a:pPr>
            <a:r>
              <a:rPr lang="zh-CN" altLang="en-US" sz="1100" baseline="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</a:rPr>
              <a:t>基础规范</a:t>
            </a:r>
          </a:p>
        </p:txBody>
      </p:sp>
    </p:spTree>
    <p:extLst>
      <p:ext uri="{BB962C8B-B14F-4D97-AF65-F5344CB8AC3E}">
        <p14:creationId xmlns:p14="http://schemas.microsoft.com/office/powerpoint/2010/main" val="650835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目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7D25F1E-A9D6-4CFD-B58E-34A4C42187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4780"/>
            <a:ext cx="12192000" cy="484322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ED868C1-75B0-49D3-8065-4FE9E9224AED}"/>
              </a:ext>
            </a:extLst>
          </p:cNvPr>
          <p:cNvSpPr/>
          <p:nvPr userDrawn="1"/>
        </p:nvSpPr>
        <p:spPr>
          <a:xfrm>
            <a:off x="0" y="0"/>
            <a:ext cx="12192000" cy="7264400"/>
          </a:xfrm>
          <a:prstGeom prst="rect">
            <a:avLst/>
          </a:prstGeom>
          <a:gradFill>
            <a:gsLst>
              <a:gs pos="2256">
                <a:srgbClr val="026FC9"/>
              </a:gs>
              <a:gs pos="76000">
                <a:srgbClr val="0194F1">
                  <a:alpha val="0"/>
                </a:srgbClr>
              </a:gs>
              <a:gs pos="45000">
                <a:srgbClr val="0191E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63A37A6-E9A9-446B-9140-DD88E2A196B7}"/>
              </a:ext>
            </a:extLst>
          </p:cNvPr>
          <p:cNvSpPr txBox="1"/>
          <p:nvPr userDrawn="1"/>
        </p:nvSpPr>
        <p:spPr>
          <a:xfrm>
            <a:off x="5343525" y="760968"/>
            <a:ext cx="150495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lang="zh-CN" altLang="en-US" sz="4800" b="1" kern="1200" dirty="0">
                <a:solidFill>
                  <a:schemeClr val="bg1"/>
                </a:solidFill>
                <a:latin typeface="+mj-ea"/>
                <a:ea typeface="+mj-ea"/>
                <a:cs typeface="+mn-cs"/>
              </a:rPr>
              <a:t>目录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2AB21E6-5C36-450D-8401-2FD36D372D88}"/>
              </a:ext>
            </a:extLst>
          </p:cNvPr>
          <p:cNvSpPr txBox="1"/>
          <p:nvPr userDrawn="1"/>
        </p:nvSpPr>
        <p:spPr>
          <a:xfrm>
            <a:off x="5343525" y="1505268"/>
            <a:ext cx="150495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lang="en-US" altLang="zh-CN" kern="1200" dirty="0">
                <a:solidFill>
                  <a:schemeClr val="bg1"/>
                </a:solidFill>
                <a:ea typeface="+mj-ea"/>
                <a:cs typeface="+mn-cs"/>
              </a:rPr>
              <a:t>CONTENTS</a:t>
            </a:r>
            <a:endParaRPr lang="zh-CN" altLang="en-US" kern="1200" dirty="0">
              <a:solidFill>
                <a:schemeClr val="bg1"/>
              </a:solidFill>
              <a:ea typeface="+mj-ea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658DFA7-842A-44C8-A193-7364BC3606B9}"/>
              </a:ext>
            </a:extLst>
          </p:cNvPr>
          <p:cNvGrpSpPr/>
          <p:nvPr userDrawn="1"/>
        </p:nvGrpSpPr>
        <p:grpSpPr>
          <a:xfrm>
            <a:off x="660400" y="2285893"/>
            <a:ext cx="2226714" cy="2226714"/>
            <a:chOff x="660400" y="2014780"/>
            <a:chExt cx="2226714" cy="2226714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14F972E-CEFD-44E3-9292-C12B63966A74}"/>
                </a:ext>
              </a:extLst>
            </p:cNvPr>
            <p:cNvSpPr/>
            <p:nvPr/>
          </p:nvSpPr>
          <p:spPr bwMode="auto">
            <a:xfrm>
              <a:off x="660400" y="2014780"/>
              <a:ext cx="2226714" cy="2226714"/>
            </a:xfrm>
            <a:prstGeom prst="rect">
              <a:avLst/>
            </a:prstGeom>
            <a:solidFill>
              <a:schemeClr val="bg1">
                <a:alpha val="96000"/>
              </a:scheme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2EB44AA-9B79-4B08-84AC-587361718AD9}"/>
                </a:ext>
              </a:extLst>
            </p:cNvPr>
            <p:cNvSpPr/>
            <p:nvPr/>
          </p:nvSpPr>
          <p:spPr bwMode="auto">
            <a:xfrm>
              <a:off x="783880" y="2722196"/>
              <a:ext cx="811882" cy="811882"/>
            </a:xfrm>
            <a:prstGeom prst="ellipse">
              <a:avLst/>
            </a:prstGeom>
            <a:noFill/>
            <a:ln w="12700">
              <a:solidFill>
                <a:schemeClr val="accent5">
                  <a:lumMod val="7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building_358699">
              <a:extLst>
                <a:ext uri="{FF2B5EF4-FFF2-40B4-BE49-F238E27FC236}">
                  <a16:creationId xmlns:a16="http://schemas.microsoft.com/office/drawing/2014/main" id="{37060396-D3D4-4E62-A2D7-5B1AEB6FC80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24113" y="2873219"/>
              <a:ext cx="531415" cy="512938"/>
            </a:xfrm>
            <a:custGeom>
              <a:avLst/>
              <a:gdLst>
                <a:gd name="connsiteX0" fmla="*/ 131639 w 607639"/>
                <a:gd name="connsiteY0" fmla="*/ 485369 h 586513"/>
                <a:gd name="connsiteX1" fmla="*/ 131639 w 607639"/>
                <a:gd name="connsiteY1" fmla="*/ 566249 h 586513"/>
                <a:gd name="connsiteX2" fmla="*/ 212634 w 607639"/>
                <a:gd name="connsiteY2" fmla="*/ 566249 h 586513"/>
                <a:gd name="connsiteX3" fmla="*/ 212634 w 607639"/>
                <a:gd name="connsiteY3" fmla="*/ 485369 h 586513"/>
                <a:gd name="connsiteX4" fmla="*/ 478947 w 607639"/>
                <a:gd name="connsiteY4" fmla="*/ 468081 h 586513"/>
                <a:gd name="connsiteX5" fmla="*/ 493286 w 607639"/>
                <a:gd name="connsiteY5" fmla="*/ 468081 h 586513"/>
                <a:gd name="connsiteX6" fmla="*/ 493286 w 607639"/>
                <a:gd name="connsiteY6" fmla="*/ 482389 h 586513"/>
                <a:gd name="connsiteX7" fmla="*/ 472981 w 607639"/>
                <a:gd name="connsiteY7" fmla="*/ 502563 h 586513"/>
                <a:gd name="connsiteX8" fmla="*/ 458643 w 607639"/>
                <a:gd name="connsiteY8" fmla="*/ 502563 h 586513"/>
                <a:gd name="connsiteX9" fmla="*/ 458643 w 607639"/>
                <a:gd name="connsiteY9" fmla="*/ 488255 h 586513"/>
                <a:gd name="connsiteX10" fmla="*/ 418109 w 607639"/>
                <a:gd name="connsiteY10" fmla="*/ 468081 h 586513"/>
                <a:gd name="connsiteX11" fmla="*/ 432441 w 607639"/>
                <a:gd name="connsiteY11" fmla="*/ 468081 h 586513"/>
                <a:gd name="connsiteX12" fmla="*/ 432441 w 607639"/>
                <a:gd name="connsiteY12" fmla="*/ 482389 h 586513"/>
                <a:gd name="connsiteX13" fmla="*/ 412234 w 607639"/>
                <a:gd name="connsiteY13" fmla="*/ 502563 h 586513"/>
                <a:gd name="connsiteX14" fmla="*/ 397902 w 607639"/>
                <a:gd name="connsiteY14" fmla="*/ 502563 h 586513"/>
                <a:gd name="connsiteX15" fmla="*/ 397902 w 607639"/>
                <a:gd name="connsiteY15" fmla="*/ 488255 h 586513"/>
                <a:gd name="connsiteX16" fmla="*/ 374680 w 607639"/>
                <a:gd name="connsiteY16" fmla="*/ 444906 h 586513"/>
                <a:gd name="connsiteX17" fmla="*/ 374680 w 607639"/>
                <a:gd name="connsiteY17" fmla="*/ 525809 h 586513"/>
                <a:gd name="connsiteX18" fmla="*/ 516510 w 607639"/>
                <a:gd name="connsiteY18" fmla="*/ 525809 h 586513"/>
                <a:gd name="connsiteX19" fmla="*/ 516510 w 607639"/>
                <a:gd name="connsiteY19" fmla="*/ 444906 h 586513"/>
                <a:gd name="connsiteX20" fmla="*/ 364530 w 607639"/>
                <a:gd name="connsiteY20" fmla="*/ 424636 h 586513"/>
                <a:gd name="connsiteX21" fmla="*/ 526571 w 607639"/>
                <a:gd name="connsiteY21" fmla="*/ 424636 h 586513"/>
                <a:gd name="connsiteX22" fmla="*/ 536721 w 607639"/>
                <a:gd name="connsiteY22" fmla="*/ 434771 h 586513"/>
                <a:gd name="connsiteX23" fmla="*/ 536721 w 607639"/>
                <a:gd name="connsiteY23" fmla="*/ 535944 h 586513"/>
                <a:gd name="connsiteX24" fmla="*/ 526571 w 607639"/>
                <a:gd name="connsiteY24" fmla="*/ 546079 h 586513"/>
                <a:gd name="connsiteX25" fmla="*/ 364530 w 607639"/>
                <a:gd name="connsiteY25" fmla="*/ 546079 h 586513"/>
                <a:gd name="connsiteX26" fmla="*/ 354380 w 607639"/>
                <a:gd name="connsiteY26" fmla="*/ 535944 h 586513"/>
                <a:gd name="connsiteX27" fmla="*/ 354380 w 607639"/>
                <a:gd name="connsiteY27" fmla="*/ 434771 h 586513"/>
                <a:gd name="connsiteX28" fmla="*/ 364530 w 607639"/>
                <a:gd name="connsiteY28" fmla="*/ 424636 h 586513"/>
                <a:gd name="connsiteX29" fmla="*/ 205506 w 607639"/>
                <a:gd name="connsiteY29" fmla="*/ 346781 h 586513"/>
                <a:gd name="connsiteX30" fmla="*/ 219845 w 607639"/>
                <a:gd name="connsiteY30" fmla="*/ 346781 h 586513"/>
                <a:gd name="connsiteX31" fmla="*/ 219845 w 607639"/>
                <a:gd name="connsiteY31" fmla="*/ 361006 h 586513"/>
                <a:gd name="connsiteX32" fmla="*/ 199540 w 607639"/>
                <a:gd name="connsiteY32" fmla="*/ 381278 h 586513"/>
                <a:gd name="connsiteX33" fmla="*/ 185202 w 607639"/>
                <a:gd name="connsiteY33" fmla="*/ 381278 h 586513"/>
                <a:gd name="connsiteX34" fmla="*/ 185202 w 607639"/>
                <a:gd name="connsiteY34" fmla="*/ 366963 h 586513"/>
                <a:gd name="connsiteX35" fmla="*/ 144739 w 607639"/>
                <a:gd name="connsiteY35" fmla="*/ 346781 h 586513"/>
                <a:gd name="connsiteX36" fmla="*/ 159071 w 607639"/>
                <a:gd name="connsiteY36" fmla="*/ 346781 h 586513"/>
                <a:gd name="connsiteX37" fmla="*/ 159071 w 607639"/>
                <a:gd name="connsiteY37" fmla="*/ 361006 h 586513"/>
                <a:gd name="connsiteX38" fmla="*/ 138864 w 607639"/>
                <a:gd name="connsiteY38" fmla="*/ 381278 h 586513"/>
                <a:gd name="connsiteX39" fmla="*/ 124532 w 607639"/>
                <a:gd name="connsiteY39" fmla="*/ 381278 h 586513"/>
                <a:gd name="connsiteX40" fmla="*/ 124532 w 607639"/>
                <a:gd name="connsiteY40" fmla="*/ 366963 h 586513"/>
                <a:gd name="connsiteX41" fmla="*/ 478947 w 607639"/>
                <a:gd name="connsiteY41" fmla="*/ 326510 h 586513"/>
                <a:gd name="connsiteX42" fmla="*/ 493286 w 607639"/>
                <a:gd name="connsiteY42" fmla="*/ 326510 h 586513"/>
                <a:gd name="connsiteX43" fmla="*/ 493286 w 607639"/>
                <a:gd name="connsiteY43" fmla="*/ 340824 h 586513"/>
                <a:gd name="connsiteX44" fmla="*/ 472981 w 607639"/>
                <a:gd name="connsiteY44" fmla="*/ 361007 h 586513"/>
                <a:gd name="connsiteX45" fmla="*/ 458643 w 607639"/>
                <a:gd name="connsiteY45" fmla="*/ 361007 h 586513"/>
                <a:gd name="connsiteX46" fmla="*/ 458643 w 607639"/>
                <a:gd name="connsiteY46" fmla="*/ 346781 h 586513"/>
                <a:gd name="connsiteX47" fmla="*/ 418109 w 607639"/>
                <a:gd name="connsiteY47" fmla="*/ 326510 h 586513"/>
                <a:gd name="connsiteX48" fmla="*/ 432441 w 607639"/>
                <a:gd name="connsiteY48" fmla="*/ 326510 h 586513"/>
                <a:gd name="connsiteX49" fmla="*/ 432441 w 607639"/>
                <a:gd name="connsiteY49" fmla="*/ 340824 h 586513"/>
                <a:gd name="connsiteX50" fmla="*/ 412234 w 607639"/>
                <a:gd name="connsiteY50" fmla="*/ 361007 h 586513"/>
                <a:gd name="connsiteX51" fmla="*/ 397902 w 607639"/>
                <a:gd name="connsiteY51" fmla="*/ 361007 h 586513"/>
                <a:gd name="connsiteX52" fmla="*/ 397902 w 607639"/>
                <a:gd name="connsiteY52" fmla="*/ 346781 h 586513"/>
                <a:gd name="connsiteX53" fmla="*/ 91143 w 607639"/>
                <a:gd name="connsiteY53" fmla="*/ 323595 h 586513"/>
                <a:gd name="connsiteX54" fmla="*/ 91143 w 607639"/>
                <a:gd name="connsiteY54" fmla="*/ 404463 h 586513"/>
                <a:gd name="connsiteX55" fmla="*/ 253146 w 607639"/>
                <a:gd name="connsiteY55" fmla="*/ 404463 h 586513"/>
                <a:gd name="connsiteX56" fmla="*/ 253146 w 607639"/>
                <a:gd name="connsiteY56" fmla="*/ 323595 h 586513"/>
                <a:gd name="connsiteX57" fmla="*/ 80995 w 607639"/>
                <a:gd name="connsiteY57" fmla="*/ 303334 h 586513"/>
                <a:gd name="connsiteX58" fmla="*/ 263294 w 607639"/>
                <a:gd name="connsiteY58" fmla="*/ 303334 h 586513"/>
                <a:gd name="connsiteX59" fmla="*/ 273441 w 607639"/>
                <a:gd name="connsiteY59" fmla="*/ 313465 h 586513"/>
                <a:gd name="connsiteX60" fmla="*/ 273441 w 607639"/>
                <a:gd name="connsiteY60" fmla="*/ 414594 h 586513"/>
                <a:gd name="connsiteX61" fmla="*/ 263294 w 607639"/>
                <a:gd name="connsiteY61" fmla="*/ 424636 h 586513"/>
                <a:gd name="connsiteX62" fmla="*/ 80995 w 607639"/>
                <a:gd name="connsiteY62" fmla="*/ 424636 h 586513"/>
                <a:gd name="connsiteX63" fmla="*/ 70848 w 607639"/>
                <a:gd name="connsiteY63" fmla="*/ 414594 h 586513"/>
                <a:gd name="connsiteX64" fmla="*/ 70848 w 607639"/>
                <a:gd name="connsiteY64" fmla="*/ 313465 h 586513"/>
                <a:gd name="connsiteX65" fmla="*/ 80995 w 607639"/>
                <a:gd name="connsiteY65" fmla="*/ 303334 h 586513"/>
                <a:gd name="connsiteX66" fmla="*/ 374680 w 607639"/>
                <a:gd name="connsiteY66" fmla="*/ 303325 h 586513"/>
                <a:gd name="connsiteX67" fmla="*/ 374680 w 607639"/>
                <a:gd name="connsiteY67" fmla="*/ 384193 h 586513"/>
                <a:gd name="connsiteX68" fmla="*/ 516510 w 607639"/>
                <a:gd name="connsiteY68" fmla="*/ 384193 h 586513"/>
                <a:gd name="connsiteX69" fmla="*/ 516510 w 607639"/>
                <a:gd name="connsiteY69" fmla="*/ 303325 h 586513"/>
                <a:gd name="connsiteX70" fmla="*/ 364530 w 607639"/>
                <a:gd name="connsiteY70" fmla="*/ 283152 h 586513"/>
                <a:gd name="connsiteX71" fmla="*/ 526571 w 607639"/>
                <a:gd name="connsiteY71" fmla="*/ 283152 h 586513"/>
                <a:gd name="connsiteX72" fmla="*/ 536721 w 607639"/>
                <a:gd name="connsiteY72" fmla="*/ 293194 h 586513"/>
                <a:gd name="connsiteX73" fmla="*/ 536721 w 607639"/>
                <a:gd name="connsiteY73" fmla="*/ 394323 h 586513"/>
                <a:gd name="connsiteX74" fmla="*/ 526571 w 607639"/>
                <a:gd name="connsiteY74" fmla="*/ 404454 h 586513"/>
                <a:gd name="connsiteX75" fmla="*/ 364530 w 607639"/>
                <a:gd name="connsiteY75" fmla="*/ 404454 h 586513"/>
                <a:gd name="connsiteX76" fmla="*/ 354380 w 607639"/>
                <a:gd name="connsiteY76" fmla="*/ 394323 h 586513"/>
                <a:gd name="connsiteX77" fmla="*/ 354380 w 607639"/>
                <a:gd name="connsiteY77" fmla="*/ 293194 h 586513"/>
                <a:gd name="connsiteX78" fmla="*/ 364530 w 607639"/>
                <a:gd name="connsiteY78" fmla="*/ 283152 h 586513"/>
                <a:gd name="connsiteX79" fmla="*/ 324068 w 607639"/>
                <a:gd name="connsiteY79" fmla="*/ 262904 h 586513"/>
                <a:gd name="connsiteX80" fmla="*/ 324068 w 607639"/>
                <a:gd name="connsiteY80" fmla="*/ 566249 h 586513"/>
                <a:gd name="connsiteX81" fmla="*/ 567142 w 607639"/>
                <a:gd name="connsiteY81" fmla="*/ 566249 h 586513"/>
                <a:gd name="connsiteX82" fmla="*/ 567142 w 607639"/>
                <a:gd name="connsiteY82" fmla="*/ 262904 h 586513"/>
                <a:gd name="connsiteX83" fmla="*/ 205506 w 607639"/>
                <a:gd name="connsiteY83" fmla="*/ 195063 h 586513"/>
                <a:gd name="connsiteX84" fmla="*/ 219845 w 607639"/>
                <a:gd name="connsiteY84" fmla="*/ 195063 h 586513"/>
                <a:gd name="connsiteX85" fmla="*/ 219845 w 607639"/>
                <a:gd name="connsiteY85" fmla="*/ 209371 h 586513"/>
                <a:gd name="connsiteX86" fmla="*/ 199540 w 607639"/>
                <a:gd name="connsiteY86" fmla="*/ 229545 h 586513"/>
                <a:gd name="connsiteX87" fmla="*/ 185202 w 607639"/>
                <a:gd name="connsiteY87" fmla="*/ 229545 h 586513"/>
                <a:gd name="connsiteX88" fmla="*/ 185202 w 607639"/>
                <a:gd name="connsiteY88" fmla="*/ 215237 h 586513"/>
                <a:gd name="connsiteX89" fmla="*/ 144739 w 607639"/>
                <a:gd name="connsiteY89" fmla="*/ 195063 h 586513"/>
                <a:gd name="connsiteX90" fmla="*/ 159071 w 607639"/>
                <a:gd name="connsiteY90" fmla="*/ 195063 h 586513"/>
                <a:gd name="connsiteX91" fmla="*/ 159071 w 607639"/>
                <a:gd name="connsiteY91" fmla="*/ 209371 h 586513"/>
                <a:gd name="connsiteX92" fmla="*/ 138864 w 607639"/>
                <a:gd name="connsiteY92" fmla="*/ 229545 h 586513"/>
                <a:gd name="connsiteX93" fmla="*/ 124532 w 607639"/>
                <a:gd name="connsiteY93" fmla="*/ 229545 h 586513"/>
                <a:gd name="connsiteX94" fmla="*/ 124532 w 607639"/>
                <a:gd name="connsiteY94" fmla="*/ 215237 h 586513"/>
                <a:gd name="connsiteX95" fmla="*/ 433278 w 607639"/>
                <a:gd name="connsiteY95" fmla="*/ 182024 h 586513"/>
                <a:gd name="connsiteX96" fmla="*/ 418058 w 607639"/>
                <a:gd name="connsiteY96" fmla="*/ 242639 h 586513"/>
                <a:gd name="connsiteX97" fmla="*/ 493356 w 607639"/>
                <a:gd name="connsiteY97" fmla="*/ 242639 h 586513"/>
                <a:gd name="connsiteX98" fmla="*/ 478136 w 607639"/>
                <a:gd name="connsiteY98" fmla="*/ 182024 h 586513"/>
                <a:gd name="connsiteX99" fmla="*/ 91143 w 607639"/>
                <a:gd name="connsiteY99" fmla="*/ 171888 h 586513"/>
                <a:gd name="connsiteX100" fmla="*/ 91143 w 607639"/>
                <a:gd name="connsiteY100" fmla="*/ 252791 h 586513"/>
                <a:gd name="connsiteX101" fmla="*/ 253146 w 607639"/>
                <a:gd name="connsiteY101" fmla="*/ 252791 h 586513"/>
                <a:gd name="connsiteX102" fmla="*/ 253146 w 607639"/>
                <a:gd name="connsiteY102" fmla="*/ 171888 h 586513"/>
                <a:gd name="connsiteX103" fmla="*/ 80995 w 607639"/>
                <a:gd name="connsiteY103" fmla="*/ 151618 h 586513"/>
                <a:gd name="connsiteX104" fmla="*/ 263294 w 607639"/>
                <a:gd name="connsiteY104" fmla="*/ 151618 h 586513"/>
                <a:gd name="connsiteX105" fmla="*/ 273441 w 607639"/>
                <a:gd name="connsiteY105" fmla="*/ 161753 h 586513"/>
                <a:gd name="connsiteX106" fmla="*/ 273441 w 607639"/>
                <a:gd name="connsiteY106" fmla="*/ 262926 h 586513"/>
                <a:gd name="connsiteX107" fmla="*/ 263294 w 607639"/>
                <a:gd name="connsiteY107" fmla="*/ 273061 h 586513"/>
                <a:gd name="connsiteX108" fmla="*/ 80995 w 607639"/>
                <a:gd name="connsiteY108" fmla="*/ 273061 h 586513"/>
                <a:gd name="connsiteX109" fmla="*/ 70848 w 607639"/>
                <a:gd name="connsiteY109" fmla="*/ 262926 h 586513"/>
                <a:gd name="connsiteX110" fmla="*/ 70848 w 607639"/>
                <a:gd name="connsiteY110" fmla="*/ 161753 h 586513"/>
                <a:gd name="connsiteX111" fmla="*/ 80995 w 607639"/>
                <a:gd name="connsiteY111" fmla="*/ 151618 h 586513"/>
                <a:gd name="connsiteX112" fmla="*/ 40497 w 607639"/>
                <a:gd name="connsiteY112" fmla="*/ 121319 h 586513"/>
                <a:gd name="connsiteX113" fmla="*/ 40497 w 607639"/>
                <a:gd name="connsiteY113" fmla="*/ 566249 h 586513"/>
                <a:gd name="connsiteX114" fmla="*/ 111435 w 607639"/>
                <a:gd name="connsiteY114" fmla="*/ 566249 h 586513"/>
                <a:gd name="connsiteX115" fmla="*/ 111435 w 607639"/>
                <a:gd name="connsiteY115" fmla="*/ 475236 h 586513"/>
                <a:gd name="connsiteX116" fmla="*/ 121492 w 607639"/>
                <a:gd name="connsiteY116" fmla="*/ 465193 h 586513"/>
                <a:gd name="connsiteX117" fmla="*/ 222780 w 607639"/>
                <a:gd name="connsiteY117" fmla="*/ 465193 h 586513"/>
                <a:gd name="connsiteX118" fmla="*/ 232927 w 607639"/>
                <a:gd name="connsiteY118" fmla="*/ 475236 h 586513"/>
                <a:gd name="connsiteX119" fmla="*/ 232927 w 607639"/>
                <a:gd name="connsiteY119" fmla="*/ 566249 h 586513"/>
                <a:gd name="connsiteX120" fmla="*/ 303775 w 607639"/>
                <a:gd name="connsiteY120" fmla="*/ 566249 h 586513"/>
                <a:gd name="connsiteX121" fmla="*/ 303775 w 607639"/>
                <a:gd name="connsiteY121" fmla="*/ 252772 h 586513"/>
                <a:gd name="connsiteX122" fmla="*/ 303775 w 607639"/>
                <a:gd name="connsiteY122" fmla="*/ 121319 h 586513"/>
                <a:gd name="connsiteX123" fmla="*/ 415210 w 607639"/>
                <a:gd name="connsiteY123" fmla="*/ 101144 h 586513"/>
                <a:gd name="connsiteX124" fmla="*/ 415210 w 607639"/>
                <a:gd name="connsiteY124" fmla="*/ 161759 h 586513"/>
                <a:gd name="connsiteX125" fmla="*/ 496204 w 607639"/>
                <a:gd name="connsiteY125" fmla="*/ 161759 h 586513"/>
                <a:gd name="connsiteX126" fmla="*/ 496204 w 607639"/>
                <a:gd name="connsiteY126" fmla="*/ 101144 h 586513"/>
                <a:gd name="connsiteX127" fmla="*/ 455707 w 607639"/>
                <a:gd name="connsiteY127" fmla="*/ 25419 h 586513"/>
                <a:gd name="connsiteX128" fmla="*/ 407110 w 607639"/>
                <a:gd name="connsiteY128" fmla="*/ 80879 h 586513"/>
                <a:gd name="connsiteX129" fmla="*/ 504304 w 607639"/>
                <a:gd name="connsiteY129" fmla="*/ 80879 h 586513"/>
                <a:gd name="connsiteX130" fmla="*/ 448053 w 607639"/>
                <a:gd name="connsiteY130" fmla="*/ 3466 h 586513"/>
                <a:gd name="connsiteX131" fmla="*/ 463361 w 607639"/>
                <a:gd name="connsiteY131" fmla="*/ 3466 h 586513"/>
                <a:gd name="connsiteX132" fmla="*/ 534210 w 607639"/>
                <a:gd name="connsiteY132" fmla="*/ 84346 h 586513"/>
                <a:gd name="connsiteX133" fmla="*/ 526555 w 607639"/>
                <a:gd name="connsiteY133" fmla="*/ 101144 h 586513"/>
                <a:gd name="connsiteX134" fmla="*/ 516498 w 607639"/>
                <a:gd name="connsiteY134" fmla="*/ 101144 h 586513"/>
                <a:gd name="connsiteX135" fmla="*/ 516498 w 607639"/>
                <a:gd name="connsiteY135" fmla="*/ 171892 h 586513"/>
                <a:gd name="connsiteX136" fmla="*/ 506351 w 607639"/>
                <a:gd name="connsiteY136" fmla="*/ 182024 h 586513"/>
                <a:gd name="connsiteX137" fmla="*/ 499053 w 607639"/>
                <a:gd name="connsiteY137" fmla="*/ 182024 h 586513"/>
                <a:gd name="connsiteX138" fmla="*/ 514272 w 607639"/>
                <a:gd name="connsiteY138" fmla="*/ 242639 h 586513"/>
                <a:gd name="connsiteX139" fmla="*/ 577199 w 607639"/>
                <a:gd name="connsiteY139" fmla="*/ 242639 h 586513"/>
                <a:gd name="connsiteX140" fmla="*/ 587346 w 607639"/>
                <a:gd name="connsiteY140" fmla="*/ 252772 h 586513"/>
                <a:gd name="connsiteX141" fmla="*/ 587346 w 607639"/>
                <a:gd name="connsiteY141" fmla="*/ 566249 h 586513"/>
                <a:gd name="connsiteX142" fmla="*/ 597492 w 607639"/>
                <a:gd name="connsiteY142" fmla="*/ 566249 h 586513"/>
                <a:gd name="connsiteX143" fmla="*/ 607639 w 607639"/>
                <a:gd name="connsiteY143" fmla="*/ 576381 h 586513"/>
                <a:gd name="connsiteX144" fmla="*/ 597492 w 607639"/>
                <a:gd name="connsiteY144" fmla="*/ 586513 h 586513"/>
                <a:gd name="connsiteX145" fmla="*/ 10147 w 607639"/>
                <a:gd name="connsiteY145" fmla="*/ 586513 h 586513"/>
                <a:gd name="connsiteX146" fmla="*/ 0 w 607639"/>
                <a:gd name="connsiteY146" fmla="*/ 576381 h 586513"/>
                <a:gd name="connsiteX147" fmla="*/ 10147 w 607639"/>
                <a:gd name="connsiteY147" fmla="*/ 566249 h 586513"/>
                <a:gd name="connsiteX148" fmla="*/ 20293 w 607639"/>
                <a:gd name="connsiteY148" fmla="*/ 566249 h 586513"/>
                <a:gd name="connsiteX149" fmla="*/ 20293 w 607639"/>
                <a:gd name="connsiteY149" fmla="*/ 111187 h 586513"/>
                <a:gd name="connsiteX150" fmla="*/ 30351 w 607639"/>
                <a:gd name="connsiteY150" fmla="*/ 101144 h 586513"/>
                <a:gd name="connsiteX151" fmla="*/ 313922 w 607639"/>
                <a:gd name="connsiteY151" fmla="*/ 101144 h 586513"/>
                <a:gd name="connsiteX152" fmla="*/ 324068 w 607639"/>
                <a:gd name="connsiteY152" fmla="*/ 111187 h 586513"/>
                <a:gd name="connsiteX153" fmla="*/ 324068 w 607639"/>
                <a:gd name="connsiteY153" fmla="*/ 242639 h 586513"/>
                <a:gd name="connsiteX154" fmla="*/ 397142 w 607639"/>
                <a:gd name="connsiteY154" fmla="*/ 242639 h 586513"/>
                <a:gd name="connsiteX155" fmla="*/ 412361 w 607639"/>
                <a:gd name="connsiteY155" fmla="*/ 182024 h 586513"/>
                <a:gd name="connsiteX156" fmla="*/ 405063 w 607639"/>
                <a:gd name="connsiteY156" fmla="*/ 182024 h 586513"/>
                <a:gd name="connsiteX157" fmla="*/ 394916 w 607639"/>
                <a:gd name="connsiteY157" fmla="*/ 171892 h 586513"/>
                <a:gd name="connsiteX158" fmla="*/ 394916 w 607639"/>
                <a:gd name="connsiteY158" fmla="*/ 101144 h 586513"/>
                <a:gd name="connsiteX159" fmla="*/ 384859 w 607639"/>
                <a:gd name="connsiteY159" fmla="*/ 101144 h 586513"/>
                <a:gd name="connsiteX160" fmla="*/ 377204 w 607639"/>
                <a:gd name="connsiteY160" fmla="*/ 84346 h 586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607639" h="586513">
                  <a:moveTo>
                    <a:pt x="131639" y="485369"/>
                  </a:moveTo>
                  <a:lnTo>
                    <a:pt x="131639" y="566249"/>
                  </a:lnTo>
                  <a:lnTo>
                    <a:pt x="212634" y="566249"/>
                  </a:lnTo>
                  <a:lnTo>
                    <a:pt x="212634" y="485369"/>
                  </a:lnTo>
                  <a:close/>
                  <a:moveTo>
                    <a:pt x="478947" y="468081"/>
                  </a:moveTo>
                  <a:cubicBezTo>
                    <a:pt x="482866" y="464082"/>
                    <a:pt x="489278" y="464082"/>
                    <a:pt x="493286" y="468081"/>
                  </a:cubicBezTo>
                  <a:cubicBezTo>
                    <a:pt x="497204" y="471992"/>
                    <a:pt x="497204" y="478390"/>
                    <a:pt x="493286" y="482389"/>
                  </a:cubicBezTo>
                  <a:lnTo>
                    <a:pt x="472981" y="502563"/>
                  </a:lnTo>
                  <a:cubicBezTo>
                    <a:pt x="469062" y="506562"/>
                    <a:pt x="462650" y="506562"/>
                    <a:pt x="458643" y="502563"/>
                  </a:cubicBezTo>
                  <a:cubicBezTo>
                    <a:pt x="454724" y="498653"/>
                    <a:pt x="454724" y="492254"/>
                    <a:pt x="458643" y="488255"/>
                  </a:cubicBezTo>
                  <a:close/>
                  <a:moveTo>
                    <a:pt x="418109" y="468081"/>
                  </a:moveTo>
                  <a:cubicBezTo>
                    <a:pt x="422115" y="464082"/>
                    <a:pt x="428524" y="464082"/>
                    <a:pt x="432441" y="468081"/>
                  </a:cubicBezTo>
                  <a:cubicBezTo>
                    <a:pt x="436447" y="471992"/>
                    <a:pt x="436447" y="478390"/>
                    <a:pt x="432441" y="482389"/>
                  </a:cubicBezTo>
                  <a:lnTo>
                    <a:pt x="412234" y="502563"/>
                  </a:lnTo>
                  <a:cubicBezTo>
                    <a:pt x="408228" y="506562"/>
                    <a:pt x="401819" y="506562"/>
                    <a:pt x="397902" y="502563"/>
                  </a:cubicBezTo>
                  <a:cubicBezTo>
                    <a:pt x="393896" y="498653"/>
                    <a:pt x="393896" y="492254"/>
                    <a:pt x="397902" y="488255"/>
                  </a:cubicBezTo>
                  <a:close/>
                  <a:moveTo>
                    <a:pt x="374680" y="444906"/>
                  </a:moveTo>
                  <a:lnTo>
                    <a:pt x="374680" y="525809"/>
                  </a:lnTo>
                  <a:lnTo>
                    <a:pt x="516510" y="525809"/>
                  </a:lnTo>
                  <a:lnTo>
                    <a:pt x="516510" y="444906"/>
                  </a:lnTo>
                  <a:close/>
                  <a:moveTo>
                    <a:pt x="364530" y="424636"/>
                  </a:moveTo>
                  <a:lnTo>
                    <a:pt x="526571" y="424636"/>
                  </a:lnTo>
                  <a:cubicBezTo>
                    <a:pt x="532180" y="424636"/>
                    <a:pt x="536721" y="429170"/>
                    <a:pt x="536721" y="434771"/>
                  </a:cubicBezTo>
                  <a:lnTo>
                    <a:pt x="536721" y="535944"/>
                  </a:lnTo>
                  <a:cubicBezTo>
                    <a:pt x="536721" y="541545"/>
                    <a:pt x="532180" y="546079"/>
                    <a:pt x="526571" y="546079"/>
                  </a:cubicBezTo>
                  <a:lnTo>
                    <a:pt x="364530" y="546079"/>
                  </a:lnTo>
                  <a:cubicBezTo>
                    <a:pt x="358921" y="546079"/>
                    <a:pt x="354380" y="541545"/>
                    <a:pt x="354380" y="535944"/>
                  </a:cubicBezTo>
                  <a:lnTo>
                    <a:pt x="354380" y="434771"/>
                  </a:lnTo>
                  <a:cubicBezTo>
                    <a:pt x="354380" y="429170"/>
                    <a:pt x="358921" y="424636"/>
                    <a:pt x="364530" y="424636"/>
                  </a:cubicBezTo>
                  <a:close/>
                  <a:moveTo>
                    <a:pt x="205506" y="346781"/>
                  </a:moveTo>
                  <a:cubicBezTo>
                    <a:pt x="209425" y="342780"/>
                    <a:pt x="215837" y="342780"/>
                    <a:pt x="219845" y="346781"/>
                  </a:cubicBezTo>
                  <a:cubicBezTo>
                    <a:pt x="223763" y="350693"/>
                    <a:pt x="223763" y="357094"/>
                    <a:pt x="219845" y="361006"/>
                  </a:cubicBezTo>
                  <a:lnTo>
                    <a:pt x="199540" y="381278"/>
                  </a:lnTo>
                  <a:cubicBezTo>
                    <a:pt x="195621" y="385190"/>
                    <a:pt x="189209" y="385190"/>
                    <a:pt x="185202" y="381278"/>
                  </a:cubicBezTo>
                  <a:cubicBezTo>
                    <a:pt x="181283" y="377366"/>
                    <a:pt x="181283" y="370964"/>
                    <a:pt x="185202" y="366963"/>
                  </a:cubicBezTo>
                  <a:close/>
                  <a:moveTo>
                    <a:pt x="144739" y="346781"/>
                  </a:moveTo>
                  <a:cubicBezTo>
                    <a:pt x="148745" y="342780"/>
                    <a:pt x="155154" y="342780"/>
                    <a:pt x="159071" y="346781"/>
                  </a:cubicBezTo>
                  <a:cubicBezTo>
                    <a:pt x="163077" y="350693"/>
                    <a:pt x="163077" y="357094"/>
                    <a:pt x="159071" y="361006"/>
                  </a:cubicBezTo>
                  <a:lnTo>
                    <a:pt x="138864" y="381278"/>
                  </a:lnTo>
                  <a:cubicBezTo>
                    <a:pt x="134858" y="385190"/>
                    <a:pt x="128449" y="385190"/>
                    <a:pt x="124532" y="381278"/>
                  </a:cubicBezTo>
                  <a:cubicBezTo>
                    <a:pt x="120526" y="377366"/>
                    <a:pt x="120526" y="370964"/>
                    <a:pt x="124532" y="366963"/>
                  </a:cubicBezTo>
                  <a:close/>
                  <a:moveTo>
                    <a:pt x="478947" y="326510"/>
                  </a:moveTo>
                  <a:cubicBezTo>
                    <a:pt x="482866" y="322598"/>
                    <a:pt x="489278" y="322598"/>
                    <a:pt x="493286" y="326510"/>
                  </a:cubicBezTo>
                  <a:cubicBezTo>
                    <a:pt x="497204" y="330422"/>
                    <a:pt x="497204" y="336824"/>
                    <a:pt x="493286" y="340824"/>
                  </a:cubicBezTo>
                  <a:lnTo>
                    <a:pt x="472981" y="361007"/>
                  </a:lnTo>
                  <a:cubicBezTo>
                    <a:pt x="469062" y="365008"/>
                    <a:pt x="462650" y="365008"/>
                    <a:pt x="458643" y="361007"/>
                  </a:cubicBezTo>
                  <a:cubicBezTo>
                    <a:pt x="454724" y="357095"/>
                    <a:pt x="454724" y="350693"/>
                    <a:pt x="458643" y="346781"/>
                  </a:cubicBezTo>
                  <a:close/>
                  <a:moveTo>
                    <a:pt x="418109" y="326510"/>
                  </a:moveTo>
                  <a:cubicBezTo>
                    <a:pt x="422115" y="322598"/>
                    <a:pt x="428524" y="322598"/>
                    <a:pt x="432441" y="326510"/>
                  </a:cubicBezTo>
                  <a:cubicBezTo>
                    <a:pt x="436447" y="330422"/>
                    <a:pt x="436447" y="336824"/>
                    <a:pt x="432441" y="340824"/>
                  </a:cubicBezTo>
                  <a:lnTo>
                    <a:pt x="412234" y="361007"/>
                  </a:lnTo>
                  <a:cubicBezTo>
                    <a:pt x="408228" y="365008"/>
                    <a:pt x="401819" y="365008"/>
                    <a:pt x="397902" y="361007"/>
                  </a:cubicBezTo>
                  <a:cubicBezTo>
                    <a:pt x="393896" y="357095"/>
                    <a:pt x="393896" y="350693"/>
                    <a:pt x="397902" y="346781"/>
                  </a:cubicBezTo>
                  <a:close/>
                  <a:moveTo>
                    <a:pt x="91143" y="323595"/>
                  </a:moveTo>
                  <a:lnTo>
                    <a:pt x="91143" y="404463"/>
                  </a:lnTo>
                  <a:lnTo>
                    <a:pt x="253146" y="404463"/>
                  </a:lnTo>
                  <a:lnTo>
                    <a:pt x="253146" y="323595"/>
                  </a:lnTo>
                  <a:close/>
                  <a:moveTo>
                    <a:pt x="80995" y="303334"/>
                  </a:moveTo>
                  <a:lnTo>
                    <a:pt x="263294" y="303334"/>
                  </a:lnTo>
                  <a:cubicBezTo>
                    <a:pt x="268901" y="303334"/>
                    <a:pt x="273441" y="307866"/>
                    <a:pt x="273441" y="313465"/>
                  </a:cubicBezTo>
                  <a:lnTo>
                    <a:pt x="273441" y="414594"/>
                  </a:lnTo>
                  <a:cubicBezTo>
                    <a:pt x="273441" y="420104"/>
                    <a:pt x="268901" y="424636"/>
                    <a:pt x="263294" y="424636"/>
                  </a:cubicBezTo>
                  <a:lnTo>
                    <a:pt x="80995" y="424636"/>
                  </a:lnTo>
                  <a:cubicBezTo>
                    <a:pt x="75388" y="424636"/>
                    <a:pt x="70848" y="420104"/>
                    <a:pt x="70848" y="414594"/>
                  </a:cubicBezTo>
                  <a:lnTo>
                    <a:pt x="70848" y="313465"/>
                  </a:lnTo>
                  <a:cubicBezTo>
                    <a:pt x="70848" y="307866"/>
                    <a:pt x="75388" y="303334"/>
                    <a:pt x="80995" y="303334"/>
                  </a:cubicBezTo>
                  <a:close/>
                  <a:moveTo>
                    <a:pt x="374680" y="303325"/>
                  </a:moveTo>
                  <a:lnTo>
                    <a:pt x="374680" y="384193"/>
                  </a:lnTo>
                  <a:lnTo>
                    <a:pt x="516510" y="384193"/>
                  </a:lnTo>
                  <a:lnTo>
                    <a:pt x="516510" y="303325"/>
                  </a:lnTo>
                  <a:close/>
                  <a:moveTo>
                    <a:pt x="364530" y="283152"/>
                  </a:moveTo>
                  <a:lnTo>
                    <a:pt x="526571" y="283152"/>
                  </a:lnTo>
                  <a:cubicBezTo>
                    <a:pt x="532180" y="283152"/>
                    <a:pt x="536721" y="287595"/>
                    <a:pt x="536721" y="293194"/>
                  </a:cubicBezTo>
                  <a:lnTo>
                    <a:pt x="536721" y="394323"/>
                  </a:lnTo>
                  <a:cubicBezTo>
                    <a:pt x="536721" y="399922"/>
                    <a:pt x="532180" y="404454"/>
                    <a:pt x="526571" y="404454"/>
                  </a:cubicBezTo>
                  <a:lnTo>
                    <a:pt x="364530" y="404454"/>
                  </a:lnTo>
                  <a:cubicBezTo>
                    <a:pt x="358921" y="404454"/>
                    <a:pt x="354380" y="399922"/>
                    <a:pt x="354380" y="394323"/>
                  </a:cubicBezTo>
                  <a:lnTo>
                    <a:pt x="354380" y="293194"/>
                  </a:lnTo>
                  <a:cubicBezTo>
                    <a:pt x="354380" y="287595"/>
                    <a:pt x="358921" y="283152"/>
                    <a:pt x="364530" y="283152"/>
                  </a:cubicBezTo>
                  <a:close/>
                  <a:moveTo>
                    <a:pt x="324068" y="262904"/>
                  </a:moveTo>
                  <a:lnTo>
                    <a:pt x="324068" y="566249"/>
                  </a:lnTo>
                  <a:lnTo>
                    <a:pt x="567142" y="566249"/>
                  </a:lnTo>
                  <a:lnTo>
                    <a:pt x="567142" y="262904"/>
                  </a:lnTo>
                  <a:close/>
                  <a:moveTo>
                    <a:pt x="205506" y="195063"/>
                  </a:moveTo>
                  <a:cubicBezTo>
                    <a:pt x="209425" y="191064"/>
                    <a:pt x="215837" y="191064"/>
                    <a:pt x="219845" y="195063"/>
                  </a:cubicBezTo>
                  <a:cubicBezTo>
                    <a:pt x="223763" y="198973"/>
                    <a:pt x="223763" y="205372"/>
                    <a:pt x="219845" y="209371"/>
                  </a:cubicBezTo>
                  <a:lnTo>
                    <a:pt x="199540" y="229545"/>
                  </a:lnTo>
                  <a:cubicBezTo>
                    <a:pt x="195621" y="233544"/>
                    <a:pt x="189209" y="233544"/>
                    <a:pt x="185202" y="229545"/>
                  </a:cubicBezTo>
                  <a:cubicBezTo>
                    <a:pt x="181283" y="225634"/>
                    <a:pt x="181283" y="219236"/>
                    <a:pt x="185202" y="215237"/>
                  </a:cubicBezTo>
                  <a:close/>
                  <a:moveTo>
                    <a:pt x="144739" y="195063"/>
                  </a:moveTo>
                  <a:cubicBezTo>
                    <a:pt x="148745" y="191064"/>
                    <a:pt x="155154" y="191064"/>
                    <a:pt x="159071" y="195063"/>
                  </a:cubicBezTo>
                  <a:cubicBezTo>
                    <a:pt x="163077" y="198973"/>
                    <a:pt x="163077" y="205372"/>
                    <a:pt x="159071" y="209371"/>
                  </a:cubicBezTo>
                  <a:lnTo>
                    <a:pt x="138864" y="229545"/>
                  </a:lnTo>
                  <a:cubicBezTo>
                    <a:pt x="134858" y="233544"/>
                    <a:pt x="128449" y="233544"/>
                    <a:pt x="124532" y="229545"/>
                  </a:cubicBezTo>
                  <a:cubicBezTo>
                    <a:pt x="120526" y="225634"/>
                    <a:pt x="120526" y="219236"/>
                    <a:pt x="124532" y="215237"/>
                  </a:cubicBezTo>
                  <a:close/>
                  <a:moveTo>
                    <a:pt x="433278" y="182024"/>
                  </a:moveTo>
                  <a:lnTo>
                    <a:pt x="418058" y="242639"/>
                  </a:lnTo>
                  <a:lnTo>
                    <a:pt x="493356" y="242639"/>
                  </a:lnTo>
                  <a:lnTo>
                    <a:pt x="478136" y="182024"/>
                  </a:lnTo>
                  <a:close/>
                  <a:moveTo>
                    <a:pt x="91143" y="171888"/>
                  </a:moveTo>
                  <a:lnTo>
                    <a:pt x="91143" y="252791"/>
                  </a:lnTo>
                  <a:lnTo>
                    <a:pt x="253146" y="252791"/>
                  </a:lnTo>
                  <a:lnTo>
                    <a:pt x="253146" y="171888"/>
                  </a:lnTo>
                  <a:close/>
                  <a:moveTo>
                    <a:pt x="80995" y="151618"/>
                  </a:moveTo>
                  <a:lnTo>
                    <a:pt x="263294" y="151618"/>
                  </a:lnTo>
                  <a:cubicBezTo>
                    <a:pt x="268901" y="151618"/>
                    <a:pt x="273441" y="156152"/>
                    <a:pt x="273441" y="161753"/>
                  </a:cubicBezTo>
                  <a:lnTo>
                    <a:pt x="273441" y="262926"/>
                  </a:lnTo>
                  <a:cubicBezTo>
                    <a:pt x="273441" y="268527"/>
                    <a:pt x="268901" y="273061"/>
                    <a:pt x="263294" y="273061"/>
                  </a:cubicBezTo>
                  <a:lnTo>
                    <a:pt x="80995" y="273061"/>
                  </a:lnTo>
                  <a:cubicBezTo>
                    <a:pt x="75388" y="273061"/>
                    <a:pt x="70848" y="268527"/>
                    <a:pt x="70848" y="262926"/>
                  </a:cubicBezTo>
                  <a:lnTo>
                    <a:pt x="70848" y="161753"/>
                  </a:lnTo>
                  <a:cubicBezTo>
                    <a:pt x="70848" y="156152"/>
                    <a:pt x="75388" y="151618"/>
                    <a:pt x="80995" y="151618"/>
                  </a:cubicBezTo>
                  <a:close/>
                  <a:moveTo>
                    <a:pt x="40497" y="121319"/>
                  </a:moveTo>
                  <a:lnTo>
                    <a:pt x="40497" y="566249"/>
                  </a:lnTo>
                  <a:lnTo>
                    <a:pt x="111435" y="566249"/>
                  </a:lnTo>
                  <a:lnTo>
                    <a:pt x="111435" y="475236"/>
                  </a:lnTo>
                  <a:cubicBezTo>
                    <a:pt x="111435" y="469637"/>
                    <a:pt x="115885" y="465193"/>
                    <a:pt x="121492" y="465193"/>
                  </a:cubicBezTo>
                  <a:lnTo>
                    <a:pt x="222780" y="465193"/>
                  </a:lnTo>
                  <a:cubicBezTo>
                    <a:pt x="228388" y="465193"/>
                    <a:pt x="232927" y="469637"/>
                    <a:pt x="232927" y="475236"/>
                  </a:cubicBezTo>
                  <a:lnTo>
                    <a:pt x="232927" y="566249"/>
                  </a:lnTo>
                  <a:lnTo>
                    <a:pt x="303775" y="566249"/>
                  </a:lnTo>
                  <a:lnTo>
                    <a:pt x="303775" y="252772"/>
                  </a:lnTo>
                  <a:lnTo>
                    <a:pt x="303775" y="121319"/>
                  </a:lnTo>
                  <a:close/>
                  <a:moveTo>
                    <a:pt x="415210" y="101144"/>
                  </a:moveTo>
                  <a:lnTo>
                    <a:pt x="415210" y="161759"/>
                  </a:lnTo>
                  <a:lnTo>
                    <a:pt x="496204" y="161759"/>
                  </a:lnTo>
                  <a:lnTo>
                    <a:pt x="496204" y="101144"/>
                  </a:lnTo>
                  <a:close/>
                  <a:moveTo>
                    <a:pt x="455707" y="25419"/>
                  </a:moveTo>
                  <a:lnTo>
                    <a:pt x="407110" y="80879"/>
                  </a:lnTo>
                  <a:lnTo>
                    <a:pt x="504304" y="80879"/>
                  </a:lnTo>
                  <a:close/>
                  <a:moveTo>
                    <a:pt x="448053" y="3466"/>
                  </a:moveTo>
                  <a:cubicBezTo>
                    <a:pt x="452147" y="-1156"/>
                    <a:pt x="459267" y="-1156"/>
                    <a:pt x="463361" y="3466"/>
                  </a:cubicBezTo>
                  <a:lnTo>
                    <a:pt x="534210" y="84346"/>
                  </a:lnTo>
                  <a:cubicBezTo>
                    <a:pt x="539906" y="90834"/>
                    <a:pt x="535278" y="101144"/>
                    <a:pt x="526555" y="101144"/>
                  </a:cubicBezTo>
                  <a:lnTo>
                    <a:pt x="516498" y="101144"/>
                  </a:lnTo>
                  <a:lnTo>
                    <a:pt x="516498" y="171892"/>
                  </a:lnTo>
                  <a:cubicBezTo>
                    <a:pt x="516498" y="177491"/>
                    <a:pt x="511958" y="182024"/>
                    <a:pt x="506351" y="182024"/>
                  </a:cubicBezTo>
                  <a:lnTo>
                    <a:pt x="499053" y="182024"/>
                  </a:lnTo>
                  <a:lnTo>
                    <a:pt x="514272" y="242639"/>
                  </a:lnTo>
                  <a:lnTo>
                    <a:pt x="577199" y="242639"/>
                  </a:lnTo>
                  <a:cubicBezTo>
                    <a:pt x="582807" y="242639"/>
                    <a:pt x="587346" y="247172"/>
                    <a:pt x="587346" y="252772"/>
                  </a:cubicBezTo>
                  <a:lnTo>
                    <a:pt x="587346" y="566249"/>
                  </a:lnTo>
                  <a:lnTo>
                    <a:pt x="597492" y="566249"/>
                  </a:lnTo>
                  <a:cubicBezTo>
                    <a:pt x="603100" y="566249"/>
                    <a:pt x="607639" y="570781"/>
                    <a:pt x="607639" y="576381"/>
                  </a:cubicBezTo>
                  <a:cubicBezTo>
                    <a:pt x="607639" y="581980"/>
                    <a:pt x="603100" y="586513"/>
                    <a:pt x="597492" y="586513"/>
                  </a:cubicBezTo>
                  <a:lnTo>
                    <a:pt x="10147" y="586513"/>
                  </a:lnTo>
                  <a:cubicBezTo>
                    <a:pt x="4539" y="586513"/>
                    <a:pt x="0" y="581980"/>
                    <a:pt x="0" y="576381"/>
                  </a:cubicBezTo>
                  <a:cubicBezTo>
                    <a:pt x="0" y="570781"/>
                    <a:pt x="4539" y="566249"/>
                    <a:pt x="10147" y="566249"/>
                  </a:cubicBezTo>
                  <a:lnTo>
                    <a:pt x="20293" y="566249"/>
                  </a:lnTo>
                  <a:lnTo>
                    <a:pt x="20293" y="111187"/>
                  </a:lnTo>
                  <a:cubicBezTo>
                    <a:pt x="20293" y="105588"/>
                    <a:pt x="24743" y="101144"/>
                    <a:pt x="30351" y="101144"/>
                  </a:cubicBezTo>
                  <a:lnTo>
                    <a:pt x="313922" y="101144"/>
                  </a:lnTo>
                  <a:cubicBezTo>
                    <a:pt x="319529" y="101144"/>
                    <a:pt x="324068" y="105588"/>
                    <a:pt x="324068" y="111187"/>
                  </a:cubicBezTo>
                  <a:lnTo>
                    <a:pt x="324068" y="242639"/>
                  </a:lnTo>
                  <a:lnTo>
                    <a:pt x="397142" y="242639"/>
                  </a:lnTo>
                  <a:lnTo>
                    <a:pt x="412361" y="182024"/>
                  </a:lnTo>
                  <a:lnTo>
                    <a:pt x="405063" y="182024"/>
                  </a:lnTo>
                  <a:cubicBezTo>
                    <a:pt x="399456" y="182024"/>
                    <a:pt x="394916" y="177491"/>
                    <a:pt x="394916" y="171892"/>
                  </a:cubicBezTo>
                  <a:lnTo>
                    <a:pt x="394916" y="101144"/>
                  </a:lnTo>
                  <a:lnTo>
                    <a:pt x="384859" y="101144"/>
                  </a:lnTo>
                  <a:cubicBezTo>
                    <a:pt x="376136" y="101144"/>
                    <a:pt x="371508" y="90834"/>
                    <a:pt x="377204" y="84346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40FEAB9-F760-4553-8430-F39551B5C3B7}"/>
              </a:ext>
            </a:extLst>
          </p:cNvPr>
          <p:cNvGrpSpPr/>
          <p:nvPr userDrawn="1"/>
        </p:nvGrpSpPr>
        <p:grpSpPr>
          <a:xfrm>
            <a:off x="3537662" y="2285893"/>
            <a:ext cx="2226714" cy="2226714"/>
            <a:chOff x="660400" y="2014780"/>
            <a:chExt cx="2226714" cy="2226714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7970720D-B0B3-4AFB-AFFB-F2449C1D8549}"/>
                </a:ext>
              </a:extLst>
            </p:cNvPr>
            <p:cNvSpPr/>
            <p:nvPr/>
          </p:nvSpPr>
          <p:spPr bwMode="auto">
            <a:xfrm>
              <a:off x="660400" y="2014780"/>
              <a:ext cx="2226714" cy="2226714"/>
            </a:xfrm>
            <a:prstGeom prst="rect">
              <a:avLst/>
            </a:prstGeom>
            <a:solidFill>
              <a:schemeClr val="bg1">
                <a:alpha val="96000"/>
              </a:scheme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470ADB84-6A6B-42DD-9E9B-A38C2B436C19}"/>
                </a:ext>
              </a:extLst>
            </p:cNvPr>
            <p:cNvSpPr/>
            <p:nvPr/>
          </p:nvSpPr>
          <p:spPr bwMode="auto">
            <a:xfrm>
              <a:off x="783880" y="2722196"/>
              <a:ext cx="811882" cy="811882"/>
            </a:xfrm>
            <a:prstGeom prst="ellipse">
              <a:avLst/>
            </a:prstGeom>
            <a:noFill/>
            <a:ln w="12700">
              <a:solidFill>
                <a:schemeClr val="accent5">
                  <a:lumMod val="7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39FEE6D3-B2A4-4F0C-81B8-626D514E9D50}"/>
              </a:ext>
            </a:extLst>
          </p:cNvPr>
          <p:cNvGrpSpPr/>
          <p:nvPr userDrawn="1"/>
        </p:nvGrpSpPr>
        <p:grpSpPr>
          <a:xfrm>
            <a:off x="6414924" y="2285893"/>
            <a:ext cx="2226714" cy="2226714"/>
            <a:chOff x="660400" y="2014780"/>
            <a:chExt cx="2226714" cy="2226714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68410E9-694D-4901-982E-C1F83BD07329}"/>
                </a:ext>
              </a:extLst>
            </p:cNvPr>
            <p:cNvSpPr/>
            <p:nvPr/>
          </p:nvSpPr>
          <p:spPr bwMode="auto">
            <a:xfrm>
              <a:off x="660400" y="2014780"/>
              <a:ext cx="2226714" cy="2226714"/>
            </a:xfrm>
            <a:prstGeom prst="rect">
              <a:avLst/>
            </a:prstGeom>
            <a:solidFill>
              <a:schemeClr val="bg1">
                <a:alpha val="96000"/>
              </a:scheme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7EFC37E6-1D6F-42D0-A402-A17BB3E55874}"/>
                </a:ext>
              </a:extLst>
            </p:cNvPr>
            <p:cNvSpPr/>
            <p:nvPr/>
          </p:nvSpPr>
          <p:spPr bwMode="auto">
            <a:xfrm>
              <a:off x="783880" y="2722196"/>
              <a:ext cx="811882" cy="811882"/>
            </a:xfrm>
            <a:prstGeom prst="ellipse">
              <a:avLst/>
            </a:prstGeom>
            <a:noFill/>
            <a:ln w="12700">
              <a:solidFill>
                <a:schemeClr val="accent5">
                  <a:lumMod val="7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F6FFAE79-AD7C-430E-AF08-04D028E687E6}"/>
              </a:ext>
            </a:extLst>
          </p:cNvPr>
          <p:cNvGrpSpPr/>
          <p:nvPr userDrawn="1"/>
        </p:nvGrpSpPr>
        <p:grpSpPr>
          <a:xfrm>
            <a:off x="9292186" y="2285893"/>
            <a:ext cx="2226714" cy="2226714"/>
            <a:chOff x="660400" y="2014780"/>
            <a:chExt cx="2226714" cy="2226714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9C5946CD-1B88-4DE8-818F-67DE75D9AC05}"/>
                </a:ext>
              </a:extLst>
            </p:cNvPr>
            <p:cNvSpPr/>
            <p:nvPr/>
          </p:nvSpPr>
          <p:spPr bwMode="auto">
            <a:xfrm>
              <a:off x="660400" y="2014780"/>
              <a:ext cx="2226714" cy="2226714"/>
            </a:xfrm>
            <a:prstGeom prst="rect">
              <a:avLst/>
            </a:prstGeom>
            <a:solidFill>
              <a:schemeClr val="bg1">
                <a:alpha val="96000"/>
              </a:scheme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9FBF4054-73F5-4755-B27D-ECAD23731CD9}"/>
                </a:ext>
              </a:extLst>
            </p:cNvPr>
            <p:cNvSpPr/>
            <p:nvPr/>
          </p:nvSpPr>
          <p:spPr bwMode="auto">
            <a:xfrm>
              <a:off x="783880" y="2722196"/>
              <a:ext cx="811882" cy="811882"/>
            </a:xfrm>
            <a:prstGeom prst="ellipse">
              <a:avLst/>
            </a:prstGeom>
            <a:noFill/>
            <a:ln w="12700">
              <a:solidFill>
                <a:schemeClr val="accent5">
                  <a:lumMod val="7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group-of-people-cartoon-variant_38117">
            <a:extLst>
              <a:ext uri="{FF2B5EF4-FFF2-40B4-BE49-F238E27FC236}">
                <a16:creationId xmlns:a16="http://schemas.microsoft.com/office/drawing/2014/main" id="{6453B8A7-D539-4815-BB8E-FB32E589D82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3801375" y="3198097"/>
            <a:ext cx="531415" cy="402306"/>
          </a:xfrm>
          <a:custGeom>
            <a:avLst/>
            <a:gdLst>
              <a:gd name="connsiteX0" fmla="*/ 459728 w 584905"/>
              <a:gd name="connsiteY0" fmla="*/ 107617 h 442801"/>
              <a:gd name="connsiteX1" fmla="*/ 416505 w 584905"/>
              <a:gd name="connsiteY1" fmla="*/ 173757 h 442801"/>
              <a:gd name="connsiteX2" fmla="*/ 416505 w 584905"/>
              <a:gd name="connsiteY2" fmla="*/ 257834 h 442801"/>
              <a:gd name="connsiteX3" fmla="*/ 448501 w 584905"/>
              <a:gd name="connsiteY3" fmla="*/ 257834 h 442801"/>
              <a:gd name="connsiteX4" fmla="*/ 454115 w 584905"/>
              <a:gd name="connsiteY4" fmla="*/ 257834 h 442801"/>
              <a:gd name="connsiteX5" fmla="*/ 465341 w 584905"/>
              <a:gd name="connsiteY5" fmla="*/ 269044 h 442801"/>
              <a:gd name="connsiteX6" fmla="*/ 465341 w 584905"/>
              <a:gd name="connsiteY6" fmla="*/ 411413 h 442801"/>
              <a:gd name="connsiteX7" fmla="*/ 474884 w 584905"/>
              <a:gd name="connsiteY7" fmla="*/ 420381 h 442801"/>
              <a:gd name="connsiteX8" fmla="*/ 483865 w 584905"/>
              <a:gd name="connsiteY8" fmla="*/ 411413 h 442801"/>
              <a:gd name="connsiteX9" fmla="*/ 495092 w 584905"/>
              <a:gd name="connsiteY9" fmla="*/ 400202 h 442801"/>
              <a:gd name="connsiteX10" fmla="*/ 506318 w 584905"/>
              <a:gd name="connsiteY10" fmla="*/ 411413 h 442801"/>
              <a:gd name="connsiteX11" fmla="*/ 515861 w 584905"/>
              <a:gd name="connsiteY11" fmla="*/ 420381 h 442801"/>
              <a:gd name="connsiteX12" fmla="*/ 524842 w 584905"/>
              <a:gd name="connsiteY12" fmla="*/ 411413 h 442801"/>
              <a:gd name="connsiteX13" fmla="*/ 524842 w 584905"/>
              <a:gd name="connsiteY13" fmla="*/ 269044 h 442801"/>
              <a:gd name="connsiteX14" fmla="*/ 536069 w 584905"/>
              <a:gd name="connsiteY14" fmla="*/ 257834 h 442801"/>
              <a:gd name="connsiteX15" fmla="*/ 562452 w 584905"/>
              <a:gd name="connsiteY15" fmla="*/ 257834 h 442801"/>
              <a:gd name="connsiteX16" fmla="*/ 562452 w 584905"/>
              <a:gd name="connsiteY16" fmla="*/ 173757 h 442801"/>
              <a:gd name="connsiteX17" fmla="*/ 519790 w 584905"/>
              <a:gd name="connsiteY17" fmla="*/ 107617 h 442801"/>
              <a:gd name="connsiteX18" fmla="*/ 518106 w 584905"/>
              <a:gd name="connsiteY18" fmla="*/ 108178 h 442801"/>
              <a:gd name="connsiteX19" fmla="*/ 514738 w 584905"/>
              <a:gd name="connsiteY19" fmla="*/ 109860 h 442801"/>
              <a:gd name="connsiteX20" fmla="*/ 510809 w 584905"/>
              <a:gd name="connsiteY20" fmla="*/ 111541 h 442801"/>
              <a:gd name="connsiteX21" fmla="*/ 506318 w 584905"/>
              <a:gd name="connsiteY21" fmla="*/ 113223 h 442801"/>
              <a:gd name="connsiteX22" fmla="*/ 503512 w 584905"/>
              <a:gd name="connsiteY22" fmla="*/ 113783 h 442801"/>
              <a:gd name="connsiteX23" fmla="*/ 489479 w 584905"/>
              <a:gd name="connsiteY23" fmla="*/ 116025 h 442801"/>
              <a:gd name="connsiteX24" fmla="*/ 476007 w 584905"/>
              <a:gd name="connsiteY24" fmla="*/ 113783 h 442801"/>
              <a:gd name="connsiteX25" fmla="*/ 473200 w 584905"/>
              <a:gd name="connsiteY25" fmla="*/ 113223 h 442801"/>
              <a:gd name="connsiteX26" fmla="*/ 468709 w 584905"/>
              <a:gd name="connsiteY26" fmla="*/ 111541 h 442801"/>
              <a:gd name="connsiteX27" fmla="*/ 464219 w 584905"/>
              <a:gd name="connsiteY27" fmla="*/ 109860 h 442801"/>
              <a:gd name="connsiteX28" fmla="*/ 460851 w 584905"/>
              <a:gd name="connsiteY28" fmla="*/ 108178 h 442801"/>
              <a:gd name="connsiteX29" fmla="*/ 459728 w 584905"/>
              <a:gd name="connsiteY29" fmla="*/ 107617 h 442801"/>
              <a:gd name="connsiteX30" fmla="*/ 65115 w 584905"/>
              <a:gd name="connsiteY30" fmla="*/ 107617 h 442801"/>
              <a:gd name="connsiteX31" fmla="*/ 22453 w 584905"/>
              <a:gd name="connsiteY31" fmla="*/ 173757 h 442801"/>
              <a:gd name="connsiteX32" fmla="*/ 22453 w 584905"/>
              <a:gd name="connsiteY32" fmla="*/ 257834 h 442801"/>
              <a:gd name="connsiteX33" fmla="*/ 54449 w 584905"/>
              <a:gd name="connsiteY33" fmla="*/ 257834 h 442801"/>
              <a:gd name="connsiteX34" fmla="*/ 60063 w 584905"/>
              <a:gd name="connsiteY34" fmla="*/ 257834 h 442801"/>
              <a:gd name="connsiteX35" fmla="*/ 71289 w 584905"/>
              <a:gd name="connsiteY35" fmla="*/ 269044 h 442801"/>
              <a:gd name="connsiteX36" fmla="*/ 71289 w 584905"/>
              <a:gd name="connsiteY36" fmla="*/ 411413 h 442801"/>
              <a:gd name="connsiteX37" fmla="*/ 80832 w 584905"/>
              <a:gd name="connsiteY37" fmla="*/ 420381 h 442801"/>
              <a:gd name="connsiteX38" fmla="*/ 89813 w 584905"/>
              <a:gd name="connsiteY38" fmla="*/ 411413 h 442801"/>
              <a:gd name="connsiteX39" fmla="*/ 101040 w 584905"/>
              <a:gd name="connsiteY39" fmla="*/ 400202 h 442801"/>
              <a:gd name="connsiteX40" fmla="*/ 112266 w 584905"/>
              <a:gd name="connsiteY40" fmla="*/ 411413 h 442801"/>
              <a:gd name="connsiteX41" fmla="*/ 121248 w 584905"/>
              <a:gd name="connsiteY41" fmla="*/ 420381 h 442801"/>
              <a:gd name="connsiteX42" fmla="*/ 130790 w 584905"/>
              <a:gd name="connsiteY42" fmla="*/ 411413 h 442801"/>
              <a:gd name="connsiteX43" fmla="*/ 130790 w 584905"/>
              <a:gd name="connsiteY43" fmla="*/ 269044 h 442801"/>
              <a:gd name="connsiteX44" fmla="*/ 142017 w 584905"/>
              <a:gd name="connsiteY44" fmla="*/ 257834 h 442801"/>
              <a:gd name="connsiteX45" fmla="*/ 168400 w 584905"/>
              <a:gd name="connsiteY45" fmla="*/ 257834 h 442801"/>
              <a:gd name="connsiteX46" fmla="*/ 168400 w 584905"/>
              <a:gd name="connsiteY46" fmla="*/ 173757 h 442801"/>
              <a:gd name="connsiteX47" fmla="*/ 125177 w 584905"/>
              <a:gd name="connsiteY47" fmla="*/ 107617 h 442801"/>
              <a:gd name="connsiteX48" fmla="*/ 124054 w 584905"/>
              <a:gd name="connsiteY48" fmla="*/ 108178 h 442801"/>
              <a:gd name="connsiteX49" fmla="*/ 120686 w 584905"/>
              <a:gd name="connsiteY49" fmla="*/ 109860 h 442801"/>
              <a:gd name="connsiteX50" fmla="*/ 116757 w 584905"/>
              <a:gd name="connsiteY50" fmla="*/ 111541 h 442801"/>
              <a:gd name="connsiteX51" fmla="*/ 111705 w 584905"/>
              <a:gd name="connsiteY51" fmla="*/ 113223 h 442801"/>
              <a:gd name="connsiteX52" fmla="*/ 108898 w 584905"/>
              <a:gd name="connsiteY52" fmla="*/ 113783 h 442801"/>
              <a:gd name="connsiteX53" fmla="*/ 95427 w 584905"/>
              <a:gd name="connsiteY53" fmla="*/ 116025 h 442801"/>
              <a:gd name="connsiteX54" fmla="*/ 81393 w 584905"/>
              <a:gd name="connsiteY54" fmla="*/ 113783 h 442801"/>
              <a:gd name="connsiteX55" fmla="*/ 79148 w 584905"/>
              <a:gd name="connsiteY55" fmla="*/ 113223 h 442801"/>
              <a:gd name="connsiteX56" fmla="*/ 74096 w 584905"/>
              <a:gd name="connsiteY56" fmla="*/ 111541 h 442801"/>
              <a:gd name="connsiteX57" fmla="*/ 70167 w 584905"/>
              <a:gd name="connsiteY57" fmla="*/ 109860 h 442801"/>
              <a:gd name="connsiteX58" fmla="*/ 66799 w 584905"/>
              <a:gd name="connsiteY58" fmla="*/ 108178 h 442801"/>
              <a:gd name="connsiteX59" fmla="*/ 65115 w 584905"/>
              <a:gd name="connsiteY59" fmla="*/ 107617 h 442801"/>
              <a:gd name="connsiteX60" fmla="*/ 263267 w 584905"/>
              <a:gd name="connsiteY60" fmla="*/ 107617 h 442801"/>
              <a:gd name="connsiteX61" fmla="*/ 220044 w 584905"/>
              <a:gd name="connsiteY61" fmla="*/ 173757 h 442801"/>
              <a:gd name="connsiteX62" fmla="*/ 220044 w 584905"/>
              <a:gd name="connsiteY62" fmla="*/ 257834 h 442801"/>
              <a:gd name="connsiteX63" fmla="*/ 252040 w 584905"/>
              <a:gd name="connsiteY63" fmla="*/ 257834 h 442801"/>
              <a:gd name="connsiteX64" fmla="*/ 258215 w 584905"/>
              <a:gd name="connsiteY64" fmla="*/ 257834 h 442801"/>
              <a:gd name="connsiteX65" fmla="*/ 269441 w 584905"/>
              <a:gd name="connsiteY65" fmla="*/ 269044 h 442801"/>
              <a:gd name="connsiteX66" fmla="*/ 269441 w 584905"/>
              <a:gd name="connsiteY66" fmla="*/ 411413 h 442801"/>
              <a:gd name="connsiteX67" fmla="*/ 278423 w 584905"/>
              <a:gd name="connsiteY67" fmla="*/ 420381 h 442801"/>
              <a:gd name="connsiteX68" fmla="*/ 287404 w 584905"/>
              <a:gd name="connsiteY68" fmla="*/ 411413 h 442801"/>
              <a:gd name="connsiteX69" fmla="*/ 298631 w 584905"/>
              <a:gd name="connsiteY69" fmla="*/ 400202 h 442801"/>
              <a:gd name="connsiteX70" fmla="*/ 309857 w 584905"/>
              <a:gd name="connsiteY70" fmla="*/ 411413 h 442801"/>
              <a:gd name="connsiteX71" fmla="*/ 319400 w 584905"/>
              <a:gd name="connsiteY71" fmla="*/ 420381 h 442801"/>
              <a:gd name="connsiteX72" fmla="*/ 328381 w 584905"/>
              <a:gd name="connsiteY72" fmla="*/ 411413 h 442801"/>
              <a:gd name="connsiteX73" fmla="*/ 328381 w 584905"/>
              <a:gd name="connsiteY73" fmla="*/ 269044 h 442801"/>
              <a:gd name="connsiteX74" fmla="*/ 339608 w 584905"/>
              <a:gd name="connsiteY74" fmla="*/ 257834 h 442801"/>
              <a:gd name="connsiteX75" fmla="*/ 366552 w 584905"/>
              <a:gd name="connsiteY75" fmla="*/ 257834 h 442801"/>
              <a:gd name="connsiteX76" fmla="*/ 366552 w 584905"/>
              <a:gd name="connsiteY76" fmla="*/ 173757 h 442801"/>
              <a:gd name="connsiteX77" fmla="*/ 323329 w 584905"/>
              <a:gd name="connsiteY77" fmla="*/ 107617 h 442801"/>
              <a:gd name="connsiteX78" fmla="*/ 322206 w 584905"/>
              <a:gd name="connsiteY78" fmla="*/ 108178 h 442801"/>
              <a:gd name="connsiteX79" fmla="*/ 318838 w 584905"/>
              <a:gd name="connsiteY79" fmla="*/ 109860 h 442801"/>
              <a:gd name="connsiteX80" fmla="*/ 314348 w 584905"/>
              <a:gd name="connsiteY80" fmla="*/ 111541 h 442801"/>
              <a:gd name="connsiteX81" fmla="*/ 309857 w 584905"/>
              <a:gd name="connsiteY81" fmla="*/ 113223 h 442801"/>
              <a:gd name="connsiteX82" fmla="*/ 307050 w 584905"/>
              <a:gd name="connsiteY82" fmla="*/ 113783 h 442801"/>
              <a:gd name="connsiteX83" fmla="*/ 293579 w 584905"/>
              <a:gd name="connsiteY83" fmla="*/ 116025 h 442801"/>
              <a:gd name="connsiteX84" fmla="*/ 279545 w 584905"/>
              <a:gd name="connsiteY84" fmla="*/ 113783 h 442801"/>
              <a:gd name="connsiteX85" fmla="*/ 276739 w 584905"/>
              <a:gd name="connsiteY85" fmla="*/ 113223 h 442801"/>
              <a:gd name="connsiteX86" fmla="*/ 272248 w 584905"/>
              <a:gd name="connsiteY86" fmla="*/ 111541 h 442801"/>
              <a:gd name="connsiteX87" fmla="*/ 267757 w 584905"/>
              <a:gd name="connsiteY87" fmla="*/ 109860 h 442801"/>
              <a:gd name="connsiteX88" fmla="*/ 264951 w 584905"/>
              <a:gd name="connsiteY88" fmla="*/ 108178 h 442801"/>
              <a:gd name="connsiteX89" fmla="*/ 263267 w 584905"/>
              <a:gd name="connsiteY89" fmla="*/ 107617 h 442801"/>
              <a:gd name="connsiteX90" fmla="*/ 489479 w 584905"/>
              <a:gd name="connsiteY90" fmla="*/ 22420 h 442801"/>
              <a:gd name="connsiteX91" fmla="*/ 454115 w 584905"/>
              <a:gd name="connsiteY91" fmla="*/ 57732 h 442801"/>
              <a:gd name="connsiteX92" fmla="*/ 467587 w 584905"/>
              <a:gd name="connsiteY92" fmla="*/ 85758 h 442801"/>
              <a:gd name="connsiteX93" fmla="*/ 511370 w 584905"/>
              <a:gd name="connsiteY93" fmla="*/ 85758 h 442801"/>
              <a:gd name="connsiteX94" fmla="*/ 525404 w 584905"/>
              <a:gd name="connsiteY94" fmla="*/ 57732 h 442801"/>
              <a:gd name="connsiteX95" fmla="*/ 489479 w 584905"/>
              <a:gd name="connsiteY95" fmla="*/ 22420 h 442801"/>
              <a:gd name="connsiteX96" fmla="*/ 95427 w 584905"/>
              <a:gd name="connsiteY96" fmla="*/ 22420 h 442801"/>
              <a:gd name="connsiteX97" fmla="*/ 60063 w 584905"/>
              <a:gd name="connsiteY97" fmla="*/ 57732 h 442801"/>
              <a:gd name="connsiteX98" fmla="*/ 73535 w 584905"/>
              <a:gd name="connsiteY98" fmla="*/ 85758 h 442801"/>
              <a:gd name="connsiteX99" fmla="*/ 84200 w 584905"/>
              <a:gd name="connsiteY99" fmla="*/ 91363 h 442801"/>
              <a:gd name="connsiteX100" fmla="*/ 95427 w 584905"/>
              <a:gd name="connsiteY100" fmla="*/ 93044 h 442801"/>
              <a:gd name="connsiteX101" fmla="*/ 117318 w 584905"/>
              <a:gd name="connsiteY101" fmla="*/ 85758 h 442801"/>
              <a:gd name="connsiteX102" fmla="*/ 130790 w 584905"/>
              <a:gd name="connsiteY102" fmla="*/ 57732 h 442801"/>
              <a:gd name="connsiteX103" fmla="*/ 95427 w 584905"/>
              <a:gd name="connsiteY103" fmla="*/ 22420 h 442801"/>
              <a:gd name="connsiteX104" fmla="*/ 293579 w 584905"/>
              <a:gd name="connsiteY104" fmla="*/ 22420 h 442801"/>
              <a:gd name="connsiteX105" fmla="*/ 257653 w 584905"/>
              <a:gd name="connsiteY105" fmla="*/ 57732 h 442801"/>
              <a:gd name="connsiteX106" fmla="*/ 271687 w 584905"/>
              <a:gd name="connsiteY106" fmla="*/ 85758 h 442801"/>
              <a:gd name="connsiteX107" fmla="*/ 281791 w 584905"/>
              <a:gd name="connsiteY107" fmla="*/ 91363 h 442801"/>
              <a:gd name="connsiteX108" fmla="*/ 293579 w 584905"/>
              <a:gd name="connsiteY108" fmla="*/ 93044 h 442801"/>
              <a:gd name="connsiteX109" fmla="*/ 309857 w 584905"/>
              <a:gd name="connsiteY109" fmla="*/ 89121 h 442801"/>
              <a:gd name="connsiteX110" fmla="*/ 314909 w 584905"/>
              <a:gd name="connsiteY110" fmla="*/ 85758 h 442801"/>
              <a:gd name="connsiteX111" fmla="*/ 328942 w 584905"/>
              <a:gd name="connsiteY111" fmla="*/ 57732 h 442801"/>
              <a:gd name="connsiteX112" fmla="*/ 293579 w 584905"/>
              <a:gd name="connsiteY112" fmla="*/ 22420 h 442801"/>
              <a:gd name="connsiteX113" fmla="*/ 489479 w 584905"/>
              <a:gd name="connsiteY113" fmla="*/ 0 h 442801"/>
              <a:gd name="connsiteX114" fmla="*/ 547857 w 584905"/>
              <a:gd name="connsiteY114" fmla="*/ 57732 h 442801"/>
              <a:gd name="connsiteX115" fmla="*/ 537192 w 584905"/>
              <a:gd name="connsiteY115" fmla="*/ 91363 h 442801"/>
              <a:gd name="connsiteX116" fmla="*/ 584905 w 584905"/>
              <a:gd name="connsiteY116" fmla="*/ 173757 h 442801"/>
              <a:gd name="connsiteX117" fmla="*/ 584905 w 584905"/>
              <a:gd name="connsiteY117" fmla="*/ 269044 h 442801"/>
              <a:gd name="connsiteX118" fmla="*/ 573678 w 584905"/>
              <a:gd name="connsiteY118" fmla="*/ 280254 h 442801"/>
              <a:gd name="connsiteX119" fmla="*/ 547296 w 584905"/>
              <a:gd name="connsiteY119" fmla="*/ 280254 h 442801"/>
              <a:gd name="connsiteX120" fmla="*/ 547296 w 584905"/>
              <a:gd name="connsiteY120" fmla="*/ 411413 h 442801"/>
              <a:gd name="connsiteX121" fmla="*/ 547296 w 584905"/>
              <a:gd name="connsiteY121" fmla="*/ 413655 h 442801"/>
              <a:gd name="connsiteX122" fmla="*/ 515861 w 584905"/>
              <a:gd name="connsiteY122" fmla="*/ 442801 h 442801"/>
              <a:gd name="connsiteX123" fmla="*/ 495092 w 584905"/>
              <a:gd name="connsiteY123" fmla="*/ 435514 h 442801"/>
              <a:gd name="connsiteX124" fmla="*/ 474884 w 584905"/>
              <a:gd name="connsiteY124" fmla="*/ 442801 h 442801"/>
              <a:gd name="connsiteX125" fmla="*/ 443449 w 584905"/>
              <a:gd name="connsiteY125" fmla="*/ 413655 h 442801"/>
              <a:gd name="connsiteX126" fmla="*/ 443449 w 584905"/>
              <a:gd name="connsiteY126" fmla="*/ 411413 h 442801"/>
              <a:gd name="connsiteX127" fmla="*/ 443449 w 584905"/>
              <a:gd name="connsiteY127" fmla="*/ 280254 h 442801"/>
              <a:gd name="connsiteX128" fmla="*/ 405279 w 584905"/>
              <a:gd name="connsiteY128" fmla="*/ 280254 h 442801"/>
              <a:gd name="connsiteX129" fmla="*/ 394052 w 584905"/>
              <a:gd name="connsiteY129" fmla="*/ 269044 h 442801"/>
              <a:gd name="connsiteX130" fmla="*/ 394052 w 584905"/>
              <a:gd name="connsiteY130" fmla="*/ 173757 h 442801"/>
              <a:gd name="connsiteX131" fmla="*/ 442327 w 584905"/>
              <a:gd name="connsiteY131" fmla="*/ 91363 h 442801"/>
              <a:gd name="connsiteX132" fmla="*/ 431661 w 584905"/>
              <a:gd name="connsiteY132" fmla="*/ 57732 h 442801"/>
              <a:gd name="connsiteX133" fmla="*/ 489479 w 584905"/>
              <a:gd name="connsiteY133" fmla="*/ 0 h 442801"/>
              <a:gd name="connsiteX134" fmla="*/ 95427 w 584905"/>
              <a:gd name="connsiteY134" fmla="*/ 0 h 442801"/>
              <a:gd name="connsiteX135" fmla="*/ 153244 w 584905"/>
              <a:gd name="connsiteY135" fmla="*/ 57732 h 442801"/>
              <a:gd name="connsiteX136" fmla="*/ 142578 w 584905"/>
              <a:gd name="connsiteY136" fmla="*/ 91363 h 442801"/>
              <a:gd name="connsiteX137" fmla="*/ 190853 w 584905"/>
              <a:gd name="connsiteY137" fmla="*/ 173757 h 442801"/>
              <a:gd name="connsiteX138" fmla="*/ 190853 w 584905"/>
              <a:gd name="connsiteY138" fmla="*/ 269044 h 442801"/>
              <a:gd name="connsiteX139" fmla="*/ 179626 w 584905"/>
              <a:gd name="connsiteY139" fmla="*/ 280254 h 442801"/>
              <a:gd name="connsiteX140" fmla="*/ 153244 w 584905"/>
              <a:gd name="connsiteY140" fmla="*/ 280254 h 442801"/>
              <a:gd name="connsiteX141" fmla="*/ 153244 w 584905"/>
              <a:gd name="connsiteY141" fmla="*/ 411413 h 442801"/>
              <a:gd name="connsiteX142" fmla="*/ 152682 w 584905"/>
              <a:gd name="connsiteY142" fmla="*/ 413655 h 442801"/>
              <a:gd name="connsiteX143" fmla="*/ 121248 w 584905"/>
              <a:gd name="connsiteY143" fmla="*/ 442801 h 442801"/>
              <a:gd name="connsiteX144" fmla="*/ 101040 w 584905"/>
              <a:gd name="connsiteY144" fmla="*/ 435514 h 442801"/>
              <a:gd name="connsiteX145" fmla="*/ 80832 w 584905"/>
              <a:gd name="connsiteY145" fmla="*/ 442801 h 442801"/>
              <a:gd name="connsiteX146" fmla="*/ 49397 w 584905"/>
              <a:gd name="connsiteY146" fmla="*/ 413655 h 442801"/>
              <a:gd name="connsiteX147" fmla="*/ 48836 w 584905"/>
              <a:gd name="connsiteY147" fmla="*/ 411413 h 442801"/>
              <a:gd name="connsiteX148" fmla="*/ 48836 w 584905"/>
              <a:gd name="connsiteY148" fmla="*/ 280254 h 442801"/>
              <a:gd name="connsiteX149" fmla="*/ 11227 w 584905"/>
              <a:gd name="connsiteY149" fmla="*/ 280254 h 442801"/>
              <a:gd name="connsiteX150" fmla="*/ 0 w 584905"/>
              <a:gd name="connsiteY150" fmla="*/ 269044 h 442801"/>
              <a:gd name="connsiteX151" fmla="*/ 0 w 584905"/>
              <a:gd name="connsiteY151" fmla="*/ 173757 h 442801"/>
              <a:gd name="connsiteX152" fmla="*/ 48275 w 584905"/>
              <a:gd name="connsiteY152" fmla="*/ 91363 h 442801"/>
              <a:gd name="connsiteX153" fmla="*/ 37609 w 584905"/>
              <a:gd name="connsiteY153" fmla="*/ 57732 h 442801"/>
              <a:gd name="connsiteX154" fmla="*/ 95427 w 584905"/>
              <a:gd name="connsiteY154" fmla="*/ 0 h 442801"/>
              <a:gd name="connsiteX155" fmla="*/ 293579 w 584905"/>
              <a:gd name="connsiteY155" fmla="*/ 0 h 442801"/>
              <a:gd name="connsiteX156" fmla="*/ 351396 w 584905"/>
              <a:gd name="connsiteY156" fmla="*/ 57732 h 442801"/>
              <a:gd name="connsiteX157" fmla="*/ 340730 w 584905"/>
              <a:gd name="connsiteY157" fmla="*/ 91363 h 442801"/>
              <a:gd name="connsiteX158" fmla="*/ 389005 w 584905"/>
              <a:gd name="connsiteY158" fmla="*/ 173757 h 442801"/>
              <a:gd name="connsiteX159" fmla="*/ 389005 w 584905"/>
              <a:gd name="connsiteY159" fmla="*/ 269044 h 442801"/>
              <a:gd name="connsiteX160" fmla="*/ 377778 w 584905"/>
              <a:gd name="connsiteY160" fmla="*/ 280254 h 442801"/>
              <a:gd name="connsiteX161" fmla="*/ 350834 w 584905"/>
              <a:gd name="connsiteY161" fmla="*/ 280254 h 442801"/>
              <a:gd name="connsiteX162" fmla="*/ 350834 w 584905"/>
              <a:gd name="connsiteY162" fmla="*/ 411413 h 442801"/>
              <a:gd name="connsiteX163" fmla="*/ 350834 w 584905"/>
              <a:gd name="connsiteY163" fmla="*/ 413655 h 442801"/>
              <a:gd name="connsiteX164" fmla="*/ 319400 w 584905"/>
              <a:gd name="connsiteY164" fmla="*/ 442801 h 442801"/>
              <a:gd name="connsiteX165" fmla="*/ 299192 w 584905"/>
              <a:gd name="connsiteY165" fmla="*/ 435514 h 442801"/>
              <a:gd name="connsiteX166" fmla="*/ 278423 w 584905"/>
              <a:gd name="connsiteY166" fmla="*/ 442801 h 442801"/>
              <a:gd name="connsiteX167" fmla="*/ 246988 w 584905"/>
              <a:gd name="connsiteY167" fmla="*/ 413655 h 442801"/>
              <a:gd name="connsiteX168" fmla="*/ 246988 w 584905"/>
              <a:gd name="connsiteY168" fmla="*/ 411413 h 442801"/>
              <a:gd name="connsiteX169" fmla="*/ 246988 w 584905"/>
              <a:gd name="connsiteY169" fmla="*/ 280254 h 442801"/>
              <a:gd name="connsiteX170" fmla="*/ 209379 w 584905"/>
              <a:gd name="connsiteY170" fmla="*/ 280254 h 442801"/>
              <a:gd name="connsiteX171" fmla="*/ 198152 w 584905"/>
              <a:gd name="connsiteY171" fmla="*/ 269044 h 442801"/>
              <a:gd name="connsiteX172" fmla="*/ 198152 w 584905"/>
              <a:gd name="connsiteY172" fmla="*/ 173757 h 442801"/>
              <a:gd name="connsiteX173" fmla="*/ 245865 w 584905"/>
              <a:gd name="connsiteY173" fmla="*/ 91363 h 442801"/>
              <a:gd name="connsiteX174" fmla="*/ 235200 w 584905"/>
              <a:gd name="connsiteY174" fmla="*/ 57732 h 442801"/>
              <a:gd name="connsiteX175" fmla="*/ 293579 w 584905"/>
              <a:gd name="connsiteY175" fmla="*/ 0 h 44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584905" h="442801">
                <a:moveTo>
                  <a:pt x="459728" y="107617"/>
                </a:moveTo>
                <a:cubicBezTo>
                  <a:pt x="433907" y="118828"/>
                  <a:pt x="416505" y="145171"/>
                  <a:pt x="416505" y="173757"/>
                </a:cubicBezTo>
                <a:lnTo>
                  <a:pt x="416505" y="257834"/>
                </a:lnTo>
                <a:lnTo>
                  <a:pt x="448501" y="257834"/>
                </a:lnTo>
                <a:lnTo>
                  <a:pt x="454115" y="257834"/>
                </a:lnTo>
                <a:cubicBezTo>
                  <a:pt x="460851" y="257834"/>
                  <a:pt x="465341" y="262878"/>
                  <a:pt x="465341" y="269044"/>
                </a:cubicBezTo>
                <a:lnTo>
                  <a:pt x="465341" y="411413"/>
                </a:lnTo>
                <a:cubicBezTo>
                  <a:pt x="465341" y="416457"/>
                  <a:pt x="469832" y="420381"/>
                  <a:pt x="474884" y="420381"/>
                </a:cubicBezTo>
                <a:cubicBezTo>
                  <a:pt x="479936" y="420381"/>
                  <a:pt x="483865" y="416457"/>
                  <a:pt x="483865" y="411413"/>
                </a:cubicBezTo>
                <a:cubicBezTo>
                  <a:pt x="483865" y="405247"/>
                  <a:pt x="488917" y="400202"/>
                  <a:pt x="495092" y="400202"/>
                </a:cubicBezTo>
                <a:cubicBezTo>
                  <a:pt x="501266" y="400202"/>
                  <a:pt x="506318" y="405247"/>
                  <a:pt x="506318" y="411413"/>
                </a:cubicBezTo>
                <a:cubicBezTo>
                  <a:pt x="506318" y="416457"/>
                  <a:pt x="510809" y="420381"/>
                  <a:pt x="515861" y="420381"/>
                </a:cubicBezTo>
                <a:cubicBezTo>
                  <a:pt x="520913" y="420381"/>
                  <a:pt x="524842" y="416457"/>
                  <a:pt x="524842" y="411413"/>
                </a:cubicBezTo>
                <a:lnTo>
                  <a:pt x="524842" y="269044"/>
                </a:lnTo>
                <a:cubicBezTo>
                  <a:pt x="524842" y="262878"/>
                  <a:pt x="529894" y="257834"/>
                  <a:pt x="536069" y="257834"/>
                </a:cubicBezTo>
                <a:lnTo>
                  <a:pt x="562452" y="257834"/>
                </a:lnTo>
                <a:lnTo>
                  <a:pt x="562452" y="173757"/>
                </a:lnTo>
                <a:cubicBezTo>
                  <a:pt x="562452" y="145171"/>
                  <a:pt x="545612" y="118828"/>
                  <a:pt x="519790" y="107617"/>
                </a:cubicBezTo>
                <a:cubicBezTo>
                  <a:pt x="519229" y="107617"/>
                  <a:pt x="518668" y="107617"/>
                  <a:pt x="518106" y="108178"/>
                </a:cubicBezTo>
                <a:cubicBezTo>
                  <a:pt x="516984" y="108738"/>
                  <a:pt x="515861" y="109299"/>
                  <a:pt x="514738" y="109860"/>
                </a:cubicBezTo>
                <a:cubicBezTo>
                  <a:pt x="513616" y="110420"/>
                  <a:pt x="511932" y="110981"/>
                  <a:pt x="510809" y="111541"/>
                </a:cubicBezTo>
                <a:cubicBezTo>
                  <a:pt x="509125" y="112102"/>
                  <a:pt x="507441" y="112662"/>
                  <a:pt x="506318" y="113223"/>
                </a:cubicBezTo>
                <a:cubicBezTo>
                  <a:pt x="505196" y="113783"/>
                  <a:pt x="504073" y="113783"/>
                  <a:pt x="503512" y="113783"/>
                </a:cubicBezTo>
                <a:cubicBezTo>
                  <a:pt x="499021" y="114904"/>
                  <a:pt x="494531" y="116025"/>
                  <a:pt x="489479" y="116025"/>
                </a:cubicBezTo>
                <a:cubicBezTo>
                  <a:pt x="484988" y="116025"/>
                  <a:pt x="480497" y="114904"/>
                  <a:pt x="476007" y="113783"/>
                </a:cubicBezTo>
                <a:cubicBezTo>
                  <a:pt x="474884" y="113783"/>
                  <a:pt x="473761" y="113783"/>
                  <a:pt x="473200" y="113223"/>
                </a:cubicBezTo>
                <a:cubicBezTo>
                  <a:pt x="471516" y="112662"/>
                  <a:pt x="469832" y="112102"/>
                  <a:pt x="468709" y="111541"/>
                </a:cubicBezTo>
                <a:cubicBezTo>
                  <a:pt x="467025" y="110981"/>
                  <a:pt x="465341" y="110420"/>
                  <a:pt x="464219" y="109860"/>
                </a:cubicBezTo>
                <a:cubicBezTo>
                  <a:pt x="463096" y="109299"/>
                  <a:pt x="461973" y="108738"/>
                  <a:pt x="460851" y="108178"/>
                </a:cubicBezTo>
                <a:cubicBezTo>
                  <a:pt x="460289" y="107617"/>
                  <a:pt x="460289" y="107617"/>
                  <a:pt x="459728" y="107617"/>
                </a:cubicBezTo>
                <a:close/>
                <a:moveTo>
                  <a:pt x="65115" y="107617"/>
                </a:moveTo>
                <a:cubicBezTo>
                  <a:pt x="39293" y="118828"/>
                  <a:pt x="22453" y="145171"/>
                  <a:pt x="22453" y="173757"/>
                </a:cubicBezTo>
                <a:lnTo>
                  <a:pt x="22453" y="257834"/>
                </a:lnTo>
                <a:lnTo>
                  <a:pt x="54449" y="257834"/>
                </a:lnTo>
                <a:lnTo>
                  <a:pt x="60063" y="257834"/>
                </a:lnTo>
                <a:cubicBezTo>
                  <a:pt x="66237" y="257834"/>
                  <a:pt x="71289" y="262878"/>
                  <a:pt x="71289" y="269044"/>
                </a:cubicBezTo>
                <a:lnTo>
                  <a:pt x="71289" y="411413"/>
                </a:lnTo>
                <a:cubicBezTo>
                  <a:pt x="71289" y="416457"/>
                  <a:pt x="75780" y="420381"/>
                  <a:pt x="80832" y="420381"/>
                </a:cubicBezTo>
                <a:cubicBezTo>
                  <a:pt x="85884" y="420381"/>
                  <a:pt x="89813" y="416457"/>
                  <a:pt x="89813" y="411413"/>
                </a:cubicBezTo>
                <a:cubicBezTo>
                  <a:pt x="89813" y="405247"/>
                  <a:pt x="94865" y="400202"/>
                  <a:pt x="101040" y="400202"/>
                </a:cubicBezTo>
                <a:cubicBezTo>
                  <a:pt x="107214" y="400202"/>
                  <a:pt x="112266" y="405247"/>
                  <a:pt x="112266" y="411413"/>
                </a:cubicBezTo>
                <a:cubicBezTo>
                  <a:pt x="112266" y="416457"/>
                  <a:pt x="116196" y="420381"/>
                  <a:pt x="121248" y="420381"/>
                </a:cubicBezTo>
                <a:cubicBezTo>
                  <a:pt x="126300" y="420381"/>
                  <a:pt x="130790" y="416457"/>
                  <a:pt x="130790" y="411413"/>
                </a:cubicBezTo>
                <a:lnTo>
                  <a:pt x="130790" y="269044"/>
                </a:lnTo>
                <a:cubicBezTo>
                  <a:pt x="130790" y="262878"/>
                  <a:pt x="135842" y="257834"/>
                  <a:pt x="142017" y="257834"/>
                </a:cubicBezTo>
                <a:lnTo>
                  <a:pt x="168400" y="257834"/>
                </a:lnTo>
                <a:lnTo>
                  <a:pt x="168400" y="173757"/>
                </a:lnTo>
                <a:cubicBezTo>
                  <a:pt x="168400" y="145171"/>
                  <a:pt x="151560" y="118828"/>
                  <a:pt x="125177" y="107617"/>
                </a:cubicBezTo>
                <a:cubicBezTo>
                  <a:pt x="125177" y="107617"/>
                  <a:pt x="124616" y="107617"/>
                  <a:pt x="124054" y="108178"/>
                </a:cubicBezTo>
                <a:cubicBezTo>
                  <a:pt x="122932" y="108738"/>
                  <a:pt x="121809" y="109299"/>
                  <a:pt x="120686" y="109860"/>
                </a:cubicBezTo>
                <a:cubicBezTo>
                  <a:pt x="119564" y="110420"/>
                  <a:pt x="117880" y="110981"/>
                  <a:pt x="116757" y="111541"/>
                </a:cubicBezTo>
                <a:cubicBezTo>
                  <a:pt x="115073" y="112102"/>
                  <a:pt x="113389" y="112662"/>
                  <a:pt x="111705" y="113223"/>
                </a:cubicBezTo>
                <a:cubicBezTo>
                  <a:pt x="111144" y="113783"/>
                  <a:pt x="110021" y="113783"/>
                  <a:pt x="108898" y="113783"/>
                </a:cubicBezTo>
                <a:cubicBezTo>
                  <a:pt x="104408" y="114904"/>
                  <a:pt x="99917" y="116025"/>
                  <a:pt x="95427" y="116025"/>
                </a:cubicBezTo>
                <a:cubicBezTo>
                  <a:pt x="90936" y="116025"/>
                  <a:pt x="85884" y="114904"/>
                  <a:pt x="81393" y="113783"/>
                </a:cubicBezTo>
                <a:cubicBezTo>
                  <a:pt x="80832" y="113783"/>
                  <a:pt x="79709" y="113783"/>
                  <a:pt x="79148" y="113223"/>
                </a:cubicBezTo>
                <a:cubicBezTo>
                  <a:pt x="77464" y="112662"/>
                  <a:pt x="75780" y="112102"/>
                  <a:pt x="74096" y="111541"/>
                </a:cubicBezTo>
                <a:cubicBezTo>
                  <a:pt x="72973" y="110981"/>
                  <a:pt x="71289" y="110420"/>
                  <a:pt x="70167" y="109860"/>
                </a:cubicBezTo>
                <a:cubicBezTo>
                  <a:pt x="69044" y="109299"/>
                  <a:pt x="67921" y="108738"/>
                  <a:pt x="66799" y="108178"/>
                </a:cubicBezTo>
                <a:cubicBezTo>
                  <a:pt x="66237" y="107617"/>
                  <a:pt x="65676" y="107617"/>
                  <a:pt x="65115" y="107617"/>
                </a:cubicBezTo>
                <a:close/>
                <a:moveTo>
                  <a:pt x="263267" y="107617"/>
                </a:moveTo>
                <a:cubicBezTo>
                  <a:pt x="237445" y="118828"/>
                  <a:pt x="220605" y="145171"/>
                  <a:pt x="220044" y="173757"/>
                </a:cubicBezTo>
                <a:lnTo>
                  <a:pt x="220044" y="257834"/>
                </a:lnTo>
                <a:lnTo>
                  <a:pt x="252040" y="257834"/>
                </a:lnTo>
                <a:lnTo>
                  <a:pt x="258215" y="257834"/>
                </a:lnTo>
                <a:cubicBezTo>
                  <a:pt x="264389" y="257834"/>
                  <a:pt x="269441" y="262878"/>
                  <a:pt x="269441" y="269044"/>
                </a:cubicBezTo>
                <a:lnTo>
                  <a:pt x="269441" y="411413"/>
                </a:lnTo>
                <a:cubicBezTo>
                  <a:pt x="269441" y="416457"/>
                  <a:pt x="273371" y="420381"/>
                  <a:pt x="278423" y="420381"/>
                </a:cubicBezTo>
                <a:cubicBezTo>
                  <a:pt x="283475" y="420381"/>
                  <a:pt x="287404" y="416457"/>
                  <a:pt x="287404" y="411413"/>
                </a:cubicBezTo>
                <a:cubicBezTo>
                  <a:pt x="287404" y="405247"/>
                  <a:pt x="292456" y="400202"/>
                  <a:pt x="298631" y="400202"/>
                </a:cubicBezTo>
                <a:cubicBezTo>
                  <a:pt x="305366" y="400202"/>
                  <a:pt x="309857" y="405247"/>
                  <a:pt x="309857" y="411413"/>
                </a:cubicBezTo>
                <a:cubicBezTo>
                  <a:pt x="309857" y="416457"/>
                  <a:pt x="314348" y="420381"/>
                  <a:pt x="319400" y="420381"/>
                </a:cubicBezTo>
                <a:cubicBezTo>
                  <a:pt x="324452" y="420381"/>
                  <a:pt x="328381" y="416457"/>
                  <a:pt x="328381" y="411413"/>
                </a:cubicBezTo>
                <a:lnTo>
                  <a:pt x="328381" y="269044"/>
                </a:lnTo>
                <a:cubicBezTo>
                  <a:pt x="328381" y="262878"/>
                  <a:pt x="333433" y="257834"/>
                  <a:pt x="339608" y="257834"/>
                </a:cubicBezTo>
                <a:lnTo>
                  <a:pt x="366552" y="257834"/>
                </a:lnTo>
                <a:lnTo>
                  <a:pt x="366552" y="173757"/>
                </a:lnTo>
                <a:cubicBezTo>
                  <a:pt x="366552" y="145171"/>
                  <a:pt x="349150" y="118828"/>
                  <a:pt x="323329" y="107617"/>
                </a:cubicBezTo>
                <a:cubicBezTo>
                  <a:pt x="322768" y="107617"/>
                  <a:pt x="322206" y="107617"/>
                  <a:pt x="322206" y="108178"/>
                </a:cubicBezTo>
                <a:cubicBezTo>
                  <a:pt x="321084" y="108738"/>
                  <a:pt x="319961" y="109299"/>
                  <a:pt x="318838" y="109860"/>
                </a:cubicBezTo>
                <a:cubicBezTo>
                  <a:pt x="317154" y="110420"/>
                  <a:pt x="316032" y="110981"/>
                  <a:pt x="314348" y="111541"/>
                </a:cubicBezTo>
                <a:cubicBezTo>
                  <a:pt x="312664" y="112102"/>
                  <a:pt x="311541" y="112662"/>
                  <a:pt x="309857" y="113223"/>
                </a:cubicBezTo>
                <a:cubicBezTo>
                  <a:pt x="308734" y="113783"/>
                  <a:pt x="308173" y="113783"/>
                  <a:pt x="307050" y="113783"/>
                </a:cubicBezTo>
                <a:cubicBezTo>
                  <a:pt x="302560" y="114904"/>
                  <a:pt x="298069" y="116025"/>
                  <a:pt x="293579" y="116025"/>
                </a:cubicBezTo>
                <a:cubicBezTo>
                  <a:pt x="288527" y="116025"/>
                  <a:pt x="284036" y="114904"/>
                  <a:pt x="279545" y="113783"/>
                </a:cubicBezTo>
                <a:cubicBezTo>
                  <a:pt x="278423" y="113783"/>
                  <a:pt x="277861" y="113783"/>
                  <a:pt x="276739" y="113223"/>
                </a:cubicBezTo>
                <a:cubicBezTo>
                  <a:pt x="275055" y="112662"/>
                  <a:pt x="273932" y="112102"/>
                  <a:pt x="272248" y="111541"/>
                </a:cubicBezTo>
                <a:cubicBezTo>
                  <a:pt x="270564" y="110981"/>
                  <a:pt x="269441" y="110420"/>
                  <a:pt x="267757" y="109860"/>
                </a:cubicBezTo>
                <a:cubicBezTo>
                  <a:pt x="266635" y="109299"/>
                  <a:pt x="265512" y="108738"/>
                  <a:pt x="264951" y="108178"/>
                </a:cubicBezTo>
                <a:cubicBezTo>
                  <a:pt x="264389" y="107617"/>
                  <a:pt x="263828" y="107617"/>
                  <a:pt x="263267" y="107617"/>
                </a:cubicBezTo>
                <a:close/>
                <a:moveTo>
                  <a:pt x="489479" y="22420"/>
                </a:moveTo>
                <a:cubicBezTo>
                  <a:pt x="469832" y="22420"/>
                  <a:pt x="454115" y="38115"/>
                  <a:pt x="454115" y="57732"/>
                </a:cubicBezTo>
                <a:cubicBezTo>
                  <a:pt x="454115" y="68942"/>
                  <a:pt x="459167" y="79032"/>
                  <a:pt x="467587" y="85758"/>
                </a:cubicBezTo>
                <a:cubicBezTo>
                  <a:pt x="480497" y="95847"/>
                  <a:pt x="499021" y="95847"/>
                  <a:pt x="511370" y="85758"/>
                </a:cubicBezTo>
                <a:cubicBezTo>
                  <a:pt x="520352" y="79032"/>
                  <a:pt x="525404" y="68942"/>
                  <a:pt x="525404" y="57732"/>
                </a:cubicBezTo>
                <a:cubicBezTo>
                  <a:pt x="525404" y="38115"/>
                  <a:pt x="509125" y="22420"/>
                  <a:pt x="489479" y="22420"/>
                </a:cubicBezTo>
                <a:close/>
                <a:moveTo>
                  <a:pt x="95427" y="22420"/>
                </a:moveTo>
                <a:cubicBezTo>
                  <a:pt x="75780" y="22420"/>
                  <a:pt x="60063" y="38115"/>
                  <a:pt x="60063" y="57732"/>
                </a:cubicBezTo>
                <a:cubicBezTo>
                  <a:pt x="60063" y="68942"/>
                  <a:pt x="65115" y="79032"/>
                  <a:pt x="73535" y="85758"/>
                </a:cubicBezTo>
                <a:cubicBezTo>
                  <a:pt x="76903" y="88560"/>
                  <a:pt x="80271" y="90242"/>
                  <a:pt x="84200" y="91363"/>
                </a:cubicBezTo>
                <a:cubicBezTo>
                  <a:pt x="87568" y="92484"/>
                  <a:pt x="91497" y="93044"/>
                  <a:pt x="95427" y="93044"/>
                </a:cubicBezTo>
                <a:cubicBezTo>
                  <a:pt x="103285" y="93044"/>
                  <a:pt x="111144" y="90802"/>
                  <a:pt x="117318" y="85758"/>
                </a:cubicBezTo>
                <a:cubicBezTo>
                  <a:pt x="125738" y="79032"/>
                  <a:pt x="130790" y="68942"/>
                  <a:pt x="130790" y="57732"/>
                </a:cubicBezTo>
                <a:cubicBezTo>
                  <a:pt x="130790" y="38115"/>
                  <a:pt x="115073" y="22420"/>
                  <a:pt x="95427" y="22420"/>
                </a:cubicBezTo>
                <a:close/>
                <a:moveTo>
                  <a:pt x="293579" y="22420"/>
                </a:moveTo>
                <a:cubicBezTo>
                  <a:pt x="273932" y="22420"/>
                  <a:pt x="257653" y="38115"/>
                  <a:pt x="257653" y="57732"/>
                </a:cubicBezTo>
                <a:cubicBezTo>
                  <a:pt x="257653" y="68942"/>
                  <a:pt x="262705" y="79032"/>
                  <a:pt x="271687" y="85758"/>
                </a:cubicBezTo>
                <a:cubicBezTo>
                  <a:pt x="274493" y="88560"/>
                  <a:pt x="278423" y="90242"/>
                  <a:pt x="281791" y="91363"/>
                </a:cubicBezTo>
                <a:cubicBezTo>
                  <a:pt x="285720" y="92484"/>
                  <a:pt x="289649" y="93044"/>
                  <a:pt x="293579" y="93044"/>
                </a:cubicBezTo>
                <a:cubicBezTo>
                  <a:pt x="299192" y="93044"/>
                  <a:pt x="304805" y="91923"/>
                  <a:pt x="309857" y="89121"/>
                </a:cubicBezTo>
                <a:cubicBezTo>
                  <a:pt x="312102" y="88000"/>
                  <a:pt x="313225" y="86879"/>
                  <a:pt x="314909" y="85758"/>
                </a:cubicBezTo>
                <a:cubicBezTo>
                  <a:pt x="323890" y="79032"/>
                  <a:pt x="328942" y="68942"/>
                  <a:pt x="328942" y="57732"/>
                </a:cubicBezTo>
                <a:cubicBezTo>
                  <a:pt x="328942" y="38115"/>
                  <a:pt x="312664" y="22420"/>
                  <a:pt x="293579" y="22420"/>
                </a:cubicBezTo>
                <a:close/>
                <a:moveTo>
                  <a:pt x="489479" y="0"/>
                </a:moveTo>
                <a:cubicBezTo>
                  <a:pt x="521474" y="0"/>
                  <a:pt x="547857" y="25783"/>
                  <a:pt x="547857" y="57732"/>
                </a:cubicBezTo>
                <a:cubicBezTo>
                  <a:pt x="547857" y="70063"/>
                  <a:pt x="543928" y="81274"/>
                  <a:pt x="537192" y="91363"/>
                </a:cubicBezTo>
                <a:cubicBezTo>
                  <a:pt x="566381" y="108178"/>
                  <a:pt x="584905" y="139566"/>
                  <a:pt x="584905" y="173757"/>
                </a:cubicBezTo>
                <a:lnTo>
                  <a:pt x="584905" y="269044"/>
                </a:lnTo>
                <a:cubicBezTo>
                  <a:pt x="584905" y="275209"/>
                  <a:pt x="579853" y="280254"/>
                  <a:pt x="573678" y="280254"/>
                </a:cubicBezTo>
                <a:lnTo>
                  <a:pt x="547296" y="280254"/>
                </a:lnTo>
                <a:lnTo>
                  <a:pt x="547296" y="411413"/>
                </a:lnTo>
                <a:cubicBezTo>
                  <a:pt x="547296" y="411973"/>
                  <a:pt x="547296" y="413094"/>
                  <a:pt x="547296" y="413655"/>
                </a:cubicBezTo>
                <a:cubicBezTo>
                  <a:pt x="545612" y="429909"/>
                  <a:pt x="532140" y="442801"/>
                  <a:pt x="515861" y="442801"/>
                </a:cubicBezTo>
                <a:cubicBezTo>
                  <a:pt x="508002" y="442801"/>
                  <a:pt x="500705" y="439998"/>
                  <a:pt x="495092" y="435514"/>
                </a:cubicBezTo>
                <a:cubicBezTo>
                  <a:pt x="489479" y="439998"/>
                  <a:pt x="482743" y="442801"/>
                  <a:pt x="474884" y="442801"/>
                </a:cubicBezTo>
                <a:cubicBezTo>
                  <a:pt x="458044" y="442801"/>
                  <a:pt x="444572" y="429909"/>
                  <a:pt x="443449" y="413655"/>
                </a:cubicBezTo>
                <a:cubicBezTo>
                  <a:pt x="443449" y="413094"/>
                  <a:pt x="443449" y="411973"/>
                  <a:pt x="443449" y="411413"/>
                </a:cubicBezTo>
                <a:lnTo>
                  <a:pt x="443449" y="280254"/>
                </a:lnTo>
                <a:lnTo>
                  <a:pt x="405279" y="280254"/>
                </a:lnTo>
                <a:cubicBezTo>
                  <a:pt x="399104" y="280254"/>
                  <a:pt x="394052" y="275209"/>
                  <a:pt x="394052" y="269044"/>
                </a:cubicBezTo>
                <a:lnTo>
                  <a:pt x="394052" y="173757"/>
                </a:lnTo>
                <a:cubicBezTo>
                  <a:pt x="394052" y="139566"/>
                  <a:pt x="413137" y="108178"/>
                  <a:pt x="442327" y="91363"/>
                </a:cubicBezTo>
                <a:cubicBezTo>
                  <a:pt x="435591" y="81274"/>
                  <a:pt x="431661" y="70063"/>
                  <a:pt x="431661" y="57732"/>
                </a:cubicBezTo>
                <a:cubicBezTo>
                  <a:pt x="431661" y="25783"/>
                  <a:pt x="457483" y="0"/>
                  <a:pt x="489479" y="0"/>
                </a:cubicBezTo>
                <a:close/>
                <a:moveTo>
                  <a:pt x="95427" y="0"/>
                </a:moveTo>
                <a:cubicBezTo>
                  <a:pt x="127422" y="0"/>
                  <a:pt x="153244" y="25783"/>
                  <a:pt x="153244" y="57732"/>
                </a:cubicBezTo>
                <a:cubicBezTo>
                  <a:pt x="153244" y="70063"/>
                  <a:pt x="149876" y="81274"/>
                  <a:pt x="142578" y="91363"/>
                </a:cubicBezTo>
                <a:cubicBezTo>
                  <a:pt x="172329" y="108178"/>
                  <a:pt x="190853" y="139566"/>
                  <a:pt x="190853" y="173757"/>
                </a:cubicBezTo>
                <a:lnTo>
                  <a:pt x="190853" y="269044"/>
                </a:lnTo>
                <a:cubicBezTo>
                  <a:pt x="190853" y="275209"/>
                  <a:pt x="185801" y="280254"/>
                  <a:pt x="179626" y="280254"/>
                </a:cubicBezTo>
                <a:lnTo>
                  <a:pt x="153244" y="280254"/>
                </a:lnTo>
                <a:lnTo>
                  <a:pt x="153244" y="411413"/>
                </a:lnTo>
                <a:cubicBezTo>
                  <a:pt x="153244" y="411973"/>
                  <a:pt x="153244" y="413094"/>
                  <a:pt x="152682" y="413655"/>
                </a:cubicBezTo>
                <a:cubicBezTo>
                  <a:pt x="151560" y="429909"/>
                  <a:pt x="138088" y="442801"/>
                  <a:pt x="121248" y="442801"/>
                </a:cubicBezTo>
                <a:cubicBezTo>
                  <a:pt x="113389" y="442801"/>
                  <a:pt x="106653" y="439998"/>
                  <a:pt x="101040" y="435514"/>
                </a:cubicBezTo>
                <a:cubicBezTo>
                  <a:pt x="95427" y="439998"/>
                  <a:pt x="88691" y="442801"/>
                  <a:pt x="80832" y="442801"/>
                </a:cubicBezTo>
                <a:cubicBezTo>
                  <a:pt x="63992" y="442801"/>
                  <a:pt x="50520" y="429909"/>
                  <a:pt x="49397" y="413655"/>
                </a:cubicBezTo>
                <a:cubicBezTo>
                  <a:pt x="48836" y="413094"/>
                  <a:pt x="48836" y="411973"/>
                  <a:pt x="48836" y="411413"/>
                </a:cubicBezTo>
                <a:lnTo>
                  <a:pt x="48836" y="280254"/>
                </a:lnTo>
                <a:lnTo>
                  <a:pt x="11227" y="280254"/>
                </a:lnTo>
                <a:cubicBezTo>
                  <a:pt x="5052" y="280254"/>
                  <a:pt x="0" y="275209"/>
                  <a:pt x="0" y="269044"/>
                </a:cubicBezTo>
                <a:lnTo>
                  <a:pt x="0" y="173757"/>
                </a:lnTo>
                <a:cubicBezTo>
                  <a:pt x="0" y="139566"/>
                  <a:pt x="19085" y="108178"/>
                  <a:pt x="48275" y="91363"/>
                </a:cubicBezTo>
                <a:cubicBezTo>
                  <a:pt x="40977" y="81274"/>
                  <a:pt x="37609" y="70063"/>
                  <a:pt x="37609" y="57732"/>
                </a:cubicBezTo>
                <a:cubicBezTo>
                  <a:pt x="37609" y="25783"/>
                  <a:pt x="63431" y="0"/>
                  <a:pt x="95427" y="0"/>
                </a:cubicBezTo>
                <a:close/>
                <a:moveTo>
                  <a:pt x="293579" y="0"/>
                </a:moveTo>
                <a:cubicBezTo>
                  <a:pt x="325013" y="0"/>
                  <a:pt x="351396" y="25783"/>
                  <a:pt x="351396" y="57732"/>
                </a:cubicBezTo>
                <a:cubicBezTo>
                  <a:pt x="351396" y="70063"/>
                  <a:pt x="347466" y="81274"/>
                  <a:pt x="340730" y="91363"/>
                </a:cubicBezTo>
                <a:cubicBezTo>
                  <a:pt x="369920" y="108178"/>
                  <a:pt x="389005" y="139566"/>
                  <a:pt x="389005" y="173757"/>
                </a:cubicBezTo>
                <a:lnTo>
                  <a:pt x="389005" y="269044"/>
                </a:lnTo>
                <a:cubicBezTo>
                  <a:pt x="389005" y="275209"/>
                  <a:pt x="383953" y="280254"/>
                  <a:pt x="377778" y="280254"/>
                </a:cubicBezTo>
                <a:lnTo>
                  <a:pt x="350834" y="280254"/>
                </a:lnTo>
                <a:lnTo>
                  <a:pt x="350834" y="411413"/>
                </a:lnTo>
                <a:cubicBezTo>
                  <a:pt x="350834" y="411973"/>
                  <a:pt x="350834" y="413094"/>
                  <a:pt x="350834" y="413655"/>
                </a:cubicBezTo>
                <a:cubicBezTo>
                  <a:pt x="349712" y="429909"/>
                  <a:pt x="336240" y="442801"/>
                  <a:pt x="319400" y="442801"/>
                </a:cubicBezTo>
                <a:cubicBezTo>
                  <a:pt x="311541" y="442801"/>
                  <a:pt x="304244" y="439998"/>
                  <a:pt x="299192" y="435514"/>
                </a:cubicBezTo>
                <a:cubicBezTo>
                  <a:pt x="293579" y="439998"/>
                  <a:pt x="286281" y="442801"/>
                  <a:pt x="278423" y="442801"/>
                </a:cubicBezTo>
                <a:cubicBezTo>
                  <a:pt x="261583" y="442801"/>
                  <a:pt x="248111" y="429909"/>
                  <a:pt x="246988" y="413655"/>
                </a:cubicBezTo>
                <a:cubicBezTo>
                  <a:pt x="246988" y="413094"/>
                  <a:pt x="246988" y="411973"/>
                  <a:pt x="246988" y="411413"/>
                </a:cubicBezTo>
                <a:lnTo>
                  <a:pt x="246988" y="280254"/>
                </a:lnTo>
                <a:lnTo>
                  <a:pt x="209379" y="280254"/>
                </a:lnTo>
                <a:cubicBezTo>
                  <a:pt x="202643" y="280254"/>
                  <a:pt x="198152" y="275209"/>
                  <a:pt x="198152" y="269044"/>
                </a:cubicBezTo>
                <a:lnTo>
                  <a:pt x="198152" y="173757"/>
                </a:lnTo>
                <a:cubicBezTo>
                  <a:pt x="198152" y="139566"/>
                  <a:pt x="216676" y="108178"/>
                  <a:pt x="245865" y="91363"/>
                </a:cubicBezTo>
                <a:cubicBezTo>
                  <a:pt x="239129" y="81274"/>
                  <a:pt x="235200" y="70063"/>
                  <a:pt x="235200" y="57732"/>
                </a:cubicBezTo>
                <a:cubicBezTo>
                  <a:pt x="235200" y="25783"/>
                  <a:pt x="261583" y="0"/>
                  <a:pt x="293579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  <p:sp>
        <p:nvSpPr>
          <p:cNvPr id="24" name="educational-programs_80120">
            <a:extLst>
              <a:ext uri="{FF2B5EF4-FFF2-40B4-BE49-F238E27FC236}">
                <a16:creationId xmlns:a16="http://schemas.microsoft.com/office/drawing/2014/main" id="{623EFD07-2643-41AE-96CD-9DF256D5948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55900" y="3155152"/>
            <a:ext cx="531414" cy="488195"/>
          </a:xfrm>
          <a:custGeom>
            <a:avLst/>
            <a:gdLst>
              <a:gd name="T0" fmla="*/ 1926 w 4612"/>
              <a:gd name="T1" fmla="*/ 4152 h 4244"/>
              <a:gd name="T2" fmla="*/ 1840 w 4612"/>
              <a:gd name="T3" fmla="*/ 2974 h 4244"/>
              <a:gd name="T4" fmla="*/ 1211 w 4612"/>
              <a:gd name="T5" fmla="*/ 2706 h 4244"/>
              <a:gd name="T6" fmla="*/ 2837 w 4612"/>
              <a:gd name="T7" fmla="*/ 2141 h 4244"/>
              <a:gd name="T8" fmla="*/ 4445 w 4612"/>
              <a:gd name="T9" fmla="*/ 2603 h 4244"/>
              <a:gd name="T10" fmla="*/ 4524 w 4612"/>
              <a:gd name="T11" fmla="*/ 2706 h 4244"/>
              <a:gd name="T12" fmla="*/ 4524 w 4612"/>
              <a:gd name="T13" fmla="*/ 3262 h 4244"/>
              <a:gd name="T14" fmla="*/ 4532 w 4612"/>
              <a:gd name="T15" fmla="*/ 3559 h 4244"/>
              <a:gd name="T16" fmla="*/ 4302 w 4612"/>
              <a:gd name="T17" fmla="*/ 3559 h 4244"/>
              <a:gd name="T18" fmla="*/ 4311 w 4612"/>
              <a:gd name="T19" fmla="*/ 3262 h 4244"/>
              <a:gd name="T20" fmla="*/ 2898 w 4612"/>
              <a:gd name="T21" fmla="*/ 3271 h 4244"/>
              <a:gd name="T22" fmla="*/ 2054 w 4612"/>
              <a:gd name="T23" fmla="*/ 3037 h 4244"/>
              <a:gd name="T24" fmla="*/ 2867 w 4612"/>
              <a:gd name="T25" fmla="*/ 4031 h 4244"/>
              <a:gd name="T26" fmla="*/ 3681 w 4612"/>
              <a:gd name="T27" fmla="*/ 3356 h 4244"/>
              <a:gd name="T28" fmla="*/ 3894 w 4612"/>
              <a:gd name="T29" fmla="*/ 3356 h 4244"/>
              <a:gd name="T30" fmla="*/ 3809 w 4612"/>
              <a:gd name="T31" fmla="*/ 4152 h 4244"/>
              <a:gd name="T32" fmla="*/ 1980 w 4612"/>
              <a:gd name="T33" fmla="*/ 2793 h 4244"/>
              <a:gd name="T34" fmla="*/ 4044 w 4612"/>
              <a:gd name="T35" fmla="*/ 2706 h 4244"/>
              <a:gd name="T36" fmla="*/ 1690 w 4612"/>
              <a:gd name="T37" fmla="*/ 2706 h 4244"/>
              <a:gd name="T38" fmla="*/ 1980 w 4612"/>
              <a:gd name="T39" fmla="*/ 2793 h 4244"/>
              <a:gd name="T40" fmla="*/ 1471 w 4612"/>
              <a:gd name="T41" fmla="*/ 3645 h 4244"/>
              <a:gd name="T42" fmla="*/ 0 w 4612"/>
              <a:gd name="T43" fmla="*/ 3107 h 4244"/>
              <a:gd name="T44" fmla="*/ 43 w 4612"/>
              <a:gd name="T45" fmla="*/ 26 h 4244"/>
              <a:gd name="T46" fmla="*/ 1962 w 4612"/>
              <a:gd name="T47" fmla="*/ 580 h 4244"/>
              <a:gd name="T48" fmla="*/ 3851 w 4612"/>
              <a:gd name="T49" fmla="*/ 36 h 4244"/>
              <a:gd name="T50" fmla="*/ 3894 w 4612"/>
              <a:gd name="T51" fmla="*/ 2026 h 4244"/>
              <a:gd name="T52" fmla="*/ 3681 w 4612"/>
              <a:gd name="T53" fmla="*/ 2026 h 4244"/>
              <a:gd name="T54" fmla="*/ 2054 w 4612"/>
              <a:gd name="T55" fmla="*/ 775 h 4244"/>
              <a:gd name="T56" fmla="*/ 1947 w 4612"/>
              <a:gd name="T57" fmla="*/ 2079 h 4244"/>
              <a:gd name="T58" fmla="*/ 1840 w 4612"/>
              <a:gd name="T59" fmla="*/ 766 h 4244"/>
              <a:gd name="T60" fmla="*/ 213 w 4612"/>
              <a:gd name="T61" fmla="*/ 3028 h 4244"/>
              <a:gd name="T62" fmla="*/ 1604 w 4612"/>
              <a:gd name="T63" fmla="*/ 3575 h 4244"/>
              <a:gd name="T64" fmla="*/ 1027 w 4612"/>
              <a:gd name="T65" fmla="*/ 2235 h 4244"/>
              <a:gd name="T66" fmla="*/ 703 w 4612"/>
              <a:gd name="T67" fmla="*/ 2139 h 4244"/>
              <a:gd name="T68" fmla="*/ 767 w 4612"/>
              <a:gd name="T69" fmla="*/ 1936 h 4244"/>
              <a:gd name="T70" fmla="*/ 1129 w 4612"/>
              <a:gd name="T71" fmla="*/ 2160 h 4244"/>
              <a:gd name="T72" fmla="*/ 2575 w 4612"/>
              <a:gd name="T73" fmla="*/ 1796 h 4244"/>
              <a:gd name="T74" fmla="*/ 2543 w 4612"/>
              <a:gd name="T75" fmla="*/ 1588 h 4244"/>
              <a:gd name="T76" fmla="*/ 3261 w 4612"/>
              <a:gd name="T77" fmla="*/ 1475 h 4244"/>
              <a:gd name="T78" fmla="*/ 2607 w 4612"/>
              <a:gd name="T79" fmla="*/ 1791 h 4244"/>
              <a:gd name="T80" fmla="*/ 1319 w 4612"/>
              <a:gd name="T81" fmla="*/ 1796 h 4244"/>
              <a:gd name="T82" fmla="*/ 703 w 4612"/>
              <a:gd name="T83" fmla="*/ 1609 h 4244"/>
              <a:gd name="T84" fmla="*/ 767 w 4612"/>
              <a:gd name="T85" fmla="*/ 1405 h 4244"/>
              <a:gd name="T86" fmla="*/ 1421 w 4612"/>
              <a:gd name="T87" fmla="*/ 1721 h 4244"/>
              <a:gd name="T88" fmla="*/ 2575 w 4612"/>
              <a:gd name="T89" fmla="*/ 1298 h 4244"/>
              <a:gd name="T90" fmla="*/ 2543 w 4612"/>
              <a:gd name="T91" fmla="*/ 1090 h 4244"/>
              <a:gd name="T92" fmla="*/ 3261 w 4612"/>
              <a:gd name="T93" fmla="*/ 977 h 4244"/>
              <a:gd name="T94" fmla="*/ 2607 w 4612"/>
              <a:gd name="T95" fmla="*/ 1293 h 4244"/>
              <a:gd name="T96" fmla="*/ 1319 w 4612"/>
              <a:gd name="T97" fmla="*/ 1298 h 4244"/>
              <a:gd name="T98" fmla="*/ 703 w 4612"/>
              <a:gd name="T99" fmla="*/ 1111 h 4244"/>
              <a:gd name="T100" fmla="*/ 767 w 4612"/>
              <a:gd name="T101" fmla="*/ 907 h 4244"/>
              <a:gd name="T102" fmla="*/ 1421 w 4612"/>
              <a:gd name="T103" fmla="*/ 1223 h 4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612" h="4244">
                <a:moveTo>
                  <a:pt x="2867" y="4244"/>
                </a:moveTo>
                <a:cubicBezTo>
                  <a:pt x="2546" y="4244"/>
                  <a:pt x="2229" y="4213"/>
                  <a:pt x="1926" y="4152"/>
                </a:cubicBezTo>
                <a:cubicBezTo>
                  <a:pt x="1876" y="4142"/>
                  <a:pt x="1840" y="4098"/>
                  <a:pt x="1840" y="4047"/>
                </a:cubicBezTo>
                <a:lnTo>
                  <a:pt x="1840" y="2974"/>
                </a:lnTo>
                <a:lnTo>
                  <a:pt x="1287" y="2808"/>
                </a:lnTo>
                <a:cubicBezTo>
                  <a:pt x="1242" y="2795"/>
                  <a:pt x="1211" y="2753"/>
                  <a:pt x="1211" y="2706"/>
                </a:cubicBezTo>
                <a:cubicBezTo>
                  <a:pt x="1211" y="2659"/>
                  <a:pt x="1242" y="2617"/>
                  <a:pt x="1287" y="2604"/>
                </a:cubicBezTo>
                <a:lnTo>
                  <a:pt x="2837" y="2141"/>
                </a:lnTo>
                <a:cubicBezTo>
                  <a:pt x="2857" y="2135"/>
                  <a:pt x="2878" y="2135"/>
                  <a:pt x="2898" y="2141"/>
                </a:cubicBezTo>
                <a:lnTo>
                  <a:pt x="4445" y="2603"/>
                </a:lnTo>
                <a:cubicBezTo>
                  <a:pt x="4455" y="2606"/>
                  <a:pt x="4463" y="2609"/>
                  <a:pt x="4471" y="2614"/>
                </a:cubicBezTo>
                <a:cubicBezTo>
                  <a:pt x="4503" y="2633"/>
                  <a:pt x="4524" y="2668"/>
                  <a:pt x="4524" y="2706"/>
                </a:cubicBezTo>
                <a:cubicBezTo>
                  <a:pt x="4524" y="2707"/>
                  <a:pt x="4524" y="2708"/>
                  <a:pt x="4524" y="2709"/>
                </a:cubicBezTo>
                <a:lnTo>
                  <a:pt x="4524" y="3262"/>
                </a:lnTo>
                <a:lnTo>
                  <a:pt x="4590" y="3420"/>
                </a:lnTo>
                <a:cubicBezTo>
                  <a:pt x="4612" y="3474"/>
                  <a:pt x="4586" y="3537"/>
                  <a:pt x="4532" y="3559"/>
                </a:cubicBezTo>
                <a:cubicBezTo>
                  <a:pt x="4492" y="3576"/>
                  <a:pt x="4447" y="3566"/>
                  <a:pt x="4417" y="3538"/>
                </a:cubicBezTo>
                <a:cubicBezTo>
                  <a:pt x="4388" y="3566"/>
                  <a:pt x="4343" y="3576"/>
                  <a:pt x="4302" y="3559"/>
                </a:cubicBezTo>
                <a:cubicBezTo>
                  <a:pt x="4248" y="3537"/>
                  <a:pt x="4222" y="3474"/>
                  <a:pt x="4245" y="3420"/>
                </a:cubicBezTo>
                <a:lnTo>
                  <a:pt x="4311" y="3262"/>
                </a:lnTo>
                <a:lnTo>
                  <a:pt x="4311" y="2849"/>
                </a:lnTo>
                <a:lnTo>
                  <a:pt x="2898" y="3271"/>
                </a:lnTo>
                <a:cubicBezTo>
                  <a:pt x="2878" y="3277"/>
                  <a:pt x="2857" y="3277"/>
                  <a:pt x="2837" y="3271"/>
                </a:cubicBezTo>
                <a:lnTo>
                  <a:pt x="2054" y="3037"/>
                </a:lnTo>
                <a:lnTo>
                  <a:pt x="2054" y="3959"/>
                </a:lnTo>
                <a:cubicBezTo>
                  <a:pt x="2317" y="4007"/>
                  <a:pt x="2590" y="4031"/>
                  <a:pt x="2867" y="4031"/>
                </a:cubicBezTo>
                <a:cubicBezTo>
                  <a:pt x="3145" y="4031"/>
                  <a:pt x="3418" y="4007"/>
                  <a:pt x="3681" y="3959"/>
                </a:cubicBezTo>
                <a:lnTo>
                  <a:pt x="3681" y="3356"/>
                </a:lnTo>
                <a:cubicBezTo>
                  <a:pt x="3681" y="3297"/>
                  <a:pt x="3729" y="3249"/>
                  <a:pt x="3788" y="3249"/>
                </a:cubicBezTo>
                <a:cubicBezTo>
                  <a:pt x="3847" y="3249"/>
                  <a:pt x="3894" y="3297"/>
                  <a:pt x="3894" y="3356"/>
                </a:cubicBezTo>
                <a:lnTo>
                  <a:pt x="3894" y="4047"/>
                </a:lnTo>
                <a:cubicBezTo>
                  <a:pt x="3894" y="4098"/>
                  <a:pt x="3859" y="4142"/>
                  <a:pt x="3809" y="4152"/>
                </a:cubicBezTo>
                <a:cubicBezTo>
                  <a:pt x="3506" y="4213"/>
                  <a:pt x="3189" y="4244"/>
                  <a:pt x="2867" y="4244"/>
                </a:cubicBezTo>
                <a:close/>
                <a:moveTo>
                  <a:pt x="1980" y="2793"/>
                </a:moveTo>
                <a:lnTo>
                  <a:pt x="2867" y="3058"/>
                </a:lnTo>
                <a:lnTo>
                  <a:pt x="4044" y="2706"/>
                </a:lnTo>
                <a:lnTo>
                  <a:pt x="2867" y="2355"/>
                </a:lnTo>
                <a:lnTo>
                  <a:pt x="1690" y="2706"/>
                </a:lnTo>
                <a:lnTo>
                  <a:pt x="1975" y="2791"/>
                </a:lnTo>
                <a:cubicBezTo>
                  <a:pt x="1977" y="2792"/>
                  <a:pt x="1979" y="2792"/>
                  <a:pt x="1980" y="2793"/>
                </a:cubicBezTo>
                <a:close/>
                <a:moveTo>
                  <a:pt x="1502" y="3650"/>
                </a:moveTo>
                <a:cubicBezTo>
                  <a:pt x="1492" y="3650"/>
                  <a:pt x="1481" y="3648"/>
                  <a:pt x="1471" y="3645"/>
                </a:cubicBezTo>
                <a:lnTo>
                  <a:pt x="75" y="3209"/>
                </a:lnTo>
                <a:cubicBezTo>
                  <a:pt x="30" y="3195"/>
                  <a:pt x="0" y="3154"/>
                  <a:pt x="0" y="3107"/>
                </a:cubicBezTo>
                <a:lnTo>
                  <a:pt x="0" y="112"/>
                </a:lnTo>
                <a:cubicBezTo>
                  <a:pt x="0" y="78"/>
                  <a:pt x="16" y="46"/>
                  <a:pt x="43" y="26"/>
                </a:cubicBezTo>
                <a:cubicBezTo>
                  <a:pt x="71" y="6"/>
                  <a:pt x="106" y="0"/>
                  <a:pt x="138" y="10"/>
                </a:cubicBezTo>
                <a:lnTo>
                  <a:pt x="1962" y="580"/>
                </a:lnTo>
                <a:lnTo>
                  <a:pt x="3756" y="20"/>
                </a:lnTo>
                <a:cubicBezTo>
                  <a:pt x="3788" y="10"/>
                  <a:pt x="3823" y="16"/>
                  <a:pt x="3851" y="36"/>
                </a:cubicBezTo>
                <a:cubicBezTo>
                  <a:pt x="3878" y="56"/>
                  <a:pt x="3894" y="88"/>
                  <a:pt x="3894" y="122"/>
                </a:cubicBezTo>
                <a:lnTo>
                  <a:pt x="3894" y="2026"/>
                </a:lnTo>
                <a:cubicBezTo>
                  <a:pt x="3894" y="2085"/>
                  <a:pt x="3847" y="2133"/>
                  <a:pt x="3788" y="2133"/>
                </a:cubicBezTo>
                <a:cubicBezTo>
                  <a:pt x="3729" y="2133"/>
                  <a:pt x="3681" y="2085"/>
                  <a:pt x="3681" y="2026"/>
                </a:cubicBezTo>
                <a:lnTo>
                  <a:pt x="3681" y="267"/>
                </a:lnTo>
                <a:lnTo>
                  <a:pt x="2054" y="775"/>
                </a:lnTo>
                <a:lnTo>
                  <a:pt x="2054" y="1972"/>
                </a:lnTo>
                <a:cubicBezTo>
                  <a:pt x="2054" y="2031"/>
                  <a:pt x="2006" y="2079"/>
                  <a:pt x="1947" y="2079"/>
                </a:cubicBezTo>
                <a:cubicBezTo>
                  <a:pt x="1888" y="2079"/>
                  <a:pt x="1840" y="2031"/>
                  <a:pt x="1840" y="1972"/>
                </a:cubicBezTo>
                <a:lnTo>
                  <a:pt x="1840" y="766"/>
                </a:lnTo>
                <a:lnTo>
                  <a:pt x="213" y="257"/>
                </a:lnTo>
                <a:lnTo>
                  <a:pt x="213" y="3028"/>
                </a:lnTo>
                <a:lnTo>
                  <a:pt x="1534" y="3441"/>
                </a:lnTo>
                <a:cubicBezTo>
                  <a:pt x="1590" y="3459"/>
                  <a:pt x="1622" y="3519"/>
                  <a:pt x="1604" y="3575"/>
                </a:cubicBezTo>
                <a:cubicBezTo>
                  <a:pt x="1590" y="3620"/>
                  <a:pt x="1548" y="3650"/>
                  <a:pt x="1502" y="3650"/>
                </a:cubicBezTo>
                <a:close/>
                <a:moveTo>
                  <a:pt x="1027" y="2235"/>
                </a:moveTo>
                <a:cubicBezTo>
                  <a:pt x="1016" y="2235"/>
                  <a:pt x="1006" y="2234"/>
                  <a:pt x="995" y="2230"/>
                </a:cubicBezTo>
                <a:lnTo>
                  <a:pt x="703" y="2139"/>
                </a:lnTo>
                <a:cubicBezTo>
                  <a:pt x="647" y="2122"/>
                  <a:pt x="615" y="2062"/>
                  <a:pt x="633" y="2006"/>
                </a:cubicBezTo>
                <a:cubicBezTo>
                  <a:pt x="651" y="1949"/>
                  <a:pt x="710" y="1918"/>
                  <a:pt x="767" y="1936"/>
                </a:cubicBezTo>
                <a:lnTo>
                  <a:pt x="1059" y="2027"/>
                </a:lnTo>
                <a:cubicBezTo>
                  <a:pt x="1115" y="2044"/>
                  <a:pt x="1146" y="2104"/>
                  <a:pt x="1129" y="2160"/>
                </a:cubicBezTo>
                <a:cubicBezTo>
                  <a:pt x="1114" y="2206"/>
                  <a:pt x="1072" y="2235"/>
                  <a:pt x="1027" y="2235"/>
                </a:cubicBezTo>
                <a:close/>
                <a:moveTo>
                  <a:pt x="2575" y="1796"/>
                </a:moveTo>
                <a:cubicBezTo>
                  <a:pt x="2530" y="1796"/>
                  <a:pt x="2488" y="1767"/>
                  <a:pt x="2473" y="1721"/>
                </a:cubicBezTo>
                <a:cubicBezTo>
                  <a:pt x="2456" y="1665"/>
                  <a:pt x="2487" y="1605"/>
                  <a:pt x="2543" y="1588"/>
                </a:cubicBezTo>
                <a:lnTo>
                  <a:pt x="3128" y="1405"/>
                </a:lnTo>
                <a:cubicBezTo>
                  <a:pt x="3184" y="1388"/>
                  <a:pt x="3244" y="1419"/>
                  <a:pt x="3261" y="1475"/>
                </a:cubicBezTo>
                <a:cubicBezTo>
                  <a:pt x="3279" y="1531"/>
                  <a:pt x="3247" y="1591"/>
                  <a:pt x="3191" y="1609"/>
                </a:cubicBezTo>
                <a:lnTo>
                  <a:pt x="2607" y="1791"/>
                </a:lnTo>
                <a:cubicBezTo>
                  <a:pt x="2597" y="1795"/>
                  <a:pt x="2586" y="1796"/>
                  <a:pt x="2575" y="1796"/>
                </a:cubicBezTo>
                <a:close/>
                <a:moveTo>
                  <a:pt x="1319" y="1796"/>
                </a:moveTo>
                <a:cubicBezTo>
                  <a:pt x="1308" y="1796"/>
                  <a:pt x="1298" y="1795"/>
                  <a:pt x="1287" y="1791"/>
                </a:cubicBezTo>
                <a:lnTo>
                  <a:pt x="703" y="1609"/>
                </a:lnTo>
                <a:cubicBezTo>
                  <a:pt x="647" y="1591"/>
                  <a:pt x="615" y="1531"/>
                  <a:pt x="633" y="1475"/>
                </a:cubicBezTo>
                <a:cubicBezTo>
                  <a:pt x="651" y="1419"/>
                  <a:pt x="710" y="1388"/>
                  <a:pt x="767" y="1405"/>
                </a:cubicBezTo>
                <a:lnTo>
                  <a:pt x="1351" y="1588"/>
                </a:lnTo>
                <a:cubicBezTo>
                  <a:pt x="1407" y="1605"/>
                  <a:pt x="1438" y="1665"/>
                  <a:pt x="1421" y="1721"/>
                </a:cubicBezTo>
                <a:cubicBezTo>
                  <a:pt x="1407" y="1767"/>
                  <a:pt x="1364" y="1796"/>
                  <a:pt x="1319" y="1796"/>
                </a:cubicBezTo>
                <a:close/>
                <a:moveTo>
                  <a:pt x="2575" y="1298"/>
                </a:moveTo>
                <a:cubicBezTo>
                  <a:pt x="2530" y="1298"/>
                  <a:pt x="2488" y="1269"/>
                  <a:pt x="2473" y="1223"/>
                </a:cubicBezTo>
                <a:cubicBezTo>
                  <a:pt x="2456" y="1167"/>
                  <a:pt x="2487" y="1107"/>
                  <a:pt x="2543" y="1090"/>
                </a:cubicBezTo>
                <a:lnTo>
                  <a:pt x="3128" y="907"/>
                </a:lnTo>
                <a:cubicBezTo>
                  <a:pt x="3184" y="890"/>
                  <a:pt x="3244" y="921"/>
                  <a:pt x="3261" y="977"/>
                </a:cubicBezTo>
                <a:cubicBezTo>
                  <a:pt x="3279" y="1033"/>
                  <a:pt x="3247" y="1093"/>
                  <a:pt x="3191" y="1111"/>
                </a:cubicBezTo>
                <a:lnTo>
                  <a:pt x="2607" y="1293"/>
                </a:lnTo>
                <a:cubicBezTo>
                  <a:pt x="2597" y="1297"/>
                  <a:pt x="2586" y="1298"/>
                  <a:pt x="2575" y="1298"/>
                </a:cubicBezTo>
                <a:close/>
                <a:moveTo>
                  <a:pt x="1319" y="1298"/>
                </a:moveTo>
                <a:cubicBezTo>
                  <a:pt x="1308" y="1298"/>
                  <a:pt x="1298" y="1297"/>
                  <a:pt x="1287" y="1293"/>
                </a:cubicBezTo>
                <a:lnTo>
                  <a:pt x="703" y="1111"/>
                </a:lnTo>
                <a:cubicBezTo>
                  <a:pt x="647" y="1093"/>
                  <a:pt x="615" y="1033"/>
                  <a:pt x="633" y="977"/>
                </a:cubicBezTo>
                <a:cubicBezTo>
                  <a:pt x="651" y="921"/>
                  <a:pt x="710" y="890"/>
                  <a:pt x="767" y="907"/>
                </a:cubicBezTo>
                <a:lnTo>
                  <a:pt x="1351" y="1090"/>
                </a:lnTo>
                <a:cubicBezTo>
                  <a:pt x="1407" y="1107"/>
                  <a:pt x="1438" y="1167"/>
                  <a:pt x="1421" y="1223"/>
                </a:cubicBezTo>
                <a:cubicBezTo>
                  <a:pt x="1407" y="1269"/>
                  <a:pt x="1364" y="1298"/>
                  <a:pt x="1319" y="129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</p:sp>
      <p:sp>
        <p:nvSpPr>
          <p:cNvPr id="25" name="book-and-magnifying-glass_79738">
            <a:extLst>
              <a:ext uri="{FF2B5EF4-FFF2-40B4-BE49-F238E27FC236}">
                <a16:creationId xmlns:a16="http://schemas.microsoft.com/office/drawing/2014/main" id="{1625C44C-B5B7-47BC-ABE0-8D7573CE6EF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6678638" y="3144332"/>
            <a:ext cx="531414" cy="529315"/>
          </a:xfrm>
          <a:custGeom>
            <a:avLst/>
            <a:gdLst>
              <a:gd name="T0" fmla="*/ 3902 w 4094"/>
              <a:gd name="T1" fmla="*/ 4053 h 4084"/>
              <a:gd name="T2" fmla="*/ 3042 w 4094"/>
              <a:gd name="T3" fmla="*/ 3842 h 4084"/>
              <a:gd name="T4" fmla="*/ 2476 w 4094"/>
              <a:gd name="T5" fmla="*/ 2477 h 4084"/>
              <a:gd name="T6" fmla="*/ 3042 w 4094"/>
              <a:gd name="T7" fmla="*/ 2243 h 4084"/>
              <a:gd name="T8" fmla="*/ 3841 w 4094"/>
              <a:gd name="T9" fmla="*/ 3042 h 4084"/>
              <a:gd name="T10" fmla="*/ 4053 w 4094"/>
              <a:gd name="T11" fmla="*/ 3902 h 4084"/>
              <a:gd name="T12" fmla="*/ 3977 w 4094"/>
              <a:gd name="T13" fmla="*/ 4084 h 4084"/>
              <a:gd name="T14" fmla="*/ 2627 w 4094"/>
              <a:gd name="T15" fmla="*/ 3457 h 4084"/>
              <a:gd name="T16" fmla="*/ 3457 w 4094"/>
              <a:gd name="T17" fmla="*/ 3457 h 4084"/>
              <a:gd name="T18" fmla="*/ 3457 w 4094"/>
              <a:gd name="T19" fmla="*/ 2628 h 4084"/>
              <a:gd name="T20" fmla="*/ 2627 w 4094"/>
              <a:gd name="T21" fmla="*/ 2628 h 4084"/>
              <a:gd name="T22" fmla="*/ 1631 w 4094"/>
              <a:gd name="T23" fmla="*/ 4067 h 4084"/>
              <a:gd name="T24" fmla="*/ 1265 w 4094"/>
              <a:gd name="T25" fmla="*/ 3916 h 4084"/>
              <a:gd name="T26" fmla="*/ 861 w 4094"/>
              <a:gd name="T27" fmla="*/ 4051 h 4084"/>
              <a:gd name="T28" fmla="*/ 812 w 4094"/>
              <a:gd name="T29" fmla="*/ 3498 h 4084"/>
              <a:gd name="T30" fmla="*/ 405 w 4094"/>
              <a:gd name="T31" fmla="*/ 3391 h 4084"/>
              <a:gd name="T32" fmla="*/ 512 w 4094"/>
              <a:gd name="T33" fmla="*/ 0 h 4084"/>
              <a:gd name="T34" fmla="*/ 3356 w 4094"/>
              <a:gd name="T35" fmla="*/ 107 h 4084"/>
              <a:gd name="T36" fmla="*/ 3249 w 4094"/>
              <a:gd name="T37" fmla="*/ 2036 h 4084"/>
              <a:gd name="T38" fmla="*/ 3142 w 4094"/>
              <a:gd name="T39" fmla="*/ 213 h 4084"/>
              <a:gd name="T40" fmla="*/ 619 w 4094"/>
              <a:gd name="T41" fmla="*/ 3284 h 4084"/>
              <a:gd name="T42" fmla="*/ 2055 w 4094"/>
              <a:gd name="T43" fmla="*/ 3391 h 4084"/>
              <a:gd name="T44" fmla="*/ 1738 w 4094"/>
              <a:gd name="T45" fmla="*/ 3498 h 4084"/>
              <a:gd name="T46" fmla="*/ 1689 w 4094"/>
              <a:gd name="T47" fmla="*/ 4050 h 4084"/>
              <a:gd name="T48" fmla="*/ 1264 w 4094"/>
              <a:gd name="T49" fmla="*/ 3692 h 4084"/>
              <a:gd name="T50" fmla="*/ 1524 w 4094"/>
              <a:gd name="T51" fmla="*/ 3797 h 4084"/>
              <a:gd name="T52" fmla="*/ 1025 w 4094"/>
              <a:gd name="T53" fmla="*/ 3498 h 4084"/>
              <a:gd name="T54" fmla="*/ 1219 w 4094"/>
              <a:gd name="T55" fmla="*/ 3702 h 4084"/>
              <a:gd name="T56" fmla="*/ 107 w 4094"/>
              <a:gd name="T57" fmla="*/ 3498 h 4084"/>
              <a:gd name="T58" fmla="*/ 0 w 4094"/>
              <a:gd name="T59" fmla="*/ 107 h 4084"/>
              <a:gd name="T60" fmla="*/ 214 w 4094"/>
              <a:gd name="T61" fmla="*/ 107 h 4084"/>
              <a:gd name="T62" fmla="*/ 107 w 4094"/>
              <a:gd name="T63" fmla="*/ 3498 h 4084"/>
              <a:gd name="T64" fmla="*/ 1275 w 4094"/>
              <a:gd name="T65" fmla="*/ 1304 h 4084"/>
              <a:gd name="T66" fmla="*/ 1275 w 4094"/>
              <a:gd name="T67" fmla="*/ 1091 h 4084"/>
              <a:gd name="T68" fmla="*/ 2593 w 4094"/>
              <a:gd name="T69" fmla="*/ 1198 h 4084"/>
              <a:gd name="T70" fmla="*/ 2101 w 4094"/>
              <a:gd name="T71" fmla="*/ 865 h 4084"/>
              <a:gd name="T72" fmla="*/ 1553 w 4094"/>
              <a:gd name="T73" fmla="*/ 758 h 4084"/>
              <a:gd name="T74" fmla="*/ 2101 w 4094"/>
              <a:gd name="T75" fmla="*/ 651 h 4084"/>
              <a:gd name="T76" fmla="*/ 2101 w 4094"/>
              <a:gd name="T77" fmla="*/ 865 h 40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094" h="4084">
                <a:moveTo>
                  <a:pt x="3977" y="4084"/>
                </a:moveTo>
                <a:cubicBezTo>
                  <a:pt x="3950" y="4084"/>
                  <a:pt x="3923" y="4074"/>
                  <a:pt x="3902" y="4053"/>
                </a:cubicBezTo>
                <a:lnTo>
                  <a:pt x="3527" y="3679"/>
                </a:lnTo>
                <a:cubicBezTo>
                  <a:pt x="3389" y="3784"/>
                  <a:pt x="3220" y="3842"/>
                  <a:pt x="3042" y="3842"/>
                </a:cubicBezTo>
                <a:cubicBezTo>
                  <a:pt x="2828" y="3842"/>
                  <a:pt x="2627" y="3759"/>
                  <a:pt x="2477" y="3608"/>
                </a:cubicBezTo>
                <a:cubicBezTo>
                  <a:pt x="2165" y="3296"/>
                  <a:pt x="2165" y="2789"/>
                  <a:pt x="2476" y="2477"/>
                </a:cubicBezTo>
                <a:lnTo>
                  <a:pt x="2477" y="2477"/>
                </a:lnTo>
                <a:cubicBezTo>
                  <a:pt x="2627" y="2326"/>
                  <a:pt x="2828" y="2243"/>
                  <a:pt x="3042" y="2243"/>
                </a:cubicBezTo>
                <a:cubicBezTo>
                  <a:pt x="3256" y="2243"/>
                  <a:pt x="3457" y="2326"/>
                  <a:pt x="3608" y="2477"/>
                </a:cubicBezTo>
                <a:cubicBezTo>
                  <a:pt x="3758" y="2627"/>
                  <a:pt x="3841" y="2828"/>
                  <a:pt x="3841" y="3042"/>
                </a:cubicBezTo>
                <a:cubicBezTo>
                  <a:pt x="3841" y="3221"/>
                  <a:pt x="3784" y="3389"/>
                  <a:pt x="3678" y="3528"/>
                </a:cubicBezTo>
                <a:lnTo>
                  <a:pt x="4053" y="3902"/>
                </a:lnTo>
                <a:cubicBezTo>
                  <a:pt x="4094" y="3944"/>
                  <a:pt x="4094" y="4011"/>
                  <a:pt x="4053" y="4053"/>
                </a:cubicBezTo>
                <a:cubicBezTo>
                  <a:pt x="4032" y="4074"/>
                  <a:pt x="4005" y="4084"/>
                  <a:pt x="3977" y="4084"/>
                </a:cubicBezTo>
                <a:close/>
                <a:moveTo>
                  <a:pt x="2627" y="2628"/>
                </a:moveTo>
                <a:cubicBezTo>
                  <a:pt x="2399" y="2856"/>
                  <a:pt x="2399" y="3229"/>
                  <a:pt x="2627" y="3457"/>
                </a:cubicBezTo>
                <a:cubicBezTo>
                  <a:pt x="2738" y="3568"/>
                  <a:pt x="2885" y="3628"/>
                  <a:pt x="3042" y="3628"/>
                </a:cubicBezTo>
                <a:cubicBezTo>
                  <a:pt x="3199" y="3628"/>
                  <a:pt x="3347" y="3568"/>
                  <a:pt x="3457" y="3457"/>
                </a:cubicBezTo>
                <a:cubicBezTo>
                  <a:pt x="3567" y="3347"/>
                  <a:pt x="3628" y="3200"/>
                  <a:pt x="3628" y="3042"/>
                </a:cubicBezTo>
                <a:cubicBezTo>
                  <a:pt x="3628" y="2885"/>
                  <a:pt x="3567" y="2738"/>
                  <a:pt x="3457" y="2628"/>
                </a:cubicBezTo>
                <a:cubicBezTo>
                  <a:pt x="3347" y="2517"/>
                  <a:pt x="3199" y="2457"/>
                  <a:pt x="3042" y="2457"/>
                </a:cubicBezTo>
                <a:cubicBezTo>
                  <a:pt x="2885" y="2457"/>
                  <a:pt x="2738" y="2517"/>
                  <a:pt x="2627" y="2628"/>
                </a:cubicBezTo>
                <a:lnTo>
                  <a:pt x="2627" y="2628"/>
                </a:lnTo>
                <a:close/>
                <a:moveTo>
                  <a:pt x="1631" y="4067"/>
                </a:moveTo>
                <a:cubicBezTo>
                  <a:pt x="1616" y="4067"/>
                  <a:pt x="1602" y="4064"/>
                  <a:pt x="1588" y="4058"/>
                </a:cubicBezTo>
                <a:lnTo>
                  <a:pt x="1265" y="3916"/>
                </a:lnTo>
                <a:lnTo>
                  <a:pt x="964" y="4057"/>
                </a:lnTo>
                <a:cubicBezTo>
                  <a:pt x="931" y="4073"/>
                  <a:pt x="892" y="4070"/>
                  <a:pt x="861" y="4051"/>
                </a:cubicBezTo>
                <a:cubicBezTo>
                  <a:pt x="830" y="4031"/>
                  <a:pt x="812" y="3997"/>
                  <a:pt x="812" y="3961"/>
                </a:cubicBezTo>
                <a:lnTo>
                  <a:pt x="812" y="3498"/>
                </a:lnTo>
                <a:lnTo>
                  <a:pt x="512" y="3498"/>
                </a:lnTo>
                <a:cubicBezTo>
                  <a:pt x="453" y="3498"/>
                  <a:pt x="405" y="3450"/>
                  <a:pt x="405" y="3391"/>
                </a:cubicBezTo>
                <a:lnTo>
                  <a:pt x="405" y="107"/>
                </a:lnTo>
                <a:cubicBezTo>
                  <a:pt x="405" y="48"/>
                  <a:pt x="453" y="0"/>
                  <a:pt x="512" y="0"/>
                </a:cubicBezTo>
                <a:lnTo>
                  <a:pt x="3249" y="0"/>
                </a:lnTo>
                <a:cubicBezTo>
                  <a:pt x="3308" y="0"/>
                  <a:pt x="3356" y="48"/>
                  <a:pt x="3356" y="107"/>
                </a:cubicBezTo>
                <a:lnTo>
                  <a:pt x="3356" y="1929"/>
                </a:lnTo>
                <a:cubicBezTo>
                  <a:pt x="3356" y="1988"/>
                  <a:pt x="3308" y="2036"/>
                  <a:pt x="3249" y="2036"/>
                </a:cubicBezTo>
                <a:cubicBezTo>
                  <a:pt x="3190" y="2036"/>
                  <a:pt x="3142" y="1988"/>
                  <a:pt x="3142" y="1929"/>
                </a:cubicBezTo>
                <a:lnTo>
                  <a:pt x="3142" y="213"/>
                </a:lnTo>
                <a:lnTo>
                  <a:pt x="619" y="213"/>
                </a:lnTo>
                <a:lnTo>
                  <a:pt x="619" y="3284"/>
                </a:lnTo>
                <a:lnTo>
                  <a:pt x="1949" y="3284"/>
                </a:lnTo>
                <a:cubicBezTo>
                  <a:pt x="2008" y="3284"/>
                  <a:pt x="2055" y="3332"/>
                  <a:pt x="2055" y="3391"/>
                </a:cubicBezTo>
                <a:cubicBezTo>
                  <a:pt x="2055" y="3450"/>
                  <a:pt x="2008" y="3498"/>
                  <a:pt x="1949" y="3498"/>
                </a:cubicBezTo>
                <a:lnTo>
                  <a:pt x="1738" y="3498"/>
                </a:lnTo>
                <a:lnTo>
                  <a:pt x="1738" y="3961"/>
                </a:lnTo>
                <a:cubicBezTo>
                  <a:pt x="1738" y="3997"/>
                  <a:pt x="1720" y="4031"/>
                  <a:pt x="1689" y="4050"/>
                </a:cubicBezTo>
                <a:cubicBezTo>
                  <a:pt x="1672" y="4062"/>
                  <a:pt x="1651" y="4067"/>
                  <a:pt x="1631" y="4067"/>
                </a:cubicBezTo>
                <a:close/>
                <a:moveTo>
                  <a:pt x="1264" y="3692"/>
                </a:moveTo>
                <a:cubicBezTo>
                  <a:pt x="1279" y="3692"/>
                  <a:pt x="1293" y="3695"/>
                  <a:pt x="1307" y="3701"/>
                </a:cubicBezTo>
                <a:lnTo>
                  <a:pt x="1524" y="3797"/>
                </a:lnTo>
                <a:lnTo>
                  <a:pt x="1524" y="3498"/>
                </a:lnTo>
                <a:lnTo>
                  <a:pt x="1025" y="3498"/>
                </a:lnTo>
                <a:lnTo>
                  <a:pt x="1025" y="3793"/>
                </a:lnTo>
                <a:lnTo>
                  <a:pt x="1219" y="3702"/>
                </a:lnTo>
                <a:cubicBezTo>
                  <a:pt x="1233" y="3695"/>
                  <a:pt x="1248" y="3692"/>
                  <a:pt x="1264" y="3692"/>
                </a:cubicBezTo>
                <a:close/>
                <a:moveTo>
                  <a:pt x="107" y="3498"/>
                </a:moveTo>
                <a:cubicBezTo>
                  <a:pt x="48" y="3498"/>
                  <a:pt x="0" y="3450"/>
                  <a:pt x="0" y="3391"/>
                </a:cubicBezTo>
                <a:lnTo>
                  <a:pt x="0" y="107"/>
                </a:lnTo>
                <a:cubicBezTo>
                  <a:pt x="0" y="48"/>
                  <a:pt x="48" y="0"/>
                  <a:pt x="107" y="0"/>
                </a:cubicBezTo>
                <a:cubicBezTo>
                  <a:pt x="166" y="0"/>
                  <a:pt x="214" y="48"/>
                  <a:pt x="214" y="107"/>
                </a:cubicBezTo>
                <a:lnTo>
                  <a:pt x="214" y="3391"/>
                </a:lnTo>
                <a:cubicBezTo>
                  <a:pt x="214" y="3450"/>
                  <a:pt x="166" y="3498"/>
                  <a:pt x="107" y="3498"/>
                </a:cubicBezTo>
                <a:close/>
                <a:moveTo>
                  <a:pt x="2486" y="1304"/>
                </a:moveTo>
                <a:lnTo>
                  <a:pt x="1275" y="1304"/>
                </a:lnTo>
                <a:cubicBezTo>
                  <a:pt x="1216" y="1304"/>
                  <a:pt x="1168" y="1257"/>
                  <a:pt x="1168" y="1198"/>
                </a:cubicBezTo>
                <a:cubicBezTo>
                  <a:pt x="1168" y="1139"/>
                  <a:pt x="1216" y="1091"/>
                  <a:pt x="1275" y="1091"/>
                </a:cubicBezTo>
                <a:lnTo>
                  <a:pt x="2486" y="1091"/>
                </a:lnTo>
                <a:cubicBezTo>
                  <a:pt x="2545" y="1091"/>
                  <a:pt x="2593" y="1139"/>
                  <a:pt x="2593" y="1198"/>
                </a:cubicBezTo>
                <a:cubicBezTo>
                  <a:pt x="2593" y="1257"/>
                  <a:pt x="2545" y="1304"/>
                  <a:pt x="2486" y="1304"/>
                </a:cubicBezTo>
                <a:close/>
                <a:moveTo>
                  <a:pt x="2101" y="865"/>
                </a:moveTo>
                <a:lnTo>
                  <a:pt x="1660" y="865"/>
                </a:lnTo>
                <a:cubicBezTo>
                  <a:pt x="1601" y="865"/>
                  <a:pt x="1553" y="817"/>
                  <a:pt x="1553" y="758"/>
                </a:cubicBezTo>
                <a:cubicBezTo>
                  <a:pt x="1553" y="699"/>
                  <a:pt x="1601" y="651"/>
                  <a:pt x="1660" y="651"/>
                </a:cubicBezTo>
                <a:lnTo>
                  <a:pt x="2101" y="651"/>
                </a:lnTo>
                <a:cubicBezTo>
                  <a:pt x="2160" y="651"/>
                  <a:pt x="2207" y="699"/>
                  <a:pt x="2207" y="758"/>
                </a:cubicBezTo>
                <a:cubicBezTo>
                  <a:pt x="2207" y="817"/>
                  <a:pt x="2160" y="865"/>
                  <a:pt x="2101" y="86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</p:sp>
      <p:sp>
        <p:nvSpPr>
          <p:cNvPr id="30" name="内容占位符 29">
            <a:extLst>
              <a:ext uri="{FF2B5EF4-FFF2-40B4-BE49-F238E27FC236}">
                <a16:creationId xmlns:a16="http://schemas.microsoft.com/office/drawing/2014/main" id="{2F906238-8817-4281-A99C-8B9926E6FE1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674700" y="3037166"/>
            <a:ext cx="633413" cy="266700"/>
          </a:xfrm>
        </p:spPr>
        <p:txBody>
          <a:bodyPr lIns="0" tIns="0" rIns="0" bIns="0"/>
          <a:lstStyle>
            <a:lvl1pPr marL="0" indent="0" algn="l" defTabSz="914400" rtl="0" eaLnBrk="1" latinLnBrk="0" hangingPunct="1">
              <a:buNone/>
              <a:defRPr lang="zh-CN" altLang="en-US" sz="2400" kern="120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31" name="内容占位符 29">
            <a:extLst>
              <a:ext uri="{FF2B5EF4-FFF2-40B4-BE49-F238E27FC236}">
                <a16:creationId xmlns:a16="http://schemas.microsoft.com/office/drawing/2014/main" id="{547F6262-4ADF-4707-9DA3-6C73AEB18F1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674700" y="3363490"/>
            <a:ext cx="1189862" cy="24692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1800" b="1" kern="1200" dirty="0" smtClean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第一部分</a:t>
            </a:r>
          </a:p>
        </p:txBody>
      </p:sp>
      <p:sp>
        <p:nvSpPr>
          <p:cNvPr id="32" name="内容占位符 29">
            <a:extLst>
              <a:ext uri="{FF2B5EF4-FFF2-40B4-BE49-F238E27FC236}">
                <a16:creationId xmlns:a16="http://schemas.microsoft.com/office/drawing/2014/main" id="{853B5436-C0DC-4E8F-AA00-3857C8C4A19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674700" y="3620176"/>
            <a:ext cx="1189862" cy="15648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1100" kern="120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j-ea"/>
                <a:cs typeface="+mn-cs"/>
              </a:defRPr>
            </a:lvl1pPr>
          </a:lstStyle>
          <a:p>
            <a:pPr lvl="0"/>
            <a:r>
              <a:rPr lang="en-US" altLang="zh-CN" dirty="0"/>
              <a:t>First Part</a:t>
            </a:r>
          </a:p>
        </p:txBody>
      </p:sp>
      <p:sp>
        <p:nvSpPr>
          <p:cNvPr id="33" name="内容占位符 29">
            <a:extLst>
              <a:ext uri="{FF2B5EF4-FFF2-40B4-BE49-F238E27FC236}">
                <a16:creationId xmlns:a16="http://schemas.microsoft.com/office/drawing/2014/main" id="{B02BA794-6EC0-45EB-909F-D84D1442163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51962" y="3037166"/>
            <a:ext cx="633413" cy="266700"/>
          </a:xfrm>
        </p:spPr>
        <p:txBody>
          <a:bodyPr lIns="0" tIns="0" rIns="0" bIns="0"/>
          <a:lstStyle>
            <a:lvl1pPr marL="0" indent="0" algn="l" defTabSz="914400" rtl="0" eaLnBrk="1" latinLnBrk="0" hangingPunct="1">
              <a:buNone/>
              <a:defRPr lang="zh-CN" altLang="en-US" sz="2400" kern="120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34" name="内容占位符 29">
            <a:extLst>
              <a:ext uri="{FF2B5EF4-FFF2-40B4-BE49-F238E27FC236}">
                <a16:creationId xmlns:a16="http://schemas.microsoft.com/office/drawing/2014/main" id="{9F9A272A-7DB4-440C-B691-FEC9DDA1DD4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51962" y="3363490"/>
            <a:ext cx="1189862" cy="24692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1800" b="1" kern="1200" dirty="0" smtClean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第二部分</a:t>
            </a:r>
          </a:p>
        </p:txBody>
      </p:sp>
      <p:sp>
        <p:nvSpPr>
          <p:cNvPr id="35" name="内容占位符 29">
            <a:extLst>
              <a:ext uri="{FF2B5EF4-FFF2-40B4-BE49-F238E27FC236}">
                <a16:creationId xmlns:a16="http://schemas.microsoft.com/office/drawing/2014/main" id="{BF2C5EB0-3070-4465-8761-694462B1C80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551962" y="3620176"/>
            <a:ext cx="1189862" cy="15648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1100" kern="120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j-ea"/>
                <a:cs typeface="+mn-cs"/>
              </a:defRPr>
            </a:lvl1pPr>
          </a:lstStyle>
          <a:p>
            <a:pPr lvl="0"/>
            <a:r>
              <a:rPr lang="en-US" altLang="zh-CN" dirty="0"/>
              <a:t>Second Part</a:t>
            </a:r>
          </a:p>
        </p:txBody>
      </p:sp>
      <p:sp>
        <p:nvSpPr>
          <p:cNvPr id="36" name="内容占位符 29">
            <a:extLst>
              <a:ext uri="{FF2B5EF4-FFF2-40B4-BE49-F238E27FC236}">
                <a16:creationId xmlns:a16="http://schemas.microsoft.com/office/drawing/2014/main" id="{6CD89F1E-2156-4BBE-B62D-D29AE0C9C97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429224" y="3037166"/>
            <a:ext cx="633413" cy="266700"/>
          </a:xfrm>
        </p:spPr>
        <p:txBody>
          <a:bodyPr lIns="0" tIns="0" rIns="0" bIns="0"/>
          <a:lstStyle>
            <a:lvl1pPr marL="0" indent="0" algn="l" defTabSz="914400" rtl="0" eaLnBrk="1" latinLnBrk="0" hangingPunct="1">
              <a:buNone/>
              <a:defRPr lang="zh-CN" altLang="en-US" sz="2400" kern="120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37" name="内容占位符 29">
            <a:extLst>
              <a:ext uri="{FF2B5EF4-FFF2-40B4-BE49-F238E27FC236}">
                <a16:creationId xmlns:a16="http://schemas.microsoft.com/office/drawing/2014/main" id="{3C62E145-B52F-444B-B865-951FBA7113D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429224" y="3363490"/>
            <a:ext cx="1189862" cy="24692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1800" b="1" kern="1200" dirty="0" smtClean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第三部分</a:t>
            </a:r>
          </a:p>
        </p:txBody>
      </p:sp>
      <p:sp>
        <p:nvSpPr>
          <p:cNvPr id="38" name="内容占位符 29">
            <a:extLst>
              <a:ext uri="{FF2B5EF4-FFF2-40B4-BE49-F238E27FC236}">
                <a16:creationId xmlns:a16="http://schemas.microsoft.com/office/drawing/2014/main" id="{90BD06E9-8BAA-4375-B19C-A09317D79B6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429224" y="3620176"/>
            <a:ext cx="1189862" cy="15648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1100" kern="120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j-ea"/>
                <a:cs typeface="+mn-cs"/>
              </a:defRPr>
            </a:lvl1pPr>
          </a:lstStyle>
          <a:p>
            <a:pPr lvl="0"/>
            <a:r>
              <a:rPr lang="en-US" altLang="zh-CN" dirty="0"/>
              <a:t>Third Part</a:t>
            </a:r>
          </a:p>
        </p:txBody>
      </p:sp>
      <p:sp>
        <p:nvSpPr>
          <p:cNvPr id="39" name="内容占位符 29">
            <a:extLst>
              <a:ext uri="{FF2B5EF4-FFF2-40B4-BE49-F238E27FC236}">
                <a16:creationId xmlns:a16="http://schemas.microsoft.com/office/drawing/2014/main" id="{6F5F3345-79B4-485D-A0AE-0E0C88B9471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0321418" y="3037166"/>
            <a:ext cx="633413" cy="266700"/>
          </a:xfrm>
        </p:spPr>
        <p:txBody>
          <a:bodyPr lIns="0" tIns="0" rIns="0" bIns="0"/>
          <a:lstStyle>
            <a:lvl1pPr marL="0" indent="0" algn="l" defTabSz="914400" rtl="0" eaLnBrk="1" latinLnBrk="0" hangingPunct="1">
              <a:buNone/>
              <a:defRPr lang="zh-CN" altLang="en-US" sz="2400" kern="120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40" name="内容占位符 29">
            <a:extLst>
              <a:ext uri="{FF2B5EF4-FFF2-40B4-BE49-F238E27FC236}">
                <a16:creationId xmlns:a16="http://schemas.microsoft.com/office/drawing/2014/main" id="{A5160C4E-DF99-422E-85FF-DD801B746B6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0321418" y="3363490"/>
            <a:ext cx="1189862" cy="24692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1800" b="1" kern="1200" dirty="0" smtClean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第四部分</a:t>
            </a:r>
          </a:p>
        </p:txBody>
      </p:sp>
      <p:sp>
        <p:nvSpPr>
          <p:cNvPr id="41" name="内容占位符 29">
            <a:extLst>
              <a:ext uri="{FF2B5EF4-FFF2-40B4-BE49-F238E27FC236}">
                <a16:creationId xmlns:a16="http://schemas.microsoft.com/office/drawing/2014/main" id="{01395C08-05B1-4B41-8EF5-7D11222A22E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321418" y="3620176"/>
            <a:ext cx="1189862" cy="15648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1100" kern="120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j-ea"/>
                <a:cs typeface="+mn-cs"/>
              </a:defRPr>
            </a:lvl1pPr>
          </a:lstStyle>
          <a:p>
            <a:pPr lvl="0"/>
            <a:r>
              <a:rPr lang="en-US" altLang="zh-CN" dirty="0"/>
              <a:t>Fourth Part</a:t>
            </a:r>
          </a:p>
        </p:txBody>
      </p:sp>
    </p:spTree>
    <p:extLst>
      <p:ext uri="{BB962C8B-B14F-4D97-AF65-F5344CB8AC3E}">
        <p14:creationId xmlns:p14="http://schemas.microsoft.com/office/powerpoint/2010/main" val="22028004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 段落使用规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49FE490-1BEE-42BD-B335-284E0CF0A9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106" y="219454"/>
            <a:ext cx="2720085" cy="61499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4B902B4-3AAA-437D-A0CE-5A28119E3AFF}"/>
              </a:ext>
            </a:extLst>
          </p:cNvPr>
          <p:cNvSpPr/>
          <p:nvPr userDrawn="1"/>
        </p:nvSpPr>
        <p:spPr>
          <a:xfrm>
            <a:off x="0" y="219455"/>
            <a:ext cx="8891016" cy="6149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E954FDF4-5D74-4C76-8861-898F6FAEA26C}"/>
              </a:ext>
            </a:extLst>
          </p:cNvPr>
          <p:cNvCxnSpPr>
            <a:cxnSpLocks/>
          </p:cNvCxnSpPr>
          <p:nvPr userDrawn="1"/>
        </p:nvCxnSpPr>
        <p:spPr>
          <a:xfrm>
            <a:off x="0" y="6545769"/>
            <a:ext cx="889101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B22F5D25-D484-468E-A485-9E3ECFE6375B}"/>
              </a:ext>
            </a:extLst>
          </p:cNvPr>
          <p:cNvSpPr txBox="1"/>
          <p:nvPr userDrawn="1"/>
        </p:nvSpPr>
        <p:spPr>
          <a:xfrm>
            <a:off x="9149106" y="6407269"/>
            <a:ext cx="2852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Designed by Jiang </a:t>
            </a:r>
            <a:r>
              <a:rPr lang="en-US" altLang="zh-CN" sz="1200" dirty="0" err="1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Chenchen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1EC572C7-B311-4D61-A4BB-A8BA489DF6BA}"/>
              </a:ext>
            </a:extLst>
          </p:cNvPr>
          <p:cNvSpPr txBox="1"/>
          <p:nvPr userDrawn="1"/>
        </p:nvSpPr>
        <p:spPr>
          <a:xfrm>
            <a:off x="1596584" y="173009"/>
            <a:ext cx="4377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aseline="0" dirty="0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段落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AC33F2DF-8A2C-4F5B-9B8A-5BAFE2253D27}"/>
              </a:ext>
            </a:extLst>
          </p:cNvPr>
          <p:cNvSpPr txBox="1"/>
          <p:nvPr userDrawn="1"/>
        </p:nvSpPr>
        <p:spPr>
          <a:xfrm>
            <a:off x="322809" y="240337"/>
            <a:ext cx="1441687" cy="57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1100" baseline="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</a:rPr>
              <a:t>FUNDAMENTAL </a:t>
            </a:r>
          </a:p>
          <a:p>
            <a:pPr>
              <a:lnSpc>
                <a:spcPct val="90000"/>
              </a:lnSpc>
            </a:pPr>
            <a:r>
              <a:rPr lang="en-US" altLang="zh-CN" sz="1100" baseline="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</a:rPr>
              <a:t>SPECIFICATION</a:t>
            </a:r>
          </a:p>
          <a:p>
            <a:pPr>
              <a:spcBef>
                <a:spcPts val="100"/>
              </a:spcBef>
            </a:pPr>
            <a:r>
              <a:rPr lang="zh-CN" altLang="en-US" sz="1100" baseline="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</a:rPr>
              <a:t>基础规范</a:t>
            </a: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4BA3BA13-C199-432B-9AF9-8915064D1EED}"/>
              </a:ext>
            </a:extLst>
          </p:cNvPr>
          <p:cNvGrpSpPr/>
          <p:nvPr userDrawn="1"/>
        </p:nvGrpSpPr>
        <p:grpSpPr>
          <a:xfrm>
            <a:off x="322810" y="1276350"/>
            <a:ext cx="1081118" cy="419839"/>
            <a:chOff x="322809" y="1276350"/>
            <a:chExt cx="2471191" cy="419839"/>
          </a:xfrm>
        </p:grpSpPr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61A22464-8253-4BEF-AF7D-C293B108DBE0}"/>
                </a:ext>
              </a:extLst>
            </p:cNvPr>
            <p:cNvSpPr txBox="1"/>
            <p:nvPr/>
          </p:nvSpPr>
          <p:spPr>
            <a:xfrm>
              <a:off x="322809" y="1296079"/>
              <a:ext cx="2471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800" spc="-1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段落规范</a:t>
              </a:r>
            </a:p>
          </p:txBody>
        </p: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62A8D234-857C-44B0-89CB-2596C61F14B9}"/>
                </a:ext>
              </a:extLst>
            </p:cNvPr>
            <p:cNvGrpSpPr/>
            <p:nvPr/>
          </p:nvGrpSpPr>
          <p:grpSpPr>
            <a:xfrm>
              <a:off x="430490" y="1276350"/>
              <a:ext cx="2306091" cy="419839"/>
              <a:chOff x="430490" y="1276350"/>
              <a:chExt cx="2306091" cy="419839"/>
            </a:xfrm>
          </p:grpSpPr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50DDD883-4C05-4944-87C4-0BDCDA0003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490" y="1276350"/>
                <a:ext cx="2306091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EAA63EAD-DE57-46E6-A2BA-FA2E996CB5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490" y="1696189"/>
                <a:ext cx="2306091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15F42045-C057-4A9E-A382-E355B62F278C}"/>
              </a:ext>
            </a:extLst>
          </p:cNvPr>
          <p:cNvGrpSpPr/>
          <p:nvPr userDrawn="1"/>
        </p:nvGrpSpPr>
        <p:grpSpPr>
          <a:xfrm>
            <a:off x="2930754" y="1162997"/>
            <a:ext cx="6330492" cy="1887237"/>
            <a:chOff x="2486695" y="1162997"/>
            <a:chExt cx="6330492" cy="1887237"/>
          </a:xfrm>
        </p:grpSpPr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4E1F0971-2632-4A3A-BFB7-EBD8E9677DC7}"/>
                </a:ext>
              </a:extLst>
            </p:cNvPr>
            <p:cNvSpPr/>
            <p:nvPr userDrawn="1"/>
          </p:nvSpPr>
          <p:spPr>
            <a:xfrm>
              <a:off x="2486695" y="1276350"/>
              <a:ext cx="4280168" cy="1773884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lvl="0" algn="just">
                <a:lnSpc>
                  <a:spcPct val="120000"/>
                </a:lnSpc>
                <a:spcAft>
                  <a:spcPts val="600"/>
                </a:spcAft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j-lt"/>
                  <a:ea typeface="微软雅黑 Light" panose="020B0502040204020203" pitchFamily="34" charset="-122"/>
                </a:rPr>
                <a:t>湖南涉外经济学院简介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微软雅黑 Light" panose="020B0502040204020203" pitchFamily="34" charset="-122"/>
              </a:endParaRPr>
            </a:p>
            <a:p>
              <a:pPr lvl="0" algn="just">
                <a:lnSpc>
                  <a:spcPct val="120000"/>
                </a:lnSpc>
                <a:spcAft>
                  <a:spcPts val="600"/>
                </a:spcAft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湖南涉外经济学院创建于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1997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年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5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月， 坐落于湖南省长沙市国家高新技术产业开发区麓谷园，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2005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年经国家教育部和湖南省人民政府批准，升格为普通本科院校。学校地处历史文化名城中国长沙，交通便利，环境幽雅，是求学深造理想之地。</a:t>
              </a: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95835D06-4EA2-4C55-BED6-405B29FF29BB}"/>
                </a:ext>
              </a:extLst>
            </p:cNvPr>
            <p:cNvCxnSpPr/>
            <p:nvPr userDrawn="1"/>
          </p:nvCxnSpPr>
          <p:spPr>
            <a:xfrm>
              <a:off x="2486695" y="1598736"/>
              <a:ext cx="5390480" cy="0"/>
            </a:xfrm>
            <a:prstGeom prst="line">
              <a:avLst/>
            </a:prstGeom>
            <a:ln>
              <a:solidFill>
                <a:srgbClr val="FF6F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384A197A-629E-4560-AA46-24D5CF953219}"/>
                </a:ext>
              </a:extLst>
            </p:cNvPr>
            <p:cNvCxnSpPr/>
            <p:nvPr userDrawn="1"/>
          </p:nvCxnSpPr>
          <p:spPr>
            <a:xfrm>
              <a:off x="2486695" y="1760661"/>
              <a:ext cx="5390480" cy="0"/>
            </a:xfrm>
            <a:prstGeom prst="line">
              <a:avLst/>
            </a:prstGeom>
            <a:ln>
              <a:solidFill>
                <a:srgbClr val="FF6F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86E3F3CF-8D8D-4598-93D9-BBB53E45BFCD}"/>
                </a:ext>
              </a:extLst>
            </p:cNvPr>
            <p:cNvCxnSpPr/>
            <p:nvPr userDrawn="1"/>
          </p:nvCxnSpPr>
          <p:spPr>
            <a:xfrm>
              <a:off x="2486695" y="2199287"/>
              <a:ext cx="5390480" cy="0"/>
            </a:xfrm>
            <a:prstGeom prst="line">
              <a:avLst/>
            </a:prstGeom>
            <a:ln>
              <a:solidFill>
                <a:srgbClr val="FF6F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FB2A82EB-C960-40DC-9BD0-786B970568E0}"/>
                </a:ext>
              </a:extLst>
            </p:cNvPr>
            <p:cNvCxnSpPr/>
            <p:nvPr userDrawn="1"/>
          </p:nvCxnSpPr>
          <p:spPr>
            <a:xfrm>
              <a:off x="2486695" y="2280250"/>
              <a:ext cx="5390480" cy="0"/>
            </a:xfrm>
            <a:prstGeom prst="line">
              <a:avLst/>
            </a:prstGeom>
            <a:ln>
              <a:solidFill>
                <a:srgbClr val="FF6F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箭头连接符 4">
              <a:extLst>
                <a:ext uri="{FF2B5EF4-FFF2-40B4-BE49-F238E27FC236}">
                  <a16:creationId xmlns:a16="http://schemas.microsoft.com/office/drawing/2014/main" id="{2A6BEA85-2598-429C-A522-9930FDFCD3C3}"/>
                </a:ext>
              </a:extLst>
            </p:cNvPr>
            <p:cNvCxnSpPr/>
            <p:nvPr userDrawn="1"/>
          </p:nvCxnSpPr>
          <p:spPr>
            <a:xfrm>
              <a:off x="7877175" y="1598736"/>
              <a:ext cx="0" cy="161925"/>
            </a:xfrm>
            <a:prstGeom prst="straightConnector1">
              <a:avLst/>
            </a:prstGeom>
            <a:ln>
              <a:solidFill>
                <a:srgbClr val="FF6F36"/>
              </a:solidFill>
              <a:prstDash val="solid"/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36EBF864-37F1-4A0E-A353-E743EB144E07}"/>
                </a:ext>
              </a:extLst>
            </p:cNvPr>
            <p:cNvSpPr txBox="1"/>
            <p:nvPr userDrawn="1"/>
          </p:nvSpPr>
          <p:spPr>
            <a:xfrm>
              <a:off x="8093423" y="1541198"/>
              <a:ext cx="723758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dist"/>
              <a:r>
                <a:rPr lang="zh-CN" altLang="en-US" sz="1200" kern="1200" baseline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+mn-ea"/>
                  <a:cs typeface="+mn-cs"/>
                </a:rPr>
                <a:t>段后</a:t>
              </a:r>
              <a:r>
                <a:rPr lang="en-US" altLang="zh-CN" sz="1200" kern="1200" baseline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+mn-ea"/>
                  <a:cs typeface="+mn-cs"/>
                </a:rPr>
                <a:t>6</a:t>
              </a:r>
              <a:r>
                <a:rPr lang="zh-CN" altLang="en-US" sz="1200" kern="1200" baseline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+mn-ea"/>
                  <a:cs typeface="+mn-cs"/>
                </a:rPr>
                <a:t>磅</a:t>
              </a:r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9A793499-0DE1-46AA-9AB8-47982BB5F605}"/>
                </a:ext>
              </a:extLst>
            </p:cNvPr>
            <p:cNvSpPr txBox="1"/>
            <p:nvPr userDrawn="1"/>
          </p:nvSpPr>
          <p:spPr>
            <a:xfrm>
              <a:off x="8093423" y="2099998"/>
              <a:ext cx="723764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dist"/>
              <a:r>
                <a:rPr lang="zh-CN" altLang="en-US" sz="1200" kern="1200" baseline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+mn-ea"/>
                  <a:cs typeface="+mn-cs"/>
                </a:rPr>
                <a:t>行距</a:t>
              </a:r>
              <a:r>
                <a:rPr lang="en-US" altLang="zh-CN" sz="1200" kern="1200" baseline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+mn-ea"/>
                  <a:cs typeface="+mn-cs"/>
                </a:rPr>
                <a:t>1.2</a:t>
              </a:r>
              <a:r>
                <a:rPr lang="zh-CN" altLang="en-US" sz="1200" kern="1200" baseline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+mn-ea"/>
                  <a:cs typeface="+mn-cs"/>
                </a:rPr>
                <a:t>倍</a:t>
              </a:r>
            </a:p>
          </p:txBody>
        </p:sp>
        <p:cxnSp>
          <p:nvCxnSpPr>
            <p:cNvPr id="63" name="直接箭头连接符 62">
              <a:extLst>
                <a:ext uri="{FF2B5EF4-FFF2-40B4-BE49-F238E27FC236}">
                  <a16:creationId xmlns:a16="http://schemas.microsoft.com/office/drawing/2014/main" id="{4D45F887-E764-428D-A8DD-4A997D8B82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77175" y="2180018"/>
              <a:ext cx="0" cy="116958"/>
            </a:xfrm>
            <a:prstGeom prst="straightConnector1">
              <a:avLst/>
            </a:prstGeom>
            <a:ln>
              <a:solidFill>
                <a:srgbClr val="FF6F36"/>
              </a:solidFill>
              <a:prstDash val="solid"/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5F602B21-A6D1-4F9C-9926-9F8F5378818A}"/>
                </a:ext>
              </a:extLst>
            </p:cNvPr>
            <p:cNvCxnSpPr/>
            <p:nvPr userDrawn="1"/>
          </p:nvCxnSpPr>
          <p:spPr>
            <a:xfrm>
              <a:off x="2486695" y="1273660"/>
              <a:ext cx="5390480" cy="0"/>
            </a:xfrm>
            <a:prstGeom prst="line">
              <a:avLst/>
            </a:prstGeom>
            <a:ln>
              <a:solidFill>
                <a:srgbClr val="FF6F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90B7666C-6E89-4C4F-AA8B-2B888BED88A7}"/>
                </a:ext>
              </a:extLst>
            </p:cNvPr>
            <p:cNvCxnSpPr/>
            <p:nvPr userDrawn="1"/>
          </p:nvCxnSpPr>
          <p:spPr>
            <a:xfrm>
              <a:off x="2486695" y="1367755"/>
              <a:ext cx="5390480" cy="0"/>
            </a:xfrm>
            <a:prstGeom prst="line">
              <a:avLst/>
            </a:prstGeom>
            <a:ln>
              <a:solidFill>
                <a:srgbClr val="FF6F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箭头连接符 90">
              <a:extLst>
                <a:ext uri="{FF2B5EF4-FFF2-40B4-BE49-F238E27FC236}">
                  <a16:creationId xmlns:a16="http://schemas.microsoft.com/office/drawing/2014/main" id="{1BD395FE-5898-4295-A160-A0B359375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77175" y="1250797"/>
              <a:ext cx="0" cy="116958"/>
            </a:xfrm>
            <a:prstGeom prst="straightConnector1">
              <a:avLst/>
            </a:prstGeom>
            <a:ln>
              <a:solidFill>
                <a:srgbClr val="FF6F36"/>
              </a:solidFill>
              <a:prstDash val="solid"/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D35A1FAC-C94B-46B3-89F9-D15CB4D80E57}"/>
                </a:ext>
              </a:extLst>
            </p:cNvPr>
            <p:cNvSpPr txBox="1"/>
            <p:nvPr userDrawn="1"/>
          </p:nvSpPr>
          <p:spPr>
            <a:xfrm>
              <a:off x="8093423" y="1162997"/>
              <a:ext cx="723753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dist"/>
              <a:r>
                <a:rPr lang="zh-CN" altLang="en-US" sz="1200" kern="1200" baseline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+mn-ea"/>
                  <a:cs typeface="+mn-cs"/>
                </a:rPr>
                <a:t>段前</a:t>
              </a:r>
              <a:r>
                <a:rPr lang="en-US" altLang="zh-CN" sz="1200" kern="1200" baseline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  <a:r>
                <a:rPr lang="zh-CN" altLang="en-US" sz="1200" kern="1200" baseline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+mn-ea"/>
                  <a:cs typeface="+mn-cs"/>
                </a:rPr>
                <a:t>磅 </a:t>
              </a:r>
            </a:p>
          </p:txBody>
        </p: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E7E9E145-998A-45DD-AB0E-BA9FDA7CDC7B}"/>
              </a:ext>
            </a:extLst>
          </p:cNvPr>
          <p:cNvGrpSpPr/>
          <p:nvPr userDrawn="1"/>
        </p:nvGrpSpPr>
        <p:grpSpPr>
          <a:xfrm>
            <a:off x="322810" y="3817079"/>
            <a:ext cx="1081118" cy="419839"/>
            <a:chOff x="322809" y="1276350"/>
            <a:chExt cx="2471191" cy="419839"/>
          </a:xfrm>
        </p:grpSpPr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879F2C6B-0DDA-4456-BC24-C4C5B939A8FE}"/>
                </a:ext>
              </a:extLst>
            </p:cNvPr>
            <p:cNvSpPr txBox="1"/>
            <p:nvPr/>
          </p:nvSpPr>
          <p:spPr>
            <a:xfrm>
              <a:off x="322809" y="1296079"/>
              <a:ext cx="2471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800" spc="-1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正确示例</a:t>
              </a:r>
            </a:p>
          </p:txBody>
        </p: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0E76E59C-8B6D-442C-AE04-0B34EC89F646}"/>
                </a:ext>
              </a:extLst>
            </p:cNvPr>
            <p:cNvGrpSpPr/>
            <p:nvPr/>
          </p:nvGrpSpPr>
          <p:grpSpPr>
            <a:xfrm>
              <a:off x="430490" y="1276350"/>
              <a:ext cx="2306091" cy="419839"/>
              <a:chOff x="430490" y="1276350"/>
              <a:chExt cx="2306091" cy="419839"/>
            </a:xfrm>
          </p:grpSpPr>
          <p:cxnSp>
            <p:nvCxnSpPr>
              <p:cNvPr id="77" name="直接连接符 76">
                <a:extLst>
                  <a:ext uri="{FF2B5EF4-FFF2-40B4-BE49-F238E27FC236}">
                    <a16:creationId xmlns:a16="http://schemas.microsoft.com/office/drawing/2014/main" id="{8BD3AF0A-8A8C-4C60-88AA-A4B5A604CD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490" y="1276350"/>
                <a:ext cx="2306091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接连接符 77">
                <a:extLst>
                  <a:ext uri="{FF2B5EF4-FFF2-40B4-BE49-F238E27FC236}">
                    <a16:creationId xmlns:a16="http://schemas.microsoft.com/office/drawing/2014/main" id="{988C4374-14A9-4CB6-BC10-E1850B3DCD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490" y="1696189"/>
                <a:ext cx="2306091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CD64134B-9E8C-493D-B6F6-79331E822C4E}"/>
              </a:ext>
            </a:extLst>
          </p:cNvPr>
          <p:cNvGrpSpPr/>
          <p:nvPr userDrawn="1"/>
        </p:nvGrpSpPr>
        <p:grpSpPr>
          <a:xfrm>
            <a:off x="6317505" y="3817079"/>
            <a:ext cx="1081118" cy="419839"/>
            <a:chOff x="322809" y="1276350"/>
            <a:chExt cx="2471191" cy="419839"/>
          </a:xfrm>
        </p:grpSpPr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07DF6B80-0AB7-4FEF-9084-BACD30F345BA}"/>
                </a:ext>
              </a:extLst>
            </p:cNvPr>
            <p:cNvSpPr txBox="1"/>
            <p:nvPr/>
          </p:nvSpPr>
          <p:spPr>
            <a:xfrm>
              <a:off x="322809" y="1296079"/>
              <a:ext cx="2471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800" spc="-1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错误示例</a:t>
              </a:r>
            </a:p>
          </p:txBody>
        </p: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3BFC788E-F8DC-4BF7-8489-C38D49947160}"/>
                </a:ext>
              </a:extLst>
            </p:cNvPr>
            <p:cNvGrpSpPr/>
            <p:nvPr/>
          </p:nvGrpSpPr>
          <p:grpSpPr>
            <a:xfrm>
              <a:off x="430490" y="1276350"/>
              <a:ext cx="2306091" cy="419839"/>
              <a:chOff x="430490" y="1276350"/>
              <a:chExt cx="2306091" cy="419839"/>
            </a:xfrm>
          </p:grpSpPr>
          <p:cxnSp>
            <p:nvCxnSpPr>
              <p:cNvPr id="82" name="直接连接符 81">
                <a:extLst>
                  <a:ext uri="{FF2B5EF4-FFF2-40B4-BE49-F238E27FC236}">
                    <a16:creationId xmlns:a16="http://schemas.microsoft.com/office/drawing/2014/main" id="{C937F03B-4A8D-427B-ABFD-696FED6C31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490" y="1276350"/>
                <a:ext cx="2306091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>
                <a:extLst>
                  <a:ext uri="{FF2B5EF4-FFF2-40B4-BE49-F238E27FC236}">
                    <a16:creationId xmlns:a16="http://schemas.microsoft.com/office/drawing/2014/main" id="{577D4F8C-7717-47D6-8673-908D1E0203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490" y="1696189"/>
                <a:ext cx="2306091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20FFD835-1B8E-4842-8C2B-99EB0C90EA6E}"/>
              </a:ext>
            </a:extLst>
          </p:cNvPr>
          <p:cNvGrpSpPr/>
          <p:nvPr userDrawn="1"/>
        </p:nvGrpSpPr>
        <p:grpSpPr>
          <a:xfrm>
            <a:off x="1764496" y="3707832"/>
            <a:ext cx="3730677" cy="1870333"/>
            <a:chOff x="1764496" y="3707832"/>
            <a:chExt cx="3730677" cy="1870333"/>
          </a:xfrm>
        </p:grpSpPr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B11728C2-8FDF-44A4-8102-03B593E4D50E}"/>
                </a:ext>
              </a:extLst>
            </p:cNvPr>
            <p:cNvSpPr/>
            <p:nvPr userDrawn="1"/>
          </p:nvSpPr>
          <p:spPr>
            <a:xfrm>
              <a:off x="1764496" y="3804281"/>
              <a:ext cx="2476998" cy="1773884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lvl="0" algn="just">
                <a:lnSpc>
                  <a:spcPct val="120000"/>
                </a:lnSpc>
                <a:spcAft>
                  <a:spcPts val="600"/>
                </a:spcAft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此处是个标题示例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hn07</a:t>
              </a:r>
            </a:p>
            <a:p>
              <a:pPr lvl="0" algn="just">
                <a:lnSpc>
                  <a:spcPct val="120000"/>
                </a:lnSpc>
                <a:spcAft>
                  <a:spcPts val="600"/>
                </a:spcAft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这里是一段文字示例。这里又是一句示例文字，这里还有一句文字示例！到底有多少文字示例？那你就看要看到底有多少文字示例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~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0969028C-707F-44FD-A654-94C65CCFB4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64496" y="4135620"/>
              <a:ext cx="2769404" cy="0"/>
            </a:xfrm>
            <a:prstGeom prst="line">
              <a:avLst/>
            </a:prstGeom>
            <a:ln>
              <a:solidFill>
                <a:srgbClr val="FF6F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1022E746-EBD0-48C5-B702-E0AE10307C43}"/>
                </a:ext>
              </a:extLst>
            </p:cNvPr>
            <p:cNvSpPr txBox="1"/>
            <p:nvPr userDrawn="1"/>
          </p:nvSpPr>
          <p:spPr>
            <a:xfrm>
              <a:off x="4771420" y="4070574"/>
              <a:ext cx="723753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dist"/>
              <a:r>
                <a:rPr lang="zh-CN" altLang="en-US" sz="1200" kern="1200" baseline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+mn-ea"/>
                  <a:cs typeface="+mn-cs"/>
                </a:rPr>
                <a:t>段后</a:t>
              </a:r>
              <a:r>
                <a:rPr lang="en-US" altLang="zh-CN" sz="1200" kern="1200" baseline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+mn-ea"/>
                  <a:cs typeface="+mn-cs"/>
                </a:rPr>
                <a:t>6</a:t>
              </a:r>
              <a:r>
                <a:rPr lang="zh-CN" altLang="en-US" sz="1200" kern="1200" baseline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+mn-ea"/>
                  <a:cs typeface="+mn-cs"/>
                </a:rPr>
                <a:t>磅 </a:t>
              </a:r>
            </a:p>
          </p:txBody>
        </p:sp>
        <p:cxnSp>
          <p:nvCxnSpPr>
            <p:cNvPr id="94" name="直接连接符 93">
              <a:extLst>
                <a:ext uri="{FF2B5EF4-FFF2-40B4-BE49-F238E27FC236}">
                  <a16:creationId xmlns:a16="http://schemas.microsoft.com/office/drawing/2014/main" id="{F4D187E3-6CFC-43ED-A3B1-168E5A07CD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64496" y="4288020"/>
              <a:ext cx="2769404" cy="0"/>
            </a:xfrm>
            <a:prstGeom prst="line">
              <a:avLst/>
            </a:prstGeom>
            <a:ln>
              <a:solidFill>
                <a:srgbClr val="FF6F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>
              <a:extLst>
                <a:ext uri="{FF2B5EF4-FFF2-40B4-BE49-F238E27FC236}">
                  <a16:creationId xmlns:a16="http://schemas.microsoft.com/office/drawing/2014/main" id="{766F127B-F4F9-4207-B5D2-3A0C53764A5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64496" y="3900670"/>
              <a:ext cx="2769404" cy="0"/>
            </a:xfrm>
            <a:prstGeom prst="line">
              <a:avLst/>
            </a:prstGeom>
            <a:ln>
              <a:solidFill>
                <a:srgbClr val="FF6F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>
              <a:extLst>
                <a:ext uri="{FF2B5EF4-FFF2-40B4-BE49-F238E27FC236}">
                  <a16:creationId xmlns:a16="http://schemas.microsoft.com/office/drawing/2014/main" id="{775D71AA-B543-407C-B4CA-C3EA11793A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64496" y="3804281"/>
              <a:ext cx="2769404" cy="0"/>
            </a:xfrm>
            <a:prstGeom prst="line">
              <a:avLst/>
            </a:prstGeom>
            <a:ln>
              <a:solidFill>
                <a:srgbClr val="FF6F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箭头连接符 96">
              <a:extLst>
                <a:ext uri="{FF2B5EF4-FFF2-40B4-BE49-F238E27FC236}">
                  <a16:creationId xmlns:a16="http://schemas.microsoft.com/office/drawing/2014/main" id="{22808E2F-77A7-4FEB-8CA2-B3F347C127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45648" y="3795632"/>
              <a:ext cx="0" cy="116958"/>
            </a:xfrm>
            <a:prstGeom prst="straightConnector1">
              <a:avLst/>
            </a:prstGeom>
            <a:ln>
              <a:solidFill>
                <a:srgbClr val="FF6F36"/>
              </a:solidFill>
              <a:prstDash val="solid"/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文本框 97">
              <a:extLst>
                <a:ext uri="{FF2B5EF4-FFF2-40B4-BE49-F238E27FC236}">
                  <a16:creationId xmlns:a16="http://schemas.microsoft.com/office/drawing/2014/main" id="{94FA10B7-368A-4F86-8088-A4BB155E1F38}"/>
                </a:ext>
              </a:extLst>
            </p:cNvPr>
            <p:cNvSpPr txBox="1"/>
            <p:nvPr userDrawn="1"/>
          </p:nvSpPr>
          <p:spPr>
            <a:xfrm>
              <a:off x="4771420" y="3707832"/>
              <a:ext cx="723753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dist"/>
              <a:r>
                <a:rPr lang="zh-CN" altLang="en-US" sz="1200" kern="1200" baseline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+mn-ea"/>
                  <a:cs typeface="+mn-cs"/>
                </a:rPr>
                <a:t>段前</a:t>
              </a:r>
              <a:r>
                <a:rPr lang="en-US" altLang="zh-CN" sz="1200" kern="1200" baseline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  <a:r>
                <a:rPr lang="zh-CN" altLang="en-US" sz="1200" kern="1200" baseline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+mn-ea"/>
                  <a:cs typeface="+mn-cs"/>
                </a:rPr>
                <a:t>磅 </a:t>
              </a:r>
            </a:p>
          </p:txBody>
        </p:sp>
        <p:cxnSp>
          <p:nvCxnSpPr>
            <p:cNvPr id="99" name="直接箭头连接符 98">
              <a:extLst>
                <a:ext uri="{FF2B5EF4-FFF2-40B4-BE49-F238E27FC236}">
                  <a16:creationId xmlns:a16="http://schemas.microsoft.com/office/drawing/2014/main" id="{9D8C8218-438E-49A9-8A1B-8F767ECB5D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45648" y="4134622"/>
              <a:ext cx="0" cy="153398"/>
            </a:xfrm>
            <a:prstGeom prst="straightConnector1">
              <a:avLst/>
            </a:prstGeom>
            <a:ln>
              <a:solidFill>
                <a:srgbClr val="FF6F36"/>
              </a:solidFill>
              <a:prstDash val="solid"/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>
              <a:extLst>
                <a:ext uri="{FF2B5EF4-FFF2-40B4-BE49-F238E27FC236}">
                  <a16:creationId xmlns:a16="http://schemas.microsoft.com/office/drawing/2014/main" id="{55E96FBA-DD78-4B27-8349-CDD8F14AB93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1895" y="4968703"/>
              <a:ext cx="2753753" cy="0"/>
            </a:xfrm>
            <a:prstGeom prst="line">
              <a:avLst/>
            </a:prstGeom>
            <a:ln>
              <a:solidFill>
                <a:srgbClr val="FF6F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>
              <a:extLst>
                <a:ext uri="{FF2B5EF4-FFF2-40B4-BE49-F238E27FC236}">
                  <a16:creationId xmlns:a16="http://schemas.microsoft.com/office/drawing/2014/main" id="{119149B5-BB0F-43F1-AECD-42EE6482B3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1895" y="5049666"/>
              <a:ext cx="2753753" cy="0"/>
            </a:xfrm>
            <a:prstGeom prst="line">
              <a:avLst/>
            </a:prstGeom>
            <a:ln>
              <a:solidFill>
                <a:srgbClr val="FF6F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箭头连接符 107">
              <a:extLst>
                <a:ext uri="{FF2B5EF4-FFF2-40B4-BE49-F238E27FC236}">
                  <a16:creationId xmlns:a16="http://schemas.microsoft.com/office/drawing/2014/main" id="{6F1AFA53-0BE2-48C2-89B1-2E88AFDFF8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45648" y="4942232"/>
              <a:ext cx="0" cy="116958"/>
            </a:xfrm>
            <a:prstGeom prst="straightConnector1">
              <a:avLst/>
            </a:prstGeom>
            <a:ln>
              <a:solidFill>
                <a:srgbClr val="FF6F36"/>
              </a:solidFill>
              <a:prstDash val="solid"/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文本框 108">
              <a:extLst>
                <a:ext uri="{FF2B5EF4-FFF2-40B4-BE49-F238E27FC236}">
                  <a16:creationId xmlns:a16="http://schemas.microsoft.com/office/drawing/2014/main" id="{F6ACFEEA-314B-4031-B12E-493DCB06C9F0}"/>
                </a:ext>
              </a:extLst>
            </p:cNvPr>
            <p:cNvSpPr txBox="1"/>
            <p:nvPr userDrawn="1"/>
          </p:nvSpPr>
          <p:spPr>
            <a:xfrm>
              <a:off x="4771409" y="4869414"/>
              <a:ext cx="723764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dist"/>
              <a:r>
                <a:rPr lang="zh-CN" altLang="en-US" sz="1200" kern="1200" baseline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+mn-ea"/>
                  <a:cs typeface="+mn-cs"/>
                </a:rPr>
                <a:t>行距</a:t>
              </a:r>
              <a:r>
                <a:rPr lang="en-US" altLang="zh-CN" sz="1200" kern="1200" baseline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+mn-ea"/>
                  <a:cs typeface="+mn-cs"/>
                </a:rPr>
                <a:t>1.2</a:t>
              </a:r>
              <a:r>
                <a:rPr lang="zh-CN" altLang="en-US" sz="1200" kern="1200" baseline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+mn-ea"/>
                  <a:cs typeface="+mn-cs"/>
                </a:rPr>
                <a:t>倍</a:t>
              </a:r>
            </a:p>
          </p:txBody>
        </p:sp>
      </p:grpSp>
      <p:grpSp>
        <p:nvGrpSpPr>
          <p:cNvPr id="111" name="组合 110">
            <a:extLst>
              <a:ext uri="{FF2B5EF4-FFF2-40B4-BE49-F238E27FC236}">
                <a16:creationId xmlns:a16="http://schemas.microsoft.com/office/drawing/2014/main" id="{17865B13-EE42-43F2-B426-87AD4A9F55AF}"/>
              </a:ext>
            </a:extLst>
          </p:cNvPr>
          <p:cNvGrpSpPr/>
          <p:nvPr userDrawn="1"/>
        </p:nvGrpSpPr>
        <p:grpSpPr>
          <a:xfrm>
            <a:off x="7788223" y="3707832"/>
            <a:ext cx="3730677" cy="1598399"/>
            <a:chOff x="1764496" y="3707832"/>
            <a:chExt cx="3730677" cy="1598399"/>
          </a:xfrm>
        </p:grpSpPr>
        <p:sp>
          <p:nvSpPr>
            <p:cNvPr id="112" name="矩形 111">
              <a:extLst>
                <a:ext uri="{FF2B5EF4-FFF2-40B4-BE49-F238E27FC236}">
                  <a16:creationId xmlns:a16="http://schemas.microsoft.com/office/drawing/2014/main" id="{24F33E10-8AE1-46FA-9171-5E8D3CBD78AA}"/>
                </a:ext>
              </a:extLst>
            </p:cNvPr>
            <p:cNvSpPr/>
            <p:nvPr userDrawn="1"/>
          </p:nvSpPr>
          <p:spPr>
            <a:xfrm>
              <a:off x="1764496" y="3804281"/>
              <a:ext cx="2476998" cy="1501950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lvl="0" algn="just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此处是个标题示例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sw31</a:t>
              </a:r>
            </a:p>
            <a:p>
              <a:pPr lvl="0" algn="just">
                <a:lnSpc>
                  <a:spcPct val="100000"/>
                </a:lnSpc>
                <a:spcAft>
                  <a:spcPts val="600"/>
                </a:spcAft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这里是一段文字示例。这里又是一句示例文字，这里还有一句文字示例！到底有多少文字示例？那你就看要看到底有多少文字示例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~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cxnSp>
          <p:nvCxnSpPr>
            <p:cNvPr id="113" name="直接连接符 112">
              <a:extLst>
                <a:ext uri="{FF2B5EF4-FFF2-40B4-BE49-F238E27FC236}">
                  <a16:creationId xmlns:a16="http://schemas.microsoft.com/office/drawing/2014/main" id="{C1005D82-A0AB-4E9B-9B83-FD91FBA9D1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64496" y="4135620"/>
              <a:ext cx="2769404" cy="0"/>
            </a:xfrm>
            <a:prstGeom prst="line">
              <a:avLst/>
            </a:prstGeom>
            <a:ln>
              <a:solidFill>
                <a:srgbClr val="FF6F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文本框 113">
              <a:extLst>
                <a:ext uri="{FF2B5EF4-FFF2-40B4-BE49-F238E27FC236}">
                  <a16:creationId xmlns:a16="http://schemas.microsoft.com/office/drawing/2014/main" id="{588E2036-B9A0-4DD9-B674-7D6105F93076}"/>
                </a:ext>
              </a:extLst>
            </p:cNvPr>
            <p:cNvSpPr txBox="1"/>
            <p:nvPr userDrawn="1"/>
          </p:nvSpPr>
          <p:spPr>
            <a:xfrm>
              <a:off x="4771420" y="4070574"/>
              <a:ext cx="723753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dist"/>
              <a:r>
                <a:rPr lang="zh-CN" altLang="en-US" sz="1200" kern="1200" baseline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+mn-ea"/>
                  <a:cs typeface="+mn-cs"/>
                </a:rPr>
                <a:t>段后</a:t>
              </a:r>
              <a:r>
                <a:rPr lang="en-US" altLang="zh-CN" sz="1200" strike="sngStrike" kern="1200" baseline="0" dirty="0">
                  <a:solidFill>
                    <a:srgbClr val="FF6F36"/>
                  </a:solidFill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  <a:r>
                <a:rPr lang="zh-CN" altLang="en-US" sz="1200" strike="sngStrike" kern="1200" baseline="0" dirty="0">
                  <a:solidFill>
                    <a:srgbClr val="FF6F36"/>
                  </a:solidFill>
                  <a:latin typeface="Arial" panose="020B0604020202020204" pitchFamily="34" charset="0"/>
                  <a:ea typeface="+mn-ea"/>
                  <a:cs typeface="+mn-cs"/>
                </a:rPr>
                <a:t>磅</a:t>
              </a:r>
              <a:r>
                <a:rPr lang="zh-CN" altLang="en-US" sz="1200" kern="1200" baseline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</a:p>
          </p:txBody>
        </p:sp>
        <p:cxnSp>
          <p:nvCxnSpPr>
            <p:cNvPr id="115" name="直接连接符 114">
              <a:extLst>
                <a:ext uri="{FF2B5EF4-FFF2-40B4-BE49-F238E27FC236}">
                  <a16:creationId xmlns:a16="http://schemas.microsoft.com/office/drawing/2014/main" id="{9A0B8718-ADEA-4023-A606-BBA62ECB39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64496" y="4215665"/>
              <a:ext cx="2769404" cy="0"/>
            </a:xfrm>
            <a:prstGeom prst="line">
              <a:avLst/>
            </a:prstGeom>
            <a:ln>
              <a:solidFill>
                <a:srgbClr val="FF6F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>
              <a:extLst>
                <a:ext uri="{FF2B5EF4-FFF2-40B4-BE49-F238E27FC236}">
                  <a16:creationId xmlns:a16="http://schemas.microsoft.com/office/drawing/2014/main" id="{3F62B708-A727-4FEA-8D4B-18AAFE0BC8C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64496" y="3900670"/>
              <a:ext cx="2769404" cy="0"/>
            </a:xfrm>
            <a:prstGeom prst="line">
              <a:avLst/>
            </a:prstGeom>
            <a:ln>
              <a:solidFill>
                <a:srgbClr val="FF6F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>
              <a:extLst>
                <a:ext uri="{FF2B5EF4-FFF2-40B4-BE49-F238E27FC236}">
                  <a16:creationId xmlns:a16="http://schemas.microsoft.com/office/drawing/2014/main" id="{D7108F99-49E0-4950-8239-3EB90FC608E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64496" y="3804281"/>
              <a:ext cx="2769404" cy="0"/>
            </a:xfrm>
            <a:prstGeom prst="line">
              <a:avLst/>
            </a:prstGeom>
            <a:ln>
              <a:solidFill>
                <a:srgbClr val="FF6F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箭头连接符 117">
              <a:extLst>
                <a:ext uri="{FF2B5EF4-FFF2-40B4-BE49-F238E27FC236}">
                  <a16:creationId xmlns:a16="http://schemas.microsoft.com/office/drawing/2014/main" id="{1BD0FE51-E164-498B-B1DE-DC821C872D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45648" y="3795632"/>
              <a:ext cx="0" cy="116958"/>
            </a:xfrm>
            <a:prstGeom prst="straightConnector1">
              <a:avLst/>
            </a:prstGeom>
            <a:ln>
              <a:solidFill>
                <a:srgbClr val="FF6F36"/>
              </a:solidFill>
              <a:prstDash val="solid"/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文本框 118">
              <a:extLst>
                <a:ext uri="{FF2B5EF4-FFF2-40B4-BE49-F238E27FC236}">
                  <a16:creationId xmlns:a16="http://schemas.microsoft.com/office/drawing/2014/main" id="{D2F4EA8D-20E4-4BEB-8A8B-0AF2E2C869C0}"/>
                </a:ext>
              </a:extLst>
            </p:cNvPr>
            <p:cNvSpPr txBox="1"/>
            <p:nvPr userDrawn="1"/>
          </p:nvSpPr>
          <p:spPr>
            <a:xfrm>
              <a:off x="4771420" y="3707832"/>
              <a:ext cx="723753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dist"/>
              <a:r>
                <a:rPr lang="zh-CN" altLang="en-US" sz="1200" kern="1200" baseline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+mn-ea"/>
                  <a:cs typeface="+mn-cs"/>
                </a:rPr>
                <a:t>段前</a:t>
              </a:r>
              <a:r>
                <a:rPr lang="en-US" altLang="zh-CN" sz="1200" kern="1200" baseline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  <a:r>
                <a:rPr lang="zh-CN" altLang="en-US" sz="1200" kern="1200" baseline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+mn-ea"/>
                  <a:cs typeface="+mn-cs"/>
                </a:rPr>
                <a:t>磅 </a:t>
              </a:r>
            </a:p>
          </p:txBody>
        </p:sp>
        <p:cxnSp>
          <p:nvCxnSpPr>
            <p:cNvPr id="121" name="直接连接符 120">
              <a:extLst>
                <a:ext uri="{FF2B5EF4-FFF2-40B4-BE49-F238E27FC236}">
                  <a16:creationId xmlns:a16="http://schemas.microsoft.com/office/drawing/2014/main" id="{BE59EAE9-4B20-4595-81B8-46F07CE2E5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64496" y="4812607"/>
              <a:ext cx="2781152" cy="0"/>
            </a:xfrm>
            <a:prstGeom prst="line">
              <a:avLst/>
            </a:prstGeom>
            <a:ln>
              <a:solidFill>
                <a:srgbClr val="FF6F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>
              <a:extLst>
                <a:ext uri="{FF2B5EF4-FFF2-40B4-BE49-F238E27FC236}">
                  <a16:creationId xmlns:a16="http://schemas.microsoft.com/office/drawing/2014/main" id="{B912811C-22BC-4969-9DC6-76A1638B998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64496" y="4844909"/>
              <a:ext cx="2781152" cy="0"/>
            </a:xfrm>
            <a:prstGeom prst="line">
              <a:avLst/>
            </a:prstGeom>
            <a:ln>
              <a:solidFill>
                <a:srgbClr val="FF6F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文本框 123">
              <a:extLst>
                <a:ext uri="{FF2B5EF4-FFF2-40B4-BE49-F238E27FC236}">
                  <a16:creationId xmlns:a16="http://schemas.microsoft.com/office/drawing/2014/main" id="{79CA6845-D000-4F54-BC1C-0AF60E8A257A}"/>
                </a:ext>
              </a:extLst>
            </p:cNvPr>
            <p:cNvSpPr txBox="1"/>
            <p:nvPr userDrawn="1"/>
          </p:nvSpPr>
          <p:spPr>
            <a:xfrm>
              <a:off x="4771409" y="4697023"/>
              <a:ext cx="723764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dist"/>
              <a:r>
                <a:rPr lang="zh-CN" altLang="en-US" sz="1200" kern="1200" baseline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+mn-ea"/>
                  <a:cs typeface="+mn-cs"/>
                </a:rPr>
                <a:t>行距</a:t>
              </a:r>
              <a:r>
                <a:rPr lang="en-US" altLang="zh-CN" sz="1200" strike="sngStrike" kern="1200" baseline="0" dirty="0">
                  <a:solidFill>
                    <a:srgbClr val="FF6F36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  <a:r>
                <a:rPr lang="zh-CN" altLang="en-US" sz="1200" strike="sngStrike" kern="1200" baseline="0" dirty="0">
                  <a:solidFill>
                    <a:srgbClr val="FF6F36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rPr>
                <a:t>倍</a:t>
              </a:r>
            </a:p>
          </p:txBody>
        </p:sp>
        <p:cxnSp>
          <p:nvCxnSpPr>
            <p:cNvPr id="125" name="直接箭头连接符 124">
              <a:extLst>
                <a:ext uri="{FF2B5EF4-FFF2-40B4-BE49-F238E27FC236}">
                  <a16:creationId xmlns:a16="http://schemas.microsoft.com/office/drawing/2014/main" id="{F8379838-2352-43F4-9EEF-29D957B7DF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45648" y="4119960"/>
              <a:ext cx="0" cy="116958"/>
            </a:xfrm>
            <a:prstGeom prst="straightConnector1">
              <a:avLst/>
            </a:prstGeom>
            <a:ln>
              <a:solidFill>
                <a:srgbClr val="FF6F36"/>
              </a:solidFill>
              <a:prstDash val="solid"/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箭头连接符 127">
              <a:extLst>
                <a:ext uri="{FF2B5EF4-FFF2-40B4-BE49-F238E27FC236}">
                  <a16:creationId xmlns:a16="http://schemas.microsoft.com/office/drawing/2014/main" id="{89E7C41C-9C23-4591-913C-493978FC84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45648" y="4777044"/>
              <a:ext cx="0" cy="116958"/>
            </a:xfrm>
            <a:prstGeom prst="straightConnector1">
              <a:avLst/>
            </a:prstGeom>
            <a:ln>
              <a:solidFill>
                <a:srgbClr val="FF6F36"/>
              </a:solidFill>
              <a:prstDash val="solid"/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71445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 图标使用规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49FE490-1BEE-42BD-B335-284E0CF0A9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106" y="219454"/>
            <a:ext cx="2720085" cy="61499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4B902B4-3AAA-437D-A0CE-5A28119E3AFF}"/>
              </a:ext>
            </a:extLst>
          </p:cNvPr>
          <p:cNvSpPr/>
          <p:nvPr userDrawn="1"/>
        </p:nvSpPr>
        <p:spPr>
          <a:xfrm>
            <a:off x="0" y="219455"/>
            <a:ext cx="8891016" cy="6149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E954FDF4-5D74-4C76-8861-898F6FAEA26C}"/>
              </a:ext>
            </a:extLst>
          </p:cNvPr>
          <p:cNvCxnSpPr>
            <a:cxnSpLocks/>
          </p:cNvCxnSpPr>
          <p:nvPr userDrawn="1"/>
        </p:nvCxnSpPr>
        <p:spPr>
          <a:xfrm>
            <a:off x="0" y="6545769"/>
            <a:ext cx="889101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B22F5D25-D484-468E-A485-9E3ECFE6375B}"/>
              </a:ext>
            </a:extLst>
          </p:cNvPr>
          <p:cNvSpPr txBox="1"/>
          <p:nvPr userDrawn="1"/>
        </p:nvSpPr>
        <p:spPr>
          <a:xfrm>
            <a:off x="9149106" y="6407269"/>
            <a:ext cx="2852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Designed by Jiang </a:t>
            </a:r>
            <a:r>
              <a:rPr lang="en-US" altLang="zh-CN" sz="1200" dirty="0" err="1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Chenchen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1EC572C7-B311-4D61-A4BB-A8BA489DF6BA}"/>
              </a:ext>
            </a:extLst>
          </p:cNvPr>
          <p:cNvSpPr txBox="1"/>
          <p:nvPr userDrawn="1"/>
        </p:nvSpPr>
        <p:spPr>
          <a:xfrm>
            <a:off x="1596584" y="173009"/>
            <a:ext cx="4377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aseline="0" dirty="0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图标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AC33F2DF-8A2C-4F5B-9B8A-5BAFE2253D27}"/>
              </a:ext>
            </a:extLst>
          </p:cNvPr>
          <p:cNvSpPr txBox="1"/>
          <p:nvPr userDrawn="1"/>
        </p:nvSpPr>
        <p:spPr>
          <a:xfrm>
            <a:off x="322809" y="240337"/>
            <a:ext cx="1441687" cy="57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1100" baseline="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</a:rPr>
              <a:t>FUNDAMENTAL </a:t>
            </a:r>
          </a:p>
          <a:p>
            <a:pPr>
              <a:lnSpc>
                <a:spcPct val="90000"/>
              </a:lnSpc>
            </a:pPr>
            <a:r>
              <a:rPr lang="en-US" altLang="zh-CN" sz="1100" baseline="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</a:rPr>
              <a:t>SPECIFICATION</a:t>
            </a:r>
          </a:p>
          <a:p>
            <a:pPr>
              <a:spcBef>
                <a:spcPts val="100"/>
              </a:spcBef>
            </a:pPr>
            <a:r>
              <a:rPr lang="zh-CN" altLang="en-US" sz="1100" baseline="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</a:rPr>
              <a:t>基础规范</a:t>
            </a: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4BA3BA13-C199-432B-9AF9-8915064D1EED}"/>
              </a:ext>
            </a:extLst>
          </p:cNvPr>
          <p:cNvGrpSpPr/>
          <p:nvPr userDrawn="1"/>
        </p:nvGrpSpPr>
        <p:grpSpPr>
          <a:xfrm>
            <a:off x="322810" y="1276350"/>
            <a:ext cx="1081118" cy="419839"/>
            <a:chOff x="322809" y="1276350"/>
            <a:chExt cx="2471191" cy="419839"/>
          </a:xfrm>
        </p:grpSpPr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61A22464-8253-4BEF-AF7D-C293B108DBE0}"/>
                </a:ext>
              </a:extLst>
            </p:cNvPr>
            <p:cNvSpPr txBox="1"/>
            <p:nvPr/>
          </p:nvSpPr>
          <p:spPr>
            <a:xfrm>
              <a:off x="322809" y="1296079"/>
              <a:ext cx="2471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800" spc="-1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段落规范</a:t>
              </a:r>
            </a:p>
          </p:txBody>
        </p: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62A8D234-857C-44B0-89CB-2596C61F14B9}"/>
                </a:ext>
              </a:extLst>
            </p:cNvPr>
            <p:cNvGrpSpPr/>
            <p:nvPr/>
          </p:nvGrpSpPr>
          <p:grpSpPr>
            <a:xfrm>
              <a:off x="430490" y="1276350"/>
              <a:ext cx="2306091" cy="419839"/>
              <a:chOff x="430490" y="1276350"/>
              <a:chExt cx="2306091" cy="419839"/>
            </a:xfrm>
          </p:grpSpPr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50DDD883-4C05-4944-87C4-0BDCDA0003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490" y="1276350"/>
                <a:ext cx="2306091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EAA63EAD-DE57-46E6-A2BA-FA2E996CB5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490" y="1696189"/>
                <a:ext cx="2306091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E7E9E145-998A-45DD-AB0E-BA9FDA7CDC7B}"/>
              </a:ext>
            </a:extLst>
          </p:cNvPr>
          <p:cNvGrpSpPr/>
          <p:nvPr userDrawn="1"/>
        </p:nvGrpSpPr>
        <p:grpSpPr>
          <a:xfrm>
            <a:off x="322810" y="3817079"/>
            <a:ext cx="1081118" cy="419839"/>
            <a:chOff x="322809" y="1276350"/>
            <a:chExt cx="2471191" cy="419839"/>
          </a:xfrm>
        </p:grpSpPr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879F2C6B-0DDA-4456-BC24-C4C5B939A8FE}"/>
                </a:ext>
              </a:extLst>
            </p:cNvPr>
            <p:cNvSpPr txBox="1"/>
            <p:nvPr/>
          </p:nvSpPr>
          <p:spPr>
            <a:xfrm>
              <a:off x="322809" y="1296079"/>
              <a:ext cx="2471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800" spc="-1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正确示例</a:t>
              </a:r>
            </a:p>
          </p:txBody>
        </p: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0E76E59C-8B6D-442C-AE04-0B34EC89F646}"/>
                </a:ext>
              </a:extLst>
            </p:cNvPr>
            <p:cNvGrpSpPr/>
            <p:nvPr/>
          </p:nvGrpSpPr>
          <p:grpSpPr>
            <a:xfrm>
              <a:off x="430490" y="1276350"/>
              <a:ext cx="2306091" cy="419839"/>
              <a:chOff x="430490" y="1276350"/>
              <a:chExt cx="2306091" cy="419839"/>
            </a:xfrm>
          </p:grpSpPr>
          <p:cxnSp>
            <p:nvCxnSpPr>
              <p:cNvPr id="77" name="直接连接符 76">
                <a:extLst>
                  <a:ext uri="{FF2B5EF4-FFF2-40B4-BE49-F238E27FC236}">
                    <a16:creationId xmlns:a16="http://schemas.microsoft.com/office/drawing/2014/main" id="{8BD3AF0A-8A8C-4C60-88AA-A4B5A604CD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490" y="1276350"/>
                <a:ext cx="2306091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接连接符 77">
                <a:extLst>
                  <a:ext uri="{FF2B5EF4-FFF2-40B4-BE49-F238E27FC236}">
                    <a16:creationId xmlns:a16="http://schemas.microsoft.com/office/drawing/2014/main" id="{988C4374-14A9-4CB6-BC10-E1850B3DCD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490" y="1696189"/>
                <a:ext cx="2306091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CD64134B-9E8C-493D-B6F6-79331E822C4E}"/>
              </a:ext>
            </a:extLst>
          </p:cNvPr>
          <p:cNvGrpSpPr/>
          <p:nvPr userDrawn="1"/>
        </p:nvGrpSpPr>
        <p:grpSpPr>
          <a:xfrm>
            <a:off x="6317505" y="3817079"/>
            <a:ext cx="1081118" cy="419839"/>
            <a:chOff x="322809" y="1276350"/>
            <a:chExt cx="2471191" cy="419839"/>
          </a:xfrm>
        </p:grpSpPr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07DF6B80-0AB7-4FEF-9084-BACD30F345BA}"/>
                </a:ext>
              </a:extLst>
            </p:cNvPr>
            <p:cNvSpPr txBox="1"/>
            <p:nvPr/>
          </p:nvSpPr>
          <p:spPr>
            <a:xfrm>
              <a:off x="322809" y="1296079"/>
              <a:ext cx="2471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800" spc="-1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错误示例</a:t>
              </a:r>
            </a:p>
          </p:txBody>
        </p: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3BFC788E-F8DC-4BF7-8489-C38D49947160}"/>
                </a:ext>
              </a:extLst>
            </p:cNvPr>
            <p:cNvGrpSpPr/>
            <p:nvPr/>
          </p:nvGrpSpPr>
          <p:grpSpPr>
            <a:xfrm>
              <a:off x="430490" y="1276350"/>
              <a:ext cx="2306091" cy="419839"/>
              <a:chOff x="430490" y="1276350"/>
              <a:chExt cx="2306091" cy="419839"/>
            </a:xfrm>
          </p:grpSpPr>
          <p:cxnSp>
            <p:nvCxnSpPr>
              <p:cNvPr id="82" name="直接连接符 81">
                <a:extLst>
                  <a:ext uri="{FF2B5EF4-FFF2-40B4-BE49-F238E27FC236}">
                    <a16:creationId xmlns:a16="http://schemas.microsoft.com/office/drawing/2014/main" id="{C937F03B-4A8D-427B-ABFD-696FED6C31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490" y="1276350"/>
                <a:ext cx="2306091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>
                <a:extLst>
                  <a:ext uri="{FF2B5EF4-FFF2-40B4-BE49-F238E27FC236}">
                    <a16:creationId xmlns:a16="http://schemas.microsoft.com/office/drawing/2014/main" id="{577D4F8C-7717-47D6-8673-908D1E0203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490" y="1696189"/>
                <a:ext cx="2306091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0D905434-EC61-4DD7-B35E-9A2DF793785D}"/>
              </a:ext>
            </a:extLst>
          </p:cNvPr>
          <p:cNvGrpSpPr/>
          <p:nvPr userDrawn="1"/>
        </p:nvGrpSpPr>
        <p:grpSpPr>
          <a:xfrm>
            <a:off x="2956827" y="3817079"/>
            <a:ext cx="1584000" cy="1587340"/>
            <a:chOff x="2956827" y="3817079"/>
            <a:chExt cx="1584000" cy="1587340"/>
          </a:xfrm>
        </p:grpSpPr>
        <p:grpSp>
          <p:nvGrpSpPr>
            <p:cNvPr id="166" name="组合 165">
              <a:extLst>
                <a:ext uri="{FF2B5EF4-FFF2-40B4-BE49-F238E27FC236}">
                  <a16:creationId xmlns:a16="http://schemas.microsoft.com/office/drawing/2014/main" id="{18CAC47B-7F80-45D0-AFE1-B05926F30126}"/>
                </a:ext>
              </a:extLst>
            </p:cNvPr>
            <p:cNvGrpSpPr/>
            <p:nvPr userDrawn="1"/>
          </p:nvGrpSpPr>
          <p:grpSpPr>
            <a:xfrm>
              <a:off x="2956827" y="3817079"/>
              <a:ext cx="1584000" cy="1587340"/>
              <a:chOff x="2432445" y="1193960"/>
              <a:chExt cx="1584000" cy="1587340"/>
            </a:xfrm>
          </p:grpSpPr>
          <p:cxnSp>
            <p:nvCxnSpPr>
              <p:cNvPr id="169" name="直接连接符 168">
                <a:extLst>
                  <a:ext uri="{FF2B5EF4-FFF2-40B4-BE49-F238E27FC236}">
                    <a16:creationId xmlns:a16="http://schemas.microsoft.com/office/drawing/2014/main" id="{11A0E0F1-16F1-431E-A401-D6D1B82F554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32445" y="1343060"/>
                <a:ext cx="1584000" cy="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直接连接符 169">
                <a:extLst>
                  <a:ext uri="{FF2B5EF4-FFF2-40B4-BE49-F238E27FC236}">
                    <a16:creationId xmlns:a16="http://schemas.microsoft.com/office/drawing/2014/main" id="{6F840906-894C-4677-AE08-3D098078E5C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32445" y="1909388"/>
                <a:ext cx="1584000" cy="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直接连接符 170">
                <a:extLst>
                  <a:ext uri="{FF2B5EF4-FFF2-40B4-BE49-F238E27FC236}">
                    <a16:creationId xmlns:a16="http://schemas.microsoft.com/office/drawing/2014/main" id="{7DDAAF03-C3BE-4F7A-A222-D136E513067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32445" y="2781300"/>
                <a:ext cx="1584000" cy="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直接连接符 171">
                <a:extLst>
                  <a:ext uri="{FF2B5EF4-FFF2-40B4-BE49-F238E27FC236}">
                    <a16:creationId xmlns:a16="http://schemas.microsoft.com/office/drawing/2014/main" id="{BD0D731C-51A8-42E7-9FE1-FF84B7DF5AD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119896" y="1217775"/>
                <a:ext cx="0" cy="154800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直接连接符 172">
                <a:extLst>
                  <a:ext uri="{FF2B5EF4-FFF2-40B4-BE49-F238E27FC236}">
                    <a16:creationId xmlns:a16="http://schemas.microsoft.com/office/drawing/2014/main" id="{6D3EE615-5AF3-40EC-B75E-5AD1C1FF15F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605884" y="1217775"/>
                <a:ext cx="0" cy="154800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直接连接符 173">
                <a:extLst>
                  <a:ext uri="{FF2B5EF4-FFF2-40B4-BE49-F238E27FC236}">
                    <a16:creationId xmlns:a16="http://schemas.microsoft.com/office/drawing/2014/main" id="{3754446C-4F9F-4EA2-B51C-37DC096BC24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32445" y="2061788"/>
                <a:ext cx="1584000" cy="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直接连接符 174">
                <a:extLst>
                  <a:ext uri="{FF2B5EF4-FFF2-40B4-BE49-F238E27FC236}">
                    <a16:creationId xmlns:a16="http://schemas.microsoft.com/office/drawing/2014/main" id="{F50B3880-9097-4B92-81B8-5F3ADCC9700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32445" y="1193960"/>
                <a:ext cx="1584000" cy="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直接连接符 175">
                <a:extLst>
                  <a:ext uri="{FF2B5EF4-FFF2-40B4-BE49-F238E27FC236}">
                    <a16:creationId xmlns:a16="http://schemas.microsoft.com/office/drawing/2014/main" id="{ED08323B-111B-4AAA-9809-22929F89E6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315273" y="1217775"/>
                <a:ext cx="0" cy="154800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直接连接符 176">
                <a:extLst>
                  <a:ext uri="{FF2B5EF4-FFF2-40B4-BE49-F238E27FC236}">
                    <a16:creationId xmlns:a16="http://schemas.microsoft.com/office/drawing/2014/main" id="{8CFE0368-4EEB-43A0-80F0-9C7C0EA98AE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823774" y="1217775"/>
                <a:ext cx="0" cy="154800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直接连接符 177">
                <a:extLst>
                  <a:ext uri="{FF2B5EF4-FFF2-40B4-BE49-F238E27FC236}">
                    <a16:creationId xmlns:a16="http://schemas.microsoft.com/office/drawing/2014/main" id="{9711E4B0-A721-4FB7-BBA5-B74AD484F8E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003786" y="1217775"/>
                <a:ext cx="0" cy="154800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直接连接符 178">
                <a:extLst>
                  <a:ext uri="{FF2B5EF4-FFF2-40B4-BE49-F238E27FC236}">
                    <a16:creationId xmlns:a16="http://schemas.microsoft.com/office/drawing/2014/main" id="{1C5DE292-096A-4431-A594-B475CB5265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32445" y="1217775"/>
                <a:ext cx="0" cy="154800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直接连接符 179">
                <a:extLst>
                  <a:ext uri="{FF2B5EF4-FFF2-40B4-BE49-F238E27FC236}">
                    <a16:creationId xmlns:a16="http://schemas.microsoft.com/office/drawing/2014/main" id="{728357A4-F8A6-434A-800A-2E7224B4DC2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32445" y="2638425"/>
                <a:ext cx="1584000" cy="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3" name="ppt-business-presentation-file-format-symbol_29125">
              <a:extLst>
                <a:ext uri="{FF2B5EF4-FFF2-40B4-BE49-F238E27FC236}">
                  <a16:creationId xmlns:a16="http://schemas.microsoft.com/office/drawing/2014/main" id="{FB9947EC-39A9-4223-B9E7-27A547B719F6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3141927" y="3966180"/>
              <a:ext cx="497596" cy="561029"/>
            </a:xfrm>
            <a:custGeom>
              <a:avLst/>
              <a:gdLst>
                <a:gd name="connsiteX0" fmla="*/ 72469 w 538061"/>
                <a:gd name="connsiteY0" fmla="*/ 461844 h 606651"/>
                <a:gd name="connsiteX1" fmla="*/ 72469 w 538061"/>
                <a:gd name="connsiteY1" fmla="*/ 576418 h 606651"/>
                <a:gd name="connsiteX2" fmla="*/ 465592 w 538061"/>
                <a:gd name="connsiteY2" fmla="*/ 576418 h 606651"/>
                <a:gd name="connsiteX3" fmla="*/ 465592 w 538061"/>
                <a:gd name="connsiteY3" fmla="*/ 461844 h 606651"/>
                <a:gd name="connsiteX4" fmla="*/ 275035 w 538061"/>
                <a:gd name="connsiteY4" fmla="*/ 277887 h 606651"/>
                <a:gd name="connsiteX5" fmla="*/ 306465 w 538061"/>
                <a:gd name="connsiteY5" fmla="*/ 303997 h 606651"/>
                <a:gd name="connsiteX6" fmla="*/ 271892 w 538061"/>
                <a:gd name="connsiteY6" fmla="*/ 332999 h 606651"/>
                <a:gd name="connsiteX7" fmla="*/ 258410 w 538061"/>
                <a:gd name="connsiteY7" fmla="*/ 331925 h 606651"/>
                <a:gd name="connsiteX8" fmla="*/ 258410 w 538061"/>
                <a:gd name="connsiteY8" fmla="*/ 279457 h 606651"/>
                <a:gd name="connsiteX9" fmla="*/ 275035 w 538061"/>
                <a:gd name="connsiteY9" fmla="*/ 277887 h 606651"/>
                <a:gd name="connsiteX10" fmla="*/ 121626 w 538061"/>
                <a:gd name="connsiteY10" fmla="*/ 277887 h 606651"/>
                <a:gd name="connsiteX11" fmla="*/ 153056 w 538061"/>
                <a:gd name="connsiteY11" fmla="*/ 303997 h 606651"/>
                <a:gd name="connsiteX12" fmla="*/ 118483 w 538061"/>
                <a:gd name="connsiteY12" fmla="*/ 332999 h 606651"/>
                <a:gd name="connsiteX13" fmla="*/ 105001 w 538061"/>
                <a:gd name="connsiteY13" fmla="*/ 331925 h 606651"/>
                <a:gd name="connsiteX14" fmla="*/ 105001 w 538061"/>
                <a:gd name="connsiteY14" fmla="*/ 279457 h 606651"/>
                <a:gd name="connsiteX15" fmla="*/ 121626 w 538061"/>
                <a:gd name="connsiteY15" fmla="*/ 277887 h 606651"/>
                <a:gd name="connsiteX16" fmla="*/ 358459 w 538061"/>
                <a:gd name="connsiteY16" fmla="*/ 248889 h 606651"/>
                <a:gd name="connsiteX17" fmla="*/ 358459 w 538061"/>
                <a:gd name="connsiteY17" fmla="*/ 282674 h 606651"/>
                <a:gd name="connsiteX18" fmla="*/ 406193 w 538061"/>
                <a:gd name="connsiteY18" fmla="*/ 282674 h 606651"/>
                <a:gd name="connsiteX19" fmla="*/ 406193 w 538061"/>
                <a:gd name="connsiteY19" fmla="*/ 426572 h 606651"/>
                <a:gd name="connsiteX20" fmla="*/ 446564 w 538061"/>
                <a:gd name="connsiteY20" fmla="*/ 426572 h 606651"/>
                <a:gd name="connsiteX21" fmla="*/ 446564 w 538061"/>
                <a:gd name="connsiteY21" fmla="*/ 282674 h 606651"/>
                <a:gd name="connsiteX22" fmla="*/ 495125 w 538061"/>
                <a:gd name="connsiteY22" fmla="*/ 282674 h 606651"/>
                <a:gd name="connsiteX23" fmla="*/ 495125 w 538061"/>
                <a:gd name="connsiteY23" fmla="*/ 248889 h 606651"/>
                <a:gd name="connsiteX24" fmla="*/ 272919 w 538061"/>
                <a:gd name="connsiteY24" fmla="*/ 247567 h 606651"/>
                <a:gd name="connsiteX25" fmla="*/ 218484 w 538061"/>
                <a:gd name="connsiteY25" fmla="*/ 251284 h 606651"/>
                <a:gd name="connsiteX26" fmla="*/ 218484 w 538061"/>
                <a:gd name="connsiteY26" fmla="*/ 426572 h 606651"/>
                <a:gd name="connsiteX27" fmla="*/ 258359 w 538061"/>
                <a:gd name="connsiteY27" fmla="*/ 426572 h 606651"/>
                <a:gd name="connsiteX28" fmla="*/ 258359 w 538061"/>
                <a:gd name="connsiteY28" fmla="*/ 363049 h 606651"/>
                <a:gd name="connsiteX29" fmla="*/ 272091 w 538061"/>
                <a:gd name="connsiteY29" fmla="*/ 363792 h 606651"/>
                <a:gd name="connsiteX30" fmla="*/ 329918 w 538061"/>
                <a:gd name="connsiteY30" fmla="*/ 345124 h 606651"/>
                <a:gd name="connsiteX31" fmla="*/ 346298 w 538061"/>
                <a:gd name="connsiteY31" fmla="*/ 302912 h 606651"/>
                <a:gd name="connsiteX32" fmla="*/ 327271 w 538061"/>
                <a:gd name="connsiteY32" fmla="*/ 261858 h 606651"/>
                <a:gd name="connsiteX33" fmla="*/ 272919 w 538061"/>
                <a:gd name="connsiteY33" fmla="*/ 247567 h 606651"/>
                <a:gd name="connsiteX34" fmla="*/ 119542 w 538061"/>
                <a:gd name="connsiteY34" fmla="*/ 247567 h 606651"/>
                <a:gd name="connsiteX35" fmla="*/ 65189 w 538061"/>
                <a:gd name="connsiteY35" fmla="*/ 251284 h 606651"/>
                <a:gd name="connsiteX36" fmla="*/ 65189 w 538061"/>
                <a:gd name="connsiteY36" fmla="*/ 426572 h 606651"/>
                <a:gd name="connsiteX37" fmla="*/ 104981 w 538061"/>
                <a:gd name="connsiteY37" fmla="*/ 426572 h 606651"/>
                <a:gd name="connsiteX38" fmla="*/ 104981 w 538061"/>
                <a:gd name="connsiteY38" fmla="*/ 363049 h 606651"/>
                <a:gd name="connsiteX39" fmla="*/ 118714 w 538061"/>
                <a:gd name="connsiteY39" fmla="*/ 363792 h 606651"/>
                <a:gd name="connsiteX40" fmla="*/ 176541 w 538061"/>
                <a:gd name="connsiteY40" fmla="*/ 345124 h 606651"/>
                <a:gd name="connsiteX41" fmla="*/ 192921 w 538061"/>
                <a:gd name="connsiteY41" fmla="*/ 302912 h 606651"/>
                <a:gd name="connsiteX42" fmla="*/ 173894 w 538061"/>
                <a:gd name="connsiteY42" fmla="*/ 261858 h 606651"/>
                <a:gd name="connsiteX43" fmla="*/ 119542 w 538061"/>
                <a:gd name="connsiteY43" fmla="*/ 247567 h 606651"/>
                <a:gd name="connsiteX44" fmla="*/ 72469 w 538061"/>
                <a:gd name="connsiteY44" fmla="*/ 23790 h 606651"/>
                <a:gd name="connsiteX45" fmla="*/ 72469 w 538061"/>
                <a:gd name="connsiteY45" fmla="*/ 217003 h 606651"/>
                <a:gd name="connsiteX46" fmla="*/ 465592 w 538061"/>
                <a:gd name="connsiteY46" fmla="*/ 217003 h 606651"/>
                <a:gd name="connsiteX47" fmla="*/ 465592 w 538061"/>
                <a:gd name="connsiteY47" fmla="*/ 157445 h 606651"/>
                <a:gd name="connsiteX48" fmla="*/ 360362 w 538061"/>
                <a:gd name="connsiteY48" fmla="*/ 157445 h 606651"/>
                <a:gd name="connsiteX49" fmla="*/ 348449 w 538061"/>
                <a:gd name="connsiteY49" fmla="*/ 145550 h 606651"/>
                <a:gd name="connsiteX50" fmla="*/ 348449 w 538061"/>
                <a:gd name="connsiteY50" fmla="*/ 23790 h 606651"/>
                <a:gd name="connsiteX51" fmla="*/ 72469 w 538061"/>
                <a:gd name="connsiteY51" fmla="*/ 0 h 606651"/>
                <a:gd name="connsiteX52" fmla="*/ 360362 w 538061"/>
                <a:gd name="connsiteY52" fmla="*/ 0 h 606651"/>
                <a:gd name="connsiteX53" fmla="*/ 363092 w 538061"/>
                <a:gd name="connsiteY53" fmla="*/ 330 h 606651"/>
                <a:gd name="connsiteX54" fmla="*/ 363754 w 538061"/>
                <a:gd name="connsiteY54" fmla="*/ 578 h 606651"/>
                <a:gd name="connsiteX55" fmla="*/ 366070 w 538061"/>
                <a:gd name="connsiteY55" fmla="*/ 1569 h 606651"/>
                <a:gd name="connsiteX56" fmla="*/ 366897 w 538061"/>
                <a:gd name="connsiteY56" fmla="*/ 1983 h 606651"/>
                <a:gd name="connsiteX57" fmla="*/ 369214 w 538061"/>
                <a:gd name="connsiteY57" fmla="*/ 3965 h 606651"/>
                <a:gd name="connsiteX58" fmla="*/ 369296 w 538061"/>
                <a:gd name="connsiteY58" fmla="*/ 4048 h 606651"/>
                <a:gd name="connsiteX59" fmla="*/ 486439 w 538061"/>
                <a:gd name="connsiteY59" fmla="*/ 137702 h 606651"/>
                <a:gd name="connsiteX60" fmla="*/ 489252 w 538061"/>
                <a:gd name="connsiteY60" fmla="*/ 145385 h 606651"/>
                <a:gd name="connsiteX61" fmla="*/ 489417 w 538061"/>
                <a:gd name="connsiteY61" fmla="*/ 146706 h 606651"/>
                <a:gd name="connsiteX62" fmla="*/ 489417 w 538061"/>
                <a:gd name="connsiteY62" fmla="*/ 217003 h 606651"/>
                <a:gd name="connsiteX63" fmla="*/ 503977 w 538061"/>
                <a:gd name="connsiteY63" fmla="*/ 217003 h 606651"/>
                <a:gd name="connsiteX64" fmla="*/ 538061 w 538061"/>
                <a:gd name="connsiteY64" fmla="*/ 251037 h 606651"/>
                <a:gd name="connsiteX65" fmla="*/ 538061 w 538061"/>
                <a:gd name="connsiteY65" fmla="*/ 427811 h 606651"/>
                <a:gd name="connsiteX66" fmla="*/ 503977 w 538061"/>
                <a:gd name="connsiteY66" fmla="*/ 461844 h 606651"/>
                <a:gd name="connsiteX67" fmla="*/ 489417 w 538061"/>
                <a:gd name="connsiteY67" fmla="*/ 461844 h 606651"/>
                <a:gd name="connsiteX68" fmla="*/ 489417 w 538061"/>
                <a:gd name="connsiteY68" fmla="*/ 582861 h 606651"/>
                <a:gd name="connsiteX69" fmla="*/ 465592 w 538061"/>
                <a:gd name="connsiteY69" fmla="*/ 606651 h 606651"/>
                <a:gd name="connsiteX70" fmla="*/ 72469 w 538061"/>
                <a:gd name="connsiteY70" fmla="*/ 606651 h 606651"/>
                <a:gd name="connsiteX71" fmla="*/ 48644 w 538061"/>
                <a:gd name="connsiteY71" fmla="*/ 582861 h 606651"/>
                <a:gd name="connsiteX72" fmla="*/ 48644 w 538061"/>
                <a:gd name="connsiteY72" fmla="*/ 461844 h 606651"/>
                <a:gd name="connsiteX73" fmla="*/ 34084 w 538061"/>
                <a:gd name="connsiteY73" fmla="*/ 461844 h 606651"/>
                <a:gd name="connsiteX74" fmla="*/ 0 w 538061"/>
                <a:gd name="connsiteY74" fmla="*/ 427811 h 606651"/>
                <a:gd name="connsiteX75" fmla="*/ 0 w 538061"/>
                <a:gd name="connsiteY75" fmla="*/ 250954 h 606651"/>
                <a:gd name="connsiteX76" fmla="*/ 34084 w 538061"/>
                <a:gd name="connsiteY76" fmla="*/ 217003 h 606651"/>
                <a:gd name="connsiteX77" fmla="*/ 48644 w 538061"/>
                <a:gd name="connsiteY77" fmla="*/ 217003 h 606651"/>
                <a:gd name="connsiteX78" fmla="*/ 48644 w 538061"/>
                <a:gd name="connsiteY78" fmla="*/ 23790 h 606651"/>
                <a:gd name="connsiteX79" fmla="*/ 72469 w 538061"/>
                <a:gd name="connsiteY79" fmla="*/ 0 h 606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8061" h="606651">
                  <a:moveTo>
                    <a:pt x="72469" y="461844"/>
                  </a:moveTo>
                  <a:lnTo>
                    <a:pt x="72469" y="576418"/>
                  </a:lnTo>
                  <a:lnTo>
                    <a:pt x="465592" y="576418"/>
                  </a:lnTo>
                  <a:lnTo>
                    <a:pt x="465592" y="461844"/>
                  </a:lnTo>
                  <a:close/>
                  <a:moveTo>
                    <a:pt x="275035" y="277887"/>
                  </a:moveTo>
                  <a:cubicBezTo>
                    <a:pt x="295134" y="277887"/>
                    <a:pt x="306465" y="287637"/>
                    <a:pt x="306465" y="303997"/>
                  </a:cubicBezTo>
                  <a:cubicBezTo>
                    <a:pt x="306465" y="322175"/>
                    <a:pt x="293314" y="332999"/>
                    <a:pt x="271892" y="332999"/>
                  </a:cubicBezTo>
                  <a:cubicBezTo>
                    <a:pt x="266102" y="332999"/>
                    <a:pt x="261884" y="332751"/>
                    <a:pt x="258410" y="331925"/>
                  </a:cubicBezTo>
                  <a:lnTo>
                    <a:pt x="258410" y="279457"/>
                  </a:lnTo>
                  <a:cubicBezTo>
                    <a:pt x="261305" y="278713"/>
                    <a:pt x="266847" y="277887"/>
                    <a:pt x="275035" y="277887"/>
                  </a:cubicBezTo>
                  <a:close/>
                  <a:moveTo>
                    <a:pt x="121626" y="277887"/>
                  </a:moveTo>
                  <a:cubicBezTo>
                    <a:pt x="141725" y="277887"/>
                    <a:pt x="153056" y="287637"/>
                    <a:pt x="153056" y="303997"/>
                  </a:cubicBezTo>
                  <a:cubicBezTo>
                    <a:pt x="153056" y="322175"/>
                    <a:pt x="139905" y="332999"/>
                    <a:pt x="118483" y="332999"/>
                  </a:cubicBezTo>
                  <a:cubicBezTo>
                    <a:pt x="112693" y="332999"/>
                    <a:pt x="108475" y="332751"/>
                    <a:pt x="105001" y="331925"/>
                  </a:cubicBezTo>
                  <a:lnTo>
                    <a:pt x="105001" y="279457"/>
                  </a:lnTo>
                  <a:cubicBezTo>
                    <a:pt x="107896" y="278713"/>
                    <a:pt x="113520" y="277887"/>
                    <a:pt x="121626" y="277887"/>
                  </a:cubicBezTo>
                  <a:close/>
                  <a:moveTo>
                    <a:pt x="358459" y="248889"/>
                  </a:moveTo>
                  <a:lnTo>
                    <a:pt x="358459" y="282674"/>
                  </a:lnTo>
                  <a:lnTo>
                    <a:pt x="406193" y="282674"/>
                  </a:lnTo>
                  <a:lnTo>
                    <a:pt x="406193" y="426572"/>
                  </a:lnTo>
                  <a:lnTo>
                    <a:pt x="446564" y="426572"/>
                  </a:lnTo>
                  <a:lnTo>
                    <a:pt x="446564" y="282674"/>
                  </a:lnTo>
                  <a:lnTo>
                    <a:pt x="495125" y="282674"/>
                  </a:lnTo>
                  <a:lnTo>
                    <a:pt x="495125" y="248889"/>
                  </a:lnTo>
                  <a:close/>
                  <a:moveTo>
                    <a:pt x="272919" y="247567"/>
                  </a:moveTo>
                  <a:cubicBezTo>
                    <a:pt x="248349" y="247567"/>
                    <a:pt x="230893" y="249137"/>
                    <a:pt x="218484" y="251284"/>
                  </a:cubicBezTo>
                  <a:lnTo>
                    <a:pt x="218484" y="426572"/>
                  </a:lnTo>
                  <a:lnTo>
                    <a:pt x="258359" y="426572"/>
                  </a:lnTo>
                  <a:lnTo>
                    <a:pt x="258359" y="363049"/>
                  </a:lnTo>
                  <a:cubicBezTo>
                    <a:pt x="262081" y="363545"/>
                    <a:pt x="266797" y="363792"/>
                    <a:pt x="272091" y="363792"/>
                  </a:cubicBezTo>
                  <a:cubicBezTo>
                    <a:pt x="295834" y="363792"/>
                    <a:pt x="316185" y="358010"/>
                    <a:pt x="329918" y="345124"/>
                  </a:cubicBezTo>
                  <a:cubicBezTo>
                    <a:pt x="340507" y="335046"/>
                    <a:pt x="346298" y="320342"/>
                    <a:pt x="346298" y="302912"/>
                  </a:cubicBezTo>
                  <a:cubicBezTo>
                    <a:pt x="346298" y="285565"/>
                    <a:pt x="338604" y="270779"/>
                    <a:pt x="327271" y="261858"/>
                  </a:cubicBezTo>
                  <a:cubicBezTo>
                    <a:pt x="315358" y="252358"/>
                    <a:pt x="297737" y="247567"/>
                    <a:pt x="272919" y="247567"/>
                  </a:cubicBezTo>
                  <a:close/>
                  <a:moveTo>
                    <a:pt x="119542" y="247567"/>
                  </a:moveTo>
                  <a:cubicBezTo>
                    <a:pt x="94971" y="247567"/>
                    <a:pt x="77516" y="249137"/>
                    <a:pt x="65189" y="251284"/>
                  </a:cubicBezTo>
                  <a:lnTo>
                    <a:pt x="65189" y="426572"/>
                  </a:lnTo>
                  <a:lnTo>
                    <a:pt x="104981" y="426572"/>
                  </a:lnTo>
                  <a:lnTo>
                    <a:pt x="104981" y="363049"/>
                  </a:lnTo>
                  <a:cubicBezTo>
                    <a:pt x="108704" y="363545"/>
                    <a:pt x="113420" y="363792"/>
                    <a:pt x="118714" y="363792"/>
                  </a:cubicBezTo>
                  <a:cubicBezTo>
                    <a:pt x="142457" y="363792"/>
                    <a:pt x="162808" y="358010"/>
                    <a:pt x="176541" y="345124"/>
                  </a:cubicBezTo>
                  <a:cubicBezTo>
                    <a:pt x="187130" y="335046"/>
                    <a:pt x="192921" y="320342"/>
                    <a:pt x="192921" y="302912"/>
                  </a:cubicBezTo>
                  <a:cubicBezTo>
                    <a:pt x="192921" y="285565"/>
                    <a:pt x="185227" y="270779"/>
                    <a:pt x="173894" y="261858"/>
                  </a:cubicBezTo>
                  <a:cubicBezTo>
                    <a:pt x="162064" y="252358"/>
                    <a:pt x="144360" y="247567"/>
                    <a:pt x="119542" y="247567"/>
                  </a:cubicBezTo>
                  <a:close/>
                  <a:moveTo>
                    <a:pt x="72469" y="23790"/>
                  </a:moveTo>
                  <a:lnTo>
                    <a:pt x="72469" y="217003"/>
                  </a:lnTo>
                  <a:lnTo>
                    <a:pt x="465592" y="217003"/>
                  </a:lnTo>
                  <a:lnTo>
                    <a:pt x="465592" y="157445"/>
                  </a:lnTo>
                  <a:lnTo>
                    <a:pt x="360362" y="157445"/>
                  </a:lnTo>
                  <a:cubicBezTo>
                    <a:pt x="353744" y="157445"/>
                    <a:pt x="348449" y="152076"/>
                    <a:pt x="348449" y="145550"/>
                  </a:cubicBezTo>
                  <a:lnTo>
                    <a:pt x="348449" y="23790"/>
                  </a:lnTo>
                  <a:close/>
                  <a:moveTo>
                    <a:pt x="72469" y="0"/>
                  </a:moveTo>
                  <a:lnTo>
                    <a:pt x="360362" y="0"/>
                  </a:lnTo>
                  <a:cubicBezTo>
                    <a:pt x="361272" y="0"/>
                    <a:pt x="362182" y="165"/>
                    <a:pt x="363092" y="330"/>
                  </a:cubicBezTo>
                  <a:cubicBezTo>
                    <a:pt x="363340" y="413"/>
                    <a:pt x="363506" y="496"/>
                    <a:pt x="363754" y="578"/>
                  </a:cubicBezTo>
                  <a:cubicBezTo>
                    <a:pt x="364581" y="826"/>
                    <a:pt x="365326" y="1156"/>
                    <a:pt x="366070" y="1569"/>
                  </a:cubicBezTo>
                  <a:cubicBezTo>
                    <a:pt x="366318" y="1652"/>
                    <a:pt x="366566" y="1817"/>
                    <a:pt x="366897" y="1983"/>
                  </a:cubicBezTo>
                  <a:cubicBezTo>
                    <a:pt x="367725" y="2561"/>
                    <a:pt x="368552" y="3222"/>
                    <a:pt x="369214" y="3965"/>
                  </a:cubicBezTo>
                  <a:cubicBezTo>
                    <a:pt x="369214" y="4048"/>
                    <a:pt x="369296" y="4048"/>
                    <a:pt x="369296" y="4048"/>
                  </a:cubicBezTo>
                  <a:lnTo>
                    <a:pt x="486439" y="137702"/>
                  </a:lnTo>
                  <a:cubicBezTo>
                    <a:pt x="488342" y="139850"/>
                    <a:pt x="489252" y="142576"/>
                    <a:pt x="489252" y="145385"/>
                  </a:cubicBezTo>
                  <a:cubicBezTo>
                    <a:pt x="489334" y="145798"/>
                    <a:pt x="489417" y="146293"/>
                    <a:pt x="489417" y="146706"/>
                  </a:cubicBezTo>
                  <a:lnTo>
                    <a:pt x="489417" y="217003"/>
                  </a:lnTo>
                  <a:lnTo>
                    <a:pt x="503977" y="217003"/>
                  </a:lnTo>
                  <a:cubicBezTo>
                    <a:pt x="522839" y="217003"/>
                    <a:pt x="538061" y="232203"/>
                    <a:pt x="538061" y="251037"/>
                  </a:cubicBezTo>
                  <a:lnTo>
                    <a:pt x="538061" y="427811"/>
                  </a:lnTo>
                  <a:cubicBezTo>
                    <a:pt x="538061" y="446563"/>
                    <a:pt x="522839" y="461844"/>
                    <a:pt x="503977" y="461844"/>
                  </a:cubicBezTo>
                  <a:lnTo>
                    <a:pt x="489417" y="461844"/>
                  </a:lnTo>
                  <a:lnTo>
                    <a:pt x="489417" y="582861"/>
                  </a:lnTo>
                  <a:cubicBezTo>
                    <a:pt x="489417" y="595995"/>
                    <a:pt x="478745" y="606651"/>
                    <a:pt x="465592" y="606651"/>
                  </a:cubicBezTo>
                  <a:lnTo>
                    <a:pt x="72469" y="606651"/>
                  </a:lnTo>
                  <a:cubicBezTo>
                    <a:pt x="59316" y="606651"/>
                    <a:pt x="48644" y="595995"/>
                    <a:pt x="48644" y="582861"/>
                  </a:cubicBezTo>
                  <a:lnTo>
                    <a:pt x="48644" y="461844"/>
                  </a:lnTo>
                  <a:lnTo>
                    <a:pt x="34084" y="461844"/>
                  </a:lnTo>
                  <a:cubicBezTo>
                    <a:pt x="15222" y="461844"/>
                    <a:pt x="0" y="446563"/>
                    <a:pt x="0" y="427811"/>
                  </a:cubicBezTo>
                  <a:lnTo>
                    <a:pt x="0" y="250954"/>
                  </a:lnTo>
                  <a:cubicBezTo>
                    <a:pt x="0" y="232203"/>
                    <a:pt x="15222" y="217003"/>
                    <a:pt x="34084" y="217003"/>
                  </a:cubicBezTo>
                  <a:lnTo>
                    <a:pt x="48644" y="217003"/>
                  </a:lnTo>
                  <a:lnTo>
                    <a:pt x="48644" y="23790"/>
                  </a:lnTo>
                  <a:cubicBezTo>
                    <a:pt x="48644" y="10656"/>
                    <a:pt x="59316" y="0"/>
                    <a:pt x="72469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</p:sp>
        <p:sp>
          <p:nvSpPr>
            <p:cNvPr id="184" name="doc-file-format_28790">
              <a:extLst>
                <a:ext uri="{FF2B5EF4-FFF2-40B4-BE49-F238E27FC236}">
                  <a16:creationId xmlns:a16="http://schemas.microsoft.com/office/drawing/2014/main" id="{B2AA0644-1B39-4F24-9A74-5EBC6E836A23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3141932" y="4700433"/>
              <a:ext cx="497584" cy="561029"/>
            </a:xfrm>
            <a:custGeom>
              <a:avLst/>
              <a:gdLst>
                <a:gd name="connsiteX0" fmla="*/ 72606 w 539049"/>
                <a:gd name="connsiteY0" fmla="*/ 462631 h 607780"/>
                <a:gd name="connsiteX1" fmla="*/ 72606 w 539049"/>
                <a:gd name="connsiteY1" fmla="*/ 577437 h 607780"/>
                <a:gd name="connsiteX2" fmla="*/ 466443 w 539049"/>
                <a:gd name="connsiteY2" fmla="*/ 577437 h 607780"/>
                <a:gd name="connsiteX3" fmla="*/ 466443 w 539049"/>
                <a:gd name="connsiteY3" fmla="*/ 462631 h 607780"/>
                <a:gd name="connsiteX4" fmla="*/ 91208 w 539049"/>
                <a:gd name="connsiteY4" fmla="*/ 276899 h 607780"/>
                <a:gd name="connsiteX5" fmla="*/ 143210 w 539049"/>
                <a:gd name="connsiteY5" fmla="*/ 329360 h 607780"/>
                <a:gd name="connsiteX6" fmla="*/ 87214 w 539049"/>
                <a:gd name="connsiteY6" fmla="*/ 387226 h 607780"/>
                <a:gd name="connsiteX7" fmla="*/ 74235 w 539049"/>
                <a:gd name="connsiteY7" fmla="*/ 386477 h 607780"/>
                <a:gd name="connsiteX8" fmla="*/ 74235 w 539049"/>
                <a:gd name="connsiteY8" fmla="*/ 278312 h 607780"/>
                <a:gd name="connsiteX9" fmla="*/ 91208 w 539049"/>
                <a:gd name="connsiteY9" fmla="*/ 276899 h 607780"/>
                <a:gd name="connsiteX10" fmla="*/ 279468 w 539049"/>
                <a:gd name="connsiteY10" fmla="*/ 276405 h 607780"/>
                <a:gd name="connsiteX11" fmla="*/ 319520 w 539049"/>
                <a:gd name="connsiteY11" fmla="*/ 331506 h 607780"/>
                <a:gd name="connsiteX12" fmla="*/ 279718 w 539049"/>
                <a:gd name="connsiteY12" fmla="*/ 387687 h 607780"/>
                <a:gd name="connsiteX13" fmla="*/ 239499 w 539049"/>
                <a:gd name="connsiteY13" fmla="*/ 332503 h 607780"/>
                <a:gd name="connsiteX14" fmla="*/ 279468 w 539049"/>
                <a:gd name="connsiteY14" fmla="*/ 276405 h 607780"/>
                <a:gd name="connsiteX15" fmla="*/ 87177 w 539049"/>
                <a:gd name="connsiteY15" fmla="*/ 248233 h 607780"/>
                <a:gd name="connsiteX16" fmla="*/ 36636 w 539049"/>
                <a:gd name="connsiteY16" fmla="*/ 251641 h 607780"/>
                <a:gd name="connsiteX17" fmla="*/ 36636 w 539049"/>
                <a:gd name="connsiteY17" fmla="*/ 413916 h 607780"/>
                <a:gd name="connsiteX18" fmla="*/ 79100 w 539049"/>
                <a:gd name="connsiteY18" fmla="*/ 416410 h 607780"/>
                <a:gd name="connsiteX19" fmla="*/ 155453 w 539049"/>
                <a:gd name="connsiteY19" fmla="*/ 395045 h 607780"/>
                <a:gd name="connsiteX20" fmla="*/ 182930 w 539049"/>
                <a:gd name="connsiteY20" fmla="*/ 328123 h 607780"/>
                <a:gd name="connsiteX21" fmla="*/ 154953 w 539049"/>
                <a:gd name="connsiteY21" fmla="*/ 265857 h 607780"/>
                <a:gd name="connsiteX22" fmla="*/ 87177 w 539049"/>
                <a:gd name="connsiteY22" fmla="*/ 248233 h 607780"/>
                <a:gd name="connsiteX23" fmla="*/ 466277 w 539049"/>
                <a:gd name="connsiteY23" fmla="*/ 246737 h 607780"/>
                <a:gd name="connsiteX24" fmla="*/ 375936 w 539049"/>
                <a:gd name="connsiteY24" fmla="*/ 334524 h 607780"/>
                <a:gd name="connsiteX25" fmla="*/ 462613 w 539049"/>
                <a:gd name="connsiteY25" fmla="*/ 417075 h 607780"/>
                <a:gd name="connsiteX26" fmla="*/ 505161 w 539049"/>
                <a:gd name="connsiteY26" fmla="*/ 410008 h 607780"/>
                <a:gd name="connsiteX27" fmla="*/ 499499 w 539049"/>
                <a:gd name="connsiteY27" fmla="*/ 380829 h 607780"/>
                <a:gd name="connsiteX28" fmla="*/ 468275 w 539049"/>
                <a:gd name="connsiteY28" fmla="*/ 386233 h 607780"/>
                <a:gd name="connsiteX29" fmla="*/ 415236 w 539049"/>
                <a:gd name="connsiteY29" fmla="*/ 332280 h 607780"/>
                <a:gd name="connsiteX30" fmla="*/ 468025 w 539049"/>
                <a:gd name="connsiteY30" fmla="*/ 277662 h 607780"/>
                <a:gd name="connsiteX31" fmla="*/ 499499 w 539049"/>
                <a:gd name="connsiteY31" fmla="*/ 283730 h 607780"/>
                <a:gd name="connsiteX32" fmla="*/ 507076 w 539049"/>
                <a:gd name="connsiteY32" fmla="*/ 254135 h 607780"/>
                <a:gd name="connsiteX33" fmla="*/ 466277 w 539049"/>
                <a:gd name="connsiteY33" fmla="*/ 246737 h 607780"/>
                <a:gd name="connsiteX34" fmla="*/ 280432 w 539049"/>
                <a:gd name="connsiteY34" fmla="*/ 246737 h 607780"/>
                <a:gd name="connsiteX35" fmla="*/ 199916 w 539049"/>
                <a:gd name="connsiteY35" fmla="*/ 333277 h 607780"/>
                <a:gd name="connsiteX36" fmla="*/ 277768 w 539049"/>
                <a:gd name="connsiteY36" fmla="*/ 417324 h 607780"/>
                <a:gd name="connsiteX37" fmla="*/ 359033 w 539049"/>
                <a:gd name="connsiteY37" fmla="*/ 330368 h 607780"/>
                <a:gd name="connsiteX38" fmla="*/ 280432 w 539049"/>
                <a:gd name="connsiteY38" fmla="*/ 246737 h 607780"/>
                <a:gd name="connsiteX39" fmla="*/ 72606 w 539049"/>
                <a:gd name="connsiteY39" fmla="*/ 23859 h 607780"/>
                <a:gd name="connsiteX40" fmla="*/ 72606 w 539049"/>
                <a:gd name="connsiteY40" fmla="*/ 217391 h 607780"/>
                <a:gd name="connsiteX41" fmla="*/ 466443 w 539049"/>
                <a:gd name="connsiteY41" fmla="*/ 217391 h 607780"/>
                <a:gd name="connsiteX42" fmla="*/ 466443 w 539049"/>
                <a:gd name="connsiteY42" fmla="*/ 157702 h 607780"/>
                <a:gd name="connsiteX43" fmla="*/ 361032 w 539049"/>
                <a:gd name="connsiteY43" fmla="*/ 157702 h 607780"/>
                <a:gd name="connsiteX44" fmla="*/ 349125 w 539049"/>
                <a:gd name="connsiteY44" fmla="*/ 145731 h 607780"/>
                <a:gd name="connsiteX45" fmla="*/ 349125 w 539049"/>
                <a:gd name="connsiteY45" fmla="*/ 23859 h 607780"/>
                <a:gd name="connsiteX46" fmla="*/ 72606 w 539049"/>
                <a:gd name="connsiteY46" fmla="*/ 0 h 607780"/>
                <a:gd name="connsiteX47" fmla="*/ 361032 w 539049"/>
                <a:gd name="connsiteY47" fmla="*/ 0 h 607780"/>
                <a:gd name="connsiteX48" fmla="*/ 363779 w 539049"/>
                <a:gd name="connsiteY48" fmla="*/ 333 h 607780"/>
                <a:gd name="connsiteX49" fmla="*/ 364445 w 539049"/>
                <a:gd name="connsiteY49" fmla="*/ 582 h 607780"/>
                <a:gd name="connsiteX50" fmla="*/ 366777 w 539049"/>
                <a:gd name="connsiteY50" fmla="*/ 1580 h 607780"/>
                <a:gd name="connsiteX51" fmla="*/ 367526 w 539049"/>
                <a:gd name="connsiteY51" fmla="*/ 1995 h 607780"/>
                <a:gd name="connsiteX52" fmla="*/ 369941 w 539049"/>
                <a:gd name="connsiteY52" fmla="*/ 3990 h 607780"/>
                <a:gd name="connsiteX53" fmla="*/ 370024 w 539049"/>
                <a:gd name="connsiteY53" fmla="*/ 4073 h 607780"/>
                <a:gd name="connsiteX54" fmla="*/ 487426 w 539049"/>
                <a:gd name="connsiteY54" fmla="*/ 137916 h 607780"/>
                <a:gd name="connsiteX55" fmla="*/ 490257 w 539049"/>
                <a:gd name="connsiteY55" fmla="*/ 145648 h 607780"/>
                <a:gd name="connsiteX56" fmla="*/ 490340 w 539049"/>
                <a:gd name="connsiteY56" fmla="*/ 146978 h 607780"/>
                <a:gd name="connsiteX57" fmla="*/ 490340 w 539049"/>
                <a:gd name="connsiteY57" fmla="*/ 217391 h 607780"/>
                <a:gd name="connsiteX58" fmla="*/ 504994 w 539049"/>
                <a:gd name="connsiteY58" fmla="*/ 217391 h 607780"/>
                <a:gd name="connsiteX59" fmla="*/ 539049 w 539049"/>
                <a:gd name="connsiteY59" fmla="*/ 251475 h 607780"/>
                <a:gd name="connsiteX60" fmla="*/ 539049 w 539049"/>
                <a:gd name="connsiteY60" fmla="*/ 428547 h 607780"/>
                <a:gd name="connsiteX61" fmla="*/ 504994 w 539049"/>
                <a:gd name="connsiteY61" fmla="*/ 462631 h 607780"/>
                <a:gd name="connsiteX62" fmla="*/ 490340 w 539049"/>
                <a:gd name="connsiteY62" fmla="*/ 462631 h 607780"/>
                <a:gd name="connsiteX63" fmla="*/ 490340 w 539049"/>
                <a:gd name="connsiteY63" fmla="*/ 583921 h 607780"/>
                <a:gd name="connsiteX64" fmla="*/ 466443 w 539049"/>
                <a:gd name="connsiteY64" fmla="*/ 607780 h 607780"/>
                <a:gd name="connsiteX65" fmla="*/ 72606 w 539049"/>
                <a:gd name="connsiteY65" fmla="*/ 607780 h 607780"/>
                <a:gd name="connsiteX66" fmla="*/ 48709 w 539049"/>
                <a:gd name="connsiteY66" fmla="*/ 583921 h 607780"/>
                <a:gd name="connsiteX67" fmla="*/ 48709 w 539049"/>
                <a:gd name="connsiteY67" fmla="*/ 462631 h 607780"/>
                <a:gd name="connsiteX68" fmla="*/ 34138 w 539049"/>
                <a:gd name="connsiteY68" fmla="*/ 462631 h 607780"/>
                <a:gd name="connsiteX69" fmla="*/ 0 w 539049"/>
                <a:gd name="connsiteY69" fmla="*/ 428547 h 607780"/>
                <a:gd name="connsiteX70" fmla="*/ 0 w 539049"/>
                <a:gd name="connsiteY70" fmla="*/ 251475 h 607780"/>
                <a:gd name="connsiteX71" fmla="*/ 34138 w 539049"/>
                <a:gd name="connsiteY71" fmla="*/ 217391 h 607780"/>
                <a:gd name="connsiteX72" fmla="*/ 48709 w 539049"/>
                <a:gd name="connsiteY72" fmla="*/ 217391 h 607780"/>
                <a:gd name="connsiteX73" fmla="*/ 48709 w 539049"/>
                <a:gd name="connsiteY73" fmla="*/ 23859 h 607780"/>
                <a:gd name="connsiteX74" fmla="*/ 72606 w 539049"/>
                <a:gd name="connsiteY74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39049" h="607780">
                  <a:moveTo>
                    <a:pt x="72606" y="462631"/>
                  </a:moveTo>
                  <a:lnTo>
                    <a:pt x="72606" y="577437"/>
                  </a:lnTo>
                  <a:lnTo>
                    <a:pt x="466443" y="577437"/>
                  </a:lnTo>
                  <a:lnTo>
                    <a:pt x="466443" y="462631"/>
                  </a:lnTo>
                  <a:close/>
                  <a:moveTo>
                    <a:pt x="91208" y="276899"/>
                  </a:moveTo>
                  <a:cubicBezTo>
                    <a:pt x="123325" y="276899"/>
                    <a:pt x="143460" y="295024"/>
                    <a:pt x="143210" y="329360"/>
                  </a:cubicBezTo>
                  <a:cubicBezTo>
                    <a:pt x="143210" y="368852"/>
                    <a:pt x="121078" y="387475"/>
                    <a:pt x="87214" y="387226"/>
                  </a:cubicBezTo>
                  <a:cubicBezTo>
                    <a:pt x="82555" y="387226"/>
                    <a:pt x="77396" y="387226"/>
                    <a:pt x="74235" y="386477"/>
                  </a:cubicBezTo>
                  <a:lnTo>
                    <a:pt x="74235" y="278312"/>
                  </a:lnTo>
                  <a:cubicBezTo>
                    <a:pt x="77396" y="277647"/>
                    <a:pt x="82805" y="276899"/>
                    <a:pt x="91208" y="276899"/>
                  </a:cubicBezTo>
                  <a:close/>
                  <a:moveTo>
                    <a:pt x="279468" y="276405"/>
                  </a:moveTo>
                  <a:cubicBezTo>
                    <a:pt x="305281" y="276405"/>
                    <a:pt x="319520" y="301836"/>
                    <a:pt x="319520" y="331506"/>
                  </a:cubicBezTo>
                  <a:cubicBezTo>
                    <a:pt x="319520" y="363669"/>
                    <a:pt x="305032" y="387687"/>
                    <a:pt x="279718" y="387687"/>
                  </a:cubicBezTo>
                  <a:cubicBezTo>
                    <a:pt x="254737" y="387687"/>
                    <a:pt x="239499" y="364832"/>
                    <a:pt x="239499" y="332503"/>
                  </a:cubicBezTo>
                  <a:cubicBezTo>
                    <a:pt x="239499" y="300423"/>
                    <a:pt x="254238" y="276405"/>
                    <a:pt x="279468" y="276405"/>
                  </a:cubicBezTo>
                  <a:close/>
                  <a:moveTo>
                    <a:pt x="87177" y="248233"/>
                  </a:moveTo>
                  <a:cubicBezTo>
                    <a:pt x="68276" y="248233"/>
                    <a:pt x="50374" y="249480"/>
                    <a:pt x="36636" y="251641"/>
                  </a:cubicBezTo>
                  <a:lnTo>
                    <a:pt x="36636" y="413916"/>
                  </a:lnTo>
                  <a:cubicBezTo>
                    <a:pt x="45961" y="415163"/>
                    <a:pt x="59700" y="416410"/>
                    <a:pt x="79100" y="416410"/>
                  </a:cubicBezTo>
                  <a:cubicBezTo>
                    <a:pt x="111490" y="416410"/>
                    <a:pt x="138051" y="409510"/>
                    <a:pt x="155453" y="395045"/>
                  </a:cubicBezTo>
                  <a:cubicBezTo>
                    <a:pt x="171440" y="381577"/>
                    <a:pt x="182930" y="359713"/>
                    <a:pt x="182930" y="328123"/>
                  </a:cubicBezTo>
                  <a:cubicBezTo>
                    <a:pt x="182930" y="298944"/>
                    <a:pt x="172189" y="278576"/>
                    <a:pt x="154953" y="265857"/>
                  </a:cubicBezTo>
                  <a:cubicBezTo>
                    <a:pt x="139050" y="253886"/>
                    <a:pt x="118650" y="248233"/>
                    <a:pt x="87177" y="248233"/>
                  </a:cubicBezTo>
                  <a:close/>
                  <a:moveTo>
                    <a:pt x="466277" y="246737"/>
                  </a:moveTo>
                  <a:cubicBezTo>
                    <a:pt x="416235" y="246737"/>
                    <a:pt x="375936" y="278161"/>
                    <a:pt x="375936" y="334524"/>
                  </a:cubicBezTo>
                  <a:cubicBezTo>
                    <a:pt x="375936" y="381577"/>
                    <a:pt x="405411" y="417075"/>
                    <a:pt x="462613" y="417075"/>
                  </a:cubicBezTo>
                  <a:cubicBezTo>
                    <a:pt x="482763" y="417075"/>
                    <a:pt x="498250" y="413417"/>
                    <a:pt x="505161" y="410008"/>
                  </a:cubicBezTo>
                  <a:lnTo>
                    <a:pt x="499499" y="380829"/>
                  </a:lnTo>
                  <a:cubicBezTo>
                    <a:pt x="492089" y="383739"/>
                    <a:pt x="479599" y="386233"/>
                    <a:pt x="468275" y="386233"/>
                  </a:cubicBezTo>
                  <a:cubicBezTo>
                    <a:pt x="434886" y="386233"/>
                    <a:pt x="415236" y="365366"/>
                    <a:pt x="415236" y="332280"/>
                  </a:cubicBezTo>
                  <a:cubicBezTo>
                    <a:pt x="415236" y="295535"/>
                    <a:pt x="438300" y="277662"/>
                    <a:pt x="468025" y="277662"/>
                  </a:cubicBezTo>
                  <a:cubicBezTo>
                    <a:pt x="481348" y="277662"/>
                    <a:pt x="491839" y="280571"/>
                    <a:pt x="499499" y="283730"/>
                  </a:cubicBezTo>
                  <a:lnTo>
                    <a:pt x="507076" y="254135"/>
                  </a:lnTo>
                  <a:cubicBezTo>
                    <a:pt x="500415" y="250644"/>
                    <a:pt x="485677" y="246737"/>
                    <a:pt x="466277" y="246737"/>
                  </a:cubicBezTo>
                  <a:close/>
                  <a:moveTo>
                    <a:pt x="280432" y="246737"/>
                  </a:moveTo>
                  <a:cubicBezTo>
                    <a:pt x="231556" y="246737"/>
                    <a:pt x="199916" y="283730"/>
                    <a:pt x="199916" y="333277"/>
                  </a:cubicBezTo>
                  <a:cubicBezTo>
                    <a:pt x="199916" y="380330"/>
                    <a:pt x="228642" y="417324"/>
                    <a:pt x="277768" y="417324"/>
                  </a:cubicBezTo>
                  <a:cubicBezTo>
                    <a:pt x="326144" y="417324"/>
                    <a:pt x="359033" y="384487"/>
                    <a:pt x="359033" y="330368"/>
                  </a:cubicBezTo>
                  <a:cubicBezTo>
                    <a:pt x="359033" y="284728"/>
                    <a:pt x="331223" y="246737"/>
                    <a:pt x="280432" y="246737"/>
                  </a:cubicBezTo>
                  <a:close/>
                  <a:moveTo>
                    <a:pt x="72606" y="23859"/>
                  </a:moveTo>
                  <a:lnTo>
                    <a:pt x="72606" y="217391"/>
                  </a:lnTo>
                  <a:lnTo>
                    <a:pt x="466443" y="217391"/>
                  </a:lnTo>
                  <a:lnTo>
                    <a:pt x="466443" y="157702"/>
                  </a:lnTo>
                  <a:lnTo>
                    <a:pt x="361032" y="157702"/>
                  </a:lnTo>
                  <a:cubicBezTo>
                    <a:pt x="354454" y="157702"/>
                    <a:pt x="349125" y="152381"/>
                    <a:pt x="349125" y="145731"/>
                  </a:cubicBezTo>
                  <a:lnTo>
                    <a:pt x="349125" y="23859"/>
                  </a:lnTo>
                  <a:close/>
                  <a:moveTo>
                    <a:pt x="72606" y="0"/>
                  </a:moveTo>
                  <a:lnTo>
                    <a:pt x="361032" y="0"/>
                  </a:lnTo>
                  <a:cubicBezTo>
                    <a:pt x="361947" y="0"/>
                    <a:pt x="362863" y="166"/>
                    <a:pt x="363779" y="333"/>
                  </a:cubicBezTo>
                  <a:cubicBezTo>
                    <a:pt x="364029" y="416"/>
                    <a:pt x="364196" y="499"/>
                    <a:pt x="364445" y="582"/>
                  </a:cubicBezTo>
                  <a:cubicBezTo>
                    <a:pt x="365278" y="831"/>
                    <a:pt x="366027" y="1164"/>
                    <a:pt x="366777" y="1580"/>
                  </a:cubicBezTo>
                  <a:cubicBezTo>
                    <a:pt x="367026" y="1663"/>
                    <a:pt x="367276" y="1829"/>
                    <a:pt x="367526" y="1995"/>
                  </a:cubicBezTo>
                  <a:cubicBezTo>
                    <a:pt x="368442" y="2577"/>
                    <a:pt x="369275" y="3242"/>
                    <a:pt x="369941" y="3990"/>
                  </a:cubicBezTo>
                  <a:cubicBezTo>
                    <a:pt x="369941" y="3990"/>
                    <a:pt x="370024" y="4073"/>
                    <a:pt x="370024" y="4073"/>
                  </a:cubicBezTo>
                  <a:lnTo>
                    <a:pt x="487426" y="137916"/>
                  </a:lnTo>
                  <a:cubicBezTo>
                    <a:pt x="489341" y="140078"/>
                    <a:pt x="490173" y="142821"/>
                    <a:pt x="490257" y="145648"/>
                  </a:cubicBezTo>
                  <a:cubicBezTo>
                    <a:pt x="490257" y="146063"/>
                    <a:pt x="490340" y="146562"/>
                    <a:pt x="490340" y="146978"/>
                  </a:cubicBezTo>
                  <a:lnTo>
                    <a:pt x="490340" y="217391"/>
                  </a:lnTo>
                  <a:lnTo>
                    <a:pt x="504994" y="217391"/>
                  </a:lnTo>
                  <a:cubicBezTo>
                    <a:pt x="523812" y="217391"/>
                    <a:pt x="539049" y="232604"/>
                    <a:pt x="539049" y="251475"/>
                  </a:cubicBezTo>
                  <a:lnTo>
                    <a:pt x="539049" y="428547"/>
                  </a:lnTo>
                  <a:cubicBezTo>
                    <a:pt x="539049" y="447418"/>
                    <a:pt x="523812" y="462631"/>
                    <a:pt x="504994" y="462631"/>
                  </a:cubicBezTo>
                  <a:lnTo>
                    <a:pt x="490340" y="462631"/>
                  </a:lnTo>
                  <a:lnTo>
                    <a:pt x="490340" y="583921"/>
                  </a:lnTo>
                  <a:cubicBezTo>
                    <a:pt x="490340" y="597056"/>
                    <a:pt x="479599" y="607780"/>
                    <a:pt x="466443" y="607780"/>
                  </a:cubicBezTo>
                  <a:lnTo>
                    <a:pt x="72606" y="607780"/>
                  </a:lnTo>
                  <a:cubicBezTo>
                    <a:pt x="59450" y="607780"/>
                    <a:pt x="48709" y="597056"/>
                    <a:pt x="48709" y="583921"/>
                  </a:cubicBezTo>
                  <a:lnTo>
                    <a:pt x="48709" y="462631"/>
                  </a:lnTo>
                  <a:lnTo>
                    <a:pt x="34138" y="462631"/>
                  </a:lnTo>
                  <a:cubicBezTo>
                    <a:pt x="15320" y="462631"/>
                    <a:pt x="0" y="447418"/>
                    <a:pt x="0" y="428547"/>
                  </a:cubicBezTo>
                  <a:lnTo>
                    <a:pt x="0" y="251475"/>
                  </a:lnTo>
                  <a:cubicBezTo>
                    <a:pt x="0" y="232604"/>
                    <a:pt x="15320" y="217391"/>
                    <a:pt x="34138" y="217391"/>
                  </a:cubicBezTo>
                  <a:lnTo>
                    <a:pt x="48709" y="217391"/>
                  </a:lnTo>
                  <a:lnTo>
                    <a:pt x="48709" y="23859"/>
                  </a:lnTo>
                  <a:cubicBezTo>
                    <a:pt x="48709" y="10724"/>
                    <a:pt x="59450" y="0"/>
                    <a:pt x="72606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</p:sp>
        <p:sp>
          <p:nvSpPr>
            <p:cNvPr id="185" name="xlsx-file-format-extension_28841">
              <a:extLst>
                <a:ext uri="{FF2B5EF4-FFF2-40B4-BE49-F238E27FC236}">
                  <a16:creationId xmlns:a16="http://schemas.microsoft.com/office/drawing/2014/main" id="{06C3A2F9-8022-41E9-9DBF-29F92309F883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3845252" y="3966180"/>
              <a:ext cx="497584" cy="561029"/>
            </a:xfrm>
            <a:custGeom>
              <a:avLst/>
              <a:gdLst>
                <a:gd name="T0" fmla="*/ 5889 w 6474"/>
                <a:gd name="T1" fmla="*/ 2615 h 7311"/>
                <a:gd name="T2" fmla="*/ 5888 w 6474"/>
                <a:gd name="T3" fmla="*/ 1752 h 7311"/>
                <a:gd name="T4" fmla="*/ 4444 w 6474"/>
                <a:gd name="T5" fmla="*/ 49 h 7311"/>
                <a:gd name="T6" fmla="*/ 4414 w 6474"/>
                <a:gd name="T7" fmla="*/ 24 h 7311"/>
                <a:gd name="T8" fmla="*/ 4377 w 6474"/>
                <a:gd name="T9" fmla="*/ 7 h 7311"/>
                <a:gd name="T10" fmla="*/ 4336 w 6474"/>
                <a:gd name="T11" fmla="*/ 0 h 7311"/>
                <a:gd name="T12" fmla="*/ 585 w 6474"/>
                <a:gd name="T13" fmla="*/ 287 h 7311"/>
                <a:gd name="T14" fmla="*/ 410 w 6474"/>
                <a:gd name="T15" fmla="*/ 2615 h 7311"/>
                <a:gd name="T16" fmla="*/ 0 w 6474"/>
                <a:gd name="T17" fmla="*/ 5155 h 7311"/>
                <a:gd name="T18" fmla="*/ 585 w 6474"/>
                <a:gd name="T19" fmla="*/ 5565 h 7311"/>
                <a:gd name="T20" fmla="*/ 872 w 6474"/>
                <a:gd name="T21" fmla="*/ 7311 h 7311"/>
                <a:gd name="T22" fmla="*/ 5889 w 6474"/>
                <a:gd name="T23" fmla="*/ 7024 h 7311"/>
                <a:gd name="T24" fmla="*/ 6065 w 6474"/>
                <a:gd name="T25" fmla="*/ 5565 h 7311"/>
                <a:gd name="T26" fmla="*/ 6474 w 6474"/>
                <a:gd name="T27" fmla="*/ 3025 h 7311"/>
                <a:gd name="T28" fmla="*/ 872 w 6474"/>
                <a:gd name="T29" fmla="*/ 287 h 7311"/>
                <a:gd name="T30" fmla="*/ 4193 w 6474"/>
                <a:gd name="T31" fmla="*/ 1753 h 7311"/>
                <a:gd name="T32" fmla="*/ 5602 w 6474"/>
                <a:gd name="T33" fmla="*/ 1897 h 7311"/>
                <a:gd name="T34" fmla="*/ 872 w 6474"/>
                <a:gd name="T35" fmla="*/ 2615 h 7311"/>
                <a:gd name="T36" fmla="*/ 3776 w 6474"/>
                <a:gd name="T37" fmla="*/ 4195 h 7311"/>
                <a:gd name="T38" fmla="*/ 3952 w 6474"/>
                <a:gd name="T39" fmla="*/ 3184 h 7311"/>
                <a:gd name="T40" fmla="*/ 4300 w 6474"/>
                <a:gd name="T41" fmla="*/ 3579 h 7311"/>
                <a:gd name="T42" fmla="*/ 3698 w 6474"/>
                <a:gd name="T43" fmla="*/ 3662 h 7311"/>
                <a:gd name="T44" fmla="*/ 4453 w 6474"/>
                <a:gd name="T45" fmla="*/ 4407 h 7311"/>
                <a:gd name="T46" fmla="*/ 3288 w 6474"/>
                <a:gd name="T47" fmla="*/ 4829 h 7311"/>
                <a:gd name="T48" fmla="*/ 3791 w 6474"/>
                <a:gd name="T49" fmla="*/ 4618 h 7311"/>
                <a:gd name="T50" fmla="*/ 3776 w 6474"/>
                <a:gd name="T51" fmla="*/ 4195 h 7311"/>
                <a:gd name="T52" fmla="*/ 3128 w 6474"/>
                <a:gd name="T53" fmla="*/ 4907 h 7311"/>
                <a:gd name="T54" fmla="*/ 2068 w 6474"/>
                <a:gd name="T55" fmla="*/ 3212 h 7311"/>
                <a:gd name="T56" fmla="*/ 2453 w 6474"/>
                <a:gd name="T57" fmla="*/ 4585 h 7311"/>
                <a:gd name="T58" fmla="*/ 838 w 6474"/>
                <a:gd name="T59" fmla="*/ 4907 h 7311"/>
                <a:gd name="T60" fmla="*/ 891 w 6474"/>
                <a:gd name="T61" fmla="*/ 4049 h 7311"/>
                <a:gd name="T62" fmla="*/ 859 w 6474"/>
                <a:gd name="T63" fmla="*/ 3212 h 7311"/>
                <a:gd name="T64" fmla="*/ 1135 w 6474"/>
                <a:gd name="T65" fmla="*/ 3803 h 7311"/>
                <a:gd name="T66" fmla="*/ 1256 w 6474"/>
                <a:gd name="T67" fmla="*/ 3521 h 7311"/>
                <a:gd name="T68" fmla="*/ 1837 w 6474"/>
                <a:gd name="T69" fmla="*/ 3212 h 7311"/>
                <a:gd name="T70" fmla="*/ 1862 w 6474"/>
                <a:gd name="T71" fmla="*/ 4907 h 7311"/>
                <a:gd name="T72" fmla="*/ 1266 w 6474"/>
                <a:gd name="T73" fmla="*/ 4600 h 7311"/>
                <a:gd name="T74" fmla="*/ 1110 w 6474"/>
                <a:gd name="T75" fmla="*/ 4296 h 7311"/>
                <a:gd name="T76" fmla="*/ 838 w 6474"/>
                <a:gd name="T77" fmla="*/ 4907 h 7311"/>
                <a:gd name="T78" fmla="*/ 872 w 6474"/>
                <a:gd name="T79" fmla="*/ 6946 h 7311"/>
                <a:gd name="T80" fmla="*/ 5602 w 6474"/>
                <a:gd name="T81" fmla="*/ 5565 h 7311"/>
                <a:gd name="T82" fmla="*/ 5605 w 6474"/>
                <a:gd name="T83" fmla="*/ 4907 h 7311"/>
                <a:gd name="T84" fmla="*/ 5301 w 6474"/>
                <a:gd name="T85" fmla="*/ 4296 h 7311"/>
                <a:gd name="T86" fmla="*/ 5165 w 6474"/>
                <a:gd name="T87" fmla="*/ 4600 h 7311"/>
                <a:gd name="T88" fmla="*/ 4586 w 6474"/>
                <a:gd name="T89" fmla="*/ 4907 h 7311"/>
                <a:gd name="T90" fmla="*/ 4604 w 6474"/>
                <a:gd name="T91" fmla="*/ 3212 h 7311"/>
                <a:gd name="T92" fmla="*/ 5193 w 6474"/>
                <a:gd name="T93" fmla="*/ 3521 h 7311"/>
                <a:gd name="T94" fmla="*/ 5326 w 6474"/>
                <a:gd name="T95" fmla="*/ 3803 h 7311"/>
                <a:gd name="T96" fmla="*/ 5585 w 6474"/>
                <a:gd name="T97" fmla="*/ 3212 h 7311"/>
                <a:gd name="T98" fmla="*/ 5545 w 6474"/>
                <a:gd name="T99" fmla="*/ 4039 h 7311"/>
                <a:gd name="T100" fmla="*/ 5605 w 6474"/>
                <a:gd name="T101" fmla="*/ 4907 h 7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474" h="7311">
                  <a:moveTo>
                    <a:pt x="6065" y="2615"/>
                  </a:moveTo>
                  <a:lnTo>
                    <a:pt x="5889" y="2615"/>
                  </a:lnTo>
                  <a:lnTo>
                    <a:pt x="5889" y="1768"/>
                  </a:lnTo>
                  <a:cubicBezTo>
                    <a:pt x="5889" y="1763"/>
                    <a:pt x="5888" y="1757"/>
                    <a:pt x="5888" y="1752"/>
                  </a:cubicBezTo>
                  <a:cubicBezTo>
                    <a:pt x="5887" y="1718"/>
                    <a:pt x="5877" y="1685"/>
                    <a:pt x="5854" y="1659"/>
                  </a:cubicBezTo>
                  <a:lnTo>
                    <a:pt x="4444" y="49"/>
                  </a:lnTo>
                  <a:cubicBezTo>
                    <a:pt x="4444" y="49"/>
                    <a:pt x="4443" y="48"/>
                    <a:pt x="4443" y="48"/>
                  </a:cubicBezTo>
                  <a:cubicBezTo>
                    <a:pt x="4435" y="39"/>
                    <a:pt x="4425" y="31"/>
                    <a:pt x="4414" y="24"/>
                  </a:cubicBezTo>
                  <a:cubicBezTo>
                    <a:pt x="4411" y="22"/>
                    <a:pt x="4408" y="20"/>
                    <a:pt x="4405" y="18"/>
                  </a:cubicBezTo>
                  <a:cubicBezTo>
                    <a:pt x="4396" y="14"/>
                    <a:pt x="4387" y="10"/>
                    <a:pt x="4377" y="7"/>
                  </a:cubicBezTo>
                  <a:cubicBezTo>
                    <a:pt x="4374" y="6"/>
                    <a:pt x="4372" y="5"/>
                    <a:pt x="4369" y="4"/>
                  </a:cubicBezTo>
                  <a:cubicBezTo>
                    <a:pt x="4358" y="2"/>
                    <a:pt x="4347" y="0"/>
                    <a:pt x="4336" y="0"/>
                  </a:cubicBezTo>
                  <a:lnTo>
                    <a:pt x="872" y="0"/>
                  </a:lnTo>
                  <a:cubicBezTo>
                    <a:pt x="714" y="0"/>
                    <a:pt x="585" y="129"/>
                    <a:pt x="585" y="287"/>
                  </a:cubicBezTo>
                  <a:lnTo>
                    <a:pt x="585" y="2615"/>
                  </a:lnTo>
                  <a:lnTo>
                    <a:pt x="410" y="2615"/>
                  </a:lnTo>
                  <a:cubicBezTo>
                    <a:pt x="184" y="2615"/>
                    <a:pt x="0" y="2798"/>
                    <a:pt x="0" y="3025"/>
                  </a:cubicBezTo>
                  <a:lnTo>
                    <a:pt x="0" y="5155"/>
                  </a:lnTo>
                  <a:cubicBezTo>
                    <a:pt x="0" y="5382"/>
                    <a:pt x="184" y="5565"/>
                    <a:pt x="410" y="5565"/>
                  </a:cubicBezTo>
                  <a:lnTo>
                    <a:pt x="585" y="5565"/>
                  </a:lnTo>
                  <a:lnTo>
                    <a:pt x="585" y="7024"/>
                  </a:lnTo>
                  <a:cubicBezTo>
                    <a:pt x="585" y="7182"/>
                    <a:pt x="714" y="7311"/>
                    <a:pt x="872" y="7311"/>
                  </a:cubicBezTo>
                  <a:lnTo>
                    <a:pt x="5602" y="7311"/>
                  </a:lnTo>
                  <a:cubicBezTo>
                    <a:pt x="5760" y="7311"/>
                    <a:pt x="5889" y="7182"/>
                    <a:pt x="5889" y="7024"/>
                  </a:cubicBezTo>
                  <a:lnTo>
                    <a:pt x="5889" y="5565"/>
                  </a:lnTo>
                  <a:lnTo>
                    <a:pt x="6065" y="5565"/>
                  </a:lnTo>
                  <a:cubicBezTo>
                    <a:pt x="6291" y="5565"/>
                    <a:pt x="6474" y="5382"/>
                    <a:pt x="6474" y="5155"/>
                  </a:cubicBezTo>
                  <a:lnTo>
                    <a:pt x="6474" y="3025"/>
                  </a:lnTo>
                  <a:cubicBezTo>
                    <a:pt x="6474" y="2798"/>
                    <a:pt x="6291" y="2615"/>
                    <a:pt x="6065" y="2615"/>
                  </a:cubicBezTo>
                  <a:close/>
                  <a:moveTo>
                    <a:pt x="872" y="287"/>
                  </a:moveTo>
                  <a:lnTo>
                    <a:pt x="4193" y="287"/>
                  </a:lnTo>
                  <a:lnTo>
                    <a:pt x="4193" y="1753"/>
                  </a:lnTo>
                  <a:cubicBezTo>
                    <a:pt x="4193" y="1833"/>
                    <a:pt x="4257" y="1897"/>
                    <a:pt x="4336" y="1897"/>
                  </a:cubicBezTo>
                  <a:lnTo>
                    <a:pt x="5602" y="1897"/>
                  </a:lnTo>
                  <a:lnTo>
                    <a:pt x="5602" y="2615"/>
                  </a:lnTo>
                  <a:lnTo>
                    <a:pt x="872" y="2615"/>
                  </a:lnTo>
                  <a:lnTo>
                    <a:pt x="872" y="287"/>
                  </a:lnTo>
                  <a:close/>
                  <a:moveTo>
                    <a:pt x="3776" y="4195"/>
                  </a:moveTo>
                  <a:cubicBezTo>
                    <a:pt x="3495" y="4097"/>
                    <a:pt x="3311" y="3942"/>
                    <a:pt x="3311" y="3695"/>
                  </a:cubicBezTo>
                  <a:cubicBezTo>
                    <a:pt x="3311" y="3406"/>
                    <a:pt x="3552" y="3184"/>
                    <a:pt x="3952" y="3184"/>
                  </a:cubicBezTo>
                  <a:cubicBezTo>
                    <a:pt x="4144" y="3184"/>
                    <a:pt x="4284" y="3224"/>
                    <a:pt x="4385" y="3270"/>
                  </a:cubicBezTo>
                  <a:lnTo>
                    <a:pt x="4300" y="3579"/>
                  </a:lnTo>
                  <a:cubicBezTo>
                    <a:pt x="4232" y="3546"/>
                    <a:pt x="4111" y="3499"/>
                    <a:pt x="3945" y="3499"/>
                  </a:cubicBezTo>
                  <a:cubicBezTo>
                    <a:pt x="3779" y="3499"/>
                    <a:pt x="3698" y="3574"/>
                    <a:pt x="3698" y="3662"/>
                  </a:cubicBezTo>
                  <a:cubicBezTo>
                    <a:pt x="3698" y="3770"/>
                    <a:pt x="3794" y="3818"/>
                    <a:pt x="4013" y="3901"/>
                  </a:cubicBezTo>
                  <a:cubicBezTo>
                    <a:pt x="4312" y="4012"/>
                    <a:pt x="4453" y="4168"/>
                    <a:pt x="4453" y="4407"/>
                  </a:cubicBezTo>
                  <a:cubicBezTo>
                    <a:pt x="4453" y="4691"/>
                    <a:pt x="4234" y="4933"/>
                    <a:pt x="3769" y="4933"/>
                  </a:cubicBezTo>
                  <a:cubicBezTo>
                    <a:pt x="3575" y="4933"/>
                    <a:pt x="3384" y="4882"/>
                    <a:pt x="3288" y="4829"/>
                  </a:cubicBezTo>
                  <a:lnTo>
                    <a:pt x="3366" y="4512"/>
                  </a:lnTo>
                  <a:cubicBezTo>
                    <a:pt x="3469" y="4565"/>
                    <a:pt x="3628" y="4618"/>
                    <a:pt x="3791" y="4618"/>
                  </a:cubicBezTo>
                  <a:cubicBezTo>
                    <a:pt x="3968" y="4618"/>
                    <a:pt x="4061" y="4545"/>
                    <a:pt x="4061" y="4434"/>
                  </a:cubicBezTo>
                  <a:cubicBezTo>
                    <a:pt x="4061" y="4329"/>
                    <a:pt x="3980" y="4268"/>
                    <a:pt x="3776" y="4195"/>
                  </a:cubicBezTo>
                  <a:close/>
                  <a:moveTo>
                    <a:pt x="3128" y="4585"/>
                  </a:moveTo>
                  <a:lnTo>
                    <a:pt x="3128" y="4907"/>
                  </a:lnTo>
                  <a:lnTo>
                    <a:pt x="2068" y="4907"/>
                  </a:lnTo>
                  <a:lnTo>
                    <a:pt x="2068" y="3212"/>
                  </a:lnTo>
                  <a:lnTo>
                    <a:pt x="2453" y="3212"/>
                  </a:lnTo>
                  <a:lnTo>
                    <a:pt x="2453" y="4585"/>
                  </a:lnTo>
                  <a:lnTo>
                    <a:pt x="3128" y="4585"/>
                  </a:lnTo>
                  <a:close/>
                  <a:moveTo>
                    <a:pt x="838" y="4907"/>
                  </a:moveTo>
                  <a:lnTo>
                    <a:pt x="401" y="4907"/>
                  </a:lnTo>
                  <a:lnTo>
                    <a:pt x="891" y="4049"/>
                  </a:lnTo>
                  <a:lnTo>
                    <a:pt x="418" y="3212"/>
                  </a:lnTo>
                  <a:lnTo>
                    <a:pt x="859" y="3212"/>
                  </a:lnTo>
                  <a:lnTo>
                    <a:pt x="1007" y="3521"/>
                  </a:lnTo>
                  <a:cubicBezTo>
                    <a:pt x="1057" y="3624"/>
                    <a:pt x="1095" y="3707"/>
                    <a:pt x="1135" y="3803"/>
                  </a:cubicBezTo>
                  <a:lnTo>
                    <a:pt x="1140" y="3803"/>
                  </a:lnTo>
                  <a:cubicBezTo>
                    <a:pt x="1181" y="3695"/>
                    <a:pt x="1213" y="3619"/>
                    <a:pt x="1256" y="3521"/>
                  </a:cubicBezTo>
                  <a:lnTo>
                    <a:pt x="1399" y="3212"/>
                  </a:lnTo>
                  <a:lnTo>
                    <a:pt x="1837" y="3212"/>
                  </a:lnTo>
                  <a:lnTo>
                    <a:pt x="1359" y="4039"/>
                  </a:lnTo>
                  <a:lnTo>
                    <a:pt x="1862" y="4907"/>
                  </a:lnTo>
                  <a:lnTo>
                    <a:pt x="1420" y="4907"/>
                  </a:lnTo>
                  <a:lnTo>
                    <a:pt x="1266" y="4600"/>
                  </a:lnTo>
                  <a:cubicBezTo>
                    <a:pt x="1203" y="4482"/>
                    <a:pt x="1163" y="4394"/>
                    <a:pt x="1115" y="4296"/>
                  </a:cubicBezTo>
                  <a:lnTo>
                    <a:pt x="1110" y="4296"/>
                  </a:lnTo>
                  <a:cubicBezTo>
                    <a:pt x="1075" y="4394"/>
                    <a:pt x="1032" y="4482"/>
                    <a:pt x="979" y="4600"/>
                  </a:cubicBezTo>
                  <a:lnTo>
                    <a:pt x="838" y="4907"/>
                  </a:lnTo>
                  <a:close/>
                  <a:moveTo>
                    <a:pt x="5602" y="6946"/>
                  </a:moveTo>
                  <a:lnTo>
                    <a:pt x="872" y="6946"/>
                  </a:lnTo>
                  <a:lnTo>
                    <a:pt x="872" y="5565"/>
                  </a:lnTo>
                  <a:lnTo>
                    <a:pt x="5602" y="5565"/>
                  </a:lnTo>
                  <a:lnTo>
                    <a:pt x="5602" y="6946"/>
                  </a:lnTo>
                  <a:close/>
                  <a:moveTo>
                    <a:pt x="5605" y="4907"/>
                  </a:moveTo>
                  <a:lnTo>
                    <a:pt x="5452" y="4600"/>
                  </a:lnTo>
                  <a:cubicBezTo>
                    <a:pt x="5389" y="4482"/>
                    <a:pt x="5348" y="4394"/>
                    <a:pt x="5301" y="4296"/>
                  </a:cubicBezTo>
                  <a:lnTo>
                    <a:pt x="5296" y="4296"/>
                  </a:lnTo>
                  <a:cubicBezTo>
                    <a:pt x="5260" y="4394"/>
                    <a:pt x="5218" y="4482"/>
                    <a:pt x="5165" y="4600"/>
                  </a:cubicBezTo>
                  <a:lnTo>
                    <a:pt x="5024" y="4907"/>
                  </a:lnTo>
                  <a:lnTo>
                    <a:pt x="4586" y="4907"/>
                  </a:lnTo>
                  <a:lnTo>
                    <a:pt x="5077" y="4049"/>
                  </a:lnTo>
                  <a:lnTo>
                    <a:pt x="4604" y="3212"/>
                  </a:lnTo>
                  <a:lnTo>
                    <a:pt x="5044" y="3212"/>
                  </a:lnTo>
                  <a:lnTo>
                    <a:pt x="5193" y="3521"/>
                  </a:lnTo>
                  <a:cubicBezTo>
                    <a:pt x="5243" y="3624"/>
                    <a:pt x="5280" y="3707"/>
                    <a:pt x="5321" y="3803"/>
                  </a:cubicBezTo>
                  <a:lnTo>
                    <a:pt x="5326" y="3803"/>
                  </a:lnTo>
                  <a:cubicBezTo>
                    <a:pt x="5366" y="3695"/>
                    <a:pt x="5399" y="3619"/>
                    <a:pt x="5441" y="3521"/>
                  </a:cubicBezTo>
                  <a:lnTo>
                    <a:pt x="5585" y="3212"/>
                  </a:lnTo>
                  <a:lnTo>
                    <a:pt x="6023" y="3212"/>
                  </a:lnTo>
                  <a:lnTo>
                    <a:pt x="5545" y="4039"/>
                  </a:lnTo>
                  <a:lnTo>
                    <a:pt x="6048" y="4907"/>
                  </a:lnTo>
                  <a:lnTo>
                    <a:pt x="5605" y="4907"/>
                  </a:lnTo>
                  <a:lnTo>
                    <a:pt x="5605" y="4907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</p:sp>
        <p:sp>
          <p:nvSpPr>
            <p:cNvPr id="187" name="outlook-logo_3809">
              <a:extLst>
                <a:ext uri="{FF2B5EF4-FFF2-40B4-BE49-F238E27FC236}">
                  <a16:creationId xmlns:a16="http://schemas.microsoft.com/office/drawing/2014/main" id="{118EE5CC-739D-49A8-B290-2E12DF18BD3B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3845252" y="4700432"/>
              <a:ext cx="497584" cy="561029"/>
            </a:xfrm>
            <a:custGeom>
              <a:avLst/>
              <a:gdLst>
                <a:gd name="connsiteX0" fmla="*/ 72606 w 539049"/>
                <a:gd name="connsiteY0" fmla="*/ 462631 h 607780"/>
                <a:gd name="connsiteX1" fmla="*/ 72606 w 539049"/>
                <a:gd name="connsiteY1" fmla="*/ 577437 h 607780"/>
                <a:gd name="connsiteX2" fmla="*/ 466443 w 539049"/>
                <a:gd name="connsiteY2" fmla="*/ 577437 h 607780"/>
                <a:gd name="connsiteX3" fmla="*/ 466443 w 539049"/>
                <a:gd name="connsiteY3" fmla="*/ 462631 h 607780"/>
                <a:gd name="connsiteX4" fmla="*/ 412808 w 539049"/>
                <a:gd name="connsiteY4" fmla="*/ 336950 h 607780"/>
                <a:gd name="connsiteX5" fmla="*/ 423880 w 539049"/>
                <a:gd name="connsiteY5" fmla="*/ 336950 h 607780"/>
                <a:gd name="connsiteX6" fmla="*/ 453101 w 539049"/>
                <a:gd name="connsiteY6" fmla="*/ 357212 h 607780"/>
                <a:gd name="connsiteX7" fmla="*/ 425379 w 539049"/>
                <a:gd name="connsiteY7" fmla="*/ 377807 h 607780"/>
                <a:gd name="connsiteX8" fmla="*/ 412808 w 539049"/>
                <a:gd name="connsiteY8" fmla="*/ 377392 h 607780"/>
                <a:gd name="connsiteX9" fmla="*/ 279500 w 539049"/>
                <a:gd name="connsiteY9" fmla="*/ 280709 h 607780"/>
                <a:gd name="connsiteX10" fmla="*/ 324716 w 539049"/>
                <a:gd name="connsiteY10" fmla="*/ 326276 h 607780"/>
                <a:gd name="connsiteX11" fmla="*/ 276086 w 539049"/>
                <a:gd name="connsiteY11" fmla="*/ 376583 h 607780"/>
                <a:gd name="connsiteX12" fmla="*/ 264761 w 539049"/>
                <a:gd name="connsiteY12" fmla="*/ 375917 h 607780"/>
                <a:gd name="connsiteX13" fmla="*/ 264761 w 539049"/>
                <a:gd name="connsiteY13" fmla="*/ 281956 h 607780"/>
                <a:gd name="connsiteX14" fmla="*/ 279500 w 539049"/>
                <a:gd name="connsiteY14" fmla="*/ 280709 h 607780"/>
                <a:gd name="connsiteX15" fmla="*/ 426716 w 539049"/>
                <a:gd name="connsiteY15" fmla="*/ 279369 h 607780"/>
                <a:gd name="connsiteX16" fmla="*/ 449784 w 539049"/>
                <a:gd name="connsiteY16" fmla="*/ 296011 h 607780"/>
                <a:gd name="connsiteX17" fmla="*/ 423468 w 539049"/>
                <a:gd name="connsiteY17" fmla="*/ 313734 h 607780"/>
                <a:gd name="connsiteX18" fmla="*/ 412808 w 539049"/>
                <a:gd name="connsiteY18" fmla="*/ 313734 h 607780"/>
                <a:gd name="connsiteX19" fmla="*/ 412808 w 539049"/>
                <a:gd name="connsiteY19" fmla="*/ 280284 h 607780"/>
                <a:gd name="connsiteX20" fmla="*/ 426716 w 539049"/>
                <a:gd name="connsiteY20" fmla="*/ 279369 h 607780"/>
                <a:gd name="connsiteX21" fmla="*/ 57618 w 539049"/>
                <a:gd name="connsiteY21" fmla="*/ 256796 h 607780"/>
                <a:gd name="connsiteX22" fmla="*/ 48376 w 539049"/>
                <a:gd name="connsiteY22" fmla="*/ 400448 h 607780"/>
                <a:gd name="connsiteX23" fmla="*/ 78517 w 539049"/>
                <a:gd name="connsiteY23" fmla="*/ 400448 h 607780"/>
                <a:gd name="connsiteX24" fmla="*/ 81099 w 539049"/>
                <a:gd name="connsiteY24" fmla="*/ 345913 h 607780"/>
                <a:gd name="connsiteX25" fmla="*/ 83596 w 539049"/>
                <a:gd name="connsiteY25" fmla="*/ 286474 h 607780"/>
                <a:gd name="connsiteX26" fmla="*/ 84013 w 539049"/>
                <a:gd name="connsiteY26" fmla="*/ 286474 h 607780"/>
                <a:gd name="connsiteX27" fmla="*/ 97085 w 539049"/>
                <a:gd name="connsiteY27" fmla="*/ 342505 h 607780"/>
                <a:gd name="connsiteX28" fmla="*/ 112406 w 539049"/>
                <a:gd name="connsiteY28" fmla="*/ 398037 h 607780"/>
                <a:gd name="connsiteX29" fmla="*/ 137801 w 539049"/>
                <a:gd name="connsiteY29" fmla="*/ 398037 h 607780"/>
                <a:gd name="connsiteX30" fmla="*/ 155287 w 539049"/>
                <a:gd name="connsiteY30" fmla="*/ 342089 h 607780"/>
                <a:gd name="connsiteX31" fmla="*/ 171356 w 539049"/>
                <a:gd name="connsiteY31" fmla="*/ 286474 h 607780"/>
                <a:gd name="connsiteX32" fmla="*/ 171939 w 539049"/>
                <a:gd name="connsiteY32" fmla="*/ 286474 h 607780"/>
                <a:gd name="connsiteX33" fmla="*/ 173271 w 539049"/>
                <a:gd name="connsiteY33" fmla="*/ 345498 h 607780"/>
                <a:gd name="connsiteX34" fmla="*/ 175353 w 539049"/>
                <a:gd name="connsiteY34" fmla="*/ 400448 h 607780"/>
                <a:gd name="connsiteX35" fmla="*/ 207160 w 539049"/>
                <a:gd name="connsiteY35" fmla="*/ 400448 h 607780"/>
                <a:gd name="connsiteX36" fmla="*/ 199250 w 539049"/>
                <a:gd name="connsiteY36" fmla="*/ 256796 h 607780"/>
                <a:gd name="connsiteX37" fmla="*/ 156785 w 539049"/>
                <a:gd name="connsiteY37" fmla="*/ 256796 h 607780"/>
                <a:gd name="connsiteX38" fmla="*/ 141465 w 539049"/>
                <a:gd name="connsiteY38" fmla="*/ 304597 h 607780"/>
                <a:gd name="connsiteX39" fmla="*/ 127809 w 539049"/>
                <a:gd name="connsiteY39" fmla="*/ 356139 h 607780"/>
                <a:gd name="connsiteX40" fmla="*/ 127143 w 539049"/>
                <a:gd name="connsiteY40" fmla="*/ 356139 h 607780"/>
                <a:gd name="connsiteX41" fmla="*/ 114987 w 539049"/>
                <a:gd name="connsiteY41" fmla="*/ 304763 h 607780"/>
                <a:gd name="connsiteX42" fmla="*/ 100915 w 539049"/>
                <a:gd name="connsiteY42" fmla="*/ 256796 h 607780"/>
                <a:gd name="connsiteX43" fmla="*/ 422647 w 539049"/>
                <a:gd name="connsiteY43" fmla="*/ 255798 h 607780"/>
                <a:gd name="connsiteX44" fmla="*/ 380598 w 539049"/>
                <a:gd name="connsiteY44" fmla="*/ 258791 h 607780"/>
                <a:gd name="connsiteX45" fmla="*/ 380598 w 539049"/>
                <a:gd name="connsiteY45" fmla="*/ 399783 h 607780"/>
                <a:gd name="connsiteX46" fmla="*/ 415819 w 539049"/>
                <a:gd name="connsiteY46" fmla="*/ 401945 h 607780"/>
                <a:gd name="connsiteX47" fmla="*/ 472355 w 539049"/>
                <a:gd name="connsiteY47" fmla="*/ 388893 h 607780"/>
                <a:gd name="connsiteX48" fmla="*/ 487342 w 539049"/>
                <a:gd name="connsiteY48" fmla="*/ 358466 h 607780"/>
                <a:gd name="connsiteX49" fmla="*/ 458700 w 539049"/>
                <a:gd name="connsiteY49" fmla="*/ 323135 h 607780"/>
                <a:gd name="connsiteX50" fmla="*/ 458700 w 539049"/>
                <a:gd name="connsiteY50" fmla="*/ 322636 h 607780"/>
                <a:gd name="connsiteX51" fmla="*/ 482430 w 539049"/>
                <a:gd name="connsiteY51" fmla="*/ 291961 h 607780"/>
                <a:gd name="connsiteX52" fmla="*/ 465111 w 539049"/>
                <a:gd name="connsiteY52" fmla="*/ 263862 h 607780"/>
                <a:gd name="connsiteX53" fmla="*/ 422647 w 539049"/>
                <a:gd name="connsiteY53" fmla="*/ 255798 h 607780"/>
                <a:gd name="connsiteX54" fmla="*/ 276102 w 539049"/>
                <a:gd name="connsiteY54" fmla="*/ 255798 h 607780"/>
                <a:gd name="connsiteX55" fmla="*/ 232139 w 539049"/>
                <a:gd name="connsiteY55" fmla="*/ 258791 h 607780"/>
                <a:gd name="connsiteX56" fmla="*/ 232139 w 539049"/>
                <a:gd name="connsiteY56" fmla="*/ 399783 h 607780"/>
                <a:gd name="connsiteX57" fmla="*/ 269025 w 539049"/>
                <a:gd name="connsiteY57" fmla="*/ 401945 h 607780"/>
                <a:gd name="connsiteX58" fmla="*/ 335386 w 539049"/>
                <a:gd name="connsiteY58" fmla="*/ 383406 h 607780"/>
                <a:gd name="connsiteX59" fmla="*/ 359283 w 539049"/>
                <a:gd name="connsiteY59" fmla="*/ 325213 h 607780"/>
                <a:gd name="connsiteX60" fmla="*/ 334970 w 539049"/>
                <a:gd name="connsiteY60" fmla="*/ 271094 h 607780"/>
                <a:gd name="connsiteX61" fmla="*/ 276102 w 539049"/>
                <a:gd name="connsiteY61" fmla="*/ 255798 h 607780"/>
                <a:gd name="connsiteX62" fmla="*/ 72606 w 539049"/>
                <a:gd name="connsiteY62" fmla="*/ 23859 h 607780"/>
                <a:gd name="connsiteX63" fmla="*/ 72606 w 539049"/>
                <a:gd name="connsiteY63" fmla="*/ 217391 h 607780"/>
                <a:gd name="connsiteX64" fmla="*/ 466443 w 539049"/>
                <a:gd name="connsiteY64" fmla="*/ 217391 h 607780"/>
                <a:gd name="connsiteX65" fmla="*/ 466443 w 539049"/>
                <a:gd name="connsiteY65" fmla="*/ 157702 h 607780"/>
                <a:gd name="connsiteX66" fmla="*/ 361031 w 539049"/>
                <a:gd name="connsiteY66" fmla="*/ 157702 h 607780"/>
                <a:gd name="connsiteX67" fmla="*/ 349124 w 539049"/>
                <a:gd name="connsiteY67" fmla="*/ 145731 h 607780"/>
                <a:gd name="connsiteX68" fmla="*/ 349124 w 539049"/>
                <a:gd name="connsiteY68" fmla="*/ 23859 h 607780"/>
                <a:gd name="connsiteX69" fmla="*/ 72606 w 539049"/>
                <a:gd name="connsiteY69" fmla="*/ 0 h 607780"/>
                <a:gd name="connsiteX70" fmla="*/ 361031 w 539049"/>
                <a:gd name="connsiteY70" fmla="*/ 0 h 607780"/>
                <a:gd name="connsiteX71" fmla="*/ 363779 w 539049"/>
                <a:gd name="connsiteY71" fmla="*/ 333 h 607780"/>
                <a:gd name="connsiteX72" fmla="*/ 364445 w 539049"/>
                <a:gd name="connsiteY72" fmla="*/ 582 h 607780"/>
                <a:gd name="connsiteX73" fmla="*/ 366776 w 539049"/>
                <a:gd name="connsiteY73" fmla="*/ 1496 h 607780"/>
                <a:gd name="connsiteX74" fmla="*/ 367526 w 539049"/>
                <a:gd name="connsiteY74" fmla="*/ 1995 h 607780"/>
                <a:gd name="connsiteX75" fmla="*/ 369940 w 539049"/>
                <a:gd name="connsiteY75" fmla="*/ 3990 h 607780"/>
                <a:gd name="connsiteX76" fmla="*/ 370024 w 539049"/>
                <a:gd name="connsiteY76" fmla="*/ 4073 h 607780"/>
                <a:gd name="connsiteX77" fmla="*/ 487426 w 539049"/>
                <a:gd name="connsiteY77" fmla="*/ 137916 h 607780"/>
                <a:gd name="connsiteX78" fmla="*/ 490257 w 539049"/>
                <a:gd name="connsiteY78" fmla="*/ 145648 h 607780"/>
                <a:gd name="connsiteX79" fmla="*/ 490340 w 539049"/>
                <a:gd name="connsiteY79" fmla="*/ 146978 h 607780"/>
                <a:gd name="connsiteX80" fmla="*/ 490340 w 539049"/>
                <a:gd name="connsiteY80" fmla="*/ 217391 h 607780"/>
                <a:gd name="connsiteX81" fmla="*/ 504994 w 539049"/>
                <a:gd name="connsiteY81" fmla="*/ 217391 h 607780"/>
                <a:gd name="connsiteX82" fmla="*/ 539049 w 539049"/>
                <a:gd name="connsiteY82" fmla="*/ 251475 h 607780"/>
                <a:gd name="connsiteX83" fmla="*/ 539049 w 539049"/>
                <a:gd name="connsiteY83" fmla="*/ 428547 h 607780"/>
                <a:gd name="connsiteX84" fmla="*/ 504994 w 539049"/>
                <a:gd name="connsiteY84" fmla="*/ 462631 h 607780"/>
                <a:gd name="connsiteX85" fmla="*/ 490340 w 539049"/>
                <a:gd name="connsiteY85" fmla="*/ 462631 h 607780"/>
                <a:gd name="connsiteX86" fmla="*/ 490340 w 539049"/>
                <a:gd name="connsiteY86" fmla="*/ 583921 h 607780"/>
                <a:gd name="connsiteX87" fmla="*/ 466443 w 539049"/>
                <a:gd name="connsiteY87" fmla="*/ 607780 h 607780"/>
                <a:gd name="connsiteX88" fmla="*/ 72606 w 539049"/>
                <a:gd name="connsiteY88" fmla="*/ 607780 h 607780"/>
                <a:gd name="connsiteX89" fmla="*/ 48709 w 539049"/>
                <a:gd name="connsiteY89" fmla="*/ 583921 h 607780"/>
                <a:gd name="connsiteX90" fmla="*/ 48709 w 539049"/>
                <a:gd name="connsiteY90" fmla="*/ 462631 h 607780"/>
                <a:gd name="connsiteX91" fmla="*/ 34138 w 539049"/>
                <a:gd name="connsiteY91" fmla="*/ 462631 h 607780"/>
                <a:gd name="connsiteX92" fmla="*/ 0 w 539049"/>
                <a:gd name="connsiteY92" fmla="*/ 428547 h 607780"/>
                <a:gd name="connsiteX93" fmla="*/ 0 w 539049"/>
                <a:gd name="connsiteY93" fmla="*/ 251475 h 607780"/>
                <a:gd name="connsiteX94" fmla="*/ 34138 w 539049"/>
                <a:gd name="connsiteY94" fmla="*/ 217391 h 607780"/>
                <a:gd name="connsiteX95" fmla="*/ 48709 w 539049"/>
                <a:gd name="connsiteY95" fmla="*/ 217391 h 607780"/>
                <a:gd name="connsiteX96" fmla="*/ 48709 w 539049"/>
                <a:gd name="connsiteY96" fmla="*/ 23859 h 607780"/>
                <a:gd name="connsiteX97" fmla="*/ 72606 w 539049"/>
                <a:gd name="connsiteY97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539049" h="607780">
                  <a:moveTo>
                    <a:pt x="72606" y="462631"/>
                  </a:moveTo>
                  <a:lnTo>
                    <a:pt x="72606" y="577437"/>
                  </a:lnTo>
                  <a:lnTo>
                    <a:pt x="466443" y="577437"/>
                  </a:lnTo>
                  <a:lnTo>
                    <a:pt x="466443" y="462631"/>
                  </a:lnTo>
                  <a:close/>
                  <a:moveTo>
                    <a:pt x="412808" y="336950"/>
                  </a:moveTo>
                  <a:lnTo>
                    <a:pt x="423880" y="336950"/>
                  </a:lnTo>
                  <a:cubicBezTo>
                    <a:pt x="440114" y="336950"/>
                    <a:pt x="453101" y="342680"/>
                    <a:pt x="453101" y="357212"/>
                  </a:cubicBezTo>
                  <a:cubicBezTo>
                    <a:pt x="453101" y="372326"/>
                    <a:pt x="440114" y="377807"/>
                    <a:pt x="425379" y="377807"/>
                  </a:cubicBezTo>
                  <a:cubicBezTo>
                    <a:pt x="419884" y="377807"/>
                    <a:pt x="416055" y="377807"/>
                    <a:pt x="412808" y="377392"/>
                  </a:cubicBezTo>
                  <a:close/>
                  <a:moveTo>
                    <a:pt x="279500" y="280709"/>
                  </a:moveTo>
                  <a:cubicBezTo>
                    <a:pt x="307396" y="280709"/>
                    <a:pt x="324883" y="296425"/>
                    <a:pt x="324716" y="326276"/>
                  </a:cubicBezTo>
                  <a:cubicBezTo>
                    <a:pt x="324716" y="360618"/>
                    <a:pt x="305480" y="376749"/>
                    <a:pt x="276086" y="376583"/>
                  </a:cubicBezTo>
                  <a:cubicBezTo>
                    <a:pt x="272005" y="376583"/>
                    <a:pt x="267509" y="376583"/>
                    <a:pt x="264761" y="375917"/>
                  </a:cubicBezTo>
                  <a:lnTo>
                    <a:pt x="264761" y="281956"/>
                  </a:lnTo>
                  <a:cubicBezTo>
                    <a:pt x="267509" y="281291"/>
                    <a:pt x="272255" y="280709"/>
                    <a:pt x="279500" y="280709"/>
                  </a:cubicBezTo>
                  <a:close/>
                  <a:moveTo>
                    <a:pt x="426716" y="279369"/>
                  </a:moveTo>
                  <a:cubicBezTo>
                    <a:pt x="441456" y="279369"/>
                    <a:pt x="449784" y="285110"/>
                    <a:pt x="449784" y="296011"/>
                  </a:cubicBezTo>
                  <a:cubicBezTo>
                    <a:pt x="449784" y="306661"/>
                    <a:pt x="440540" y="313734"/>
                    <a:pt x="423468" y="313734"/>
                  </a:cubicBezTo>
                  <a:lnTo>
                    <a:pt x="412808" y="313734"/>
                  </a:lnTo>
                  <a:lnTo>
                    <a:pt x="412808" y="280284"/>
                  </a:lnTo>
                  <a:cubicBezTo>
                    <a:pt x="415640" y="279785"/>
                    <a:pt x="419637" y="279369"/>
                    <a:pt x="426716" y="279369"/>
                  </a:cubicBezTo>
                  <a:close/>
                  <a:moveTo>
                    <a:pt x="57618" y="256796"/>
                  </a:moveTo>
                  <a:lnTo>
                    <a:pt x="48376" y="400448"/>
                  </a:lnTo>
                  <a:lnTo>
                    <a:pt x="78517" y="400448"/>
                  </a:lnTo>
                  <a:lnTo>
                    <a:pt x="81099" y="345913"/>
                  </a:lnTo>
                  <a:cubicBezTo>
                    <a:pt x="82098" y="328040"/>
                    <a:pt x="82764" y="305844"/>
                    <a:pt x="83596" y="286474"/>
                  </a:cubicBezTo>
                  <a:lnTo>
                    <a:pt x="84013" y="286474"/>
                  </a:lnTo>
                  <a:cubicBezTo>
                    <a:pt x="87510" y="305179"/>
                    <a:pt x="92339" y="325629"/>
                    <a:pt x="97085" y="342505"/>
                  </a:cubicBezTo>
                  <a:lnTo>
                    <a:pt x="112406" y="398037"/>
                  </a:lnTo>
                  <a:lnTo>
                    <a:pt x="137801" y="398037"/>
                  </a:lnTo>
                  <a:lnTo>
                    <a:pt x="155287" y="342089"/>
                  </a:lnTo>
                  <a:cubicBezTo>
                    <a:pt x="160865" y="325213"/>
                    <a:pt x="166860" y="304763"/>
                    <a:pt x="171356" y="286474"/>
                  </a:cubicBezTo>
                  <a:lnTo>
                    <a:pt x="171939" y="286474"/>
                  </a:lnTo>
                  <a:cubicBezTo>
                    <a:pt x="171939" y="307340"/>
                    <a:pt x="172605" y="328206"/>
                    <a:pt x="173271" y="345498"/>
                  </a:cubicBezTo>
                  <a:lnTo>
                    <a:pt x="175353" y="400448"/>
                  </a:lnTo>
                  <a:lnTo>
                    <a:pt x="207160" y="400448"/>
                  </a:lnTo>
                  <a:lnTo>
                    <a:pt x="199250" y="256796"/>
                  </a:lnTo>
                  <a:lnTo>
                    <a:pt x="156785" y="256796"/>
                  </a:lnTo>
                  <a:lnTo>
                    <a:pt x="141465" y="304597"/>
                  </a:lnTo>
                  <a:cubicBezTo>
                    <a:pt x="136719" y="320558"/>
                    <a:pt x="131889" y="339512"/>
                    <a:pt x="127809" y="356139"/>
                  </a:cubicBezTo>
                  <a:lnTo>
                    <a:pt x="127143" y="356139"/>
                  </a:lnTo>
                  <a:cubicBezTo>
                    <a:pt x="123979" y="339263"/>
                    <a:pt x="119483" y="321389"/>
                    <a:pt x="114987" y="304763"/>
                  </a:cubicBezTo>
                  <a:lnTo>
                    <a:pt x="100915" y="256796"/>
                  </a:lnTo>
                  <a:close/>
                  <a:moveTo>
                    <a:pt x="422647" y="255798"/>
                  </a:moveTo>
                  <a:cubicBezTo>
                    <a:pt x="406410" y="255798"/>
                    <a:pt x="389174" y="257045"/>
                    <a:pt x="380598" y="258791"/>
                  </a:cubicBezTo>
                  <a:lnTo>
                    <a:pt x="380598" y="399783"/>
                  </a:lnTo>
                  <a:cubicBezTo>
                    <a:pt x="387842" y="400864"/>
                    <a:pt x="399832" y="401945"/>
                    <a:pt x="415819" y="401945"/>
                  </a:cubicBezTo>
                  <a:cubicBezTo>
                    <a:pt x="444378" y="401945"/>
                    <a:pt x="461947" y="397206"/>
                    <a:pt x="472355" y="388893"/>
                  </a:cubicBezTo>
                  <a:cubicBezTo>
                    <a:pt x="481348" y="381660"/>
                    <a:pt x="487342" y="371435"/>
                    <a:pt x="487342" y="358466"/>
                  </a:cubicBezTo>
                  <a:cubicBezTo>
                    <a:pt x="487342" y="339928"/>
                    <a:pt x="475103" y="327541"/>
                    <a:pt x="458700" y="323135"/>
                  </a:cubicBezTo>
                  <a:lnTo>
                    <a:pt x="458700" y="322636"/>
                  </a:lnTo>
                  <a:cubicBezTo>
                    <a:pt x="474936" y="316734"/>
                    <a:pt x="482430" y="304763"/>
                    <a:pt x="482430" y="291961"/>
                  </a:cubicBezTo>
                  <a:cubicBezTo>
                    <a:pt x="482430" y="278992"/>
                    <a:pt x="475103" y="269182"/>
                    <a:pt x="465111" y="263862"/>
                  </a:cubicBezTo>
                  <a:cubicBezTo>
                    <a:pt x="454620" y="257710"/>
                    <a:pt x="442463" y="255798"/>
                    <a:pt x="422647" y="255798"/>
                  </a:cubicBezTo>
                  <a:close/>
                  <a:moveTo>
                    <a:pt x="276102" y="255798"/>
                  </a:moveTo>
                  <a:cubicBezTo>
                    <a:pt x="259616" y="255798"/>
                    <a:pt x="244046" y="256879"/>
                    <a:pt x="232139" y="258791"/>
                  </a:cubicBezTo>
                  <a:lnTo>
                    <a:pt x="232139" y="399783"/>
                  </a:lnTo>
                  <a:cubicBezTo>
                    <a:pt x="240215" y="400864"/>
                    <a:pt x="252205" y="401945"/>
                    <a:pt x="269025" y="401945"/>
                  </a:cubicBezTo>
                  <a:cubicBezTo>
                    <a:pt x="297168" y="401945"/>
                    <a:pt x="320232" y="395959"/>
                    <a:pt x="335386" y="383406"/>
                  </a:cubicBezTo>
                  <a:cubicBezTo>
                    <a:pt x="349291" y="371684"/>
                    <a:pt x="359283" y="352730"/>
                    <a:pt x="359283" y="325213"/>
                  </a:cubicBezTo>
                  <a:cubicBezTo>
                    <a:pt x="359283" y="299858"/>
                    <a:pt x="349874" y="282234"/>
                    <a:pt x="334970" y="271094"/>
                  </a:cubicBezTo>
                  <a:cubicBezTo>
                    <a:pt x="321064" y="260703"/>
                    <a:pt x="303413" y="255798"/>
                    <a:pt x="276102" y="255798"/>
                  </a:cubicBezTo>
                  <a:close/>
                  <a:moveTo>
                    <a:pt x="72606" y="23859"/>
                  </a:moveTo>
                  <a:lnTo>
                    <a:pt x="72606" y="217391"/>
                  </a:lnTo>
                  <a:lnTo>
                    <a:pt x="466443" y="217391"/>
                  </a:lnTo>
                  <a:lnTo>
                    <a:pt x="466443" y="157702"/>
                  </a:lnTo>
                  <a:lnTo>
                    <a:pt x="361031" y="157702"/>
                  </a:lnTo>
                  <a:cubicBezTo>
                    <a:pt x="354453" y="157702"/>
                    <a:pt x="349124" y="152381"/>
                    <a:pt x="349124" y="145731"/>
                  </a:cubicBezTo>
                  <a:lnTo>
                    <a:pt x="349124" y="23859"/>
                  </a:lnTo>
                  <a:close/>
                  <a:moveTo>
                    <a:pt x="72606" y="0"/>
                  </a:moveTo>
                  <a:lnTo>
                    <a:pt x="361031" y="0"/>
                  </a:lnTo>
                  <a:cubicBezTo>
                    <a:pt x="361947" y="0"/>
                    <a:pt x="362863" y="166"/>
                    <a:pt x="363779" y="333"/>
                  </a:cubicBezTo>
                  <a:cubicBezTo>
                    <a:pt x="364029" y="416"/>
                    <a:pt x="364195" y="499"/>
                    <a:pt x="364445" y="582"/>
                  </a:cubicBezTo>
                  <a:cubicBezTo>
                    <a:pt x="365277" y="831"/>
                    <a:pt x="366027" y="1164"/>
                    <a:pt x="366776" y="1496"/>
                  </a:cubicBezTo>
                  <a:cubicBezTo>
                    <a:pt x="367026" y="1663"/>
                    <a:pt x="367276" y="1829"/>
                    <a:pt x="367526" y="1995"/>
                  </a:cubicBezTo>
                  <a:cubicBezTo>
                    <a:pt x="368442" y="2577"/>
                    <a:pt x="369274" y="3242"/>
                    <a:pt x="369940" y="3990"/>
                  </a:cubicBezTo>
                  <a:cubicBezTo>
                    <a:pt x="369940" y="3990"/>
                    <a:pt x="370024" y="4073"/>
                    <a:pt x="370024" y="4073"/>
                  </a:cubicBezTo>
                  <a:lnTo>
                    <a:pt x="487426" y="137916"/>
                  </a:lnTo>
                  <a:cubicBezTo>
                    <a:pt x="489341" y="140078"/>
                    <a:pt x="490173" y="142821"/>
                    <a:pt x="490257" y="145648"/>
                  </a:cubicBezTo>
                  <a:cubicBezTo>
                    <a:pt x="490257" y="146063"/>
                    <a:pt x="490340" y="146562"/>
                    <a:pt x="490340" y="146978"/>
                  </a:cubicBezTo>
                  <a:lnTo>
                    <a:pt x="490340" y="217391"/>
                  </a:lnTo>
                  <a:lnTo>
                    <a:pt x="504994" y="217391"/>
                  </a:lnTo>
                  <a:cubicBezTo>
                    <a:pt x="523812" y="217391"/>
                    <a:pt x="539049" y="232604"/>
                    <a:pt x="539049" y="251475"/>
                  </a:cubicBezTo>
                  <a:lnTo>
                    <a:pt x="539049" y="428547"/>
                  </a:lnTo>
                  <a:cubicBezTo>
                    <a:pt x="539049" y="447418"/>
                    <a:pt x="523812" y="462631"/>
                    <a:pt x="504994" y="462631"/>
                  </a:cubicBezTo>
                  <a:lnTo>
                    <a:pt x="490340" y="462631"/>
                  </a:lnTo>
                  <a:lnTo>
                    <a:pt x="490340" y="583921"/>
                  </a:lnTo>
                  <a:cubicBezTo>
                    <a:pt x="490340" y="597056"/>
                    <a:pt x="479599" y="607780"/>
                    <a:pt x="466443" y="607780"/>
                  </a:cubicBezTo>
                  <a:lnTo>
                    <a:pt x="72606" y="607780"/>
                  </a:lnTo>
                  <a:cubicBezTo>
                    <a:pt x="59450" y="607780"/>
                    <a:pt x="48709" y="597056"/>
                    <a:pt x="48709" y="583921"/>
                  </a:cubicBezTo>
                  <a:lnTo>
                    <a:pt x="48709" y="462631"/>
                  </a:lnTo>
                  <a:lnTo>
                    <a:pt x="34138" y="462631"/>
                  </a:lnTo>
                  <a:cubicBezTo>
                    <a:pt x="15320" y="462631"/>
                    <a:pt x="0" y="447418"/>
                    <a:pt x="0" y="428547"/>
                  </a:cubicBezTo>
                  <a:lnTo>
                    <a:pt x="0" y="251475"/>
                  </a:lnTo>
                  <a:cubicBezTo>
                    <a:pt x="0" y="232604"/>
                    <a:pt x="15320" y="217391"/>
                    <a:pt x="34138" y="217391"/>
                  </a:cubicBezTo>
                  <a:lnTo>
                    <a:pt x="48709" y="217391"/>
                  </a:lnTo>
                  <a:lnTo>
                    <a:pt x="48709" y="23859"/>
                  </a:lnTo>
                  <a:cubicBezTo>
                    <a:pt x="48709" y="10724"/>
                    <a:pt x="59450" y="0"/>
                    <a:pt x="72606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50B29B00-0860-43C7-9351-D1C842415E0F}"/>
              </a:ext>
            </a:extLst>
          </p:cNvPr>
          <p:cNvGrpSpPr/>
          <p:nvPr userDrawn="1"/>
        </p:nvGrpSpPr>
        <p:grpSpPr>
          <a:xfrm>
            <a:off x="5525505" y="1346360"/>
            <a:ext cx="1584000" cy="1587340"/>
            <a:chOff x="8357106" y="1193960"/>
            <a:chExt cx="1584000" cy="1587340"/>
          </a:xfrm>
        </p:grpSpPr>
        <p:sp>
          <p:nvSpPr>
            <p:cNvPr id="67" name="noodles_199142">
              <a:extLst>
                <a:ext uri="{FF2B5EF4-FFF2-40B4-BE49-F238E27FC236}">
                  <a16:creationId xmlns:a16="http://schemas.microsoft.com/office/drawing/2014/main" id="{D1B4E5FF-249D-4920-ABBD-21367F9E7760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9212312" y="1343060"/>
              <a:ext cx="574026" cy="566244"/>
            </a:xfrm>
            <a:custGeom>
              <a:avLst/>
              <a:gdLst>
                <a:gd name="connsiteX0" fmla="*/ 0 w 607639"/>
                <a:gd name="connsiteY0" fmla="*/ 303996 h 589292"/>
                <a:gd name="connsiteX1" fmla="*/ 607639 w 607639"/>
                <a:gd name="connsiteY1" fmla="*/ 303996 h 589292"/>
                <a:gd name="connsiteX2" fmla="*/ 519079 w 607639"/>
                <a:gd name="connsiteY2" fmla="*/ 500326 h 589292"/>
                <a:gd name="connsiteX3" fmla="*/ 428027 w 607639"/>
                <a:gd name="connsiteY3" fmla="*/ 563073 h 589292"/>
                <a:gd name="connsiteX4" fmla="*/ 428027 w 607639"/>
                <a:gd name="connsiteY4" fmla="*/ 589292 h 589292"/>
                <a:gd name="connsiteX5" fmla="*/ 179524 w 607639"/>
                <a:gd name="connsiteY5" fmla="*/ 589292 h 589292"/>
                <a:gd name="connsiteX6" fmla="*/ 179524 w 607639"/>
                <a:gd name="connsiteY6" fmla="*/ 563073 h 589292"/>
                <a:gd name="connsiteX7" fmla="*/ 88560 w 607639"/>
                <a:gd name="connsiteY7" fmla="*/ 500326 h 589292"/>
                <a:gd name="connsiteX8" fmla="*/ 0 w 607639"/>
                <a:gd name="connsiteY8" fmla="*/ 303996 h 589292"/>
                <a:gd name="connsiteX9" fmla="*/ 520222 w 607639"/>
                <a:gd name="connsiteY9" fmla="*/ 228985 h 589292"/>
                <a:gd name="connsiteX10" fmla="*/ 526629 w 607639"/>
                <a:gd name="connsiteY10" fmla="*/ 266738 h 589292"/>
                <a:gd name="connsiteX11" fmla="*/ 486760 w 607639"/>
                <a:gd name="connsiteY11" fmla="*/ 266738 h 589292"/>
                <a:gd name="connsiteX12" fmla="*/ 520222 w 607639"/>
                <a:gd name="connsiteY12" fmla="*/ 228985 h 589292"/>
                <a:gd name="connsiteX13" fmla="*/ 292353 w 607639"/>
                <a:gd name="connsiteY13" fmla="*/ 224469 h 589292"/>
                <a:gd name="connsiteX14" fmla="*/ 285859 w 607639"/>
                <a:gd name="connsiteY14" fmla="*/ 266738 h 589292"/>
                <a:gd name="connsiteX15" fmla="*/ 244580 w 607639"/>
                <a:gd name="connsiteY15" fmla="*/ 266738 h 589292"/>
                <a:gd name="connsiteX16" fmla="*/ 292353 w 607639"/>
                <a:gd name="connsiteY16" fmla="*/ 224469 h 589292"/>
                <a:gd name="connsiteX17" fmla="*/ 485974 w 607639"/>
                <a:gd name="connsiteY17" fmla="*/ 155879 h 589292"/>
                <a:gd name="connsiteX18" fmla="*/ 507789 w 607639"/>
                <a:gd name="connsiteY18" fmla="*/ 193750 h 589292"/>
                <a:gd name="connsiteX19" fmla="*/ 448398 w 607639"/>
                <a:gd name="connsiteY19" fmla="*/ 266737 h 589292"/>
                <a:gd name="connsiteX20" fmla="*/ 404411 w 607639"/>
                <a:gd name="connsiteY20" fmla="*/ 266737 h 589292"/>
                <a:gd name="connsiteX21" fmla="*/ 485974 w 607639"/>
                <a:gd name="connsiteY21" fmla="*/ 155879 h 589292"/>
                <a:gd name="connsiteX22" fmla="*/ 303788 w 607639"/>
                <a:gd name="connsiteY22" fmla="*/ 142683 h 589292"/>
                <a:gd name="connsiteX23" fmla="*/ 326576 w 607639"/>
                <a:gd name="connsiteY23" fmla="*/ 144549 h 589292"/>
                <a:gd name="connsiteX24" fmla="*/ 321146 w 607639"/>
                <a:gd name="connsiteY24" fmla="*/ 153258 h 589292"/>
                <a:gd name="connsiteX25" fmla="*/ 304767 w 607639"/>
                <a:gd name="connsiteY25" fmla="*/ 186138 h 589292"/>
                <a:gd name="connsiteX26" fmla="*/ 303788 w 607639"/>
                <a:gd name="connsiteY26" fmla="*/ 186138 h 589292"/>
                <a:gd name="connsiteX27" fmla="*/ 206223 w 607639"/>
                <a:gd name="connsiteY27" fmla="*/ 266737 h 589292"/>
                <a:gd name="connsiteX28" fmla="*/ 162159 w 607639"/>
                <a:gd name="connsiteY28" fmla="*/ 266737 h 589292"/>
                <a:gd name="connsiteX29" fmla="*/ 303788 w 607639"/>
                <a:gd name="connsiteY29" fmla="*/ 142683 h 589292"/>
                <a:gd name="connsiteX30" fmla="*/ 424929 w 607639"/>
                <a:gd name="connsiteY30" fmla="*/ 97733 h 589292"/>
                <a:gd name="connsiteX31" fmla="*/ 461074 w 607639"/>
                <a:gd name="connsiteY31" fmla="*/ 126789 h 589292"/>
                <a:gd name="connsiteX32" fmla="*/ 366884 w 607639"/>
                <a:gd name="connsiteY32" fmla="*/ 266737 h 589292"/>
                <a:gd name="connsiteX33" fmla="*/ 323260 w 607639"/>
                <a:gd name="connsiteY33" fmla="*/ 266737 h 589292"/>
                <a:gd name="connsiteX34" fmla="*/ 424929 w 607639"/>
                <a:gd name="connsiteY34" fmla="*/ 97733 h 589292"/>
                <a:gd name="connsiteX35" fmla="*/ 303778 w 607639"/>
                <a:gd name="connsiteY35" fmla="*/ 62098 h 589292"/>
                <a:gd name="connsiteX36" fmla="*/ 387616 w 607639"/>
                <a:gd name="connsiteY36" fmla="*/ 78448 h 589292"/>
                <a:gd name="connsiteX37" fmla="*/ 351482 w 607639"/>
                <a:gd name="connsiteY37" fmla="*/ 111947 h 589292"/>
                <a:gd name="connsiteX38" fmla="*/ 303778 w 607639"/>
                <a:gd name="connsiteY38" fmla="*/ 105550 h 589292"/>
                <a:gd name="connsiteX39" fmla="*/ 124620 w 607639"/>
                <a:gd name="connsiteY39" fmla="*/ 266738 h 589292"/>
                <a:gd name="connsiteX40" fmla="*/ 81009 w 607639"/>
                <a:gd name="connsiteY40" fmla="*/ 266738 h 589292"/>
                <a:gd name="connsiteX41" fmla="*/ 303778 w 607639"/>
                <a:gd name="connsiteY41" fmla="*/ 62098 h 589292"/>
                <a:gd name="connsiteX42" fmla="*/ 136121 w 607639"/>
                <a:gd name="connsiteY42" fmla="*/ 0 h 589292"/>
                <a:gd name="connsiteX43" fmla="*/ 173380 w 607639"/>
                <a:gd name="connsiteY43" fmla="*/ 0 h 589292"/>
                <a:gd name="connsiteX44" fmla="*/ 173380 w 607639"/>
                <a:gd name="connsiteY44" fmla="*/ 59818 h 589292"/>
                <a:gd name="connsiteX45" fmla="*/ 136121 w 607639"/>
                <a:gd name="connsiteY45" fmla="*/ 85949 h 589292"/>
                <a:gd name="connsiteX46" fmla="*/ 61533 w 607639"/>
                <a:gd name="connsiteY46" fmla="*/ 0 h 589292"/>
                <a:gd name="connsiteX47" fmla="*/ 98792 w 607639"/>
                <a:gd name="connsiteY47" fmla="*/ 0 h 589292"/>
                <a:gd name="connsiteX48" fmla="*/ 98792 w 607639"/>
                <a:gd name="connsiteY48" fmla="*/ 124343 h 589292"/>
                <a:gd name="connsiteX49" fmla="*/ 61533 w 607639"/>
                <a:gd name="connsiteY49" fmla="*/ 188692 h 589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07639" h="589292">
                  <a:moveTo>
                    <a:pt x="0" y="303996"/>
                  </a:moveTo>
                  <a:lnTo>
                    <a:pt x="607639" y="303996"/>
                  </a:lnTo>
                  <a:cubicBezTo>
                    <a:pt x="603189" y="378209"/>
                    <a:pt x="572126" y="447355"/>
                    <a:pt x="519079" y="500326"/>
                  </a:cubicBezTo>
                  <a:cubicBezTo>
                    <a:pt x="492288" y="526989"/>
                    <a:pt x="461493" y="548053"/>
                    <a:pt x="428027" y="563073"/>
                  </a:cubicBezTo>
                  <a:lnTo>
                    <a:pt x="428027" y="589292"/>
                  </a:lnTo>
                  <a:lnTo>
                    <a:pt x="179524" y="589292"/>
                  </a:lnTo>
                  <a:lnTo>
                    <a:pt x="179524" y="563073"/>
                  </a:lnTo>
                  <a:cubicBezTo>
                    <a:pt x="146058" y="548053"/>
                    <a:pt x="115262" y="526989"/>
                    <a:pt x="88560" y="500326"/>
                  </a:cubicBezTo>
                  <a:cubicBezTo>
                    <a:pt x="35513" y="447355"/>
                    <a:pt x="4450" y="378209"/>
                    <a:pt x="0" y="303996"/>
                  </a:cubicBezTo>
                  <a:close/>
                  <a:moveTo>
                    <a:pt x="520222" y="228985"/>
                  </a:moveTo>
                  <a:cubicBezTo>
                    <a:pt x="523425" y="241155"/>
                    <a:pt x="525561" y="253858"/>
                    <a:pt x="526629" y="266738"/>
                  </a:cubicBezTo>
                  <a:lnTo>
                    <a:pt x="486760" y="266738"/>
                  </a:lnTo>
                  <a:cubicBezTo>
                    <a:pt x="492011" y="250038"/>
                    <a:pt x="504114" y="236269"/>
                    <a:pt x="520222" y="228985"/>
                  </a:cubicBezTo>
                  <a:close/>
                  <a:moveTo>
                    <a:pt x="292353" y="224469"/>
                  </a:moveTo>
                  <a:cubicBezTo>
                    <a:pt x="289062" y="238322"/>
                    <a:pt x="286838" y="252441"/>
                    <a:pt x="285859" y="266738"/>
                  </a:cubicBezTo>
                  <a:lnTo>
                    <a:pt x="244580" y="266738"/>
                  </a:lnTo>
                  <a:cubicBezTo>
                    <a:pt x="251341" y="245160"/>
                    <a:pt x="269757" y="228643"/>
                    <a:pt x="292353" y="224469"/>
                  </a:cubicBezTo>
                  <a:close/>
                  <a:moveTo>
                    <a:pt x="485974" y="155879"/>
                  </a:moveTo>
                  <a:cubicBezTo>
                    <a:pt x="494433" y="167703"/>
                    <a:pt x="501734" y="180415"/>
                    <a:pt x="507789" y="193750"/>
                  </a:cubicBezTo>
                  <a:cubicBezTo>
                    <a:pt x="476981" y="206463"/>
                    <a:pt x="454631" y="233844"/>
                    <a:pt x="448398" y="266737"/>
                  </a:cubicBezTo>
                  <a:lnTo>
                    <a:pt x="404411" y="266737"/>
                  </a:lnTo>
                  <a:cubicBezTo>
                    <a:pt x="410822" y="218553"/>
                    <a:pt x="441542" y="176504"/>
                    <a:pt x="485974" y="155879"/>
                  </a:cubicBezTo>
                  <a:close/>
                  <a:moveTo>
                    <a:pt x="303788" y="142683"/>
                  </a:moveTo>
                  <a:cubicBezTo>
                    <a:pt x="311532" y="142683"/>
                    <a:pt x="319099" y="143305"/>
                    <a:pt x="326576" y="144549"/>
                  </a:cubicBezTo>
                  <a:cubicBezTo>
                    <a:pt x="324707" y="147393"/>
                    <a:pt x="322926" y="150325"/>
                    <a:pt x="321146" y="153258"/>
                  </a:cubicBezTo>
                  <a:cubicBezTo>
                    <a:pt x="314915" y="163833"/>
                    <a:pt x="309485" y="174852"/>
                    <a:pt x="304767" y="186138"/>
                  </a:cubicBezTo>
                  <a:cubicBezTo>
                    <a:pt x="304500" y="186138"/>
                    <a:pt x="304144" y="186138"/>
                    <a:pt x="303788" y="186138"/>
                  </a:cubicBezTo>
                  <a:cubicBezTo>
                    <a:pt x="255362" y="186138"/>
                    <a:pt x="214947" y="220883"/>
                    <a:pt x="206223" y="266737"/>
                  </a:cubicBezTo>
                  <a:lnTo>
                    <a:pt x="162159" y="266737"/>
                  </a:lnTo>
                  <a:cubicBezTo>
                    <a:pt x="171328" y="196890"/>
                    <a:pt x="231327" y="142683"/>
                    <a:pt x="303788" y="142683"/>
                  </a:cubicBezTo>
                  <a:close/>
                  <a:moveTo>
                    <a:pt x="424929" y="97733"/>
                  </a:moveTo>
                  <a:cubicBezTo>
                    <a:pt x="437927" y="106174"/>
                    <a:pt x="450035" y="115949"/>
                    <a:pt x="461074" y="126789"/>
                  </a:cubicBezTo>
                  <a:cubicBezTo>
                    <a:pt x="408637" y="154867"/>
                    <a:pt x="373115" y="207381"/>
                    <a:pt x="366884" y="266737"/>
                  </a:cubicBezTo>
                  <a:lnTo>
                    <a:pt x="323260" y="266737"/>
                  </a:lnTo>
                  <a:cubicBezTo>
                    <a:pt x="329047" y="198140"/>
                    <a:pt x="366705" y="135319"/>
                    <a:pt x="424929" y="97733"/>
                  </a:cubicBezTo>
                  <a:close/>
                  <a:moveTo>
                    <a:pt x="303778" y="62098"/>
                  </a:moveTo>
                  <a:cubicBezTo>
                    <a:pt x="333415" y="62098"/>
                    <a:pt x="361717" y="67874"/>
                    <a:pt x="387616" y="78448"/>
                  </a:cubicBezTo>
                  <a:cubicBezTo>
                    <a:pt x="374533" y="88400"/>
                    <a:pt x="362429" y="99685"/>
                    <a:pt x="351482" y="111947"/>
                  </a:cubicBezTo>
                  <a:cubicBezTo>
                    <a:pt x="335996" y="107682"/>
                    <a:pt x="319976" y="105550"/>
                    <a:pt x="303778" y="105550"/>
                  </a:cubicBezTo>
                  <a:cubicBezTo>
                    <a:pt x="210772" y="105550"/>
                    <a:pt x="133965" y="176281"/>
                    <a:pt x="124620" y="266738"/>
                  </a:cubicBezTo>
                  <a:lnTo>
                    <a:pt x="81009" y="266738"/>
                  </a:lnTo>
                  <a:cubicBezTo>
                    <a:pt x="90443" y="152289"/>
                    <a:pt x="186742" y="62098"/>
                    <a:pt x="303778" y="62098"/>
                  </a:cubicBezTo>
                  <a:close/>
                  <a:moveTo>
                    <a:pt x="136121" y="0"/>
                  </a:moveTo>
                  <a:lnTo>
                    <a:pt x="173380" y="0"/>
                  </a:lnTo>
                  <a:lnTo>
                    <a:pt x="173380" y="59818"/>
                  </a:lnTo>
                  <a:cubicBezTo>
                    <a:pt x="160131" y="67462"/>
                    <a:pt x="147681" y="76172"/>
                    <a:pt x="136121" y="85949"/>
                  </a:cubicBezTo>
                  <a:close/>
                  <a:moveTo>
                    <a:pt x="61533" y="0"/>
                  </a:moveTo>
                  <a:lnTo>
                    <a:pt x="98792" y="0"/>
                  </a:lnTo>
                  <a:lnTo>
                    <a:pt x="98792" y="124343"/>
                  </a:lnTo>
                  <a:cubicBezTo>
                    <a:pt x="83497" y="143808"/>
                    <a:pt x="70870" y="165406"/>
                    <a:pt x="61533" y="18869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</p:sp>
        <p:sp>
          <p:nvSpPr>
            <p:cNvPr id="69" name="heart-shaped-with-white-lining-detail_31217">
              <a:extLst>
                <a:ext uri="{FF2B5EF4-FFF2-40B4-BE49-F238E27FC236}">
                  <a16:creationId xmlns:a16="http://schemas.microsoft.com/office/drawing/2014/main" id="{868F6D0A-8D51-493A-ACA6-407D0BFB3583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8495358" y="1377566"/>
              <a:ext cx="566312" cy="507625"/>
            </a:xfrm>
            <a:custGeom>
              <a:avLst/>
              <a:gdLst>
                <a:gd name="T0" fmla="*/ 1914 w 2241"/>
                <a:gd name="T1" fmla="*/ 79 h 2012"/>
                <a:gd name="T2" fmla="*/ 1608 w 2241"/>
                <a:gd name="T3" fmla="*/ 0 h 2012"/>
                <a:gd name="T4" fmla="*/ 1121 w 2241"/>
                <a:gd name="T5" fmla="*/ 229 h 2012"/>
                <a:gd name="T6" fmla="*/ 633 w 2241"/>
                <a:gd name="T7" fmla="*/ 0 h 2012"/>
                <a:gd name="T8" fmla="*/ 327 w 2241"/>
                <a:gd name="T9" fmla="*/ 79 h 2012"/>
                <a:gd name="T10" fmla="*/ 0 w 2241"/>
                <a:gd name="T11" fmla="*/ 633 h 2012"/>
                <a:gd name="T12" fmla="*/ 31 w 2241"/>
                <a:gd name="T13" fmla="*/ 828 h 2012"/>
                <a:gd name="T14" fmla="*/ 692 w 2241"/>
                <a:gd name="T15" fmla="*/ 1514 h 2012"/>
                <a:gd name="T16" fmla="*/ 1121 w 2241"/>
                <a:gd name="T17" fmla="*/ 2012 h 2012"/>
                <a:gd name="T18" fmla="*/ 1540 w 2241"/>
                <a:gd name="T19" fmla="*/ 1521 h 2012"/>
                <a:gd name="T20" fmla="*/ 2210 w 2241"/>
                <a:gd name="T21" fmla="*/ 828 h 2012"/>
                <a:gd name="T22" fmla="*/ 2241 w 2241"/>
                <a:gd name="T23" fmla="*/ 633 h 2012"/>
                <a:gd name="T24" fmla="*/ 1914 w 2241"/>
                <a:gd name="T25" fmla="*/ 79 h 2012"/>
                <a:gd name="T26" fmla="*/ 2040 w 2241"/>
                <a:gd name="T27" fmla="*/ 772 h 2012"/>
                <a:gd name="T28" fmla="*/ 1997 w 2241"/>
                <a:gd name="T29" fmla="*/ 803 h 2012"/>
                <a:gd name="T30" fmla="*/ 1983 w 2241"/>
                <a:gd name="T31" fmla="*/ 801 h 2012"/>
                <a:gd name="T32" fmla="*/ 1955 w 2241"/>
                <a:gd name="T33" fmla="*/ 744 h 2012"/>
                <a:gd name="T34" fmla="*/ 1973 w 2241"/>
                <a:gd name="T35" fmla="*/ 633 h 2012"/>
                <a:gd name="T36" fmla="*/ 1784 w 2241"/>
                <a:gd name="T37" fmla="*/ 314 h 2012"/>
                <a:gd name="T38" fmla="*/ 1608 w 2241"/>
                <a:gd name="T39" fmla="*/ 269 h 2012"/>
                <a:gd name="T40" fmla="*/ 1563 w 2241"/>
                <a:gd name="T41" fmla="*/ 224 h 2012"/>
                <a:gd name="T42" fmla="*/ 1608 w 2241"/>
                <a:gd name="T43" fmla="*/ 179 h 2012"/>
                <a:gd name="T44" fmla="*/ 1828 w 2241"/>
                <a:gd name="T45" fmla="*/ 236 h 2012"/>
                <a:gd name="T46" fmla="*/ 2062 w 2241"/>
                <a:gd name="T47" fmla="*/ 633 h 2012"/>
                <a:gd name="T48" fmla="*/ 2040 w 2241"/>
                <a:gd name="T49" fmla="*/ 772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41" h="2012">
                  <a:moveTo>
                    <a:pt x="1914" y="79"/>
                  </a:moveTo>
                  <a:cubicBezTo>
                    <a:pt x="1823" y="29"/>
                    <a:pt x="1719" y="0"/>
                    <a:pt x="1608" y="0"/>
                  </a:cubicBezTo>
                  <a:cubicBezTo>
                    <a:pt x="1413" y="0"/>
                    <a:pt x="1237" y="89"/>
                    <a:pt x="1121" y="229"/>
                  </a:cubicBezTo>
                  <a:cubicBezTo>
                    <a:pt x="1004" y="89"/>
                    <a:pt x="830" y="0"/>
                    <a:pt x="633" y="0"/>
                  </a:cubicBezTo>
                  <a:cubicBezTo>
                    <a:pt x="522" y="0"/>
                    <a:pt x="418" y="29"/>
                    <a:pt x="327" y="79"/>
                  </a:cubicBezTo>
                  <a:cubicBezTo>
                    <a:pt x="132" y="186"/>
                    <a:pt x="0" y="394"/>
                    <a:pt x="0" y="633"/>
                  </a:cubicBezTo>
                  <a:cubicBezTo>
                    <a:pt x="0" y="701"/>
                    <a:pt x="11" y="767"/>
                    <a:pt x="31" y="828"/>
                  </a:cubicBezTo>
                  <a:cubicBezTo>
                    <a:pt x="91" y="1096"/>
                    <a:pt x="413" y="1291"/>
                    <a:pt x="692" y="1514"/>
                  </a:cubicBezTo>
                  <a:cubicBezTo>
                    <a:pt x="921" y="1696"/>
                    <a:pt x="1121" y="2012"/>
                    <a:pt x="1121" y="2012"/>
                  </a:cubicBezTo>
                  <a:cubicBezTo>
                    <a:pt x="1121" y="2012"/>
                    <a:pt x="1315" y="1700"/>
                    <a:pt x="1540" y="1521"/>
                  </a:cubicBezTo>
                  <a:cubicBezTo>
                    <a:pt x="1821" y="1299"/>
                    <a:pt x="2150" y="1100"/>
                    <a:pt x="2210" y="828"/>
                  </a:cubicBezTo>
                  <a:cubicBezTo>
                    <a:pt x="2231" y="767"/>
                    <a:pt x="2241" y="701"/>
                    <a:pt x="2241" y="633"/>
                  </a:cubicBezTo>
                  <a:cubicBezTo>
                    <a:pt x="2241" y="394"/>
                    <a:pt x="2109" y="186"/>
                    <a:pt x="1914" y="79"/>
                  </a:cubicBezTo>
                  <a:close/>
                  <a:moveTo>
                    <a:pt x="2040" y="772"/>
                  </a:moveTo>
                  <a:cubicBezTo>
                    <a:pt x="2033" y="791"/>
                    <a:pt x="2016" y="803"/>
                    <a:pt x="1997" y="803"/>
                  </a:cubicBezTo>
                  <a:cubicBezTo>
                    <a:pt x="1992" y="803"/>
                    <a:pt x="1987" y="803"/>
                    <a:pt x="1983" y="801"/>
                  </a:cubicBezTo>
                  <a:cubicBezTo>
                    <a:pt x="1959" y="793"/>
                    <a:pt x="1947" y="768"/>
                    <a:pt x="1955" y="744"/>
                  </a:cubicBezTo>
                  <a:cubicBezTo>
                    <a:pt x="1966" y="709"/>
                    <a:pt x="1973" y="671"/>
                    <a:pt x="1973" y="633"/>
                  </a:cubicBezTo>
                  <a:cubicBezTo>
                    <a:pt x="1973" y="501"/>
                    <a:pt x="1900" y="378"/>
                    <a:pt x="1784" y="314"/>
                  </a:cubicBezTo>
                  <a:cubicBezTo>
                    <a:pt x="1730" y="283"/>
                    <a:pt x="1670" y="269"/>
                    <a:pt x="1608" y="269"/>
                  </a:cubicBezTo>
                  <a:cubicBezTo>
                    <a:pt x="1583" y="269"/>
                    <a:pt x="1563" y="248"/>
                    <a:pt x="1563" y="224"/>
                  </a:cubicBezTo>
                  <a:cubicBezTo>
                    <a:pt x="1563" y="198"/>
                    <a:pt x="1583" y="179"/>
                    <a:pt x="1608" y="179"/>
                  </a:cubicBezTo>
                  <a:cubicBezTo>
                    <a:pt x="1686" y="179"/>
                    <a:pt x="1760" y="198"/>
                    <a:pt x="1828" y="236"/>
                  </a:cubicBezTo>
                  <a:cubicBezTo>
                    <a:pt x="1972" y="315"/>
                    <a:pt x="2062" y="467"/>
                    <a:pt x="2062" y="633"/>
                  </a:cubicBezTo>
                  <a:cubicBezTo>
                    <a:pt x="2062" y="681"/>
                    <a:pt x="2054" y="727"/>
                    <a:pt x="2040" y="77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</p:sp>
        <p:sp>
          <p:nvSpPr>
            <p:cNvPr id="134" name="push-pin_101760">
              <a:extLst>
                <a:ext uri="{FF2B5EF4-FFF2-40B4-BE49-F238E27FC236}">
                  <a16:creationId xmlns:a16="http://schemas.microsoft.com/office/drawing/2014/main" id="{2775DD29-4689-45F0-BF9D-7C451392ECDE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8491903" y="2069351"/>
              <a:ext cx="569768" cy="568906"/>
            </a:xfrm>
            <a:custGeom>
              <a:avLst/>
              <a:gdLst>
                <a:gd name="T0" fmla="*/ 88862 h 440259"/>
                <a:gd name="T1" fmla="*/ 88862 h 440259"/>
                <a:gd name="T2" fmla="*/ 278945 h 440259"/>
                <a:gd name="T3" fmla="*/ 278945 h 440259"/>
                <a:gd name="T4" fmla="*/ 278945 h 440259"/>
                <a:gd name="T5" fmla="*/ 278945 h 440259"/>
                <a:gd name="T6" fmla="*/ 278945 h 440259"/>
                <a:gd name="T7" fmla="*/ 278945 h 440259"/>
                <a:gd name="T8" fmla="*/ 278945 h 440259"/>
                <a:gd name="T9" fmla="*/ 278945 h 440259"/>
                <a:gd name="T10" fmla="*/ 278945 h 440259"/>
                <a:gd name="T11" fmla="*/ 278945 h 440259"/>
                <a:gd name="T12" fmla="*/ 278945 h 440259"/>
                <a:gd name="T13" fmla="*/ 278945 h 440259"/>
                <a:gd name="T14" fmla="*/ 278945 h 440259"/>
                <a:gd name="T15" fmla="*/ 278945 h 440259"/>
                <a:gd name="T16" fmla="*/ 278945 h 440259"/>
                <a:gd name="T17" fmla="*/ 278945 h 440259"/>
                <a:gd name="T18" fmla="*/ 278945 h 440259"/>
                <a:gd name="T19" fmla="*/ 278945 h 440259"/>
                <a:gd name="T20" fmla="*/ 278945 h 440259"/>
                <a:gd name="T21" fmla="*/ 278945 h 440259"/>
                <a:gd name="T22" fmla="*/ 278945 h 440259"/>
                <a:gd name="T23" fmla="*/ 278945 h 440259"/>
                <a:gd name="T24" fmla="*/ 278945 h 440259"/>
                <a:gd name="T25" fmla="*/ 278945 h 440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94" h="8581">
                  <a:moveTo>
                    <a:pt x="0" y="8115"/>
                  </a:moveTo>
                  <a:lnTo>
                    <a:pt x="2542" y="5205"/>
                  </a:lnTo>
                  <a:lnTo>
                    <a:pt x="1448" y="4112"/>
                  </a:lnTo>
                  <a:lnTo>
                    <a:pt x="4073" y="2012"/>
                  </a:lnTo>
                  <a:lnTo>
                    <a:pt x="3725" y="1665"/>
                  </a:lnTo>
                  <a:lnTo>
                    <a:pt x="5118" y="0"/>
                  </a:lnTo>
                  <a:lnTo>
                    <a:pt x="8594" y="3470"/>
                  </a:lnTo>
                  <a:lnTo>
                    <a:pt x="6926" y="4861"/>
                  </a:lnTo>
                  <a:lnTo>
                    <a:pt x="6579" y="4514"/>
                  </a:lnTo>
                  <a:lnTo>
                    <a:pt x="4475" y="7135"/>
                  </a:lnTo>
                  <a:lnTo>
                    <a:pt x="3378" y="6039"/>
                  </a:lnTo>
                  <a:lnTo>
                    <a:pt x="466" y="8581"/>
                  </a:lnTo>
                  <a:lnTo>
                    <a:pt x="0" y="8115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</p:sp>
        <p:grpSp>
          <p:nvGrpSpPr>
            <p:cNvPr id="136" name="组合 135">
              <a:extLst>
                <a:ext uri="{FF2B5EF4-FFF2-40B4-BE49-F238E27FC236}">
                  <a16:creationId xmlns:a16="http://schemas.microsoft.com/office/drawing/2014/main" id="{B8D91DA3-B7D5-4043-BC6E-24C4888D98F8}"/>
                </a:ext>
              </a:extLst>
            </p:cNvPr>
            <p:cNvGrpSpPr/>
            <p:nvPr userDrawn="1"/>
          </p:nvGrpSpPr>
          <p:grpSpPr>
            <a:xfrm>
              <a:off x="8357106" y="1193960"/>
              <a:ext cx="1584000" cy="1587340"/>
              <a:chOff x="2432445" y="1193960"/>
              <a:chExt cx="1584000" cy="1587340"/>
            </a:xfrm>
          </p:grpSpPr>
          <p:cxnSp>
            <p:nvCxnSpPr>
              <p:cNvPr id="139" name="直接连接符 138">
                <a:extLst>
                  <a:ext uri="{FF2B5EF4-FFF2-40B4-BE49-F238E27FC236}">
                    <a16:creationId xmlns:a16="http://schemas.microsoft.com/office/drawing/2014/main" id="{30494E3E-72C9-4932-9AF9-EC584A93B93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32445" y="1343060"/>
                <a:ext cx="1584000" cy="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直接连接符 139">
                <a:extLst>
                  <a:ext uri="{FF2B5EF4-FFF2-40B4-BE49-F238E27FC236}">
                    <a16:creationId xmlns:a16="http://schemas.microsoft.com/office/drawing/2014/main" id="{6BCD0628-856A-4BB5-80C8-A5395F0E035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32445" y="1909388"/>
                <a:ext cx="1584000" cy="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直接连接符 140">
                <a:extLst>
                  <a:ext uri="{FF2B5EF4-FFF2-40B4-BE49-F238E27FC236}">
                    <a16:creationId xmlns:a16="http://schemas.microsoft.com/office/drawing/2014/main" id="{9927066F-1988-45C8-8269-E5BBF4D4C8D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32445" y="2781300"/>
                <a:ext cx="1584000" cy="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直接连接符 141">
                <a:extLst>
                  <a:ext uri="{FF2B5EF4-FFF2-40B4-BE49-F238E27FC236}">
                    <a16:creationId xmlns:a16="http://schemas.microsoft.com/office/drawing/2014/main" id="{D1679335-7D4B-4350-B6F2-A66C3A4917D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137011" y="1217775"/>
                <a:ext cx="0" cy="154800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直接连接符 142">
                <a:extLst>
                  <a:ext uri="{FF2B5EF4-FFF2-40B4-BE49-F238E27FC236}">
                    <a16:creationId xmlns:a16="http://schemas.microsoft.com/office/drawing/2014/main" id="{F46122EA-4113-4ABC-AF19-15AF13B4616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565228" y="1217775"/>
                <a:ext cx="0" cy="154800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直接连接符 143">
                <a:extLst>
                  <a:ext uri="{FF2B5EF4-FFF2-40B4-BE49-F238E27FC236}">
                    <a16:creationId xmlns:a16="http://schemas.microsoft.com/office/drawing/2014/main" id="{8F546277-7A3F-4F13-9CBF-903AA23232C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32445" y="2061788"/>
                <a:ext cx="1584000" cy="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直接连接符 144">
                <a:extLst>
                  <a:ext uri="{FF2B5EF4-FFF2-40B4-BE49-F238E27FC236}">
                    <a16:creationId xmlns:a16="http://schemas.microsoft.com/office/drawing/2014/main" id="{EC740FBD-9B47-46E6-8531-DFB3AF1E74E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32445" y="1193960"/>
                <a:ext cx="1584000" cy="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直接连接符 145">
                <a:extLst>
                  <a:ext uri="{FF2B5EF4-FFF2-40B4-BE49-F238E27FC236}">
                    <a16:creationId xmlns:a16="http://schemas.microsoft.com/office/drawing/2014/main" id="{88D025B0-4A7E-4DA0-B66E-82804275FF9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287651" y="1217775"/>
                <a:ext cx="0" cy="154800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接连接符 146">
                <a:extLst>
                  <a:ext uri="{FF2B5EF4-FFF2-40B4-BE49-F238E27FC236}">
                    <a16:creationId xmlns:a16="http://schemas.microsoft.com/office/drawing/2014/main" id="{04929C74-3E34-4503-A390-0BE580F9734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861679" y="1217775"/>
                <a:ext cx="0" cy="154800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直接连接符 147">
                <a:extLst>
                  <a:ext uri="{FF2B5EF4-FFF2-40B4-BE49-F238E27FC236}">
                    <a16:creationId xmlns:a16="http://schemas.microsoft.com/office/drawing/2014/main" id="{95E27536-72C7-4C52-A484-AE13689B048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003786" y="1217775"/>
                <a:ext cx="0" cy="154800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接连接符 148">
                <a:extLst>
                  <a:ext uri="{FF2B5EF4-FFF2-40B4-BE49-F238E27FC236}">
                    <a16:creationId xmlns:a16="http://schemas.microsoft.com/office/drawing/2014/main" id="{3BBD60AF-5C2E-4463-B355-02A4978DBA7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32445" y="1217775"/>
                <a:ext cx="0" cy="154800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直接连接符 149">
                <a:extLst>
                  <a:ext uri="{FF2B5EF4-FFF2-40B4-BE49-F238E27FC236}">
                    <a16:creationId xmlns:a16="http://schemas.microsoft.com/office/drawing/2014/main" id="{3B6BFA15-8C14-4FA3-97B4-B7398CC432E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32445" y="2638425"/>
                <a:ext cx="1584000" cy="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3" name="school-building_46763">
              <a:extLst>
                <a:ext uri="{FF2B5EF4-FFF2-40B4-BE49-F238E27FC236}">
                  <a16:creationId xmlns:a16="http://schemas.microsoft.com/office/drawing/2014/main" id="{F983B70A-EA97-4C95-9B76-2DC687FE753C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9216789" y="2069351"/>
              <a:ext cx="565072" cy="557167"/>
            </a:xfrm>
            <a:custGeom>
              <a:avLst/>
              <a:gdLst>
                <a:gd name="connsiteX0" fmla="*/ 508188 w 609120"/>
                <a:gd name="connsiteY0" fmla="*/ 388434 h 496992"/>
                <a:gd name="connsiteX1" fmla="*/ 508188 w 609120"/>
                <a:gd name="connsiteY1" fmla="*/ 438152 h 496992"/>
                <a:gd name="connsiteX2" fmla="*/ 557983 w 609120"/>
                <a:gd name="connsiteY2" fmla="*/ 438152 h 496992"/>
                <a:gd name="connsiteX3" fmla="*/ 557983 w 609120"/>
                <a:gd name="connsiteY3" fmla="*/ 388434 h 496992"/>
                <a:gd name="connsiteX4" fmla="*/ 51136 w 609120"/>
                <a:gd name="connsiteY4" fmla="*/ 388434 h 496992"/>
                <a:gd name="connsiteX5" fmla="*/ 51136 w 609120"/>
                <a:gd name="connsiteY5" fmla="*/ 438152 h 496992"/>
                <a:gd name="connsiteX6" fmla="*/ 100931 w 609120"/>
                <a:gd name="connsiteY6" fmla="*/ 438152 h 496992"/>
                <a:gd name="connsiteX7" fmla="*/ 100931 w 609120"/>
                <a:gd name="connsiteY7" fmla="*/ 388434 h 496992"/>
                <a:gd name="connsiteX8" fmla="*/ 508188 w 609120"/>
                <a:gd name="connsiteY8" fmla="*/ 314770 h 496992"/>
                <a:gd name="connsiteX9" fmla="*/ 508188 w 609120"/>
                <a:gd name="connsiteY9" fmla="*/ 364430 h 496992"/>
                <a:gd name="connsiteX10" fmla="*/ 557983 w 609120"/>
                <a:gd name="connsiteY10" fmla="*/ 364430 h 496992"/>
                <a:gd name="connsiteX11" fmla="*/ 557983 w 609120"/>
                <a:gd name="connsiteY11" fmla="*/ 314770 h 496992"/>
                <a:gd name="connsiteX12" fmla="*/ 51136 w 609120"/>
                <a:gd name="connsiteY12" fmla="*/ 314770 h 496992"/>
                <a:gd name="connsiteX13" fmla="*/ 51136 w 609120"/>
                <a:gd name="connsiteY13" fmla="*/ 364430 h 496992"/>
                <a:gd name="connsiteX14" fmla="*/ 100931 w 609120"/>
                <a:gd name="connsiteY14" fmla="*/ 364430 h 496992"/>
                <a:gd name="connsiteX15" fmla="*/ 100931 w 609120"/>
                <a:gd name="connsiteY15" fmla="*/ 314770 h 496992"/>
                <a:gd name="connsiteX16" fmla="*/ 354456 w 609120"/>
                <a:gd name="connsiteY16" fmla="*/ 314763 h 496992"/>
                <a:gd name="connsiteX17" fmla="*/ 354456 w 609120"/>
                <a:gd name="connsiteY17" fmla="*/ 364425 h 496992"/>
                <a:gd name="connsiteX18" fmla="*/ 404189 w 609120"/>
                <a:gd name="connsiteY18" fmla="*/ 364425 h 496992"/>
                <a:gd name="connsiteX19" fmla="*/ 404189 w 609120"/>
                <a:gd name="connsiteY19" fmla="*/ 314763 h 496992"/>
                <a:gd name="connsiteX20" fmla="*/ 279770 w 609120"/>
                <a:gd name="connsiteY20" fmla="*/ 314763 h 496992"/>
                <a:gd name="connsiteX21" fmla="*/ 279770 w 609120"/>
                <a:gd name="connsiteY21" fmla="*/ 364425 h 496992"/>
                <a:gd name="connsiteX22" fmla="*/ 329561 w 609120"/>
                <a:gd name="connsiteY22" fmla="*/ 364425 h 496992"/>
                <a:gd name="connsiteX23" fmla="*/ 329561 w 609120"/>
                <a:gd name="connsiteY23" fmla="*/ 314763 h 496992"/>
                <a:gd name="connsiteX24" fmla="*/ 205085 w 609120"/>
                <a:gd name="connsiteY24" fmla="*/ 314763 h 496992"/>
                <a:gd name="connsiteX25" fmla="*/ 205085 w 609120"/>
                <a:gd name="connsiteY25" fmla="*/ 364425 h 496992"/>
                <a:gd name="connsiteX26" fmla="*/ 254875 w 609120"/>
                <a:gd name="connsiteY26" fmla="*/ 364425 h 496992"/>
                <a:gd name="connsiteX27" fmla="*/ 254875 w 609120"/>
                <a:gd name="connsiteY27" fmla="*/ 314763 h 496992"/>
                <a:gd name="connsiteX28" fmla="*/ 469471 w 609120"/>
                <a:gd name="connsiteY28" fmla="*/ 288542 h 496992"/>
                <a:gd name="connsiteX29" fmla="*/ 596700 w 609120"/>
                <a:gd name="connsiteY29" fmla="*/ 288542 h 496992"/>
                <a:gd name="connsiteX30" fmla="*/ 596700 w 609120"/>
                <a:gd name="connsiteY30" fmla="*/ 496992 h 496992"/>
                <a:gd name="connsiteX31" fmla="*/ 469471 w 609120"/>
                <a:gd name="connsiteY31" fmla="*/ 496992 h 496992"/>
                <a:gd name="connsiteX32" fmla="*/ 12419 w 609120"/>
                <a:gd name="connsiteY32" fmla="*/ 288542 h 496992"/>
                <a:gd name="connsiteX33" fmla="*/ 139648 w 609120"/>
                <a:gd name="connsiteY33" fmla="*/ 288542 h 496992"/>
                <a:gd name="connsiteX34" fmla="*/ 139648 w 609120"/>
                <a:gd name="connsiteY34" fmla="*/ 496992 h 496992"/>
                <a:gd name="connsiteX35" fmla="*/ 12419 w 609120"/>
                <a:gd name="connsiteY35" fmla="*/ 496992 h 496992"/>
                <a:gd name="connsiteX36" fmla="*/ 469471 w 609120"/>
                <a:gd name="connsiteY36" fmla="*/ 257070 h 496992"/>
                <a:gd name="connsiteX37" fmla="*/ 609120 w 609120"/>
                <a:gd name="connsiteY37" fmla="*/ 257070 h 496992"/>
                <a:gd name="connsiteX38" fmla="*/ 609120 w 609120"/>
                <a:gd name="connsiteY38" fmla="*/ 271959 h 496992"/>
                <a:gd name="connsiteX39" fmla="*/ 469471 w 609120"/>
                <a:gd name="connsiteY39" fmla="*/ 271959 h 496992"/>
                <a:gd name="connsiteX40" fmla="*/ 0 w 609120"/>
                <a:gd name="connsiteY40" fmla="*/ 257070 h 496992"/>
                <a:gd name="connsiteX41" fmla="*/ 139649 w 609120"/>
                <a:gd name="connsiteY41" fmla="*/ 257070 h 496992"/>
                <a:gd name="connsiteX42" fmla="*/ 139649 w 609120"/>
                <a:gd name="connsiteY42" fmla="*/ 271959 h 496992"/>
                <a:gd name="connsiteX43" fmla="*/ 0 w 609120"/>
                <a:gd name="connsiteY43" fmla="*/ 271959 h 496992"/>
                <a:gd name="connsiteX44" fmla="*/ 354456 w 609120"/>
                <a:gd name="connsiteY44" fmla="*/ 240183 h 496992"/>
                <a:gd name="connsiteX45" fmla="*/ 354456 w 609120"/>
                <a:gd name="connsiteY45" fmla="*/ 289903 h 496992"/>
                <a:gd name="connsiteX46" fmla="*/ 404189 w 609120"/>
                <a:gd name="connsiteY46" fmla="*/ 289903 h 496992"/>
                <a:gd name="connsiteX47" fmla="*/ 404189 w 609120"/>
                <a:gd name="connsiteY47" fmla="*/ 240183 h 496992"/>
                <a:gd name="connsiteX48" fmla="*/ 279770 w 609120"/>
                <a:gd name="connsiteY48" fmla="*/ 240183 h 496992"/>
                <a:gd name="connsiteX49" fmla="*/ 279770 w 609120"/>
                <a:gd name="connsiteY49" fmla="*/ 289903 h 496992"/>
                <a:gd name="connsiteX50" fmla="*/ 329561 w 609120"/>
                <a:gd name="connsiteY50" fmla="*/ 289903 h 496992"/>
                <a:gd name="connsiteX51" fmla="*/ 329561 w 609120"/>
                <a:gd name="connsiteY51" fmla="*/ 240183 h 496992"/>
                <a:gd name="connsiteX52" fmla="*/ 205085 w 609120"/>
                <a:gd name="connsiteY52" fmla="*/ 240183 h 496992"/>
                <a:gd name="connsiteX53" fmla="*/ 205085 w 609120"/>
                <a:gd name="connsiteY53" fmla="*/ 289903 h 496992"/>
                <a:gd name="connsiteX54" fmla="*/ 254875 w 609120"/>
                <a:gd name="connsiteY54" fmla="*/ 289903 h 496992"/>
                <a:gd name="connsiteX55" fmla="*/ 254875 w 609120"/>
                <a:gd name="connsiteY55" fmla="*/ 240183 h 496992"/>
                <a:gd name="connsiteX56" fmla="*/ 354456 w 609120"/>
                <a:gd name="connsiteY56" fmla="*/ 165603 h 496992"/>
                <a:gd name="connsiteX57" fmla="*/ 354456 w 609120"/>
                <a:gd name="connsiteY57" fmla="*/ 215323 h 496992"/>
                <a:gd name="connsiteX58" fmla="*/ 404189 w 609120"/>
                <a:gd name="connsiteY58" fmla="*/ 215323 h 496992"/>
                <a:gd name="connsiteX59" fmla="*/ 404189 w 609120"/>
                <a:gd name="connsiteY59" fmla="*/ 165603 h 496992"/>
                <a:gd name="connsiteX60" fmla="*/ 279770 w 609120"/>
                <a:gd name="connsiteY60" fmla="*/ 165603 h 496992"/>
                <a:gd name="connsiteX61" fmla="*/ 279770 w 609120"/>
                <a:gd name="connsiteY61" fmla="*/ 215323 h 496992"/>
                <a:gd name="connsiteX62" fmla="*/ 329561 w 609120"/>
                <a:gd name="connsiteY62" fmla="*/ 215323 h 496992"/>
                <a:gd name="connsiteX63" fmla="*/ 329561 w 609120"/>
                <a:gd name="connsiteY63" fmla="*/ 165603 h 496992"/>
                <a:gd name="connsiteX64" fmla="*/ 205085 w 609120"/>
                <a:gd name="connsiteY64" fmla="*/ 165603 h 496992"/>
                <a:gd name="connsiteX65" fmla="*/ 205085 w 609120"/>
                <a:gd name="connsiteY65" fmla="*/ 215323 h 496992"/>
                <a:gd name="connsiteX66" fmla="*/ 254875 w 609120"/>
                <a:gd name="connsiteY66" fmla="*/ 215323 h 496992"/>
                <a:gd name="connsiteX67" fmla="*/ 254875 w 609120"/>
                <a:gd name="connsiteY67" fmla="*/ 165603 h 496992"/>
                <a:gd name="connsiteX68" fmla="*/ 304666 w 609120"/>
                <a:gd name="connsiteY68" fmla="*/ 50313 h 496992"/>
                <a:gd name="connsiteX69" fmla="*/ 446043 w 609120"/>
                <a:gd name="connsiteY69" fmla="*/ 144792 h 496992"/>
                <a:gd name="connsiteX70" fmla="*/ 446043 w 609120"/>
                <a:gd name="connsiteY70" fmla="*/ 496992 h 496992"/>
                <a:gd name="connsiteX71" fmla="*/ 346119 w 609120"/>
                <a:gd name="connsiteY71" fmla="*/ 496992 h 496992"/>
                <a:gd name="connsiteX72" fmla="*/ 346119 w 609120"/>
                <a:gd name="connsiteY72" fmla="*/ 381018 h 496992"/>
                <a:gd name="connsiteX73" fmla="*/ 263154 w 609120"/>
                <a:gd name="connsiteY73" fmla="*/ 381018 h 496992"/>
                <a:gd name="connsiteX74" fmla="*/ 263154 w 609120"/>
                <a:gd name="connsiteY74" fmla="*/ 496992 h 496992"/>
                <a:gd name="connsiteX75" fmla="*/ 163288 w 609120"/>
                <a:gd name="connsiteY75" fmla="*/ 496992 h 496992"/>
                <a:gd name="connsiteX76" fmla="*/ 163288 w 609120"/>
                <a:gd name="connsiteY76" fmla="*/ 144792 h 496992"/>
                <a:gd name="connsiteX77" fmla="*/ 304666 w 609120"/>
                <a:gd name="connsiteY77" fmla="*/ 0 h 496992"/>
                <a:gd name="connsiteX78" fmla="*/ 501719 w 609120"/>
                <a:gd name="connsiteY78" fmla="*/ 131040 h 496992"/>
                <a:gd name="connsiteX79" fmla="*/ 455296 w 609120"/>
                <a:gd name="connsiteY79" fmla="*/ 131040 h 496992"/>
                <a:gd name="connsiteX80" fmla="*/ 309291 w 609120"/>
                <a:gd name="connsiteY80" fmla="*/ 33473 h 496992"/>
                <a:gd name="connsiteX81" fmla="*/ 300040 w 609120"/>
                <a:gd name="connsiteY81" fmla="*/ 33473 h 496992"/>
                <a:gd name="connsiteX82" fmla="*/ 154035 w 609120"/>
                <a:gd name="connsiteY82" fmla="*/ 131040 h 496992"/>
                <a:gd name="connsiteX83" fmla="*/ 107612 w 609120"/>
                <a:gd name="connsiteY83" fmla="*/ 131040 h 49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609120" h="496992">
                  <a:moveTo>
                    <a:pt x="508188" y="388434"/>
                  </a:moveTo>
                  <a:lnTo>
                    <a:pt x="508188" y="438152"/>
                  </a:lnTo>
                  <a:lnTo>
                    <a:pt x="557983" y="438152"/>
                  </a:lnTo>
                  <a:lnTo>
                    <a:pt x="557983" y="388434"/>
                  </a:lnTo>
                  <a:close/>
                  <a:moveTo>
                    <a:pt x="51136" y="388434"/>
                  </a:moveTo>
                  <a:lnTo>
                    <a:pt x="51136" y="438152"/>
                  </a:lnTo>
                  <a:lnTo>
                    <a:pt x="100931" y="438152"/>
                  </a:lnTo>
                  <a:lnTo>
                    <a:pt x="100931" y="388434"/>
                  </a:lnTo>
                  <a:close/>
                  <a:moveTo>
                    <a:pt x="508188" y="314770"/>
                  </a:moveTo>
                  <a:lnTo>
                    <a:pt x="508188" y="364430"/>
                  </a:lnTo>
                  <a:lnTo>
                    <a:pt x="557983" y="364430"/>
                  </a:lnTo>
                  <a:lnTo>
                    <a:pt x="557983" y="314770"/>
                  </a:lnTo>
                  <a:close/>
                  <a:moveTo>
                    <a:pt x="51136" y="314770"/>
                  </a:moveTo>
                  <a:lnTo>
                    <a:pt x="51136" y="364430"/>
                  </a:lnTo>
                  <a:lnTo>
                    <a:pt x="100931" y="364430"/>
                  </a:lnTo>
                  <a:lnTo>
                    <a:pt x="100931" y="314770"/>
                  </a:lnTo>
                  <a:close/>
                  <a:moveTo>
                    <a:pt x="354456" y="314763"/>
                  </a:moveTo>
                  <a:lnTo>
                    <a:pt x="354456" y="364425"/>
                  </a:lnTo>
                  <a:lnTo>
                    <a:pt x="404189" y="364425"/>
                  </a:lnTo>
                  <a:lnTo>
                    <a:pt x="404189" y="314763"/>
                  </a:lnTo>
                  <a:close/>
                  <a:moveTo>
                    <a:pt x="279770" y="314763"/>
                  </a:moveTo>
                  <a:lnTo>
                    <a:pt x="279770" y="364425"/>
                  </a:lnTo>
                  <a:lnTo>
                    <a:pt x="329561" y="364425"/>
                  </a:lnTo>
                  <a:lnTo>
                    <a:pt x="329561" y="314763"/>
                  </a:lnTo>
                  <a:close/>
                  <a:moveTo>
                    <a:pt x="205085" y="314763"/>
                  </a:moveTo>
                  <a:lnTo>
                    <a:pt x="205085" y="364425"/>
                  </a:lnTo>
                  <a:lnTo>
                    <a:pt x="254875" y="364425"/>
                  </a:lnTo>
                  <a:lnTo>
                    <a:pt x="254875" y="314763"/>
                  </a:lnTo>
                  <a:close/>
                  <a:moveTo>
                    <a:pt x="469471" y="288542"/>
                  </a:moveTo>
                  <a:lnTo>
                    <a:pt x="596700" y="288542"/>
                  </a:lnTo>
                  <a:lnTo>
                    <a:pt x="596700" y="496992"/>
                  </a:lnTo>
                  <a:lnTo>
                    <a:pt x="469471" y="496992"/>
                  </a:lnTo>
                  <a:close/>
                  <a:moveTo>
                    <a:pt x="12419" y="288542"/>
                  </a:moveTo>
                  <a:lnTo>
                    <a:pt x="139648" y="288542"/>
                  </a:lnTo>
                  <a:lnTo>
                    <a:pt x="139648" y="496992"/>
                  </a:lnTo>
                  <a:lnTo>
                    <a:pt x="12419" y="496992"/>
                  </a:lnTo>
                  <a:close/>
                  <a:moveTo>
                    <a:pt x="469471" y="257070"/>
                  </a:moveTo>
                  <a:lnTo>
                    <a:pt x="609120" y="257070"/>
                  </a:lnTo>
                  <a:lnTo>
                    <a:pt x="609120" y="271959"/>
                  </a:lnTo>
                  <a:lnTo>
                    <a:pt x="469471" y="271959"/>
                  </a:lnTo>
                  <a:close/>
                  <a:moveTo>
                    <a:pt x="0" y="257070"/>
                  </a:moveTo>
                  <a:lnTo>
                    <a:pt x="139649" y="257070"/>
                  </a:lnTo>
                  <a:lnTo>
                    <a:pt x="139649" y="271959"/>
                  </a:lnTo>
                  <a:lnTo>
                    <a:pt x="0" y="271959"/>
                  </a:lnTo>
                  <a:close/>
                  <a:moveTo>
                    <a:pt x="354456" y="240183"/>
                  </a:moveTo>
                  <a:lnTo>
                    <a:pt x="354456" y="289903"/>
                  </a:lnTo>
                  <a:lnTo>
                    <a:pt x="404189" y="289903"/>
                  </a:lnTo>
                  <a:lnTo>
                    <a:pt x="404189" y="240183"/>
                  </a:lnTo>
                  <a:close/>
                  <a:moveTo>
                    <a:pt x="279770" y="240183"/>
                  </a:moveTo>
                  <a:lnTo>
                    <a:pt x="279770" y="289903"/>
                  </a:lnTo>
                  <a:lnTo>
                    <a:pt x="329561" y="289903"/>
                  </a:lnTo>
                  <a:lnTo>
                    <a:pt x="329561" y="240183"/>
                  </a:lnTo>
                  <a:close/>
                  <a:moveTo>
                    <a:pt x="205085" y="240183"/>
                  </a:moveTo>
                  <a:lnTo>
                    <a:pt x="205085" y="289903"/>
                  </a:lnTo>
                  <a:lnTo>
                    <a:pt x="254875" y="289903"/>
                  </a:lnTo>
                  <a:lnTo>
                    <a:pt x="254875" y="240183"/>
                  </a:lnTo>
                  <a:close/>
                  <a:moveTo>
                    <a:pt x="354456" y="165603"/>
                  </a:moveTo>
                  <a:lnTo>
                    <a:pt x="354456" y="215323"/>
                  </a:lnTo>
                  <a:lnTo>
                    <a:pt x="404189" y="215323"/>
                  </a:lnTo>
                  <a:lnTo>
                    <a:pt x="404189" y="165603"/>
                  </a:lnTo>
                  <a:close/>
                  <a:moveTo>
                    <a:pt x="279770" y="165603"/>
                  </a:moveTo>
                  <a:lnTo>
                    <a:pt x="279770" y="215323"/>
                  </a:lnTo>
                  <a:lnTo>
                    <a:pt x="329561" y="215323"/>
                  </a:lnTo>
                  <a:lnTo>
                    <a:pt x="329561" y="165603"/>
                  </a:lnTo>
                  <a:close/>
                  <a:moveTo>
                    <a:pt x="205085" y="165603"/>
                  </a:moveTo>
                  <a:lnTo>
                    <a:pt x="205085" y="215323"/>
                  </a:lnTo>
                  <a:lnTo>
                    <a:pt x="254875" y="215323"/>
                  </a:lnTo>
                  <a:lnTo>
                    <a:pt x="254875" y="165603"/>
                  </a:lnTo>
                  <a:close/>
                  <a:moveTo>
                    <a:pt x="304666" y="50313"/>
                  </a:moveTo>
                  <a:lnTo>
                    <a:pt x="446043" y="144792"/>
                  </a:lnTo>
                  <a:lnTo>
                    <a:pt x="446043" y="496992"/>
                  </a:lnTo>
                  <a:lnTo>
                    <a:pt x="346119" y="496992"/>
                  </a:lnTo>
                  <a:lnTo>
                    <a:pt x="346119" y="381018"/>
                  </a:lnTo>
                  <a:lnTo>
                    <a:pt x="263154" y="381018"/>
                  </a:lnTo>
                  <a:lnTo>
                    <a:pt x="263154" y="496992"/>
                  </a:lnTo>
                  <a:lnTo>
                    <a:pt x="163288" y="496992"/>
                  </a:lnTo>
                  <a:lnTo>
                    <a:pt x="163288" y="144792"/>
                  </a:lnTo>
                  <a:close/>
                  <a:moveTo>
                    <a:pt x="304666" y="0"/>
                  </a:moveTo>
                  <a:lnTo>
                    <a:pt x="501719" y="131040"/>
                  </a:lnTo>
                  <a:lnTo>
                    <a:pt x="455296" y="131040"/>
                  </a:lnTo>
                  <a:lnTo>
                    <a:pt x="309291" y="33473"/>
                  </a:lnTo>
                  <a:lnTo>
                    <a:pt x="300040" y="33473"/>
                  </a:lnTo>
                  <a:lnTo>
                    <a:pt x="154035" y="131040"/>
                  </a:lnTo>
                  <a:lnTo>
                    <a:pt x="107612" y="13104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</p:sp>
      </p:grpSp>
      <p:cxnSp>
        <p:nvCxnSpPr>
          <p:cNvPr id="12" name="连接符: 肘形 11">
            <a:extLst>
              <a:ext uri="{FF2B5EF4-FFF2-40B4-BE49-F238E27FC236}">
                <a16:creationId xmlns:a16="http://schemas.microsoft.com/office/drawing/2014/main" id="{97E53525-8245-44D2-B348-FA4E1EEE2170}"/>
              </a:ext>
            </a:extLst>
          </p:cNvPr>
          <p:cNvCxnSpPr>
            <a:cxnSpLocks/>
          </p:cNvCxnSpPr>
          <p:nvPr userDrawn="1"/>
        </p:nvCxnSpPr>
        <p:spPr>
          <a:xfrm>
            <a:off x="3744680" y="2932954"/>
            <a:ext cx="5875570" cy="416174"/>
          </a:xfrm>
          <a:prstGeom prst="bentConnector3">
            <a:avLst>
              <a:gd name="adj1" fmla="val -60"/>
            </a:avLst>
          </a:prstGeom>
          <a:ln>
            <a:solidFill>
              <a:srgbClr val="FF6F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A9BFC8D5-0C10-4D8F-A092-5BF17A2E9527}"/>
              </a:ext>
            </a:extLst>
          </p:cNvPr>
          <p:cNvCxnSpPr>
            <a:cxnSpLocks/>
          </p:cNvCxnSpPr>
          <p:nvPr userDrawn="1"/>
        </p:nvCxnSpPr>
        <p:spPr>
          <a:xfrm>
            <a:off x="6300885" y="2932954"/>
            <a:ext cx="0" cy="416174"/>
          </a:xfrm>
          <a:prstGeom prst="line">
            <a:avLst/>
          </a:prstGeom>
          <a:ln>
            <a:solidFill>
              <a:srgbClr val="FF6F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文本框 153">
            <a:extLst>
              <a:ext uri="{FF2B5EF4-FFF2-40B4-BE49-F238E27FC236}">
                <a16:creationId xmlns:a16="http://schemas.microsoft.com/office/drawing/2014/main" id="{04A648DF-7D6B-4130-9DE0-9853D77E19CC}"/>
              </a:ext>
            </a:extLst>
          </p:cNvPr>
          <p:cNvSpPr txBox="1"/>
          <p:nvPr userDrawn="1"/>
        </p:nvSpPr>
        <p:spPr>
          <a:xfrm>
            <a:off x="9863617" y="3205361"/>
            <a:ext cx="723764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dist"/>
            <a:r>
              <a:rPr lang="zh-CN" altLang="en-US" sz="1200" kern="1200" baseline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类型相同</a:t>
            </a:r>
          </a:p>
        </p:txBody>
      </p:sp>
      <p:cxnSp>
        <p:nvCxnSpPr>
          <p:cNvPr id="155" name="直接连接符 154">
            <a:extLst>
              <a:ext uri="{FF2B5EF4-FFF2-40B4-BE49-F238E27FC236}">
                <a16:creationId xmlns:a16="http://schemas.microsoft.com/office/drawing/2014/main" id="{04066F89-C3FF-4436-A8F1-7066DE4AB795}"/>
              </a:ext>
            </a:extLst>
          </p:cNvPr>
          <p:cNvCxnSpPr>
            <a:cxnSpLocks/>
          </p:cNvCxnSpPr>
          <p:nvPr userDrawn="1"/>
        </p:nvCxnSpPr>
        <p:spPr>
          <a:xfrm flipH="1">
            <a:off x="7134353" y="2790657"/>
            <a:ext cx="144000" cy="0"/>
          </a:xfrm>
          <a:prstGeom prst="line">
            <a:avLst/>
          </a:prstGeom>
          <a:ln>
            <a:solidFill>
              <a:srgbClr val="FF6F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连接符 155">
            <a:extLst>
              <a:ext uri="{FF2B5EF4-FFF2-40B4-BE49-F238E27FC236}">
                <a16:creationId xmlns:a16="http://schemas.microsoft.com/office/drawing/2014/main" id="{8BA04781-CE22-49C0-A023-164FEC254F21}"/>
              </a:ext>
            </a:extLst>
          </p:cNvPr>
          <p:cNvCxnSpPr>
            <a:cxnSpLocks/>
          </p:cNvCxnSpPr>
          <p:nvPr userDrawn="1"/>
        </p:nvCxnSpPr>
        <p:spPr>
          <a:xfrm flipH="1">
            <a:off x="7134353" y="2221751"/>
            <a:ext cx="144000" cy="0"/>
          </a:xfrm>
          <a:prstGeom prst="line">
            <a:avLst/>
          </a:prstGeom>
          <a:ln>
            <a:solidFill>
              <a:srgbClr val="FF6F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箭头连接符 156">
            <a:extLst>
              <a:ext uri="{FF2B5EF4-FFF2-40B4-BE49-F238E27FC236}">
                <a16:creationId xmlns:a16="http://schemas.microsoft.com/office/drawing/2014/main" id="{203D565F-B74E-4C67-B301-2DAF7FD52A6A}"/>
              </a:ext>
            </a:extLst>
          </p:cNvPr>
          <p:cNvCxnSpPr>
            <a:cxnSpLocks/>
          </p:cNvCxnSpPr>
          <p:nvPr userDrawn="1"/>
        </p:nvCxnSpPr>
        <p:spPr>
          <a:xfrm>
            <a:off x="7211572" y="2221751"/>
            <a:ext cx="0" cy="568906"/>
          </a:xfrm>
          <a:prstGeom prst="straightConnector1">
            <a:avLst/>
          </a:prstGeom>
          <a:ln>
            <a:solidFill>
              <a:srgbClr val="FF6F36"/>
            </a:solidFill>
            <a:prstDash val="solid"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>
            <a:extLst>
              <a:ext uri="{FF2B5EF4-FFF2-40B4-BE49-F238E27FC236}">
                <a16:creationId xmlns:a16="http://schemas.microsoft.com/office/drawing/2014/main" id="{8E3EE6C7-35E6-42DA-8BD4-F6AEBF1828A9}"/>
              </a:ext>
            </a:extLst>
          </p:cNvPr>
          <p:cNvCxnSpPr>
            <a:cxnSpLocks/>
          </p:cNvCxnSpPr>
          <p:nvPr userDrawn="1"/>
        </p:nvCxnSpPr>
        <p:spPr>
          <a:xfrm>
            <a:off x="7398623" y="2513211"/>
            <a:ext cx="2221627" cy="0"/>
          </a:xfrm>
          <a:prstGeom prst="line">
            <a:avLst/>
          </a:prstGeom>
          <a:ln>
            <a:solidFill>
              <a:srgbClr val="FF6F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文本框 158">
            <a:extLst>
              <a:ext uri="{FF2B5EF4-FFF2-40B4-BE49-F238E27FC236}">
                <a16:creationId xmlns:a16="http://schemas.microsoft.com/office/drawing/2014/main" id="{D9D36742-A122-4566-9E2B-37D6ACF21AA5}"/>
              </a:ext>
            </a:extLst>
          </p:cNvPr>
          <p:cNvSpPr txBox="1"/>
          <p:nvPr userDrawn="1"/>
        </p:nvSpPr>
        <p:spPr>
          <a:xfrm>
            <a:off x="9863617" y="2374711"/>
            <a:ext cx="723764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dist"/>
            <a:r>
              <a:rPr lang="zh-CN" altLang="en-US" sz="1200" kern="1200" baseline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高度相当</a:t>
            </a:r>
          </a:p>
        </p:txBody>
      </p:sp>
      <p:cxnSp>
        <p:nvCxnSpPr>
          <p:cNvPr id="160" name="直接连接符 159">
            <a:extLst>
              <a:ext uri="{FF2B5EF4-FFF2-40B4-BE49-F238E27FC236}">
                <a16:creationId xmlns:a16="http://schemas.microsoft.com/office/drawing/2014/main" id="{7A82A45A-0F49-4AD3-B1DC-A74F1E819ABC}"/>
              </a:ext>
            </a:extLst>
          </p:cNvPr>
          <p:cNvCxnSpPr>
            <a:cxnSpLocks/>
          </p:cNvCxnSpPr>
          <p:nvPr userDrawn="1"/>
        </p:nvCxnSpPr>
        <p:spPr>
          <a:xfrm flipH="1">
            <a:off x="6380710" y="1501434"/>
            <a:ext cx="569549" cy="0"/>
          </a:xfrm>
          <a:prstGeom prst="line">
            <a:avLst/>
          </a:prstGeom>
          <a:ln>
            <a:solidFill>
              <a:srgbClr val="FF6F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接连接符 160">
            <a:extLst>
              <a:ext uri="{FF2B5EF4-FFF2-40B4-BE49-F238E27FC236}">
                <a16:creationId xmlns:a16="http://schemas.microsoft.com/office/drawing/2014/main" id="{EEDDE7CD-68D4-4792-B7BC-47F635794938}"/>
              </a:ext>
            </a:extLst>
          </p:cNvPr>
          <p:cNvCxnSpPr>
            <a:cxnSpLocks/>
          </p:cNvCxnSpPr>
          <p:nvPr userDrawn="1"/>
        </p:nvCxnSpPr>
        <p:spPr>
          <a:xfrm flipH="1">
            <a:off x="5658288" y="1495460"/>
            <a:ext cx="569549" cy="0"/>
          </a:xfrm>
          <a:prstGeom prst="line">
            <a:avLst/>
          </a:prstGeom>
          <a:ln>
            <a:solidFill>
              <a:srgbClr val="FF6F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连接符: 肘形 162">
            <a:extLst>
              <a:ext uri="{FF2B5EF4-FFF2-40B4-BE49-F238E27FC236}">
                <a16:creationId xmlns:a16="http://schemas.microsoft.com/office/drawing/2014/main" id="{1822F61D-C728-4F88-8648-3A26A4EFCC94}"/>
              </a:ext>
            </a:extLst>
          </p:cNvPr>
          <p:cNvCxnSpPr>
            <a:cxnSpLocks/>
          </p:cNvCxnSpPr>
          <p:nvPr userDrawn="1"/>
        </p:nvCxnSpPr>
        <p:spPr>
          <a:xfrm flipV="1">
            <a:off x="5943062" y="1274181"/>
            <a:ext cx="3677188" cy="213026"/>
          </a:xfrm>
          <a:prstGeom prst="bentConnector3">
            <a:avLst>
              <a:gd name="adj1" fmla="val 7"/>
            </a:avLst>
          </a:prstGeom>
          <a:ln>
            <a:solidFill>
              <a:srgbClr val="FF6F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接连接符 163">
            <a:extLst>
              <a:ext uri="{FF2B5EF4-FFF2-40B4-BE49-F238E27FC236}">
                <a16:creationId xmlns:a16="http://schemas.microsoft.com/office/drawing/2014/main" id="{517E6BDA-052E-496F-8919-FC718D6A1CBA}"/>
              </a:ext>
            </a:extLst>
          </p:cNvPr>
          <p:cNvCxnSpPr>
            <a:cxnSpLocks/>
          </p:cNvCxnSpPr>
          <p:nvPr userDrawn="1"/>
        </p:nvCxnSpPr>
        <p:spPr>
          <a:xfrm>
            <a:off x="6665484" y="1280761"/>
            <a:ext cx="0" cy="206446"/>
          </a:xfrm>
          <a:prstGeom prst="line">
            <a:avLst/>
          </a:prstGeom>
          <a:ln>
            <a:solidFill>
              <a:srgbClr val="FF6F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文本框 164">
            <a:extLst>
              <a:ext uri="{FF2B5EF4-FFF2-40B4-BE49-F238E27FC236}">
                <a16:creationId xmlns:a16="http://schemas.microsoft.com/office/drawing/2014/main" id="{F96297A0-8745-40B2-8D0F-409F474E65F3}"/>
              </a:ext>
            </a:extLst>
          </p:cNvPr>
          <p:cNvSpPr txBox="1"/>
          <p:nvPr userDrawn="1"/>
        </p:nvSpPr>
        <p:spPr>
          <a:xfrm>
            <a:off x="9863617" y="1144200"/>
            <a:ext cx="723764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dist"/>
            <a:r>
              <a:rPr lang="zh-CN" altLang="en-US" sz="1200" kern="1200" baseline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宽度相当</a:t>
            </a:r>
          </a:p>
        </p:txBody>
      </p:sp>
      <p:grpSp>
        <p:nvGrpSpPr>
          <p:cNvPr id="206" name="组合 205">
            <a:extLst>
              <a:ext uri="{FF2B5EF4-FFF2-40B4-BE49-F238E27FC236}">
                <a16:creationId xmlns:a16="http://schemas.microsoft.com/office/drawing/2014/main" id="{885C9729-4716-4353-9A29-1BC2CFC51F2D}"/>
              </a:ext>
            </a:extLst>
          </p:cNvPr>
          <p:cNvGrpSpPr/>
          <p:nvPr userDrawn="1"/>
        </p:nvGrpSpPr>
        <p:grpSpPr>
          <a:xfrm>
            <a:off x="2952680" y="1346360"/>
            <a:ext cx="1584000" cy="1587340"/>
            <a:chOff x="2432445" y="1193960"/>
            <a:chExt cx="1584000" cy="1587340"/>
          </a:xfrm>
        </p:grpSpPr>
        <p:sp>
          <p:nvSpPr>
            <p:cNvPr id="207" name="cardiogram_117838">
              <a:extLst>
                <a:ext uri="{FF2B5EF4-FFF2-40B4-BE49-F238E27FC236}">
                  <a16:creationId xmlns:a16="http://schemas.microsoft.com/office/drawing/2014/main" id="{4B8C81B7-1A5A-4354-B837-2C0499B273D9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574755" y="1347823"/>
              <a:ext cx="557614" cy="556801"/>
            </a:xfrm>
            <a:custGeom>
              <a:avLst/>
              <a:gdLst>
                <a:gd name="T0" fmla="*/ 6256 w 6533"/>
                <a:gd name="T1" fmla="*/ 3954 h 6533"/>
                <a:gd name="T2" fmla="*/ 5628 w 6533"/>
                <a:gd name="T3" fmla="*/ 3953 h 6533"/>
                <a:gd name="T4" fmla="*/ 6533 w 6533"/>
                <a:gd name="T5" fmla="*/ 1833 h 6533"/>
                <a:gd name="T6" fmla="*/ 4700 w 6533"/>
                <a:gd name="T7" fmla="*/ 0 h 6533"/>
                <a:gd name="T8" fmla="*/ 3266 w 6533"/>
                <a:gd name="T9" fmla="*/ 689 h 6533"/>
                <a:gd name="T10" fmla="*/ 1833 w 6533"/>
                <a:gd name="T11" fmla="*/ 0 h 6533"/>
                <a:gd name="T12" fmla="*/ 0 w 6533"/>
                <a:gd name="T13" fmla="*/ 1833 h 6533"/>
                <a:gd name="T14" fmla="*/ 510 w 6533"/>
                <a:gd name="T15" fmla="*/ 3236 h 6533"/>
                <a:gd name="T16" fmla="*/ 1165 w 6533"/>
                <a:gd name="T17" fmla="*/ 4202 h 6533"/>
                <a:gd name="T18" fmla="*/ 274 w 6533"/>
                <a:gd name="T19" fmla="*/ 4202 h 6533"/>
                <a:gd name="T20" fmla="*/ 2 w 6533"/>
                <a:gd name="T21" fmla="*/ 4474 h 6533"/>
                <a:gd name="T22" fmla="*/ 274 w 6533"/>
                <a:gd name="T23" fmla="*/ 4746 h 6533"/>
                <a:gd name="T24" fmla="*/ 1589 w 6533"/>
                <a:gd name="T25" fmla="*/ 4746 h 6533"/>
                <a:gd name="T26" fmla="*/ 3104 w 6533"/>
                <a:gd name="T27" fmla="*/ 6452 h 6533"/>
                <a:gd name="T28" fmla="*/ 3298 w 6533"/>
                <a:gd name="T29" fmla="*/ 6533 h 6533"/>
                <a:gd name="T30" fmla="*/ 3489 w 6533"/>
                <a:gd name="T31" fmla="*/ 6456 h 6533"/>
                <a:gd name="T32" fmla="*/ 4990 w 6533"/>
                <a:gd name="T33" fmla="*/ 4796 h 6533"/>
                <a:gd name="T34" fmla="*/ 5229 w 6533"/>
                <a:gd name="T35" fmla="*/ 4494 h 6533"/>
                <a:gd name="T36" fmla="*/ 6252 w 6533"/>
                <a:gd name="T37" fmla="*/ 4498 h 6533"/>
                <a:gd name="T38" fmla="*/ 6253 w 6533"/>
                <a:gd name="T39" fmla="*/ 4498 h 6533"/>
                <a:gd name="T40" fmla="*/ 6525 w 6533"/>
                <a:gd name="T41" fmla="*/ 4228 h 6533"/>
                <a:gd name="T42" fmla="*/ 6256 w 6533"/>
                <a:gd name="T43" fmla="*/ 3954 h 6533"/>
                <a:gd name="T44" fmla="*/ 546 w 6533"/>
                <a:gd name="T45" fmla="*/ 1833 h 6533"/>
                <a:gd name="T46" fmla="*/ 1833 w 6533"/>
                <a:gd name="T47" fmla="*/ 546 h 6533"/>
                <a:gd name="T48" fmla="*/ 3016 w 6533"/>
                <a:gd name="T49" fmla="*/ 1325 h 6533"/>
                <a:gd name="T50" fmla="*/ 3266 w 6533"/>
                <a:gd name="T51" fmla="*/ 1490 h 6533"/>
                <a:gd name="T52" fmla="*/ 3517 w 6533"/>
                <a:gd name="T53" fmla="*/ 1325 h 6533"/>
                <a:gd name="T54" fmla="*/ 4700 w 6533"/>
                <a:gd name="T55" fmla="*/ 546 h 6533"/>
                <a:gd name="T56" fmla="*/ 5986 w 6533"/>
                <a:gd name="T57" fmla="*/ 1833 h 6533"/>
                <a:gd name="T58" fmla="*/ 5561 w 6533"/>
                <a:gd name="T59" fmla="*/ 3037 h 6533"/>
                <a:gd name="T60" fmla="*/ 4957 w 6533"/>
                <a:gd name="T61" fmla="*/ 3949 h 6533"/>
                <a:gd name="T62" fmla="*/ 3746 w 6533"/>
                <a:gd name="T63" fmla="*/ 3942 h 6533"/>
                <a:gd name="T64" fmla="*/ 3109 w 6533"/>
                <a:gd name="T65" fmla="*/ 2729 h 6533"/>
                <a:gd name="T66" fmla="*/ 2837 w 6533"/>
                <a:gd name="T67" fmla="*/ 2585 h 6533"/>
                <a:gd name="T68" fmla="*/ 2605 w 6533"/>
                <a:gd name="T69" fmla="*/ 2788 h 6533"/>
                <a:gd name="T70" fmla="*/ 2240 w 6533"/>
                <a:gd name="T71" fmla="*/ 4202 h 6533"/>
                <a:gd name="T72" fmla="*/ 1854 w 6533"/>
                <a:gd name="T73" fmla="*/ 4202 h 6533"/>
                <a:gd name="T74" fmla="*/ 546 w 6533"/>
                <a:gd name="T75" fmla="*/ 1833 h 6533"/>
                <a:gd name="T76" fmla="*/ 3302 w 6533"/>
                <a:gd name="T77" fmla="*/ 5869 h 6533"/>
                <a:gd name="T78" fmla="*/ 2298 w 6533"/>
                <a:gd name="T79" fmla="*/ 4746 h 6533"/>
                <a:gd name="T80" fmla="*/ 2450 w 6533"/>
                <a:gd name="T81" fmla="*/ 4746 h 6533"/>
                <a:gd name="T82" fmla="*/ 2713 w 6533"/>
                <a:gd name="T83" fmla="*/ 4542 h 6533"/>
                <a:gd name="T84" fmla="*/ 2954 w 6533"/>
                <a:gd name="T85" fmla="*/ 3606 h 6533"/>
                <a:gd name="T86" fmla="*/ 3340 w 6533"/>
                <a:gd name="T87" fmla="*/ 4340 h 6533"/>
                <a:gd name="T88" fmla="*/ 3578 w 6533"/>
                <a:gd name="T89" fmla="*/ 4485 h 6533"/>
                <a:gd name="T90" fmla="*/ 4533 w 6533"/>
                <a:gd name="T91" fmla="*/ 4490 h 6533"/>
                <a:gd name="T92" fmla="*/ 3302 w 6533"/>
                <a:gd name="T93" fmla="*/ 5869 h 6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533" h="6533">
                  <a:moveTo>
                    <a:pt x="6256" y="3954"/>
                  </a:moveTo>
                  <a:lnTo>
                    <a:pt x="5628" y="3953"/>
                  </a:lnTo>
                  <a:cubicBezTo>
                    <a:pt x="6229" y="3082"/>
                    <a:pt x="6533" y="2372"/>
                    <a:pt x="6533" y="1833"/>
                  </a:cubicBezTo>
                  <a:cubicBezTo>
                    <a:pt x="6533" y="822"/>
                    <a:pt x="5710" y="0"/>
                    <a:pt x="4700" y="0"/>
                  </a:cubicBezTo>
                  <a:cubicBezTo>
                    <a:pt x="4133" y="0"/>
                    <a:pt x="3609" y="260"/>
                    <a:pt x="3266" y="689"/>
                  </a:cubicBezTo>
                  <a:cubicBezTo>
                    <a:pt x="2924" y="260"/>
                    <a:pt x="2400" y="0"/>
                    <a:pt x="1833" y="0"/>
                  </a:cubicBezTo>
                  <a:cubicBezTo>
                    <a:pt x="822" y="0"/>
                    <a:pt x="0" y="822"/>
                    <a:pt x="0" y="1833"/>
                  </a:cubicBezTo>
                  <a:cubicBezTo>
                    <a:pt x="0" y="2197"/>
                    <a:pt x="166" y="2656"/>
                    <a:pt x="510" y="3236"/>
                  </a:cubicBezTo>
                  <a:cubicBezTo>
                    <a:pt x="684" y="3529"/>
                    <a:pt x="904" y="3853"/>
                    <a:pt x="1165" y="4202"/>
                  </a:cubicBezTo>
                  <a:lnTo>
                    <a:pt x="274" y="4202"/>
                  </a:lnTo>
                  <a:cubicBezTo>
                    <a:pt x="124" y="4202"/>
                    <a:pt x="2" y="4324"/>
                    <a:pt x="2" y="4474"/>
                  </a:cubicBezTo>
                  <a:cubicBezTo>
                    <a:pt x="2" y="4625"/>
                    <a:pt x="124" y="4746"/>
                    <a:pt x="274" y="4746"/>
                  </a:cubicBezTo>
                  <a:lnTo>
                    <a:pt x="1589" y="4746"/>
                  </a:lnTo>
                  <a:cubicBezTo>
                    <a:pt x="2340" y="5674"/>
                    <a:pt x="3097" y="6444"/>
                    <a:pt x="3104" y="6452"/>
                  </a:cubicBezTo>
                  <a:cubicBezTo>
                    <a:pt x="3157" y="6506"/>
                    <a:pt x="3228" y="6533"/>
                    <a:pt x="3298" y="6533"/>
                  </a:cubicBezTo>
                  <a:cubicBezTo>
                    <a:pt x="3368" y="6533"/>
                    <a:pt x="3436" y="6508"/>
                    <a:pt x="3489" y="6456"/>
                  </a:cubicBezTo>
                  <a:cubicBezTo>
                    <a:pt x="3520" y="6426"/>
                    <a:pt x="4249" y="5712"/>
                    <a:pt x="4990" y="4796"/>
                  </a:cubicBezTo>
                  <a:cubicBezTo>
                    <a:pt x="5073" y="4693"/>
                    <a:pt x="5153" y="4593"/>
                    <a:pt x="5229" y="4494"/>
                  </a:cubicBezTo>
                  <a:lnTo>
                    <a:pt x="6252" y="4498"/>
                  </a:lnTo>
                  <a:lnTo>
                    <a:pt x="6253" y="4498"/>
                  </a:lnTo>
                  <a:cubicBezTo>
                    <a:pt x="6402" y="4498"/>
                    <a:pt x="6524" y="4377"/>
                    <a:pt x="6525" y="4228"/>
                  </a:cubicBezTo>
                  <a:cubicBezTo>
                    <a:pt x="6528" y="4077"/>
                    <a:pt x="6406" y="3956"/>
                    <a:pt x="6256" y="3954"/>
                  </a:cubicBezTo>
                  <a:close/>
                  <a:moveTo>
                    <a:pt x="546" y="1833"/>
                  </a:moveTo>
                  <a:cubicBezTo>
                    <a:pt x="546" y="1124"/>
                    <a:pt x="1124" y="546"/>
                    <a:pt x="1833" y="546"/>
                  </a:cubicBezTo>
                  <a:cubicBezTo>
                    <a:pt x="2348" y="546"/>
                    <a:pt x="2812" y="852"/>
                    <a:pt x="3016" y="1325"/>
                  </a:cubicBezTo>
                  <a:cubicBezTo>
                    <a:pt x="3058" y="1425"/>
                    <a:pt x="3157" y="1490"/>
                    <a:pt x="3266" y="1490"/>
                  </a:cubicBezTo>
                  <a:cubicBezTo>
                    <a:pt x="3376" y="1490"/>
                    <a:pt x="3474" y="1425"/>
                    <a:pt x="3517" y="1325"/>
                  </a:cubicBezTo>
                  <a:cubicBezTo>
                    <a:pt x="3721" y="852"/>
                    <a:pt x="4185" y="546"/>
                    <a:pt x="4700" y="546"/>
                  </a:cubicBezTo>
                  <a:cubicBezTo>
                    <a:pt x="5409" y="546"/>
                    <a:pt x="5986" y="1124"/>
                    <a:pt x="5986" y="1833"/>
                  </a:cubicBezTo>
                  <a:cubicBezTo>
                    <a:pt x="5986" y="2136"/>
                    <a:pt x="5844" y="2541"/>
                    <a:pt x="5561" y="3037"/>
                  </a:cubicBezTo>
                  <a:cubicBezTo>
                    <a:pt x="5402" y="3317"/>
                    <a:pt x="5200" y="3622"/>
                    <a:pt x="4957" y="3949"/>
                  </a:cubicBezTo>
                  <a:lnTo>
                    <a:pt x="3746" y="3942"/>
                  </a:lnTo>
                  <a:lnTo>
                    <a:pt x="3109" y="2729"/>
                  </a:lnTo>
                  <a:cubicBezTo>
                    <a:pt x="3057" y="2629"/>
                    <a:pt x="2949" y="2573"/>
                    <a:pt x="2837" y="2585"/>
                  </a:cubicBezTo>
                  <a:cubicBezTo>
                    <a:pt x="2725" y="2598"/>
                    <a:pt x="2633" y="2678"/>
                    <a:pt x="2605" y="2788"/>
                  </a:cubicBezTo>
                  <a:lnTo>
                    <a:pt x="2240" y="4202"/>
                  </a:lnTo>
                  <a:lnTo>
                    <a:pt x="1854" y="4202"/>
                  </a:lnTo>
                  <a:cubicBezTo>
                    <a:pt x="721" y="2762"/>
                    <a:pt x="546" y="2102"/>
                    <a:pt x="546" y="1833"/>
                  </a:cubicBezTo>
                  <a:close/>
                  <a:moveTo>
                    <a:pt x="3302" y="5869"/>
                  </a:moveTo>
                  <a:cubicBezTo>
                    <a:pt x="3085" y="5640"/>
                    <a:pt x="2706" y="5230"/>
                    <a:pt x="2298" y="4746"/>
                  </a:cubicBezTo>
                  <a:lnTo>
                    <a:pt x="2450" y="4746"/>
                  </a:lnTo>
                  <a:cubicBezTo>
                    <a:pt x="2574" y="4746"/>
                    <a:pt x="2682" y="4662"/>
                    <a:pt x="2713" y="4542"/>
                  </a:cubicBezTo>
                  <a:lnTo>
                    <a:pt x="2954" y="3606"/>
                  </a:lnTo>
                  <a:lnTo>
                    <a:pt x="3340" y="4340"/>
                  </a:lnTo>
                  <a:cubicBezTo>
                    <a:pt x="3386" y="4429"/>
                    <a:pt x="3478" y="4485"/>
                    <a:pt x="3578" y="4485"/>
                  </a:cubicBezTo>
                  <a:lnTo>
                    <a:pt x="4533" y="4490"/>
                  </a:lnTo>
                  <a:cubicBezTo>
                    <a:pt x="4049" y="5088"/>
                    <a:pt x="3564" y="5601"/>
                    <a:pt x="3302" y="5869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</p:sp>
        <p:sp>
          <p:nvSpPr>
            <p:cNvPr id="208" name="noodles_198989">
              <a:extLst>
                <a:ext uri="{FF2B5EF4-FFF2-40B4-BE49-F238E27FC236}">
                  <a16:creationId xmlns:a16="http://schemas.microsoft.com/office/drawing/2014/main" id="{0E2062A6-58E4-4FC5-9F39-7B467BD864FF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3291361" y="1352587"/>
              <a:ext cx="570318" cy="552038"/>
            </a:xfrm>
            <a:custGeom>
              <a:avLst/>
              <a:gdLst>
                <a:gd name="T0" fmla="*/ 6122 w 6827"/>
                <a:gd name="T1" fmla="*/ 2996 h 6618"/>
                <a:gd name="T2" fmla="*/ 3413 w 6827"/>
                <a:gd name="T3" fmla="*/ 488 h 6618"/>
                <a:gd name="T4" fmla="*/ 1950 w 6827"/>
                <a:gd name="T5" fmla="*/ 916 h 6618"/>
                <a:gd name="T6" fmla="*/ 1950 w 6827"/>
                <a:gd name="T7" fmla="*/ 0 h 6618"/>
                <a:gd name="T8" fmla="*/ 1533 w 6827"/>
                <a:gd name="T9" fmla="*/ 0 h 6618"/>
                <a:gd name="T10" fmla="*/ 1533 w 6827"/>
                <a:gd name="T11" fmla="*/ 1246 h 6618"/>
                <a:gd name="T12" fmla="*/ 1115 w 6827"/>
                <a:gd name="T13" fmla="*/ 1759 h 6618"/>
                <a:gd name="T14" fmla="*/ 1115 w 6827"/>
                <a:gd name="T15" fmla="*/ 0 h 6618"/>
                <a:gd name="T16" fmla="*/ 697 w 6827"/>
                <a:gd name="T17" fmla="*/ 0 h 6618"/>
                <a:gd name="T18" fmla="*/ 697 w 6827"/>
                <a:gd name="T19" fmla="*/ 2996 h 6618"/>
                <a:gd name="T20" fmla="*/ 0 w 6827"/>
                <a:gd name="T21" fmla="*/ 2996 h 6618"/>
                <a:gd name="T22" fmla="*/ 0 w 6827"/>
                <a:gd name="T23" fmla="*/ 3205 h 6618"/>
                <a:gd name="T24" fmla="*/ 1000 w 6827"/>
                <a:gd name="T25" fmla="*/ 5618 h 6618"/>
                <a:gd name="T26" fmla="*/ 2020 w 6827"/>
                <a:gd name="T27" fmla="*/ 6323 h 6618"/>
                <a:gd name="T28" fmla="*/ 2020 w 6827"/>
                <a:gd name="T29" fmla="*/ 6618 h 6618"/>
                <a:gd name="T30" fmla="*/ 4807 w 6827"/>
                <a:gd name="T31" fmla="*/ 6618 h 6618"/>
                <a:gd name="T32" fmla="*/ 4807 w 6827"/>
                <a:gd name="T33" fmla="*/ 6323 h 6618"/>
                <a:gd name="T34" fmla="*/ 5827 w 6827"/>
                <a:gd name="T35" fmla="*/ 5618 h 6618"/>
                <a:gd name="T36" fmla="*/ 6827 w 6827"/>
                <a:gd name="T37" fmla="*/ 3205 h 6618"/>
                <a:gd name="T38" fmla="*/ 6827 w 6827"/>
                <a:gd name="T39" fmla="*/ 2996 h 6618"/>
                <a:gd name="T40" fmla="*/ 6122 w 6827"/>
                <a:gd name="T41" fmla="*/ 2996 h 6618"/>
                <a:gd name="T42" fmla="*/ 5703 w 6827"/>
                <a:gd name="T43" fmla="*/ 2996 h 6618"/>
                <a:gd name="T44" fmla="*/ 5330 w 6827"/>
                <a:gd name="T45" fmla="*/ 2996 h 6618"/>
                <a:gd name="T46" fmla="*/ 5643 w 6827"/>
                <a:gd name="T47" fmla="*/ 2643 h 6618"/>
                <a:gd name="T48" fmla="*/ 5703 w 6827"/>
                <a:gd name="T49" fmla="*/ 2996 h 6618"/>
                <a:gd name="T50" fmla="*/ 5503 w 6827"/>
                <a:gd name="T51" fmla="*/ 2247 h 6618"/>
                <a:gd name="T52" fmla="*/ 4897 w 6827"/>
                <a:gd name="T53" fmla="*/ 2996 h 6618"/>
                <a:gd name="T54" fmla="*/ 4473 w 6827"/>
                <a:gd name="T55" fmla="*/ 2996 h 6618"/>
                <a:gd name="T56" fmla="*/ 5293 w 6827"/>
                <a:gd name="T57" fmla="*/ 1883 h 6618"/>
                <a:gd name="T58" fmla="*/ 5503 w 6827"/>
                <a:gd name="T59" fmla="*/ 2247 h 6618"/>
                <a:gd name="T60" fmla="*/ 4667 w 6827"/>
                <a:gd name="T61" fmla="*/ 1279 h 6618"/>
                <a:gd name="T62" fmla="*/ 5014 w 6827"/>
                <a:gd name="T63" fmla="*/ 1557 h 6618"/>
                <a:gd name="T64" fmla="*/ 4052 w 6827"/>
                <a:gd name="T65" fmla="*/ 2996 h 6618"/>
                <a:gd name="T66" fmla="*/ 3632 w 6827"/>
                <a:gd name="T67" fmla="*/ 2996 h 6618"/>
                <a:gd name="T68" fmla="*/ 4667 w 6827"/>
                <a:gd name="T69" fmla="*/ 1279 h 6618"/>
                <a:gd name="T70" fmla="*/ 3413 w 6827"/>
                <a:gd name="T71" fmla="*/ 906 h 6618"/>
                <a:gd name="T72" fmla="*/ 4250 w 6827"/>
                <a:gd name="T73" fmla="*/ 1064 h 6618"/>
                <a:gd name="T74" fmla="*/ 3902 w 6827"/>
                <a:gd name="T75" fmla="*/ 1388 h 6618"/>
                <a:gd name="T76" fmla="*/ 3413 w 6827"/>
                <a:gd name="T77" fmla="*/ 1324 h 6618"/>
                <a:gd name="T78" fmla="*/ 1544 w 6827"/>
                <a:gd name="T79" fmla="*/ 2996 h 6618"/>
                <a:gd name="T80" fmla="*/ 1124 w 6827"/>
                <a:gd name="T81" fmla="*/ 2996 h 6618"/>
                <a:gd name="T82" fmla="*/ 3413 w 6827"/>
                <a:gd name="T83" fmla="*/ 906 h 6618"/>
                <a:gd name="T84" fmla="*/ 2389 w 6827"/>
                <a:gd name="T85" fmla="*/ 2996 h 6618"/>
                <a:gd name="T86" fmla="*/ 1965 w 6827"/>
                <a:gd name="T87" fmla="*/ 2996 h 6618"/>
                <a:gd name="T88" fmla="*/ 3413 w 6827"/>
                <a:gd name="T89" fmla="*/ 1742 h 6618"/>
                <a:gd name="T90" fmla="*/ 3622 w 6827"/>
                <a:gd name="T91" fmla="*/ 1757 h 6618"/>
                <a:gd name="T92" fmla="*/ 3579 w 6827"/>
                <a:gd name="T93" fmla="*/ 1827 h 6618"/>
                <a:gd name="T94" fmla="*/ 3413 w 6827"/>
                <a:gd name="T95" fmla="*/ 2160 h 6618"/>
                <a:gd name="T96" fmla="*/ 2389 w 6827"/>
                <a:gd name="T97" fmla="*/ 2996 h 6618"/>
                <a:gd name="T98" fmla="*/ 3274 w 6827"/>
                <a:gd name="T99" fmla="*/ 2594 h 6618"/>
                <a:gd name="T100" fmla="*/ 3213 w 6827"/>
                <a:gd name="T101" fmla="*/ 2996 h 6618"/>
                <a:gd name="T102" fmla="*/ 2822 w 6827"/>
                <a:gd name="T103" fmla="*/ 2996 h 6618"/>
                <a:gd name="T104" fmla="*/ 3274 w 6827"/>
                <a:gd name="T105" fmla="*/ 2594 h 6618"/>
                <a:gd name="T106" fmla="*/ 3413 w 6827"/>
                <a:gd name="T107" fmla="*/ 6200 h 6618"/>
                <a:gd name="T108" fmla="*/ 425 w 6827"/>
                <a:gd name="T109" fmla="*/ 3414 h 6618"/>
                <a:gd name="T110" fmla="*/ 6402 w 6827"/>
                <a:gd name="T111" fmla="*/ 3414 h 6618"/>
                <a:gd name="T112" fmla="*/ 3413 w 6827"/>
                <a:gd name="T113" fmla="*/ 6200 h 6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827" h="6618">
                  <a:moveTo>
                    <a:pt x="6122" y="2996"/>
                  </a:moveTo>
                  <a:cubicBezTo>
                    <a:pt x="6015" y="1595"/>
                    <a:pt x="4841" y="488"/>
                    <a:pt x="3413" y="488"/>
                  </a:cubicBezTo>
                  <a:cubicBezTo>
                    <a:pt x="2875" y="488"/>
                    <a:pt x="2373" y="645"/>
                    <a:pt x="1950" y="916"/>
                  </a:cubicBezTo>
                  <a:lnTo>
                    <a:pt x="1950" y="0"/>
                  </a:lnTo>
                  <a:lnTo>
                    <a:pt x="1533" y="0"/>
                  </a:lnTo>
                  <a:lnTo>
                    <a:pt x="1533" y="1246"/>
                  </a:lnTo>
                  <a:cubicBezTo>
                    <a:pt x="1373" y="1399"/>
                    <a:pt x="1233" y="1571"/>
                    <a:pt x="1115" y="1759"/>
                  </a:cubicBezTo>
                  <a:lnTo>
                    <a:pt x="1115" y="0"/>
                  </a:lnTo>
                  <a:lnTo>
                    <a:pt x="697" y="0"/>
                  </a:lnTo>
                  <a:lnTo>
                    <a:pt x="697" y="2996"/>
                  </a:lnTo>
                  <a:lnTo>
                    <a:pt x="0" y="2996"/>
                  </a:lnTo>
                  <a:lnTo>
                    <a:pt x="0" y="3205"/>
                  </a:lnTo>
                  <a:cubicBezTo>
                    <a:pt x="0" y="4117"/>
                    <a:pt x="355" y="4974"/>
                    <a:pt x="1000" y="5618"/>
                  </a:cubicBezTo>
                  <a:cubicBezTo>
                    <a:pt x="1299" y="5918"/>
                    <a:pt x="1645" y="6155"/>
                    <a:pt x="2020" y="6323"/>
                  </a:cubicBezTo>
                  <a:lnTo>
                    <a:pt x="2020" y="6618"/>
                  </a:lnTo>
                  <a:lnTo>
                    <a:pt x="4807" y="6618"/>
                  </a:lnTo>
                  <a:lnTo>
                    <a:pt x="4807" y="6323"/>
                  </a:lnTo>
                  <a:cubicBezTo>
                    <a:pt x="5182" y="6155"/>
                    <a:pt x="5527" y="5918"/>
                    <a:pt x="5827" y="5618"/>
                  </a:cubicBezTo>
                  <a:cubicBezTo>
                    <a:pt x="6472" y="4974"/>
                    <a:pt x="6827" y="4117"/>
                    <a:pt x="6827" y="3205"/>
                  </a:cubicBezTo>
                  <a:lnTo>
                    <a:pt x="6827" y="2996"/>
                  </a:lnTo>
                  <a:lnTo>
                    <a:pt x="6122" y="2996"/>
                  </a:lnTo>
                  <a:close/>
                  <a:moveTo>
                    <a:pt x="5703" y="2996"/>
                  </a:moveTo>
                  <a:lnTo>
                    <a:pt x="5330" y="2996"/>
                  </a:lnTo>
                  <a:cubicBezTo>
                    <a:pt x="5384" y="2842"/>
                    <a:pt x="5496" y="2715"/>
                    <a:pt x="5643" y="2643"/>
                  </a:cubicBezTo>
                  <a:cubicBezTo>
                    <a:pt x="5671" y="2757"/>
                    <a:pt x="5692" y="2875"/>
                    <a:pt x="5703" y="2996"/>
                  </a:cubicBezTo>
                  <a:close/>
                  <a:moveTo>
                    <a:pt x="5503" y="2247"/>
                  </a:moveTo>
                  <a:cubicBezTo>
                    <a:pt x="5191" y="2382"/>
                    <a:pt x="4965" y="2661"/>
                    <a:pt x="4897" y="2996"/>
                  </a:cubicBezTo>
                  <a:lnTo>
                    <a:pt x="4473" y="2996"/>
                  </a:lnTo>
                  <a:cubicBezTo>
                    <a:pt x="4543" y="2513"/>
                    <a:pt x="4851" y="2094"/>
                    <a:pt x="5293" y="1883"/>
                  </a:cubicBezTo>
                  <a:cubicBezTo>
                    <a:pt x="5374" y="1997"/>
                    <a:pt x="5444" y="2119"/>
                    <a:pt x="5503" y="2247"/>
                  </a:cubicBezTo>
                  <a:close/>
                  <a:moveTo>
                    <a:pt x="4667" y="1279"/>
                  </a:moveTo>
                  <a:cubicBezTo>
                    <a:pt x="4791" y="1360"/>
                    <a:pt x="4908" y="1453"/>
                    <a:pt x="5014" y="1557"/>
                  </a:cubicBezTo>
                  <a:cubicBezTo>
                    <a:pt x="4482" y="1850"/>
                    <a:pt x="4120" y="2388"/>
                    <a:pt x="4052" y="2996"/>
                  </a:cubicBezTo>
                  <a:lnTo>
                    <a:pt x="3632" y="2996"/>
                  </a:lnTo>
                  <a:cubicBezTo>
                    <a:pt x="3696" y="2299"/>
                    <a:pt x="4078" y="1663"/>
                    <a:pt x="4667" y="1279"/>
                  </a:cubicBezTo>
                  <a:close/>
                  <a:moveTo>
                    <a:pt x="3413" y="906"/>
                  </a:moveTo>
                  <a:cubicBezTo>
                    <a:pt x="3708" y="906"/>
                    <a:pt x="3990" y="962"/>
                    <a:pt x="4250" y="1064"/>
                  </a:cubicBezTo>
                  <a:cubicBezTo>
                    <a:pt x="4124" y="1162"/>
                    <a:pt x="4008" y="1270"/>
                    <a:pt x="3902" y="1388"/>
                  </a:cubicBezTo>
                  <a:cubicBezTo>
                    <a:pt x="3743" y="1346"/>
                    <a:pt x="3579" y="1324"/>
                    <a:pt x="3413" y="1324"/>
                  </a:cubicBezTo>
                  <a:cubicBezTo>
                    <a:pt x="2447" y="1324"/>
                    <a:pt x="1648" y="2057"/>
                    <a:pt x="1544" y="2996"/>
                  </a:cubicBezTo>
                  <a:lnTo>
                    <a:pt x="1124" y="2996"/>
                  </a:lnTo>
                  <a:cubicBezTo>
                    <a:pt x="1230" y="1826"/>
                    <a:pt x="2216" y="906"/>
                    <a:pt x="3413" y="906"/>
                  </a:cubicBezTo>
                  <a:close/>
                  <a:moveTo>
                    <a:pt x="2389" y="2996"/>
                  </a:moveTo>
                  <a:lnTo>
                    <a:pt x="1965" y="2996"/>
                  </a:lnTo>
                  <a:cubicBezTo>
                    <a:pt x="2067" y="2288"/>
                    <a:pt x="2678" y="1742"/>
                    <a:pt x="3413" y="1742"/>
                  </a:cubicBezTo>
                  <a:cubicBezTo>
                    <a:pt x="3484" y="1742"/>
                    <a:pt x="3553" y="1747"/>
                    <a:pt x="3622" y="1757"/>
                  </a:cubicBezTo>
                  <a:cubicBezTo>
                    <a:pt x="3607" y="1780"/>
                    <a:pt x="3593" y="1804"/>
                    <a:pt x="3579" y="1827"/>
                  </a:cubicBezTo>
                  <a:cubicBezTo>
                    <a:pt x="3516" y="1934"/>
                    <a:pt x="3461" y="2046"/>
                    <a:pt x="3413" y="2160"/>
                  </a:cubicBezTo>
                  <a:cubicBezTo>
                    <a:pt x="2909" y="2160"/>
                    <a:pt x="2487" y="2520"/>
                    <a:pt x="2389" y="2996"/>
                  </a:cubicBezTo>
                  <a:close/>
                  <a:moveTo>
                    <a:pt x="3274" y="2594"/>
                  </a:moveTo>
                  <a:cubicBezTo>
                    <a:pt x="3244" y="2726"/>
                    <a:pt x="3223" y="2860"/>
                    <a:pt x="3213" y="2996"/>
                  </a:cubicBezTo>
                  <a:lnTo>
                    <a:pt x="2822" y="2996"/>
                  </a:lnTo>
                  <a:cubicBezTo>
                    <a:pt x="2893" y="2795"/>
                    <a:pt x="3064" y="2642"/>
                    <a:pt x="3274" y="2594"/>
                  </a:cubicBezTo>
                  <a:close/>
                  <a:moveTo>
                    <a:pt x="3413" y="6200"/>
                  </a:moveTo>
                  <a:cubicBezTo>
                    <a:pt x="1832" y="6200"/>
                    <a:pt x="533" y="4968"/>
                    <a:pt x="425" y="3414"/>
                  </a:cubicBezTo>
                  <a:lnTo>
                    <a:pt x="6402" y="3414"/>
                  </a:lnTo>
                  <a:cubicBezTo>
                    <a:pt x="6294" y="4968"/>
                    <a:pt x="4995" y="6200"/>
                    <a:pt x="3413" y="620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</p:sp>
        <p:cxnSp>
          <p:nvCxnSpPr>
            <p:cNvPr id="209" name="直接连接符 208">
              <a:extLst>
                <a:ext uri="{FF2B5EF4-FFF2-40B4-BE49-F238E27FC236}">
                  <a16:creationId xmlns:a16="http://schemas.microsoft.com/office/drawing/2014/main" id="{0A9A42EE-5765-488B-B3DF-4DB15E16D8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432445" y="1343060"/>
              <a:ext cx="1584000" cy="0"/>
            </a:xfrm>
            <a:prstGeom prst="line">
              <a:avLst/>
            </a:prstGeom>
            <a:ln>
              <a:solidFill>
                <a:srgbClr val="FF6F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接连接符 209">
              <a:extLst>
                <a:ext uri="{FF2B5EF4-FFF2-40B4-BE49-F238E27FC236}">
                  <a16:creationId xmlns:a16="http://schemas.microsoft.com/office/drawing/2014/main" id="{9C608A30-2EEA-47B9-9242-613017DF5D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432445" y="1909388"/>
              <a:ext cx="1584000" cy="0"/>
            </a:xfrm>
            <a:prstGeom prst="line">
              <a:avLst/>
            </a:prstGeom>
            <a:ln>
              <a:solidFill>
                <a:srgbClr val="FF6F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接连接符 210">
              <a:extLst>
                <a:ext uri="{FF2B5EF4-FFF2-40B4-BE49-F238E27FC236}">
                  <a16:creationId xmlns:a16="http://schemas.microsoft.com/office/drawing/2014/main" id="{199CA459-E770-4147-9DF8-239EA53547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432445" y="2781300"/>
              <a:ext cx="1584000" cy="0"/>
            </a:xfrm>
            <a:prstGeom prst="line">
              <a:avLst/>
            </a:prstGeom>
            <a:ln>
              <a:solidFill>
                <a:srgbClr val="FF6F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接连接符 211">
              <a:extLst>
                <a:ext uri="{FF2B5EF4-FFF2-40B4-BE49-F238E27FC236}">
                  <a16:creationId xmlns:a16="http://schemas.microsoft.com/office/drawing/2014/main" id="{532A7197-F600-4C3B-B3AB-B6DDC8044B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137011" y="1217775"/>
              <a:ext cx="0" cy="1548000"/>
            </a:xfrm>
            <a:prstGeom prst="line">
              <a:avLst/>
            </a:prstGeom>
            <a:ln>
              <a:solidFill>
                <a:srgbClr val="FF6F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接连接符 212">
              <a:extLst>
                <a:ext uri="{FF2B5EF4-FFF2-40B4-BE49-F238E27FC236}">
                  <a16:creationId xmlns:a16="http://schemas.microsoft.com/office/drawing/2014/main" id="{41FD072C-C3D8-4CE4-AD6F-B792B84B71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65228" y="1217775"/>
              <a:ext cx="0" cy="1548000"/>
            </a:xfrm>
            <a:prstGeom prst="line">
              <a:avLst/>
            </a:prstGeom>
            <a:ln>
              <a:solidFill>
                <a:srgbClr val="FF6F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接连接符 213">
              <a:extLst>
                <a:ext uri="{FF2B5EF4-FFF2-40B4-BE49-F238E27FC236}">
                  <a16:creationId xmlns:a16="http://schemas.microsoft.com/office/drawing/2014/main" id="{1D3357E1-787D-4A1D-8E20-CF577154FE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432445" y="2061788"/>
              <a:ext cx="1584000" cy="0"/>
            </a:xfrm>
            <a:prstGeom prst="line">
              <a:avLst/>
            </a:prstGeom>
            <a:ln>
              <a:solidFill>
                <a:srgbClr val="FF6F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接连接符 214">
              <a:extLst>
                <a:ext uri="{FF2B5EF4-FFF2-40B4-BE49-F238E27FC236}">
                  <a16:creationId xmlns:a16="http://schemas.microsoft.com/office/drawing/2014/main" id="{7E6D2155-C1B0-4499-A90A-B1FAE95E3B9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432445" y="1193960"/>
              <a:ext cx="1584000" cy="0"/>
            </a:xfrm>
            <a:prstGeom prst="line">
              <a:avLst/>
            </a:prstGeom>
            <a:ln>
              <a:solidFill>
                <a:srgbClr val="FF6F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接连接符 215">
              <a:extLst>
                <a:ext uri="{FF2B5EF4-FFF2-40B4-BE49-F238E27FC236}">
                  <a16:creationId xmlns:a16="http://schemas.microsoft.com/office/drawing/2014/main" id="{0F54F165-3032-4A90-9474-2581F94D43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287651" y="1217775"/>
              <a:ext cx="0" cy="1548000"/>
            </a:xfrm>
            <a:prstGeom prst="line">
              <a:avLst/>
            </a:prstGeom>
            <a:ln>
              <a:solidFill>
                <a:srgbClr val="FF6F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接连接符 216">
              <a:extLst>
                <a:ext uri="{FF2B5EF4-FFF2-40B4-BE49-F238E27FC236}">
                  <a16:creationId xmlns:a16="http://schemas.microsoft.com/office/drawing/2014/main" id="{85F22D77-80DE-43AB-8E65-FD3B011B1C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61679" y="1217775"/>
              <a:ext cx="0" cy="1548000"/>
            </a:xfrm>
            <a:prstGeom prst="line">
              <a:avLst/>
            </a:prstGeom>
            <a:ln>
              <a:solidFill>
                <a:srgbClr val="FF6F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直接连接符 217">
              <a:extLst>
                <a:ext uri="{FF2B5EF4-FFF2-40B4-BE49-F238E27FC236}">
                  <a16:creationId xmlns:a16="http://schemas.microsoft.com/office/drawing/2014/main" id="{80EFF17F-1CE1-407D-B8B7-7597D5BFD46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003786" y="1217775"/>
              <a:ext cx="0" cy="1548000"/>
            </a:xfrm>
            <a:prstGeom prst="line">
              <a:avLst/>
            </a:prstGeom>
            <a:ln>
              <a:solidFill>
                <a:srgbClr val="FF6F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直接连接符 218">
              <a:extLst>
                <a:ext uri="{FF2B5EF4-FFF2-40B4-BE49-F238E27FC236}">
                  <a16:creationId xmlns:a16="http://schemas.microsoft.com/office/drawing/2014/main" id="{D9853350-AB77-4C56-8FDB-F47DFA4E1A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432445" y="1217775"/>
              <a:ext cx="0" cy="1548000"/>
            </a:xfrm>
            <a:prstGeom prst="line">
              <a:avLst/>
            </a:prstGeom>
            <a:ln>
              <a:solidFill>
                <a:srgbClr val="FF6F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接连接符 219">
              <a:extLst>
                <a:ext uri="{FF2B5EF4-FFF2-40B4-BE49-F238E27FC236}">
                  <a16:creationId xmlns:a16="http://schemas.microsoft.com/office/drawing/2014/main" id="{CD303DF7-2F7D-4857-BA0F-256D74E6491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432445" y="2638425"/>
              <a:ext cx="1584000" cy="0"/>
            </a:xfrm>
            <a:prstGeom prst="line">
              <a:avLst/>
            </a:prstGeom>
            <a:ln>
              <a:solidFill>
                <a:srgbClr val="FF6F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school_212832">
              <a:extLst>
                <a:ext uri="{FF2B5EF4-FFF2-40B4-BE49-F238E27FC236}">
                  <a16:creationId xmlns:a16="http://schemas.microsoft.com/office/drawing/2014/main" id="{0B289FC7-DD5F-4FAC-ACEB-A7AC53319ADA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3294794" y="2064097"/>
              <a:ext cx="561950" cy="574244"/>
            </a:xfrm>
            <a:custGeom>
              <a:avLst/>
              <a:gdLst>
                <a:gd name="connsiteX0" fmla="*/ 536685 w 607639"/>
                <a:gd name="connsiteY0" fmla="*/ 477869 h 592679"/>
                <a:gd name="connsiteX1" fmla="*/ 549422 w 607639"/>
                <a:gd name="connsiteY1" fmla="*/ 490571 h 592679"/>
                <a:gd name="connsiteX2" fmla="*/ 549422 w 607639"/>
                <a:gd name="connsiteY2" fmla="*/ 518373 h 592679"/>
                <a:gd name="connsiteX3" fmla="*/ 536685 w 607639"/>
                <a:gd name="connsiteY3" fmla="*/ 531075 h 592679"/>
                <a:gd name="connsiteX4" fmla="*/ 523948 w 607639"/>
                <a:gd name="connsiteY4" fmla="*/ 518373 h 592679"/>
                <a:gd name="connsiteX5" fmla="*/ 523948 w 607639"/>
                <a:gd name="connsiteY5" fmla="*/ 490571 h 592679"/>
                <a:gd name="connsiteX6" fmla="*/ 536685 w 607639"/>
                <a:gd name="connsiteY6" fmla="*/ 477869 h 592679"/>
                <a:gd name="connsiteX7" fmla="*/ 70927 w 607639"/>
                <a:gd name="connsiteY7" fmla="*/ 477869 h 592679"/>
                <a:gd name="connsiteX8" fmla="*/ 83549 w 607639"/>
                <a:gd name="connsiteY8" fmla="*/ 490571 h 592679"/>
                <a:gd name="connsiteX9" fmla="*/ 83549 w 607639"/>
                <a:gd name="connsiteY9" fmla="*/ 518373 h 592679"/>
                <a:gd name="connsiteX10" fmla="*/ 70927 w 607639"/>
                <a:gd name="connsiteY10" fmla="*/ 531075 h 592679"/>
                <a:gd name="connsiteX11" fmla="*/ 58216 w 607639"/>
                <a:gd name="connsiteY11" fmla="*/ 518373 h 592679"/>
                <a:gd name="connsiteX12" fmla="*/ 58216 w 607639"/>
                <a:gd name="connsiteY12" fmla="*/ 490571 h 592679"/>
                <a:gd name="connsiteX13" fmla="*/ 70927 w 607639"/>
                <a:gd name="connsiteY13" fmla="*/ 477869 h 592679"/>
                <a:gd name="connsiteX14" fmla="*/ 315257 w 607639"/>
                <a:gd name="connsiteY14" fmla="*/ 464172 h 592679"/>
                <a:gd name="connsiteX15" fmla="*/ 315257 w 607639"/>
                <a:gd name="connsiteY15" fmla="*/ 567351 h 592679"/>
                <a:gd name="connsiteX16" fmla="*/ 350592 w 607639"/>
                <a:gd name="connsiteY16" fmla="*/ 567351 h 592679"/>
                <a:gd name="connsiteX17" fmla="*/ 350592 w 607639"/>
                <a:gd name="connsiteY17" fmla="*/ 464172 h 592679"/>
                <a:gd name="connsiteX18" fmla="*/ 257047 w 607639"/>
                <a:gd name="connsiteY18" fmla="*/ 464172 h 592679"/>
                <a:gd name="connsiteX19" fmla="*/ 257047 w 607639"/>
                <a:gd name="connsiteY19" fmla="*/ 567351 h 592679"/>
                <a:gd name="connsiteX20" fmla="*/ 292382 w 607639"/>
                <a:gd name="connsiteY20" fmla="*/ 567351 h 592679"/>
                <a:gd name="connsiteX21" fmla="*/ 292382 w 607639"/>
                <a:gd name="connsiteY21" fmla="*/ 464172 h 592679"/>
                <a:gd name="connsiteX22" fmla="*/ 420262 w 607639"/>
                <a:gd name="connsiteY22" fmla="*/ 440046 h 592679"/>
                <a:gd name="connsiteX23" fmla="*/ 432919 w 607639"/>
                <a:gd name="connsiteY23" fmla="*/ 452664 h 592679"/>
                <a:gd name="connsiteX24" fmla="*/ 432919 w 607639"/>
                <a:gd name="connsiteY24" fmla="*/ 480564 h 592679"/>
                <a:gd name="connsiteX25" fmla="*/ 420262 w 607639"/>
                <a:gd name="connsiteY25" fmla="*/ 493182 h 592679"/>
                <a:gd name="connsiteX26" fmla="*/ 407515 w 607639"/>
                <a:gd name="connsiteY26" fmla="*/ 480564 h 592679"/>
                <a:gd name="connsiteX27" fmla="*/ 407515 w 607639"/>
                <a:gd name="connsiteY27" fmla="*/ 452664 h 592679"/>
                <a:gd name="connsiteX28" fmla="*/ 420262 w 607639"/>
                <a:gd name="connsiteY28" fmla="*/ 440046 h 592679"/>
                <a:gd name="connsiteX29" fmla="*/ 187351 w 607639"/>
                <a:gd name="connsiteY29" fmla="*/ 440046 h 592679"/>
                <a:gd name="connsiteX30" fmla="*/ 200053 w 607639"/>
                <a:gd name="connsiteY30" fmla="*/ 452664 h 592679"/>
                <a:gd name="connsiteX31" fmla="*/ 200053 w 607639"/>
                <a:gd name="connsiteY31" fmla="*/ 480564 h 592679"/>
                <a:gd name="connsiteX32" fmla="*/ 187351 w 607639"/>
                <a:gd name="connsiteY32" fmla="*/ 493182 h 592679"/>
                <a:gd name="connsiteX33" fmla="*/ 174649 w 607639"/>
                <a:gd name="connsiteY33" fmla="*/ 480564 h 592679"/>
                <a:gd name="connsiteX34" fmla="*/ 174649 w 607639"/>
                <a:gd name="connsiteY34" fmla="*/ 452664 h 592679"/>
                <a:gd name="connsiteX35" fmla="*/ 187351 w 607639"/>
                <a:gd name="connsiteY35" fmla="*/ 440046 h 592679"/>
                <a:gd name="connsiteX36" fmla="*/ 536685 w 607639"/>
                <a:gd name="connsiteY36" fmla="*/ 377172 h 592679"/>
                <a:gd name="connsiteX37" fmla="*/ 549422 w 607639"/>
                <a:gd name="connsiteY37" fmla="*/ 389878 h 592679"/>
                <a:gd name="connsiteX38" fmla="*/ 549422 w 607639"/>
                <a:gd name="connsiteY38" fmla="*/ 417690 h 592679"/>
                <a:gd name="connsiteX39" fmla="*/ 536685 w 607639"/>
                <a:gd name="connsiteY39" fmla="*/ 430308 h 592679"/>
                <a:gd name="connsiteX40" fmla="*/ 523948 w 607639"/>
                <a:gd name="connsiteY40" fmla="*/ 417690 h 592679"/>
                <a:gd name="connsiteX41" fmla="*/ 523948 w 607639"/>
                <a:gd name="connsiteY41" fmla="*/ 389878 h 592679"/>
                <a:gd name="connsiteX42" fmla="*/ 536685 w 607639"/>
                <a:gd name="connsiteY42" fmla="*/ 377172 h 592679"/>
                <a:gd name="connsiteX43" fmla="*/ 70927 w 607639"/>
                <a:gd name="connsiteY43" fmla="*/ 377172 h 592679"/>
                <a:gd name="connsiteX44" fmla="*/ 83549 w 607639"/>
                <a:gd name="connsiteY44" fmla="*/ 389878 h 592679"/>
                <a:gd name="connsiteX45" fmla="*/ 83549 w 607639"/>
                <a:gd name="connsiteY45" fmla="*/ 417690 h 592679"/>
                <a:gd name="connsiteX46" fmla="*/ 70927 w 607639"/>
                <a:gd name="connsiteY46" fmla="*/ 430308 h 592679"/>
                <a:gd name="connsiteX47" fmla="*/ 58216 w 607639"/>
                <a:gd name="connsiteY47" fmla="*/ 417690 h 592679"/>
                <a:gd name="connsiteX48" fmla="*/ 58216 w 607639"/>
                <a:gd name="connsiteY48" fmla="*/ 389878 h 592679"/>
                <a:gd name="connsiteX49" fmla="*/ 70927 w 607639"/>
                <a:gd name="connsiteY49" fmla="*/ 377172 h 592679"/>
                <a:gd name="connsiteX50" fmla="*/ 420262 w 607639"/>
                <a:gd name="connsiteY50" fmla="*/ 339279 h 592679"/>
                <a:gd name="connsiteX51" fmla="*/ 432919 w 607639"/>
                <a:gd name="connsiteY51" fmla="*/ 351981 h 592679"/>
                <a:gd name="connsiteX52" fmla="*/ 432919 w 607639"/>
                <a:gd name="connsiteY52" fmla="*/ 379783 h 592679"/>
                <a:gd name="connsiteX53" fmla="*/ 420262 w 607639"/>
                <a:gd name="connsiteY53" fmla="*/ 392485 h 592679"/>
                <a:gd name="connsiteX54" fmla="*/ 407515 w 607639"/>
                <a:gd name="connsiteY54" fmla="*/ 379783 h 592679"/>
                <a:gd name="connsiteX55" fmla="*/ 407515 w 607639"/>
                <a:gd name="connsiteY55" fmla="*/ 351981 h 592679"/>
                <a:gd name="connsiteX56" fmla="*/ 420262 w 607639"/>
                <a:gd name="connsiteY56" fmla="*/ 339279 h 592679"/>
                <a:gd name="connsiteX57" fmla="*/ 303775 w 607639"/>
                <a:gd name="connsiteY57" fmla="*/ 339279 h 592679"/>
                <a:gd name="connsiteX58" fmla="*/ 316486 w 607639"/>
                <a:gd name="connsiteY58" fmla="*/ 351981 h 592679"/>
                <a:gd name="connsiteX59" fmla="*/ 316486 w 607639"/>
                <a:gd name="connsiteY59" fmla="*/ 379783 h 592679"/>
                <a:gd name="connsiteX60" fmla="*/ 303775 w 607639"/>
                <a:gd name="connsiteY60" fmla="*/ 392485 h 592679"/>
                <a:gd name="connsiteX61" fmla="*/ 291153 w 607639"/>
                <a:gd name="connsiteY61" fmla="*/ 379783 h 592679"/>
                <a:gd name="connsiteX62" fmla="*/ 291153 w 607639"/>
                <a:gd name="connsiteY62" fmla="*/ 351981 h 592679"/>
                <a:gd name="connsiteX63" fmla="*/ 303775 w 607639"/>
                <a:gd name="connsiteY63" fmla="*/ 339279 h 592679"/>
                <a:gd name="connsiteX64" fmla="*/ 187351 w 607639"/>
                <a:gd name="connsiteY64" fmla="*/ 339279 h 592679"/>
                <a:gd name="connsiteX65" fmla="*/ 200053 w 607639"/>
                <a:gd name="connsiteY65" fmla="*/ 351981 h 592679"/>
                <a:gd name="connsiteX66" fmla="*/ 200053 w 607639"/>
                <a:gd name="connsiteY66" fmla="*/ 379783 h 592679"/>
                <a:gd name="connsiteX67" fmla="*/ 187351 w 607639"/>
                <a:gd name="connsiteY67" fmla="*/ 392485 h 592679"/>
                <a:gd name="connsiteX68" fmla="*/ 174649 w 607639"/>
                <a:gd name="connsiteY68" fmla="*/ 379783 h 592679"/>
                <a:gd name="connsiteX69" fmla="*/ 174649 w 607639"/>
                <a:gd name="connsiteY69" fmla="*/ 351981 h 592679"/>
                <a:gd name="connsiteX70" fmla="*/ 187351 w 607639"/>
                <a:gd name="connsiteY70" fmla="*/ 339279 h 592679"/>
                <a:gd name="connsiteX71" fmla="*/ 491131 w 607639"/>
                <a:gd name="connsiteY71" fmla="*/ 329622 h 592679"/>
                <a:gd name="connsiteX72" fmla="*/ 491131 w 607639"/>
                <a:gd name="connsiteY72" fmla="*/ 567351 h 592679"/>
                <a:gd name="connsiteX73" fmla="*/ 582184 w 607639"/>
                <a:gd name="connsiteY73" fmla="*/ 567351 h 592679"/>
                <a:gd name="connsiteX74" fmla="*/ 582184 w 607639"/>
                <a:gd name="connsiteY74" fmla="*/ 329622 h 592679"/>
                <a:gd name="connsiteX75" fmla="*/ 25367 w 607639"/>
                <a:gd name="connsiteY75" fmla="*/ 329622 h 592679"/>
                <a:gd name="connsiteX76" fmla="*/ 25367 w 607639"/>
                <a:gd name="connsiteY76" fmla="*/ 567351 h 592679"/>
                <a:gd name="connsiteX77" fmla="*/ 116419 w 607639"/>
                <a:gd name="connsiteY77" fmla="*/ 567351 h 592679"/>
                <a:gd name="connsiteX78" fmla="*/ 116419 w 607639"/>
                <a:gd name="connsiteY78" fmla="*/ 329622 h 592679"/>
                <a:gd name="connsiteX79" fmla="*/ 491131 w 607639"/>
                <a:gd name="connsiteY79" fmla="*/ 242439 h 592679"/>
                <a:gd name="connsiteX80" fmla="*/ 491131 w 607639"/>
                <a:gd name="connsiteY80" fmla="*/ 304293 h 592679"/>
                <a:gd name="connsiteX81" fmla="*/ 569456 w 607639"/>
                <a:gd name="connsiteY81" fmla="*/ 304293 h 592679"/>
                <a:gd name="connsiteX82" fmla="*/ 522906 w 607639"/>
                <a:gd name="connsiteY82" fmla="*/ 242439 h 592679"/>
                <a:gd name="connsiteX83" fmla="*/ 84733 w 607639"/>
                <a:gd name="connsiteY83" fmla="*/ 242439 h 592679"/>
                <a:gd name="connsiteX84" fmla="*/ 38094 w 607639"/>
                <a:gd name="connsiteY84" fmla="*/ 304293 h 592679"/>
                <a:gd name="connsiteX85" fmla="*/ 116419 w 607639"/>
                <a:gd name="connsiteY85" fmla="*/ 304293 h 592679"/>
                <a:gd name="connsiteX86" fmla="*/ 116419 w 607639"/>
                <a:gd name="connsiteY86" fmla="*/ 242439 h 592679"/>
                <a:gd name="connsiteX87" fmla="*/ 303740 w 607639"/>
                <a:gd name="connsiteY87" fmla="*/ 236711 h 592679"/>
                <a:gd name="connsiteX88" fmla="*/ 287186 w 607639"/>
                <a:gd name="connsiteY88" fmla="*/ 253251 h 592679"/>
                <a:gd name="connsiteX89" fmla="*/ 303740 w 607639"/>
                <a:gd name="connsiteY89" fmla="*/ 269879 h 592679"/>
                <a:gd name="connsiteX90" fmla="*/ 320383 w 607639"/>
                <a:gd name="connsiteY90" fmla="*/ 253251 h 592679"/>
                <a:gd name="connsiteX91" fmla="*/ 303740 w 607639"/>
                <a:gd name="connsiteY91" fmla="*/ 236711 h 592679"/>
                <a:gd name="connsiteX92" fmla="*/ 303740 w 607639"/>
                <a:gd name="connsiteY92" fmla="*/ 212614 h 592679"/>
                <a:gd name="connsiteX93" fmla="*/ 344501 w 607639"/>
                <a:gd name="connsiteY93" fmla="*/ 253251 h 592679"/>
                <a:gd name="connsiteX94" fmla="*/ 303740 w 607639"/>
                <a:gd name="connsiteY94" fmla="*/ 293976 h 592679"/>
                <a:gd name="connsiteX95" fmla="*/ 263068 w 607639"/>
                <a:gd name="connsiteY95" fmla="*/ 253251 h 592679"/>
                <a:gd name="connsiteX96" fmla="*/ 303740 w 607639"/>
                <a:gd name="connsiteY96" fmla="*/ 212614 h 592679"/>
                <a:gd name="connsiteX97" fmla="*/ 303775 w 607639"/>
                <a:gd name="connsiteY97" fmla="*/ 156679 h 592679"/>
                <a:gd name="connsiteX98" fmla="*/ 141874 w 607639"/>
                <a:gd name="connsiteY98" fmla="*/ 237551 h 592679"/>
                <a:gd name="connsiteX99" fmla="*/ 141874 w 607639"/>
                <a:gd name="connsiteY99" fmla="*/ 567351 h 592679"/>
                <a:gd name="connsiteX100" fmla="*/ 234173 w 607639"/>
                <a:gd name="connsiteY100" fmla="*/ 567351 h 592679"/>
                <a:gd name="connsiteX101" fmla="*/ 234173 w 607639"/>
                <a:gd name="connsiteY101" fmla="*/ 452708 h 592679"/>
                <a:gd name="connsiteX102" fmla="*/ 245566 w 607639"/>
                <a:gd name="connsiteY102" fmla="*/ 441332 h 592679"/>
                <a:gd name="connsiteX103" fmla="*/ 361984 w 607639"/>
                <a:gd name="connsiteY103" fmla="*/ 441332 h 592679"/>
                <a:gd name="connsiteX104" fmla="*/ 373466 w 607639"/>
                <a:gd name="connsiteY104" fmla="*/ 452708 h 592679"/>
                <a:gd name="connsiteX105" fmla="*/ 373466 w 607639"/>
                <a:gd name="connsiteY105" fmla="*/ 567351 h 592679"/>
                <a:gd name="connsiteX106" fmla="*/ 465765 w 607639"/>
                <a:gd name="connsiteY106" fmla="*/ 567351 h 592679"/>
                <a:gd name="connsiteX107" fmla="*/ 465765 w 607639"/>
                <a:gd name="connsiteY107" fmla="*/ 237551 h 592679"/>
                <a:gd name="connsiteX108" fmla="*/ 316503 w 607639"/>
                <a:gd name="connsiteY108" fmla="*/ 25328 h 592679"/>
                <a:gd name="connsiteX109" fmla="*/ 316503 w 607639"/>
                <a:gd name="connsiteY109" fmla="*/ 66742 h 592679"/>
                <a:gd name="connsiteX110" fmla="*/ 379251 w 607639"/>
                <a:gd name="connsiteY110" fmla="*/ 66742 h 592679"/>
                <a:gd name="connsiteX111" fmla="*/ 366257 w 607639"/>
                <a:gd name="connsiteY111" fmla="*/ 55722 h 592679"/>
                <a:gd name="connsiteX112" fmla="*/ 361717 w 607639"/>
                <a:gd name="connsiteY112" fmla="*/ 46035 h 592679"/>
                <a:gd name="connsiteX113" fmla="*/ 366257 w 607639"/>
                <a:gd name="connsiteY113" fmla="*/ 36348 h 592679"/>
                <a:gd name="connsiteX114" fmla="*/ 379251 w 607639"/>
                <a:gd name="connsiteY114" fmla="*/ 25328 h 592679"/>
                <a:gd name="connsiteX115" fmla="*/ 303775 w 607639"/>
                <a:gd name="connsiteY115" fmla="*/ 0 h 592679"/>
                <a:gd name="connsiteX116" fmla="*/ 413875 w 607639"/>
                <a:gd name="connsiteY116" fmla="*/ 0 h 592679"/>
                <a:gd name="connsiteX117" fmla="*/ 425801 w 607639"/>
                <a:gd name="connsiteY117" fmla="*/ 8265 h 592679"/>
                <a:gd name="connsiteX118" fmla="*/ 422063 w 607639"/>
                <a:gd name="connsiteY118" fmla="*/ 22307 h 592679"/>
                <a:gd name="connsiteX119" fmla="*/ 394115 w 607639"/>
                <a:gd name="connsiteY119" fmla="*/ 46035 h 592679"/>
                <a:gd name="connsiteX120" fmla="*/ 422063 w 607639"/>
                <a:gd name="connsiteY120" fmla="*/ 69675 h 592679"/>
                <a:gd name="connsiteX121" fmla="*/ 425801 w 607639"/>
                <a:gd name="connsiteY121" fmla="*/ 83716 h 592679"/>
                <a:gd name="connsiteX122" fmla="*/ 413875 w 607639"/>
                <a:gd name="connsiteY122" fmla="*/ 92070 h 592679"/>
                <a:gd name="connsiteX123" fmla="*/ 316503 w 607639"/>
                <a:gd name="connsiteY123" fmla="*/ 92070 h 592679"/>
                <a:gd name="connsiteX124" fmla="*/ 316503 w 607639"/>
                <a:gd name="connsiteY124" fmla="*/ 134728 h 592679"/>
                <a:gd name="connsiteX125" fmla="*/ 481430 w 607639"/>
                <a:gd name="connsiteY125" fmla="*/ 217022 h 592679"/>
                <a:gd name="connsiteX126" fmla="*/ 529225 w 607639"/>
                <a:gd name="connsiteY126" fmla="*/ 217022 h 592679"/>
                <a:gd name="connsiteX127" fmla="*/ 539372 w 607639"/>
                <a:gd name="connsiteY127" fmla="*/ 222088 h 592679"/>
                <a:gd name="connsiteX128" fmla="*/ 605058 w 607639"/>
                <a:gd name="connsiteY128" fmla="*/ 309359 h 592679"/>
                <a:gd name="connsiteX129" fmla="*/ 605236 w 607639"/>
                <a:gd name="connsiteY129" fmla="*/ 309537 h 592679"/>
                <a:gd name="connsiteX130" fmla="*/ 605681 w 607639"/>
                <a:gd name="connsiteY130" fmla="*/ 310159 h 592679"/>
                <a:gd name="connsiteX131" fmla="*/ 605859 w 607639"/>
                <a:gd name="connsiteY131" fmla="*/ 310603 h 592679"/>
                <a:gd name="connsiteX132" fmla="*/ 606215 w 607639"/>
                <a:gd name="connsiteY132" fmla="*/ 311225 h 592679"/>
                <a:gd name="connsiteX133" fmla="*/ 606482 w 607639"/>
                <a:gd name="connsiteY133" fmla="*/ 311759 h 592679"/>
                <a:gd name="connsiteX134" fmla="*/ 606749 w 607639"/>
                <a:gd name="connsiteY134" fmla="*/ 312381 h 592679"/>
                <a:gd name="connsiteX135" fmla="*/ 606927 w 607639"/>
                <a:gd name="connsiteY135" fmla="*/ 312914 h 592679"/>
                <a:gd name="connsiteX136" fmla="*/ 607105 w 607639"/>
                <a:gd name="connsiteY136" fmla="*/ 313536 h 592679"/>
                <a:gd name="connsiteX137" fmla="*/ 607283 w 607639"/>
                <a:gd name="connsiteY137" fmla="*/ 314158 h 592679"/>
                <a:gd name="connsiteX138" fmla="*/ 607372 w 607639"/>
                <a:gd name="connsiteY138" fmla="*/ 314691 h 592679"/>
                <a:gd name="connsiteX139" fmla="*/ 607461 w 607639"/>
                <a:gd name="connsiteY139" fmla="*/ 315402 h 592679"/>
                <a:gd name="connsiteX140" fmla="*/ 607550 w 607639"/>
                <a:gd name="connsiteY140" fmla="*/ 315935 h 592679"/>
                <a:gd name="connsiteX141" fmla="*/ 607550 w 607639"/>
                <a:gd name="connsiteY141" fmla="*/ 316646 h 592679"/>
                <a:gd name="connsiteX142" fmla="*/ 607639 w 607639"/>
                <a:gd name="connsiteY142" fmla="*/ 316913 h 592679"/>
                <a:gd name="connsiteX143" fmla="*/ 607639 w 607639"/>
                <a:gd name="connsiteY143" fmla="*/ 579971 h 592679"/>
                <a:gd name="connsiteX144" fmla="*/ 594911 w 607639"/>
                <a:gd name="connsiteY144" fmla="*/ 592679 h 592679"/>
                <a:gd name="connsiteX145" fmla="*/ 478492 w 607639"/>
                <a:gd name="connsiteY145" fmla="*/ 592679 h 592679"/>
                <a:gd name="connsiteX146" fmla="*/ 129147 w 607639"/>
                <a:gd name="connsiteY146" fmla="*/ 592679 h 592679"/>
                <a:gd name="connsiteX147" fmla="*/ 12728 w 607639"/>
                <a:gd name="connsiteY147" fmla="*/ 592679 h 592679"/>
                <a:gd name="connsiteX148" fmla="*/ 0 w 607639"/>
                <a:gd name="connsiteY148" fmla="*/ 579971 h 592679"/>
                <a:gd name="connsiteX149" fmla="*/ 0 w 607639"/>
                <a:gd name="connsiteY149" fmla="*/ 316913 h 592679"/>
                <a:gd name="connsiteX150" fmla="*/ 0 w 607639"/>
                <a:gd name="connsiteY150" fmla="*/ 316646 h 592679"/>
                <a:gd name="connsiteX151" fmla="*/ 89 w 607639"/>
                <a:gd name="connsiteY151" fmla="*/ 315935 h 592679"/>
                <a:gd name="connsiteX152" fmla="*/ 89 w 607639"/>
                <a:gd name="connsiteY152" fmla="*/ 315402 h 592679"/>
                <a:gd name="connsiteX153" fmla="*/ 178 w 607639"/>
                <a:gd name="connsiteY153" fmla="*/ 314691 h 592679"/>
                <a:gd name="connsiteX154" fmla="*/ 356 w 607639"/>
                <a:gd name="connsiteY154" fmla="*/ 314158 h 592679"/>
                <a:gd name="connsiteX155" fmla="*/ 445 w 607639"/>
                <a:gd name="connsiteY155" fmla="*/ 313536 h 592679"/>
                <a:gd name="connsiteX156" fmla="*/ 623 w 607639"/>
                <a:gd name="connsiteY156" fmla="*/ 312914 h 592679"/>
                <a:gd name="connsiteX157" fmla="*/ 890 w 607639"/>
                <a:gd name="connsiteY157" fmla="*/ 312381 h 592679"/>
                <a:gd name="connsiteX158" fmla="*/ 1157 w 607639"/>
                <a:gd name="connsiteY158" fmla="*/ 311759 h 592679"/>
                <a:gd name="connsiteX159" fmla="*/ 1335 w 607639"/>
                <a:gd name="connsiteY159" fmla="*/ 311225 h 592679"/>
                <a:gd name="connsiteX160" fmla="*/ 1691 w 607639"/>
                <a:gd name="connsiteY160" fmla="*/ 310603 h 592679"/>
                <a:gd name="connsiteX161" fmla="*/ 1958 w 607639"/>
                <a:gd name="connsiteY161" fmla="*/ 310159 h 592679"/>
                <a:gd name="connsiteX162" fmla="*/ 2403 w 607639"/>
                <a:gd name="connsiteY162" fmla="*/ 309537 h 592679"/>
                <a:gd name="connsiteX163" fmla="*/ 2581 w 607639"/>
                <a:gd name="connsiteY163" fmla="*/ 309359 h 592679"/>
                <a:gd name="connsiteX164" fmla="*/ 68267 w 607639"/>
                <a:gd name="connsiteY164" fmla="*/ 222088 h 592679"/>
                <a:gd name="connsiteX165" fmla="*/ 78414 w 607639"/>
                <a:gd name="connsiteY165" fmla="*/ 217022 h 592679"/>
                <a:gd name="connsiteX166" fmla="*/ 126120 w 607639"/>
                <a:gd name="connsiteY166" fmla="*/ 217022 h 592679"/>
                <a:gd name="connsiteX167" fmla="*/ 291136 w 607639"/>
                <a:gd name="connsiteY167" fmla="*/ 134728 h 592679"/>
                <a:gd name="connsiteX168" fmla="*/ 291136 w 607639"/>
                <a:gd name="connsiteY168" fmla="*/ 79362 h 592679"/>
                <a:gd name="connsiteX169" fmla="*/ 291136 w 607639"/>
                <a:gd name="connsiteY169" fmla="*/ 12709 h 592679"/>
                <a:gd name="connsiteX170" fmla="*/ 303775 w 607639"/>
                <a:gd name="connsiteY170" fmla="*/ 0 h 59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</a:cxnLst>
              <a:rect l="l" t="t" r="r" b="b"/>
              <a:pathLst>
                <a:path w="607639" h="592679">
                  <a:moveTo>
                    <a:pt x="536685" y="477869"/>
                  </a:moveTo>
                  <a:cubicBezTo>
                    <a:pt x="543722" y="477869"/>
                    <a:pt x="549422" y="483554"/>
                    <a:pt x="549422" y="490571"/>
                  </a:cubicBezTo>
                  <a:lnTo>
                    <a:pt x="549422" y="518373"/>
                  </a:lnTo>
                  <a:cubicBezTo>
                    <a:pt x="549422" y="525390"/>
                    <a:pt x="543722" y="531075"/>
                    <a:pt x="536685" y="531075"/>
                  </a:cubicBezTo>
                  <a:cubicBezTo>
                    <a:pt x="529648" y="531075"/>
                    <a:pt x="523948" y="525390"/>
                    <a:pt x="523948" y="518373"/>
                  </a:cubicBezTo>
                  <a:lnTo>
                    <a:pt x="523948" y="490571"/>
                  </a:lnTo>
                  <a:cubicBezTo>
                    <a:pt x="523948" y="483554"/>
                    <a:pt x="529648" y="477869"/>
                    <a:pt x="536685" y="477869"/>
                  </a:cubicBezTo>
                  <a:close/>
                  <a:moveTo>
                    <a:pt x="70927" y="477869"/>
                  </a:moveTo>
                  <a:cubicBezTo>
                    <a:pt x="77949" y="477869"/>
                    <a:pt x="83549" y="483554"/>
                    <a:pt x="83549" y="490571"/>
                  </a:cubicBezTo>
                  <a:lnTo>
                    <a:pt x="83549" y="518373"/>
                  </a:lnTo>
                  <a:cubicBezTo>
                    <a:pt x="83549" y="525390"/>
                    <a:pt x="77860" y="531075"/>
                    <a:pt x="70927" y="531075"/>
                  </a:cubicBezTo>
                  <a:cubicBezTo>
                    <a:pt x="63905" y="531075"/>
                    <a:pt x="58216" y="525390"/>
                    <a:pt x="58216" y="518373"/>
                  </a:cubicBezTo>
                  <a:lnTo>
                    <a:pt x="58216" y="490571"/>
                  </a:lnTo>
                  <a:cubicBezTo>
                    <a:pt x="58216" y="483554"/>
                    <a:pt x="63905" y="477869"/>
                    <a:pt x="70927" y="477869"/>
                  </a:cubicBezTo>
                  <a:close/>
                  <a:moveTo>
                    <a:pt x="315257" y="464172"/>
                  </a:moveTo>
                  <a:lnTo>
                    <a:pt x="315257" y="567351"/>
                  </a:lnTo>
                  <a:lnTo>
                    <a:pt x="350592" y="567351"/>
                  </a:lnTo>
                  <a:lnTo>
                    <a:pt x="350592" y="464172"/>
                  </a:lnTo>
                  <a:close/>
                  <a:moveTo>
                    <a:pt x="257047" y="464172"/>
                  </a:moveTo>
                  <a:lnTo>
                    <a:pt x="257047" y="567351"/>
                  </a:lnTo>
                  <a:lnTo>
                    <a:pt x="292382" y="567351"/>
                  </a:lnTo>
                  <a:lnTo>
                    <a:pt x="292382" y="464172"/>
                  </a:lnTo>
                  <a:close/>
                  <a:moveTo>
                    <a:pt x="420262" y="440046"/>
                  </a:moveTo>
                  <a:cubicBezTo>
                    <a:pt x="427214" y="440046"/>
                    <a:pt x="432919" y="445733"/>
                    <a:pt x="432919" y="452664"/>
                  </a:cubicBezTo>
                  <a:lnTo>
                    <a:pt x="432919" y="480564"/>
                  </a:lnTo>
                  <a:cubicBezTo>
                    <a:pt x="432919" y="487495"/>
                    <a:pt x="427214" y="493182"/>
                    <a:pt x="420262" y="493182"/>
                  </a:cubicBezTo>
                  <a:cubicBezTo>
                    <a:pt x="413220" y="493182"/>
                    <a:pt x="407515" y="487495"/>
                    <a:pt x="407515" y="480564"/>
                  </a:cubicBezTo>
                  <a:lnTo>
                    <a:pt x="407515" y="452664"/>
                  </a:lnTo>
                  <a:cubicBezTo>
                    <a:pt x="407515" y="445733"/>
                    <a:pt x="413220" y="440046"/>
                    <a:pt x="420262" y="440046"/>
                  </a:cubicBezTo>
                  <a:close/>
                  <a:moveTo>
                    <a:pt x="187351" y="440046"/>
                  </a:moveTo>
                  <a:cubicBezTo>
                    <a:pt x="194368" y="440046"/>
                    <a:pt x="200053" y="445733"/>
                    <a:pt x="200053" y="452664"/>
                  </a:cubicBezTo>
                  <a:lnTo>
                    <a:pt x="200053" y="480564"/>
                  </a:lnTo>
                  <a:cubicBezTo>
                    <a:pt x="200053" y="487495"/>
                    <a:pt x="194368" y="493182"/>
                    <a:pt x="187351" y="493182"/>
                  </a:cubicBezTo>
                  <a:cubicBezTo>
                    <a:pt x="180334" y="493182"/>
                    <a:pt x="174649" y="487495"/>
                    <a:pt x="174649" y="480564"/>
                  </a:cubicBezTo>
                  <a:lnTo>
                    <a:pt x="174649" y="452664"/>
                  </a:lnTo>
                  <a:cubicBezTo>
                    <a:pt x="174649" y="445733"/>
                    <a:pt x="180334" y="440046"/>
                    <a:pt x="187351" y="440046"/>
                  </a:cubicBezTo>
                  <a:close/>
                  <a:moveTo>
                    <a:pt x="536685" y="377172"/>
                  </a:moveTo>
                  <a:cubicBezTo>
                    <a:pt x="543722" y="377172"/>
                    <a:pt x="549422" y="382859"/>
                    <a:pt x="549422" y="389878"/>
                  </a:cubicBezTo>
                  <a:lnTo>
                    <a:pt x="549422" y="417690"/>
                  </a:lnTo>
                  <a:cubicBezTo>
                    <a:pt x="549422" y="424710"/>
                    <a:pt x="543722" y="430308"/>
                    <a:pt x="536685" y="430308"/>
                  </a:cubicBezTo>
                  <a:cubicBezTo>
                    <a:pt x="529648" y="430308"/>
                    <a:pt x="523948" y="424710"/>
                    <a:pt x="523948" y="417690"/>
                  </a:cubicBezTo>
                  <a:lnTo>
                    <a:pt x="523948" y="389878"/>
                  </a:lnTo>
                  <a:cubicBezTo>
                    <a:pt x="523948" y="382859"/>
                    <a:pt x="529648" y="377172"/>
                    <a:pt x="536685" y="377172"/>
                  </a:cubicBezTo>
                  <a:close/>
                  <a:moveTo>
                    <a:pt x="70927" y="377172"/>
                  </a:moveTo>
                  <a:cubicBezTo>
                    <a:pt x="77949" y="377172"/>
                    <a:pt x="83549" y="382859"/>
                    <a:pt x="83549" y="389878"/>
                  </a:cubicBezTo>
                  <a:lnTo>
                    <a:pt x="83549" y="417690"/>
                  </a:lnTo>
                  <a:cubicBezTo>
                    <a:pt x="83549" y="424710"/>
                    <a:pt x="77860" y="430308"/>
                    <a:pt x="70927" y="430308"/>
                  </a:cubicBezTo>
                  <a:cubicBezTo>
                    <a:pt x="63905" y="430308"/>
                    <a:pt x="58216" y="424710"/>
                    <a:pt x="58216" y="417690"/>
                  </a:cubicBezTo>
                  <a:lnTo>
                    <a:pt x="58216" y="389878"/>
                  </a:lnTo>
                  <a:cubicBezTo>
                    <a:pt x="58216" y="382859"/>
                    <a:pt x="63905" y="377172"/>
                    <a:pt x="70927" y="377172"/>
                  </a:cubicBezTo>
                  <a:close/>
                  <a:moveTo>
                    <a:pt x="420262" y="339279"/>
                  </a:moveTo>
                  <a:cubicBezTo>
                    <a:pt x="427214" y="339279"/>
                    <a:pt x="432919" y="344964"/>
                    <a:pt x="432919" y="351981"/>
                  </a:cubicBezTo>
                  <a:lnTo>
                    <a:pt x="432919" y="379783"/>
                  </a:lnTo>
                  <a:cubicBezTo>
                    <a:pt x="432919" y="386800"/>
                    <a:pt x="427214" y="392485"/>
                    <a:pt x="420262" y="392485"/>
                  </a:cubicBezTo>
                  <a:cubicBezTo>
                    <a:pt x="413220" y="392485"/>
                    <a:pt x="407515" y="386800"/>
                    <a:pt x="407515" y="379783"/>
                  </a:cubicBezTo>
                  <a:lnTo>
                    <a:pt x="407515" y="351981"/>
                  </a:lnTo>
                  <a:cubicBezTo>
                    <a:pt x="407515" y="344964"/>
                    <a:pt x="413220" y="339279"/>
                    <a:pt x="420262" y="339279"/>
                  </a:cubicBezTo>
                  <a:close/>
                  <a:moveTo>
                    <a:pt x="303775" y="339279"/>
                  </a:moveTo>
                  <a:cubicBezTo>
                    <a:pt x="310797" y="339279"/>
                    <a:pt x="316486" y="344964"/>
                    <a:pt x="316486" y="351981"/>
                  </a:cubicBezTo>
                  <a:lnTo>
                    <a:pt x="316486" y="379783"/>
                  </a:lnTo>
                  <a:cubicBezTo>
                    <a:pt x="316486" y="386800"/>
                    <a:pt x="310797" y="392485"/>
                    <a:pt x="303775" y="392485"/>
                  </a:cubicBezTo>
                  <a:cubicBezTo>
                    <a:pt x="296842" y="392485"/>
                    <a:pt x="291153" y="386800"/>
                    <a:pt x="291153" y="379783"/>
                  </a:cubicBezTo>
                  <a:lnTo>
                    <a:pt x="291153" y="351981"/>
                  </a:lnTo>
                  <a:cubicBezTo>
                    <a:pt x="291153" y="344964"/>
                    <a:pt x="296842" y="339279"/>
                    <a:pt x="303775" y="339279"/>
                  </a:cubicBezTo>
                  <a:close/>
                  <a:moveTo>
                    <a:pt x="187351" y="339279"/>
                  </a:moveTo>
                  <a:cubicBezTo>
                    <a:pt x="194368" y="339279"/>
                    <a:pt x="200053" y="344964"/>
                    <a:pt x="200053" y="351981"/>
                  </a:cubicBezTo>
                  <a:lnTo>
                    <a:pt x="200053" y="379783"/>
                  </a:lnTo>
                  <a:cubicBezTo>
                    <a:pt x="200053" y="386800"/>
                    <a:pt x="194368" y="392485"/>
                    <a:pt x="187351" y="392485"/>
                  </a:cubicBezTo>
                  <a:cubicBezTo>
                    <a:pt x="180334" y="392485"/>
                    <a:pt x="174649" y="386800"/>
                    <a:pt x="174649" y="379783"/>
                  </a:cubicBezTo>
                  <a:lnTo>
                    <a:pt x="174649" y="351981"/>
                  </a:lnTo>
                  <a:cubicBezTo>
                    <a:pt x="174649" y="344964"/>
                    <a:pt x="180334" y="339279"/>
                    <a:pt x="187351" y="339279"/>
                  </a:cubicBezTo>
                  <a:close/>
                  <a:moveTo>
                    <a:pt x="491131" y="329622"/>
                  </a:moveTo>
                  <a:lnTo>
                    <a:pt x="491131" y="567351"/>
                  </a:lnTo>
                  <a:lnTo>
                    <a:pt x="582184" y="567351"/>
                  </a:lnTo>
                  <a:lnTo>
                    <a:pt x="582184" y="329622"/>
                  </a:lnTo>
                  <a:close/>
                  <a:moveTo>
                    <a:pt x="25367" y="329622"/>
                  </a:moveTo>
                  <a:lnTo>
                    <a:pt x="25367" y="567351"/>
                  </a:lnTo>
                  <a:lnTo>
                    <a:pt x="116419" y="567351"/>
                  </a:lnTo>
                  <a:lnTo>
                    <a:pt x="116419" y="329622"/>
                  </a:lnTo>
                  <a:close/>
                  <a:moveTo>
                    <a:pt x="491131" y="242439"/>
                  </a:moveTo>
                  <a:lnTo>
                    <a:pt x="491131" y="304293"/>
                  </a:lnTo>
                  <a:lnTo>
                    <a:pt x="569456" y="304293"/>
                  </a:lnTo>
                  <a:lnTo>
                    <a:pt x="522906" y="242439"/>
                  </a:lnTo>
                  <a:close/>
                  <a:moveTo>
                    <a:pt x="84733" y="242439"/>
                  </a:moveTo>
                  <a:lnTo>
                    <a:pt x="38094" y="304293"/>
                  </a:lnTo>
                  <a:lnTo>
                    <a:pt x="116419" y="304293"/>
                  </a:lnTo>
                  <a:lnTo>
                    <a:pt x="116419" y="242439"/>
                  </a:lnTo>
                  <a:close/>
                  <a:moveTo>
                    <a:pt x="303740" y="236711"/>
                  </a:moveTo>
                  <a:cubicBezTo>
                    <a:pt x="294573" y="236711"/>
                    <a:pt x="287186" y="244181"/>
                    <a:pt x="287186" y="253251"/>
                  </a:cubicBezTo>
                  <a:cubicBezTo>
                    <a:pt x="287186" y="262409"/>
                    <a:pt x="294573" y="269879"/>
                    <a:pt x="303740" y="269879"/>
                  </a:cubicBezTo>
                  <a:cubicBezTo>
                    <a:pt x="312907" y="269879"/>
                    <a:pt x="320383" y="262409"/>
                    <a:pt x="320383" y="253251"/>
                  </a:cubicBezTo>
                  <a:cubicBezTo>
                    <a:pt x="320383" y="244181"/>
                    <a:pt x="312907" y="236711"/>
                    <a:pt x="303740" y="236711"/>
                  </a:cubicBezTo>
                  <a:close/>
                  <a:moveTo>
                    <a:pt x="303740" y="212614"/>
                  </a:moveTo>
                  <a:cubicBezTo>
                    <a:pt x="326256" y="212614"/>
                    <a:pt x="344501" y="230843"/>
                    <a:pt x="344501" y="253251"/>
                  </a:cubicBezTo>
                  <a:cubicBezTo>
                    <a:pt x="344501" y="275747"/>
                    <a:pt x="326256" y="293976"/>
                    <a:pt x="303740" y="293976"/>
                  </a:cubicBezTo>
                  <a:cubicBezTo>
                    <a:pt x="281313" y="293976"/>
                    <a:pt x="263068" y="275747"/>
                    <a:pt x="263068" y="253251"/>
                  </a:cubicBezTo>
                  <a:cubicBezTo>
                    <a:pt x="263068" y="230843"/>
                    <a:pt x="281313" y="212614"/>
                    <a:pt x="303740" y="212614"/>
                  </a:cubicBezTo>
                  <a:close/>
                  <a:moveTo>
                    <a:pt x="303775" y="156679"/>
                  </a:moveTo>
                  <a:lnTo>
                    <a:pt x="141874" y="237551"/>
                  </a:lnTo>
                  <a:lnTo>
                    <a:pt x="141874" y="567351"/>
                  </a:lnTo>
                  <a:lnTo>
                    <a:pt x="234173" y="567351"/>
                  </a:lnTo>
                  <a:lnTo>
                    <a:pt x="234173" y="452708"/>
                  </a:lnTo>
                  <a:cubicBezTo>
                    <a:pt x="234173" y="446398"/>
                    <a:pt x="239246" y="441332"/>
                    <a:pt x="245566" y="441332"/>
                  </a:cubicBezTo>
                  <a:lnTo>
                    <a:pt x="361984" y="441332"/>
                  </a:lnTo>
                  <a:cubicBezTo>
                    <a:pt x="368304" y="441332"/>
                    <a:pt x="373466" y="446398"/>
                    <a:pt x="373466" y="452708"/>
                  </a:cubicBezTo>
                  <a:lnTo>
                    <a:pt x="373466" y="567351"/>
                  </a:lnTo>
                  <a:lnTo>
                    <a:pt x="465765" y="567351"/>
                  </a:lnTo>
                  <a:lnTo>
                    <a:pt x="465765" y="237551"/>
                  </a:lnTo>
                  <a:close/>
                  <a:moveTo>
                    <a:pt x="316503" y="25328"/>
                  </a:moveTo>
                  <a:lnTo>
                    <a:pt x="316503" y="66742"/>
                  </a:lnTo>
                  <a:lnTo>
                    <a:pt x="379251" y="66742"/>
                  </a:lnTo>
                  <a:lnTo>
                    <a:pt x="366257" y="55722"/>
                  </a:lnTo>
                  <a:cubicBezTo>
                    <a:pt x="363409" y="53322"/>
                    <a:pt x="361717" y="49768"/>
                    <a:pt x="361717" y="46035"/>
                  </a:cubicBezTo>
                  <a:cubicBezTo>
                    <a:pt x="361717" y="42302"/>
                    <a:pt x="363409" y="38748"/>
                    <a:pt x="366257" y="36348"/>
                  </a:cubicBezTo>
                  <a:lnTo>
                    <a:pt x="379251" y="25328"/>
                  </a:lnTo>
                  <a:close/>
                  <a:moveTo>
                    <a:pt x="303775" y="0"/>
                  </a:moveTo>
                  <a:lnTo>
                    <a:pt x="413875" y="0"/>
                  </a:lnTo>
                  <a:cubicBezTo>
                    <a:pt x="419215" y="0"/>
                    <a:pt x="423932" y="3288"/>
                    <a:pt x="425801" y="8265"/>
                  </a:cubicBezTo>
                  <a:cubicBezTo>
                    <a:pt x="427670" y="13331"/>
                    <a:pt x="426157" y="18929"/>
                    <a:pt x="422063" y="22307"/>
                  </a:cubicBezTo>
                  <a:lnTo>
                    <a:pt x="394115" y="46035"/>
                  </a:lnTo>
                  <a:lnTo>
                    <a:pt x="422063" y="69675"/>
                  </a:lnTo>
                  <a:cubicBezTo>
                    <a:pt x="426157" y="73141"/>
                    <a:pt x="427670" y="78739"/>
                    <a:pt x="425801" y="83716"/>
                  </a:cubicBezTo>
                  <a:cubicBezTo>
                    <a:pt x="423932" y="88782"/>
                    <a:pt x="419215" y="92070"/>
                    <a:pt x="413875" y="92070"/>
                  </a:cubicBezTo>
                  <a:lnTo>
                    <a:pt x="316503" y="92070"/>
                  </a:lnTo>
                  <a:lnTo>
                    <a:pt x="316503" y="134728"/>
                  </a:lnTo>
                  <a:lnTo>
                    <a:pt x="481430" y="217022"/>
                  </a:lnTo>
                  <a:lnTo>
                    <a:pt x="529225" y="217022"/>
                  </a:lnTo>
                  <a:cubicBezTo>
                    <a:pt x="533142" y="217022"/>
                    <a:pt x="536969" y="218978"/>
                    <a:pt x="539372" y="222088"/>
                  </a:cubicBezTo>
                  <a:lnTo>
                    <a:pt x="605058" y="309359"/>
                  </a:lnTo>
                  <a:cubicBezTo>
                    <a:pt x="605147" y="309359"/>
                    <a:pt x="605147" y="309448"/>
                    <a:pt x="605236" y="309537"/>
                  </a:cubicBezTo>
                  <a:cubicBezTo>
                    <a:pt x="605325" y="309715"/>
                    <a:pt x="605503" y="309981"/>
                    <a:pt x="605681" y="310159"/>
                  </a:cubicBezTo>
                  <a:cubicBezTo>
                    <a:pt x="605770" y="310337"/>
                    <a:pt x="605859" y="310425"/>
                    <a:pt x="605859" y="310603"/>
                  </a:cubicBezTo>
                  <a:cubicBezTo>
                    <a:pt x="606037" y="310781"/>
                    <a:pt x="606126" y="311048"/>
                    <a:pt x="606215" y="311225"/>
                  </a:cubicBezTo>
                  <a:cubicBezTo>
                    <a:pt x="606304" y="311403"/>
                    <a:pt x="606393" y="311581"/>
                    <a:pt x="606482" y="311759"/>
                  </a:cubicBezTo>
                  <a:cubicBezTo>
                    <a:pt x="606571" y="311936"/>
                    <a:pt x="606660" y="312114"/>
                    <a:pt x="606749" y="312381"/>
                  </a:cubicBezTo>
                  <a:cubicBezTo>
                    <a:pt x="606838" y="312558"/>
                    <a:pt x="606927" y="312736"/>
                    <a:pt x="606927" y="312914"/>
                  </a:cubicBezTo>
                  <a:cubicBezTo>
                    <a:pt x="607016" y="313092"/>
                    <a:pt x="607105" y="313358"/>
                    <a:pt x="607105" y="313536"/>
                  </a:cubicBezTo>
                  <a:cubicBezTo>
                    <a:pt x="607194" y="313714"/>
                    <a:pt x="607194" y="313891"/>
                    <a:pt x="607283" y="314158"/>
                  </a:cubicBezTo>
                  <a:cubicBezTo>
                    <a:pt x="607372" y="314336"/>
                    <a:pt x="607372" y="314514"/>
                    <a:pt x="607372" y="314691"/>
                  </a:cubicBezTo>
                  <a:cubicBezTo>
                    <a:pt x="607461" y="314958"/>
                    <a:pt x="607461" y="315136"/>
                    <a:pt x="607461" y="315402"/>
                  </a:cubicBezTo>
                  <a:cubicBezTo>
                    <a:pt x="607550" y="315580"/>
                    <a:pt x="607550" y="315758"/>
                    <a:pt x="607550" y="315935"/>
                  </a:cubicBezTo>
                  <a:cubicBezTo>
                    <a:pt x="607550" y="316202"/>
                    <a:pt x="607550" y="316380"/>
                    <a:pt x="607550" y="316646"/>
                  </a:cubicBezTo>
                  <a:cubicBezTo>
                    <a:pt x="607639" y="316735"/>
                    <a:pt x="607639" y="316824"/>
                    <a:pt x="607639" y="316913"/>
                  </a:cubicBezTo>
                  <a:lnTo>
                    <a:pt x="607639" y="579971"/>
                  </a:lnTo>
                  <a:cubicBezTo>
                    <a:pt x="607639" y="586991"/>
                    <a:pt x="601943" y="592679"/>
                    <a:pt x="594911" y="592679"/>
                  </a:cubicBezTo>
                  <a:lnTo>
                    <a:pt x="478492" y="592679"/>
                  </a:lnTo>
                  <a:lnTo>
                    <a:pt x="129147" y="592679"/>
                  </a:lnTo>
                  <a:lnTo>
                    <a:pt x="12728" y="592679"/>
                  </a:lnTo>
                  <a:cubicBezTo>
                    <a:pt x="5696" y="592679"/>
                    <a:pt x="0" y="586991"/>
                    <a:pt x="0" y="579971"/>
                  </a:cubicBezTo>
                  <a:lnTo>
                    <a:pt x="0" y="316913"/>
                  </a:lnTo>
                  <a:cubicBezTo>
                    <a:pt x="0" y="316824"/>
                    <a:pt x="0" y="316735"/>
                    <a:pt x="0" y="316646"/>
                  </a:cubicBezTo>
                  <a:cubicBezTo>
                    <a:pt x="0" y="316380"/>
                    <a:pt x="0" y="316202"/>
                    <a:pt x="89" y="315935"/>
                  </a:cubicBezTo>
                  <a:cubicBezTo>
                    <a:pt x="89" y="315758"/>
                    <a:pt x="89" y="315580"/>
                    <a:pt x="89" y="315402"/>
                  </a:cubicBezTo>
                  <a:cubicBezTo>
                    <a:pt x="89" y="315136"/>
                    <a:pt x="178" y="314958"/>
                    <a:pt x="178" y="314691"/>
                  </a:cubicBezTo>
                  <a:cubicBezTo>
                    <a:pt x="267" y="314514"/>
                    <a:pt x="267" y="314336"/>
                    <a:pt x="356" y="314158"/>
                  </a:cubicBezTo>
                  <a:cubicBezTo>
                    <a:pt x="356" y="313891"/>
                    <a:pt x="445" y="313714"/>
                    <a:pt x="445" y="313536"/>
                  </a:cubicBezTo>
                  <a:cubicBezTo>
                    <a:pt x="534" y="313358"/>
                    <a:pt x="623" y="313092"/>
                    <a:pt x="623" y="312914"/>
                  </a:cubicBezTo>
                  <a:cubicBezTo>
                    <a:pt x="712" y="312736"/>
                    <a:pt x="801" y="312558"/>
                    <a:pt x="890" y="312381"/>
                  </a:cubicBezTo>
                  <a:cubicBezTo>
                    <a:pt x="979" y="312114"/>
                    <a:pt x="1068" y="311936"/>
                    <a:pt x="1157" y="311759"/>
                  </a:cubicBezTo>
                  <a:cubicBezTo>
                    <a:pt x="1157" y="311581"/>
                    <a:pt x="1246" y="311403"/>
                    <a:pt x="1335" y="311225"/>
                  </a:cubicBezTo>
                  <a:cubicBezTo>
                    <a:pt x="1424" y="311048"/>
                    <a:pt x="1602" y="310781"/>
                    <a:pt x="1691" y="310603"/>
                  </a:cubicBezTo>
                  <a:cubicBezTo>
                    <a:pt x="1780" y="310425"/>
                    <a:pt x="1869" y="310337"/>
                    <a:pt x="1958" y="310159"/>
                  </a:cubicBezTo>
                  <a:cubicBezTo>
                    <a:pt x="2136" y="309981"/>
                    <a:pt x="2225" y="309715"/>
                    <a:pt x="2403" y="309537"/>
                  </a:cubicBezTo>
                  <a:cubicBezTo>
                    <a:pt x="2492" y="309448"/>
                    <a:pt x="2492" y="309359"/>
                    <a:pt x="2581" y="309359"/>
                  </a:cubicBezTo>
                  <a:lnTo>
                    <a:pt x="68267" y="222088"/>
                  </a:lnTo>
                  <a:cubicBezTo>
                    <a:pt x="70670" y="218978"/>
                    <a:pt x="74408" y="217022"/>
                    <a:pt x="78414" y="217022"/>
                  </a:cubicBezTo>
                  <a:lnTo>
                    <a:pt x="126120" y="217022"/>
                  </a:lnTo>
                  <a:lnTo>
                    <a:pt x="291136" y="134728"/>
                  </a:lnTo>
                  <a:lnTo>
                    <a:pt x="291136" y="79362"/>
                  </a:lnTo>
                  <a:lnTo>
                    <a:pt x="291136" y="12709"/>
                  </a:lnTo>
                  <a:cubicBezTo>
                    <a:pt x="291136" y="5688"/>
                    <a:pt x="296833" y="0"/>
                    <a:pt x="303775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</p:sp>
        <p:sp>
          <p:nvSpPr>
            <p:cNvPr id="222" name="push-pin_220479">
              <a:extLst>
                <a:ext uri="{FF2B5EF4-FFF2-40B4-BE49-F238E27FC236}">
                  <a16:creationId xmlns:a16="http://schemas.microsoft.com/office/drawing/2014/main" id="{DEFA2972-D770-4ED6-9EE9-3265F4131575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565229" y="2064096"/>
              <a:ext cx="574028" cy="574161"/>
            </a:xfrm>
            <a:custGeom>
              <a:avLst/>
              <a:gdLst>
                <a:gd name="T0" fmla="*/ 5086 w 6838"/>
                <a:gd name="T1" fmla="*/ 114 h 6850"/>
                <a:gd name="T2" fmla="*/ 4403 w 6838"/>
                <a:gd name="T3" fmla="*/ 364 h 6850"/>
                <a:gd name="T4" fmla="*/ 4403 w 6838"/>
                <a:gd name="T5" fmla="*/ 728 h 6850"/>
                <a:gd name="T6" fmla="*/ 2842 w 6838"/>
                <a:gd name="T7" fmla="*/ 2403 h 6850"/>
                <a:gd name="T8" fmla="*/ 1775 w 6838"/>
                <a:gd name="T9" fmla="*/ 2355 h 6850"/>
                <a:gd name="T10" fmla="*/ 1673 w 6838"/>
                <a:gd name="T11" fmla="*/ 2822 h 6850"/>
                <a:gd name="T12" fmla="*/ 398 w 6838"/>
                <a:gd name="T13" fmla="*/ 5962 h 6850"/>
                <a:gd name="T14" fmla="*/ 34 w 6838"/>
                <a:gd name="T15" fmla="*/ 6815 h 6850"/>
                <a:gd name="T16" fmla="*/ 137 w 6838"/>
                <a:gd name="T17" fmla="*/ 6850 h 6850"/>
                <a:gd name="T18" fmla="*/ 3080 w 6838"/>
                <a:gd name="T19" fmla="*/ 4236 h 6850"/>
                <a:gd name="T20" fmla="*/ 4221 w 6838"/>
                <a:gd name="T21" fmla="*/ 5257 h 6850"/>
                <a:gd name="T22" fmla="*/ 4483 w 6838"/>
                <a:gd name="T23" fmla="*/ 5063 h 6850"/>
                <a:gd name="T24" fmla="*/ 4444 w 6838"/>
                <a:gd name="T25" fmla="*/ 4011 h 6850"/>
                <a:gd name="T26" fmla="*/ 6121 w 6838"/>
                <a:gd name="T27" fmla="*/ 2446 h 6850"/>
                <a:gd name="T28" fmla="*/ 6485 w 6838"/>
                <a:gd name="T29" fmla="*/ 2446 h 6850"/>
                <a:gd name="T30" fmla="*/ 6838 w 6838"/>
                <a:gd name="T31" fmla="*/ 1991 h 6850"/>
                <a:gd name="T32" fmla="*/ 728 w 6838"/>
                <a:gd name="T33" fmla="*/ 6281 h 6850"/>
                <a:gd name="T34" fmla="*/ 569 w 6838"/>
                <a:gd name="T35" fmla="*/ 6121 h 6850"/>
                <a:gd name="T36" fmla="*/ 2809 w 6838"/>
                <a:gd name="T37" fmla="*/ 3964 h 6850"/>
                <a:gd name="T38" fmla="*/ 728 w 6838"/>
                <a:gd name="T39" fmla="*/ 6281 h 6850"/>
                <a:gd name="T40" fmla="*/ 4278 w 6838"/>
                <a:gd name="T41" fmla="*/ 4995 h 6850"/>
                <a:gd name="T42" fmla="*/ 4176 w 6838"/>
                <a:gd name="T43" fmla="*/ 5018 h 6850"/>
                <a:gd name="T44" fmla="*/ 3163 w 6838"/>
                <a:gd name="T45" fmla="*/ 3994 h 6850"/>
                <a:gd name="T46" fmla="*/ 2808 w 6838"/>
                <a:gd name="T47" fmla="*/ 3650 h 6850"/>
                <a:gd name="T48" fmla="*/ 1820 w 6838"/>
                <a:gd name="T49" fmla="*/ 2617 h 6850"/>
                <a:gd name="T50" fmla="*/ 2139 w 6838"/>
                <a:gd name="T51" fmla="*/ 2480 h 6850"/>
                <a:gd name="T52" fmla="*/ 2765 w 6838"/>
                <a:gd name="T53" fmla="*/ 2628 h 6850"/>
                <a:gd name="T54" fmla="*/ 4221 w 6838"/>
                <a:gd name="T55" fmla="*/ 4085 h 6850"/>
                <a:gd name="T56" fmla="*/ 4289 w 6838"/>
                <a:gd name="T57" fmla="*/ 3834 h 6850"/>
                <a:gd name="T58" fmla="*/ 4772 w 6838"/>
                <a:gd name="T59" fmla="*/ 1098 h 6850"/>
                <a:gd name="T60" fmla="*/ 4289 w 6838"/>
                <a:gd name="T61" fmla="*/ 3834 h 6850"/>
                <a:gd name="T62" fmla="*/ 6337 w 6838"/>
                <a:gd name="T63" fmla="*/ 2298 h 6850"/>
                <a:gd name="T64" fmla="*/ 5985 w 6838"/>
                <a:gd name="T65" fmla="*/ 1991 h 6850"/>
                <a:gd name="T66" fmla="*/ 4858 w 6838"/>
                <a:gd name="T67" fmla="*/ 865 h 6850"/>
                <a:gd name="T68" fmla="*/ 4563 w 6838"/>
                <a:gd name="T69" fmla="*/ 569 h 6850"/>
                <a:gd name="T70" fmla="*/ 4551 w 6838"/>
                <a:gd name="T71" fmla="*/ 523 h 6850"/>
                <a:gd name="T72" fmla="*/ 4858 w 6838"/>
                <a:gd name="T73" fmla="*/ 250 h 6850"/>
                <a:gd name="T74" fmla="*/ 6576 w 6838"/>
                <a:gd name="T75" fmla="*/ 1946 h 6850"/>
                <a:gd name="T76" fmla="*/ 6576 w 6838"/>
                <a:gd name="T77" fmla="*/ 2059 h 6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838" h="6850">
                  <a:moveTo>
                    <a:pt x="6747" y="1775"/>
                  </a:moveTo>
                  <a:lnTo>
                    <a:pt x="5086" y="114"/>
                  </a:lnTo>
                  <a:cubicBezTo>
                    <a:pt x="4961" y="0"/>
                    <a:pt x="4767" y="0"/>
                    <a:pt x="4654" y="114"/>
                  </a:cubicBezTo>
                  <a:lnTo>
                    <a:pt x="4403" y="364"/>
                  </a:lnTo>
                  <a:cubicBezTo>
                    <a:pt x="4346" y="410"/>
                    <a:pt x="4324" y="478"/>
                    <a:pt x="4324" y="546"/>
                  </a:cubicBezTo>
                  <a:cubicBezTo>
                    <a:pt x="4324" y="614"/>
                    <a:pt x="4358" y="683"/>
                    <a:pt x="4403" y="728"/>
                  </a:cubicBezTo>
                  <a:lnTo>
                    <a:pt x="4611" y="936"/>
                  </a:lnTo>
                  <a:lnTo>
                    <a:pt x="2842" y="2403"/>
                  </a:lnTo>
                  <a:cubicBezTo>
                    <a:pt x="2628" y="2227"/>
                    <a:pt x="2335" y="2172"/>
                    <a:pt x="2059" y="2264"/>
                  </a:cubicBezTo>
                  <a:lnTo>
                    <a:pt x="1775" y="2355"/>
                  </a:lnTo>
                  <a:cubicBezTo>
                    <a:pt x="1684" y="2389"/>
                    <a:pt x="1616" y="2469"/>
                    <a:pt x="1593" y="2560"/>
                  </a:cubicBezTo>
                  <a:cubicBezTo>
                    <a:pt x="1570" y="2651"/>
                    <a:pt x="1604" y="2754"/>
                    <a:pt x="1673" y="2822"/>
                  </a:cubicBezTo>
                  <a:lnTo>
                    <a:pt x="2603" y="3757"/>
                  </a:lnTo>
                  <a:lnTo>
                    <a:pt x="398" y="5962"/>
                  </a:lnTo>
                  <a:cubicBezTo>
                    <a:pt x="193" y="6167"/>
                    <a:pt x="57" y="6429"/>
                    <a:pt x="0" y="6713"/>
                  </a:cubicBezTo>
                  <a:cubicBezTo>
                    <a:pt x="0" y="6747"/>
                    <a:pt x="11" y="6793"/>
                    <a:pt x="34" y="6815"/>
                  </a:cubicBezTo>
                  <a:cubicBezTo>
                    <a:pt x="57" y="6838"/>
                    <a:pt x="80" y="6850"/>
                    <a:pt x="114" y="6850"/>
                  </a:cubicBezTo>
                  <a:lnTo>
                    <a:pt x="137" y="6850"/>
                  </a:lnTo>
                  <a:cubicBezTo>
                    <a:pt x="421" y="6793"/>
                    <a:pt x="683" y="6656"/>
                    <a:pt x="887" y="6451"/>
                  </a:cubicBezTo>
                  <a:lnTo>
                    <a:pt x="3080" y="4236"/>
                  </a:lnTo>
                  <a:lnTo>
                    <a:pt x="4016" y="5177"/>
                  </a:lnTo>
                  <a:cubicBezTo>
                    <a:pt x="4073" y="5222"/>
                    <a:pt x="4142" y="5257"/>
                    <a:pt x="4221" y="5257"/>
                  </a:cubicBezTo>
                  <a:cubicBezTo>
                    <a:pt x="4244" y="5257"/>
                    <a:pt x="4267" y="5257"/>
                    <a:pt x="4278" y="5245"/>
                  </a:cubicBezTo>
                  <a:cubicBezTo>
                    <a:pt x="4380" y="5222"/>
                    <a:pt x="4449" y="5154"/>
                    <a:pt x="4483" y="5063"/>
                  </a:cubicBezTo>
                  <a:lnTo>
                    <a:pt x="4574" y="4779"/>
                  </a:lnTo>
                  <a:cubicBezTo>
                    <a:pt x="4664" y="4518"/>
                    <a:pt x="4613" y="4231"/>
                    <a:pt x="4444" y="4011"/>
                  </a:cubicBezTo>
                  <a:lnTo>
                    <a:pt x="5914" y="2239"/>
                  </a:lnTo>
                  <a:lnTo>
                    <a:pt x="6121" y="2446"/>
                  </a:lnTo>
                  <a:cubicBezTo>
                    <a:pt x="6167" y="2503"/>
                    <a:pt x="6235" y="2526"/>
                    <a:pt x="6303" y="2526"/>
                  </a:cubicBezTo>
                  <a:cubicBezTo>
                    <a:pt x="6383" y="2526"/>
                    <a:pt x="6440" y="2503"/>
                    <a:pt x="6485" y="2446"/>
                  </a:cubicBezTo>
                  <a:lnTo>
                    <a:pt x="6747" y="2207"/>
                  </a:lnTo>
                  <a:cubicBezTo>
                    <a:pt x="6804" y="2150"/>
                    <a:pt x="6838" y="2071"/>
                    <a:pt x="6838" y="1991"/>
                  </a:cubicBezTo>
                  <a:cubicBezTo>
                    <a:pt x="6838" y="1912"/>
                    <a:pt x="6804" y="1832"/>
                    <a:pt x="6747" y="1775"/>
                  </a:cubicBezTo>
                  <a:close/>
                  <a:moveTo>
                    <a:pt x="728" y="6281"/>
                  </a:moveTo>
                  <a:cubicBezTo>
                    <a:pt x="603" y="6417"/>
                    <a:pt x="444" y="6508"/>
                    <a:pt x="284" y="6565"/>
                  </a:cubicBezTo>
                  <a:cubicBezTo>
                    <a:pt x="341" y="6406"/>
                    <a:pt x="444" y="6246"/>
                    <a:pt x="569" y="6121"/>
                  </a:cubicBezTo>
                  <a:lnTo>
                    <a:pt x="2765" y="3925"/>
                  </a:lnTo>
                  <a:lnTo>
                    <a:pt x="2809" y="3964"/>
                  </a:lnTo>
                  <a:lnTo>
                    <a:pt x="2927" y="4082"/>
                  </a:lnTo>
                  <a:lnTo>
                    <a:pt x="728" y="6281"/>
                  </a:lnTo>
                  <a:close/>
                  <a:moveTo>
                    <a:pt x="4369" y="4710"/>
                  </a:moveTo>
                  <a:lnTo>
                    <a:pt x="4278" y="4995"/>
                  </a:lnTo>
                  <a:cubicBezTo>
                    <a:pt x="4267" y="5018"/>
                    <a:pt x="4244" y="5029"/>
                    <a:pt x="4233" y="5029"/>
                  </a:cubicBezTo>
                  <a:cubicBezTo>
                    <a:pt x="4221" y="5040"/>
                    <a:pt x="4198" y="5040"/>
                    <a:pt x="4176" y="5018"/>
                  </a:cubicBezTo>
                  <a:lnTo>
                    <a:pt x="3188" y="4030"/>
                  </a:lnTo>
                  <a:cubicBezTo>
                    <a:pt x="3182" y="4017"/>
                    <a:pt x="3174" y="4005"/>
                    <a:pt x="3163" y="3994"/>
                  </a:cubicBezTo>
                  <a:lnTo>
                    <a:pt x="2844" y="3675"/>
                  </a:lnTo>
                  <a:cubicBezTo>
                    <a:pt x="2833" y="3664"/>
                    <a:pt x="2821" y="3656"/>
                    <a:pt x="2808" y="3650"/>
                  </a:cubicBezTo>
                  <a:lnTo>
                    <a:pt x="1832" y="2674"/>
                  </a:lnTo>
                  <a:cubicBezTo>
                    <a:pt x="1820" y="2651"/>
                    <a:pt x="1820" y="2628"/>
                    <a:pt x="1820" y="2617"/>
                  </a:cubicBezTo>
                  <a:cubicBezTo>
                    <a:pt x="1820" y="2606"/>
                    <a:pt x="1832" y="2583"/>
                    <a:pt x="1855" y="2571"/>
                  </a:cubicBezTo>
                  <a:lnTo>
                    <a:pt x="2139" y="2480"/>
                  </a:lnTo>
                  <a:cubicBezTo>
                    <a:pt x="2207" y="2458"/>
                    <a:pt x="2264" y="2446"/>
                    <a:pt x="2332" y="2446"/>
                  </a:cubicBezTo>
                  <a:cubicBezTo>
                    <a:pt x="2492" y="2446"/>
                    <a:pt x="2651" y="2515"/>
                    <a:pt x="2765" y="2628"/>
                  </a:cubicBezTo>
                  <a:lnTo>
                    <a:pt x="4221" y="4085"/>
                  </a:lnTo>
                  <a:lnTo>
                    <a:pt x="4221" y="4085"/>
                  </a:lnTo>
                  <a:cubicBezTo>
                    <a:pt x="4392" y="4255"/>
                    <a:pt x="4437" y="4494"/>
                    <a:pt x="4369" y="4710"/>
                  </a:cubicBezTo>
                  <a:close/>
                  <a:moveTo>
                    <a:pt x="4289" y="3834"/>
                  </a:moveTo>
                  <a:lnTo>
                    <a:pt x="3015" y="2560"/>
                  </a:lnTo>
                  <a:lnTo>
                    <a:pt x="4772" y="1098"/>
                  </a:lnTo>
                  <a:lnTo>
                    <a:pt x="5752" y="2077"/>
                  </a:lnTo>
                  <a:lnTo>
                    <a:pt x="4289" y="3834"/>
                  </a:lnTo>
                  <a:close/>
                  <a:moveTo>
                    <a:pt x="6576" y="2059"/>
                  </a:moveTo>
                  <a:lnTo>
                    <a:pt x="6337" y="2298"/>
                  </a:lnTo>
                  <a:cubicBezTo>
                    <a:pt x="6315" y="2310"/>
                    <a:pt x="6303" y="2310"/>
                    <a:pt x="6292" y="2298"/>
                  </a:cubicBezTo>
                  <a:lnTo>
                    <a:pt x="5985" y="1991"/>
                  </a:lnTo>
                  <a:lnTo>
                    <a:pt x="5985" y="1991"/>
                  </a:lnTo>
                  <a:lnTo>
                    <a:pt x="4858" y="865"/>
                  </a:lnTo>
                  <a:cubicBezTo>
                    <a:pt x="4853" y="858"/>
                    <a:pt x="4848" y="853"/>
                    <a:pt x="4842" y="848"/>
                  </a:cubicBezTo>
                  <a:lnTo>
                    <a:pt x="4563" y="569"/>
                  </a:lnTo>
                  <a:cubicBezTo>
                    <a:pt x="4551" y="558"/>
                    <a:pt x="4551" y="546"/>
                    <a:pt x="4551" y="546"/>
                  </a:cubicBezTo>
                  <a:lnTo>
                    <a:pt x="4551" y="523"/>
                  </a:lnTo>
                  <a:lnTo>
                    <a:pt x="4801" y="273"/>
                  </a:lnTo>
                  <a:cubicBezTo>
                    <a:pt x="4824" y="262"/>
                    <a:pt x="4836" y="250"/>
                    <a:pt x="4858" y="250"/>
                  </a:cubicBezTo>
                  <a:cubicBezTo>
                    <a:pt x="4881" y="250"/>
                    <a:pt x="4904" y="262"/>
                    <a:pt x="4915" y="273"/>
                  </a:cubicBezTo>
                  <a:lnTo>
                    <a:pt x="6576" y="1946"/>
                  </a:lnTo>
                  <a:cubicBezTo>
                    <a:pt x="6588" y="1957"/>
                    <a:pt x="6599" y="1980"/>
                    <a:pt x="6599" y="2003"/>
                  </a:cubicBezTo>
                  <a:cubicBezTo>
                    <a:pt x="6599" y="2025"/>
                    <a:pt x="6588" y="2048"/>
                    <a:pt x="6576" y="2059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C3F5D14F-F642-4310-9C08-563B78F4D9E6}"/>
              </a:ext>
            </a:extLst>
          </p:cNvPr>
          <p:cNvGrpSpPr/>
          <p:nvPr userDrawn="1"/>
        </p:nvGrpSpPr>
        <p:grpSpPr>
          <a:xfrm>
            <a:off x="8099332" y="3813299"/>
            <a:ext cx="1584000" cy="1587340"/>
            <a:chOff x="8099332" y="3813299"/>
            <a:chExt cx="1584000" cy="1587340"/>
          </a:xfrm>
        </p:grpSpPr>
        <p:grpSp>
          <p:nvGrpSpPr>
            <p:cNvPr id="223" name="Group 3">
              <a:extLst>
                <a:ext uri="{FF2B5EF4-FFF2-40B4-BE49-F238E27FC236}">
                  <a16:creationId xmlns:a16="http://schemas.microsoft.com/office/drawing/2014/main" id="{1E3891C7-F271-499D-89E4-074B4EA8E162}"/>
                </a:ext>
              </a:extLst>
            </p:cNvPr>
            <p:cNvGrpSpPr/>
            <p:nvPr userDrawn="1"/>
          </p:nvGrpSpPr>
          <p:grpSpPr>
            <a:xfrm>
              <a:off x="8099332" y="3813299"/>
              <a:ext cx="1584000" cy="1587340"/>
              <a:chOff x="2432445" y="1193960"/>
              <a:chExt cx="1584000" cy="1587340"/>
            </a:xfrm>
          </p:grpSpPr>
          <p:cxnSp>
            <p:nvCxnSpPr>
              <p:cNvPr id="224" name="直接连接符 223">
                <a:extLst>
                  <a:ext uri="{FF2B5EF4-FFF2-40B4-BE49-F238E27FC236}">
                    <a16:creationId xmlns:a16="http://schemas.microsoft.com/office/drawing/2014/main" id="{DE298B4D-7731-4A4B-961D-0711A89B5C3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32445" y="1343060"/>
                <a:ext cx="1584000" cy="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直接连接符 224">
                <a:extLst>
                  <a:ext uri="{FF2B5EF4-FFF2-40B4-BE49-F238E27FC236}">
                    <a16:creationId xmlns:a16="http://schemas.microsoft.com/office/drawing/2014/main" id="{344BA308-A62C-4044-A205-007D2FDBD40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32445" y="1909388"/>
                <a:ext cx="1584000" cy="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直接连接符 225">
                <a:extLst>
                  <a:ext uri="{FF2B5EF4-FFF2-40B4-BE49-F238E27FC236}">
                    <a16:creationId xmlns:a16="http://schemas.microsoft.com/office/drawing/2014/main" id="{359D8E65-9544-48A1-8EA3-2D159AE69A9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32445" y="2781300"/>
                <a:ext cx="1584000" cy="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直接连接符 226">
                <a:extLst>
                  <a:ext uri="{FF2B5EF4-FFF2-40B4-BE49-F238E27FC236}">
                    <a16:creationId xmlns:a16="http://schemas.microsoft.com/office/drawing/2014/main" id="{6A6F097D-F63C-49C1-9B06-E6132A08BF8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137011" y="1217775"/>
                <a:ext cx="0" cy="154800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直接连接符 227">
                <a:extLst>
                  <a:ext uri="{FF2B5EF4-FFF2-40B4-BE49-F238E27FC236}">
                    <a16:creationId xmlns:a16="http://schemas.microsoft.com/office/drawing/2014/main" id="{3563B281-3B38-41EF-84AB-B64F6EEE51E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565228" y="1217775"/>
                <a:ext cx="0" cy="154800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直接连接符 228">
                <a:extLst>
                  <a:ext uri="{FF2B5EF4-FFF2-40B4-BE49-F238E27FC236}">
                    <a16:creationId xmlns:a16="http://schemas.microsoft.com/office/drawing/2014/main" id="{DB34AFCD-57CE-4F67-AE77-C2FDC2C2907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32445" y="2061788"/>
                <a:ext cx="1584000" cy="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直接连接符 229">
                <a:extLst>
                  <a:ext uri="{FF2B5EF4-FFF2-40B4-BE49-F238E27FC236}">
                    <a16:creationId xmlns:a16="http://schemas.microsoft.com/office/drawing/2014/main" id="{1BBF04A3-190E-444C-B393-408E6F172CF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32445" y="1193960"/>
                <a:ext cx="1584000" cy="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直接连接符 230">
                <a:extLst>
                  <a:ext uri="{FF2B5EF4-FFF2-40B4-BE49-F238E27FC236}">
                    <a16:creationId xmlns:a16="http://schemas.microsoft.com/office/drawing/2014/main" id="{21D03734-CE13-4E57-AD77-B429E9185D2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287651" y="1217775"/>
                <a:ext cx="0" cy="154800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直接连接符 231">
                <a:extLst>
                  <a:ext uri="{FF2B5EF4-FFF2-40B4-BE49-F238E27FC236}">
                    <a16:creationId xmlns:a16="http://schemas.microsoft.com/office/drawing/2014/main" id="{867E9D27-5B1A-4933-AA3B-30547514214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861679" y="1217775"/>
                <a:ext cx="0" cy="154800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直接连接符 232">
                <a:extLst>
                  <a:ext uri="{FF2B5EF4-FFF2-40B4-BE49-F238E27FC236}">
                    <a16:creationId xmlns:a16="http://schemas.microsoft.com/office/drawing/2014/main" id="{3A1579EA-BBC7-4727-9C97-2FD26FD4824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003786" y="1217775"/>
                <a:ext cx="0" cy="154800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直接连接符 233">
                <a:extLst>
                  <a:ext uri="{FF2B5EF4-FFF2-40B4-BE49-F238E27FC236}">
                    <a16:creationId xmlns:a16="http://schemas.microsoft.com/office/drawing/2014/main" id="{B62E227B-B060-4BBB-BB2F-FB878296596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32445" y="1217775"/>
                <a:ext cx="0" cy="154800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直接连接符 234">
                <a:extLst>
                  <a:ext uri="{FF2B5EF4-FFF2-40B4-BE49-F238E27FC236}">
                    <a16:creationId xmlns:a16="http://schemas.microsoft.com/office/drawing/2014/main" id="{27777604-AF2C-4722-B0C7-615C72A2A88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32445" y="2638425"/>
                <a:ext cx="1584000" cy="0"/>
              </a:xfrm>
              <a:prstGeom prst="line">
                <a:avLst/>
              </a:prstGeom>
              <a:ln>
                <a:solidFill>
                  <a:srgbClr val="FF6F3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6" name="push-pin_220479">
                <a:extLst>
                  <a:ext uri="{FF2B5EF4-FFF2-40B4-BE49-F238E27FC236}">
                    <a16:creationId xmlns:a16="http://schemas.microsoft.com/office/drawing/2014/main" id="{1F8F781E-8FDF-4158-AC28-6156B226E714}"/>
                  </a:ext>
                </a:extLst>
              </p:cNvPr>
              <p:cNvSpPr>
                <a:spLocks noChangeAspect="1"/>
              </p:cNvSpPr>
              <p:nvPr userDrawn="1"/>
            </p:nvSpPr>
            <p:spPr bwMode="auto">
              <a:xfrm>
                <a:off x="2575684" y="2064096"/>
                <a:ext cx="553116" cy="574161"/>
              </a:xfrm>
              <a:custGeom>
                <a:avLst/>
                <a:gdLst>
                  <a:gd name="connsiteX0" fmla="*/ 75651 w 584211"/>
                  <a:gd name="connsiteY0" fmla="*/ 264077 h 606439"/>
                  <a:gd name="connsiteX1" fmla="*/ 94628 w 584211"/>
                  <a:gd name="connsiteY1" fmla="*/ 280685 h 606439"/>
                  <a:gd name="connsiteX2" fmla="*/ 73707 w 584211"/>
                  <a:gd name="connsiteY2" fmla="*/ 299621 h 606439"/>
                  <a:gd name="connsiteX3" fmla="*/ 65696 w 584211"/>
                  <a:gd name="connsiteY3" fmla="*/ 298923 h 606439"/>
                  <a:gd name="connsiteX4" fmla="*/ 65696 w 584211"/>
                  <a:gd name="connsiteY4" fmla="*/ 265241 h 606439"/>
                  <a:gd name="connsiteX5" fmla="*/ 75651 w 584211"/>
                  <a:gd name="connsiteY5" fmla="*/ 264077 h 606439"/>
                  <a:gd name="connsiteX6" fmla="*/ 171759 w 584211"/>
                  <a:gd name="connsiteY6" fmla="*/ 262383 h 606439"/>
                  <a:gd name="connsiteX7" fmla="*/ 192503 w 584211"/>
                  <a:gd name="connsiteY7" fmla="*/ 279767 h 606439"/>
                  <a:gd name="connsiteX8" fmla="*/ 169739 w 584211"/>
                  <a:gd name="connsiteY8" fmla="*/ 299479 h 606439"/>
                  <a:gd name="connsiteX9" fmla="*/ 160960 w 584211"/>
                  <a:gd name="connsiteY9" fmla="*/ 298781 h 606439"/>
                  <a:gd name="connsiteX10" fmla="*/ 160960 w 584211"/>
                  <a:gd name="connsiteY10" fmla="*/ 263625 h 606439"/>
                  <a:gd name="connsiteX11" fmla="*/ 171759 w 584211"/>
                  <a:gd name="connsiteY11" fmla="*/ 262383 h 606439"/>
                  <a:gd name="connsiteX12" fmla="*/ 74329 w 584211"/>
                  <a:gd name="connsiteY12" fmla="*/ 244532 h 606439"/>
                  <a:gd name="connsiteX13" fmla="*/ 42218 w 584211"/>
                  <a:gd name="connsiteY13" fmla="*/ 247715 h 606439"/>
                  <a:gd name="connsiteX14" fmla="*/ 42218 w 584211"/>
                  <a:gd name="connsiteY14" fmla="*/ 359190 h 606439"/>
                  <a:gd name="connsiteX15" fmla="*/ 65698 w 584211"/>
                  <a:gd name="connsiteY15" fmla="*/ 359811 h 606439"/>
                  <a:gd name="connsiteX16" fmla="*/ 65698 w 584211"/>
                  <a:gd name="connsiteY16" fmla="*/ 318978 h 606439"/>
                  <a:gd name="connsiteX17" fmla="*/ 73862 w 584211"/>
                  <a:gd name="connsiteY17" fmla="*/ 319522 h 606439"/>
                  <a:gd name="connsiteX18" fmla="*/ 109083 w 584211"/>
                  <a:gd name="connsiteY18" fmla="*/ 307489 h 606439"/>
                  <a:gd name="connsiteX19" fmla="*/ 119268 w 584211"/>
                  <a:gd name="connsiteY19" fmla="*/ 279776 h 606439"/>
                  <a:gd name="connsiteX20" fmla="*/ 107450 w 584211"/>
                  <a:gd name="connsiteY20" fmla="*/ 252993 h 606439"/>
                  <a:gd name="connsiteX21" fmla="*/ 74329 w 584211"/>
                  <a:gd name="connsiteY21" fmla="*/ 244532 h 606439"/>
                  <a:gd name="connsiteX22" fmla="*/ 170427 w 584211"/>
                  <a:gd name="connsiteY22" fmla="*/ 241970 h 606439"/>
                  <a:gd name="connsiteX23" fmla="*/ 135440 w 584211"/>
                  <a:gd name="connsiteY23" fmla="*/ 245386 h 606439"/>
                  <a:gd name="connsiteX24" fmla="*/ 135440 w 584211"/>
                  <a:gd name="connsiteY24" fmla="*/ 361519 h 606439"/>
                  <a:gd name="connsiteX25" fmla="*/ 160942 w 584211"/>
                  <a:gd name="connsiteY25" fmla="*/ 362218 h 606439"/>
                  <a:gd name="connsiteX26" fmla="*/ 160942 w 584211"/>
                  <a:gd name="connsiteY26" fmla="*/ 319599 h 606439"/>
                  <a:gd name="connsiteX27" fmla="*/ 169883 w 584211"/>
                  <a:gd name="connsiteY27" fmla="*/ 320220 h 606439"/>
                  <a:gd name="connsiteX28" fmla="*/ 208214 w 584211"/>
                  <a:gd name="connsiteY28" fmla="*/ 307722 h 606439"/>
                  <a:gd name="connsiteX29" fmla="*/ 219332 w 584211"/>
                  <a:gd name="connsiteY29" fmla="*/ 278766 h 606439"/>
                  <a:gd name="connsiteX30" fmla="*/ 206425 w 584211"/>
                  <a:gd name="connsiteY30" fmla="*/ 250742 h 606439"/>
                  <a:gd name="connsiteX31" fmla="*/ 170427 w 584211"/>
                  <a:gd name="connsiteY31" fmla="*/ 241970 h 606439"/>
                  <a:gd name="connsiteX32" fmla="*/ 325227 w 584211"/>
                  <a:gd name="connsiteY32" fmla="*/ 238865 h 606439"/>
                  <a:gd name="connsiteX33" fmla="*/ 227651 w 584211"/>
                  <a:gd name="connsiteY33" fmla="*/ 241427 h 606439"/>
                  <a:gd name="connsiteX34" fmla="*/ 227651 w 584211"/>
                  <a:gd name="connsiteY34" fmla="*/ 264638 h 606439"/>
                  <a:gd name="connsiteX35" fmla="*/ 260850 w 584211"/>
                  <a:gd name="connsiteY35" fmla="*/ 264094 h 606439"/>
                  <a:gd name="connsiteX36" fmla="*/ 260850 w 584211"/>
                  <a:gd name="connsiteY36" fmla="*/ 364779 h 606439"/>
                  <a:gd name="connsiteX37" fmla="*/ 289695 w 584211"/>
                  <a:gd name="connsiteY37" fmla="*/ 365478 h 606439"/>
                  <a:gd name="connsiteX38" fmla="*/ 289695 w 584211"/>
                  <a:gd name="connsiteY38" fmla="*/ 263629 h 606439"/>
                  <a:gd name="connsiteX39" fmla="*/ 325227 w 584211"/>
                  <a:gd name="connsiteY39" fmla="*/ 263085 h 606439"/>
                  <a:gd name="connsiteX40" fmla="*/ 522926 w 584211"/>
                  <a:gd name="connsiteY40" fmla="*/ 227644 h 606439"/>
                  <a:gd name="connsiteX41" fmla="*/ 550693 w 584211"/>
                  <a:gd name="connsiteY41" fmla="*/ 292917 h 606439"/>
                  <a:gd name="connsiteX42" fmla="*/ 459381 w 584211"/>
                  <a:gd name="connsiteY42" fmla="*/ 292917 h 606439"/>
                  <a:gd name="connsiteX43" fmla="*/ 459381 w 584211"/>
                  <a:gd name="connsiteY43" fmla="*/ 292839 h 606439"/>
                  <a:gd name="connsiteX44" fmla="*/ 458393 w 584211"/>
                  <a:gd name="connsiteY44" fmla="*/ 185757 h 606439"/>
                  <a:gd name="connsiteX45" fmla="*/ 522890 w 584211"/>
                  <a:gd name="connsiteY45" fmla="*/ 212387 h 606439"/>
                  <a:gd name="connsiteX46" fmla="*/ 458471 w 584211"/>
                  <a:gd name="connsiteY46" fmla="*/ 276828 h 606439"/>
                  <a:gd name="connsiteX47" fmla="*/ 458393 w 584211"/>
                  <a:gd name="connsiteY47" fmla="*/ 276828 h 606439"/>
                  <a:gd name="connsiteX48" fmla="*/ 361303 w 584211"/>
                  <a:gd name="connsiteY48" fmla="*/ 72971 h 606439"/>
                  <a:gd name="connsiteX49" fmla="*/ 358892 w 584211"/>
                  <a:gd name="connsiteY49" fmla="*/ 73204 h 606439"/>
                  <a:gd name="connsiteX50" fmla="*/ 358892 w 584211"/>
                  <a:gd name="connsiteY50" fmla="*/ 284045 h 606439"/>
                  <a:gd name="connsiteX51" fmla="*/ 447061 w 584211"/>
                  <a:gd name="connsiteY51" fmla="*/ 216120 h 606439"/>
                  <a:gd name="connsiteX52" fmla="*/ 447061 w 584211"/>
                  <a:gd name="connsiteY52" fmla="*/ 307179 h 606439"/>
                  <a:gd name="connsiteX53" fmla="*/ 538261 w 584211"/>
                  <a:gd name="connsiteY53" fmla="*/ 307179 h 606439"/>
                  <a:gd name="connsiteX54" fmla="*/ 447061 w 584211"/>
                  <a:gd name="connsiteY54" fmla="*/ 398315 h 606439"/>
                  <a:gd name="connsiteX55" fmla="*/ 358892 w 584211"/>
                  <a:gd name="connsiteY55" fmla="*/ 330390 h 606439"/>
                  <a:gd name="connsiteX56" fmla="*/ 358892 w 584211"/>
                  <a:gd name="connsiteY56" fmla="*/ 531682 h 606439"/>
                  <a:gd name="connsiteX57" fmla="*/ 361303 w 584211"/>
                  <a:gd name="connsiteY57" fmla="*/ 531993 h 606439"/>
                  <a:gd name="connsiteX58" fmla="*/ 545258 w 584211"/>
                  <a:gd name="connsiteY58" fmla="*/ 531993 h 606439"/>
                  <a:gd name="connsiteX59" fmla="*/ 561975 w 584211"/>
                  <a:gd name="connsiteY59" fmla="*/ 515302 h 606439"/>
                  <a:gd name="connsiteX60" fmla="*/ 561975 w 584211"/>
                  <a:gd name="connsiteY60" fmla="*/ 89662 h 606439"/>
                  <a:gd name="connsiteX61" fmla="*/ 545258 w 584211"/>
                  <a:gd name="connsiteY61" fmla="*/ 72971 h 606439"/>
                  <a:gd name="connsiteX62" fmla="*/ 358892 w 584211"/>
                  <a:gd name="connsiteY62" fmla="*/ 0 h 606439"/>
                  <a:gd name="connsiteX63" fmla="*/ 358892 w 584211"/>
                  <a:gd name="connsiteY63" fmla="*/ 50769 h 606439"/>
                  <a:gd name="connsiteX64" fmla="*/ 361303 w 584211"/>
                  <a:gd name="connsiteY64" fmla="*/ 50692 h 606439"/>
                  <a:gd name="connsiteX65" fmla="*/ 545258 w 584211"/>
                  <a:gd name="connsiteY65" fmla="*/ 50692 h 606439"/>
                  <a:gd name="connsiteX66" fmla="*/ 584211 w 584211"/>
                  <a:gd name="connsiteY66" fmla="*/ 89662 h 606439"/>
                  <a:gd name="connsiteX67" fmla="*/ 584211 w 584211"/>
                  <a:gd name="connsiteY67" fmla="*/ 515225 h 606439"/>
                  <a:gd name="connsiteX68" fmla="*/ 545258 w 584211"/>
                  <a:gd name="connsiteY68" fmla="*/ 554195 h 606439"/>
                  <a:gd name="connsiteX69" fmla="*/ 361303 w 584211"/>
                  <a:gd name="connsiteY69" fmla="*/ 554195 h 606439"/>
                  <a:gd name="connsiteX70" fmla="*/ 358892 w 584211"/>
                  <a:gd name="connsiteY70" fmla="*/ 554117 h 606439"/>
                  <a:gd name="connsiteX71" fmla="*/ 358892 w 584211"/>
                  <a:gd name="connsiteY71" fmla="*/ 606439 h 606439"/>
                  <a:gd name="connsiteX72" fmla="*/ 0 w 584211"/>
                  <a:gd name="connsiteY72" fmla="*/ 557377 h 606439"/>
                  <a:gd name="connsiteX73" fmla="*/ 0 w 584211"/>
                  <a:gd name="connsiteY73" fmla="*/ 47820 h 606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584211" h="606439">
                    <a:moveTo>
                      <a:pt x="75651" y="264077"/>
                    </a:moveTo>
                    <a:cubicBezTo>
                      <a:pt x="87784" y="263844"/>
                      <a:pt x="94628" y="270053"/>
                      <a:pt x="94628" y="280685"/>
                    </a:cubicBezTo>
                    <a:cubicBezTo>
                      <a:pt x="94628" y="292559"/>
                      <a:pt x="86617" y="299621"/>
                      <a:pt x="73707" y="299621"/>
                    </a:cubicBezTo>
                    <a:cubicBezTo>
                      <a:pt x="70207" y="299621"/>
                      <a:pt x="67718" y="299466"/>
                      <a:pt x="65696" y="298923"/>
                    </a:cubicBezTo>
                    <a:lnTo>
                      <a:pt x="65696" y="265241"/>
                    </a:lnTo>
                    <a:cubicBezTo>
                      <a:pt x="67407" y="264698"/>
                      <a:pt x="70674" y="264154"/>
                      <a:pt x="75651" y="264077"/>
                    </a:cubicBezTo>
                    <a:close/>
                    <a:moveTo>
                      <a:pt x="171759" y="262383"/>
                    </a:moveTo>
                    <a:cubicBezTo>
                      <a:pt x="184967" y="262150"/>
                      <a:pt x="192503" y="268669"/>
                      <a:pt x="192503" y="279767"/>
                    </a:cubicBezTo>
                    <a:cubicBezTo>
                      <a:pt x="192503" y="292106"/>
                      <a:pt x="183724" y="299401"/>
                      <a:pt x="169739" y="299479"/>
                    </a:cubicBezTo>
                    <a:cubicBezTo>
                      <a:pt x="165932" y="299479"/>
                      <a:pt x="163213" y="299324"/>
                      <a:pt x="160960" y="298781"/>
                    </a:cubicBezTo>
                    <a:lnTo>
                      <a:pt x="160960" y="263625"/>
                    </a:lnTo>
                    <a:cubicBezTo>
                      <a:pt x="162825" y="263081"/>
                      <a:pt x="166476" y="262460"/>
                      <a:pt x="171759" y="262383"/>
                    </a:cubicBezTo>
                    <a:close/>
                    <a:moveTo>
                      <a:pt x="74329" y="244532"/>
                    </a:moveTo>
                    <a:cubicBezTo>
                      <a:pt x="59712" y="244920"/>
                      <a:pt x="49449" y="246162"/>
                      <a:pt x="42218" y="247715"/>
                    </a:cubicBezTo>
                    <a:lnTo>
                      <a:pt x="42218" y="359190"/>
                    </a:lnTo>
                    <a:lnTo>
                      <a:pt x="65698" y="359811"/>
                    </a:lnTo>
                    <a:lnTo>
                      <a:pt x="65698" y="318978"/>
                    </a:lnTo>
                    <a:cubicBezTo>
                      <a:pt x="67875" y="319289"/>
                      <a:pt x="70752" y="319522"/>
                      <a:pt x="73862" y="319522"/>
                    </a:cubicBezTo>
                    <a:cubicBezTo>
                      <a:pt x="88246" y="319599"/>
                      <a:pt x="100608" y="315951"/>
                      <a:pt x="109083" y="307489"/>
                    </a:cubicBezTo>
                    <a:cubicBezTo>
                      <a:pt x="115692" y="300968"/>
                      <a:pt x="119268" y="291265"/>
                      <a:pt x="119268" y="279776"/>
                    </a:cubicBezTo>
                    <a:cubicBezTo>
                      <a:pt x="119268" y="268364"/>
                      <a:pt x="114525" y="258738"/>
                      <a:pt x="107450" y="252993"/>
                    </a:cubicBezTo>
                    <a:cubicBezTo>
                      <a:pt x="100142" y="246938"/>
                      <a:pt x="89334" y="244144"/>
                      <a:pt x="74329" y="244532"/>
                    </a:cubicBezTo>
                    <a:close/>
                    <a:moveTo>
                      <a:pt x="170427" y="241970"/>
                    </a:moveTo>
                    <a:cubicBezTo>
                      <a:pt x="154489" y="242436"/>
                      <a:pt x="143293" y="243756"/>
                      <a:pt x="135440" y="245386"/>
                    </a:cubicBezTo>
                    <a:lnTo>
                      <a:pt x="135440" y="361519"/>
                    </a:lnTo>
                    <a:lnTo>
                      <a:pt x="160942" y="362218"/>
                    </a:lnTo>
                    <a:lnTo>
                      <a:pt x="160942" y="319599"/>
                    </a:lnTo>
                    <a:cubicBezTo>
                      <a:pt x="163352" y="319987"/>
                      <a:pt x="166462" y="320220"/>
                      <a:pt x="169883" y="320220"/>
                    </a:cubicBezTo>
                    <a:cubicBezTo>
                      <a:pt x="185511" y="320298"/>
                      <a:pt x="199039" y="316494"/>
                      <a:pt x="208214" y="307722"/>
                    </a:cubicBezTo>
                    <a:cubicBezTo>
                      <a:pt x="215367" y="300813"/>
                      <a:pt x="219332" y="290721"/>
                      <a:pt x="219332" y="278766"/>
                    </a:cubicBezTo>
                    <a:cubicBezTo>
                      <a:pt x="219332" y="266811"/>
                      <a:pt x="214123" y="256720"/>
                      <a:pt x="206425" y="250742"/>
                    </a:cubicBezTo>
                    <a:cubicBezTo>
                      <a:pt x="198495" y="244454"/>
                      <a:pt x="186755" y="241582"/>
                      <a:pt x="170427" y="241970"/>
                    </a:cubicBezTo>
                    <a:close/>
                    <a:moveTo>
                      <a:pt x="325227" y="238865"/>
                    </a:moveTo>
                    <a:lnTo>
                      <a:pt x="227651" y="241427"/>
                    </a:lnTo>
                    <a:lnTo>
                      <a:pt x="227651" y="264638"/>
                    </a:lnTo>
                    <a:lnTo>
                      <a:pt x="260850" y="264094"/>
                    </a:lnTo>
                    <a:lnTo>
                      <a:pt x="260850" y="364779"/>
                    </a:lnTo>
                    <a:lnTo>
                      <a:pt x="289695" y="365478"/>
                    </a:lnTo>
                    <a:lnTo>
                      <a:pt x="289695" y="263629"/>
                    </a:lnTo>
                    <a:lnTo>
                      <a:pt x="325227" y="263085"/>
                    </a:lnTo>
                    <a:close/>
                    <a:moveTo>
                      <a:pt x="522926" y="227644"/>
                    </a:moveTo>
                    <a:cubicBezTo>
                      <a:pt x="540037" y="244176"/>
                      <a:pt x="550693" y="267305"/>
                      <a:pt x="550693" y="292917"/>
                    </a:cubicBezTo>
                    <a:lnTo>
                      <a:pt x="459381" y="292917"/>
                    </a:lnTo>
                    <a:lnTo>
                      <a:pt x="459381" y="292839"/>
                    </a:lnTo>
                    <a:close/>
                    <a:moveTo>
                      <a:pt x="458393" y="185757"/>
                    </a:moveTo>
                    <a:cubicBezTo>
                      <a:pt x="482171" y="185446"/>
                      <a:pt x="504784" y="194297"/>
                      <a:pt x="522890" y="212387"/>
                    </a:cubicBezTo>
                    <a:lnTo>
                      <a:pt x="458471" y="276828"/>
                    </a:lnTo>
                    <a:lnTo>
                      <a:pt x="458393" y="276828"/>
                    </a:lnTo>
                    <a:close/>
                    <a:moveTo>
                      <a:pt x="361303" y="72971"/>
                    </a:moveTo>
                    <a:cubicBezTo>
                      <a:pt x="360525" y="72971"/>
                      <a:pt x="359670" y="73049"/>
                      <a:pt x="358892" y="73204"/>
                    </a:cubicBezTo>
                    <a:lnTo>
                      <a:pt x="358892" y="284045"/>
                    </a:lnTo>
                    <a:cubicBezTo>
                      <a:pt x="369155" y="244998"/>
                      <a:pt x="404687" y="216120"/>
                      <a:pt x="447061" y="216120"/>
                    </a:cubicBezTo>
                    <a:lnTo>
                      <a:pt x="447061" y="307179"/>
                    </a:lnTo>
                    <a:lnTo>
                      <a:pt x="538261" y="307179"/>
                    </a:lnTo>
                    <a:cubicBezTo>
                      <a:pt x="538261" y="357560"/>
                      <a:pt x="497442" y="398315"/>
                      <a:pt x="447061" y="398315"/>
                    </a:cubicBezTo>
                    <a:cubicBezTo>
                      <a:pt x="404687" y="398315"/>
                      <a:pt x="369233" y="369437"/>
                      <a:pt x="358892" y="330390"/>
                    </a:cubicBezTo>
                    <a:lnTo>
                      <a:pt x="358892" y="531682"/>
                    </a:lnTo>
                    <a:cubicBezTo>
                      <a:pt x="359748" y="531837"/>
                      <a:pt x="360525" y="531993"/>
                      <a:pt x="361303" y="531993"/>
                    </a:cubicBezTo>
                    <a:lnTo>
                      <a:pt x="545258" y="531993"/>
                    </a:lnTo>
                    <a:cubicBezTo>
                      <a:pt x="554433" y="531993"/>
                      <a:pt x="561975" y="524463"/>
                      <a:pt x="561975" y="515302"/>
                    </a:cubicBezTo>
                    <a:lnTo>
                      <a:pt x="561975" y="89662"/>
                    </a:lnTo>
                    <a:cubicBezTo>
                      <a:pt x="561975" y="80424"/>
                      <a:pt x="554433" y="72971"/>
                      <a:pt x="545258" y="72971"/>
                    </a:cubicBezTo>
                    <a:close/>
                    <a:moveTo>
                      <a:pt x="358892" y="0"/>
                    </a:moveTo>
                    <a:lnTo>
                      <a:pt x="358892" y="50769"/>
                    </a:lnTo>
                    <a:cubicBezTo>
                      <a:pt x="359748" y="50769"/>
                      <a:pt x="360525" y="50692"/>
                      <a:pt x="361303" y="50692"/>
                    </a:cubicBezTo>
                    <a:lnTo>
                      <a:pt x="545258" y="50692"/>
                    </a:lnTo>
                    <a:cubicBezTo>
                      <a:pt x="566717" y="50692"/>
                      <a:pt x="584211" y="68158"/>
                      <a:pt x="584211" y="89662"/>
                    </a:cubicBezTo>
                    <a:lnTo>
                      <a:pt x="584211" y="515225"/>
                    </a:lnTo>
                    <a:cubicBezTo>
                      <a:pt x="584211" y="536728"/>
                      <a:pt x="566717" y="554195"/>
                      <a:pt x="545258" y="554195"/>
                    </a:cubicBezTo>
                    <a:lnTo>
                      <a:pt x="361303" y="554195"/>
                    </a:lnTo>
                    <a:cubicBezTo>
                      <a:pt x="360525" y="554195"/>
                      <a:pt x="359748" y="554117"/>
                      <a:pt x="358892" y="554117"/>
                    </a:cubicBezTo>
                    <a:lnTo>
                      <a:pt x="358892" y="606439"/>
                    </a:lnTo>
                    <a:lnTo>
                      <a:pt x="0" y="557377"/>
                    </a:lnTo>
                    <a:lnTo>
                      <a:pt x="0" y="4782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37" name="ppt_180876">
              <a:extLst>
                <a:ext uri="{FF2B5EF4-FFF2-40B4-BE49-F238E27FC236}">
                  <a16:creationId xmlns:a16="http://schemas.microsoft.com/office/drawing/2014/main" id="{69B5B002-3263-429B-91CF-44D7B1853870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8966510" y="4815981"/>
              <a:ext cx="562046" cy="289928"/>
            </a:xfrm>
            <a:custGeom>
              <a:avLst/>
              <a:gdLst>
                <a:gd name="connsiteX0" fmla="*/ 236788 w 482808"/>
                <a:gd name="connsiteY0" fmla="*/ 465387 h 607427"/>
                <a:gd name="connsiteX1" fmla="*/ 236788 w 482808"/>
                <a:gd name="connsiteY1" fmla="*/ 486585 h 607427"/>
                <a:gd name="connsiteX2" fmla="*/ 241234 w 482808"/>
                <a:gd name="connsiteY2" fmla="*/ 486585 h 607427"/>
                <a:gd name="connsiteX3" fmla="*/ 250125 w 482808"/>
                <a:gd name="connsiteY3" fmla="*/ 483434 h 607427"/>
                <a:gd name="connsiteX4" fmla="*/ 253424 w 482808"/>
                <a:gd name="connsiteY4" fmla="*/ 474697 h 607427"/>
                <a:gd name="connsiteX5" fmla="*/ 243098 w 482808"/>
                <a:gd name="connsiteY5" fmla="*/ 465387 h 607427"/>
                <a:gd name="connsiteX6" fmla="*/ 155425 w 482808"/>
                <a:gd name="connsiteY6" fmla="*/ 465387 h 607427"/>
                <a:gd name="connsiteX7" fmla="*/ 155425 w 482808"/>
                <a:gd name="connsiteY7" fmla="*/ 486585 h 607427"/>
                <a:gd name="connsiteX8" fmla="*/ 160014 w 482808"/>
                <a:gd name="connsiteY8" fmla="*/ 486585 h 607427"/>
                <a:gd name="connsiteX9" fmla="*/ 168906 w 482808"/>
                <a:gd name="connsiteY9" fmla="*/ 483434 h 607427"/>
                <a:gd name="connsiteX10" fmla="*/ 172204 w 482808"/>
                <a:gd name="connsiteY10" fmla="*/ 474697 h 607427"/>
                <a:gd name="connsiteX11" fmla="*/ 161879 w 482808"/>
                <a:gd name="connsiteY11" fmla="*/ 465387 h 607427"/>
                <a:gd name="connsiteX12" fmla="*/ 286354 w 482808"/>
                <a:gd name="connsiteY12" fmla="*/ 445479 h 607427"/>
                <a:gd name="connsiteX13" fmla="*/ 355931 w 482808"/>
                <a:gd name="connsiteY13" fmla="*/ 445479 h 607427"/>
                <a:gd name="connsiteX14" fmla="*/ 355931 w 482808"/>
                <a:gd name="connsiteY14" fmla="*/ 465674 h 607427"/>
                <a:gd name="connsiteX15" fmla="*/ 333552 w 482808"/>
                <a:gd name="connsiteY15" fmla="*/ 465674 h 607427"/>
                <a:gd name="connsiteX16" fmla="*/ 333552 w 482808"/>
                <a:gd name="connsiteY16" fmla="*/ 537143 h 607427"/>
                <a:gd name="connsiteX17" fmla="*/ 308733 w 482808"/>
                <a:gd name="connsiteY17" fmla="*/ 537143 h 607427"/>
                <a:gd name="connsiteX18" fmla="*/ 308733 w 482808"/>
                <a:gd name="connsiteY18" fmla="*/ 465674 h 607427"/>
                <a:gd name="connsiteX19" fmla="*/ 286354 w 482808"/>
                <a:gd name="connsiteY19" fmla="*/ 465674 h 607427"/>
                <a:gd name="connsiteX20" fmla="*/ 211978 w 482808"/>
                <a:gd name="connsiteY20" fmla="*/ 445479 h 607427"/>
                <a:gd name="connsiteX21" fmla="*/ 243672 w 482808"/>
                <a:gd name="connsiteY21" fmla="*/ 445479 h 607427"/>
                <a:gd name="connsiteX22" fmla="*/ 269773 w 482808"/>
                <a:gd name="connsiteY22" fmla="*/ 453070 h 607427"/>
                <a:gd name="connsiteX23" fmla="*/ 278521 w 482808"/>
                <a:gd name="connsiteY23" fmla="*/ 474554 h 607427"/>
                <a:gd name="connsiteX24" fmla="*/ 269486 w 482808"/>
                <a:gd name="connsiteY24" fmla="*/ 498329 h 607427"/>
                <a:gd name="connsiteX25" fmla="*/ 243672 w 482808"/>
                <a:gd name="connsiteY25" fmla="*/ 506636 h 607427"/>
                <a:gd name="connsiteX26" fmla="*/ 236788 w 482808"/>
                <a:gd name="connsiteY26" fmla="*/ 506636 h 607427"/>
                <a:gd name="connsiteX27" fmla="*/ 236788 w 482808"/>
                <a:gd name="connsiteY27" fmla="*/ 537143 h 607427"/>
                <a:gd name="connsiteX28" fmla="*/ 211978 w 482808"/>
                <a:gd name="connsiteY28" fmla="*/ 537143 h 607427"/>
                <a:gd name="connsiteX29" fmla="*/ 130616 w 482808"/>
                <a:gd name="connsiteY29" fmla="*/ 445479 h 607427"/>
                <a:gd name="connsiteX30" fmla="*/ 162452 w 482808"/>
                <a:gd name="connsiteY30" fmla="*/ 445479 h 607427"/>
                <a:gd name="connsiteX31" fmla="*/ 188552 w 482808"/>
                <a:gd name="connsiteY31" fmla="*/ 453070 h 607427"/>
                <a:gd name="connsiteX32" fmla="*/ 197300 w 482808"/>
                <a:gd name="connsiteY32" fmla="*/ 474554 h 607427"/>
                <a:gd name="connsiteX33" fmla="*/ 188265 w 482808"/>
                <a:gd name="connsiteY33" fmla="*/ 498329 h 607427"/>
                <a:gd name="connsiteX34" fmla="*/ 162452 w 482808"/>
                <a:gd name="connsiteY34" fmla="*/ 506636 h 607427"/>
                <a:gd name="connsiteX35" fmla="*/ 155425 w 482808"/>
                <a:gd name="connsiteY35" fmla="*/ 506636 h 607427"/>
                <a:gd name="connsiteX36" fmla="*/ 155425 w 482808"/>
                <a:gd name="connsiteY36" fmla="*/ 537143 h 607427"/>
                <a:gd name="connsiteX37" fmla="*/ 130616 w 482808"/>
                <a:gd name="connsiteY37" fmla="*/ 537143 h 607427"/>
                <a:gd name="connsiteX38" fmla="*/ 199754 w 482808"/>
                <a:gd name="connsiteY38" fmla="*/ 240779 h 607427"/>
                <a:gd name="connsiteX39" fmla="*/ 194018 w 482808"/>
                <a:gd name="connsiteY39" fmla="*/ 254813 h 607427"/>
                <a:gd name="connsiteX40" fmla="*/ 214095 w 482808"/>
                <a:gd name="connsiteY40" fmla="*/ 274719 h 607427"/>
                <a:gd name="connsiteX41" fmla="*/ 228150 w 482808"/>
                <a:gd name="connsiteY41" fmla="*/ 269134 h 607427"/>
                <a:gd name="connsiteX42" fmla="*/ 214095 w 482808"/>
                <a:gd name="connsiteY42" fmla="*/ 269134 h 607427"/>
                <a:gd name="connsiteX43" fmla="*/ 199754 w 482808"/>
                <a:gd name="connsiteY43" fmla="*/ 254813 h 607427"/>
                <a:gd name="connsiteX44" fmla="*/ 274076 w 482808"/>
                <a:gd name="connsiteY44" fmla="*/ 240346 h 607427"/>
                <a:gd name="connsiteX45" fmla="*/ 307312 w 482808"/>
                <a:gd name="connsiteY45" fmla="*/ 240346 h 607427"/>
                <a:gd name="connsiteX46" fmla="*/ 307312 w 482808"/>
                <a:gd name="connsiteY46" fmla="*/ 268996 h 607427"/>
                <a:gd name="connsiteX47" fmla="*/ 274076 w 482808"/>
                <a:gd name="connsiteY47" fmla="*/ 268996 h 607427"/>
                <a:gd name="connsiteX48" fmla="*/ 241333 w 482808"/>
                <a:gd name="connsiteY48" fmla="*/ 207745 h 607427"/>
                <a:gd name="connsiteX49" fmla="*/ 307312 w 482808"/>
                <a:gd name="connsiteY49" fmla="*/ 207745 h 607427"/>
                <a:gd name="connsiteX50" fmla="*/ 307312 w 482808"/>
                <a:gd name="connsiteY50" fmla="*/ 236324 h 607427"/>
                <a:gd name="connsiteX51" fmla="*/ 241333 w 482808"/>
                <a:gd name="connsiteY51" fmla="*/ 236324 h 607427"/>
                <a:gd name="connsiteX52" fmla="*/ 214095 w 482808"/>
                <a:gd name="connsiteY52" fmla="*/ 206122 h 607427"/>
                <a:gd name="connsiteX53" fmla="*/ 228437 w 482808"/>
                <a:gd name="connsiteY53" fmla="*/ 220443 h 607427"/>
                <a:gd name="connsiteX54" fmla="*/ 228437 w 482808"/>
                <a:gd name="connsiteY54" fmla="*/ 240492 h 607427"/>
                <a:gd name="connsiteX55" fmla="*/ 248515 w 482808"/>
                <a:gd name="connsiteY55" fmla="*/ 240492 h 607427"/>
                <a:gd name="connsiteX56" fmla="*/ 262856 w 482808"/>
                <a:gd name="connsiteY56" fmla="*/ 254813 h 607427"/>
                <a:gd name="connsiteX57" fmla="*/ 214095 w 482808"/>
                <a:gd name="connsiteY57" fmla="*/ 303361 h 607427"/>
                <a:gd name="connsiteX58" fmla="*/ 165335 w 482808"/>
                <a:gd name="connsiteY58" fmla="*/ 254813 h 607427"/>
                <a:gd name="connsiteX59" fmla="*/ 214095 w 482808"/>
                <a:gd name="connsiteY59" fmla="*/ 206122 h 607427"/>
                <a:gd name="connsiteX60" fmla="*/ 172673 w 482808"/>
                <a:gd name="connsiteY60" fmla="*/ 175920 h 607427"/>
                <a:gd name="connsiteX61" fmla="*/ 307312 w 482808"/>
                <a:gd name="connsiteY61" fmla="*/ 175920 h 607427"/>
                <a:gd name="connsiteX62" fmla="*/ 307312 w 482808"/>
                <a:gd name="connsiteY62" fmla="*/ 204570 h 607427"/>
                <a:gd name="connsiteX63" fmla="*/ 172673 w 482808"/>
                <a:gd name="connsiteY63" fmla="*/ 204570 h 607427"/>
                <a:gd name="connsiteX64" fmla="*/ 153868 w 482808"/>
                <a:gd name="connsiteY64" fmla="*/ 160447 h 607427"/>
                <a:gd name="connsiteX65" fmla="*/ 153868 w 482808"/>
                <a:gd name="connsiteY65" fmla="*/ 332523 h 607427"/>
                <a:gd name="connsiteX66" fmla="*/ 326118 w 482808"/>
                <a:gd name="connsiteY66" fmla="*/ 332523 h 607427"/>
                <a:gd name="connsiteX67" fmla="*/ 326118 w 482808"/>
                <a:gd name="connsiteY67" fmla="*/ 160447 h 607427"/>
                <a:gd name="connsiteX68" fmla="*/ 139525 w 482808"/>
                <a:gd name="connsiteY68" fmla="*/ 131816 h 607427"/>
                <a:gd name="connsiteX69" fmla="*/ 340461 w 482808"/>
                <a:gd name="connsiteY69" fmla="*/ 131816 h 607427"/>
                <a:gd name="connsiteX70" fmla="*/ 354803 w 482808"/>
                <a:gd name="connsiteY70" fmla="*/ 146132 h 607427"/>
                <a:gd name="connsiteX71" fmla="*/ 354803 w 482808"/>
                <a:gd name="connsiteY71" fmla="*/ 346838 h 607427"/>
                <a:gd name="connsiteX72" fmla="*/ 340461 w 482808"/>
                <a:gd name="connsiteY72" fmla="*/ 361154 h 607427"/>
                <a:gd name="connsiteX73" fmla="*/ 139525 w 482808"/>
                <a:gd name="connsiteY73" fmla="*/ 361154 h 607427"/>
                <a:gd name="connsiteX74" fmla="*/ 125183 w 482808"/>
                <a:gd name="connsiteY74" fmla="*/ 346838 h 607427"/>
                <a:gd name="connsiteX75" fmla="*/ 125183 w 482808"/>
                <a:gd name="connsiteY75" fmla="*/ 146132 h 607427"/>
                <a:gd name="connsiteX76" fmla="*/ 139525 w 482808"/>
                <a:gd name="connsiteY76" fmla="*/ 131816 h 607427"/>
                <a:gd name="connsiteX77" fmla="*/ 28679 w 482808"/>
                <a:gd name="connsiteY77" fmla="*/ 76877 h 607427"/>
                <a:gd name="connsiteX78" fmla="*/ 28679 w 482808"/>
                <a:gd name="connsiteY78" fmla="*/ 578795 h 607427"/>
                <a:gd name="connsiteX79" fmla="*/ 454129 w 482808"/>
                <a:gd name="connsiteY79" fmla="*/ 578795 h 607427"/>
                <a:gd name="connsiteX80" fmla="*/ 454129 w 482808"/>
                <a:gd name="connsiteY80" fmla="*/ 125122 h 607427"/>
                <a:gd name="connsiteX81" fmla="*/ 371821 w 482808"/>
                <a:gd name="connsiteY81" fmla="*/ 125122 h 607427"/>
                <a:gd name="connsiteX82" fmla="*/ 357482 w 482808"/>
                <a:gd name="connsiteY82" fmla="*/ 110806 h 607427"/>
                <a:gd name="connsiteX83" fmla="*/ 357482 w 482808"/>
                <a:gd name="connsiteY83" fmla="*/ 76877 h 607427"/>
                <a:gd name="connsiteX84" fmla="*/ 386160 w 482808"/>
                <a:gd name="connsiteY84" fmla="*/ 48817 h 607427"/>
                <a:gd name="connsiteX85" fmla="*/ 386160 w 482808"/>
                <a:gd name="connsiteY85" fmla="*/ 96490 h 607427"/>
                <a:gd name="connsiteX86" fmla="*/ 433767 w 482808"/>
                <a:gd name="connsiteY86" fmla="*/ 96490 h 607427"/>
                <a:gd name="connsiteX87" fmla="*/ 28679 w 482808"/>
                <a:gd name="connsiteY87" fmla="*/ 28632 h 607427"/>
                <a:gd name="connsiteX88" fmla="*/ 28679 w 482808"/>
                <a:gd name="connsiteY88" fmla="*/ 48245 h 607427"/>
                <a:gd name="connsiteX89" fmla="*/ 357482 w 482808"/>
                <a:gd name="connsiteY89" fmla="*/ 48245 h 607427"/>
                <a:gd name="connsiteX90" fmla="*/ 357482 w 482808"/>
                <a:gd name="connsiteY90" fmla="*/ 28632 h 607427"/>
                <a:gd name="connsiteX91" fmla="*/ 14339 w 482808"/>
                <a:gd name="connsiteY91" fmla="*/ 0 h 607427"/>
                <a:gd name="connsiteX92" fmla="*/ 371821 w 482808"/>
                <a:gd name="connsiteY92" fmla="*/ 0 h 607427"/>
                <a:gd name="connsiteX93" fmla="*/ 382002 w 482808"/>
                <a:gd name="connsiteY93" fmla="*/ 4152 h 607427"/>
                <a:gd name="connsiteX94" fmla="*/ 478506 w 482808"/>
                <a:gd name="connsiteY94" fmla="*/ 100641 h 607427"/>
                <a:gd name="connsiteX95" fmla="*/ 482808 w 482808"/>
                <a:gd name="connsiteY95" fmla="*/ 110806 h 607427"/>
                <a:gd name="connsiteX96" fmla="*/ 482808 w 482808"/>
                <a:gd name="connsiteY96" fmla="*/ 593111 h 607427"/>
                <a:gd name="connsiteX97" fmla="*/ 468469 w 482808"/>
                <a:gd name="connsiteY97" fmla="*/ 607427 h 607427"/>
                <a:gd name="connsiteX98" fmla="*/ 14339 w 482808"/>
                <a:gd name="connsiteY98" fmla="*/ 607427 h 607427"/>
                <a:gd name="connsiteX99" fmla="*/ 0 w 482808"/>
                <a:gd name="connsiteY99" fmla="*/ 593111 h 607427"/>
                <a:gd name="connsiteX100" fmla="*/ 0 w 482808"/>
                <a:gd name="connsiteY100" fmla="*/ 14316 h 607427"/>
                <a:gd name="connsiteX101" fmla="*/ 14339 w 482808"/>
                <a:gd name="connsiteY101" fmla="*/ 0 h 607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482808" h="607427">
                  <a:moveTo>
                    <a:pt x="236788" y="465387"/>
                  </a:moveTo>
                  <a:lnTo>
                    <a:pt x="236788" y="486585"/>
                  </a:lnTo>
                  <a:lnTo>
                    <a:pt x="241234" y="486585"/>
                  </a:lnTo>
                  <a:cubicBezTo>
                    <a:pt x="244963" y="486585"/>
                    <a:pt x="247974" y="485439"/>
                    <a:pt x="250125" y="483434"/>
                  </a:cubicBezTo>
                  <a:cubicBezTo>
                    <a:pt x="252277" y="481285"/>
                    <a:pt x="253424" y="478421"/>
                    <a:pt x="253424" y="474697"/>
                  </a:cubicBezTo>
                  <a:cubicBezTo>
                    <a:pt x="253424" y="468538"/>
                    <a:pt x="249982" y="465387"/>
                    <a:pt x="243098" y="465387"/>
                  </a:cubicBezTo>
                  <a:close/>
                  <a:moveTo>
                    <a:pt x="155425" y="465387"/>
                  </a:moveTo>
                  <a:lnTo>
                    <a:pt x="155425" y="486585"/>
                  </a:lnTo>
                  <a:lnTo>
                    <a:pt x="160014" y="486585"/>
                  </a:lnTo>
                  <a:cubicBezTo>
                    <a:pt x="163743" y="486585"/>
                    <a:pt x="166611" y="485439"/>
                    <a:pt x="168906" y="483434"/>
                  </a:cubicBezTo>
                  <a:cubicBezTo>
                    <a:pt x="171057" y="481285"/>
                    <a:pt x="172204" y="478421"/>
                    <a:pt x="172204" y="474697"/>
                  </a:cubicBezTo>
                  <a:cubicBezTo>
                    <a:pt x="172204" y="468538"/>
                    <a:pt x="168762" y="465387"/>
                    <a:pt x="161879" y="465387"/>
                  </a:cubicBezTo>
                  <a:close/>
                  <a:moveTo>
                    <a:pt x="286354" y="445479"/>
                  </a:moveTo>
                  <a:lnTo>
                    <a:pt x="355931" y="445479"/>
                  </a:lnTo>
                  <a:lnTo>
                    <a:pt x="355931" y="465674"/>
                  </a:lnTo>
                  <a:lnTo>
                    <a:pt x="333552" y="465674"/>
                  </a:lnTo>
                  <a:lnTo>
                    <a:pt x="333552" y="537143"/>
                  </a:lnTo>
                  <a:lnTo>
                    <a:pt x="308733" y="537143"/>
                  </a:lnTo>
                  <a:lnTo>
                    <a:pt x="308733" y="465674"/>
                  </a:lnTo>
                  <a:lnTo>
                    <a:pt x="286354" y="465674"/>
                  </a:lnTo>
                  <a:close/>
                  <a:moveTo>
                    <a:pt x="211978" y="445479"/>
                  </a:moveTo>
                  <a:lnTo>
                    <a:pt x="243672" y="445479"/>
                  </a:lnTo>
                  <a:cubicBezTo>
                    <a:pt x="255288" y="445479"/>
                    <a:pt x="264036" y="448057"/>
                    <a:pt x="269773" y="453070"/>
                  </a:cubicBezTo>
                  <a:cubicBezTo>
                    <a:pt x="275653" y="458083"/>
                    <a:pt x="278521" y="465244"/>
                    <a:pt x="278521" y="474554"/>
                  </a:cubicBezTo>
                  <a:cubicBezTo>
                    <a:pt x="278521" y="484866"/>
                    <a:pt x="275509" y="492743"/>
                    <a:pt x="269486" y="498329"/>
                  </a:cubicBezTo>
                  <a:cubicBezTo>
                    <a:pt x="263463" y="503915"/>
                    <a:pt x="254858" y="506636"/>
                    <a:pt x="243672" y="506636"/>
                  </a:cubicBezTo>
                  <a:lnTo>
                    <a:pt x="236788" y="506636"/>
                  </a:lnTo>
                  <a:lnTo>
                    <a:pt x="236788" y="537143"/>
                  </a:lnTo>
                  <a:lnTo>
                    <a:pt x="211978" y="537143"/>
                  </a:lnTo>
                  <a:close/>
                  <a:moveTo>
                    <a:pt x="130616" y="445479"/>
                  </a:moveTo>
                  <a:lnTo>
                    <a:pt x="162452" y="445479"/>
                  </a:lnTo>
                  <a:cubicBezTo>
                    <a:pt x="174068" y="445479"/>
                    <a:pt x="182673" y="448057"/>
                    <a:pt x="188552" y="453070"/>
                  </a:cubicBezTo>
                  <a:cubicBezTo>
                    <a:pt x="194288" y="458083"/>
                    <a:pt x="197300" y="465244"/>
                    <a:pt x="197300" y="474554"/>
                  </a:cubicBezTo>
                  <a:cubicBezTo>
                    <a:pt x="197300" y="484866"/>
                    <a:pt x="194288" y="492743"/>
                    <a:pt x="188265" y="498329"/>
                  </a:cubicBezTo>
                  <a:cubicBezTo>
                    <a:pt x="182099" y="503915"/>
                    <a:pt x="173495" y="506636"/>
                    <a:pt x="162452" y="506636"/>
                  </a:cubicBezTo>
                  <a:lnTo>
                    <a:pt x="155425" y="506636"/>
                  </a:lnTo>
                  <a:lnTo>
                    <a:pt x="155425" y="537143"/>
                  </a:lnTo>
                  <a:lnTo>
                    <a:pt x="130616" y="537143"/>
                  </a:lnTo>
                  <a:close/>
                  <a:moveTo>
                    <a:pt x="199754" y="240779"/>
                  </a:moveTo>
                  <a:cubicBezTo>
                    <a:pt x="196169" y="244359"/>
                    <a:pt x="194018" y="249371"/>
                    <a:pt x="194018" y="254813"/>
                  </a:cubicBezTo>
                  <a:cubicBezTo>
                    <a:pt x="194018" y="265840"/>
                    <a:pt x="203053" y="274719"/>
                    <a:pt x="214095" y="274719"/>
                  </a:cubicBezTo>
                  <a:cubicBezTo>
                    <a:pt x="219545" y="274719"/>
                    <a:pt x="224565" y="272571"/>
                    <a:pt x="228150" y="269134"/>
                  </a:cubicBezTo>
                  <a:lnTo>
                    <a:pt x="214095" y="269134"/>
                  </a:lnTo>
                  <a:cubicBezTo>
                    <a:pt x="206208" y="269134"/>
                    <a:pt x="199754" y="262690"/>
                    <a:pt x="199754" y="254813"/>
                  </a:cubicBezTo>
                  <a:close/>
                  <a:moveTo>
                    <a:pt x="274076" y="240346"/>
                  </a:moveTo>
                  <a:lnTo>
                    <a:pt x="307312" y="240346"/>
                  </a:lnTo>
                  <a:lnTo>
                    <a:pt x="307312" y="268996"/>
                  </a:lnTo>
                  <a:lnTo>
                    <a:pt x="274076" y="268996"/>
                  </a:lnTo>
                  <a:close/>
                  <a:moveTo>
                    <a:pt x="241333" y="207745"/>
                  </a:moveTo>
                  <a:lnTo>
                    <a:pt x="307312" y="207745"/>
                  </a:lnTo>
                  <a:lnTo>
                    <a:pt x="307312" y="236324"/>
                  </a:lnTo>
                  <a:lnTo>
                    <a:pt x="241333" y="236324"/>
                  </a:lnTo>
                  <a:close/>
                  <a:moveTo>
                    <a:pt x="214095" y="206122"/>
                  </a:moveTo>
                  <a:cubicBezTo>
                    <a:pt x="221983" y="206122"/>
                    <a:pt x="228437" y="212423"/>
                    <a:pt x="228437" y="220443"/>
                  </a:cubicBezTo>
                  <a:lnTo>
                    <a:pt x="228437" y="240492"/>
                  </a:lnTo>
                  <a:lnTo>
                    <a:pt x="248515" y="240492"/>
                  </a:lnTo>
                  <a:cubicBezTo>
                    <a:pt x="256402" y="240492"/>
                    <a:pt x="262856" y="246793"/>
                    <a:pt x="262856" y="254813"/>
                  </a:cubicBezTo>
                  <a:cubicBezTo>
                    <a:pt x="262856" y="281593"/>
                    <a:pt x="241057" y="303361"/>
                    <a:pt x="214095" y="303361"/>
                  </a:cubicBezTo>
                  <a:cubicBezTo>
                    <a:pt x="187277" y="303361"/>
                    <a:pt x="165335" y="281593"/>
                    <a:pt x="165335" y="254813"/>
                  </a:cubicBezTo>
                  <a:cubicBezTo>
                    <a:pt x="165335" y="227890"/>
                    <a:pt x="187277" y="206122"/>
                    <a:pt x="214095" y="206122"/>
                  </a:cubicBezTo>
                  <a:close/>
                  <a:moveTo>
                    <a:pt x="172673" y="175920"/>
                  </a:moveTo>
                  <a:lnTo>
                    <a:pt x="307312" y="175920"/>
                  </a:lnTo>
                  <a:lnTo>
                    <a:pt x="307312" y="204570"/>
                  </a:lnTo>
                  <a:lnTo>
                    <a:pt x="172673" y="204570"/>
                  </a:lnTo>
                  <a:close/>
                  <a:moveTo>
                    <a:pt x="153868" y="160447"/>
                  </a:moveTo>
                  <a:lnTo>
                    <a:pt x="153868" y="332523"/>
                  </a:lnTo>
                  <a:lnTo>
                    <a:pt x="326118" y="332523"/>
                  </a:lnTo>
                  <a:lnTo>
                    <a:pt x="326118" y="160447"/>
                  </a:lnTo>
                  <a:close/>
                  <a:moveTo>
                    <a:pt x="139525" y="131816"/>
                  </a:moveTo>
                  <a:lnTo>
                    <a:pt x="340461" y="131816"/>
                  </a:lnTo>
                  <a:cubicBezTo>
                    <a:pt x="348349" y="131816"/>
                    <a:pt x="354803" y="138258"/>
                    <a:pt x="354803" y="146132"/>
                  </a:cubicBezTo>
                  <a:lnTo>
                    <a:pt x="354803" y="346838"/>
                  </a:lnTo>
                  <a:cubicBezTo>
                    <a:pt x="354803" y="354712"/>
                    <a:pt x="348349" y="361154"/>
                    <a:pt x="340461" y="361154"/>
                  </a:cubicBezTo>
                  <a:lnTo>
                    <a:pt x="139525" y="361154"/>
                  </a:lnTo>
                  <a:cubicBezTo>
                    <a:pt x="131494" y="361154"/>
                    <a:pt x="125183" y="354712"/>
                    <a:pt x="125183" y="346838"/>
                  </a:cubicBezTo>
                  <a:lnTo>
                    <a:pt x="125183" y="146132"/>
                  </a:lnTo>
                  <a:cubicBezTo>
                    <a:pt x="125183" y="138258"/>
                    <a:pt x="131494" y="131816"/>
                    <a:pt x="139525" y="131816"/>
                  </a:cubicBezTo>
                  <a:close/>
                  <a:moveTo>
                    <a:pt x="28679" y="76877"/>
                  </a:moveTo>
                  <a:lnTo>
                    <a:pt x="28679" y="578795"/>
                  </a:lnTo>
                  <a:lnTo>
                    <a:pt x="454129" y="578795"/>
                  </a:lnTo>
                  <a:lnTo>
                    <a:pt x="454129" y="125122"/>
                  </a:lnTo>
                  <a:lnTo>
                    <a:pt x="371821" y="125122"/>
                  </a:lnTo>
                  <a:cubicBezTo>
                    <a:pt x="363934" y="125122"/>
                    <a:pt x="357482" y="118679"/>
                    <a:pt x="357482" y="110806"/>
                  </a:cubicBezTo>
                  <a:lnTo>
                    <a:pt x="357482" y="76877"/>
                  </a:lnTo>
                  <a:close/>
                  <a:moveTo>
                    <a:pt x="386160" y="48817"/>
                  </a:moveTo>
                  <a:lnTo>
                    <a:pt x="386160" y="96490"/>
                  </a:lnTo>
                  <a:lnTo>
                    <a:pt x="433767" y="96490"/>
                  </a:lnTo>
                  <a:close/>
                  <a:moveTo>
                    <a:pt x="28679" y="28632"/>
                  </a:moveTo>
                  <a:lnTo>
                    <a:pt x="28679" y="48245"/>
                  </a:lnTo>
                  <a:lnTo>
                    <a:pt x="357482" y="48245"/>
                  </a:lnTo>
                  <a:lnTo>
                    <a:pt x="357482" y="28632"/>
                  </a:lnTo>
                  <a:close/>
                  <a:moveTo>
                    <a:pt x="14339" y="0"/>
                  </a:moveTo>
                  <a:lnTo>
                    <a:pt x="371821" y="0"/>
                  </a:lnTo>
                  <a:cubicBezTo>
                    <a:pt x="375549" y="0"/>
                    <a:pt x="379277" y="1575"/>
                    <a:pt x="382002" y="4152"/>
                  </a:cubicBezTo>
                  <a:lnTo>
                    <a:pt x="478506" y="100641"/>
                  </a:lnTo>
                  <a:cubicBezTo>
                    <a:pt x="481231" y="103361"/>
                    <a:pt x="482808" y="106940"/>
                    <a:pt x="482808" y="110806"/>
                  </a:cubicBezTo>
                  <a:lnTo>
                    <a:pt x="482808" y="593111"/>
                  </a:lnTo>
                  <a:cubicBezTo>
                    <a:pt x="482808" y="600985"/>
                    <a:pt x="476355" y="607427"/>
                    <a:pt x="468469" y="607427"/>
                  </a:cubicBezTo>
                  <a:lnTo>
                    <a:pt x="14339" y="607427"/>
                  </a:lnTo>
                  <a:cubicBezTo>
                    <a:pt x="6453" y="607427"/>
                    <a:pt x="0" y="600985"/>
                    <a:pt x="0" y="593111"/>
                  </a:cubicBezTo>
                  <a:lnTo>
                    <a:pt x="0" y="14316"/>
                  </a:lnTo>
                  <a:cubicBezTo>
                    <a:pt x="0" y="6442"/>
                    <a:pt x="6453" y="0"/>
                    <a:pt x="14339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</p:sp>
        <p:sp>
          <p:nvSpPr>
            <p:cNvPr id="239" name="ppt-file-format_28858">
              <a:extLst>
                <a:ext uri="{FF2B5EF4-FFF2-40B4-BE49-F238E27FC236}">
                  <a16:creationId xmlns:a16="http://schemas.microsoft.com/office/drawing/2014/main" id="{1FA021FD-BD6C-4050-8FCC-C0D1D6437AAD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8367142" y="3876684"/>
              <a:ext cx="303974" cy="701088"/>
            </a:xfrm>
            <a:custGeom>
              <a:avLst/>
              <a:gdLst>
                <a:gd name="connsiteX0" fmla="*/ 217836 w 441669"/>
                <a:gd name="connsiteY0" fmla="*/ 457899 h 607780"/>
                <a:gd name="connsiteX1" fmla="*/ 243380 w 441669"/>
                <a:gd name="connsiteY1" fmla="*/ 479098 h 607780"/>
                <a:gd name="connsiteX2" fmla="*/ 215257 w 441669"/>
                <a:gd name="connsiteY2" fmla="*/ 502708 h 607780"/>
                <a:gd name="connsiteX3" fmla="*/ 204357 w 441669"/>
                <a:gd name="connsiteY3" fmla="*/ 501794 h 607780"/>
                <a:gd name="connsiteX4" fmla="*/ 204357 w 441669"/>
                <a:gd name="connsiteY4" fmla="*/ 459146 h 607780"/>
                <a:gd name="connsiteX5" fmla="*/ 217836 w 441669"/>
                <a:gd name="connsiteY5" fmla="*/ 457899 h 607780"/>
                <a:gd name="connsiteX6" fmla="*/ 93030 w 441669"/>
                <a:gd name="connsiteY6" fmla="*/ 457899 h 607780"/>
                <a:gd name="connsiteX7" fmla="*/ 118620 w 441669"/>
                <a:gd name="connsiteY7" fmla="*/ 479098 h 607780"/>
                <a:gd name="connsiteX8" fmla="*/ 90446 w 441669"/>
                <a:gd name="connsiteY8" fmla="*/ 502708 h 607780"/>
                <a:gd name="connsiteX9" fmla="*/ 79527 w 441669"/>
                <a:gd name="connsiteY9" fmla="*/ 501794 h 607780"/>
                <a:gd name="connsiteX10" fmla="*/ 79527 w 441669"/>
                <a:gd name="connsiteY10" fmla="*/ 459146 h 607780"/>
                <a:gd name="connsiteX11" fmla="*/ 93030 w 441669"/>
                <a:gd name="connsiteY11" fmla="*/ 457899 h 607780"/>
                <a:gd name="connsiteX12" fmla="*/ 285786 w 441669"/>
                <a:gd name="connsiteY12" fmla="*/ 434283 h 607780"/>
                <a:gd name="connsiteX13" fmla="*/ 285786 w 441669"/>
                <a:gd name="connsiteY13" fmla="*/ 461717 h 607780"/>
                <a:gd name="connsiteX14" fmla="*/ 324674 w 441669"/>
                <a:gd name="connsiteY14" fmla="*/ 461717 h 607780"/>
                <a:gd name="connsiteX15" fmla="*/ 324674 w 441669"/>
                <a:gd name="connsiteY15" fmla="*/ 578850 h 607780"/>
                <a:gd name="connsiteX16" fmla="*/ 357482 w 441669"/>
                <a:gd name="connsiteY16" fmla="*/ 578850 h 607780"/>
                <a:gd name="connsiteX17" fmla="*/ 357482 w 441669"/>
                <a:gd name="connsiteY17" fmla="*/ 461717 h 607780"/>
                <a:gd name="connsiteX18" fmla="*/ 397036 w 441669"/>
                <a:gd name="connsiteY18" fmla="*/ 461717 h 607780"/>
                <a:gd name="connsiteX19" fmla="*/ 397036 w 441669"/>
                <a:gd name="connsiteY19" fmla="*/ 434283 h 607780"/>
                <a:gd name="connsiteX20" fmla="*/ 216172 w 441669"/>
                <a:gd name="connsiteY20" fmla="*/ 433202 h 607780"/>
                <a:gd name="connsiteX21" fmla="*/ 171871 w 441669"/>
                <a:gd name="connsiteY21" fmla="*/ 436195 h 607780"/>
                <a:gd name="connsiteX22" fmla="*/ 171871 w 441669"/>
                <a:gd name="connsiteY22" fmla="*/ 578850 h 607780"/>
                <a:gd name="connsiteX23" fmla="*/ 204347 w 441669"/>
                <a:gd name="connsiteY23" fmla="*/ 578850 h 607780"/>
                <a:gd name="connsiteX24" fmla="*/ 204347 w 441669"/>
                <a:gd name="connsiteY24" fmla="*/ 527142 h 607780"/>
                <a:gd name="connsiteX25" fmla="*/ 215505 w 441669"/>
                <a:gd name="connsiteY25" fmla="*/ 527807 h 607780"/>
                <a:gd name="connsiteX26" fmla="*/ 262553 w 441669"/>
                <a:gd name="connsiteY26" fmla="*/ 512510 h 607780"/>
                <a:gd name="connsiteX27" fmla="*/ 275877 w 441669"/>
                <a:gd name="connsiteY27" fmla="*/ 478260 h 607780"/>
                <a:gd name="connsiteX28" fmla="*/ 260388 w 441669"/>
                <a:gd name="connsiteY28" fmla="*/ 444758 h 607780"/>
                <a:gd name="connsiteX29" fmla="*/ 216172 w 441669"/>
                <a:gd name="connsiteY29" fmla="*/ 433202 h 607780"/>
                <a:gd name="connsiteX30" fmla="*/ 91348 w 441669"/>
                <a:gd name="connsiteY30" fmla="*/ 433202 h 607780"/>
                <a:gd name="connsiteX31" fmla="*/ 47048 w 441669"/>
                <a:gd name="connsiteY31" fmla="*/ 436195 h 607780"/>
                <a:gd name="connsiteX32" fmla="*/ 47048 w 441669"/>
                <a:gd name="connsiteY32" fmla="*/ 578850 h 607780"/>
                <a:gd name="connsiteX33" fmla="*/ 79523 w 441669"/>
                <a:gd name="connsiteY33" fmla="*/ 578850 h 607780"/>
                <a:gd name="connsiteX34" fmla="*/ 79523 w 441669"/>
                <a:gd name="connsiteY34" fmla="*/ 527142 h 607780"/>
                <a:gd name="connsiteX35" fmla="*/ 90682 w 441669"/>
                <a:gd name="connsiteY35" fmla="*/ 527807 h 607780"/>
                <a:gd name="connsiteX36" fmla="*/ 137730 w 441669"/>
                <a:gd name="connsiteY36" fmla="*/ 512510 h 607780"/>
                <a:gd name="connsiteX37" fmla="*/ 151053 w 441669"/>
                <a:gd name="connsiteY37" fmla="*/ 478260 h 607780"/>
                <a:gd name="connsiteX38" fmla="*/ 135565 w 441669"/>
                <a:gd name="connsiteY38" fmla="*/ 444758 h 607780"/>
                <a:gd name="connsiteX39" fmla="*/ 91348 w 441669"/>
                <a:gd name="connsiteY39" fmla="*/ 433202 h 607780"/>
                <a:gd name="connsiteX40" fmla="*/ 283604 w 441669"/>
                <a:gd name="connsiteY40" fmla="*/ 167099 h 607780"/>
                <a:gd name="connsiteX41" fmla="*/ 313240 w 441669"/>
                <a:gd name="connsiteY41" fmla="*/ 237029 h 607780"/>
                <a:gd name="connsiteX42" fmla="*/ 215507 w 441669"/>
                <a:gd name="connsiteY42" fmla="*/ 237029 h 607780"/>
                <a:gd name="connsiteX43" fmla="*/ 202269 w 441669"/>
                <a:gd name="connsiteY43" fmla="*/ 154821 h 607780"/>
                <a:gd name="connsiteX44" fmla="*/ 202269 w 441669"/>
                <a:gd name="connsiteY44" fmla="*/ 252384 h 607780"/>
                <a:gd name="connsiteX45" fmla="*/ 300044 w 441669"/>
                <a:gd name="connsiteY45" fmla="*/ 252384 h 607780"/>
                <a:gd name="connsiteX46" fmla="*/ 202269 w 441669"/>
                <a:gd name="connsiteY46" fmla="*/ 349864 h 607780"/>
                <a:gd name="connsiteX47" fmla="*/ 104578 w 441669"/>
                <a:gd name="connsiteY47" fmla="*/ 252384 h 607780"/>
                <a:gd name="connsiteX48" fmla="*/ 202269 w 441669"/>
                <a:gd name="connsiteY48" fmla="*/ 154821 h 607780"/>
                <a:gd name="connsiteX49" fmla="*/ 214448 w 441669"/>
                <a:gd name="connsiteY49" fmla="*/ 122353 h 607780"/>
                <a:gd name="connsiteX50" fmla="*/ 283602 w 441669"/>
                <a:gd name="connsiteY50" fmla="*/ 150875 h 607780"/>
                <a:gd name="connsiteX51" fmla="*/ 214531 w 441669"/>
                <a:gd name="connsiteY51" fmla="*/ 219811 h 607780"/>
                <a:gd name="connsiteX52" fmla="*/ 23899 w 441669"/>
                <a:gd name="connsiteY52" fmla="*/ 23859 h 607780"/>
                <a:gd name="connsiteX53" fmla="*/ 23899 w 441669"/>
                <a:gd name="connsiteY53" fmla="*/ 404688 h 607780"/>
                <a:gd name="connsiteX54" fmla="*/ 417770 w 441669"/>
                <a:gd name="connsiteY54" fmla="*/ 404688 h 607780"/>
                <a:gd name="connsiteX55" fmla="*/ 417770 w 441669"/>
                <a:gd name="connsiteY55" fmla="*/ 157702 h 607780"/>
                <a:gd name="connsiteX56" fmla="*/ 312349 w 441669"/>
                <a:gd name="connsiteY56" fmla="*/ 157702 h 607780"/>
                <a:gd name="connsiteX57" fmla="*/ 300442 w 441669"/>
                <a:gd name="connsiteY57" fmla="*/ 145814 h 607780"/>
                <a:gd name="connsiteX58" fmla="*/ 300442 w 441669"/>
                <a:gd name="connsiteY58" fmla="*/ 23859 h 607780"/>
                <a:gd name="connsiteX59" fmla="*/ 23899 w 441669"/>
                <a:gd name="connsiteY59" fmla="*/ 0 h 607780"/>
                <a:gd name="connsiteX60" fmla="*/ 312349 w 441669"/>
                <a:gd name="connsiteY60" fmla="*/ 0 h 607780"/>
                <a:gd name="connsiteX61" fmla="*/ 315097 w 441669"/>
                <a:gd name="connsiteY61" fmla="*/ 333 h 607780"/>
                <a:gd name="connsiteX62" fmla="*/ 315764 w 441669"/>
                <a:gd name="connsiteY62" fmla="*/ 582 h 607780"/>
                <a:gd name="connsiteX63" fmla="*/ 318095 w 441669"/>
                <a:gd name="connsiteY63" fmla="*/ 1496 h 607780"/>
                <a:gd name="connsiteX64" fmla="*/ 318845 w 441669"/>
                <a:gd name="connsiteY64" fmla="*/ 1995 h 607780"/>
                <a:gd name="connsiteX65" fmla="*/ 321259 w 441669"/>
                <a:gd name="connsiteY65" fmla="*/ 3990 h 607780"/>
                <a:gd name="connsiteX66" fmla="*/ 321343 w 441669"/>
                <a:gd name="connsiteY66" fmla="*/ 4073 h 607780"/>
                <a:gd name="connsiteX67" fmla="*/ 438755 w 441669"/>
                <a:gd name="connsiteY67" fmla="*/ 137916 h 607780"/>
                <a:gd name="connsiteX68" fmla="*/ 441586 w 441669"/>
                <a:gd name="connsiteY68" fmla="*/ 145648 h 607780"/>
                <a:gd name="connsiteX69" fmla="*/ 441669 w 441669"/>
                <a:gd name="connsiteY69" fmla="*/ 146978 h 607780"/>
                <a:gd name="connsiteX70" fmla="*/ 441669 w 441669"/>
                <a:gd name="connsiteY70" fmla="*/ 583921 h 607780"/>
                <a:gd name="connsiteX71" fmla="*/ 417770 w 441669"/>
                <a:gd name="connsiteY71" fmla="*/ 607780 h 607780"/>
                <a:gd name="connsiteX72" fmla="*/ 23899 w 441669"/>
                <a:gd name="connsiteY72" fmla="*/ 607780 h 607780"/>
                <a:gd name="connsiteX73" fmla="*/ 0 w 441669"/>
                <a:gd name="connsiteY73" fmla="*/ 583921 h 607780"/>
                <a:gd name="connsiteX74" fmla="*/ 0 w 441669"/>
                <a:gd name="connsiteY74" fmla="*/ 23859 h 607780"/>
                <a:gd name="connsiteX75" fmla="*/ 23899 w 441669"/>
                <a:gd name="connsiteY75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1669" h="607780">
                  <a:moveTo>
                    <a:pt x="217836" y="457899"/>
                  </a:moveTo>
                  <a:cubicBezTo>
                    <a:pt x="234145" y="457899"/>
                    <a:pt x="243380" y="465797"/>
                    <a:pt x="243380" y="479098"/>
                  </a:cubicBezTo>
                  <a:cubicBezTo>
                    <a:pt x="243380" y="493896"/>
                    <a:pt x="232647" y="502708"/>
                    <a:pt x="215257" y="502708"/>
                  </a:cubicBezTo>
                  <a:cubicBezTo>
                    <a:pt x="210597" y="502708"/>
                    <a:pt x="207103" y="502459"/>
                    <a:pt x="204357" y="501794"/>
                  </a:cubicBezTo>
                  <a:lnTo>
                    <a:pt x="204357" y="459146"/>
                  </a:lnTo>
                  <a:cubicBezTo>
                    <a:pt x="206686" y="458481"/>
                    <a:pt x="211180" y="457899"/>
                    <a:pt x="217836" y="457899"/>
                  </a:cubicBezTo>
                  <a:close/>
                  <a:moveTo>
                    <a:pt x="93030" y="457899"/>
                  </a:moveTo>
                  <a:cubicBezTo>
                    <a:pt x="109367" y="457899"/>
                    <a:pt x="118620" y="465797"/>
                    <a:pt x="118620" y="479098"/>
                  </a:cubicBezTo>
                  <a:cubicBezTo>
                    <a:pt x="118620" y="493896"/>
                    <a:pt x="107867" y="502708"/>
                    <a:pt x="90446" y="502708"/>
                  </a:cubicBezTo>
                  <a:cubicBezTo>
                    <a:pt x="85778" y="502708"/>
                    <a:pt x="82277" y="502459"/>
                    <a:pt x="79527" y="501794"/>
                  </a:cubicBezTo>
                  <a:lnTo>
                    <a:pt x="79527" y="459146"/>
                  </a:lnTo>
                  <a:cubicBezTo>
                    <a:pt x="81861" y="458481"/>
                    <a:pt x="86362" y="457899"/>
                    <a:pt x="93030" y="457899"/>
                  </a:cubicBezTo>
                  <a:close/>
                  <a:moveTo>
                    <a:pt x="285786" y="434283"/>
                  </a:moveTo>
                  <a:lnTo>
                    <a:pt x="285786" y="461717"/>
                  </a:lnTo>
                  <a:lnTo>
                    <a:pt x="324674" y="461717"/>
                  </a:lnTo>
                  <a:lnTo>
                    <a:pt x="324674" y="578850"/>
                  </a:lnTo>
                  <a:lnTo>
                    <a:pt x="357482" y="578850"/>
                  </a:lnTo>
                  <a:lnTo>
                    <a:pt x="357482" y="461717"/>
                  </a:lnTo>
                  <a:lnTo>
                    <a:pt x="397036" y="461717"/>
                  </a:lnTo>
                  <a:lnTo>
                    <a:pt x="397036" y="434283"/>
                  </a:lnTo>
                  <a:close/>
                  <a:moveTo>
                    <a:pt x="216172" y="433202"/>
                  </a:moveTo>
                  <a:cubicBezTo>
                    <a:pt x="196186" y="433202"/>
                    <a:pt x="181947" y="434449"/>
                    <a:pt x="171871" y="436195"/>
                  </a:cubicBezTo>
                  <a:lnTo>
                    <a:pt x="171871" y="578850"/>
                  </a:lnTo>
                  <a:lnTo>
                    <a:pt x="204347" y="578850"/>
                  </a:lnTo>
                  <a:lnTo>
                    <a:pt x="204347" y="527142"/>
                  </a:lnTo>
                  <a:cubicBezTo>
                    <a:pt x="207344" y="527557"/>
                    <a:pt x="211175" y="527807"/>
                    <a:pt x="215505" y="527807"/>
                  </a:cubicBezTo>
                  <a:cubicBezTo>
                    <a:pt x="234824" y="527807"/>
                    <a:pt x="251395" y="523068"/>
                    <a:pt x="262553" y="512510"/>
                  </a:cubicBezTo>
                  <a:cubicBezTo>
                    <a:pt x="271130" y="504363"/>
                    <a:pt x="275877" y="492392"/>
                    <a:pt x="275877" y="478260"/>
                  </a:cubicBezTo>
                  <a:cubicBezTo>
                    <a:pt x="275877" y="464044"/>
                    <a:pt x="269631" y="452073"/>
                    <a:pt x="260388" y="444758"/>
                  </a:cubicBezTo>
                  <a:cubicBezTo>
                    <a:pt x="250729" y="437026"/>
                    <a:pt x="236323" y="433202"/>
                    <a:pt x="216172" y="433202"/>
                  </a:cubicBezTo>
                  <a:close/>
                  <a:moveTo>
                    <a:pt x="91348" y="433202"/>
                  </a:moveTo>
                  <a:cubicBezTo>
                    <a:pt x="71363" y="433202"/>
                    <a:pt x="57124" y="434449"/>
                    <a:pt x="47048" y="436195"/>
                  </a:cubicBezTo>
                  <a:lnTo>
                    <a:pt x="47048" y="578850"/>
                  </a:lnTo>
                  <a:lnTo>
                    <a:pt x="79523" y="578850"/>
                  </a:lnTo>
                  <a:lnTo>
                    <a:pt x="79523" y="527142"/>
                  </a:lnTo>
                  <a:cubicBezTo>
                    <a:pt x="82521" y="527557"/>
                    <a:pt x="86352" y="527807"/>
                    <a:pt x="90682" y="527807"/>
                  </a:cubicBezTo>
                  <a:cubicBezTo>
                    <a:pt x="110001" y="527807"/>
                    <a:pt x="126572" y="523068"/>
                    <a:pt x="137730" y="512510"/>
                  </a:cubicBezTo>
                  <a:cubicBezTo>
                    <a:pt x="146307" y="504363"/>
                    <a:pt x="151053" y="492392"/>
                    <a:pt x="151053" y="478260"/>
                  </a:cubicBezTo>
                  <a:cubicBezTo>
                    <a:pt x="151053" y="464044"/>
                    <a:pt x="144808" y="452073"/>
                    <a:pt x="135565" y="444758"/>
                  </a:cubicBezTo>
                  <a:cubicBezTo>
                    <a:pt x="125905" y="437026"/>
                    <a:pt x="111500" y="433202"/>
                    <a:pt x="91348" y="433202"/>
                  </a:cubicBezTo>
                  <a:close/>
                  <a:moveTo>
                    <a:pt x="283604" y="167099"/>
                  </a:moveTo>
                  <a:cubicBezTo>
                    <a:pt x="301835" y="184810"/>
                    <a:pt x="313240" y="209589"/>
                    <a:pt x="313240" y="237029"/>
                  </a:cubicBezTo>
                  <a:lnTo>
                    <a:pt x="215507" y="237029"/>
                  </a:lnTo>
                  <a:close/>
                  <a:moveTo>
                    <a:pt x="202269" y="154821"/>
                  </a:moveTo>
                  <a:lnTo>
                    <a:pt x="202269" y="252384"/>
                  </a:lnTo>
                  <a:lnTo>
                    <a:pt x="300044" y="252384"/>
                  </a:lnTo>
                  <a:cubicBezTo>
                    <a:pt x="300044" y="306235"/>
                    <a:pt x="256237" y="349864"/>
                    <a:pt x="202269" y="349864"/>
                  </a:cubicBezTo>
                  <a:cubicBezTo>
                    <a:pt x="148302" y="349864"/>
                    <a:pt x="104578" y="306235"/>
                    <a:pt x="104578" y="252384"/>
                  </a:cubicBezTo>
                  <a:cubicBezTo>
                    <a:pt x="104578" y="198533"/>
                    <a:pt x="148302" y="154821"/>
                    <a:pt x="202269" y="154821"/>
                  </a:cubicBezTo>
                  <a:close/>
                  <a:moveTo>
                    <a:pt x="214448" y="122353"/>
                  </a:moveTo>
                  <a:cubicBezTo>
                    <a:pt x="239913" y="121937"/>
                    <a:pt x="264129" y="131417"/>
                    <a:pt x="283602" y="150875"/>
                  </a:cubicBezTo>
                  <a:lnTo>
                    <a:pt x="214531" y="219811"/>
                  </a:lnTo>
                  <a:close/>
                  <a:moveTo>
                    <a:pt x="23899" y="23859"/>
                  </a:moveTo>
                  <a:lnTo>
                    <a:pt x="23899" y="404688"/>
                  </a:lnTo>
                  <a:lnTo>
                    <a:pt x="417770" y="404688"/>
                  </a:lnTo>
                  <a:lnTo>
                    <a:pt x="417770" y="157702"/>
                  </a:lnTo>
                  <a:lnTo>
                    <a:pt x="312349" y="157702"/>
                  </a:lnTo>
                  <a:cubicBezTo>
                    <a:pt x="305771" y="157702"/>
                    <a:pt x="300442" y="152381"/>
                    <a:pt x="300442" y="145814"/>
                  </a:cubicBezTo>
                  <a:lnTo>
                    <a:pt x="300442" y="23859"/>
                  </a:lnTo>
                  <a:close/>
                  <a:moveTo>
                    <a:pt x="23899" y="0"/>
                  </a:moveTo>
                  <a:lnTo>
                    <a:pt x="312349" y="0"/>
                  </a:lnTo>
                  <a:cubicBezTo>
                    <a:pt x="313265" y="0"/>
                    <a:pt x="314181" y="166"/>
                    <a:pt x="315097" y="333"/>
                  </a:cubicBezTo>
                  <a:cubicBezTo>
                    <a:pt x="315347" y="416"/>
                    <a:pt x="315514" y="499"/>
                    <a:pt x="315764" y="582"/>
                  </a:cubicBezTo>
                  <a:cubicBezTo>
                    <a:pt x="316596" y="831"/>
                    <a:pt x="317346" y="1164"/>
                    <a:pt x="318095" y="1496"/>
                  </a:cubicBezTo>
                  <a:cubicBezTo>
                    <a:pt x="318345" y="1663"/>
                    <a:pt x="318595" y="1829"/>
                    <a:pt x="318845" y="1995"/>
                  </a:cubicBezTo>
                  <a:cubicBezTo>
                    <a:pt x="319761" y="2577"/>
                    <a:pt x="320593" y="3242"/>
                    <a:pt x="321259" y="3990"/>
                  </a:cubicBezTo>
                  <a:cubicBezTo>
                    <a:pt x="321259" y="3990"/>
                    <a:pt x="321343" y="4073"/>
                    <a:pt x="321343" y="4073"/>
                  </a:cubicBezTo>
                  <a:lnTo>
                    <a:pt x="438755" y="137916"/>
                  </a:lnTo>
                  <a:cubicBezTo>
                    <a:pt x="440670" y="140078"/>
                    <a:pt x="441503" y="142821"/>
                    <a:pt x="441586" y="145648"/>
                  </a:cubicBezTo>
                  <a:cubicBezTo>
                    <a:pt x="441586" y="146063"/>
                    <a:pt x="441669" y="146562"/>
                    <a:pt x="441669" y="146978"/>
                  </a:cubicBezTo>
                  <a:lnTo>
                    <a:pt x="441669" y="583921"/>
                  </a:lnTo>
                  <a:cubicBezTo>
                    <a:pt x="441669" y="597056"/>
                    <a:pt x="430927" y="607780"/>
                    <a:pt x="417770" y="607780"/>
                  </a:cubicBezTo>
                  <a:lnTo>
                    <a:pt x="23899" y="607780"/>
                  </a:lnTo>
                  <a:cubicBezTo>
                    <a:pt x="10742" y="607780"/>
                    <a:pt x="0" y="597056"/>
                    <a:pt x="0" y="583921"/>
                  </a:cubicBezTo>
                  <a:lnTo>
                    <a:pt x="0" y="23859"/>
                  </a:lnTo>
                  <a:cubicBezTo>
                    <a:pt x="0" y="10724"/>
                    <a:pt x="10742" y="0"/>
                    <a:pt x="23899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</p:sp>
        <p:sp>
          <p:nvSpPr>
            <p:cNvPr id="240" name="ppt_126000">
              <a:extLst>
                <a:ext uri="{FF2B5EF4-FFF2-40B4-BE49-F238E27FC236}">
                  <a16:creationId xmlns:a16="http://schemas.microsoft.com/office/drawing/2014/main" id="{84940606-2C5B-4532-B15C-CD9A7F566B51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8954537" y="3828826"/>
              <a:ext cx="638672" cy="700648"/>
            </a:xfrm>
            <a:custGeom>
              <a:avLst/>
              <a:gdLst>
                <a:gd name="connsiteX0" fmla="*/ 325000 h 606722"/>
                <a:gd name="connsiteY0" fmla="*/ 325000 h 606722"/>
                <a:gd name="connsiteX1" fmla="*/ 325000 h 606722"/>
                <a:gd name="connsiteY1" fmla="*/ 325000 h 606722"/>
                <a:gd name="connsiteX2" fmla="*/ 325000 h 606722"/>
                <a:gd name="connsiteY2" fmla="*/ 325000 h 606722"/>
                <a:gd name="connsiteX3" fmla="*/ 325000 h 606722"/>
                <a:gd name="connsiteY3" fmla="*/ 325000 h 606722"/>
                <a:gd name="connsiteX4" fmla="*/ 325000 h 606722"/>
                <a:gd name="connsiteY4" fmla="*/ 325000 h 606722"/>
                <a:gd name="connsiteX5" fmla="*/ 325000 h 606722"/>
                <a:gd name="connsiteY5" fmla="*/ 325000 h 606722"/>
                <a:gd name="connsiteX6" fmla="*/ 325000 h 606722"/>
                <a:gd name="connsiteY6" fmla="*/ 325000 h 606722"/>
                <a:gd name="connsiteX7" fmla="*/ 325000 h 606722"/>
                <a:gd name="connsiteY7" fmla="*/ 325000 h 606722"/>
                <a:gd name="connsiteX8" fmla="*/ 325000 h 606722"/>
                <a:gd name="connsiteY8" fmla="*/ 325000 h 606722"/>
                <a:gd name="connsiteX9" fmla="*/ 325000 h 606722"/>
                <a:gd name="connsiteY9" fmla="*/ 325000 h 606722"/>
                <a:gd name="connsiteX10" fmla="*/ 325000 h 606722"/>
                <a:gd name="connsiteY10" fmla="*/ 325000 h 606722"/>
                <a:gd name="connsiteX11" fmla="*/ 325000 h 606722"/>
                <a:gd name="connsiteY11" fmla="*/ 325000 h 606722"/>
                <a:gd name="connsiteX12" fmla="*/ 325000 h 606722"/>
                <a:gd name="connsiteY12" fmla="*/ 325000 h 606722"/>
                <a:gd name="connsiteX13" fmla="*/ 325000 h 606722"/>
                <a:gd name="connsiteY13" fmla="*/ 325000 h 606722"/>
                <a:gd name="connsiteX14" fmla="*/ 325000 h 606722"/>
                <a:gd name="connsiteY14" fmla="*/ 325000 h 606722"/>
                <a:gd name="connsiteX15" fmla="*/ 325000 h 606722"/>
                <a:gd name="connsiteY15" fmla="*/ 325000 h 606722"/>
                <a:gd name="connsiteX16" fmla="*/ 325000 h 606722"/>
                <a:gd name="connsiteY16" fmla="*/ 325000 h 606722"/>
                <a:gd name="connsiteX17" fmla="*/ 325000 h 606722"/>
                <a:gd name="connsiteY17" fmla="*/ 325000 h 606722"/>
                <a:gd name="connsiteX18" fmla="*/ 325000 h 606722"/>
                <a:gd name="connsiteY18" fmla="*/ 325000 h 606722"/>
                <a:gd name="connsiteX19" fmla="*/ 325000 h 606722"/>
                <a:gd name="connsiteY19" fmla="*/ 325000 h 606722"/>
                <a:gd name="connsiteX20" fmla="*/ 325000 h 606722"/>
                <a:gd name="connsiteY20" fmla="*/ 325000 h 606722"/>
                <a:gd name="connsiteX21" fmla="*/ 325000 h 606722"/>
                <a:gd name="connsiteY21" fmla="*/ 325000 h 606722"/>
                <a:gd name="connsiteX22" fmla="*/ 325000 h 606722"/>
                <a:gd name="connsiteY22" fmla="*/ 325000 h 606722"/>
                <a:gd name="connsiteX23" fmla="*/ 325000 h 606722"/>
                <a:gd name="connsiteY23" fmla="*/ 325000 h 606722"/>
                <a:gd name="connsiteX24" fmla="*/ 325000 h 606722"/>
                <a:gd name="connsiteY24" fmla="*/ 325000 h 606722"/>
                <a:gd name="connsiteX25" fmla="*/ 325000 h 606722"/>
                <a:gd name="connsiteY25" fmla="*/ 325000 h 606722"/>
                <a:gd name="connsiteX26" fmla="*/ 325000 h 606722"/>
                <a:gd name="connsiteY26" fmla="*/ 325000 h 606722"/>
                <a:gd name="connsiteX27" fmla="*/ 325000 h 606722"/>
                <a:gd name="connsiteY27" fmla="*/ 325000 h 606722"/>
                <a:gd name="connsiteX28" fmla="*/ 325000 h 606722"/>
                <a:gd name="connsiteY28" fmla="*/ 325000 h 606722"/>
                <a:gd name="connsiteX29" fmla="*/ 325000 h 606722"/>
                <a:gd name="connsiteY29" fmla="*/ 325000 h 606722"/>
                <a:gd name="connsiteX30" fmla="*/ 325000 h 606722"/>
                <a:gd name="connsiteY30" fmla="*/ 325000 h 606722"/>
                <a:gd name="connsiteX31" fmla="*/ 325000 h 606722"/>
                <a:gd name="connsiteY31" fmla="*/ 325000 h 606722"/>
                <a:gd name="connsiteX32" fmla="*/ 325000 h 606722"/>
                <a:gd name="connsiteY32" fmla="*/ 325000 h 606722"/>
                <a:gd name="connsiteX33" fmla="*/ 325000 h 606722"/>
                <a:gd name="connsiteY33" fmla="*/ 325000 h 606722"/>
                <a:gd name="connsiteX34" fmla="*/ 325000 h 606722"/>
                <a:gd name="connsiteY34" fmla="*/ 325000 h 606722"/>
                <a:gd name="connsiteX35" fmla="*/ 325000 h 606722"/>
                <a:gd name="connsiteY35" fmla="*/ 325000 h 606722"/>
                <a:gd name="connsiteX36" fmla="*/ 325000 h 606722"/>
                <a:gd name="connsiteY36" fmla="*/ 325000 h 606722"/>
                <a:gd name="connsiteX37" fmla="*/ 325000 h 606722"/>
                <a:gd name="connsiteY37" fmla="*/ 325000 h 606722"/>
                <a:gd name="connsiteX38" fmla="*/ 325000 h 606722"/>
                <a:gd name="connsiteY38" fmla="*/ 325000 h 606722"/>
                <a:gd name="connsiteX39" fmla="*/ 325000 h 606722"/>
                <a:gd name="connsiteY39" fmla="*/ 325000 h 606722"/>
                <a:gd name="connsiteX40" fmla="*/ 325000 h 606722"/>
                <a:gd name="connsiteY40" fmla="*/ 325000 h 606722"/>
                <a:gd name="connsiteX41" fmla="*/ 325000 h 606722"/>
                <a:gd name="connsiteY41" fmla="*/ 325000 h 606722"/>
                <a:gd name="connsiteX42" fmla="*/ 325000 h 606722"/>
                <a:gd name="connsiteY42" fmla="*/ 325000 h 606722"/>
                <a:gd name="connsiteX43" fmla="*/ 325000 h 606722"/>
                <a:gd name="connsiteY43" fmla="*/ 325000 h 606722"/>
                <a:gd name="connsiteX44" fmla="*/ 325000 h 606722"/>
                <a:gd name="connsiteY44" fmla="*/ 325000 h 606722"/>
                <a:gd name="connsiteX45" fmla="*/ 325000 h 606722"/>
                <a:gd name="connsiteY45" fmla="*/ 325000 h 606722"/>
                <a:gd name="connsiteX46" fmla="*/ 325000 h 606722"/>
                <a:gd name="connsiteY46" fmla="*/ 325000 h 606722"/>
                <a:gd name="connsiteX47" fmla="*/ 325000 h 606722"/>
                <a:gd name="connsiteY47" fmla="*/ 325000 h 606722"/>
                <a:gd name="connsiteX48" fmla="*/ 325000 h 606722"/>
                <a:gd name="connsiteY48" fmla="*/ 325000 h 606722"/>
                <a:gd name="connsiteX49" fmla="*/ 325000 h 606722"/>
                <a:gd name="connsiteY49" fmla="*/ 325000 h 606722"/>
                <a:gd name="connsiteX50" fmla="*/ 325000 h 606722"/>
                <a:gd name="connsiteY50" fmla="*/ 325000 h 606722"/>
                <a:gd name="connsiteX51" fmla="*/ 325000 h 606722"/>
                <a:gd name="connsiteY51" fmla="*/ 325000 h 606722"/>
                <a:gd name="connsiteX52" fmla="*/ 325000 h 606722"/>
                <a:gd name="connsiteY52" fmla="*/ 325000 h 606722"/>
                <a:gd name="connsiteX53" fmla="*/ 325000 h 606722"/>
                <a:gd name="connsiteY53" fmla="*/ 325000 h 606722"/>
                <a:gd name="connsiteX54" fmla="*/ 325000 h 606722"/>
                <a:gd name="connsiteY54" fmla="*/ 325000 h 606722"/>
                <a:gd name="connsiteX55" fmla="*/ 325000 h 606722"/>
                <a:gd name="connsiteY55" fmla="*/ 325000 h 606722"/>
                <a:gd name="connsiteX56" fmla="*/ 325000 h 606722"/>
                <a:gd name="connsiteY56" fmla="*/ 325000 h 606722"/>
                <a:gd name="connsiteX57" fmla="*/ 325000 h 606722"/>
                <a:gd name="connsiteY57" fmla="*/ 325000 h 606722"/>
                <a:gd name="connsiteX58" fmla="*/ 325000 h 606722"/>
                <a:gd name="connsiteY58" fmla="*/ 325000 h 606722"/>
                <a:gd name="connsiteX59" fmla="*/ 325000 h 606722"/>
                <a:gd name="connsiteY59" fmla="*/ 325000 h 606722"/>
                <a:gd name="connsiteX60" fmla="*/ 325000 h 606722"/>
                <a:gd name="connsiteY60" fmla="*/ 325000 h 606722"/>
                <a:gd name="connsiteX61" fmla="*/ 325000 h 606722"/>
                <a:gd name="connsiteY61" fmla="*/ 325000 h 606722"/>
                <a:gd name="connsiteX62" fmla="*/ 325000 h 606722"/>
                <a:gd name="connsiteY62" fmla="*/ 325000 h 606722"/>
                <a:gd name="connsiteX63" fmla="*/ 325000 h 606722"/>
                <a:gd name="connsiteY63" fmla="*/ 325000 h 606722"/>
                <a:gd name="connsiteX64" fmla="*/ 325000 h 606722"/>
                <a:gd name="connsiteY64" fmla="*/ 32500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52668" h="606298">
                  <a:moveTo>
                    <a:pt x="310907" y="320360"/>
                  </a:moveTo>
                  <a:lnTo>
                    <a:pt x="310907" y="355978"/>
                  </a:lnTo>
                  <a:lnTo>
                    <a:pt x="335700" y="355978"/>
                  </a:lnTo>
                  <a:cubicBezTo>
                    <a:pt x="339621" y="355978"/>
                    <a:pt x="342910" y="354462"/>
                    <a:pt x="345567" y="351178"/>
                  </a:cubicBezTo>
                  <a:cubicBezTo>
                    <a:pt x="348223" y="348021"/>
                    <a:pt x="349488" y="343726"/>
                    <a:pt x="349488" y="338169"/>
                  </a:cubicBezTo>
                  <a:cubicBezTo>
                    <a:pt x="349488" y="335390"/>
                    <a:pt x="349108" y="332864"/>
                    <a:pt x="348223" y="330717"/>
                  </a:cubicBezTo>
                  <a:cubicBezTo>
                    <a:pt x="347464" y="328444"/>
                    <a:pt x="346325" y="326549"/>
                    <a:pt x="345061" y="325033"/>
                  </a:cubicBezTo>
                  <a:cubicBezTo>
                    <a:pt x="343669" y="323518"/>
                    <a:pt x="342151" y="322255"/>
                    <a:pt x="340254" y="321497"/>
                  </a:cubicBezTo>
                  <a:cubicBezTo>
                    <a:pt x="338483" y="320739"/>
                    <a:pt x="336585" y="320360"/>
                    <a:pt x="334815" y="320360"/>
                  </a:cubicBezTo>
                  <a:close/>
                  <a:moveTo>
                    <a:pt x="214222" y="320360"/>
                  </a:moveTo>
                  <a:lnTo>
                    <a:pt x="214222" y="355978"/>
                  </a:lnTo>
                  <a:lnTo>
                    <a:pt x="239019" y="355978"/>
                  </a:lnTo>
                  <a:cubicBezTo>
                    <a:pt x="242941" y="355978"/>
                    <a:pt x="246230" y="354462"/>
                    <a:pt x="248887" y="351178"/>
                  </a:cubicBezTo>
                  <a:cubicBezTo>
                    <a:pt x="251544" y="348021"/>
                    <a:pt x="252809" y="343726"/>
                    <a:pt x="252809" y="338169"/>
                  </a:cubicBezTo>
                  <a:cubicBezTo>
                    <a:pt x="252809" y="335390"/>
                    <a:pt x="252429" y="332864"/>
                    <a:pt x="251544" y="330717"/>
                  </a:cubicBezTo>
                  <a:cubicBezTo>
                    <a:pt x="250785" y="328444"/>
                    <a:pt x="249646" y="326549"/>
                    <a:pt x="248254" y="325033"/>
                  </a:cubicBezTo>
                  <a:cubicBezTo>
                    <a:pt x="246989" y="323518"/>
                    <a:pt x="245345" y="322255"/>
                    <a:pt x="243573" y="321497"/>
                  </a:cubicBezTo>
                  <a:cubicBezTo>
                    <a:pt x="241802" y="320739"/>
                    <a:pt x="239904" y="320360"/>
                    <a:pt x="238133" y="320360"/>
                  </a:cubicBezTo>
                  <a:close/>
                  <a:moveTo>
                    <a:pt x="376819" y="301667"/>
                  </a:moveTo>
                  <a:lnTo>
                    <a:pt x="468554" y="301667"/>
                  </a:lnTo>
                  <a:lnTo>
                    <a:pt x="468554" y="320360"/>
                  </a:lnTo>
                  <a:lnTo>
                    <a:pt x="433379" y="320360"/>
                  </a:lnTo>
                  <a:lnTo>
                    <a:pt x="433379" y="411678"/>
                  </a:lnTo>
                  <a:lnTo>
                    <a:pt x="412121" y="411678"/>
                  </a:lnTo>
                  <a:lnTo>
                    <a:pt x="412121" y="320360"/>
                  </a:lnTo>
                  <a:lnTo>
                    <a:pt x="376819" y="320360"/>
                  </a:lnTo>
                  <a:close/>
                  <a:moveTo>
                    <a:pt x="289530" y="301667"/>
                  </a:moveTo>
                  <a:lnTo>
                    <a:pt x="336206" y="301667"/>
                  </a:lnTo>
                  <a:cubicBezTo>
                    <a:pt x="341266" y="301667"/>
                    <a:pt x="345946" y="302678"/>
                    <a:pt x="350247" y="304825"/>
                  </a:cubicBezTo>
                  <a:cubicBezTo>
                    <a:pt x="354548" y="306972"/>
                    <a:pt x="358216" y="309751"/>
                    <a:pt x="361252" y="313161"/>
                  </a:cubicBezTo>
                  <a:cubicBezTo>
                    <a:pt x="364414" y="316697"/>
                    <a:pt x="366817" y="320613"/>
                    <a:pt x="368588" y="324907"/>
                  </a:cubicBezTo>
                  <a:cubicBezTo>
                    <a:pt x="370359" y="329328"/>
                    <a:pt x="371245" y="333748"/>
                    <a:pt x="371245" y="338169"/>
                  </a:cubicBezTo>
                  <a:cubicBezTo>
                    <a:pt x="371245" y="342842"/>
                    <a:pt x="370359" y="347389"/>
                    <a:pt x="368715" y="351810"/>
                  </a:cubicBezTo>
                  <a:cubicBezTo>
                    <a:pt x="367070" y="356104"/>
                    <a:pt x="364794" y="360020"/>
                    <a:pt x="361758" y="363430"/>
                  </a:cubicBezTo>
                  <a:cubicBezTo>
                    <a:pt x="358722" y="366840"/>
                    <a:pt x="355180" y="369619"/>
                    <a:pt x="350879" y="371640"/>
                  </a:cubicBezTo>
                  <a:cubicBezTo>
                    <a:pt x="346705" y="373787"/>
                    <a:pt x="342025" y="374797"/>
                    <a:pt x="336965" y="374797"/>
                  </a:cubicBezTo>
                  <a:lnTo>
                    <a:pt x="310907" y="374797"/>
                  </a:lnTo>
                  <a:lnTo>
                    <a:pt x="310907" y="411678"/>
                  </a:lnTo>
                  <a:lnTo>
                    <a:pt x="289530" y="411678"/>
                  </a:lnTo>
                  <a:close/>
                  <a:moveTo>
                    <a:pt x="192714" y="301667"/>
                  </a:moveTo>
                  <a:lnTo>
                    <a:pt x="239525" y="301667"/>
                  </a:lnTo>
                  <a:cubicBezTo>
                    <a:pt x="244585" y="301667"/>
                    <a:pt x="249267" y="302678"/>
                    <a:pt x="253568" y="304825"/>
                  </a:cubicBezTo>
                  <a:cubicBezTo>
                    <a:pt x="257743" y="306972"/>
                    <a:pt x="261539" y="309751"/>
                    <a:pt x="264575" y="313161"/>
                  </a:cubicBezTo>
                  <a:cubicBezTo>
                    <a:pt x="267738" y="316697"/>
                    <a:pt x="270142" y="320613"/>
                    <a:pt x="271913" y="324907"/>
                  </a:cubicBezTo>
                  <a:cubicBezTo>
                    <a:pt x="273684" y="329328"/>
                    <a:pt x="274570" y="333748"/>
                    <a:pt x="274570" y="338169"/>
                  </a:cubicBezTo>
                  <a:cubicBezTo>
                    <a:pt x="274570" y="342842"/>
                    <a:pt x="273684" y="347389"/>
                    <a:pt x="272039" y="351810"/>
                  </a:cubicBezTo>
                  <a:cubicBezTo>
                    <a:pt x="270395" y="356104"/>
                    <a:pt x="268117" y="360020"/>
                    <a:pt x="265081" y="363430"/>
                  </a:cubicBezTo>
                  <a:cubicBezTo>
                    <a:pt x="262045" y="366840"/>
                    <a:pt x="258502" y="369619"/>
                    <a:pt x="254201" y="371640"/>
                  </a:cubicBezTo>
                  <a:cubicBezTo>
                    <a:pt x="250026" y="373787"/>
                    <a:pt x="245345" y="374797"/>
                    <a:pt x="240284" y="374797"/>
                  </a:cubicBezTo>
                  <a:lnTo>
                    <a:pt x="214222" y="374797"/>
                  </a:lnTo>
                  <a:lnTo>
                    <a:pt x="214222" y="411678"/>
                  </a:lnTo>
                  <a:lnTo>
                    <a:pt x="192714" y="411678"/>
                  </a:lnTo>
                  <a:close/>
                  <a:moveTo>
                    <a:pt x="147783" y="259824"/>
                  </a:moveTo>
                  <a:lnTo>
                    <a:pt x="147783" y="466471"/>
                  </a:lnTo>
                  <a:lnTo>
                    <a:pt x="502058" y="466471"/>
                  </a:lnTo>
                  <a:lnTo>
                    <a:pt x="502058" y="259824"/>
                  </a:lnTo>
                  <a:close/>
                  <a:moveTo>
                    <a:pt x="0" y="0"/>
                  </a:moveTo>
                  <a:lnTo>
                    <a:pt x="332385" y="0"/>
                  </a:lnTo>
                  <a:lnTo>
                    <a:pt x="472450" y="131112"/>
                  </a:lnTo>
                  <a:lnTo>
                    <a:pt x="472450" y="209299"/>
                  </a:lnTo>
                  <a:lnTo>
                    <a:pt x="552668" y="209299"/>
                  </a:lnTo>
                  <a:lnTo>
                    <a:pt x="552668" y="516995"/>
                  </a:lnTo>
                  <a:lnTo>
                    <a:pt x="472450" y="516995"/>
                  </a:lnTo>
                  <a:lnTo>
                    <a:pt x="472450" y="606298"/>
                  </a:lnTo>
                  <a:lnTo>
                    <a:pt x="0" y="606298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15911796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1336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400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122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799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目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7D25F1E-A9D6-4CFD-B58E-34A4C42187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98"/>
          <a:stretch/>
        </p:blipFill>
        <p:spPr>
          <a:xfrm>
            <a:off x="0" y="11668"/>
            <a:ext cx="12192000" cy="329350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ED868C1-75B0-49D3-8065-4FE9E9224AED}"/>
              </a:ext>
            </a:extLst>
          </p:cNvPr>
          <p:cNvSpPr/>
          <p:nvPr userDrawn="1"/>
        </p:nvSpPr>
        <p:spPr>
          <a:xfrm>
            <a:off x="0" y="0"/>
            <a:ext cx="12192000" cy="3305175"/>
          </a:xfrm>
          <a:prstGeom prst="rect">
            <a:avLst/>
          </a:prstGeom>
          <a:gradFill>
            <a:gsLst>
              <a:gs pos="2256">
                <a:srgbClr val="026FC9"/>
              </a:gs>
              <a:gs pos="76000">
                <a:srgbClr val="0194F1">
                  <a:alpha val="0"/>
                </a:srgbClr>
              </a:gs>
              <a:gs pos="45000">
                <a:srgbClr val="0191E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63A37A6-E9A9-446B-9140-DD88E2A196B7}"/>
              </a:ext>
            </a:extLst>
          </p:cNvPr>
          <p:cNvSpPr txBox="1"/>
          <p:nvPr userDrawn="1"/>
        </p:nvSpPr>
        <p:spPr>
          <a:xfrm>
            <a:off x="598828" y="919718"/>
            <a:ext cx="150495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lang="zh-CN" altLang="en-US" sz="4800" b="1" kern="1200" dirty="0">
                <a:solidFill>
                  <a:schemeClr val="bg1"/>
                </a:solidFill>
                <a:latin typeface="+mj-ea"/>
                <a:ea typeface="+mj-ea"/>
                <a:cs typeface="+mn-cs"/>
              </a:rPr>
              <a:t>目录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2AB21E6-5C36-450D-8401-2FD36D372D88}"/>
              </a:ext>
            </a:extLst>
          </p:cNvPr>
          <p:cNvSpPr txBox="1"/>
          <p:nvPr userDrawn="1"/>
        </p:nvSpPr>
        <p:spPr>
          <a:xfrm>
            <a:off x="2290578" y="1130300"/>
            <a:ext cx="245491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lang="en-US" altLang="zh-CN" sz="2400" b="0" kern="1200" dirty="0">
                <a:solidFill>
                  <a:schemeClr val="bg1"/>
                </a:solidFill>
                <a:latin typeface="+mn-lt"/>
                <a:ea typeface="+mj-ea"/>
                <a:cs typeface="+mn-cs"/>
              </a:rPr>
              <a:t>CONTENTS</a:t>
            </a:r>
            <a:endParaRPr lang="zh-CN" altLang="en-US" sz="2400" b="0" kern="1200" dirty="0">
              <a:solidFill>
                <a:schemeClr val="bg1"/>
              </a:solidFill>
              <a:latin typeface="+mn-lt"/>
              <a:ea typeface="+mj-ea"/>
              <a:cs typeface="+mn-cs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6DEF888-D75B-412A-ADF1-0D0FCEF0535D}"/>
              </a:ext>
            </a:extLst>
          </p:cNvPr>
          <p:cNvGrpSpPr/>
          <p:nvPr userDrawn="1"/>
        </p:nvGrpSpPr>
        <p:grpSpPr>
          <a:xfrm>
            <a:off x="660400" y="3907386"/>
            <a:ext cx="2226714" cy="2226714"/>
            <a:chOff x="660400" y="3907386"/>
            <a:chExt cx="2226714" cy="2226714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14F972E-CEFD-44E3-9292-C12B63966A74}"/>
                </a:ext>
              </a:extLst>
            </p:cNvPr>
            <p:cNvSpPr/>
            <p:nvPr/>
          </p:nvSpPr>
          <p:spPr bwMode="auto">
            <a:xfrm>
              <a:off x="660400" y="3907386"/>
              <a:ext cx="2226714" cy="2226714"/>
            </a:xfrm>
            <a:prstGeom prst="rect">
              <a:avLst/>
            </a:prstGeom>
            <a:solidFill>
              <a:schemeClr val="bg1">
                <a:alpha val="96000"/>
              </a:scheme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2EB44AA-9B79-4B08-84AC-587361718AD9}"/>
                </a:ext>
              </a:extLst>
            </p:cNvPr>
            <p:cNvSpPr/>
            <p:nvPr/>
          </p:nvSpPr>
          <p:spPr bwMode="auto">
            <a:xfrm>
              <a:off x="783880" y="4614802"/>
              <a:ext cx="811882" cy="811882"/>
            </a:xfrm>
            <a:prstGeom prst="ellipse">
              <a:avLst/>
            </a:prstGeom>
            <a:solidFill>
              <a:srgbClr val="1C84F5"/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building_358699">
              <a:extLst>
                <a:ext uri="{FF2B5EF4-FFF2-40B4-BE49-F238E27FC236}">
                  <a16:creationId xmlns:a16="http://schemas.microsoft.com/office/drawing/2014/main" id="{37060396-D3D4-4E62-A2D7-5B1AEB6FC80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24113" y="4765825"/>
              <a:ext cx="531415" cy="512938"/>
            </a:xfrm>
            <a:custGeom>
              <a:avLst/>
              <a:gdLst>
                <a:gd name="connsiteX0" fmla="*/ 131639 w 607639"/>
                <a:gd name="connsiteY0" fmla="*/ 485369 h 586513"/>
                <a:gd name="connsiteX1" fmla="*/ 131639 w 607639"/>
                <a:gd name="connsiteY1" fmla="*/ 566249 h 586513"/>
                <a:gd name="connsiteX2" fmla="*/ 212634 w 607639"/>
                <a:gd name="connsiteY2" fmla="*/ 566249 h 586513"/>
                <a:gd name="connsiteX3" fmla="*/ 212634 w 607639"/>
                <a:gd name="connsiteY3" fmla="*/ 485369 h 586513"/>
                <a:gd name="connsiteX4" fmla="*/ 478947 w 607639"/>
                <a:gd name="connsiteY4" fmla="*/ 468081 h 586513"/>
                <a:gd name="connsiteX5" fmla="*/ 493286 w 607639"/>
                <a:gd name="connsiteY5" fmla="*/ 468081 h 586513"/>
                <a:gd name="connsiteX6" fmla="*/ 493286 w 607639"/>
                <a:gd name="connsiteY6" fmla="*/ 482389 h 586513"/>
                <a:gd name="connsiteX7" fmla="*/ 472981 w 607639"/>
                <a:gd name="connsiteY7" fmla="*/ 502563 h 586513"/>
                <a:gd name="connsiteX8" fmla="*/ 458643 w 607639"/>
                <a:gd name="connsiteY8" fmla="*/ 502563 h 586513"/>
                <a:gd name="connsiteX9" fmla="*/ 458643 w 607639"/>
                <a:gd name="connsiteY9" fmla="*/ 488255 h 586513"/>
                <a:gd name="connsiteX10" fmla="*/ 418109 w 607639"/>
                <a:gd name="connsiteY10" fmla="*/ 468081 h 586513"/>
                <a:gd name="connsiteX11" fmla="*/ 432441 w 607639"/>
                <a:gd name="connsiteY11" fmla="*/ 468081 h 586513"/>
                <a:gd name="connsiteX12" fmla="*/ 432441 w 607639"/>
                <a:gd name="connsiteY12" fmla="*/ 482389 h 586513"/>
                <a:gd name="connsiteX13" fmla="*/ 412234 w 607639"/>
                <a:gd name="connsiteY13" fmla="*/ 502563 h 586513"/>
                <a:gd name="connsiteX14" fmla="*/ 397902 w 607639"/>
                <a:gd name="connsiteY14" fmla="*/ 502563 h 586513"/>
                <a:gd name="connsiteX15" fmla="*/ 397902 w 607639"/>
                <a:gd name="connsiteY15" fmla="*/ 488255 h 586513"/>
                <a:gd name="connsiteX16" fmla="*/ 374680 w 607639"/>
                <a:gd name="connsiteY16" fmla="*/ 444906 h 586513"/>
                <a:gd name="connsiteX17" fmla="*/ 374680 w 607639"/>
                <a:gd name="connsiteY17" fmla="*/ 525809 h 586513"/>
                <a:gd name="connsiteX18" fmla="*/ 516510 w 607639"/>
                <a:gd name="connsiteY18" fmla="*/ 525809 h 586513"/>
                <a:gd name="connsiteX19" fmla="*/ 516510 w 607639"/>
                <a:gd name="connsiteY19" fmla="*/ 444906 h 586513"/>
                <a:gd name="connsiteX20" fmla="*/ 364530 w 607639"/>
                <a:gd name="connsiteY20" fmla="*/ 424636 h 586513"/>
                <a:gd name="connsiteX21" fmla="*/ 526571 w 607639"/>
                <a:gd name="connsiteY21" fmla="*/ 424636 h 586513"/>
                <a:gd name="connsiteX22" fmla="*/ 536721 w 607639"/>
                <a:gd name="connsiteY22" fmla="*/ 434771 h 586513"/>
                <a:gd name="connsiteX23" fmla="*/ 536721 w 607639"/>
                <a:gd name="connsiteY23" fmla="*/ 535944 h 586513"/>
                <a:gd name="connsiteX24" fmla="*/ 526571 w 607639"/>
                <a:gd name="connsiteY24" fmla="*/ 546079 h 586513"/>
                <a:gd name="connsiteX25" fmla="*/ 364530 w 607639"/>
                <a:gd name="connsiteY25" fmla="*/ 546079 h 586513"/>
                <a:gd name="connsiteX26" fmla="*/ 354380 w 607639"/>
                <a:gd name="connsiteY26" fmla="*/ 535944 h 586513"/>
                <a:gd name="connsiteX27" fmla="*/ 354380 w 607639"/>
                <a:gd name="connsiteY27" fmla="*/ 434771 h 586513"/>
                <a:gd name="connsiteX28" fmla="*/ 364530 w 607639"/>
                <a:gd name="connsiteY28" fmla="*/ 424636 h 586513"/>
                <a:gd name="connsiteX29" fmla="*/ 205506 w 607639"/>
                <a:gd name="connsiteY29" fmla="*/ 346781 h 586513"/>
                <a:gd name="connsiteX30" fmla="*/ 219845 w 607639"/>
                <a:gd name="connsiteY30" fmla="*/ 346781 h 586513"/>
                <a:gd name="connsiteX31" fmla="*/ 219845 w 607639"/>
                <a:gd name="connsiteY31" fmla="*/ 361006 h 586513"/>
                <a:gd name="connsiteX32" fmla="*/ 199540 w 607639"/>
                <a:gd name="connsiteY32" fmla="*/ 381278 h 586513"/>
                <a:gd name="connsiteX33" fmla="*/ 185202 w 607639"/>
                <a:gd name="connsiteY33" fmla="*/ 381278 h 586513"/>
                <a:gd name="connsiteX34" fmla="*/ 185202 w 607639"/>
                <a:gd name="connsiteY34" fmla="*/ 366963 h 586513"/>
                <a:gd name="connsiteX35" fmla="*/ 144739 w 607639"/>
                <a:gd name="connsiteY35" fmla="*/ 346781 h 586513"/>
                <a:gd name="connsiteX36" fmla="*/ 159071 w 607639"/>
                <a:gd name="connsiteY36" fmla="*/ 346781 h 586513"/>
                <a:gd name="connsiteX37" fmla="*/ 159071 w 607639"/>
                <a:gd name="connsiteY37" fmla="*/ 361006 h 586513"/>
                <a:gd name="connsiteX38" fmla="*/ 138864 w 607639"/>
                <a:gd name="connsiteY38" fmla="*/ 381278 h 586513"/>
                <a:gd name="connsiteX39" fmla="*/ 124532 w 607639"/>
                <a:gd name="connsiteY39" fmla="*/ 381278 h 586513"/>
                <a:gd name="connsiteX40" fmla="*/ 124532 w 607639"/>
                <a:gd name="connsiteY40" fmla="*/ 366963 h 586513"/>
                <a:gd name="connsiteX41" fmla="*/ 478947 w 607639"/>
                <a:gd name="connsiteY41" fmla="*/ 326510 h 586513"/>
                <a:gd name="connsiteX42" fmla="*/ 493286 w 607639"/>
                <a:gd name="connsiteY42" fmla="*/ 326510 h 586513"/>
                <a:gd name="connsiteX43" fmla="*/ 493286 w 607639"/>
                <a:gd name="connsiteY43" fmla="*/ 340824 h 586513"/>
                <a:gd name="connsiteX44" fmla="*/ 472981 w 607639"/>
                <a:gd name="connsiteY44" fmla="*/ 361007 h 586513"/>
                <a:gd name="connsiteX45" fmla="*/ 458643 w 607639"/>
                <a:gd name="connsiteY45" fmla="*/ 361007 h 586513"/>
                <a:gd name="connsiteX46" fmla="*/ 458643 w 607639"/>
                <a:gd name="connsiteY46" fmla="*/ 346781 h 586513"/>
                <a:gd name="connsiteX47" fmla="*/ 418109 w 607639"/>
                <a:gd name="connsiteY47" fmla="*/ 326510 h 586513"/>
                <a:gd name="connsiteX48" fmla="*/ 432441 w 607639"/>
                <a:gd name="connsiteY48" fmla="*/ 326510 h 586513"/>
                <a:gd name="connsiteX49" fmla="*/ 432441 w 607639"/>
                <a:gd name="connsiteY49" fmla="*/ 340824 h 586513"/>
                <a:gd name="connsiteX50" fmla="*/ 412234 w 607639"/>
                <a:gd name="connsiteY50" fmla="*/ 361007 h 586513"/>
                <a:gd name="connsiteX51" fmla="*/ 397902 w 607639"/>
                <a:gd name="connsiteY51" fmla="*/ 361007 h 586513"/>
                <a:gd name="connsiteX52" fmla="*/ 397902 w 607639"/>
                <a:gd name="connsiteY52" fmla="*/ 346781 h 586513"/>
                <a:gd name="connsiteX53" fmla="*/ 91143 w 607639"/>
                <a:gd name="connsiteY53" fmla="*/ 323595 h 586513"/>
                <a:gd name="connsiteX54" fmla="*/ 91143 w 607639"/>
                <a:gd name="connsiteY54" fmla="*/ 404463 h 586513"/>
                <a:gd name="connsiteX55" fmla="*/ 253146 w 607639"/>
                <a:gd name="connsiteY55" fmla="*/ 404463 h 586513"/>
                <a:gd name="connsiteX56" fmla="*/ 253146 w 607639"/>
                <a:gd name="connsiteY56" fmla="*/ 323595 h 586513"/>
                <a:gd name="connsiteX57" fmla="*/ 80995 w 607639"/>
                <a:gd name="connsiteY57" fmla="*/ 303334 h 586513"/>
                <a:gd name="connsiteX58" fmla="*/ 263294 w 607639"/>
                <a:gd name="connsiteY58" fmla="*/ 303334 h 586513"/>
                <a:gd name="connsiteX59" fmla="*/ 273441 w 607639"/>
                <a:gd name="connsiteY59" fmla="*/ 313465 h 586513"/>
                <a:gd name="connsiteX60" fmla="*/ 273441 w 607639"/>
                <a:gd name="connsiteY60" fmla="*/ 414594 h 586513"/>
                <a:gd name="connsiteX61" fmla="*/ 263294 w 607639"/>
                <a:gd name="connsiteY61" fmla="*/ 424636 h 586513"/>
                <a:gd name="connsiteX62" fmla="*/ 80995 w 607639"/>
                <a:gd name="connsiteY62" fmla="*/ 424636 h 586513"/>
                <a:gd name="connsiteX63" fmla="*/ 70848 w 607639"/>
                <a:gd name="connsiteY63" fmla="*/ 414594 h 586513"/>
                <a:gd name="connsiteX64" fmla="*/ 70848 w 607639"/>
                <a:gd name="connsiteY64" fmla="*/ 313465 h 586513"/>
                <a:gd name="connsiteX65" fmla="*/ 80995 w 607639"/>
                <a:gd name="connsiteY65" fmla="*/ 303334 h 586513"/>
                <a:gd name="connsiteX66" fmla="*/ 374680 w 607639"/>
                <a:gd name="connsiteY66" fmla="*/ 303325 h 586513"/>
                <a:gd name="connsiteX67" fmla="*/ 374680 w 607639"/>
                <a:gd name="connsiteY67" fmla="*/ 384193 h 586513"/>
                <a:gd name="connsiteX68" fmla="*/ 516510 w 607639"/>
                <a:gd name="connsiteY68" fmla="*/ 384193 h 586513"/>
                <a:gd name="connsiteX69" fmla="*/ 516510 w 607639"/>
                <a:gd name="connsiteY69" fmla="*/ 303325 h 586513"/>
                <a:gd name="connsiteX70" fmla="*/ 364530 w 607639"/>
                <a:gd name="connsiteY70" fmla="*/ 283152 h 586513"/>
                <a:gd name="connsiteX71" fmla="*/ 526571 w 607639"/>
                <a:gd name="connsiteY71" fmla="*/ 283152 h 586513"/>
                <a:gd name="connsiteX72" fmla="*/ 536721 w 607639"/>
                <a:gd name="connsiteY72" fmla="*/ 293194 h 586513"/>
                <a:gd name="connsiteX73" fmla="*/ 536721 w 607639"/>
                <a:gd name="connsiteY73" fmla="*/ 394323 h 586513"/>
                <a:gd name="connsiteX74" fmla="*/ 526571 w 607639"/>
                <a:gd name="connsiteY74" fmla="*/ 404454 h 586513"/>
                <a:gd name="connsiteX75" fmla="*/ 364530 w 607639"/>
                <a:gd name="connsiteY75" fmla="*/ 404454 h 586513"/>
                <a:gd name="connsiteX76" fmla="*/ 354380 w 607639"/>
                <a:gd name="connsiteY76" fmla="*/ 394323 h 586513"/>
                <a:gd name="connsiteX77" fmla="*/ 354380 w 607639"/>
                <a:gd name="connsiteY77" fmla="*/ 293194 h 586513"/>
                <a:gd name="connsiteX78" fmla="*/ 364530 w 607639"/>
                <a:gd name="connsiteY78" fmla="*/ 283152 h 586513"/>
                <a:gd name="connsiteX79" fmla="*/ 324068 w 607639"/>
                <a:gd name="connsiteY79" fmla="*/ 262904 h 586513"/>
                <a:gd name="connsiteX80" fmla="*/ 324068 w 607639"/>
                <a:gd name="connsiteY80" fmla="*/ 566249 h 586513"/>
                <a:gd name="connsiteX81" fmla="*/ 567142 w 607639"/>
                <a:gd name="connsiteY81" fmla="*/ 566249 h 586513"/>
                <a:gd name="connsiteX82" fmla="*/ 567142 w 607639"/>
                <a:gd name="connsiteY82" fmla="*/ 262904 h 586513"/>
                <a:gd name="connsiteX83" fmla="*/ 205506 w 607639"/>
                <a:gd name="connsiteY83" fmla="*/ 195063 h 586513"/>
                <a:gd name="connsiteX84" fmla="*/ 219845 w 607639"/>
                <a:gd name="connsiteY84" fmla="*/ 195063 h 586513"/>
                <a:gd name="connsiteX85" fmla="*/ 219845 w 607639"/>
                <a:gd name="connsiteY85" fmla="*/ 209371 h 586513"/>
                <a:gd name="connsiteX86" fmla="*/ 199540 w 607639"/>
                <a:gd name="connsiteY86" fmla="*/ 229545 h 586513"/>
                <a:gd name="connsiteX87" fmla="*/ 185202 w 607639"/>
                <a:gd name="connsiteY87" fmla="*/ 229545 h 586513"/>
                <a:gd name="connsiteX88" fmla="*/ 185202 w 607639"/>
                <a:gd name="connsiteY88" fmla="*/ 215237 h 586513"/>
                <a:gd name="connsiteX89" fmla="*/ 144739 w 607639"/>
                <a:gd name="connsiteY89" fmla="*/ 195063 h 586513"/>
                <a:gd name="connsiteX90" fmla="*/ 159071 w 607639"/>
                <a:gd name="connsiteY90" fmla="*/ 195063 h 586513"/>
                <a:gd name="connsiteX91" fmla="*/ 159071 w 607639"/>
                <a:gd name="connsiteY91" fmla="*/ 209371 h 586513"/>
                <a:gd name="connsiteX92" fmla="*/ 138864 w 607639"/>
                <a:gd name="connsiteY92" fmla="*/ 229545 h 586513"/>
                <a:gd name="connsiteX93" fmla="*/ 124532 w 607639"/>
                <a:gd name="connsiteY93" fmla="*/ 229545 h 586513"/>
                <a:gd name="connsiteX94" fmla="*/ 124532 w 607639"/>
                <a:gd name="connsiteY94" fmla="*/ 215237 h 586513"/>
                <a:gd name="connsiteX95" fmla="*/ 433278 w 607639"/>
                <a:gd name="connsiteY95" fmla="*/ 182024 h 586513"/>
                <a:gd name="connsiteX96" fmla="*/ 418058 w 607639"/>
                <a:gd name="connsiteY96" fmla="*/ 242639 h 586513"/>
                <a:gd name="connsiteX97" fmla="*/ 493356 w 607639"/>
                <a:gd name="connsiteY97" fmla="*/ 242639 h 586513"/>
                <a:gd name="connsiteX98" fmla="*/ 478136 w 607639"/>
                <a:gd name="connsiteY98" fmla="*/ 182024 h 586513"/>
                <a:gd name="connsiteX99" fmla="*/ 91143 w 607639"/>
                <a:gd name="connsiteY99" fmla="*/ 171888 h 586513"/>
                <a:gd name="connsiteX100" fmla="*/ 91143 w 607639"/>
                <a:gd name="connsiteY100" fmla="*/ 252791 h 586513"/>
                <a:gd name="connsiteX101" fmla="*/ 253146 w 607639"/>
                <a:gd name="connsiteY101" fmla="*/ 252791 h 586513"/>
                <a:gd name="connsiteX102" fmla="*/ 253146 w 607639"/>
                <a:gd name="connsiteY102" fmla="*/ 171888 h 586513"/>
                <a:gd name="connsiteX103" fmla="*/ 80995 w 607639"/>
                <a:gd name="connsiteY103" fmla="*/ 151618 h 586513"/>
                <a:gd name="connsiteX104" fmla="*/ 263294 w 607639"/>
                <a:gd name="connsiteY104" fmla="*/ 151618 h 586513"/>
                <a:gd name="connsiteX105" fmla="*/ 273441 w 607639"/>
                <a:gd name="connsiteY105" fmla="*/ 161753 h 586513"/>
                <a:gd name="connsiteX106" fmla="*/ 273441 w 607639"/>
                <a:gd name="connsiteY106" fmla="*/ 262926 h 586513"/>
                <a:gd name="connsiteX107" fmla="*/ 263294 w 607639"/>
                <a:gd name="connsiteY107" fmla="*/ 273061 h 586513"/>
                <a:gd name="connsiteX108" fmla="*/ 80995 w 607639"/>
                <a:gd name="connsiteY108" fmla="*/ 273061 h 586513"/>
                <a:gd name="connsiteX109" fmla="*/ 70848 w 607639"/>
                <a:gd name="connsiteY109" fmla="*/ 262926 h 586513"/>
                <a:gd name="connsiteX110" fmla="*/ 70848 w 607639"/>
                <a:gd name="connsiteY110" fmla="*/ 161753 h 586513"/>
                <a:gd name="connsiteX111" fmla="*/ 80995 w 607639"/>
                <a:gd name="connsiteY111" fmla="*/ 151618 h 586513"/>
                <a:gd name="connsiteX112" fmla="*/ 40497 w 607639"/>
                <a:gd name="connsiteY112" fmla="*/ 121319 h 586513"/>
                <a:gd name="connsiteX113" fmla="*/ 40497 w 607639"/>
                <a:gd name="connsiteY113" fmla="*/ 566249 h 586513"/>
                <a:gd name="connsiteX114" fmla="*/ 111435 w 607639"/>
                <a:gd name="connsiteY114" fmla="*/ 566249 h 586513"/>
                <a:gd name="connsiteX115" fmla="*/ 111435 w 607639"/>
                <a:gd name="connsiteY115" fmla="*/ 475236 h 586513"/>
                <a:gd name="connsiteX116" fmla="*/ 121492 w 607639"/>
                <a:gd name="connsiteY116" fmla="*/ 465193 h 586513"/>
                <a:gd name="connsiteX117" fmla="*/ 222780 w 607639"/>
                <a:gd name="connsiteY117" fmla="*/ 465193 h 586513"/>
                <a:gd name="connsiteX118" fmla="*/ 232927 w 607639"/>
                <a:gd name="connsiteY118" fmla="*/ 475236 h 586513"/>
                <a:gd name="connsiteX119" fmla="*/ 232927 w 607639"/>
                <a:gd name="connsiteY119" fmla="*/ 566249 h 586513"/>
                <a:gd name="connsiteX120" fmla="*/ 303775 w 607639"/>
                <a:gd name="connsiteY120" fmla="*/ 566249 h 586513"/>
                <a:gd name="connsiteX121" fmla="*/ 303775 w 607639"/>
                <a:gd name="connsiteY121" fmla="*/ 252772 h 586513"/>
                <a:gd name="connsiteX122" fmla="*/ 303775 w 607639"/>
                <a:gd name="connsiteY122" fmla="*/ 121319 h 586513"/>
                <a:gd name="connsiteX123" fmla="*/ 415210 w 607639"/>
                <a:gd name="connsiteY123" fmla="*/ 101144 h 586513"/>
                <a:gd name="connsiteX124" fmla="*/ 415210 w 607639"/>
                <a:gd name="connsiteY124" fmla="*/ 161759 h 586513"/>
                <a:gd name="connsiteX125" fmla="*/ 496204 w 607639"/>
                <a:gd name="connsiteY125" fmla="*/ 161759 h 586513"/>
                <a:gd name="connsiteX126" fmla="*/ 496204 w 607639"/>
                <a:gd name="connsiteY126" fmla="*/ 101144 h 586513"/>
                <a:gd name="connsiteX127" fmla="*/ 455707 w 607639"/>
                <a:gd name="connsiteY127" fmla="*/ 25419 h 586513"/>
                <a:gd name="connsiteX128" fmla="*/ 407110 w 607639"/>
                <a:gd name="connsiteY128" fmla="*/ 80879 h 586513"/>
                <a:gd name="connsiteX129" fmla="*/ 504304 w 607639"/>
                <a:gd name="connsiteY129" fmla="*/ 80879 h 586513"/>
                <a:gd name="connsiteX130" fmla="*/ 448053 w 607639"/>
                <a:gd name="connsiteY130" fmla="*/ 3466 h 586513"/>
                <a:gd name="connsiteX131" fmla="*/ 463361 w 607639"/>
                <a:gd name="connsiteY131" fmla="*/ 3466 h 586513"/>
                <a:gd name="connsiteX132" fmla="*/ 534210 w 607639"/>
                <a:gd name="connsiteY132" fmla="*/ 84346 h 586513"/>
                <a:gd name="connsiteX133" fmla="*/ 526555 w 607639"/>
                <a:gd name="connsiteY133" fmla="*/ 101144 h 586513"/>
                <a:gd name="connsiteX134" fmla="*/ 516498 w 607639"/>
                <a:gd name="connsiteY134" fmla="*/ 101144 h 586513"/>
                <a:gd name="connsiteX135" fmla="*/ 516498 w 607639"/>
                <a:gd name="connsiteY135" fmla="*/ 171892 h 586513"/>
                <a:gd name="connsiteX136" fmla="*/ 506351 w 607639"/>
                <a:gd name="connsiteY136" fmla="*/ 182024 h 586513"/>
                <a:gd name="connsiteX137" fmla="*/ 499053 w 607639"/>
                <a:gd name="connsiteY137" fmla="*/ 182024 h 586513"/>
                <a:gd name="connsiteX138" fmla="*/ 514272 w 607639"/>
                <a:gd name="connsiteY138" fmla="*/ 242639 h 586513"/>
                <a:gd name="connsiteX139" fmla="*/ 577199 w 607639"/>
                <a:gd name="connsiteY139" fmla="*/ 242639 h 586513"/>
                <a:gd name="connsiteX140" fmla="*/ 587346 w 607639"/>
                <a:gd name="connsiteY140" fmla="*/ 252772 h 586513"/>
                <a:gd name="connsiteX141" fmla="*/ 587346 w 607639"/>
                <a:gd name="connsiteY141" fmla="*/ 566249 h 586513"/>
                <a:gd name="connsiteX142" fmla="*/ 597492 w 607639"/>
                <a:gd name="connsiteY142" fmla="*/ 566249 h 586513"/>
                <a:gd name="connsiteX143" fmla="*/ 607639 w 607639"/>
                <a:gd name="connsiteY143" fmla="*/ 576381 h 586513"/>
                <a:gd name="connsiteX144" fmla="*/ 597492 w 607639"/>
                <a:gd name="connsiteY144" fmla="*/ 586513 h 586513"/>
                <a:gd name="connsiteX145" fmla="*/ 10147 w 607639"/>
                <a:gd name="connsiteY145" fmla="*/ 586513 h 586513"/>
                <a:gd name="connsiteX146" fmla="*/ 0 w 607639"/>
                <a:gd name="connsiteY146" fmla="*/ 576381 h 586513"/>
                <a:gd name="connsiteX147" fmla="*/ 10147 w 607639"/>
                <a:gd name="connsiteY147" fmla="*/ 566249 h 586513"/>
                <a:gd name="connsiteX148" fmla="*/ 20293 w 607639"/>
                <a:gd name="connsiteY148" fmla="*/ 566249 h 586513"/>
                <a:gd name="connsiteX149" fmla="*/ 20293 w 607639"/>
                <a:gd name="connsiteY149" fmla="*/ 111187 h 586513"/>
                <a:gd name="connsiteX150" fmla="*/ 30351 w 607639"/>
                <a:gd name="connsiteY150" fmla="*/ 101144 h 586513"/>
                <a:gd name="connsiteX151" fmla="*/ 313922 w 607639"/>
                <a:gd name="connsiteY151" fmla="*/ 101144 h 586513"/>
                <a:gd name="connsiteX152" fmla="*/ 324068 w 607639"/>
                <a:gd name="connsiteY152" fmla="*/ 111187 h 586513"/>
                <a:gd name="connsiteX153" fmla="*/ 324068 w 607639"/>
                <a:gd name="connsiteY153" fmla="*/ 242639 h 586513"/>
                <a:gd name="connsiteX154" fmla="*/ 397142 w 607639"/>
                <a:gd name="connsiteY154" fmla="*/ 242639 h 586513"/>
                <a:gd name="connsiteX155" fmla="*/ 412361 w 607639"/>
                <a:gd name="connsiteY155" fmla="*/ 182024 h 586513"/>
                <a:gd name="connsiteX156" fmla="*/ 405063 w 607639"/>
                <a:gd name="connsiteY156" fmla="*/ 182024 h 586513"/>
                <a:gd name="connsiteX157" fmla="*/ 394916 w 607639"/>
                <a:gd name="connsiteY157" fmla="*/ 171892 h 586513"/>
                <a:gd name="connsiteX158" fmla="*/ 394916 w 607639"/>
                <a:gd name="connsiteY158" fmla="*/ 101144 h 586513"/>
                <a:gd name="connsiteX159" fmla="*/ 384859 w 607639"/>
                <a:gd name="connsiteY159" fmla="*/ 101144 h 586513"/>
                <a:gd name="connsiteX160" fmla="*/ 377204 w 607639"/>
                <a:gd name="connsiteY160" fmla="*/ 84346 h 586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607639" h="586513">
                  <a:moveTo>
                    <a:pt x="131639" y="485369"/>
                  </a:moveTo>
                  <a:lnTo>
                    <a:pt x="131639" y="566249"/>
                  </a:lnTo>
                  <a:lnTo>
                    <a:pt x="212634" y="566249"/>
                  </a:lnTo>
                  <a:lnTo>
                    <a:pt x="212634" y="485369"/>
                  </a:lnTo>
                  <a:close/>
                  <a:moveTo>
                    <a:pt x="478947" y="468081"/>
                  </a:moveTo>
                  <a:cubicBezTo>
                    <a:pt x="482866" y="464082"/>
                    <a:pt x="489278" y="464082"/>
                    <a:pt x="493286" y="468081"/>
                  </a:cubicBezTo>
                  <a:cubicBezTo>
                    <a:pt x="497204" y="471992"/>
                    <a:pt x="497204" y="478390"/>
                    <a:pt x="493286" y="482389"/>
                  </a:cubicBezTo>
                  <a:lnTo>
                    <a:pt x="472981" y="502563"/>
                  </a:lnTo>
                  <a:cubicBezTo>
                    <a:pt x="469062" y="506562"/>
                    <a:pt x="462650" y="506562"/>
                    <a:pt x="458643" y="502563"/>
                  </a:cubicBezTo>
                  <a:cubicBezTo>
                    <a:pt x="454724" y="498653"/>
                    <a:pt x="454724" y="492254"/>
                    <a:pt x="458643" y="488255"/>
                  </a:cubicBezTo>
                  <a:close/>
                  <a:moveTo>
                    <a:pt x="418109" y="468081"/>
                  </a:moveTo>
                  <a:cubicBezTo>
                    <a:pt x="422115" y="464082"/>
                    <a:pt x="428524" y="464082"/>
                    <a:pt x="432441" y="468081"/>
                  </a:cubicBezTo>
                  <a:cubicBezTo>
                    <a:pt x="436447" y="471992"/>
                    <a:pt x="436447" y="478390"/>
                    <a:pt x="432441" y="482389"/>
                  </a:cubicBezTo>
                  <a:lnTo>
                    <a:pt x="412234" y="502563"/>
                  </a:lnTo>
                  <a:cubicBezTo>
                    <a:pt x="408228" y="506562"/>
                    <a:pt x="401819" y="506562"/>
                    <a:pt x="397902" y="502563"/>
                  </a:cubicBezTo>
                  <a:cubicBezTo>
                    <a:pt x="393896" y="498653"/>
                    <a:pt x="393896" y="492254"/>
                    <a:pt x="397902" y="488255"/>
                  </a:cubicBezTo>
                  <a:close/>
                  <a:moveTo>
                    <a:pt x="374680" y="444906"/>
                  </a:moveTo>
                  <a:lnTo>
                    <a:pt x="374680" y="525809"/>
                  </a:lnTo>
                  <a:lnTo>
                    <a:pt x="516510" y="525809"/>
                  </a:lnTo>
                  <a:lnTo>
                    <a:pt x="516510" y="444906"/>
                  </a:lnTo>
                  <a:close/>
                  <a:moveTo>
                    <a:pt x="364530" y="424636"/>
                  </a:moveTo>
                  <a:lnTo>
                    <a:pt x="526571" y="424636"/>
                  </a:lnTo>
                  <a:cubicBezTo>
                    <a:pt x="532180" y="424636"/>
                    <a:pt x="536721" y="429170"/>
                    <a:pt x="536721" y="434771"/>
                  </a:cubicBezTo>
                  <a:lnTo>
                    <a:pt x="536721" y="535944"/>
                  </a:lnTo>
                  <a:cubicBezTo>
                    <a:pt x="536721" y="541545"/>
                    <a:pt x="532180" y="546079"/>
                    <a:pt x="526571" y="546079"/>
                  </a:cubicBezTo>
                  <a:lnTo>
                    <a:pt x="364530" y="546079"/>
                  </a:lnTo>
                  <a:cubicBezTo>
                    <a:pt x="358921" y="546079"/>
                    <a:pt x="354380" y="541545"/>
                    <a:pt x="354380" y="535944"/>
                  </a:cubicBezTo>
                  <a:lnTo>
                    <a:pt x="354380" y="434771"/>
                  </a:lnTo>
                  <a:cubicBezTo>
                    <a:pt x="354380" y="429170"/>
                    <a:pt x="358921" y="424636"/>
                    <a:pt x="364530" y="424636"/>
                  </a:cubicBezTo>
                  <a:close/>
                  <a:moveTo>
                    <a:pt x="205506" y="346781"/>
                  </a:moveTo>
                  <a:cubicBezTo>
                    <a:pt x="209425" y="342780"/>
                    <a:pt x="215837" y="342780"/>
                    <a:pt x="219845" y="346781"/>
                  </a:cubicBezTo>
                  <a:cubicBezTo>
                    <a:pt x="223763" y="350693"/>
                    <a:pt x="223763" y="357094"/>
                    <a:pt x="219845" y="361006"/>
                  </a:cubicBezTo>
                  <a:lnTo>
                    <a:pt x="199540" y="381278"/>
                  </a:lnTo>
                  <a:cubicBezTo>
                    <a:pt x="195621" y="385190"/>
                    <a:pt x="189209" y="385190"/>
                    <a:pt x="185202" y="381278"/>
                  </a:cubicBezTo>
                  <a:cubicBezTo>
                    <a:pt x="181283" y="377366"/>
                    <a:pt x="181283" y="370964"/>
                    <a:pt x="185202" y="366963"/>
                  </a:cubicBezTo>
                  <a:close/>
                  <a:moveTo>
                    <a:pt x="144739" y="346781"/>
                  </a:moveTo>
                  <a:cubicBezTo>
                    <a:pt x="148745" y="342780"/>
                    <a:pt x="155154" y="342780"/>
                    <a:pt x="159071" y="346781"/>
                  </a:cubicBezTo>
                  <a:cubicBezTo>
                    <a:pt x="163077" y="350693"/>
                    <a:pt x="163077" y="357094"/>
                    <a:pt x="159071" y="361006"/>
                  </a:cubicBezTo>
                  <a:lnTo>
                    <a:pt x="138864" y="381278"/>
                  </a:lnTo>
                  <a:cubicBezTo>
                    <a:pt x="134858" y="385190"/>
                    <a:pt x="128449" y="385190"/>
                    <a:pt x="124532" y="381278"/>
                  </a:cubicBezTo>
                  <a:cubicBezTo>
                    <a:pt x="120526" y="377366"/>
                    <a:pt x="120526" y="370964"/>
                    <a:pt x="124532" y="366963"/>
                  </a:cubicBezTo>
                  <a:close/>
                  <a:moveTo>
                    <a:pt x="478947" y="326510"/>
                  </a:moveTo>
                  <a:cubicBezTo>
                    <a:pt x="482866" y="322598"/>
                    <a:pt x="489278" y="322598"/>
                    <a:pt x="493286" y="326510"/>
                  </a:cubicBezTo>
                  <a:cubicBezTo>
                    <a:pt x="497204" y="330422"/>
                    <a:pt x="497204" y="336824"/>
                    <a:pt x="493286" y="340824"/>
                  </a:cubicBezTo>
                  <a:lnTo>
                    <a:pt x="472981" y="361007"/>
                  </a:lnTo>
                  <a:cubicBezTo>
                    <a:pt x="469062" y="365008"/>
                    <a:pt x="462650" y="365008"/>
                    <a:pt x="458643" y="361007"/>
                  </a:cubicBezTo>
                  <a:cubicBezTo>
                    <a:pt x="454724" y="357095"/>
                    <a:pt x="454724" y="350693"/>
                    <a:pt x="458643" y="346781"/>
                  </a:cubicBezTo>
                  <a:close/>
                  <a:moveTo>
                    <a:pt x="418109" y="326510"/>
                  </a:moveTo>
                  <a:cubicBezTo>
                    <a:pt x="422115" y="322598"/>
                    <a:pt x="428524" y="322598"/>
                    <a:pt x="432441" y="326510"/>
                  </a:cubicBezTo>
                  <a:cubicBezTo>
                    <a:pt x="436447" y="330422"/>
                    <a:pt x="436447" y="336824"/>
                    <a:pt x="432441" y="340824"/>
                  </a:cubicBezTo>
                  <a:lnTo>
                    <a:pt x="412234" y="361007"/>
                  </a:lnTo>
                  <a:cubicBezTo>
                    <a:pt x="408228" y="365008"/>
                    <a:pt x="401819" y="365008"/>
                    <a:pt x="397902" y="361007"/>
                  </a:cubicBezTo>
                  <a:cubicBezTo>
                    <a:pt x="393896" y="357095"/>
                    <a:pt x="393896" y="350693"/>
                    <a:pt x="397902" y="346781"/>
                  </a:cubicBezTo>
                  <a:close/>
                  <a:moveTo>
                    <a:pt x="91143" y="323595"/>
                  </a:moveTo>
                  <a:lnTo>
                    <a:pt x="91143" y="404463"/>
                  </a:lnTo>
                  <a:lnTo>
                    <a:pt x="253146" y="404463"/>
                  </a:lnTo>
                  <a:lnTo>
                    <a:pt x="253146" y="323595"/>
                  </a:lnTo>
                  <a:close/>
                  <a:moveTo>
                    <a:pt x="80995" y="303334"/>
                  </a:moveTo>
                  <a:lnTo>
                    <a:pt x="263294" y="303334"/>
                  </a:lnTo>
                  <a:cubicBezTo>
                    <a:pt x="268901" y="303334"/>
                    <a:pt x="273441" y="307866"/>
                    <a:pt x="273441" y="313465"/>
                  </a:cubicBezTo>
                  <a:lnTo>
                    <a:pt x="273441" y="414594"/>
                  </a:lnTo>
                  <a:cubicBezTo>
                    <a:pt x="273441" y="420104"/>
                    <a:pt x="268901" y="424636"/>
                    <a:pt x="263294" y="424636"/>
                  </a:cubicBezTo>
                  <a:lnTo>
                    <a:pt x="80995" y="424636"/>
                  </a:lnTo>
                  <a:cubicBezTo>
                    <a:pt x="75388" y="424636"/>
                    <a:pt x="70848" y="420104"/>
                    <a:pt x="70848" y="414594"/>
                  </a:cubicBezTo>
                  <a:lnTo>
                    <a:pt x="70848" y="313465"/>
                  </a:lnTo>
                  <a:cubicBezTo>
                    <a:pt x="70848" y="307866"/>
                    <a:pt x="75388" y="303334"/>
                    <a:pt x="80995" y="303334"/>
                  </a:cubicBezTo>
                  <a:close/>
                  <a:moveTo>
                    <a:pt x="374680" y="303325"/>
                  </a:moveTo>
                  <a:lnTo>
                    <a:pt x="374680" y="384193"/>
                  </a:lnTo>
                  <a:lnTo>
                    <a:pt x="516510" y="384193"/>
                  </a:lnTo>
                  <a:lnTo>
                    <a:pt x="516510" y="303325"/>
                  </a:lnTo>
                  <a:close/>
                  <a:moveTo>
                    <a:pt x="364530" y="283152"/>
                  </a:moveTo>
                  <a:lnTo>
                    <a:pt x="526571" y="283152"/>
                  </a:lnTo>
                  <a:cubicBezTo>
                    <a:pt x="532180" y="283152"/>
                    <a:pt x="536721" y="287595"/>
                    <a:pt x="536721" y="293194"/>
                  </a:cubicBezTo>
                  <a:lnTo>
                    <a:pt x="536721" y="394323"/>
                  </a:lnTo>
                  <a:cubicBezTo>
                    <a:pt x="536721" y="399922"/>
                    <a:pt x="532180" y="404454"/>
                    <a:pt x="526571" y="404454"/>
                  </a:cubicBezTo>
                  <a:lnTo>
                    <a:pt x="364530" y="404454"/>
                  </a:lnTo>
                  <a:cubicBezTo>
                    <a:pt x="358921" y="404454"/>
                    <a:pt x="354380" y="399922"/>
                    <a:pt x="354380" y="394323"/>
                  </a:cubicBezTo>
                  <a:lnTo>
                    <a:pt x="354380" y="293194"/>
                  </a:lnTo>
                  <a:cubicBezTo>
                    <a:pt x="354380" y="287595"/>
                    <a:pt x="358921" y="283152"/>
                    <a:pt x="364530" y="283152"/>
                  </a:cubicBezTo>
                  <a:close/>
                  <a:moveTo>
                    <a:pt x="324068" y="262904"/>
                  </a:moveTo>
                  <a:lnTo>
                    <a:pt x="324068" y="566249"/>
                  </a:lnTo>
                  <a:lnTo>
                    <a:pt x="567142" y="566249"/>
                  </a:lnTo>
                  <a:lnTo>
                    <a:pt x="567142" y="262904"/>
                  </a:lnTo>
                  <a:close/>
                  <a:moveTo>
                    <a:pt x="205506" y="195063"/>
                  </a:moveTo>
                  <a:cubicBezTo>
                    <a:pt x="209425" y="191064"/>
                    <a:pt x="215837" y="191064"/>
                    <a:pt x="219845" y="195063"/>
                  </a:cubicBezTo>
                  <a:cubicBezTo>
                    <a:pt x="223763" y="198973"/>
                    <a:pt x="223763" y="205372"/>
                    <a:pt x="219845" y="209371"/>
                  </a:cubicBezTo>
                  <a:lnTo>
                    <a:pt x="199540" y="229545"/>
                  </a:lnTo>
                  <a:cubicBezTo>
                    <a:pt x="195621" y="233544"/>
                    <a:pt x="189209" y="233544"/>
                    <a:pt x="185202" y="229545"/>
                  </a:cubicBezTo>
                  <a:cubicBezTo>
                    <a:pt x="181283" y="225634"/>
                    <a:pt x="181283" y="219236"/>
                    <a:pt x="185202" y="215237"/>
                  </a:cubicBezTo>
                  <a:close/>
                  <a:moveTo>
                    <a:pt x="144739" y="195063"/>
                  </a:moveTo>
                  <a:cubicBezTo>
                    <a:pt x="148745" y="191064"/>
                    <a:pt x="155154" y="191064"/>
                    <a:pt x="159071" y="195063"/>
                  </a:cubicBezTo>
                  <a:cubicBezTo>
                    <a:pt x="163077" y="198973"/>
                    <a:pt x="163077" y="205372"/>
                    <a:pt x="159071" y="209371"/>
                  </a:cubicBezTo>
                  <a:lnTo>
                    <a:pt x="138864" y="229545"/>
                  </a:lnTo>
                  <a:cubicBezTo>
                    <a:pt x="134858" y="233544"/>
                    <a:pt x="128449" y="233544"/>
                    <a:pt x="124532" y="229545"/>
                  </a:cubicBezTo>
                  <a:cubicBezTo>
                    <a:pt x="120526" y="225634"/>
                    <a:pt x="120526" y="219236"/>
                    <a:pt x="124532" y="215237"/>
                  </a:cubicBezTo>
                  <a:close/>
                  <a:moveTo>
                    <a:pt x="433278" y="182024"/>
                  </a:moveTo>
                  <a:lnTo>
                    <a:pt x="418058" y="242639"/>
                  </a:lnTo>
                  <a:lnTo>
                    <a:pt x="493356" y="242639"/>
                  </a:lnTo>
                  <a:lnTo>
                    <a:pt x="478136" y="182024"/>
                  </a:lnTo>
                  <a:close/>
                  <a:moveTo>
                    <a:pt x="91143" y="171888"/>
                  </a:moveTo>
                  <a:lnTo>
                    <a:pt x="91143" y="252791"/>
                  </a:lnTo>
                  <a:lnTo>
                    <a:pt x="253146" y="252791"/>
                  </a:lnTo>
                  <a:lnTo>
                    <a:pt x="253146" y="171888"/>
                  </a:lnTo>
                  <a:close/>
                  <a:moveTo>
                    <a:pt x="80995" y="151618"/>
                  </a:moveTo>
                  <a:lnTo>
                    <a:pt x="263294" y="151618"/>
                  </a:lnTo>
                  <a:cubicBezTo>
                    <a:pt x="268901" y="151618"/>
                    <a:pt x="273441" y="156152"/>
                    <a:pt x="273441" y="161753"/>
                  </a:cubicBezTo>
                  <a:lnTo>
                    <a:pt x="273441" y="262926"/>
                  </a:lnTo>
                  <a:cubicBezTo>
                    <a:pt x="273441" y="268527"/>
                    <a:pt x="268901" y="273061"/>
                    <a:pt x="263294" y="273061"/>
                  </a:cubicBezTo>
                  <a:lnTo>
                    <a:pt x="80995" y="273061"/>
                  </a:lnTo>
                  <a:cubicBezTo>
                    <a:pt x="75388" y="273061"/>
                    <a:pt x="70848" y="268527"/>
                    <a:pt x="70848" y="262926"/>
                  </a:cubicBezTo>
                  <a:lnTo>
                    <a:pt x="70848" y="161753"/>
                  </a:lnTo>
                  <a:cubicBezTo>
                    <a:pt x="70848" y="156152"/>
                    <a:pt x="75388" y="151618"/>
                    <a:pt x="80995" y="151618"/>
                  </a:cubicBezTo>
                  <a:close/>
                  <a:moveTo>
                    <a:pt x="40497" y="121319"/>
                  </a:moveTo>
                  <a:lnTo>
                    <a:pt x="40497" y="566249"/>
                  </a:lnTo>
                  <a:lnTo>
                    <a:pt x="111435" y="566249"/>
                  </a:lnTo>
                  <a:lnTo>
                    <a:pt x="111435" y="475236"/>
                  </a:lnTo>
                  <a:cubicBezTo>
                    <a:pt x="111435" y="469637"/>
                    <a:pt x="115885" y="465193"/>
                    <a:pt x="121492" y="465193"/>
                  </a:cubicBezTo>
                  <a:lnTo>
                    <a:pt x="222780" y="465193"/>
                  </a:lnTo>
                  <a:cubicBezTo>
                    <a:pt x="228388" y="465193"/>
                    <a:pt x="232927" y="469637"/>
                    <a:pt x="232927" y="475236"/>
                  </a:cubicBezTo>
                  <a:lnTo>
                    <a:pt x="232927" y="566249"/>
                  </a:lnTo>
                  <a:lnTo>
                    <a:pt x="303775" y="566249"/>
                  </a:lnTo>
                  <a:lnTo>
                    <a:pt x="303775" y="252772"/>
                  </a:lnTo>
                  <a:lnTo>
                    <a:pt x="303775" y="121319"/>
                  </a:lnTo>
                  <a:close/>
                  <a:moveTo>
                    <a:pt x="415210" y="101144"/>
                  </a:moveTo>
                  <a:lnTo>
                    <a:pt x="415210" y="161759"/>
                  </a:lnTo>
                  <a:lnTo>
                    <a:pt x="496204" y="161759"/>
                  </a:lnTo>
                  <a:lnTo>
                    <a:pt x="496204" y="101144"/>
                  </a:lnTo>
                  <a:close/>
                  <a:moveTo>
                    <a:pt x="455707" y="25419"/>
                  </a:moveTo>
                  <a:lnTo>
                    <a:pt x="407110" y="80879"/>
                  </a:lnTo>
                  <a:lnTo>
                    <a:pt x="504304" y="80879"/>
                  </a:lnTo>
                  <a:close/>
                  <a:moveTo>
                    <a:pt x="448053" y="3466"/>
                  </a:moveTo>
                  <a:cubicBezTo>
                    <a:pt x="452147" y="-1156"/>
                    <a:pt x="459267" y="-1156"/>
                    <a:pt x="463361" y="3466"/>
                  </a:cubicBezTo>
                  <a:lnTo>
                    <a:pt x="534210" y="84346"/>
                  </a:lnTo>
                  <a:cubicBezTo>
                    <a:pt x="539906" y="90834"/>
                    <a:pt x="535278" y="101144"/>
                    <a:pt x="526555" y="101144"/>
                  </a:cubicBezTo>
                  <a:lnTo>
                    <a:pt x="516498" y="101144"/>
                  </a:lnTo>
                  <a:lnTo>
                    <a:pt x="516498" y="171892"/>
                  </a:lnTo>
                  <a:cubicBezTo>
                    <a:pt x="516498" y="177491"/>
                    <a:pt x="511958" y="182024"/>
                    <a:pt x="506351" y="182024"/>
                  </a:cubicBezTo>
                  <a:lnTo>
                    <a:pt x="499053" y="182024"/>
                  </a:lnTo>
                  <a:lnTo>
                    <a:pt x="514272" y="242639"/>
                  </a:lnTo>
                  <a:lnTo>
                    <a:pt x="577199" y="242639"/>
                  </a:lnTo>
                  <a:cubicBezTo>
                    <a:pt x="582807" y="242639"/>
                    <a:pt x="587346" y="247172"/>
                    <a:pt x="587346" y="252772"/>
                  </a:cubicBezTo>
                  <a:lnTo>
                    <a:pt x="587346" y="566249"/>
                  </a:lnTo>
                  <a:lnTo>
                    <a:pt x="597492" y="566249"/>
                  </a:lnTo>
                  <a:cubicBezTo>
                    <a:pt x="603100" y="566249"/>
                    <a:pt x="607639" y="570781"/>
                    <a:pt x="607639" y="576381"/>
                  </a:cubicBezTo>
                  <a:cubicBezTo>
                    <a:pt x="607639" y="581980"/>
                    <a:pt x="603100" y="586513"/>
                    <a:pt x="597492" y="586513"/>
                  </a:cubicBezTo>
                  <a:lnTo>
                    <a:pt x="10147" y="586513"/>
                  </a:lnTo>
                  <a:cubicBezTo>
                    <a:pt x="4539" y="586513"/>
                    <a:pt x="0" y="581980"/>
                    <a:pt x="0" y="576381"/>
                  </a:cubicBezTo>
                  <a:cubicBezTo>
                    <a:pt x="0" y="570781"/>
                    <a:pt x="4539" y="566249"/>
                    <a:pt x="10147" y="566249"/>
                  </a:cubicBezTo>
                  <a:lnTo>
                    <a:pt x="20293" y="566249"/>
                  </a:lnTo>
                  <a:lnTo>
                    <a:pt x="20293" y="111187"/>
                  </a:lnTo>
                  <a:cubicBezTo>
                    <a:pt x="20293" y="105588"/>
                    <a:pt x="24743" y="101144"/>
                    <a:pt x="30351" y="101144"/>
                  </a:cubicBezTo>
                  <a:lnTo>
                    <a:pt x="313922" y="101144"/>
                  </a:lnTo>
                  <a:cubicBezTo>
                    <a:pt x="319529" y="101144"/>
                    <a:pt x="324068" y="105588"/>
                    <a:pt x="324068" y="111187"/>
                  </a:cubicBezTo>
                  <a:lnTo>
                    <a:pt x="324068" y="242639"/>
                  </a:lnTo>
                  <a:lnTo>
                    <a:pt x="397142" y="242639"/>
                  </a:lnTo>
                  <a:lnTo>
                    <a:pt x="412361" y="182024"/>
                  </a:lnTo>
                  <a:lnTo>
                    <a:pt x="405063" y="182024"/>
                  </a:lnTo>
                  <a:cubicBezTo>
                    <a:pt x="399456" y="182024"/>
                    <a:pt x="394916" y="177491"/>
                    <a:pt x="394916" y="171892"/>
                  </a:cubicBezTo>
                  <a:lnTo>
                    <a:pt x="394916" y="101144"/>
                  </a:lnTo>
                  <a:lnTo>
                    <a:pt x="384859" y="101144"/>
                  </a:lnTo>
                  <a:cubicBezTo>
                    <a:pt x="376136" y="101144"/>
                    <a:pt x="371508" y="90834"/>
                    <a:pt x="377204" y="843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7970720D-B0B3-4AFB-AFFB-F2449C1D8549}"/>
              </a:ext>
            </a:extLst>
          </p:cNvPr>
          <p:cNvSpPr/>
          <p:nvPr/>
        </p:nvSpPr>
        <p:spPr bwMode="auto">
          <a:xfrm>
            <a:off x="3537662" y="3907386"/>
            <a:ext cx="2226714" cy="2226714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470ADB84-6A6B-42DD-9E9B-A38C2B436C19}"/>
              </a:ext>
            </a:extLst>
          </p:cNvPr>
          <p:cNvSpPr/>
          <p:nvPr/>
        </p:nvSpPr>
        <p:spPr bwMode="auto">
          <a:xfrm>
            <a:off x="3661142" y="4614802"/>
            <a:ext cx="811882" cy="811882"/>
          </a:xfrm>
          <a:prstGeom prst="ellipse">
            <a:avLst/>
          </a:prstGeom>
          <a:solidFill>
            <a:srgbClr val="1C84F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39FEE6D3-B2A4-4F0C-81B8-626D514E9D50}"/>
              </a:ext>
            </a:extLst>
          </p:cNvPr>
          <p:cNvGrpSpPr/>
          <p:nvPr userDrawn="1"/>
        </p:nvGrpSpPr>
        <p:grpSpPr>
          <a:xfrm>
            <a:off x="6414924" y="3907386"/>
            <a:ext cx="2226714" cy="2226714"/>
            <a:chOff x="660400" y="2014780"/>
            <a:chExt cx="2226714" cy="2226714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68410E9-694D-4901-982E-C1F83BD07329}"/>
                </a:ext>
              </a:extLst>
            </p:cNvPr>
            <p:cNvSpPr/>
            <p:nvPr/>
          </p:nvSpPr>
          <p:spPr bwMode="auto">
            <a:xfrm>
              <a:off x="660400" y="2014780"/>
              <a:ext cx="2226714" cy="2226714"/>
            </a:xfrm>
            <a:prstGeom prst="rect">
              <a:avLst/>
            </a:prstGeom>
            <a:solidFill>
              <a:schemeClr val="bg1">
                <a:alpha val="96000"/>
              </a:scheme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7EFC37E6-1D6F-42D0-A402-A17BB3E55874}"/>
                </a:ext>
              </a:extLst>
            </p:cNvPr>
            <p:cNvSpPr/>
            <p:nvPr/>
          </p:nvSpPr>
          <p:spPr bwMode="auto">
            <a:xfrm>
              <a:off x="783880" y="2722196"/>
              <a:ext cx="811882" cy="811882"/>
            </a:xfrm>
            <a:prstGeom prst="ellipse">
              <a:avLst/>
            </a:prstGeom>
            <a:solidFill>
              <a:srgbClr val="1C84F5"/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F6FFAE79-AD7C-430E-AF08-04D028E687E6}"/>
              </a:ext>
            </a:extLst>
          </p:cNvPr>
          <p:cNvGrpSpPr/>
          <p:nvPr userDrawn="1"/>
        </p:nvGrpSpPr>
        <p:grpSpPr>
          <a:xfrm>
            <a:off x="9292186" y="3907386"/>
            <a:ext cx="2226714" cy="2226714"/>
            <a:chOff x="660400" y="2014780"/>
            <a:chExt cx="2226714" cy="2226714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9C5946CD-1B88-4DE8-818F-67DE75D9AC05}"/>
                </a:ext>
              </a:extLst>
            </p:cNvPr>
            <p:cNvSpPr/>
            <p:nvPr/>
          </p:nvSpPr>
          <p:spPr bwMode="auto">
            <a:xfrm>
              <a:off x="660400" y="2014780"/>
              <a:ext cx="2226714" cy="2226714"/>
            </a:xfrm>
            <a:prstGeom prst="rect">
              <a:avLst/>
            </a:prstGeom>
            <a:solidFill>
              <a:schemeClr val="bg1">
                <a:alpha val="96000"/>
              </a:scheme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9FBF4054-73F5-4755-B27D-ECAD23731CD9}"/>
                </a:ext>
              </a:extLst>
            </p:cNvPr>
            <p:cNvSpPr/>
            <p:nvPr/>
          </p:nvSpPr>
          <p:spPr bwMode="auto">
            <a:xfrm>
              <a:off x="783880" y="2722196"/>
              <a:ext cx="811882" cy="811882"/>
            </a:xfrm>
            <a:prstGeom prst="ellipse">
              <a:avLst/>
            </a:prstGeom>
            <a:solidFill>
              <a:srgbClr val="1C84F5"/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group-of-people-cartoon-variant_38117">
            <a:extLst>
              <a:ext uri="{FF2B5EF4-FFF2-40B4-BE49-F238E27FC236}">
                <a16:creationId xmlns:a16="http://schemas.microsoft.com/office/drawing/2014/main" id="{6453B8A7-D539-4815-BB8E-FB32E589D82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3801375" y="4819590"/>
            <a:ext cx="531415" cy="402306"/>
          </a:xfrm>
          <a:custGeom>
            <a:avLst/>
            <a:gdLst>
              <a:gd name="connsiteX0" fmla="*/ 459728 w 584905"/>
              <a:gd name="connsiteY0" fmla="*/ 107617 h 442801"/>
              <a:gd name="connsiteX1" fmla="*/ 416505 w 584905"/>
              <a:gd name="connsiteY1" fmla="*/ 173757 h 442801"/>
              <a:gd name="connsiteX2" fmla="*/ 416505 w 584905"/>
              <a:gd name="connsiteY2" fmla="*/ 257834 h 442801"/>
              <a:gd name="connsiteX3" fmla="*/ 448501 w 584905"/>
              <a:gd name="connsiteY3" fmla="*/ 257834 h 442801"/>
              <a:gd name="connsiteX4" fmla="*/ 454115 w 584905"/>
              <a:gd name="connsiteY4" fmla="*/ 257834 h 442801"/>
              <a:gd name="connsiteX5" fmla="*/ 465341 w 584905"/>
              <a:gd name="connsiteY5" fmla="*/ 269044 h 442801"/>
              <a:gd name="connsiteX6" fmla="*/ 465341 w 584905"/>
              <a:gd name="connsiteY6" fmla="*/ 411413 h 442801"/>
              <a:gd name="connsiteX7" fmla="*/ 474884 w 584905"/>
              <a:gd name="connsiteY7" fmla="*/ 420381 h 442801"/>
              <a:gd name="connsiteX8" fmla="*/ 483865 w 584905"/>
              <a:gd name="connsiteY8" fmla="*/ 411413 h 442801"/>
              <a:gd name="connsiteX9" fmla="*/ 495092 w 584905"/>
              <a:gd name="connsiteY9" fmla="*/ 400202 h 442801"/>
              <a:gd name="connsiteX10" fmla="*/ 506318 w 584905"/>
              <a:gd name="connsiteY10" fmla="*/ 411413 h 442801"/>
              <a:gd name="connsiteX11" fmla="*/ 515861 w 584905"/>
              <a:gd name="connsiteY11" fmla="*/ 420381 h 442801"/>
              <a:gd name="connsiteX12" fmla="*/ 524842 w 584905"/>
              <a:gd name="connsiteY12" fmla="*/ 411413 h 442801"/>
              <a:gd name="connsiteX13" fmla="*/ 524842 w 584905"/>
              <a:gd name="connsiteY13" fmla="*/ 269044 h 442801"/>
              <a:gd name="connsiteX14" fmla="*/ 536069 w 584905"/>
              <a:gd name="connsiteY14" fmla="*/ 257834 h 442801"/>
              <a:gd name="connsiteX15" fmla="*/ 562452 w 584905"/>
              <a:gd name="connsiteY15" fmla="*/ 257834 h 442801"/>
              <a:gd name="connsiteX16" fmla="*/ 562452 w 584905"/>
              <a:gd name="connsiteY16" fmla="*/ 173757 h 442801"/>
              <a:gd name="connsiteX17" fmla="*/ 519790 w 584905"/>
              <a:gd name="connsiteY17" fmla="*/ 107617 h 442801"/>
              <a:gd name="connsiteX18" fmla="*/ 518106 w 584905"/>
              <a:gd name="connsiteY18" fmla="*/ 108178 h 442801"/>
              <a:gd name="connsiteX19" fmla="*/ 514738 w 584905"/>
              <a:gd name="connsiteY19" fmla="*/ 109860 h 442801"/>
              <a:gd name="connsiteX20" fmla="*/ 510809 w 584905"/>
              <a:gd name="connsiteY20" fmla="*/ 111541 h 442801"/>
              <a:gd name="connsiteX21" fmla="*/ 506318 w 584905"/>
              <a:gd name="connsiteY21" fmla="*/ 113223 h 442801"/>
              <a:gd name="connsiteX22" fmla="*/ 503512 w 584905"/>
              <a:gd name="connsiteY22" fmla="*/ 113783 h 442801"/>
              <a:gd name="connsiteX23" fmla="*/ 489479 w 584905"/>
              <a:gd name="connsiteY23" fmla="*/ 116025 h 442801"/>
              <a:gd name="connsiteX24" fmla="*/ 476007 w 584905"/>
              <a:gd name="connsiteY24" fmla="*/ 113783 h 442801"/>
              <a:gd name="connsiteX25" fmla="*/ 473200 w 584905"/>
              <a:gd name="connsiteY25" fmla="*/ 113223 h 442801"/>
              <a:gd name="connsiteX26" fmla="*/ 468709 w 584905"/>
              <a:gd name="connsiteY26" fmla="*/ 111541 h 442801"/>
              <a:gd name="connsiteX27" fmla="*/ 464219 w 584905"/>
              <a:gd name="connsiteY27" fmla="*/ 109860 h 442801"/>
              <a:gd name="connsiteX28" fmla="*/ 460851 w 584905"/>
              <a:gd name="connsiteY28" fmla="*/ 108178 h 442801"/>
              <a:gd name="connsiteX29" fmla="*/ 459728 w 584905"/>
              <a:gd name="connsiteY29" fmla="*/ 107617 h 442801"/>
              <a:gd name="connsiteX30" fmla="*/ 65115 w 584905"/>
              <a:gd name="connsiteY30" fmla="*/ 107617 h 442801"/>
              <a:gd name="connsiteX31" fmla="*/ 22453 w 584905"/>
              <a:gd name="connsiteY31" fmla="*/ 173757 h 442801"/>
              <a:gd name="connsiteX32" fmla="*/ 22453 w 584905"/>
              <a:gd name="connsiteY32" fmla="*/ 257834 h 442801"/>
              <a:gd name="connsiteX33" fmla="*/ 54449 w 584905"/>
              <a:gd name="connsiteY33" fmla="*/ 257834 h 442801"/>
              <a:gd name="connsiteX34" fmla="*/ 60063 w 584905"/>
              <a:gd name="connsiteY34" fmla="*/ 257834 h 442801"/>
              <a:gd name="connsiteX35" fmla="*/ 71289 w 584905"/>
              <a:gd name="connsiteY35" fmla="*/ 269044 h 442801"/>
              <a:gd name="connsiteX36" fmla="*/ 71289 w 584905"/>
              <a:gd name="connsiteY36" fmla="*/ 411413 h 442801"/>
              <a:gd name="connsiteX37" fmla="*/ 80832 w 584905"/>
              <a:gd name="connsiteY37" fmla="*/ 420381 h 442801"/>
              <a:gd name="connsiteX38" fmla="*/ 89813 w 584905"/>
              <a:gd name="connsiteY38" fmla="*/ 411413 h 442801"/>
              <a:gd name="connsiteX39" fmla="*/ 101040 w 584905"/>
              <a:gd name="connsiteY39" fmla="*/ 400202 h 442801"/>
              <a:gd name="connsiteX40" fmla="*/ 112266 w 584905"/>
              <a:gd name="connsiteY40" fmla="*/ 411413 h 442801"/>
              <a:gd name="connsiteX41" fmla="*/ 121248 w 584905"/>
              <a:gd name="connsiteY41" fmla="*/ 420381 h 442801"/>
              <a:gd name="connsiteX42" fmla="*/ 130790 w 584905"/>
              <a:gd name="connsiteY42" fmla="*/ 411413 h 442801"/>
              <a:gd name="connsiteX43" fmla="*/ 130790 w 584905"/>
              <a:gd name="connsiteY43" fmla="*/ 269044 h 442801"/>
              <a:gd name="connsiteX44" fmla="*/ 142017 w 584905"/>
              <a:gd name="connsiteY44" fmla="*/ 257834 h 442801"/>
              <a:gd name="connsiteX45" fmla="*/ 168400 w 584905"/>
              <a:gd name="connsiteY45" fmla="*/ 257834 h 442801"/>
              <a:gd name="connsiteX46" fmla="*/ 168400 w 584905"/>
              <a:gd name="connsiteY46" fmla="*/ 173757 h 442801"/>
              <a:gd name="connsiteX47" fmla="*/ 125177 w 584905"/>
              <a:gd name="connsiteY47" fmla="*/ 107617 h 442801"/>
              <a:gd name="connsiteX48" fmla="*/ 124054 w 584905"/>
              <a:gd name="connsiteY48" fmla="*/ 108178 h 442801"/>
              <a:gd name="connsiteX49" fmla="*/ 120686 w 584905"/>
              <a:gd name="connsiteY49" fmla="*/ 109860 h 442801"/>
              <a:gd name="connsiteX50" fmla="*/ 116757 w 584905"/>
              <a:gd name="connsiteY50" fmla="*/ 111541 h 442801"/>
              <a:gd name="connsiteX51" fmla="*/ 111705 w 584905"/>
              <a:gd name="connsiteY51" fmla="*/ 113223 h 442801"/>
              <a:gd name="connsiteX52" fmla="*/ 108898 w 584905"/>
              <a:gd name="connsiteY52" fmla="*/ 113783 h 442801"/>
              <a:gd name="connsiteX53" fmla="*/ 95427 w 584905"/>
              <a:gd name="connsiteY53" fmla="*/ 116025 h 442801"/>
              <a:gd name="connsiteX54" fmla="*/ 81393 w 584905"/>
              <a:gd name="connsiteY54" fmla="*/ 113783 h 442801"/>
              <a:gd name="connsiteX55" fmla="*/ 79148 w 584905"/>
              <a:gd name="connsiteY55" fmla="*/ 113223 h 442801"/>
              <a:gd name="connsiteX56" fmla="*/ 74096 w 584905"/>
              <a:gd name="connsiteY56" fmla="*/ 111541 h 442801"/>
              <a:gd name="connsiteX57" fmla="*/ 70167 w 584905"/>
              <a:gd name="connsiteY57" fmla="*/ 109860 h 442801"/>
              <a:gd name="connsiteX58" fmla="*/ 66799 w 584905"/>
              <a:gd name="connsiteY58" fmla="*/ 108178 h 442801"/>
              <a:gd name="connsiteX59" fmla="*/ 65115 w 584905"/>
              <a:gd name="connsiteY59" fmla="*/ 107617 h 442801"/>
              <a:gd name="connsiteX60" fmla="*/ 263267 w 584905"/>
              <a:gd name="connsiteY60" fmla="*/ 107617 h 442801"/>
              <a:gd name="connsiteX61" fmla="*/ 220044 w 584905"/>
              <a:gd name="connsiteY61" fmla="*/ 173757 h 442801"/>
              <a:gd name="connsiteX62" fmla="*/ 220044 w 584905"/>
              <a:gd name="connsiteY62" fmla="*/ 257834 h 442801"/>
              <a:gd name="connsiteX63" fmla="*/ 252040 w 584905"/>
              <a:gd name="connsiteY63" fmla="*/ 257834 h 442801"/>
              <a:gd name="connsiteX64" fmla="*/ 258215 w 584905"/>
              <a:gd name="connsiteY64" fmla="*/ 257834 h 442801"/>
              <a:gd name="connsiteX65" fmla="*/ 269441 w 584905"/>
              <a:gd name="connsiteY65" fmla="*/ 269044 h 442801"/>
              <a:gd name="connsiteX66" fmla="*/ 269441 w 584905"/>
              <a:gd name="connsiteY66" fmla="*/ 411413 h 442801"/>
              <a:gd name="connsiteX67" fmla="*/ 278423 w 584905"/>
              <a:gd name="connsiteY67" fmla="*/ 420381 h 442801"/>
              <a:gd name="connsiteX68" fmla="*/ 287404 w 584905"/>
              <a:gd name="connsiteY68" fmla="*/ 411413 h 442801"/>
              <a:gd name="connsiteX69" fmla="*/ 298631 w 584905"/>
              <a:gd name="connsiteY69" fmla="*/ 400202 h 442801"/>
              <a:gd name="connsiteX70" fmla="*/ 309857 w 584905"/>
              <a:gd name="connsiteY70" fmla="*/ 411413 h 442801"/>
              <a:gd name="connsiteX71" fmla="*/ 319400 w 584905"/>
              <a:gd name="connsiteY71" fmla="*/ 420381 h 442801"/>
              <a:gd name="connsiteX72" fmla="*/ 328381 w 584905"/>
              <a:gd name="connsiteY72" fmla="*/ 411413 h 442801"/>
              <a:gd name="connsiteX73" fmla="*/ 328381 w 584905"/>
              <a:gd name="connsiteY73" fmla="*/ 269044 h 442801"/>
              <a:gd name="connsiteX74" fmla="*/ 339608 w 584905"/>
              <a:gd name="connsiteY74" fmla="*/ 257834 h 442801"/>
              <a:gd name="connsiteX75" fmla="*/ 366552 w 584905"/>
              <a:gd name="connsiteY75" fmla="*/ 257834 h 442801"/>
              <a:gd name="connsiteX76" fmla="*/ 366552 w 584905"/>
              <a:gd name="connsiteY76" fmla="*/ 173757 h 442801"/>
              <a:gd name="connsiteX77" fmla="*/ 323329 w 584905"/>
              <a:gd name="connsiteY77" fmla="*/ 107617 h 442801"/>
              <a:gd name="connsiteX78" fmla="*/ 322206 w 584905"/>
              <a:gd name="connsiteY78" fmla="*/ 108178 h 442801"/>
              <a:gd name="connsiteX79" fmla="*/ 318838 w 584905"/>
              <a:gd name="connsiteY79" fmla="*/ 109860 h 442801"/>
              <a:gd name="connsiteX80" fmla="*/ 314348 w 584905"/>
              <a:gd name="connsiteY80" fmla="*/ 111541 h 442801"/>
              <a:gd name="connsiteX81" fmla="*/ 309857 w 584905"/>
              <a:gd name="connsiteY81" fmla="*/ 113223 h 442801"/>
              <a:gd name="connsiteX82" fmla="*/ 307050 w 584905"/>
              <a:gd name="connsiteY82" fmla="*/ 113783 h 442801"/>
              <a:gd name="connsiteX83" fmla="*/ 293579 w 584905"/>
              <a:gd name="connsiteY83" fmla="*/ 116025 h 442801"/>
              <a:gd name="connsiteX84" fmla="*/ 279545 w 584905"/>
              <a:gd name="connsiteY84" fmla="*/ 113783 h 442801"/>
              <a:gd name="connsiteX85" fmla="*/ 276739 w 584905"/>
              <a:gd name="connsiteY85" fmla="*/ 113223 h 442801"/>
              <a:gd name="connsiteX86" fmla="*/ 272248 w 584905"/>
              <a:gd name="connsiteY86" fmla="*/ 111541 h 442801"/>
              <a:gd name="connsiteX87" fmla="*/ 267757 w 584905"/>
              <a:gd name="connsiteY87" fmla="*/ 109860 h 442801"/>
              <a:gd name="connsiteX88" fmla="*/ 264951 w 584905"/>
              <a:gd name="connsiteY88" fmla="*/ 108178 h 442801"/>
              <a:gd name="connsiteX89" fmla="*/ 263267 w 584905"/>
              <a:gd name="connsiteY89" fmla="*/ 107617 h 442801"/>
              <a:gd name="connsiteX90" fmla="*/ 489479 w 584905"/>
              <a:gd name="connsiteY90" fmla="*/ 22420 h 442801"/>
              <a:gd name="connsiteX91" fmla="*/ 454115 w 584905"/>
              <a:gd name="connsiteY91" fmla="*/ 57732 h 442801"/>
              <a:gd name="connsiteX92" fmla="*/ 467587 w 584905"/>
              <a:gd name="connsiteY92" fmla="*/ 85758 h 442801"/>
              <a:gd name="connsiteX93" fmla="*/ 511370 w 584905"/>
              <a:gd name="connsiteY93" fmla="*/ 85758 h 442801"/>
              <a:gd name="connsiteX94" fmla="*/ 525404 w 584905"/>
              <a:gd name="connsiteY94" fmla="*/ 57732 h 442801"/>
              <a:gd name="connsiteX95" fmla="*/ 489479 w 584905"/>
              <a:gd name="connsiteY95" fmla="*/ 22420 h 442801"/>
              <a:gd name="connsiteX96" fmla="*/ 95427 w 584905"/>
              <a:gd name="connsiteY96" fmla="*/ 22420 h 442801"/>
              <a:gd name="connsiteX97" fmla="*/ 60063 w 584905"/>
              <a:gd name="connsiteY97" fmla="*/ 57732 h 442801"/>
              <a:gd name="connsiteX98" fmla="*/ 73535 w 584905"/>
              <a:gd name="connsiteY98" fmla="*/ 85758 h 442801"/>
              <a:gd name="connsiteX99" fmla="*/ 84200 w 584905"/>
              <a:gd name="connsiteY99" fmla="*/ 91363 h 442801"/>
              <a:gd name="connsiteX100" fmla="*/ 95427 w 584905"/>
              <a:gd name="connsiteY100" fmla="*/ 93044 h 442801"/>
              <a:gd name="connsiteX101" fmla="*/ 117318 w 584905"/>
              <a:gd name="connsiteY101" fmla="*/ 85758 h 442801"/>
              <a:gd name="connsiteX102" fmla="*/ 130790 w 584905"/>
              <a:gd name="connsiteY102" fmla="*/ 57732 h 442801"/>
              <a:gd name="connsiteX103" fmla="*/ 95427 w 584905"/>
              <a:gd name="connsiteY103" fmla="*/ 22420 h 442801"/>
              <a:gd name="connsiteX104" fmla="*/ 293579 w 584905"/>
              <a:gd name="connsiteY104" fmla="*/ 22420 h 442801"/>
              <a:gd name="connsiteX105" fmla="*/ 257653 w 584905"/>
              <a:gd name="connsiteY105" fmla="*/ 57732 h 442801"/>
              <a:gd name="connsiteX106" fmla="*/ 271687 w 584905"/>
              <a:gd name="connsiteY106" fmla="*/ 85758 h 442801"/>
              <a:gd name="connsiteX107" fmla="*/ 281791 w 584905"/>
              <a:gd name="connsiteY107" fmla="*/ 91363 h 442801"/>
              <a:gd name="connsiteX108" fmla="*/ 293579 w 584905"/>
              <a:gd name="connsiteY108" fmla="*/ 93044 h 442801"/>
              <a:gd name="connsiteX109" fmla="*/ 309857 w 584905"/>
              <a:gd name="connsiteY109" fmla="*/ 89121 h 442801"/>
              <a:gd name="connsiteX110" fmla="*/ 314909 w 584905"/>
              <a:gd name="connsiteY110" fmla="*/ 85758 h 442801"/>
              <a:gd name="connsiteX111" fmla="*/ 328942 w 584905"/>
              <a:gd name="connsiteY111" fmla="*/ 57732 h 442801"/>
              <a:gd name="connsiteX112" fmla="*/ 293579 w 584905"/>
              <a:gd name="connsiteY112" fmla="*/ 22420 h 442801"/>
              <a:gd name="connsiteX113" fmla="*/ 489479 w 584905"/>
              <a:gd name="connsiteY113" fmla="*/ 0 h 442801"/>
              <a:gd name="connsiteX114" fmla="*/ 547857 w 584905"/>
              <a:gd name="connsiteY114" fmla="*/ 57732 h 442801"/>
              <a:gd name="connsiteX115" fmla="*/ 537192 w 584905"/>
              <a:gd name="connsiteY115" fmla="*/ 91363 h 442801"/>
              <a:gd name="connsiteX116" fmla="*/ 584905 w 584905"/>
              <a:gd name="connsiteY116" fmla="*/ 173757 h 442801"/>
              <a:gd name="connsiteX117" fmla="*/ 584905 w 584905"/>
              <a:gd name="connsiteY117" fmla="*/ 269044 h 442801"/>
              <a:gd name="connsiteX118" fmla="*/ 573678 w 584905"/>
              <a:gd name="connsiteY118" fmla="*/ 280254 h 442801"/>
              <a:gd name="connsiteX119" fmla="*/ 547296 w 584905"/>
              <a:gd name="connsiteY119" fmla="*/ 280254 h 442801"/>
              <a:gd name="connsiteX120" fmla="*/ 547296 w 584905"/>
              <a:gd name="connsiteY120" fmla="*/ 411413 h 442801"/>
              <a:gd name="connsiteX121" fmla="*/ 547296 w 584905"/>
              <a:gd name="connsiteY121" fmla="*/ 413655 h 442801"/>
              <a:gd name="connsiteX122" fmla="*/ 515861 w 584905"/>
              <a:gd name="connsiteY122" fmla="*/ 442801 h 442801"/>
              <a:gd name="connsiteX123" fmla="*/ 495092 w 584905"/>
              <a:gd name="connsiteY123" fmla="*/ 435514 h 442801"/>
              <a:gd name="connsiteX124" fmla="*/ 474884 w 584905"/>
              <a:gd name="connsiteY124" fmla="*/ 442801 h 442801"/>
              <a:gd name="connsiteX125" fmla="*/ 443449 w 584905"/>
              <a:gd name="connsiteY125" fmla="*/ 413655 h 442801"/>
              <a:gd name="connsiteX126" fmla="*/ 443449 w 584905"/>
              <a:gd name="connsiteY126" fmla="*/ 411413 h 442801"/>
              <a:gd name="connsiteX127" fmla="*/ 443449 w 584905"/>
              <a:gd name="connsiteY127" fmla="*/ 280254 h 442801"/>
              <a:gd name="connsiteX128" fmla="*/ 405279 w 584905"/>
              <a:gd name="connsiteY128" fmla="*/ 280254 h 442801"/>
              <a:gd name="connsiteX129" fmla="*/ 394052 w 584905"/>
              <a:gd name="connsiteY129" fmla="*/ 269044 h 442801"/>
              <a:gd name="connsiteX130" fmla="*/ 394052 w 584905"/>
              <a:gd name="connsiteY130" fmla="*/ 173757 h 442801"/>
              <a:gd name="connsiteX131" fmla="*/ 442327 w 584905"/>
              <a:gd name="connsiteY131" fmla="*/ 91363 h 442801"/>
              <a:gd name="connsiteX132" fmla="*/ 431661 w 584905"/>
              <a:gd name="connsiteY132" fmla="*/ 57732 h 442801"/>
              <a:gd name="connsiteX133" fmla="*/ 489479 w 584905"/>
              <a:gd name="connsiteY133" fmla="*/ 0 h 442801"/>
              <a:gd name="connsiteX134" fmla="*/ 95427 w 584905"/>
              <a:gd name="connsiteY134" fmla="*/ 0 h 442801"/>
              <a:gd name="connsiteX135" fmla="*/ 153244 w 584905"/>
              <a:gd name="connsiteY135" fmla="*/ 57732 h 442801"/>
              <a:gd name="connsiteX136" fmla="*/ 142578 w 584905"/>
              <a:gd name="connsiteY136" fmla="*/ 91363 h 442801"/>
              <a:gd name="connsiteX137" fmla="*/ 190853 w 584905"/>
              <a:gd name="connsiteY137" fmla="*/ 173757 h 442801"/>
              <a:gd name="connsiteX138" fmla="*/ 190853 w 584905"/>
              <a:gd name="connsiteY138" fmla="*/ 269044 h 442801"/>
              <a:gd name="connsiteX139" fmla="*/ 179626 w 584905"/>
              <a:gd name="connsiteY139" fmla="*/ 280254 h 442801"/>
              <a:gd name="connsiteX140" fmla="*/ 153244 w 584905"/>
              <a:gd name="connsiteY140" fmla="*/ 280254 h 442801"/>
              <a:gd name="connsiteX141" fmla="*/ 153244 w 584905"/>
              <a:gd name="connsiteY141" fmla="*/ 411413 h 442801"/>
              <a:gd name="connsiteX142" fmla="*/ 152682 w 584905"/>
              <a:gd name="connsiteY142" fmla="*/ 413655 h 442801"/>
              <a:gd name="connsiteX143" fmla="*/ 121248 w 584905"/>
              <a:gd name="connsiteY143" fmla="*/ 442801 h 442801"/>
              <a:gd name="connsiteX144" fmla="*/ 101040 w 584905"/>
              <a:gd name="connsiteY144" fmla="*/ 435514 h 442801"/>
              <a:gd name="connsiteX145" fmla="*/ 80832 w 584905"/>
              <a:gd name="connsiteY145" fmla="*/ 442801 h 442801"/>
              <a:gd name="connsiteX146" fmla="*/ 49397 w 584905"/>
              <a:gd name="connsiteY146" fmla="*/ 413655 h 442801"/>
              <a:gd name="connsiteX147" fmla="*/ 48836 w 584905"/>
              <a:gd name="connsiteY147" fmla="*/ 411413 h 442801"/>
              <a:gd name="connsiteX148" fmla="*/ 48836 w 584905"/>
              <a:gd name="connsiteY148" fmla="*/ 280254 h 442801"/>
              <a:gd name="connsiteX149" fmla="*/ 11227 w 584905"/>
              <a:gd name="connsiteY149" fmla="*/ 280254 h 442801"/>
              <a:gd name="connsiteX150" fmla="*/ 0 w 584905"/>
              <a:gd name="connsiteY150" fmla="*/ 269044 h 442801"/>
              <a:gd name="connsiteX151" fmla="*/ 0 w 584905"/>
              <a:gd name="connsiteY151" fmla="*/ 173757 h 442801"/>
              <a:gd name="connsiteX152" fmla="*/ 48275 w 584905"/>
              <a:gd name="connsiteY152" fmla="*/ 91363 h 442801"/>
              <a:gd name="connsiteX153" fmla="*/ 37609 w 584905"/>
              <a:gd name="connsiteY153" fmla="*/ 57732 h 442801"/>
              <a:gd name="connsiteX154" fmla="*/ 95427 w 584905"/>
              <a:gd name="connsiteY154" fmla="*/ 0 h 442801"/>
              <a:gd name="connsiteX155" fmla="*/ 293579 w 584905"/>
              <a:gd name="connsiteY155" fmla="*/ 0 h 442801"/>
              <a:gd name="connsiteX156" fmla="*/ 351396 w 584905"/>
              <a:gd name="connsiteY156" fmla="*/ 57732 h 442801"/>
              <a:gd name="connsiteX157" fmla="*/ 340730 w 584905"/>
              <a:gd name="connsiteY157" fmla="*/ 91363 h 442801"/>
              <a:gd name="connsiteX158" fmla="*/ 389005 w 584905"/>
              <a:gd name="connsiteY158" fmla="*/ 173757 h 442801"/>
              <a:gd name="connsiteX159" fmla="*/ 389005 w 584905"/>
              <a:gd name="connsiteY159" fmla="*/ 269044 h 442801"/>
              <a:gd name="connsiteX160" fmla="*/ 377778 w 584905"/>
              <a:gd name="connsiteY160" fmla="*/ 280254 h 442801"/>
              <a:gd name="connsiteX161" fmla="*/ 350834 w 584905"/>
              <a:gd name="connsiteY161" fmla="*/ 280254 h 442801"/>
              <a:gd name="connsiteX162" fmla="*/ 350834 w 584905"/>
              <a:gd name="connsiteY162" fmla="*/ 411413 h 442801"/>
              <a:gd name="connsiteX163" fmla="*/ 350834 w 584905"/>
              <a:gd name="connsiteY163" fmla="*/ 413655 h 442801"/>
              <a:gd name="connsiteX164" fmla="*/ 319400 w 584905"/>
              <a:gd name="connsiteY164" fmla="*/ 442801 h 442801"/>
              <a:gd name="connsiteX165" fmla="*/ 299192 w 584905"/>
              <a:gd name="connsiteY165" fmla="*/ 435514 h 442801"/>
              <a:gd name="connsiteX166" fmla="*/ 278423 w 584905"/>
              <a:gd name="connsiteY166" fmla="*/ 442801 h 442801"/>
              <a:gd name="connsiteX167" fmla="*/ 246988 w 584905"/>
              <a:gd name="connsiteY167" fmla="*/ 413655 h 442801"/>
              <a:gd name="connsiteX168" fmla="*/ 246988 w 584905"/>
              <a:gd name="connsiteY168" fmla="*/ 411413 h 442801"/>
              <a:gd name="connsiteX169" fmla="*/ 246988 w 584905"/>
              <a:gd name="connsiteY169" fmla="*/ 280254 h 442801"/>
              <a:gd name="connsiteX170" fmla="*/ 209379 w 584905"/>
              <a:gd name="connsiteY170" fmla="*/ 280254 h 442801"/>
              <a:gd name="connsiteX171" fmla="*/ 198152 w 584905"/>
              <a:gd name="connsiteY171" fmla="*/ 269044 h 442801"/>
              <a:gd name="connsiteX172" fmla="*/ 198152 w 584905"/>
              <a:gd name="connsiteY172" fmla="*/ 173757 h 442801"/>
              <a:gd name="connsiteX173" fmla="*/ 245865 w 584905"/>
              <a:gd name="connsiteY173" fmla="*/ 91363 h 442801"/>
              <a:gd name="connsiteX174" fmla="*/ 235200 w 584905"/>
              <a:gd name="connsiteY174" fmla="*/ 57732 h 442801"/>
              <a:gd name="connsiteX175" fmla="*/ 293579 w 584905"/>
              <a:gd name="connsiteY175" fmla="*/ 0 h 44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584905" h="442801">
                <a:moveTo>
                  <a:pt x="459728" y="107617"/>
                </a:moveTo>
                <a:cubicBezTo>
                  <a:pt x="433907" y="118828"/>
                  <a:pt x="416505" y="145171"/>
                  <a:pt x="416505" y="173757"/>
                </a:cubicBezTo>
                <a:lnTo>
                  <a:pt x="416505" y="257834"/>
                </a:lnTo>
                <a:lnTo>
                  <a:pt x="448501" y="257834"/>
                </a:lnTo>
                <a:lnTo>
                  <a:pt x="454115" y="257834"/>
                </a:lnTo>
                <a:cubicBezTo>
                  <a:pt x="460851" y="257834"/>
                  <a:pt x="465341" y="262878"/>
                  <a:pt x="465341" y="269044"/>
                </a:cubicBezTo>
                <a:lnTo>
                  <a:pt x="465341" y="411413"/>
                </a:lnTo>
                <a:cubicBezTo>
                  <a:pt x="465341" y="416457"/>
                  <a:pt x="469832" y="420381"/>
                  <a:pt x="474884" y="420381"/>
                </a:cubicBezTo>
                <a:cubicBezTo>
                  <a:pt x="479936" y="420381"/>
                  <a:pt x="483865" y="416457"/>
                  <a:pt x="483865" y="411413"/>
                </a:cubicBezTo>
                <a:cubicBezTo>
                  <a:pt x="483865" y="405247"/>
                  <a:pt x="488917" y="400202"/>
                  <a:pt x="495092" y="400202"/>
                </a:cubicBezTo>
                <a:cubicBezTo>
                  <a:pt x="501266" y="400202"/>
                  <a:pt x="506318" y="405247"/>
                  <a:pt x="506318" y="411413"/>
                </a:cubicBezTo>
                <a:cubicBezTo>
                  <a:pt x="506318" y="416457"/>
                  <a:pt x="510809" y="420381"/>
                  <a:pt x="515861" y="420381"/>
                </a:cubicBezTo>
                <a:cubicBezTo>
                  <a:pt x="520913" y="420381"/>
                  <a:pt x="524842" y="416457"/>
                  <a:pt x="524842" y="411413"/>
                </a:cubicBezTo>
                <a:lnTo>
                  <a:pt x="524842" y="269044"/>
                </a:lnTo>
                <a:cubicBezTo>
                  <a:pt x="524842" y="262878"/>
                  <a:pt x="529894" y="257834"/>
                  <a:pt x="536069" y="257834"/>
                </a:cubicBezTo>
                <a:lnTo>
                  <a:pt x="562452" y="257834"/>
                </a:lnTo>
                <a:lnTo>
                  <a:pt x="562452" y="173757"/>
                </a:lnTo>
                <a:cubicBezTo>
                  <a:pt x="562452" y="145171"/>
                  <a:pt x="545612" y="118828"/>
                  <a:pt x="519790" y="107617"/>
                </a:cubicBezTo>
                <a:cubicBezTo>
                  <a:pt x="519229" y="107617"/>
                  <a:pt x="518668" y="107617"/>
                  <a:pt x="518106" y="108178"/>
                </a:cubicBezTo>
                <a:cubicBezTo>
                  <a:pt x="516984" y="108738"/>
                  <a:pt x="515861" y="109299"/>
                  <a:pt x="514738" y="109860"/>
                </a:cubicBezTo>
                <a:cubicBezTo>
                  <a:pt x="513616" y="110420"/>
                  <a:pt x="511932" y="110981"/>
                  <a:pt x="510809" y="111541"/>
                </a:cubicBezTo>
                <a:cubicBezTo>
                  <a:pt x="509125" y="112102"/>
                  <a:pt x="507441" y="112662"/>
                  <a:pt x="506318" y="113223"/>
                </a:cubicBezTo>
                <a:cubicBezTo>
                  <a:pt x="505196" y="113783"/>
                  <a:pt x="504073" y="113783"/>
                  <a:pt x="503512" y="113783"/>
                </a:cubicBezTo>
                <a:cubicBezTo>
                  <a:pt x="499021" y="114904"/>
                  <a:pt x="494531" y="116025"/>
                  <a:pt x="489479" y="116025"/>
                </a:cubicBezTo>
                <a:cubicBezTo>
                  <a:pt x="484988" y="116025"/>
                  <a:pt x="480497" y="114904"/>
                  <a:pt x="476007" y="113783"/>
                </a:cubicBezTo>
                <a:cubicBezTo>
                  <a:pt x="474884" y="113783"/>
                  <a:pt x="473761" y="113783"/>
                  <a:pt x="473200" y="113223"/>
                </a:cubicBezTo>
                <a:cubicBezTo>
                  <a:pt x="471516" y="112662"/>
                  <a:pt x="469832" y="112102"/>
                  <a:pt x="468709" y="111541"/>
                </a:cubicBezTo>
                <a:cubicBezTo>
                  <a:pt x="467025" y="110981"/>
                  <a:pt x="465341" y="110420"/>
                  <a:pt x="464219" y="109860"/>
                </a:cubicBezTo>
                <a:cubicBezTo>
                  <a:pt x="463096" y="109299"/>
                  <a:pt x="461973" y="108738"/>
                  <a:pt x="460851" y="108178"/>
                </a:cubicBezTo>
                <a:cubicBezTo>
                  <a:pt x="460289" y="107617"/>
                  <a:pt x="460289" y="107617"/>
                  <a:pt x="459728" y="107617"/>
                </a:cubicBezTo>
                <a:close/>
                <a:moveTo>
                  <a:pt x="65115" y="107617"/>
                </a:moveTo>
                <a:cubicBezTo>
                  <a:pt x="39293" y="118828"/>
                  <a:pt x="22453" y="145171"/>
                  <a:pt x="22453" y="173757"/>
                </a:cubicBezTo>
                <a:lnTo>
                  <a:pt x="22453" y="257834"/>
                </a:lnTo>
                <a:lnTo>
                  <a:pt x="54449" y="257834"/>
                </a:lnTo>
                <a:lnTo>
                  <a:pt x="60063" y="257834"/>
                </a:lnTo>
                <a:cubicBezTo>
                  <a:pt x="66237" y="257834"/>
                  <a:pt x="71289" y="262878"/>
                  <a:pt x="71289" y="269044"/>
                </a:cubicBezTo>
                <a:lnTo>
                  <a:pt x="71289" y="411413"/>
                </a:lnTo>
                <a:cubicBezTo>
                  <a:pt x="71289" y="416457"/>
                  <a:pt x="75780" y="420381"/>
                  <a:pt x="80832" y="420381"/>
                </a:cubicBezTo>
                <a:cubicBezTo>
                  <a:pt x="85884" y="420381"/>
                  <a:pt x="89813" y="416457"/>
                  <a:pt x="89813" y="411413"/>
                </a:cubicBezTo>
                <a:cubicBezTo>
                  <a:pt x="89813" y="405247"/>
                  <a:pt x="94865" y="400202"/>
                  <a:pt x="101040" y="400202"/>
                </a:cubicBezTo>
                <a:cubicBezTo>
                  <a:pt x="107214" y="400202"/>
                  <a:pt x="112266" y="405247"/>
                  <a:pt x="112266" y="411413"/>
                </a:cubicBezTo>
                <a:cubicBezTo>
                  <a:pt x="112266" y="416457"/>
                  <a:pt x="116196" y="420381"/>
                  <a:pt x="121248" y="420381"/>
                </a:cubicBezTo>
                <a:cubicBezTo>
                  <a:pt x="126300" y="420381"/>
                  <a:pt x="130790" y="416457"/>
                  <a:pt x="130790" y="411413"/>
                </a:cubicBezTo>
                <a:lnTo>
                  <a:pt x="130790" y="269044"/>
                </a:lnTo>
                <a:cubicBezTo>
                  <a:pt x="130790" y="262878"/>
                  <a:pt x="135842" y="257834"/>
                  <a:pt x="142017" y="257834"/>
                </a:cubicBezTo>
                <a:lnTo>
                  <a:pt x="168400" y="257834"/>
                </a:lnTo>
                <a:lnTo>
                  <a:pt x="168400" y="173757"/>
                </a:lnTo>
                <a:cubicBezTo>
                  <a:pt x="168400" y="145171"/>
                  <a:pt x="151560" y="118828"/>
                  <a:pt x="125177" y="107617"/>
                </a:cubicBezTo>
                <a:cubicBezTo>
                  <a:pt x="125177" y="107617"/>
                  <a:pt x="124616" y="107617"/>
                  <a:pt x="124054" y="108178"/>
                </a:cubicBezTo>
                <a:cubicBezTo>
                  <a:pt x="122932" y="108738"/>
                  <a:pt x="121809" y="109299"/>
                  <a:pt x="120686" y="109860"/>
                </a:cubicBezTo>
                <a:cubicBezTo>
                  <a:pt x="119564" y="110420"/>
                  <a:pt x="117880" y="110981"/>
                  <a:pt x="116757" y="111541"/>
                </a:cubicBezTo>
                <a:cubicBezTo>
                  <a:pt x="115073" y="112102"/>
                  <a:pt x="113389" y="112662"/>
                  <a:pt x="111705" y="113223"/>
                </a:cubicBezTo>
                <a:cubicBezTo>
                  <a:pt x="111144" y="113783"/>
                  <a:pt x="110021" y="113783"/>
                  <a:pt x="108898" y="113783"/>
                </a:cubicBezTo>
                <a:cubicBezTo>
                  <a:pt x="104408" y="114904"/>
                  <a:pt x="99917" y="116025"/>
                  <a:pt x="95427" y="116025"/>
                </a:cubicBezTo>
                <a:cubicBezTo>
                  <a:pt x="90936" y="116025"/>
                  <a:pt x="85884" y="114904"/>
                  <a:pt x="81393" y="113783"/>
                </a:cubicBezTo>
                <a:cubicBezTo>
                  <a:pt x="80832" y="113783"/>
                  <a:pt x="79709" y="113783"/>
                  <a:pt x="79148" y="113223"/>
                </a:cubicBezTo>
                <a:cubicBezTo>
                  <a:pt x="77464" y="112662"/>
                  <a:pt x="75780" y="112102"/>
                  <a:pt x="74096" y="111541"/>
                </a:cubicBezTo>
                <a:cubicBezTo>
                  <a:pt x="72973" y="110981"/>
                  <a:pt x="71289" y="110420"/>
                  <a:pt x="70167" y="109860"/>
                </a:cubicBezTo>
                <a:cubicBezTo>
                  <a:pt x="69044" y="109299"/>
                  <a:pt x="67921" y="108738"/>
                  <a:pt x="66799" y="108178"/>
                </a:cubicBezTo>
                <a:cubicBezTo>
                  <a:pt x="66237" y="107617"/>
                  <a:pt x="65676" y="107617"/>
                  <a:pt x="65115" y="107617"/>
                </a:cubicBezTo>
                <a:close/>
                <a:moveTo>
                  <a:pt x="263267" y="107617"/>
                </a:moveTo>
                <a:cubicBezTo>
                  <a:pt x="237445" y="118828"/>
                  <a:pt x="220605" y="145171"/>
                  <a:pt x="220044" y="173757"/>
                </a:cubicBezTo>
                <a:lnTo>
                  <a:pt x="220044" y="257834"/>
                </a:lnTo>
                <a:lnTo>
                  <a:pt x="252040" y="257834"/>
                </a:lnTo>
                <a:lnTo>
                  <a:pt x="258215" y="257834"/>
                </a:lnTo>
                <a:cubicBezTo>
                  <a:pt x="264389" y="257834"/>
                  <a:pt x="269441" y="262878"/>
                  <a:pt x="269441" y="269044"/>
                </a:cubicBezTo>
                <a:lnTo>
                  <a:pt x="269441" y="411413"/>
                </a:lnTo>
                <a:cubicBezTo>
                  <a:pt x="269441" y="416457"/>
                  <a:pt x="273371" y="420381"/>
                  <a:pt x="278423" y="420381"/>
                </a:cubicBezTo>
                <a:cubicBezTo>
                  <a:pt x="283475" y="420381"/>
                  <a:pt x="287404" y="416457"/>
                  <a:pt x="287404" y="411413"/>
                </a:cubicBezTo>
                <a:cubicBezTo>
                  <a:pt x="287404" y="405247"/>
                  <a:pt x="292456" y="400202"/>
                  <a:pt x="298631" y="400202"/>
                </a:cubicBezTo>
                <a:cubicBezTo>
                  <a:pt x="305366" y="400202"/>
                  <a:pt x="309857" y="405247"/>
                  <a:pt x="309857" y="411413"/>
                </a:cubicBezTo>
                <a:cubicBezTo>
                  <a:pt x="309857" y="416457"/>
                  <a:pt x="314348" y="420381"/>
                  <a:pt x="319400" y="420381"/>
                </a:cubicBezTo>
                <a:cubicBezTo>
                  <a:pt x="324452" y="420381"/>
                  <a:pt x="328381" y="416457"/>
                  <a:pt x="328381" y="411413"/>
                </a:cubicBezTo>
                <a:lnTo>
                  <a:pt x="328381" y="269044"/>
                </a:lnTo>
                <a:cubicBezTo>
                  <a:pt x="328381" y="262878"/>
                  <a:pt x="333433" y="257834"/>
                  <a:pt x="339608" y="257834"/>
                </a:cubicBezTo>
                <a:lnTo>
                  <a:pt x="366552" y="257834"/>
                </a:lnTo>
                <a:lnTo>
                  <a:pt x="366552" y="173757"/>
                </a:lnTo>
                <a:cubicBezTo>
                  <a:pt x="366552" y="145171"/>
                  <a:pt x="349150" y="118828"/>
                  <a:pt x="323329" y="107617"/>
                </a:cubicBezTo>
                <a:cubicBezTo>
                  <a:pt x="322768" y="107617"/>
                  <a:pt x="322206" y="107617"/>
                  <a:pt x="322206" y="108178"/>
                </a:cubicBezTo>
                <a:cubicBezTo>
                  <a:pt x="321084" y="108738"/>
                  <a:pt x="319961" y="109299"/>
                  <a:pt x="318838" y="109860"/>
                </a:cubicBezTo>
                <a:cubicBezTo>
                  <a:pt x="317154" y="110420"/>
                  <a:pt x="316032" y="110981"/>
                  <a:pt x="314348" y="111541"/>
                </a:cubicBezTo>
                <a:cubicBezTo>
                  <a:pt x="312664" y="112102"/>
                  <a:pt x="311541" y="112662"/>
                  <a:pt x="309857" y="113223"/>
                </a:cubicBezTo>
                <a:cubicBezTo>
                  <a:pt x="308734" y="113783"/>
                  <a:pt x="308173" y="113783"/>
                  <a:pt x="307050" y="113783"/>
                </a:cubicBezTo>
                <a:cubicBezTo>
                  <a:pt x="302560" y="114904"/>
                  <a:pt x="298069" y="116025"/>
                  <a:pt x="293579" y="116025"/>
                </a:cubicBezTo>
                <a:cubicBezTo>
                  <a:pt x="288527" y="116025"/>
                  <a:pt x="284036" y="114904"/>
                  <a:pt x="279545" y="113783"/>
                </a:cubicBezTo>
                <a:cubicBezTo>
                  <a:pt x="278423" y="113783"/>
                  <a:pt x="277861" y="113783"/>
                  <a:pt x="276739" y="113223"/>
                </a:cubicBezTo>
                <a:cubicBezTo>
                  <a:pt x="275055" y="112662"/>
                  <a:pt x="273932" y="112102"/>
                  <a:pt x="272248" y="111541"/>
                </a:cubicBezTo>
                <a:cubicBezTo>
                  <a:pt x="270564" y="110981"/>
                  <a:pt x="269441" y="110420"/>
                  <a:pt x="267757" y="109860"/>
                </a:cubicBezTo>
                <a:cubicBezTo>
                  <a:pt x="266635" y="109299"/>
                  <a:pt x="265512" y="108738"/>
                  <a:pt x="264951" y="108178"/>
                </a:cubicBezTo>
                <a:cubicBezTo>
                  <a:pt x="264389" y="107617"/>
                  <a:pt x="263828" y="107617"/>
                  <a:pt x="263267" y="107617"/>
                </a:cubicBezTo>
                <a:close/>
                <a:moveTo>
                  <a:pt x="489479" y="22420"/>
                </a:moveTo>
                <a:cubicBezTo>
                  <a:pt x="469832" y="22420"/>
                  <a:pt x="454115" y="38115"/>
                  <a:pt x="454115" y="57732"/>
                </a:cubicBezTo>
                <a:cubicBezTo>
                  <a:pt x="454115" y="68942"/>
                  <a:pt x="459167" y="79032"/>
                  <a:pt x="467587" y="85758"/>
                </a:cubicBezTo>
                <a:cubicBezTo>
                  <a:pt x="480497" y="95847"/>
                  <a:pt x="499021" y="95847"/>
                  <a:pt x="511370" y="85758"/>
                </a:cubicBezTo>
                <a:cubicBezTo>
                  <a:pt x="520352" y="79032"/>
                  <a:pt x="525404" y="68942"/>
                  <a:pt x="525404" y="57732"/>
                </a:cubicBezTo>
                <a:cubicBezTo>
                  <a:pt x="525404" y="38115"/>
                  <a:pt x="509125" y="22420"/>
                  <a:pt x="489479" y="22420"/>
                </a:cubicBezTo>
                <a:close/>
                <a:moveTo>
                  <a:pt x="95427" y="22420"/>
                </a:moveTo>
                <a:cubicBezTo>
                  <a:pt x="75780" y="22420"/>
                  <a:pt x="60063" y="38115"/>
                  <a:pt x="60063" y="57732"/>
                </a:cubicBezTo>
                <a:cubicBezTo>
                  <a:pt x="60063" y="68942"/>
                  <a:pt x="65115" y="79032"/>
                  <a:pt x="73535" y="85758"/>
                </a:cubicBezTo>
                <a:cubicBezTo>
                  <a:pt x="76903" y="88560"/>
                  <a:pt x="80271" y="90242"/>
                  <a:pt x="84200" y="91363"/>
                </a:cubicBezTo>
                <a:cubicBezTo>
                  <a:pt x="87568" y="92484"/>
                  <a:pt x="91497" y="93044"/>
                  <a:pt x="95427" y="93044"/>
                </a:cubicBezTo>
                <a:cubicBezTo>
                  <a:pt x="103285" y="93044"/>
                  <a:pt x="111144" y="90802"/>
                  <a:pt x="117318" y="85758"/>
                </a:cubicBezTo>
                <a:cubicBezTo>
                  <a:pt x="125738" y="79032"/>
                  <a:pt x="130790" y="68942"/>
                  <a:pt x="130790" y="57732"/>
                </a:cubicBezTo>
                <a:cubicBezTo>
                  <a:pt x="130790" y="38115"/>
                  <a:pt x="115073" y="22420"/>
                  <a:pt x="95427" y="22420"/>
                </a:cubicBezTo>
                <a:close/>
                <a:moveTo>
                  <a:pt x="293579" y="22420"/>
                </a:moveTo>
                <a:cubicBezTo>
                  <a:pt x="273932" y="22420"/>
                  <a:pt x="257653" y="38115"/>
                  <a:pt x="257653" y="57732"/>
                </a:cubicBezTo>
                <a:cubicBezTo>
                  <a:pt x="257653" y="68942"/>
                  <a:pt x="262705" y="79032"/>
                  <a:pt x="271687" y="85758"/>
                </a:cubicBezTo>
                <a:cubicBezTo>
                  <a:pt x="274493" y="88560"/>
                  <a:pt x="278423" y="90242"/>
                  <a:pt x="281791" y="91363"/>
                </a:cubicBezTo>
                <a:cubicBezTo>
                  <a:pt x="285720" y="92484"/>
                  <a:pt x="289649" y="93044"/>
                  <a:pt x="293579" y="93044"/>
                </a:cubicBezTo>
                <a:cubicBezTo>
                  <a:pt x="299192" y="93044"/>
                  <a:pt x="304805" y="91923"/>
                  <a:pt x="309857" y="89121"/>
                </a:cubicBezTo>
                <a:cubicBezTo>
                  <a:pt x="312102" y="88000"/>
                  <a:pt x="313225" y="86879"/>
                  <a:pt x="314909" y="85758"/>
                </a:cubicBezTo>
                <a:cubicBezTo>
                  <a:pt x="323890" y="79032"/>
                  <a:pt x="328942" y="68942"/>
                  <a:pt x="328942" y="57732"/>
                </a:cubicBezTo>
                <a:cubicBezTo>
                  <a:pt x="328942" y="38115"/>
                  <a:pt x="312664" y="22420"/>
                  <a:pt x="293579" y="22420"/>
                </a:cubicBezTo>
                <a:close/>
                <a:moveTo>
                  <a:pt x="489479" y="0"/>
                </a:moveTo>
                <a:cubicBezTo>
                  <a:pt x="521474" y="0"/>
                  <a:pt x="547857" y="25783"/>
                  <a:pt x="547857" y="57732"/>
                </a:cubicBezTo>
                <a:cubicBezTo>
                  <a:pt x="547857" y="70063"/>
                  <a:pt x="543928" y="81274"/>
                  <a:pt x="537192" y="91363"/>
                </a:cubicBezTo>
                <a:cubicBezTo>
                  <a:pt x="566381" y="108178"/>
                  <a:pt x="584905" y="139566"/>
                  <a:pt x="584905" y="173757"/>
                </a:cubicBezTo>
                <a:lnTo>
                  <a:pt x="584905" y="269044"/>
                </a:lnTo>
                <a:cubicBezTo>
                  <a:pt x="584905" y="275209"/>
                  <a:pt x="579853" y="280254"/>
                  <a:pt x="573678" y="280254"/>
                </a:cubicBezTo>
                <a:lnTo>
                  <a:pt x="547296" y="280254"/>
                </a:lnTo>
                <a:lnTo>
                  <a:pt x="547296" y="411413"/>
                </a:lnTo>
                <a:cubicBezTo>
                  <a:pt x="547296" y="411973"/>
                  <a:pt x="547296" y="413094"/>
                  <a:pt x="547296" y="413655"/>
                </a:cubicBezTo>
                <a:cubicBezTo>
                  <a:pt x="545612" y="429909"/>
                  <a:pt x="532140" y="442801"/>
                  <a:pt x="515861" y="442801"/>
                </a:cubicBezTo>
                <a:cubicBezTo>
                  <a:pt x="508002" y="442801"/>
                  <a:pt x="500705" y="439998"/>
                  <a:pt x="495092" y="435514"/>
                </a:cubicBezTo>
                <a:cubicBezTo>
                  <a:pt x="489479" y="439998"/>
                  <a:pt x="482743" y="442801"/>
                  <a:pt x="474884" y="442801"/>
                </a:cubicBezTo>
                <a:cubicBezTo>
                  <a:pt x="458044" y="442801"/>
                  <a:pt x="444572" y="429909"/>
                  <a:pt x="443449" y="413655"/>
                </a:cubicBezTo>
                <a:cubicBezTo>
                  <a:pt x="443449" y="413094"/>
                  <a:pt x="443449" y="411973"/>
                  <a:pt x="443449" y="411413"/>
                </a:cubicBezTo>
                <a:lnTo>
                  <a:pt x="443449" y="280254"/>
                </a:lnTo>
                <a:lnTo>
                  <a:pt x="405279" y="280254"/>
                </a:lnTo>
                <a:cubicBezTo>
                  <a:pt x="399104" y="280254"/>
                  <a:pt x="394052" y="275209"/>
                  <a:pt x="394052" y="269044"/>
                </a:cubicBezTo>
                <a:lnTo>
                  <a:pt x="394052" y="173757"/>
                </a:lnTo>
                <a:cubicBezTo>
                  <a:pt x="394052" y="139566"/>
                  <a:pt x="413137" y="108178"/>
                  <a:pt x="442327" y="91363"/>
                </a:cubicBezTo>
                <a:cubicBezTo>
                  <a:pt x="435591" y="81274"/>
                  <a:pt x="431661" y="70063"/>
                  <a:pt x="431661" y="57732"/>
                </a:cubicBezTo>
                <a:cubicBezTo>
                  <a:pt x="431661" y="25783"/>
                  <a:pt x="457483" y="0"/>
                  <a:pt x="489479" y="0"/>
                </a:cubicBezTo>
                <a:close/>
                <a:moveTo>
                  <a:pt x="95427" y="0"/>
                </a:moveTo>
                <a:cubicBezTo>
                  <a:pt x="127422" y="0"/>
                  <a:pt x="153244" y="25783"/>
                  <a:pt x="153244" y="57732"/>
                </a:cubicBezTo>
                <a:cubicBezTo>
                  <a:pt x="153244" y="70063"/>
                  <a:pt x="149876" y="81274"/>
                  <a:pt x="142578" y="91363"/>
                </a:cubicBezTo>
                <a:cubicBezTo>
                  <a:pt x="172329" y="108178"/>
                  <a:pt x="190853" y="139566"/>
                  <a:pt x="190853" y="173757"/>
                </a:cubicBezTo>
                <a:lnTo>
                  <a:pt x="190853" y="269044"/>
                </a:lnTo>
                <a:cubicBezTo>
                  <a:pt x="190853" y="275209"/>
                  <a:pt x="185801" y="280254"/>
                  <a:pt x="179626" y="280254"/>
                </a:cubicBezTo>
                <a:lnTo>
                  <a:pt x="153244" y="280254"/>
                </a:lnTo>
                <a:lnTo>
                  <a:pt x="153244" y="411413"/>
                </a:lnTo>
                <a:cubicBezTo>
                  <a:pt x="153244" y="411973"/>
                  <a:pt x="153244" y="413094"/>
                  <a:pt x="152682" y="413655"/>
                </a:cubicBezTo>
                <a:cubicBezTo>
                  <a:pt x="151560" y="429909"/>
                  <a:pt x="138088" y="442801"/>
                  <a:pt x="121248" y="442801"/>
                </a:cubicBezTo>
                <a:cubicBezTo>
                  <a:pt x="113389" y="442801"/>
                  <a:pt x="106653" y="439998"/>
                  <a:pt x="101040" y="435514"/>
                </a:cubicBezTo>
                <a:cubicBezTo>
                  <a:pt x="95427" y="439998"/>
                  <a:pt x="88691" y="442801"/>
                  <a:pt x="80832" y="442801"/>
                </a:cubicBezTo>
                <a:cubicBezTo>
                  <a:pt x="63992" y="442801"/>
                  <a:pt x="50520" y="429909"/>
                  <a:pt x="49397" y="413655"/>
                </a:cubicBezTo>
                <a:cubicBezTo>
                  <a:pt x="48836" y="413094"/>
                  <a:pt x="48836" y="411973"/>
                  <a:pt x="48836" y="411413"/>
                </a:cubicBezTo>
                <a:lnTo>
                  <a:pt x="48836" y="280254"/>
                </a:lnTo>
                <a:lnTo>
                  <a:pt x="11227" y="280254"/>
                </a:lnTo>
                <a:cubicBezTo>
                  <a:pt x="5052" y="280254"/>
                  <a:pt x="0" y="275209"/>
                  <a:pt x="0" y="269044"/>
                </a:cubicBezTo>
                <a:lnTo>
                  <a:pt x="0" y="173757"/>
                </a:lnTo>
                <a:cubicBezTo>
                  <a:pt x="0" y="139566"/>
                  <a:pt x="19085" y="108178"/>
                  <a:pt x="48275" y="91363"/>
                </a:cubicBezTo>
                <a:cubicBezTo>
                  <a:pt x="40977" y="81274"/>
                  <a:pt x="37609" y="70063"/>
                  <a:pt x="37609" y="57732"/>
                </a:cubicBezTo>
                <a:cubicBezTo>
                  <a:pt x="37609" y="25783"/>
                  <a:pt x="63431" y="0"/>
                  <a:pt x="95427" y="0"/>
                </a:cubicBezTo>
                <a:close/>
                <a:moveTo>
                  <a:pt x="293579" y="0"/>
                </a:moveTo>
                <a:cubicBezTo>
                  <a:pt x="325013" y="0"/>
                  <a:pt x="351396" y="25783"/>
                  <a:pt x="351396" y="57732"/>
                </a:cubicBezTo>
                <a:cubicBezTo>
                  <a:pt x="351396" y="70063"/>
                  <a:pt x="347466" y="81274"/>
                  <a:pt x="340730" y="91363"/>
                </a:cubicBezTo>
                <a:cubicBezTo>
                  <a:pt x="369920" y="108178"/>
                  <a:pt x="389005" y="139566"/>
                  <a:pt x="389005" y="173757"/>
                </a:cubicBezTo>
                <a:lnTo>
                  <a:pt x="389005" y="269044"/>
                </a:lnTo>
                <a:cubicBezTo>
                  <a:pt x="389005" y="275209"/>
                  <a:pt x="383953" y="280254"/>
                  <a:pt x="377778" y="280254"/>
                </a:cubicBezTo>
                <a:lnTo>
                  <a:pt x="350834" y="280254"/>
                </a:lnTo>
                <a:lnTo>
                  <a:pt x="350834" y="411413"/>
                </a:lnTo>
                <a:cubicBezTo>
                  <a:pt x="350834" y="411973"/>
                  <a:pt x="350834" y="413094"/>
                  <a:pt x="350834" y="413655"/>
                </a:cubicBezTo>
                <a:cubicBezTo>
                  <a:pt x="349712" y="429909"/>
                  <a:pt x="336240" y="442801"/>
                  <a:pt x="319400" y="442801"/>
                </a:cubicBezTo>
                <a:cubicBezTo>
                  <a:pt x="311541" y="442801"/>
                  <a:pt x="304244" y="439998"/>
                  <a:pt x="299192" y="435514"/>
                </a:cubicBezTo>
                <a:cubicBezTo>
                  <a:pt x="293579" y="439998"/>
                  <a:pt x="286281" y="442801"/>
                  <a:pt x="278423" y="442801"/>
                </a:cubicBezTo>
                <a:cubicBezTo>
                  <a:pt x="261583" y="442801"/>
                  <a:pt x="248111" y="429909"/>
                  <a:pt x="246988" y="413655"/>
                </a:cubicBezTo>
                <a:cubicBezTo>
                  <a:pt x="246988" y="413094"/>
                  <a:pt x="246988" y="411973"/>
                  <a:pt x="246988" y="411413"/>
                </a:cubicBezTo>
                <a:lnTo>
                  <a:pt x="246988" y="280254"/>
                </a:lnTo>
                <a:lnTo>
                  <a:pt x="209379" y="280254"/>
                </a:lnTo>
                <a:cubicBezTo>
                  <a:pt x="202643" y="280254"/>
                  <a:pt x="198152" y="275209"/>
                  <a:pt x="198152" y="269044"/>
                </a:cubicBezTo>
                <a:lnTo>
                  <a:pt x="198152" y="173757"/>
                </a:lnTo>
                <a:cubicBezTo>
                  <a:pt x="198152" y="139566"/>
                  <a:pt x="216676" y="108178"/>
                  <a:pt x="245865" y="91363"/>
                </a:cubicBezTo>
                <a:cubicBezTo>
                  <a:pt x="239129" y="81274"/>
                  <a:pt x="235200" y="70063"/>
                  <a:pt x="235200" y="57732"/>
                </a:cubicBezTo>
                <a:cubicBezTo>
                  <a:pt x="235200" y="25783"/>
                  <a:pt x="261583" y="0"/>
                  <a:pt x="2935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  <p:sp>
        <p:nvSpPr>
          <p:cNvPr id="24" name="educational-programs_80120">
            <a:extLst>
              <a:ext uri="{FF2B5EF4-FFF2-40B4-BE49-F238E27FC236}">
                <a16:creationId xmlns:a16="http://schemas.microsoft.com/office/drawing/2014/main" id="{623EFD07-2643-41AE-96CD-9DF256D5948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55900" y="4776645"/>
            <a:ext cx="531414" cy="488195"/>
          </a:xfrm>
          <a:custGeom>
            <a:avLst/>
            <a:gdLst>
              <a:gd name="T0" fmla="*/ 1926 w 4612"/>
              <a:gd name="T1" fmla="*/ 4152 h 4244"/>
              <a:gd name="T2" fmla="*/ 1840 w 4612"/>
              <a:gd name="T3" fmla="*/ 2974 h 4244"/>
              <a:gd name="T4" fmla="*/ 1211 w 4612"/>
              <a:gd name="T5" fmla="*/ 2706 h 4244"/>
              <a:gd name="T6" fmla="*/ 2837 w 4612"/>
              <a:gd name="T7" fmla="*/ 2141 h 4244"/>
              <a:gd name="T8" fmla="*/ 4445 w 4612"/>
              <a:gd name="T9" fmla="*/ 2603 h 4244"/>
              <a:gd name="T10" fmla="*/ 4524 w 4612"/>
              <a:gd name="T11" fmla="*/ 2706 h 4244"/>
              <a:gd name="T12" fmla="*/ 4524 w 4612"/>
              <a:gd name="T13" fmla="*/ 3262 h 4244"/>
              <a:gd name="T14" fmla="*/ 4532 w 4612"/>
              <a:gd name="T15" fmla="*/ 3559 h 4244"/>
              <a:gd name="T16" fmla="*/ 4302 w 4612"/>
              <a:gd name="T17" fmla="*/ 3559 h 4244"/>
              <a:gd name="T18" fmla="*/ 4311 w 4612"/>
              <a:gd name="T19" fmla="*/ 3262 h 4244"/>
              <a:gd name="T20" fmla="*/ 2898 w 4612"/>
              <a:gd name="T21" fmla="*/ 3271 h 4244"/>
              <a:gd name="T22" fmla="*/ 2054 w 4612"/>
              <a:gd name="T23" fmla="*/ 3037 h 4244"/>
              <a:gd name="T24" fmla="*/ 2867 w 4612"/>
              <a:gd name="T25" fmla="*/ 4031 h 4244"/>
              <a:gd name="T26" fmla="*/ 3681 w 4612"/>
              <a:gd name="T27" fmla="*/ 3356 h 4244"/>
              <a:gd name="T28" fmla="*/ 3894 w 4612"/>
              <a:gd name="T29" fmla="*/ 3356 h 4244"/>
              <a:gd name="T30" fmla="*/ 3809 w 4612"/>
              <a:gd name="T31" fmla="*/ 4152 h 4244"/>
              <a:gd name="T32" fmla="*/ 1980 w 4612"/>
              <a:gd name="T33" fmla="*/ 2793 h 4244"/>
              <a:gd name="T34" fmla="*/ 4044 w 4612"/>
              <a:gd name="T35" fmla="*/ 2706 h 4244"/>
              <a:gd name="T36" fmla="*/ 1690 w 4612"/>
              <a:gd name="T37" fmla="*/ 2706 h 4244"/>
              <a:gd name="T38" fmla="*/ 1980 w 4612"/>
              <a:gd name="T39" fmla="*/ 2793 h 4244"/>
              <a:gd name="T40" fmla="*/ 1471 w 4612"/>
              <a:gd name="T41" fmla="*/ 3645 h 4244"/>
              <a:gd name="T42" fmla="*/ 0 w 4612"/>
              <a:gd name="T43" fmla="*/ 3107 h 4244"/>
              <a:gd name="T44" fmla="*/ 43 w 4612"/>
              <a:gd name="T45" fmla="*/ 26 h 4244"/>
              <a:gd name="T46" fmla="*/ 1962 w 4612"/>
              <a:gd name="T47" fmla="*/ 580 h 4244"/>
              <a:gd name="T48" fmla="*/ 3851 w 4612"/>
              <a:gd name="T49" fmla="*/ 36 h 4244"/>
              <a:gd name="T50" fmla="*/ 3894 w 4612"/>
              <a:gd name="T51" fmla="*/ 2026 h 4244"/>
              <a:gd name="T52" fmla="*/ 3681 w 4612"/>
              <a:gd name="T53" fmla="*/ 2026 h 4244"/>
              <a:gd name="T54" fmla="*/ 2054 w 4612"/>
              <a:gd name="T55" fmla="*/ 775 h 4244"/>
              <a:gd name="T56" fmla="*/ 1947 w 4612"/>
              <a:gd name="T57" fmla="*/ 2079 h 4244"/>
              <a:gd name="T58" fmla="*/ 1840 w 4612"/>
              <a:gd name="T59" fmla="*/ 766 h 4244"/>
              <a:gd name="T60" fmla="*/ 213 w 4612"/>
              <a:gd name="T61" fmla="*/ 3028 h 4244"/>
              <a:gd name="T62" fmla="*/ 1604 w 4612"/>
              <a:gd name="T63" fmla="*/ 3575 h 4244"/>
              <a:gd name="T64" fmla="*/ 1027 w 4612"/>
              <a:gd name="T65" fmla="*/ 2235 h 4244"/>
              <a:gd name="T66" fmla="*/ 703 w 4612"/>
              <a:gd name="T67" fmla="*/ 2139 h 4244"/>
              <a:gd name="T68" fmla="*/ 767 w 4612"/>
              <a:gd name="T69" fmla="*/ 1936 h 4244"/>
              <a:gd name="T70" fmla="*/ 1129 w 4612"/>
              <a:gd name="T71" fmla="*/ 2160 h 4244"/>
              <a:gd name="T72" fmla="*/ 2575 w 4612"/>
              <a:gd name="T73" fmla="*/ 1796 h 4244"/>
              <a:gd name="T74" fmla="*/ 2543 w 4612"/>
              <a:gd name="T75" fmla="*/ 1588 h 4244"/>
              <a:gd name="T76" fmla="*/ 3261 w 4612"/>
              <a:gd name="T77" fmla="*/ 1475 h 4244"/>
              <a:gd name="T78" fmla="*/ 2607 w 4612"/>
              <a:gd name="T79" fmla="*/ 1791 h 4244"/>
              <a:gd name="T80" fmla="*/ 1319 w 4612"/>
              <a:gd name="T81" fmla="*/ 1796 h 4244"/>
              <a:gd name="T82" fmla="*/ 703 w 4612"/>
              <a:gd name="T83" fmla="*/ 1609 h 4244"/>
              <a:gd name="T84" fmla="*/ 767 w 4612"/>
              <a:gd name="T85" fmla="*/ 1405 h 4244"/>
              <a:gd name="T86" fmla="*/ 1421 w 4612"/>
              <a:gd name="T87" fmla="*/ 1721 h 4244"/>
              <a:gd name="T88" fmla="*/ 2575 w 4612"/>
              <a:gd name="T89" fmla="*/ 1298 h 4244"/>
              <a:gd name="T90" fmla="*/ 2543 w 4612"/>
              <a:gd name="T91" fmla="*/ 1090 h 4244"/>
              <a:gd name="T92" fmla="*/ 3261 w 4612"/>
              <a:gd name="T93" fmla="*/ 977 h 4244"/>
              <a:gd name="T94" fmla="*/ 2607 w 4612"/>
              <a:gd name="T95" fmla="*/ 1293 h 4244"/>
              <a:gd name="T96" fmla="*/ 1319 w 4612"/>
              <a:gd name="T97" fmla="*/ 1298 h 4244"/>
              <a:gd name="T98" fmla="*/ 703 w 4612"/>
              <a:gd name="T99" fmla="*/ 1111 h 4244"/>
              <a:gd name="T100" fmla="*/ 767 w 4612"/>
              <a:gd name="T101" fmla="*/ 907 h 4244"/>
              <a:gd name="T102" fmla="*/ 1421 w 4612"/>
              <a:gd name="T103" fmla="*/ 1223 h 4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612" h="4244">
                <a:moveTo>
                  <a:pt x="2867" y="4244"/>
                </a:moveTo>
                <a:cubicBezTo>
                  <a:pt x="2546" y="4244"/>
                  <a:pt x="2229" y="4213"/>
                  <a:pt x="1926" y="4152"/>
                </a:cubicBezTo>
                <a:cubicBezTo>
                  <a:pt x="1876" y="4142"/>
                  <a:pt x="1840" y="4098"/>
                  <a:pt x="1840" y="4047"/>
                </a:cubicBezTo>
                <a:lnTo>
                  <a:pt x="1840" y="2974"/>
                </a:lnTo>
                <a:lnTo>
                  <a:pt x="1287" y="2808"/>
                </a:lnTo>
                <a:cubicBezTo>
                  <a:pt x="1242" y="2795"/>
                  <a:pt x="1211" y="2753"/>
                  <a:pt x="1211" y="2706"/>
                </a:cubicBezTo>
                <a:cubicBezTo>
                  <a:pt x="1211" y="2659"/>
                  <a:pt x="1242" y="2617"/>
                  <a:pt x="1287" y="2604"/>
                </a:cubicBezTo>
                <a:lnTo>
                  <a:pt x="2837" y="2141"/>
                </a:lnTo>
                <a:cubicBezTo>
                  <a:pt x="2857" y="2135"/>
                  <a:pt x="2878" y="2135"/>
                  <a:pt x="2898" y="2141"/>
                </a:cubicBezTo>
                <a:lnTo>
                  <a:pt x="4445" y="2603"/>
                </a:lnTo>
                <a:cubicBezTo>
                  <a:pt x="4455" y="2606"/>
                  <a:pt x="4463" y="2609"/>
                  <a:pt x="4471" y="2614"/>
                </a:cubicBezTo>
                <a:cubicBezTo>
                  <a:pt x="4503" y="2633"/>
                  <a:pt x="4524" y="2668"/>
                  <a:pt x="4524" y="2706"/>
                </a:cubicBezTo>
                <a:cubicBezTo>
                  <a:pt x="4524" y="2707"/>
                  <a:pt x="4524" y="2708"/>
                  <a:pt x="4524" y="2709"/>
                </a:cubicBezTo>
                <a:lnTo>
                  <a:pt x="4524" y="3262"/>
                </a:lnTo>
                <a:lnTo>
                  <a:pt x="4590" y="3420"/>
                </a:lnTo>
                <a:cubicBezTo>
                  <a:pt x="4612" y="3474"/>
                  <a:pt x="4586" y="3537"/>
                  <a:pt x="4532" y="3559"/>
                </a:cubicBezTo>
                <a:cubicBezTo>
                  <a:pt x="4492" y="3576"/>
                  <a:pt x="4447" y="3566"/>
                  <a:pt x="4417" y="3538"/>
                </a:cubicBezTo>
                <a:cubicBezTo>
                  <a:pt x="4388" y="3566"/>
                  <a:pt x="4343" y="3576"/>
                  <a:pt x="4302" y="3559"/>
                </a:cubicBezTo>
                <a:cubicBezTo>
                  <a:pt x="4248" y="3537"/>
                  <a:pt x="4222" y="3474"/>
                  <a:pt x="4245" y="3420"/>
                </a:cubicBezTo>
                <a:lnTo>
                  <a:pt x="4311" y="3262"/>
                </a:lnTo>
                <a:lnTo>
                  <a:pt x="4311" y="2849"/>
                </a:lnTo>
                <a:lnTo>
                  <a:pt x="2898" y="3271"/>
                </a:lnTo>
                <a:cubicBezTo>
                  <a:pt x="2878" y="3277"/>
                  <a:pt x="2857" y="3277"/>
                  <a:pt x="2837" y="3271"/>
                </a:cubicBezTo>
                <a:lnTo>
                  <a:pt x="2054" y="3037"/>
                </a:lnTo>
                <a:lnTo>
                  <a:pt x="2054" y="3959"/>
                </a:lnTo>
                <a:cubicBezTo>
                  <a:pt x="2317" y="4007"/>
                  <a:pt x="2590" y="4031"/>
                  <a:pt x="2867" y="4031"/>
                </a:cubicBezTo>
                <a:cubicBezTo>
                  <a:pt x="3145" y="4031"/>
                  <a:pt x="3418" y="4007"/>
                  <a:pt x="3681" y="3959"/>
                </a:cubicBezTo>
                <a:lnTo>
                  <a:pt x="3681" y="3356"/>
                </a:lnTo>
                <a:cubicBezTo>
                  <a:pt x="3681" y="3297"/>
                  <a:pt x="3729" y="3249"/>
                  <a:pt x="3788" y="3249"/>
                </a:cubicBezTo>
                <a:cubicBezTo>
                  <a:pt x="3847" y="3249"/>
                  <a:pt x="3894" y="3297"/>
                  <a:pt x="3894" y="3356"/>
                </a:cubicBezTo>
                <a:lnTo>
                  <a:pt x="3894" y="4047"/>
                </a:lnTo>
                <a:cubicBezTo>
                  <a:pt x="3894" y="4098"/>
                  <a:pt x="3859" y="4142"/>
                  <a:pt x="3809" y="4152"/>
                </a:cubicBezTo>
                <a:cubicBezTo>
                  <a:pt x="3506" y="4213"/>
                  <a:pt x="3189" y="4244"/>
                  <a:pt x="2867" y="4244"/>
                </a:cubicBezTo>
                <a:close/>
                <a:moveTo>
                  <a:pt x="1980" y="2793"/>
                </a:moveTo>
                <a:lnTo>
                  <a:pt x="2867" y="3058"/>
                </a:lnTo>
                <a:lnTo>
                  <a:pt x="4044" y="2706"/>
                </a:lnTo>
                <a:lnTo>
                  <a:pt x="2867" y="2355"/>
                </a:lnTo>
                <a:lnTo>
                  <a:pt x="1690" y="2706"/>
                </a:lnTo>
                <a:lnTo>
                  <a:pt x="1975" y="2791"/>
                </a:lnTo>
                <a:cubicBezTo>
                  <a:pt x="1977" y="2792"/>
                  <a:pt x="1979" y="2792"/>
                  <a:pt x="1980" y="2793"/>
                </a:cubicBezTo>
                <a:close/>
                <a:moveTo>
                  <a:pt x="1502" y="3650"/>
                </a:moveTo>
                <a:cubicBezTo>
                  <a:pt x="1492" y="3650"/>
                  <a:pt x="1481" y="3648"/>
                  <a:pt x="1471" y="3645"/>
                </a:cubicBezTo>
                <a:lnTo>
                  <a:pt x="75" y="3209"/>
                </a:lnTo>
                <a:cubicBezTo>
                  <a:pt x="30" y="3195"/>
                  <a:pt x="0" y="3154"/>
                  <a:pt x="0" y="3107"/>
                </a:cubicBezTo>
                <a:lnTo>
                  <a:pt x="0" y="112"/>
                </a:lnTo>
                <a:cubicBezTo>
                  <a:pt x="0" y="78"/>
                  <a:pt x="16" y="46"/>
                  <a:pt x="43" y="26"/>
                </a:cubicBezTo>
                <a:cubicBezTo>
                  <a:pt x="71" y="6"/>
                  <a:pt x="106" y="0"/>
                  <a:pt x="138" y="10"/>
                </a:cubicBezTo>
                <a:lnTo>
                  <a:pt x="1962" y="580"/>
                </a:lnTo>
                <a:lnTo>
                  <a:pt x="3756" y="20"/>
                </a:lnTo>
                <a:cubicBezTo>
                  <a:pt x="3788" y="10"/>
                  <a:pt x="3823" y="16"/>
                  <a:pt x="3851" y="36"/>
                </a:cubicBezTo>
                <a:cubicBezTo>
                  <a:pt x="3878" y="56"/>
                  <a:pt x="3894" y="88"/>
                  <a:pt x="3894" y="122"/>
                </a:cubicBezTo>
                <a:lnTo>
                  <a:pt x="3894" y="2026"/>
                </a:lnTo>
                <a:cubicBezTo>
                  <a:pt x="3894" y="2085"/>
                  <a:pt x="3847" y="2133"/>
                  <a:pt x="3788" y="2133"/>
                </a:cubicBezTo>
                <a:cubicBezTo>
                  <a:pt x="3729" y="2133"/>
                  <a:pt x="3681" y="2085"/>
                  <a:pt x="3681" y="2026"/>
                </a:cubicBezTo>
                <a:lnTo>
                  <a:pt x="3681" y="267"/>
                </a:lnTo>
                <a:lnTo>
                  <a:pt x="2054" y="775"/>
                </a:lnTo>
                <a:lnTo>
                  <a:pt x="2054" y="1972"/>
                </a:lnTo>
                <a:cubicBezTo>
                  <a:pt x="2054" y="2031"/>
                  <a:pt x="2006" y="2079"/>
                  <a:pt x="1947" y="2079"/>
                </a:cubicBezTo>
                <a:cubicBezTo>
                  <a:pt x="1888" y="2079"/>
                  <a:pt x="1840" y="2031"/>
                  <a:pt x="1840" y="1972"/>
                </a:cubicBezTo>
                <a:lnTo>
                  <a:pt x="1840" y="766"/>
                </a:lnTo>
                <a:lnTo>
                  <a:pt x="213" y="257"/>
                </a:lnTo>
                <a:lnTo>
                  <a:pt x="213" y="3028"/>
                </a:lnTo>
                <a:lnTo>
                  <a:pt x="1534" y="3441"/>
                </a:lnTo>
                <a:cubicBezTo>
                  <a:pt x="1590" y="3459"/>
                  <a:pt x="1622" y="3519"/>
                  <a:pt x="1604" y="3575"/>
                </a:cubicBezTo>
                <a:cubicBezTo>
                  <a:pt x="1590" y="3620"/>
                  <a:pt x="1548" y="3650"/>
                  <a:pt x="1502" y="3650"/>
                </a:cubicBezTo>
                <a:close/>
                <a:moveTo>
                  <a:pt x="1027" y="2235"/>
                </a:moveTo>
                <a:cubicBezTo>
                  <a:pt x="1016" y="2235"/>
                  <a:pt x="1006" y="2234"/>
                  <a:pt x="995" y="2230"/>
                </a:cubicBezTo>
                <a:lnTo>
                  <a:pt x="703" y="2139"/>
                </a:lnTo>
                <a:cubicBezTo>
                  <a:pt x="647" y="2122"/>
                  <a:pt x="615" y="2062"/>
                  <a:pt x="633" y="2006"/>
                </a:cubicBezTo>
                <a:cubicBezTo>
                  <a:pt x="651" y="1949"/>
                  <a:pt x="710" y="1918"/>
                  <a:pt x="767" y="1936"/>
                </a:cubicBezTo>
                <a:lnTo>
                  <a:pt x="1059" y="2027"/>
                </a:lnTo>
                <a:cubicBezTo>
                  <a:pt x="1115" y="2044"/>
                  <a:pt x="1146" y="2104"/>
                  <a:pt x="1129" y="2160"/>
                </a:cubicBezTo>
                <a:cubicBezTo>
                  <a:pt x="1114" y="2206"/>
                  <a:pt x="1072" y="2235"/>
                  <a:pt x="1027" y="2235"/>
                </a:cubicBezTo>
                <a:close/>
                <a:moveTo>
                  <a:pt x="2575" y="1796"/>
                </a:moveTo>
                <a:cubicBezTo>
                  <a:pt x="2530" y="1796"/>
                  <a:pt x="2488" y="1767"/>
                  <a:pt x="2473" y="1721"/>
                </a:cubicBezTo>
                <a:cubicBezTo>
                  <a:pt x="2456" y="1665"/>
                  <a:pt x="2487" y="1605"/>
                  <a:pt x="2543" y="1588"/>
                </a:cubicBezTo>
                <a:lnTo>
                  <a:pt x="3128" y="1405"/>
                </a:lnTo>
                <a:cubicBezTo>
                  <a:pt x="3184" y="1388"/>
                  <a:pt x="3244" y="1419"/>
                  <a:pt x="3261" y="1475"/>
                </a:cubicBezTo>
                <a:cubicBezTo>
                  <a:pt x="3279" y="1531"/>
                  <a:pt x="3247" y="1591"/>
                  <a:pt x="3191" y="1609"/>
                </a:cubicBezTo>
                <a:lnTo>
                  <a:pt x="2607" y="1791"/>
                </a:lnTo>
                <a:cubicBezTo>
                  <a:pt x="2597" y="1795"/>
                  <a:pt x="2586" y="1796"/>
                  <a:pt x="2575" y="1796"/>
                </a:cubicBezTo>
                <a:close/>
                <a:moveTo>
                  <a:pt x="1319" y="1796"/>
                </a:moveTo>
                <a:cubicBezTo>
                  <a:pt x="1308" y="1796"/>
                  <a:pt x="1298" y="1795"/>
                  <a:pt x="1287" y="1791"/>
                </a:cubicBezTo>
                <a:lnTo>
                  <a:pt x="703" y="1609"/>
                </a:lnTo>
                <a:cubicBezTo>
                  <a:pt x="647" y="1591"/>
                  <a:pt x="615" y="1531"/>
                  <a:pt x="633" y="1475"/>
                </a:cubicBezTo>
                <a:cubicBezTo>
                  <a:pt x="651" y="1419"/>
                  <a:pt x="710" y="1388"/>
                  <a:pt x="767" y="1405"/>
                </a:cubicBezTo>
                <a:lnTo>
                  <a:pt x="1351" y="1588"/>
                </a:lnTo>
                <a:cubicBezTo>
                  <a:pt x="1407" y="1605"/>
                  <a:pt x="1438" y="1665"/>
                  <a:pt x="1421" y="1721"/>
                </a:cubicBezTo>
                <a:cubicBezTo>
                  <a:pt x="1407" y="1767"/>
                  <a:pt x="1364" y="1796"/>
                  <a:pt x="1319" y="1796"/>
                </a:cubicBezTo>
                <a:close/>
                <a:moveTo>
                  <a:pt x="2575" y="1298"/>
                </a:moveTo>
                <a:cubicBezTo>
                  <a:pt x="2530" y="1298"/>
                  <a:pt x="2488" y="1269"/>
                  <a:pt x="2473" y="1223"/>
                </a:cubicBezTo>
                <a:cubicBezTo>
                  <a:pt x="2456" y="1167"/>
                  <a:pt x="2487" y="1107"/>
                  <a:pt x="2543" y="1090"/>
                </a:cubicBezTo>
                <a:lnTo>
                  <a:pt x="3128" y="907"/>
                </a:lnTo>
                <a:cubicBezTo>
                  <a:pt x="3184" y="890"/>
                  <a:pt x="3244" y="921"/>
                  <a:pt x="3261" y="977"/>
                </a:cubicBezTo>
                <a:cubicBezTo>
                  <a:pt x="3279" y="1033"/>
                  <a:pt x="3247" y="1093"/>
                  <a:pt x="3191" y="1111"/>
                </a:cubicBezTo>
                <a:lnTo>
                  <a:pt x="2607" y="1293"/>
                </a:lnTo>
                <a:cubicBezTo>
                  <a:pt x="2597" y="1297"/>
                  <a:pt x="2586" y="1298"/>
                  <a:pt x="2575" y="1298"/>
                </a:cubicBezTo>
                <a:close/>
                <a:moveTo>
                  <a:pt x="1319" y="1298"/>
                </a:moveTo>
                <a:cubicBezTo>
                  <a:pt x="1308" y="1298"/>
                  <a:pt x="1298" y="1297"/>
                  <a:pt x="1287" y="1293"/>
                </a:cubicBezTo>
                <a:lnTo>
                  <a:pt x="703" y="1111"/>
                </a:lnTo>
                <a:cubicBezTo>
                  <a:pt x="647" y="1093"/>
                  <a:pt x="615" y="1033"/>
                  <a:pt x="633" y="977"/>
                </a:cubicBezTo>
                <a:cubicBezTo>
                  <a:pt x="651" y="921"/>
                  <a:pt x="710" y="890"/>
                  <a:pt x="767" y="907"/>
                </a:cubicBezTo>
                <a:lnTo>
                  <a:pt x="1351" y="1090"/>
                </a:lnTo>
                <a:cubicBezTo>
                  <a:pt x="1407" y="1107"/>
                  <a:pt x="1438" y="1167"/>
                  <a:pt x="1421" y="1223"/>
                </a:cubicBezTo>
                <a:cubicBezTo>
                  <a:pt x="1407" y="1269"/>
                  <a:pt x="1364" y="1298"/>
                  <a:pt x="1319" y="12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5" name="book-and-magnifying-glass_79738">
            <a:extLst>
              <a:ext uri="{FF2B5EF4-FFF2-40B4-BE49-F238E27FC236}">
                <a16:creationId xmlns:a16="http://schemas.microsoft.com/office/drawing/2014/main" id="{1625C44C-B5B7-47BC-ABE0-8D7573CE6EF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6678638" y="4765825"/>
            <a:ext cx="531414" cy="529315"/>
          </a:xfrm>
          <a:custGeom>
            <a:avLst/>
            <a:gdLst>
              <a:gd name="T0" fmla="*/ 3902 w 4094"/>
              <a:gd name="T1" fmla="*/ 4053 h 4084"/>
              <a:gd name="T2" fmla="*/ 3042 w 4094"/>
              <a:gd name="T3" fmla="*/ 3842 h 4084"/>
              <a:gd name="T4" fmla="*/ 2476 w 4094"/>
              <a:gd name="T5" fmla="*/ 2477 h 4084"/>
              <a:gd name="T6" fmla="*/ 3042 w 4094"/>
              <a:gd name="T7" fmla="*/ 2243 h 4084"/>
              <a:gd name="T8" fmla="*/ 3841 w 4094"/>
              <a:gd name="T9" fmla="*/ 3042 h 4084"/>
              <a:gd name="T10" fmla="*/ 4053 w 4094"/>
              <a:gd name="T11" fmla="*/ 3902 h 4084"/>
              <a:gd name="T12" fmla="*/ 3977 w 4094"/>
              <a:gd name="T13" fmla="*/ 4084 h 4084"/>
              <a:gd name="T14" fmla="*/ 2627 w 4094"/>
              <a:gd name="T15" fmla="*/ 3457 h 4084"/>
              <a:gd name="T16" fmla="*/ 3457 w 4094"/>
              <a:gd name="T17" fmla="*/ 3457 h 4084"/>
              <a:gd name="T18" fmla="*/ 3457 w 4094"/>
              <a:gd name="T19" fmla="*/ 2628 h 4084"/>
              <a:gd name="T20" fmla="*/ 2627 w 4094"/>
              <a:gd name="T21" fmla="*/ 2628 h 4084"/>
              <a:gd name="T22" fmla="*/ 1631 w 4094"/>
              <a:gd name="T23" fmla="*/ 4067 h 4084"/>
              <a:gd name="T24" fmla="*/ 1265 w 4094"/>
              <a:gd name="T25" fmla="*/ 3916 h 4084"/>
              <a:gd name="T26" fmla="*/ 861 w 4094"/>
              <a:gd name="T27" fmla="*/ 4051 h 4084"/>
              <a:gd name="T28" fmla="*/ 812 w 4094"/>
              <a:gd name="T29" fmla="*/ 3498 h 4084"/>
              <a:gd name="T30" fmla="*/ 405 w 4094"/>
              <a:gd name="T31" fmla="*/ 3391 h 4084"/>
              <a:gd name="T32" fmla="*/ 512 w 4094"/>
              <a:gd name="T33" fmla="*/ 0 h 4084"/>
              <a:gd name="T34" fmla="*/ 3356 w 4094"/>
              <a:gd name="T35" fmla="*/ 107 h 4084"/>
              <a:gd name="T36" fmla="*/ 3249 w 4094"/>
              <a:gd name="T37" fmla="*/ 2036 h 4084"/>
              <a:gd name="T38" fmla="*/ 3142 w 4094"/>
              <a:gd name="T39" fmla="*/ 213 h 4084"/>
              <a:gd name="T40" fmla="*/ 619 w 4094"/>
              <a:gd name="T41" fmla="*/ 3284 h 4084"/>
              <a:gd name="T42" fmla="*/ 2055 w 4094"/>
              <a:gd name="T43" fmla="*/ 3391 h 4084"/>
              <a:gd name="T44" fmla="*/ 1738 w 4094"/>
              <a:gd name="T45" fmla="*/ 3498 h 4084"/>
              <a:gd name="T46" fmla="*/ 1689 w 4094"/>
              <a:gd name="T47" fmla="*/ 4050 h 4084"/>
              <a:gd name="T48" fmla="*/ 1264 w 4094"/>
              <a:gd name="T49" fmla="*/ 3692 h 4084"/>
              <a:gd name="T50" fmla="*/ 1524 w 4094"/>
              <a:gd name="T51" fmla="*/ 3797 h 4084"/>
              <a:gd name="T52" fmla="*/ 1025 w 4094"/>
              <a:gd name="T53" fmla="*/ 3498 h 4084"/>
              <a:gd name="T54" fmla="*/ 1219 w 4094"/>
              <a:gd name="T55" fmla="*/ 3702 h 4084"/>
              <a:gd name="T56" fmla="*/ 107 w 4094"/>
              <a:gd name="T57" fmla="*/ 3498 h 4084"/>
              <a:gd name="T58" fmla="*/ 0 w 4094"/>
              <a:gd name="T59" fmla="*/ 107 h 4084"/>
              <a:gd name="T60" fmla="*/ 214 w 4094"/>
              <a:gd name="T61" fmla="*/ 107 h 4084"/>
              <a:gd name="T62" fmla="*/ 107 w 4094"/>
              <a:gd name="T63" fmla="*/ 3498 h 4084"/>
              <a:gd name="T64" fmla="*/ 1275 w 4094"/>
              <a:gd name="T65" fmla="*/ 1304 h 4084"/>
              <a:gd name="T66" fmla="*/ 1275 w 4094"/>
              <a:gd name="T67" fmla="*/ 1091 h 4084"/>
              <a:gd name="T68" fmla="*/ 2593 w 4094"/>
              <a:gd name="T69" fmla="*/ 1198 h 4084"/>
              <a:gd name="T70" fmla="*/ 2101 w 4094"/>
              <a:gd name="T71" fmla="*/ 865 h 4084"/>
              <a:gd name="T72" fmla="*/ 1553 w 4094"/>
              <a:gd name="T73" fmla="*/ 758 h 4084"/>
              <a:gd name="T74" fmla="*/ 2101 w 4094"/>
              <a:gd name="T75" fmla="*/ 651 h 4084"/>
              <a:gd name="T76" fmla="*/ 2101 w 4094"/>
              <a:gd name="T77" fmla="*/ 865 h 40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094" h="4084">
                <a:moveTo>
                  <a:pt x="3977" y="4084"/>
                </a:moveTo>
                <a:cubicBezTo>
                  <a:pt x="3950" y="4084"/>
                  <a:pt x="3923" y="4074"/>
                  <a:pt x="3902" y="4053"/>
                </a:cubicBezTo>
                <a:lnTo>
                  <a:pt x="3527" y="3679"/>
                </a:lnTo>
                <a:cubicBezTo>
                  <a:pt x="3389" y="3784"/>
                  <a:pt x="3220" y="3842"/>
                  <a:pt x="3042" y="3842"/>
                </a:cubicBezTo>
                <a:cubicBezTo>
                  <a:pt x="2828" y="3842"/>
                  <a:pt x="2627" y="3759"/>
                  <a:pt x="2477" y="3608"/>
                </a:cubicBezTo>
                <a:cubicBezTo>
                  <a:pt x="2165" y="3296"/>
                  <a:pt x="2165" y="2789"/>
                  <a:pt x="2476" y="2477"/>
                </a:cubicBezTo>
                <a:lnTo>
                  <a:pt x="2477" y="2477"/>
                </a:lnTo>
                <a:cubicBezTo>
                  <a:pt x="2627" y="2326"/>
                  <a:pt x="2828" y="2243"/>
                  <a:pt x="3042" y="2243"/>
                </a:cubicBezTo>
                <a:cubicBezTo>
                  <a:pt x="3256" y="2243"/>
                  <a:pt x="3457" y="2326"/>
                  <a:pt x="3608" y="2477"/>
                </a:cubicBezTo>
                <a:cubicBezTo>
                  <a:pt x="3758" y="2627"/>
                  <a:pt x="3841" y="2828"/>
                  <a:pt x="3841" y="3042"/>
                </a:cubicBezTo>
                <a:cubicBezTo>
                  <a:pt x="3841" y="3221"/>
                  <a:pt x="3784" y="3389"/>
                  <a:pt x="3678" y="3528"/>
                </a:cubicBezTo>
                <a:lnTo>
                  <a:pt x="4053" y="3902"/>
                </a:lnTo>
                <a:cubicBezTo>
                  <a:pt x="4094" y="3944"/>
                  <a:pt x="4094" y="4011"/>
                  <a:pt x="4053" y="4053"/>
                </a:cubicBezTo>
                <a:cubicBezTo>
                  <a:pt x="4032" y="4074"/>
                  <a:pt x="4005" y="4084"/>
                  <a:pt x="3977" y="4084"/>
                </a:cubicBezTo>
                <a:close/>
                <a:moveTo>
                  <a:pt x="2627" y="2628"/>
                </a:moveTo>
                <a:cubicBezTo>
                  <a:pt x="2399" y="2856"/>
                  <a:pt x="2399" y="3229"/>
                  <a:pt x="2627" y="3457"/>
                </a:cubicBezTo>
                <a:cubicBezTo>
                  <a:pt x="2738" y="3568"/>
                  <a:pt x="2885" y="3628"/>
                  <a:pt x="3042" y="3628"/>
                </a:cubicBezTo>
                <a:cubicBezTo>
                  <a:pt x="3199" y="3628"/>
                  <a:pt x="3347" y="3568"/>
                  <a:pt x="3457" y="3457"/>
                </a:cubicBezTo>
                <a:cubicBezTo>
                  <a:pt x="3567" y="3347"/>
                  <a:pt x="3628" y="3200"/>
                  <a:pt x="3628" y="3042"/>
                </a:cubicBezTo>
                <a:cubicBezTo>
                  <a:pt x="3628" y="2885"/>
                  <a:pt x="3567" y="2738"/>
                  <a:pt x="3457" y="2628"/>
                </a:cubicBezTo>
                <a:cubicBezTo>
                  <a:pt x="3347" y="2517"/>
                  <a:pt x="3199" y="2457"/>
                  <a:pt x="3042" y="2457"/>
                </a:cubicBezTo>
                <a:cubicBezTo>
                  <a:pt x="2885" y="2457"/>
                  <a:pt x="2738" y="2517"/>
                  <a:pt x="2627" y="2628"/>
                </a:cubicBezTo>
                <a:lnTo>
                  <a:pt x="2627" y="2628"/>
                </a:lnTo>
                <a:close/>
                <a:moveTo>
                  <a:pt x="1631" y="4067"/>
                </a:moveTo>
                <a:cubicBezTo>
                  <a:pt x="1616" y="4067"/>
                  <a:pt x="1602" y="4064"/>
                  <a:pt x="1588" y="4058"/>
                </a:cubicBezTo>
                <a:lnTo>
                  <a:pt x="1265" y="3916"/>
                </a:lnTo>
                <a:lnTo>
                  <a:pt x="964" y="4057"/>
                </a:lnTo>
                <a:cubicBezTo>
                  <a:pt x="931" y="4073"/>
                  <a:pt x="892" y="4070"/>
                  <a:pt x="861" y="4051"/>
                </a:cubicBezTo>
                <a:cubicBezTo>
                  <a:pt x="830" y="4031"/>
                  <a:pt x="812" y="3997"/>
                  <a:pt x="812" y="3961"/>
                </a:cubicBezTo>
                <a:lnTo>
                  <a:pt x="812" y="3498"/>
                </a:lnTo>
                <a:lnTo>
                  <a:pt x="512" y="3498"/>
                </a:lnTo>
                <a:cubicBezTo>
                  <a:pt x="453" y="3498"/>
                  <a:pt x="405" y="3450"/>
                  <a:pt x="405" y="3391"/>
                </a:cubicBezTo>
                <a:lnTo>
                  <a:pt x="405" y="107"/>
                </a:lnTo>
                <a:cubicBezTo>
                  <a:pt x="405" y="48"/>
                  <a:pt x="453" y="0"/>
                  <a:pt x="512" y="0"/>
                </a:cubicBezTo>
                <a:lnTo>
                  <a:pt x="3249" y="0"/>
                </a:lnTo>
                <a:cubicBezTo>
                  <a:pt x="3308" y="0"/>
                  <a:pt x="3356" y="48"/>
                  <a:pt x="3356" y="107"/>
                </a:cubicBezTo>
                <a:lnTo>
                  <a:pt x="3356" y="1929"/>
                </a:lnTo>
                <a:cubicBezTo>
                  <a:pt x="3356" y="1988"/>
                  <a:pt x="3308" y="2036"/>
                  <a:pt x="3249" y="2036"/>
                </a:cubicBezTo>
                <a:cubicBezTo>
                  <a:pt x="3190" y="2036"/>
                  <a:pt x="3142" y="1988"/>
                  <a:pt x="3142" y="1929"/>
                </a:cubicBezTo>
                <a:lnTo>
                  <a:pt x="3142" y="213"/>
                </a:lnTo>
                <a:lnTo>
                  <a:pt x="619" y="213"/>
                </a:lnTo>
                <a:lnTo>
                  <a:pt x="619" y="3284"/>
                </a:lnTo>
                <a:lnTo>
                  <a:pt x="1949" y="3284"/>
                </a:lnTo>
                <a:cubicBezTo>
                  <a:pt x="2008" y="3284"/>
                  <a:pt x="2055" y="3332"/>
                  <a:pt x="2055" y="3391"/>
                </a:cubicBezTo>
                <a:cubicBezTo>
                  <a:pt x="2055" y="3450"/>
                  <a:pt x="2008" y="3498"/>
                  <a:pt x="1949" y="3498"/>
                </a:cubicBezTo>
                <a:lnTo>
                  <a:pt x="1738" y="3498"/>
                </a:lnTo>
                <a:lnTo>
                  <a:pt x="1738" y="3961"/>
                </a:lnTo>
                <a:cubicBezTo>
                  <a:pt x="1738" y="3997"/>
                  <a:pt x="1720" y="4031"/>
                  <a:pt x="1689" y="4050"/>
                </a:cubicBezTo>
                <a:cubicBezTo>
                  <a:pt x="1672" y="4062"/>
                  <a:pt x="1651" y="4067"/>
                  <a:pt x="1631" y="4067"/>
                </a:cubicBezTo>
                <a:close/>
                <a:moveTo>
                  <a:pt x="1264" y="3692"/>
                </a:moveTo>
                <a:cubicBezTo>
                  <a:pt x="1279" y="3692"/>
                  <a:pt x="1293" y="3695"/>
                  <a:pt x="1307" y="3701"/>
                </a:cubicBezTo>
                <a:lnTo>
                  <a:pt x="1524" y="3797"/>
                </a:lnTo>
                <a:lnTo>
                  <a:pt x="1524" y="3498"/>
                </a:lnTo>
                <a:lnTo>
                  <a:pt x="1025" y="3498"/>
                </a:lnTo>
                <a:lnTo>
                  <a:pt x="1025" y="3793"/>
                </a:lnTo>
                <a:lnTo>
                  <a:pt x="1219" y="3702"/>
                </a:lnTo>
                <a:cubicBezTo>
                  <a:pt x="1233" y="3695"/>
                  <a:pt x="1248" y="3692"/>
                  <a:pt x="1264" y="3692"/>
                </a:cubicBezTo>
                <a:close/>
                <a:moveTo>
                  <a:pt x="107" y="3498"/>
                </a:moveTo>
                <a:cubicBezTo>
                  <a:pt x="48" y="3498"/>
                  <a:pt x="0" y="3450"/>
                  <a:pt x="0" y="3391"/>
                </a:cubicBezTo>
                <a:lnTo>
                  <a:pt x="0" y="107"/>
                </a:lnTo>
                <a:cubicBezTo>
                  <a:pt x="0" y="48"/>
                  <a:pt x="48" y="0"/>
                  <a:pt x="107" y="0"/>
                </a:cubicBezTo>
                <a:cubicBezTo>
                  <a:pt x="166" y="0"/>
                  <a:pt x="214" y="48"/>
                  <a:pt x="214" y="107"/>
                </a:cubicBezTo>
                <a:lnTo>
                  <a:pt x="214" y="3391"/>
                </a:lnTo>
                <a:cubicBezTo>
                  <a:pt x="214" y="3450"/>
                  <a:pt x="166" y="3498"/>
                  <a:pt x="107" y="3498"/>
                </a:cubicBezTo>
                <a:close/>
                <a:moveTo>
                  <a:pt x="2486" y="1304"/>
                </a:moveTo>
                <a:lnTo>
                  <a:pt x="1275" y="1304"/>
                </a:lnTo>
                <a:cubicBezTo>
                  <a:pt x="1216" y="1304"/>
                  <a:pt x="1168" y="1257"/>
                  <a:pt x="1168" y="1198"/>
                </a:cubicBezTo>
                <a:cubicBezTo>
                  <a:pt x="1168" y="1139"/>
                  <a:pt x="1216" y="1091"/>
                  <a:pt x="1275" y="1091"/>
                </a:cubicBezTo>
                <a:lnTo>
                  <a:pt x="2486" y="1091"/>
                </a:lnTo>
                <a:cubicBezTo>
                  <a:pt x="2545" y="1091"/>
                  <a:pt x="2593" y="1139"/>
                  <a:pt x="2593" y="1198"/>
                </a:cubicBezTo>
                <a:cubicBezTo>
                  <a:pt x="2593" y="1257"/>
                  <a:pt x="2545" y="1304"/>
                  <a:pt x="2486" y="1304"/>
                </a:cubicBezTo>
                <a:close/>
                <a:moveTo>
                  <a:pt x="2101" y="865"/>
                </a:moveTo>
                <a:lnTo>
                  <a:pt x="1660" y="865"/>
                </a:lnTo>
                <a:cubicBezTo>
                  <a:pt x="1601" y="865"/>
                  <a:pt x="1553" y="817"/>
                  <a:pt x="1553" y="758"/>
                </a:cubicBezTo>
                <a:cubicBezTo>
                  <a:pt x="1553" y="699"/>
                  <a:pt x="1601" y="651"/>
                  <a:pt x="1660" y="651"/>
                </a:cubicBezTo>
                <a:lnTo>
                  <a:pt x="2101" y="651"/>
                </a:lnTo>
                <a:cubicBezTo>
                  <a:pt x="2160" y="651"/>
                  <a:pt x="2207" y="699"/>
                  <a:pt x="2207" y="758"/>
                </a:cubicBezTo>
                <a:cubicBezTo>
                  <a:pt x="2207" y="817"/>
                  <a:pt x="2160" y="865"/>
                  <a:pt x="2101" y="8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0" name="内容占位符 29">
            <a:extLst>
              <a:ext uri="{FF2B5EF4-FFF2-40B4-BE49-F238E27FC236}">
                <a16:creationId xmlns:a16="http://schemas.microsoft.com/office/drawing/2014/main" id="{2F906238-8817-4281-A99C-8B9926E6FE1B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1674700" y="4658659"/>
            <a:ext cx="633413" cy="266700"/>
          </a:xfrm>
        </p:spPr>
        <p:txBody>
          <a:bodyPr lIns="0" tIns="0" rIns="0" bIns="0"/>
          <a:lstStyle>
            <a:lvl1pPr marL="0" indent="0" algn="l" defTabSz="914400" rtl="0" eaLnBrk="1" latinLnBrk="0" hangingPunct="1">
              <a:buNone/>
              <a:defRPr lang="zh-CN" altLang="en-US" sz="2400" kern="120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31" name="内容占位符 29">
            <a:extLst>
              <a:ext uri="{FF2B5EF4-FFF2-40B4-BE49-F238E27FC236}">
                <a16:creationId xmlns:a16="http://schemas.microsoft.com/office/drawing/2014/main" id="{547F6262-4ADF-4707-9DA3-6C73AEB18F18}"/>
              </a:ext>
            </a:extLst>
          </p:cNvPr>
          <p:cNvSpPr>
            <a:spLocks noGrp="1"/>
          </p:cNvSpPr>
          <p:nvPr userDrawn="1">
            <p:ph sz="quarter" idx="11" hasCustomPrompt="1"/>
          </p:nvPr>
        </p:nvSpPr>
        <p:spPr>
          <a:xfrm>
            <a:off x="1674700" y="4984983"/>
            <a:ext cx="1189862" cy="24692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1800" b="1" kern="1200" dirty="0" smtClean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第一部分</a:t>
            </a:r>
          </a:p>
        </p:txBody>
      </p:sp>
      <p:sp>
        <p:nvSpPr>
          <p:cNvPr id="32" name="内容占位符 29">
            <a:extLst>
              <a:ext uri="{FF2B5EF4-FFF2-40B4-BE49-F238E27FC236}">
                <a16:creationId xmlns:a16="http://schemas.microsoft.com/office/drawing/2014/main" id="{853B5436-C0DC-4E8F-AA00-3857C8C4A199}"/>
              </a:ext>
            </a:extLst>
          </p:cNvPr>
          <p:cNvSpPr>
            <a:spLocks noGrp="1"/>
          </p:cNvSpPr>
          <p:nvPr userDrawn="1">
            <p:ph sz="quarter" idx="12" hasCustomPrompt="1"/>
          </p:nvPr>
        </p:nvSpPr>
        <p:spPr>
          <a:xfrm>
            <a:off x="1674700" y="5241669"/>
            <a:ext cx="1189862" cy="15648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1100" kern="120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j-ea"/>
                <a:cs typeface="+mn-cs"/>
              </a:defRPr>
            </a:lvl1pPr>
          </a:lstStyle>
          <a:p>
            <a:pPr lvl="0"/>
            <a:r>
              <a:rPr lang="en-US" altLang="zh-CN" dirty="0"/>
              <a:t>First Part</a:t>
            </a:r>
          </a:p>
        </p:txBody>
      </p:sp>
      <p:sp>
        <p:nvSpPr>
          <p:cNvPr id="33" name="内容占位符 29">
            <a:extLst>
              <a:ext uri="{FF2B5EF4-FFF2-40B4-BE49-F238E27FC236}">
                <a16:creationId xmlns:a16="http://schemas.microsoft.com/office/drawing/2014/main" id="{B02BA794-6EC0-45EB-909F-D84D1442163B}"/>
              </a:ext>
            </a:extLst>
          </p:cNvPr>
          <p:cNvSpPr>
            <a:spLocks noGrp="1"/>
          </p:cNvSpPr>
          <p:nvPr userDrawn="1">
            <p:ph sz="quarter" idx="13" hasCustomPrompt="1"/>
          </p:nvPr>
        </p:nvSpPr>
        <p:spPr>
          <a:xfrm>
            <a:off x="4551962" y="4658659"/>
            <a:ext cx="633413" cy="266700"/>
          </a:xfrm>
        </p:spPr>
        <p:txBody>
          <a:bodyPr lIns="0" tIns="0" rIns="0" bIns="0"/>
          <a:lstStyle>
            <a:lvl1pPr marL="0" indent="0" algn="l" defTabSz="914400" rtl="0" eaLnBrk="1" latinLnBrk="0" hangingPunct="1">
              <a:buNone/>
              <a:defRPr lang="zh-CN" altLang="en-US" sz="2400" kern="120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34" name="内容占位符 29">
            <a:extLst>
              <a:ext uri="{FF2B5EF4-FFF2-40B4-BE49-F238E27FC236}">
                <a16:creationId xmlns:a16="http://schemas.microsoft.com/office/drawing/2014/main" id="{9F9A272A-7DB4-440C-B691-FEC9DDA1DD45}"/>
              </a:ext>
            </a:extLst>
          </p:cNvPr>
          <p:cNvSpPr>
            <a:spLocks noGrp="1"/>
          </p:cNvSpPr>
          <p:nvPr userDrawn="1">
            <p:ph sz="quarter" idx="14" hasCustomPrompt="1"/>
          </p:nvPr>
        </p:nvSpPr>
        <p:spPr>
          <a:xfrm>
            <a:off x="4551962" y="4984983"/>
            <a:ext cx="1189862" cy="24692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1800" b="1" kern="1200" dirty="0" smtClean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第二部分</a:t>
            </a:r>
          </a:p>
        </p:txBody>
      </p:sp>
      <p:sp>
        <p:nvSpPr>
          <p:cNvPr id="35" name="内容占位符 29">
            <a:extLst>
              <a:ext uri="{FF2B5EF4-FFF2-40B4-BE49-F238E27FC236}">
                <a16:creationId xmlns:a16="http://schemas.microsoft.com/office/drawing/2014/main" id="{BF2C5EB0-3070-4465-8761-694462B1C807}"/>
              </a:ext>
            </a:extLst>
          </p:cNvPr>
          <p:cNvSpPr>
            <a:spLocks noGrp="1"/>
          </p:cNvSpPr>
          <p:nvPr userDrawn="1">
            <p:ph sz="quarter" idx="15" hasCustomPrompt="1"/>
          </p:nvPr>
        </p:nvSpPr>
        <p:spPr>
          <a:xfrm>
            <a:off x="4551962" y="5241669"/>
            <a:ext cx="1189862" cy="15648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1100" kern="120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j-ea"/>
                <a:cs typeface="+mn-cs"/>
              </a:defRPr>
            </a:lvl1pPr>
          </a:lstStyle>
          <a:p>
            <a:pPr lvl="0"/>
            <a:r>
              <a:rPr lang="en-US" altLang="zh-CN" dirty="0"/>
              <a:t>Second Part</a:t>
            </a:r>
          </a:p>
        </p:txBody>
      </p:sp>
      <p:sp>
        <p:nvSpPr>
          <p:cNvPr id="36" name="内容占位符 29">
            <a:extLst>
              <a:ext uri="{FF2B5EF4-FFF2-40B4-BE49-F238E27FC236}">
                <a16:creationId xmlns:a16="http://schemas.microsoft.com/office/drawing/2014/main" id="{6CD89F1E-2156-4BBE-B62D-D29AE0C9C97F}"/>
              </a:ext>
            </a:extLst>
          </p:cNvPr>
          <p:cNvSpPr>
            <a:spLocks noGrp="1"/>
          </p:cNvSpPr>
          <p:nvPr userDrawn="1">
            <p:ph sz="quarter" idx="16" hasCustomPrompt="1"/>
          </p:nvPr>
        </p:nvSpPr>
        <p:spPr>
          <a:xfrm>
            <a:off x="7429224" y="4658659"/>
            <a:ext cx="633413" cy="266700"/>
          </a:xfrm>
        </p:spPr>
        <p:txBody>
          <a:bodyPr lIns="0" tIns="0" rIns="0" bIns="0"/>
          <a:lstStyle>
            <a:lvl1pPr marL="0" indent="0" algn="l" defTabSz="914400" rtl="0" eaLnBrk="1" latinLnBrk="0" hangingPunct="1">
              <a:buNone/>
              <a:defRPr lang="zh-CN" altLang="en-US" sz="2400" kern="120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37" name="内容占位符 29">
            <a:extLst>
              <a:ext uri="{FF2B5EF4-FFF2-40B4-BE49-F238E27FC236}">
                <a16:creationId xmlns:a16="http://schemas.microsoft.com/office/drawing/2014/main" id="{3C62E145-B52F-444B-B865-951FBA7113DE}"/>
              </a:ext>
            </a:extLst>
          </p:cNvPr>
          <p:cNvSpPr>
            <a:spLocks noGrp="1"/>
          </p:cNvSpPr>
          <p:nvPr userDrawn="1">
            <p:ph sz="quarter" idx="17" hasCustomPrompt="1"/>
          </p:nvPr>
        </p:nvSpPr>
        <p:spPr>
          <a:xfrm>
            <a:off x="7429224" y="4984983"/>
            <a:ext cx="1189862" cy="24692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1800" b="1" kern="1200" dirty="0" smtClean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第三部分</a:t>
            </a:r>
          </a:p>
        </p:txBody>
      </p:sp>
      <p:sp>
        <p:nvSpPr>
          <p:cNvPr id="38" name="内容占位符 29">
            <a:extLst>
              <a:ext uri="{FF2B5EF4-FFF2-40B4-BE49-F238E27FC236}">
                <a16:creationId xmlns:a16="http://schemas.microsoft.com/office/drawing/2014/main" id="{90BD06E9-8BAA-4375-B19C-A09317D79B60}"/>
              </a:ext>
            </a:extLst>
          </p:cNvPr>
          <p:cNvSpPr>
            <a:spLocks noGrp="1"/>
          </p:cNvSpPr>
          <p:nvPr userDrawn="1">
            <p:ph sz="quarter" idx="18" hasCustomPrompt="1"/>
          </p:nvPr>
        </p:nvSpPr>
        <p:spPr>
          <a:xfrm>
            <a:off x="7429224" y="5241669"/>
            <a:ext cx="1189862" cy="15648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1100" kern="120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j-ea"/>
                <a:cs typeface="+mn-cs"/>
              </a:defRPr>
            </a:lvl1pPr>
          </a:lstStyle>
          <a:p>
            <a:pPr lvl="0"/>
            <a:r>
              <a:rPr lang="en-US" altLang="zh-CN" dirty="0"/>
              <a:t>Third Part</a:t>
            </a:r>
          </a:p>
        </p:txBody>
      </p:sp>
      <p:sp>
        <p:nvSpPr>
          <p:cNvPr id="39" name="内容占位符 29">
            <a:extLst>
              <a:ext uri="{FF2B5EF4-FFF2-40B4-BE49-F238E27FC236}">
                <a16:creationId xmlns:a16="http://schemas.microsoft.com/office/drawing/2014/main" id="{6F5F3345-79B4-485D-A0AE-0E0C88B94711}"/>
              </a:ext>
            </a:extLst>
          </p:cNvPr>
          <p:cNvSpPr>
            <a:spLocks noGrp="1"/>
          </p:cNvSpPr>
          <p:nvPr userDrawn="1">
            <p:ph sz="quarter" idx="19" hasCustomPrompt="1"/>
          </p:nvPr>
        </p:nvSpPr>
        <p:spPr>
          <a:xfrm>
            <a:off x="10321418" y="4658659"/>
            <a:ext cx="633413" cy="266700"/>
          </a:xfrm>
        </p:spPr>
        <p:txBody>
          <a:bodyPr lIns="0" tIns="0" rIns="0" bIns="0"/>
          <a:lstStyle>
            <a:lvl1pPr marL="0" indent="0" algn="l" defTabSz="914400" rtl="0" eaLnBrk="1" latinLnBrk="0" hangingPunct="1">
              <a:buNone/>
              <a:defRPr lang="zh-CN" altLang="en-US" sz="2400" kern="120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40" name="内容占位符 29">
            <a:extLst>
              <a:ext uri="{FF2B5EF4-FFF2-40B4-BE49-F238E27FC236}">
                <a16:creationId xmlns:a16="http://schemas.microsoft.com/office/drawing/2014/main" id="{A5160C4E-DF99-422E-85FF-DD801B746B6A}"/>
              </a:ext>
            </a:extLst>
          </p:cNvPr>
          <p:cNvSpPr>
            <a:spLocks noGrp="1"/>
          </p:cNvSpPr>
          <p:nvPr userDrawn="1">
            <p:ph sz="quarter" idx="20" hasCustomPrompt="1"/>
          </p:nvPr>
        </p:nvSpPr>
        <p:spPr>
          <a:xfrm>
            <a:off x="10321418" y="4984983"/>
            <a:ext cx="1189862" cy="24692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1800" b="1" kern="1200" dirty="0" smtClean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第四部分</a:t>
            </a:r>
          </a:p>
        </p:txBody>
      </p:sp>
      <p:sp>
        <p:nvSpPr>
          <p:cNvPr id="41" name="内容占位符 29">
            <a:extLst>
              <a:ext uri="{FF2B5EF4-FFF2-40B4-BE49-F238E27FC236}">
                <a16:creationId xmlns:a16="http://schemas.microsoft.com/office/drawing/2014/main" id="{01395C08-05B1-4B41-8EF5-7D11222A22E8}"/>
              </a:ext>
            </a:extLst>
          </p:cNvPr>
          <p:cNvSpPr>
            <a:spLocks noGrp="1"/>
          </p:cNvSpPr>
          <p:nvPr userDrawn="1">
            <p:ph sz="quarter" idx="21" hasCustomPrompt="1"/>
          </p:nvPr>
        </p:nvSpPr>
        <p:spPr>
          <a:xfrm>
            <a:off x="10321418" y="5241669"/>
            <a:ext cx="1189862" cy="15648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1100" kern="120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j-ea"/>
                <a:cs typeface="+mn-cs"/>
              </a:defRPr>
            </a:lvl1pPr>
          </a:lstStyle>
          <a:p>
            <a:pPr lvl="0"/>
            <a:r>
              <a:rPr lang="en-US" altLang="zh-CN" dirty="0"/>
              <a:t>Fourth Part</a:t>
            </a: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60796B1F-8065-4C63-88A6-C1413EDCF2B4}"/>
              </a:ext>
            </a:extLst>
          </p:cNvPr>
          <p:cNvCxnSpPr>
            <a:cxnSpLocks/>
          </p:cNvCxnSpPr>
          <p:nvPr userDrawn="1"/>
        </p:nvCxnSpPr>
        <p:spPr>
          <a:xfrm>
            <a:off x="2308113" y="1577459"/>
            <a:ext cx="921078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55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章节页1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户外, 天空, 建筑物, 树&#10;&#10;已生成极高可信度的说明">
            <a:extLst>
              <a:ext uri="{FF2B5EF4-FFF2-40B4-BE49-F238E27FC236}">
                <a16:creationId xmlns:a16="http://schemas.microsoft.com/office/drawing/2014/main" id="{111531B5-6B4B-458C-91AE-31AAB68048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r="20153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10B7808-1401-4634-9BB5-23BC66B6E2FE}"/>
              </a:ext>
            </a:extLst>
          </p:cNvPr>
          <p:cNvSpPr/>
          <p:nvPr userDrawn="1"/>
        </p:nvSpPr>
        <p:spPr bwMode="auto">
          <a:xfrm>
            <a:off x="0" y="-20"/>
            <a:ext cx="12191980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A24146C-0730-4E92-A962-8B0D629481C3}"/>
              </a:ext>
            </a:extLst>
          </p:cNvPr>
          <p:cNvGrpSpPr/>
          <p:nvPr userDrawn="1"/>
        </p:nvGrpSpPr>
        <p:grpSpPr>
          <a:xfrm>
            <a:off x="3187680" y="520670"/>
            <a:ext cx="5816620" cy="5816620"/>
            <a:chOff x="3187680" y="736590"/>
            <a:chExt cx="5816620" cy="581662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2A89066E-057E-4FB8-9B0C-1A3E905F3C57}"/>
                </a:ext>
              </a:extLst>
            </p:cNvPr>
            <p:cNvSpPr/>
            <p:nvPr/>
          </p:nvSpPr>
          <p:spPr bwMode="auto">
            <a:xfrm>
              <a:off x="3479790" y="1004868"/>
              <a:ext cx="5232420" cy="5232420"/>
            </a:xfrm>
            <a:prstGeom prst="ellipse">
              <a:avLst/>
            </a:prstGeom>
            <a:noFill/>
            <a:ln>
              <a:solidFill>
                <a:schemeClr val="bg1">
                  <a:alpha val="68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8C92AECB-527A-41C5-851A-E008C3084568}"/>
                </a:ext>
              </a:extLst>
            </p:cNvPr>
            <p:cNvGrpSpPr/>
            <p:nvPr/>
          </p:nvGrpSpPr>
          <p:grpSpPr>
            <a:xfrm>
              <a:off x="3187680" y="736590"/>
              <a:ext cx="5816620" cy="5816620"/>
              <a:chOff x="3187680" y="736590"/>
              <a:chExt cx="5816620" cy="5816620"/>
            </a:xfrm>
          </p:grpSpPr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09D94104-DB49-4607-AFF2-C971A68DD783}"/>
                  </a:ext>
                </a:extLst>
              </p:cNvPr>
              <p:cNvSpPr/>
              <p:nvPr/>
            </p:nvSpPr>
            <p:spPr bwMode="auto">
              <a:xfrm>
                <a:off x="3809990" y="1335068"/>
                <a:ext cx="4572020" cy="45720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870ED735-F076-4F49-B969-C68C39557E29}"/>
                  </a:ext>
                </a:extLst>
              </p:cNvPr>
              <p:cNvSpPr/>
              <p:nvPr/>
            </p:nvSpPr>
            <p:spPr bwMode="auto">
              <a:xfrm>
                <a:off x="3187680" y="736590"/>
                <a:ext cx="5816620" cy="5816620"/>
              </a:xfrm>
              <a:prstGeom prst="ellipse">
                <a:avLst/>
              </a:prstGeom>
              <a:noFill/>
              <a:ln>
                <a:solidFill>
                  <a:schemeClr val="bg1">
                    <a:alpha val="38000"/>
                  </a:schemeClr>
                </a:solidFill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D78E43A4-15F0-4353-9EEC-15B380FB50AC}"/>
                </a:ext>
              </a:extLst>
            </p:cNvPr>
            <p:cNvCxnSpPr>
              <a:cxnSpLocks/>
            </p:cNvCxnSpPr>
            <p:nvPr/>
          </p:nvCxnSpPr>
          <p:spPr>
            <a:xfrm>
              <a:off x="4295775" y="3568691"/>
              <a:ext cx="3657600" cy="0"/>
            </a:xfrm>
            <a:prstGeom prst="line">
              <a:avLst/>
            </a:prstGeom>
            <a:ln w="12700">
              <a:solidFill>
                <a:schemeClr val="accent5">
                  <a:lumMod val="75000"/>
                  <a:alpha val="8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F2BC45EA-E4CB-4FA8-AE87-CED6E218B217}"/>
                </a:ext>
              </a:extLst>
            </p:cNvPr>
            <p:cNvSpPr txBox="1"/>
            <p:nvPr/>
          </p:nvSpPr>
          <p:spPr>
            <a:xfrm>
              <a:off x="5270500" y="5232383"/>
              <a:ext cx="1651000" cy="2616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zh-CN" altLang="en-US" sz="1050" kern="1200" spc="300" dirty="0">
                  <a:solidFill>
                    <a:schemeClr val="bg1">
                      <a:lumMod val="50000"/>
                    </a:schemeClr>
                  </a:solidFill>
                  <a:latin typeface="微软雅黑"/>
                  <a:ea typeface="+mn-ea"/>
                  <a:cs typeface="+mn-cs"/>
                </a:rPr>
                <a:t>湖南涉外经济学院</a:t>
              </a:r>
            </a:p>
          </p:txBody>
        </p:sp>
      </p:grpSp>
      <p:sp>
        <p:nvSpPr>
          <p:cNvPr id="17" name="is-greater-than-mathematical-sign_43478">
            <a:extLst>
              <a:ext uri="{FF2B5EF4-FFF2-40B4-BE49-F238E27FC236}">
                <a16:creationId xmlns:a16="http://schemas.microsoft.com/office/drawing/2014/main" id="{A226A461-EDDC-4E87-802C-258580DAD89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214733" y="3248398"/>
            <a:ext cx="304167" cy="436500"/>
          </a:xfrm>
          <a:custGeom>
            <a:avLst/>
            <a:gdLst>
              <a:gd name="T0" fmla="*/ 22 w 1395"/>
              <a:gd name="T1" fmla="*/ 1141 h 1198"/>
              <a:gd name="T2" fmla="*/ 111 w 1395"/>
              <a:gd name="T3" fmla="*/ 1198 h 1198"/>
              <a:gd name="T4" fmla="*/ 151 w 1395"/>
              <a:gd name="T5" fmla="*/ 1189 h 1198"/>
              <a:gd name="T6" fmla="*/ 1336 w 1395"/>
              <a:gd name="T7" fmla="*/ 653 h 1198"/>
              <a:gd name="T8" fmla="*/ 1393 w 1395"/>
              <a:gd name="T9" fmla="*/ 562 h 1198"/>
              <a:gd name="T10" fmla="*/ 1331 w 1395"/>
              <a:gd name="T11" fmla="*/ 474 h 1198"/>
              <a:gd name="T12" fmla="*/ 145 w 1395"/>
              <a:gd name="T13" fmla="*/ 19 h 1198"/>
              <a:gd name="T14" fmla="*/ 20 w 1395"/>
              <a:gd name="T15" fmla="*/ 75 h 1198"/>
              <a:gd name="T16" fmla="*/ 76 w 1395"/>
              <a:gd name="T17" fmla="*/ 201 h 1198"/>
              <a:gd name="T18" fmla="*/ 1043 w 1395"/>
              <a:gd name="T19" fmla="*/ 572 h 1198"/>
              <a:gd name="T20" fmla="*/ 70 w 1395"/>
              <a:gd name="T21" fmla="*/ 1012 h 1198"/>
              <a:gd name="T22" fmla="*/ 22 w 1395"/>
              <a:gd name="T23" fmla="*/ 1141 h 1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95" h="1198">
                <a:moveTo>
                  <a:pt x="22" y="1141"/>
                </a:moveTo>
                <a:cubicBezTo>
                  <a:pt x="38" y="1177"/>
                  <a:pt x="73" y="1198"/>
                  <a:pt x="111" y="1198"/>
                </a:cubicBezTo>
                <a:cubicBezTo>
                  <a:pt x="124" y="1198"/>
                  <a:pt x="138" y="1195"/>
                  <a:pt x="151" y="1189"/>
                </a:cubicBezTo>
                <a:lnTo>
                  <a:pt x="1336" y="653"/>
                </a:lnTo>
                <a:cubicBezTo>
                  <a:pt x="1372" y="637"/>
                  <a:pt x="1395" y="601"/>
                  <a:pt x="1393" y="562"/>
                </a:cubicBezTo>
                <a:cubicBezTo>
                  <a:pt x="1392" y="522"/>
                  <a:pt x="1368" y="488"/>
                  <a:pt x="1331" y="474"/>
                </a:cubicBezTo>
                <a:lnTo>
                  <a:pt x="145" y="19"/>
                </a:lnTo>
                <a:cubicBezTo>
                  <a:pt x="95" y="0"/>
                  <a:pt x="39" y="25"/>
                  <a:pt x="20" y="75"/>
                </a:cubicBezTo>
                <a:cubicBezTo>
                  <a:pt x="0" y="125"/>
                  <a:pt x="25" y="182"/>
                  <a:pt x="76" y="201"/>
                </a:cubicBezTo>
                <a:lnTo>
                  <a:pt x="1043" y="572"/>
                </a:lnTo>
                <a:lnTo>
                  <a:pt x="70" y="1012"/>
                </a:lnTo>
                <a:cubicBezTo>
                  <a:pt x="21" y="1034"/>
                  <a:pt x="0" y="1092"/>
                  <a:pt x="22" y="114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</p:sp>
      <p:sp>
        <p:nvSpPr>
          <p:cNvPr id="18" name="is-greater-than-mathematical-sign_43478">
            <a:extLst>
              <a:ext uri="{FF2B5EF4-FFF2-40B4-BE49-F238E27FC236}">
                <a16:creationId xmlns:a16="http://schemas.microsoft.com/office/drawing/2014/main" id="{DF1A09AA-C042-49E2-88DA-D73865B45BDD}"/>
              </a:ext>
            </a:extLst>
          </p:cNvPr>
          <p:cNvSpPr>
            <a:spLocks noChangeAspect="1"/>
          </p:cNvSpPr>
          <p:nvPr userDrawn="1"/>
        </p:nvSpPr>
        <p:spPr bwMode="auto">
          <a:xfrm flipH="1">
            <a:off x="699440" y="3248398"/>
            <a:ext cx="304167" cy="436500"/>
          </a:xfrm>
          <a:custGeom>
            <a:avLst/>
            <a:gdLst>
              <a:gd name="T0" fmla="*/ 22 w 1395"/>
              <a:gd name="T1" fmla="*/ 1141 h 1198"/>
              <a:gd name="T2" fmla="*/ 111 w 1395"/>
              <a:gd name="T3" fmla="*/ 1198 h 1198"/>
              <a:gd name="T4" fmla="*/ 151 w 1395"/>
              <a:gd name="T5" fmla="*/ 1189 h 1198"/>
              <a:gd name="T6" fmla="*/ 1336 w 1395"/>
              <a:gd name="T7" fmla="*/ 653 h 1198"/>
              <a:gd name="T8" fmla="*/ 1393 w 1395"/>
              <a:gd name="T9" fmla="*/ 562 h 1198"/>
              <a:gd name="T10" fmla="*/ 1331 w 1395"/>
              <a:gd name="T11" fmla="*/ 474 h 1198"/>
              <a:gd name="T12" fmla="*/ 145 w 1395"/>
              <a:gd name="T13" fmla="*/ 19 h 1198"/>
              <a:gd name="T14" fmla="*/ 20 w 1395"/>
              <a:gd name="T15" fmla="*/ 75 h 1198"/>
              <a:gd name="T16" fmla="*/ 76 w 1395"/>
              <a:gd name="T17" fmla="*/ 201 h 1198"/>
              <a:gd name="T18" fmla="*/ 1043 w 1395"/>
              <a:gd name="T19" fmla="*/ 572 h 1198"/>
              <a:gd name="T20" fmla="*/ 70 w 1395"/>
              <a:gd name="T21" fmla="*/ 1012 h 1198"/>
              <a:gd name="T22" fmla="*/ 22 w 1395"/>
              <a:gd name="T23" fmla="*/ 1141 h 1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95" h="1198">
                <a:moveTo>
                  <a:pt x="22" y="1141"/>
                </a:moveTo>
                <a:cubicBezTo>
                  <a:pt x="38" y="1177"/>
                  <a:pt x="73" y="1198"/>
                  <a:pt x="111" y="1198"/>
                </a:cubicBezTo>
                <a:cubicBezTo>
                  <a:pt x="124" y="1198"/>
                  <a:pt x="138" y="1195"/>
                  <a:pt x="151" y="1189"/>
                </a:cubicBezTo>
                <a:lnTo>
                  <a:pt x="1336" y="653"/>
                </a:lnTo>
                <a:cubicBezTo>
                  <a:pt x="1372" y="637"/>
                  <a:pt x="1395" y="601"/>
                  <a:pt x="1393" y="562"/>
                </a:cubicBezTo>
                <a:cubicBezTo>
                  <a:pt x="1392" y="522"/>
                  <a:pt x="1368" y="488"/>
                  <a:pt x="1331" y="474"/>
                </a:cubicBezTo>
                <a:lnTo>
                  <a:pt x="145" y="19"/>
                </a:lnTo>
                <a:cubicBezTo>
                  <a:pt x="95" y="0"/>
                  <a:pt x="39" y="25"/>
                  <a:pt x="20" y="75"/>
                </a:cubicBezTo>
                <a:cubicBezTo>
                  <a:pt x="0" y="125"/>
                  <a:pt x="25" y="182"/>
                  <a:pt x="76" y="201"/>
                </a:cubicBezTo>
                <a:lnTo>
                  <a:pt x="1043" y="572"/>
                </a:lnTo>
                <a:lnTo>
                  <a:pt x="70" y="1012"/>
                </a:lnTo>
                <a:cubicBezTo>
                  <a:pt x="21" y="1034"/>
                  <a:pt x="0" y="1092"/>
                  <a:pt x="22" y="114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</p:sp>
      <p:sp>
        <p:nvSpPr>
          <p:cNvPr id="20" name="内容占位符 19">
            <a:extLst>
              <a:ext uri="{FF2B5EF4-FFF2-40B4-BE49-F238E27FC236}">
                <a16:creationId xmlns:a16="http://schemas.microsoft.com/office/drawing/2014/main" id="{F27DDEAB-37F3-497C-8D5D-04CCD8777C7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948238" y="1881178"/>
            <a:ext cx="2295524" cy="1211263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zh-CN" altLang="en-US" sz="11500" kern="1200" dirty="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23" name="内容占位符 22">
            <a:extLst>
              <a:ext uri="{FF2B5EF4-FFF2-40B4-BE49-F238E27FC236}">
                <a16:creationId xmlns:a16="http://schemas.microsoft.com/office/drawing/2014/main" id="{7CF092FF-36BC-4FDD-8CBC-86006F6ACBF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966528" y="3613101"/>
            <a:ext cx="4258944" cy="704850"/>
          </a:xfrm>
        </p:spPr>
        <p:txBody>
          <a:bodyPr/>
          <a:lstStyle>
            <a:lvl1pPr marL="0" indent="0" algn="ctr" defTabSz="914400" rtl="0" eaLnBrk="1" latinLnBrk="0" hangingPunct="1">
              <a:buFontTx/>
              <a:buNone/>
              <a:defRPr lang="zh-CN" altLang="en-US" sz="4800" b="1" kern="1200" dirty="0" smtClean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第一章节标题</a:t>
            </a:r>
          </a:p>
        </p:txBody>
      </p:sp>
    </p:spTree>
    <p:extLst>
      <p:ext uri="{BB962C8B-B14F-4D97-AF65-F5344CB8AC3E}">
        <p14:creationId xmlns:p14="http://schemas.microsoft.com/office/powerpoint/2010/main" val="1499250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章节页1-2">
    <p:bg>
      <p:bgPr>
        <a:pattFill prst="wd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图片包含 户外, 天空, 建筑物, 树&#10;&#10;已生成极高可信度的说明">
            <a:extLst>
              <a:ext uri="{FF2B5EF4-FFF2-40B4-BE49-F238E27FC236}">
                <a16:creationId xmlns:a16="http://schemas.microsoft.com/office/drawing/2014/main" id="{0B270713-7C68-4467-AB68-D2648B487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24339" r="20153" b="32698"/>
          <a:stretch/>
        </p:blipFill>
        <p:spPr>
          <a:xfrm>
            <a:off x="20" y="1862798"/>
            <a:ext cx="12191980" cy="29464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582D1CE-562B-425A-844B-1C4A9B2B6372}"/>
              </a:ext>
            </a:extLst>
          </p:cNvPr>
          <p:cNvSpPr/>
          <p:nvPr userDrawn="1"/>
        </p:nvSpPr>
        <p:spPr bwMode="auto">
          <a:xfrm>
            <a:off x="0" y="1862798"/>
            <a:ext cx="12191980" cy="29464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C93EBD0C-9E82-4F47-B84C-FA2F8D07D7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686526"/>
            <a:ext cx="2971800" cy="671908"/>
          </a:xfrm>
          <a:prstGeom prst="rect">
            <a:avLst/>
          </a:prstGeom>
        </p:spPr>
      </p:pic>
      <p:sp>
        <p:nvSpPr>
          <p:cNvPr id="40" name="内容占位符 22">
            <a:extLst>
              <a:ext uri="{FF2B5EF4-FFF2-40B4-BE49-F238E27FC236}">
                <a16:creationId xmlns:a16="http://schemas.microsoft.com/office/drawing/2014/main" id="{61F8AA86-4753-498B-8640-5AF9F8D8616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790700" y="2655641"/>
            <a:ext cx="8610600" cy="1360714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buFontTx/>
              <a:buNone/>
              <a:defRPr lang="zh-CN" altLang="en-US" sz="8800" b="1" kern="1200" dirty="0" smtClean="0">
                <a:solidFill>
                  <a:schemeClr val="bg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第一章节标题</a:t>
            </a: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E3F9D22A-8F8E-4A29-950D-E619E7EF7BEB}"/>
              </a:ext>
            </a:extLst>
          </p:cNvPr>
          <p:cNvCxnSpPr>
            <a:cxnSpLocks/>
          </p:cNvCxnSpPr>
          <p:nvPr userDrawn="1"/>
        </p:nvCxnSpPr>
        <p:spPr>
          <a:xfrm>
            <a:off x="0" y="5704959"/>
            <a:ext cx="518922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E61F1024-2781-4ECF-A3BB-EB0718749C29}"/>
              </a:ext>
            </a:extLst>
          </p:cNvPr>
          <p:cNvCxnSpPr>
            <a:cxnSpLocks/>
          </p:cNvCxnSpPr>
          <p:nvPr userDrawn="1"/>
        </p:nvCxnSpPr>
        <p:spPr>
          <a:xfrm>
            <a:off x="6949440" y="5704959"/>
            <a:ext cx="524256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09D981F0-85B9-4336-B79A-6124A2487672}"/>
              </a:ext>
            </a:extLst>
          </p:cNvPr>
          <p:cNvSpPr txBox="1"/>
          <p:nvPr userDrawn="1"/>
        </p:nvSpPr>
        <p:spPr>
          <a:xfrm>
            <a:off x="5196838" y="5509260"/>
            <a:ext cx="180594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zh-CN" sz="18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Frist Part</a:t>
            </a:r>
            <a:endParaRPr lang="zh-CN" altLang="en-US" sz="1800" kern="1200" dirty="0"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7" name="菱形 46">
            <a:extLst>
              <a:ext uri="{FF2B5EF4-FFF2-40B4-BE49-F238E27FC236}">
                <a16:creationId xmlns:a16="http://schemas.microsoft.com/office/drawing/2014/main" id="{C6F4B910-F357-4F8D-B383-90705DDFD226}"/>
              </a:ext>
            </a:extLst>
          </p:cNvPr>
          <p:cNvSpPr/>
          <p:nvPr userDrawn="1"/>
        </p:nvSpPr>
        <p:spPr bwMode="auto">
          <a:xfrm>
            <a:off x="5175048" y="5648058"/>
            <a:ext cx="113766" cy="113766"/>
          </a:xfrm>
          <a:prstGeom prst="diamond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菱形 47">
            <a:extLst>
              <a:ext uri="{FF2B5EF4-FFF2-40B4-BE49-F238E27FC236}">
                <a16:creationId xmlns:a16="http://schemas.microsoft.com/office/drawing/2014/main" id="{24630AF9-618D-455E-84D2-6FF03A005967}"/>
              </a:ext>
            </a:extLst>
          </p:cNvPr>
          <p:cNvSpPr/>
          <p:nvPr userDrawn="1"/>
        </p:nvSpPr>
        <p:spPr bwMode="auto">
          <a:xfrm>
            <a:off x="6841180" y="5648058"/>
            <a:ext cx="113766" cy="113766"/>
          </a:xfrm>
          <a:prstGeom prst="diamond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653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章节页2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户外, 树, 天空, 建筑物&#10;&#10;已生成极高可信度的说明">
            <a:extLst>
              <a:ext uri="{FF2B5EF4-FFF2-40B4-BE49-F238E27FC236}">
                <a16:creationId xmlns:a16="http://schemas.microsoft.com/office/drawing/2014/main" id="{BA3CF2D0-C073-4863-84B6-3162F9AA35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" r="6157"/>
          <a:stretch/>
        </p:blipFill>
        <p:spPr>
          <a:xfrm>
            <a:off x="0" y="-20"/>
            <a:ext cx="12192036" cy="685802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10B7808-1401-4634-9BB5-23BC66B6E2FE}"/>
              </a:ext>
            </a:extLst>
          </p:cNvPr>
          <p:cNvSpPr/>
          <p:nvPr userDrawn="1"/>
        </p:nvSpPr>
        <p:spPr bwMode="auto">
          <a:xfrm>
            <a:off x="0" y="-20"/>
            <a:ext cx="12191980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A24146C-0730-4E92-A962-8B0D629481C3}"/>
              </a:ext>
            </a:extLst>
          </p:cNvPr>
          <p:cNvGrpSpPr/>
          <p:nvPr userDrawn="1"/>
        </p:nvGrpSpPr>
        <p:grpSpPr>
          <a:xfrm>
            <a:off x="3187680" y="520670"/>
            <a:ext cx="5816620" cy="5816620"/>
            <a:chOff x="3187680" y="736590"/>
            <a:chExt cx="5816620" cy="581662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2A89066E-057E-4FB8-9B0C-1A3E905F3C57}"/>
                </a:ext>
              </a:extLst>
            </p:cNvPr>
            <p:cNvSpPr/>
            <p:nvPr/>
          </p:nvSpPr>
          <p:spPr bwMode="auto">
            <a:xfrm>
              <a:off x="3479790" y="1004868"/>
              <a:ext cx="5232420" cy="5232420"/>
            </a:xfrm>
            <a:prstGeom prst="ellipse">
              <a:avLst/>
            </a:prstGeom>
            <a:noFill/>
            <a:ln>
              <a:solidFill>
                <a:schemeClr val="bg1">
                  <a:alpha val="68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8C92AECB-527A-41C5-851A-E008C3084568}"/>
                </a:ext>
              </a:extLst>
            </p:cNvPr>
            <p:cNvGrpSpPr/>
            <p:nvPr/>
          </p:nvGrpSpPr>
          <p:grpSpPr>
            <a:xfrm>
              <a:off x="3187680" y="736590"/>
              <a:ext cx="5816620" cy="5816620"/>
              <a:chOff x="3187680" y="736590"/>
              <a:chExt cx="5816620" cy="5816620"/>
            </a:xfrm>
          </p:grpSpPr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09D94104-DB49-4607-AFF2-C971A68DD783}"/>
                  </a:ext>
                </a:extLst>
              </p:cNvPr>
              <p:cNvSpPr/>
              <p:nvPr/>
            </p:nvSpPr>
            <p:spPr bwMode="auto">
              <a:xfrm>
                <a:off x="3809990" y="1335068"/>
                <a:ext cx="4572020" cy="45720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870ED735-F076-4F49-B969-C68C39557E29}"/>
                  </a:ext>
                </a:extLst>
              </p:cNvPr>
              <p:cNvSpPr/>
              <p:nvPr/>
            </p:nvSpPr>
            <p:spPr bwMode="auto">
              <a:xfrm>
                <a:off x="3187680" y="736590"/>
                <a:ext cx="5816620" cy="5816620"/>
              </a:xfrm>
              <a:prstGeom prst="ellipse">
                <a:avLst/>
              </a:prstGeom>
              <a:noFill/>
              <a:ln>
                <a:solidFill>
                  <a:schemeClr val="bg1">
                    <a:alpha val="38000"/>
                  </a:schemeClr>
                </a:solidFill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D78E43A4-15F0-4353-9EEC-15B380FB50AC}"/>
                </a:ext>
              </a:extLst>
            </p:cNvPr>
            <p:cNvCxnSpPr>
              <a:cxnSpLocks/>
            </p:cNvCxnSpPr>
            <p:nvPr/>
          </p:nvCxnSpPr>
          <p:spPr>
            <a:xfrm>
              <a:off x="4295775" y="3568691"/>
              <a:ext cx="3657600" cy="0"/>
            </a:xfrm>
            <a:prstGeom prst="line">
              <a:avLst/>
            </a:prstGeom>
            <a:ln w="12700">
              <a:solidFill>
                <a:schemeClr val="accent5">
                  <a:lumMod val="75000"/>
                  <a:alpha val="8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F2BC45EA-E4CB-4FA8-AE87-CED6E218B217}"/>
                </a:ext>
              </a:extLst>
            </p:cNvPr>
            <p:cNvSpPr txBox="1"/>
            <p:nvPr/>
          </p:nvSpPr>
          <p:spPr>
            <a:xfrm>
              <a:off x="5270500" y="5232383"/>
              <a:ext cx="1651000" cy="2616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zh-CN" altLang="en-US" sz="1050" kern="1200" spc="300" dirty="0">
                  <a:solidFill>
                    <a:schemeClr val="bg1">
                      <a:lumMod val="50000"/>
                    </a:schemeClr>
                  </a:solidFill>
                  <a:latin typeface="微软雅黑"/>
                  <a:ea typeface="+mn-ea"/>
                  <a:cs typeface="+mn-cs"/>
                </a:rPr>
                <a:t>湖南涉外经济学院</a:t>
              </a:r>
            </a:p>
          </p:txBody>
        </p:sp>
      </p:grpSp>
      <p:sp>
        <p:nvSpPr>
          <p:cNvPr id="17" name="is-greater-than-mathematical-sign_43478">
            <a:extLst>
              <a:ext uri="{FF2B5EF4-FFF2-40B4-BE49-F238E27FC236}">
                <a16:creationId xmlns:a16="http://schemas.microsoft.com/office/drawing/2014/main" id="{A226A461-EDDC-4E87-802C-258580DAD89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214733" y="3248398"/>
            <a:ext cx="304167" cy="436500"/>
          </a:xfrm>
          <a:custGeom>
            <a:avLst/>
            <a:gdLst>
              <a:gd name="T0" fmla="*/ 22 w 1395"/>
              <a:gd name="T1" fmla="*/ 1141 h 1198"/>
              <a:gd name="T2" fmla="*/ 111 w 1395"/>
              <a:gd name="T3" fmla="*/ 1198 h 1198"/>
              <a:gd name="T4" fmla="*/ 151 w 1395"/>
              <a:gd name="T5" fmla="*/ 1189 h 1198"/>
              <a:gd name="T6" fmla="*/ 1336 w 1395"/>
              <a:gd name="T7" fmla="*/ 653 h 1198"/>
              <a:gd name="T8" fmla="*/ 1393 w 1395"/>
              <a:gd name="T9" fmla="*/ 562 h 1198"/>
              <a:gd name="T10" fmla="*/ 1331 w 1395"/>
              <a:gd name="T11" fmla="*/ 474 h 1198"/>
              <a:gd name="T12" fmla="*/ 145 w 1395"/>
              <a:gd name="T13" fmla="*/ 19 h 1198"/>
              <a:gd name="T14" fmla="*/ 20 w 1395"/>
              <a:gd name="T15" fmla="*/ 75 h 1198"/>
              <a:gd name="T16" fmla="*/ 76 w 1395"/>
              <a:gd name="T17" fmla="*/ 201 h 1198"/>
              <a:gd name="T18" fmla="*/ 1043 w 1395"/>
              <a:gd name="T19" fmla="*/ 572 h 1198"/>
              <a:gd name="T20" fmla="*/ 70 w 1395"/>
              <a:gd name="T21" fmla="*/ 1012 h 1198"/>
              <a:gd name="T22" fmla="*/ 22 w 1395"/>
              <a:gd name="T23" fmla="*/ 1141 h 1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95" h="1198">
                <a:moveTo>
                  <a:pt x="22" y="1141"/>
                </a:moveTo>
                <a:cubicBezTo>
                  <a:pt x="38" y="1177"/>
                  <a:pt x="73" y="1198"/>
                  <a:pt x="111" y="1198"/>
                </a:cubicBezTo>
                <a:cubicBezTo>
                  <a:pt x="124" y="1198"/>
                  <a:pt x="138" y="1195"/>
                  <a:pt x="151" y="1189"/>
                </a:cubicBezTo>
                <a:lnTo>
                  <a:pt x="1336" y="653"/>
                </a:lnTo>
                <a:cubicBezTo>
                  <a:pt x="1372" y="637"/>
                  <a:pt x="1395" y="601"/>
                  <a:pt x="1393" y="562"/>
                </a:cubicBezTo>
                <a:cubicBezTo>
                  <a:pt x="1392" y="522"/>
                  <a:pt x="1368" y="488"/>
                  <a:pt x="1331" y="474"/>
                </a:cubicBezTo>
                <a:lnTo>
                  <a:pt x="145" y="19"/>
                </a:lnTo>
                <a:cubicBezTo>
                  <a:pt x="95" y="0"/>
                  <a:pt x="39" y="25"/>
                  <a:pt x="20" y="75"/>
                </a:cubicBezTo>
                <a:cubicBezTo>
                  <a:pt x="0" y="125"/>
                  <a:pt x="25" y="182"/>
                  <a:pt x="76" y="201"/>
                </a:cubicBezTo>
                <a:lnTo>
                  <a:pt x="1043" y="572"/>
                </a:lnTo>
                <a:lnTo>
                  <a:pt x="70" y="1012"/>
                </a:lnTo>
                <a:cubicBezTo>
                  <a:pt x="21" y="1034"/>
                  <a:pt x="0" y="1092"/>
                  <a:pt x="22" y="114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</p:sp>
      <p:sp>
        <p:nvSpPr>
          <p:cNvPr id="18" name="is-greater-than-mathematical-sign_43478">
            <a:extLst>
              <a:ext uri="{FF2B5EF4-FFF2-40B4-BE49-F238E27FC236}">
                <a16:creationId xmlns:a16="http://schemas.microsoft.com/office/drawing/2014/main" id="{DF1A09AA-C042-49E2-88DA-D73865B45BDD}"/>
              </a:ext>
            </a:extLst>
          </p:cNvPr>
          <p:cNvSpPr>
            <a:spLocks noChangeAspect="1"/>
          </p:cNvSpPr>
          <p:nvPr userDrawn="1"/>
        </p:nvSpPr>
        <p:spPr bwMode="auto">
          <a:xfrm flipH="1">
            <a:off x="699440" y="3248398"/>
            <a:ext cx="304167" cy="436500"/>
          </a:xfrm>
          <a:custGeom>
            <a:avLst/>
            <a:gdLst>
              <a:gd name="T0" fmla="*/ 22 w 1395"/>
              <a:gd name="T1" fmla="*/ 1141 h 1198"/>
              <a:gd name="T2" fmla="*/ 111 w 1395"/>
              <a:gd name="T3" fmla="*/ 1198 h 1198"/>
              <a:gd name="T4" fmla="*/ 151 w 1395"/>
              <a:gd name="T5" fmla="*/ 1189 h 1198"/>
              <a:gd name="T6" fmla="*/ 1336 w 1395"/>
              <a:gd name="T7" fmla="*/ 653 h 1198"/>
              <a:gd name="T8" fmla="*/ 1393 w 1395"/>
              <a:gd name="T9" fmla="*/ 562 h 1198"/>
              <a:gd name="T10" fmla="*/ 1331 w 1395"/>
              <a:gd name="T11" fmla="*/ 474 h 1198"/>
              <a:gd name="T12" fmla="*/ 145 w 1395"/>
              <a:gd name="T13" fmla="*/ 19 h 1198"/>
              <a:gd name="T14" fmla="*/ 20 w 1395"/>
              <a:gd name="T15" fmla="*/ 75 h 1198"/>
              <a:gd name="T16" fmla="*/ 76 w 1395"/>
              <a:gd name="T17" fmla="*/ 201 h 1198"/>
              <a:gd name="T18" fmla="*/ 1043 w 1395"/>
              <a:gd name="T19" fmla="*/ 572 h 1198"/>
              <a:gd name="T20" fmla="*/ 70 w 1395"/>
              <a:gd name="T21" fmla="*/ 1012 h 1198"/>
              <a:gd name="T22" fmla="*/ 22 w 1395"/>
              <a:gd name="T23" fmla="*/ 1141 h 1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95" h="1198">
                <a:moveTo>
                  <a:pt x="22" y="1141"/>
                </a:moveTo>
                <a:cubicBezTo>
                  <a:pt x="38" y="1177"/>
                  <a:pt x="73" y="1198"/>
                  <a:pt x="111" y="1198"/>
                </a:cubicBezTo>
                <a:cubicBezTo>
                  <a:pt x="124" y="1198"/>
                  <a:pt x="138" y="1195"/>
                  <a:pt x="151" y="1189"/>
                </a:cubicBezTo>
                <a:lnTo>
                  <a:pt x="1336" y="653"/>
                </a:lnTo>
                <a:cubicBezTo>
                  <a:pt x="1372" y="637"/>
                  <a:pt x="1395" y="601"/>
                  <a:pt x="1393" y="562"/>
                </a:cubicBezTo>
                <a:cubicBezTo>
                  <a:pt x="1392" y="522"/>
                  <a:pt x="1368" y="488"/>
                  <a:pt x="1331" y="474"/>
                </a:cubicBezTo>
                <a:lnTo>
                  <a:pt x="145" y="19"/>
                </a:lnTo>
                <a:cubicBezTo>
                  <a:pt x="95" y="0"/>
                  <a:pt x="39" y="25"/>
                  <a:pt x="20" y="75"/>
                </a:cubicBezTo>
                <a:cubicBezTo>
                  <a:pt x="0" y="125"/>
                  <a:pt x="25" y="182"/>
                  <a:pt x="76" y="201"/>
                </a:cubicBezTo>
                <a:lnTo>
                  <a:pt x="1043" y="572"/>
                </a:lnTo>
                <a:lnTo>
                  <a:pt x="70" y="1012"/>
                </a:lnTo>
                <a:cubicBezTo>
                  <a:pt x="21" y="1034"/>
                  <a:pt x="0" y="1092"/>
                  <a:pt x="22" y="114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</p:sp>
      <p:sp>
        <p:nvSpPr>
          <p:cNvPr id="20" name="内容占位符 19">
            <a:extLst>
              <a:ext uri="{FF2B5EF4-FFF2-40B4-BE49-F238E27FC236}">
                <a16:creationId xmlns:a16="http://schemas.microsoft.com/office/drawing/2014/main" id="{F27DDEAB-37F3-497C-8D5D-04CCD8777C7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948238" y="1881178"/>
            <a:ext cx="2295524" cy="1211263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zh-CN" altLang="en-US" sz="11500" kern="1200" dirty="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23" name="内容占位符 22">
            <a:extLst>
              <a:ext uri="{FF2B5EF4-FFF2-40B4-BE49-F238E27FC236}">
                <a16:creationId xmlns:a16="http://schemas.microsoft.com/office/drawing/2014/main" id="{7CF092FF-36BC-4FDD-8CBC-86006F6ACBF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966528" y="3613101"/>
            <a:ext cx="4258944" cy="704850"/>
          </a:xfrm>
        </p:spPr>
        <p:txBody>
          <a:bodyPr/>
          <a:lstStyle>
            <a:lvl1pPr marL="0" indent="0" algn="ctr" defTabSz="914400" rtl="0" eaLnBrk="1" latinLnBrk="0" hangingPunct="1">
              <a:buFontTx/>
              <a:buNone/>
              <a:defRPr lang="zh-CN" altLang="en-US" sz="4800" b="1" kern="1200" dirty="0" smtClean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第二章节标题</a:t>
            </a:r>
          </a:p>
        </p:txBody>
      </p:sp>
    </p:spTree>
    <p:extLst>
      <p:ext uri="{BB962C8B-B14F-4D97-AF65-F5344CB8AC3E}">
        <p14:creationId xmlns:p14="http://schemas.microsoft.com/office/powerpoint/2010/main" val="2500823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章节页2-2">
    <p:bg>
      <p:bgPr>
        <a:pattFill prst="wd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户外, 树, 天空, 建筑物&#10;&#10;已生成极高可信度的说明">
            <a:extLst>
              <a:ext uri="{FF2B5EF4-FFF2-40B4-BE49-F238E27FC236}">
                <a16:creationId xmlns:a16="http://schemas.microsoft.com/office/drawing/2014/main" id="{E4E6CA28-7BC3-4154-949C-1281E6B3D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" t="23518" r="6157" b="33552"/>
          <a:stretch/>
        </p:blipFill>
        <p:spPr>
          <a:xfrm>
            <a:off x="-56" y="1865083"/>
            <a:ext cx="12192036" cy="294411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582D1CE-562B-425A-844B-1C4A9B2B6372}"/>
              </a:ext>
            </a:extLst>
          </p:cNvPr>
          <p:cNvSpPr/>
          <p:nvPr userDrawn="1"/>
        </p:nvSpPr>
        <p:spPr bwMode="auto">
          <a:xfrm>
            <a:off x="0" y="1862798"/>
            <a:ext cx="12191980" cy="29464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C93EBD0C-9E82-4F47-B84C-FA2F8D07D7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686526"/>
            <a:ext cx="2971800" cy="671908"/>
          </a:xfrm>
          <a:prstGeom prst="rect">
            <a:avLst/>
          </a:prstGeom>
        </p:spPr>
      </p:pic>
      <p:sp>
        <p:nvSpPr>
          <p:cNvPr id="40" name="内容占位符 22">
            <a:extLst>
              <a:ext uri="{FF2B5EF4-FFF2-40B4-BE49-F238E27FC236}">
                <a16:creationId xmlns:a16="http://schemas.microsoft.com/office/drawing/2014/main" id="{61F8AA86-4753-498B-8640-5AF9F8D8616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790700" y="2655641"/>
            <a:ext cx="8610600" cy="1360714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buFontTx/>
              <a:buNone/>
              <a:defRPr lang="zh-CN" altLang="en-US" sz="8800" b="1" kern="1200" dirty="0" smtClean="0">
                <a:solidFill>
                  <a:schemeClr val="bg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第二章节标题</a:t>
            </a: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E3F9D22A-8F8E-4A29-950D-E619E7EF7BEB}"/>
              </a:ext>
            </a:extLst>
          </p:cNvPr>
          <p:cNvCxnSpPr>
            <a:cxnSpLocks/>
          </p:cNvCxnSpPr>
          <p:nvPr userDrawn="1"/>
        </p:nvCxnSpPr>
        <p:spPr>
          <a:xfrm>
            <a:off x="0" y="5704959"/>
            <a:ext cx="518922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E61F1024-2781-4ECF-A3BB-EB0718749C29}"/>
              </a:ext>
            </a:extLst>
          </p:cNvPr>
          <p:cNvCxnSpPr>
            <a:cxnSpLocks/>
          </p:cNvCxnSpPr>
          <p:nvPr userDrawn="1"/>
        </p:nvCxnSpPr>
        <p:spPr>
          <a:xfrm>
            <a:off x="6949440" y="5704959"/>
            <a:ext cx="524256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09D981F0-85B9-4336-B79A-6124A2487672}"/>
              </a:ext>
            </a:extLst>
          </p:cNvPr>
          <p:cNvSpPr txBox="1"/>
          <p:nvPr userDrawn="1"/>
        </p:nvSpPr>
        <p:spPr>
          <a:xfrm>
            <a:off x="5196838" y="5509260"/>
            <a:ext cx="180594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zh-CN" sz="18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Second Part</a:t>
            </a:r>
            <a:endParaRPr lang="zh-CN" altLang="en-US" sz="1800" kern="1200" dirty="0"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7" name="菱形 46">
            <a:extLst>
              <a:ext uri="{FF2B5EF4-FFF2-40B4-BE49-F238E27FC236}">
                <a16:creationId xmlns:a16="http://schemas.microsoft.com/office/drawing/2014/main" id="{C6F4B910-F357-4F8D-B383-90705DDFD226}"/>
              </a:ext>
            </a:extLst>
          </p:cNvPr>
          <p:cNvSpPr/>
          <p:nvPr userDrawn="1"/>
        </p:nvSpPr>
        <p:spPr bwMode="auto">
          <a:xfrm>
            <a:off x="5175048" y="5648058"/>
            <a:ext cx="113766" cy="113766"/>
          </a:xfrm>
          <a:prstGeom prst="diamond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菱形 47">
            <a:extLst>
              <a:ext uri="{FF2B5EF4-FFF2-40B4-BE49-F238E27FC236}">
                <a16:creationId xmlns:a16="http://schemas.microsoft.com/office/drawing/2014/main" id="{24630AF9-618D-455E-84D2-6FF03A005967}"/>
              </a:ext>
            </a:extLst>
          </p:cNvPr>
          <p:cNvSpPr/>
          <p:nvPr userDrawn="1"/>
        </p:nvSpPr>
        <p:spPr bwMode="auto">
          <a:xfrm>
            <a:off x="6841180" y="5648058"/>
            <a:ext cx="113766" cy="113766"/>
          </a:xfrm>
          <a:prstGeom prst="diamond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292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章节页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天空, 户外, 自然, 城市&#10;&#10;已生成极高可信度的说明">
            <a:extLst>
              <a:ext uri="{FF2B5EF4-FFF2-40B4-BE49-F238E27FC236}">
                <a16:creationId xmlns:a16="http://schemas.microsoft.com/office/drawing/2014/main" id="{4EF82AF0-F73E-4EEF-814D-CD2D334E3A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3" r="14693"/>
          <a:stretch/>
        </p:blipFill>
        <p:spPr>
          <a:xfrm>
            <a:off x="-21" y="-40"/>
            <a:ext cx="12192071" cy="685804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10B7808-1401-4634-9BB5-23BC66B6E2FE}"/>
              </a:ext>
            </a:extLst>
          </p:cNvPr>
          <p:cNvSpPr/>
          <p:nvPr userDrawn="1"/>
        </p:nvSpPr>
        <p:spPr bwMode="auto">
          <a:xfrm>
            <a:off x="0" y="-20"/>
            <a:ext cx="12191980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A24146C-0730-4E92-A962-8B0D629481C3}"/>
              </a:ext>
            </a:extLst>
          </p:cNvPr>
          <p:cNvGrpSpPr/>
          <p:nvPr userDrawn="1"/>
        </p:nvGrpSpPr>
        <p:grpSpPr>
          <a:xfrm>
            <a:off x="3187680" y="520670"/>
            <a:ext cx="5816620" cy="5816620"/>
            <a:chOff x="3187680" y="736590"/>
            <a:chExt cx="5816620" cy="581662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2A89066E-057E-4FB8-9B0C-1A3E905F3C57}"/>
                </a:ext>
              </a:extLst>
            </p:cNvPr>
            <p:cNvSpPr/>
            <p:nvPr/>
          </p:nvSpPr>
          <p:spPr bwMode="auto">
            <a:xfrm>
              <a:off x="3479790" y="1004868"/>
              <a:ext cx="5232420" cy="5232420"/>
            </a:xfrm>
            <a:prstGeom prst="ellipse">
              <a:avLst/>
            </a:prstGeom>
            <a:noFill/>
            <a:ln>
              <a:solidFill>
                <a:schemeClr val="bg1">
                  <a:alpha val="68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8C92AECB-527A-41C5-851A-E008C3084568}"/>
                </a:ext>
              </a:extLst>
            </p:cNvPr>
            <p:cNvGrpSpPr/>
            <p:nvPr/>
          </p:nvGrpSpPr>
          <p:grpSpPr>
            <a:xfrm>
              <a:off x="3187680" y="736590"/>
              <a:ext cx="5816620" cy="5816620"/>
              <a:chOff x="3187680" y="736590"/>
              <a:chExt cx="5816620" cy="5816620"/>
            </a:xfrm>
          </p:grpSpPr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09D94104-DB49-4607-AFF2-C971A68DD783}"/>
                  </a:ext>
                </a:extLst>
              </p:cNvPr>
              <p:cNvSpPr/>
              <p:nvPr/>
            </p:nvSpPr>
            <p:spPr bwMode="auto">
              <a:xfrm>
                <a:off x="3809990" y="1335068"/>
                <a:ext cx="4572020" cy="45720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870ED735-F076-4F49-B969-C68C39557E29}"/>
                  </a:ext>
                </a:extLst>
              </p:cNvPr>
              <p:cNvSpPr/>
              <p:nvPr/>
            </p:nvSpPr>
            <p:spPr bwMode="auto">
              <a:xfrm>
                <a:off x="3187680" y="736590"/>
                <a:ext cx="5816620" cy="5816620"/>
              </a:xfrm>
              <a:prstGeom prst="ellipse">
                <a:avLst/>
              </a:prstGeom>
              <a:noFill/>
              <a:ln>
                <a:solidFill>
                  <a:schemeClr val="bg1">
                    <a:alpha val="38000"/>
                  </a:schemeClr>
                </a:solidFill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D78E43A4-15F0-4353-9EEC-15B380FB50AC}"/>
                </a:ext>
              </a:extLst>
            </p:cNvPr>
            <p:cNvCxnSpPr>
              <a:cxnSpLocks/>
            </p:cNvCxnSpPr>
            <p:nvPr/>
          </p:nvCxnSpPr>
          <p:spPr>
            <a:xfrm>
              <a:off x="4295775" y="3568691"/>
              <a:ext cx="3657600" cy="0"/>
            </a:xfrm>
            <a:prstGeom prst="line">
              <a:avLst/>
            </a:prstGeom>
            <a:ln w="12700">
              <a:solidFill>
                <a:schemeClr val="accent5">
                  <a:lumMod val="75000"/>
                  <a:alpha val="8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F2BC45EA-E4CB-4FA8-AE87-CED6E218B217}"/>
                </a:ext>
              </a:extLst>
            </p:cNvPr>
            <p:cNvSpPr txBox="1"/>
            <p:nvPr/>
          </p:nvSpPr>
          <p:spPr>
            <a:xfrm>
              <a:off x="5270500" y="5232383"/>
              <a:ext cx="1651000" cy="2616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zh-CN" altLang="en-US" sz="1050" kern="1200" spc="300" dirty="0">
                  <a:solidFill>
                    <a:schemeClr val="bg1">
                      <a:lumMod val="50000"/>
                    </a:schemeClr>
                  </a:solidFill>
                  <a:latin typeface="微软雅黑"/>
                  <a:ea typeface="+mn-ea"/>
                  <a:cs typeface="+mn-cs"/>
                </a:rPr>
                <a:t>湖南涉外经济学院</a:t>
              </a:r>
            </a:p>
          </p:txBody>
        </p:sp>
      </p:grpSp>
      <p:sp>
        <p:nvSpPr>
          <p:cNvPr id="17" name="is-greater-than-mathematical-sign_43478">
            <a:extLst>
              <a:ext uri="{FF2B5EF4-FFF2-40B4-BE49-F238E27FC236}">
                <a16:creationId xmlns:a16="http://schemas.microsoft.com/office/drawing/2014/main" id="{A226A461-EDDC-4E87-802C-258580DAD89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214733" y="3248398"/>
            <a:ext cx="304167" cy="436500"/>
          </a:xfrm>
          <a:custGeom>
            <a:avLst/>
            <a:gdLst>
              <a:gd name="T0" fmla="*/ 22 w 1395"/>
              <a:gd name="T1" fmla="*/ 1141 h 1198"/>
              <a:gd name="T2" fmla="*/ 111 w 1395"/>
              <a:gd name="T3" fmla="*/ 1198 h 1198"/>
              <a:gd name="T4" fmla="*/ 151 w 1395"/>
              <a:gd name="T5" fmla="*/ 1189 h 1198"/>
              <a:gd name="T6" fmla="*/ 1336 w 1395"/>
              <a:gd name="T7" fmla="*/ 653 h 1198"/>
              <a:gd name="T8" fmla="*/ 1393 w 1395"/>
              <a:gd name="T9" fmla="*/ 562 h 1198"/>
              <a:gd name="T10" fmla="*/ 1331 w 1395"/>
              <a:gd name="T11" fmla="*/ 474 h 1198"/>
              <a:gd name="T12" fmla="*/ 145 w 1395"/>
              <a:gd name="T13" fmla="*/ 19 h 1198"/>
              <a:gd name="T14" fmla="*/ 20 w 1395"/>
              <a:gd name="T15" fmla="*/ 75 h 1198"/>
              <a:gd name="T16" fmla="*/ 76 w 1395"/>
              <a:gd name="T17" fmla="*/ 201 h 1198"/>
              <a:gd name="T18" fmla="*/ 1043 w 1395"/>
              <a:gd name="T19" fmla="*/ 572 h 1198"/>
              <a:gd name="T20" fmla="*/ 70 w 1395"/>
              <a:gd name="T21" fmla="*/ 1012 h 1198"/>
              <a:gd name="T22" fmla="*/ 22 w 1395"/>
              <a:gd name="T23" fmla="*/ 1141 h 1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95" h="1198">
                <a:moveTo>
                  <a:pt x="22" y="1141"/>
                </a:moveTo>
                <a:cubicBezTo>
                  <a:pt x="38" y="1177"/>
                  <a:pt x="73" y="1198"/>
                  <a:pt x="111" y="1198"/>
                </a:cubicBezTo>
                <a:cubicBezTo>
                  <a:pt x="124" y="1198"/>
                  <a:pt x="138" y="1195"/>
                  <a:pt x="151" y="1189"/>
                </a:cubicBezTo>
                <a:lnTo>
                  <a:pt x="1336" y="653"/>
                </a:lnTo>
                <a:cubicBezTo>
                  <a:pt x="1372" y="637"/>
                  <a:pt x="1395" y="601"/>
                  <a:pt x="1393" y="562"/>
                </a:cubicBezTo>
                <a:cubicBezTo>
                  <a:pt x="1392" y="522"/>
                  <a:pt x="1368" y="488"/>
                  <a:pt x="1331" y="474"/>
                </a:cubicBezTo>
                <a:lnTo>
                  <a:pt x="145" y="19"/>
                </a:lnTo>
                <a:cubicBezTo>
                  <a:pt x="95" y="0"/>
                  <a:pt x="39" y="25"/>
                  <a:pt x="20" y="75"/>
                </a:cubicBezTo>
                <a:cubicBezTo>
                  <a:pt x="0" y="125"/>
                  <a:pt x="25" y="182"/>
                  <a:pt x="76" y="201"/>
                </a:cubicBezTo>
                <a:lnTo>
                  <a:pt x="1043" y="572"/>
                </a:lnTo>
                <a:lnTo>
                  <a:pt x="70" y="1012"/>
                </a:lnTo>
                <a:cubicBezTo>
                  <a:pt x="21" y="1034"/>
                  <a:pt x="0" y="1092"/>
                  <a:pt x="22" y="114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</p:sp>
      <p:sp>
        <p:nvSpPr>
          <p:cNvPr id="18" name="is-greater-than-mathematical-sign_43478">
            <a:extLst>
              <a:ext uri="{FF2B5EF4-FFF2-40B4-BE49-F238E27FC236}">
                <a16:creationId xmlns:a16="http://schemas.microsoft.com/office/drawing/2014/main" id="{DF1A09AA-C042-49E2-88DA-D73865B45BDD}"/>
              </a:ext>
            </a:extLst>
          </p:cNvPr>
          <p:cNvSpPr>
            <a:spLocks noChangeAspect="1"/>
          </p:cNvSpPr>
          <p:nvPr userDrawn="1"/>
        </p:nvSpPr>
        <p:spPr bwMode="auto">
          <a:xfrm flipH="1">
            <a:off x="699440" y="3248398"/>
            <a:ext cx="304167" cy="436500"/>
          </a:xfrm>
          <a:custGeom>
            <a:avLst/>
            <a:gdLst>
              <a:gd name="T0" fmla="*/ 22 w 1395"/>
              <a:gd name="T1" fmla="*/ 1141 h 1198"/>
              <a:gd name="T2" fmla="*/ 111 w 1395"/>
              <a:gd name="T3" fmla="*/ 1198 h 1198"/>
              <a:gd name="T4" fmla="*/ 151 w 1395"/>
              <a:gd name="T5" fmla="*/ 1189 h 1198"/>
              <a:gd name="T6" fmla="*/ 1336 w 1395"/>
              <a:gd name="T7" fmla="*/ 653 h 1198"/>
              <a:gd name="T8" fmla="*/ 1393 w 1395"/>
              <a:gd name="T9" fmla="*/ 562 h 1198"/>
              <a:gd name="T10" fmla="*/ 1331 w 1395"/>
              <a:gd name="T11" fmla="*/ 474 h 1198"/>
              <a:gd name="T12" fmla="*/ 145 w 1395"/>
              <a:gd name="T13" fmla="*/ 19 h 1198"/>
              <a:gd name="T14" fmla="*/ 20 w 1395"/>
              <a:gd name="T15" fmla="*/ 75 h 1198"/>
              <a:gd name="T16" fmla="*/ 76 w 1395"/>
              <a:gd name="T17" fmla="*/ 201 h 1198"/>
              <a:gd name="T18" fmla="*/ 1043 w 1395"/>
              <a:gd name="T19" fmla="*/ 572 h 1198"/>
              <a:gd name="T20" fmla="*/ 70 w 1395"/>
              <a:gd name="T21" fmla="*/ 1012 h 1198"/>
              <a:gd name="T22" fmla="*/ 22 w 1395"/>
              <a:gd name="T23" fmla="*/ 1141 h 1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95" h="1198">
                <a:moveTo>
                  <a:pt x="22" y="1141"/>
                </a:moveTo>
                <a:cubicBezTo>
                  <a:pt x="38" y="1177"/>
                  <a:pt x="73" y="1198"/>
                  <a:pt x="111" y="1198"/>
                </a:cubicBezTo>
                <a:cubicBezTo>
                  <a:pt x="124" y="1198"/>
                  <a:pt x="138" y="1195"/>
                  <a:pt x="151" y="1189"/>
                </a:cubicBezTo>
                <a:lnTo>
                  <a:pt x="1336" y="653"/>
                </a:lnTo>
                <a:cubicBezTo>
                  <a:pt x="1372" y="637"/>
                  <a:pt x="1395" y="601"/>
                  <a:pt x="1393" y="562"/>
                </a:cubicBezTo>
                <a:cubicBezTo>
                  <a:pt x="1392" y="522"/>
                  <a:pt x="1368" y="488"/>
                  <a:pt x="1331" y="474"/>
                </a:cubicBezTo>
                <a:lnTo>
                  <a:pt x="145" y="19"/>
                </a:lnTo>
                <a:cubicBezTo>
                  <a:pt x="95" y="0"/>
                  <a:pt x="39" y="25"/>
                  <a:pt x="20" y="75"/>
                </a:cubicBezTo>
                <a:cubicBezTo>
                  <a:pt x="0" y="125"/>
                  <a:pt x="25" y="182"/>
                  <a:pt x="76" y="201"/>
                </a:cubicBezTo>
                <a:lnTo>
                  <a:pt x="1043" y="572"/>
                </a:lnTo>
                <a:lnTo>
                  <a:pt x="70" y="1012"/>
                </a:lnTo>
                <a:cubicBezTo>
                  <a:pt x="21" y="1034"/>
                  <a:pt x="0" y="1092"/>
                  <a:pt x="22" y="114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</p:sp>
      <p:sp>
        <p:nvSpPr>
          <p:cNvPr id="20" name="内容占位符 19">
            <a:extLst>
              <a:ext uri="{FF2B5EF4-FFF2-40B4-BE49-F238E27FC236}">
                <a16:creationId xmlns:a16="http://schemas.microsoft.com/office/drawing/2014/main" id="{F27DDEAB-37F3-497C-8D5D-04CCD8777C7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948238" y="1881178"/>
            <a:ext cx="2295524" cy="1211263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zh-CN" altLang="en-US" sz="11500" kern="1200" dirty="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23" name="内容占位符 22">
            <a:extLst>
              <a:ext uri="{FF2B5EF4-FFF2-40B4-BE49-F238E27FC236}">
                <a16:creationId xmlns:a16="http://schemas.microsoft.com/office/drawing/2014/main" id="{7CF092FF-36BC-4FDD-8CBC-86006F6ACBF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966528" y="3613101"/>
            <a:ext cx="4258944" cy="704850"/>
          </a:xfrm>
        </p:spPr>
        <p:txBody>
          <a:bodyPr/>
          <a:lstStyle>
            <a:lvl1pPr marL="0" indent="0" algn="ctr" defTabSz="914400" rtl="0" eaLnBrk="1" latinLnBrk="0" hangingPunct="1">
              <a:buFontTx/>
              <a:buNone/>
              <a:defRPr lang="zh-CN" altLang="en-US" sz="4800" b="1" kern="1200" dirty="0" smtClean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第三章节标题</a:t>
            </a:r>
          </a:p>
        </p:txBody>
      </p:sp>
    </p:spTree>
    <p:extLst>
      <p:ext uri="{BB962C8B-B14F-4D97-AF65-F5344CB8AC3E}">
        <p14:creationId xmlns:p14="http://schemas.microsoft.com/office/powerpoint/2010/main" val="2311405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353BD7F-8C61-4CAA-91F4-4C784049F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3D2F16-D63A-4B6D-B81F-C9DC2E6B5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39D04D-95D6-46C4-B188-E85D3EC6BE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77E1C-3CD7-4D1B-BEEB-C1F17723714C}" type="datetimeFigureOut">
              <a:rPr lang="zh-CN" altLang="en-US" smtClean="0"/>
              <a:t>20-05-13  Wednesday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E08179-FB59-4894-8BF7-C45A3B0FD3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AF201F-7601-4FDD-8DEE-3808EFC161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0951B-CFC8-454D-887E-361C229413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22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13" r:id="rId2"/>
    <p:sldLayoutId id="2147483714" r:id="rId3"/>
    <p:sldLayoutId id="2147483722" r:id="rId4"/>
    <p:sldLayoutId id="2147483707" r:id="rId5"/>
    <p:sldLayoutId id="2147483723" r:id="rId6"/>
    <p:sldLayoutId id="2147483708" r:id="rId7"/>
    <p:sldLayoutId id="2147483724" r:id="rId8"/>
    <p:sldLayoutId id="2147483709" r:id="rId9"/>
    <p:sldLayoutId id="2147483725" r:id="rId10"/>
    <p:sldLayoutId id="2147483710" r:id="rId11"/>
    <p:sldLayoutId id="2147483726" r:id="rId12"/>
    <p:sldLayoutId id="2147483678" r:id="rId13"/>
    <p:sldLayoutId id="2147483717" r:id="rId14"/>
    <p:sldLayoutId id="2147483716" r:id="rId15"/>
    <p:sldLayoutId id="2147483718" r:id="rId16"/>
    <p:sldLayoutId id="2147483721" r:id="rId17"/>
    <p:sldLayoutId id="2147483719" r:id="rId18"/>
    <p:sldLayoutId id="2147483720" r:id="rId19"/>
    <p:sldLayoutId id="2147483706" r:id="rId20"/>
    <p:sldLayoutId id="2147483703" r:id="rId21"/>
    <p:sldLayoutId id="2147483715" r:id="rId22"/>
    <p:sldLayoutId id="2147483727" r:id="rId23"/>
    <p:sldLayoutId id="2147483728" r:id="rId24"/>
    <p:sldLayoutId id="2147483729" r:id="rId25"/>
    <p:sldLayoutId id="2147483730" r:id="rId26"/>
    <p:sldLayoutId id="214748365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8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16" userDrawn="1">
          <p15:clr>
            <a:srgbClr val="F26B43"/>
          </p15:clr>
        </p15:guide>
        <p15:guide id="4" pos="7256" userDrawn="1">
          <p15:clr>
            <a:srgbClr val="F26B43"/>
          </p15:clr>
        </p15:guide>
        <p15:guide id="5" orient="horz" pos="648" userDrawn="1">
          <p15:clr>
            <a:srgbClr val="F26B43"/>
          </p15:clr>
        </p15:guide>
        <p15:guide id="6" orient="horz" pos="712" userDrawn="1">
          <p15:clr>
            <a:srgbClr val="F26B43"/>
          </p15:clr>
        </p15:guide>
        <p15:guide id="7" orient="horz" pos="3928" userDrawn="1">
          <p15:clr>
            <a:srgbClr val="F26B43"/>
          </p15:clr>
        </p15:guide>
        <p15:guide id="8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97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700" r:id="rId3"/>
    <p:sldLayoutId id="214748370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8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16" userDrawn="1">
          <p15:clr>
            <a:srgbClr val="F26B43"/>
          </p15:clr>
        </p15:guide>
        <p15:guide id="4" pos="7256" userDrawn="1">
          <p15:clr>
            <a:srgbClr val="F26B43"/>
          </p15:clr>
        </p15:guide>
        <p15:guide id="5" orient="horz" pos="648" userDrawn="1">
          <p15:clr>
            <a:srgbClr val="F26B43"/>
          </p15:clr>
        </p15:guide>
        <p15:guide id="6" orient="horz" pos="712" userDrawn="1">
          <p15:clr>
            <a:srgbClr val="F26B43"/>
          </p15:clr>
        </p15:guide>
        <p15:guide id="7" orient="horz" pos="3928" userDrawn="1">
          <p15:clr>
            <a:srgbClr val="F26B43"/>
          </p15:clr>
        </p15:guide>
        <p15:guide id="8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10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2" r:id="rId2"/>
    <p:sldLayoutId id="2147483733" r:id="rId3"/>
    <p:sldLayoutId id="214748373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64">
          <p15:clr>
            <a:srgbClr val="F26B43"/>
          </p15:clr>
        </p15:guide>
        <p15:guide id="2" pos="3840">
          <p15:clr>
            <a:srgbClr val="F26B43"/>
          </p15:clr>
        </p15:guide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432">
          <p15:clr>
            <a:srgbClr val="F26B43"/>
          </p15:clr>
        </p15:guide>
        <p15:guide id="6" orient="horz" pos="472">
          <p15:clr>
            <a:srgbClr val="F26B43"/>
          </p15:clr>
        </p15:guide>
        <p15:guide id="7" orient="horz" pos="4104">
          <p15:clr>
            <a:srgbClr val="F26B43"/>
          </p15:clr>
        </p15:guide>
        <p15:guide id="8" orient="horz" pos="40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9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8EDB86E-0D0F-4C50-88E6-5D64D8BC26B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09878" y="2198942"/>
            <a:ext cx="10172242" cy="777875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湖南涉外经济学院</a:t>
            </a:r>
            <a:r>
              <a:rPr lang="en-US" altLang="zh-CN" dirty="0"/>
              <a:t>PPT</a:t>
            </a:r>
            <a:r>
              <a:rPr lang="zh-CN" altLang="en-US" dirty="0"/>
              <a:t>模版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297A2D-52EB-4797-88EE-85E47AB0645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19697" y="3913816"/>
            <a:ext cx="1752604" cy="363780"/>
          </a:xfrm>
        </p:spPr>
        <p:txBody>
          <a:bodyPr/>
          <a:lstStyle/>
          <a:p>
            <a:r>
              <a:rPr lang="zh-CN" altLang="en-US" spc="0" dirty="0"/>
              <a:t>姓名：某某某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9A23C6-C119-41DB-9084-3B9B39F9728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09650" y="3010004"/>
            <a:ext cx="10172470" cy="241300"/>
          </a:xfrm>
        </p:spPr>
        <p:txBody>
          <a:bodyPr/>
          <a:lstStyle/>
          <a:p>
            <a:r>
              <a:rPr lang="en-US" altLang="zh-CN" dirty="0"/>
              <a:t>Hunan International Economic University PPT Template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506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09E5189-72C0-4475-A156-87856BEE19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0400" y="438283"/>
            <a:ext cx="4791075" cy="452432"/>
          </a:xfrm>
        </p:spPr>
        <p:txBody>
          <a:bodyPr/>
          <a:lstStyle/>
          <a:p>
            <a:r>
              <a:rPr lang="zh-CN" altLang="en-US" dirty="0"/>
              <a:t>此版可作为三段内容呈现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D0F237-A17B-48C3-850D-858E9292CBFB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zh-CN" altLang="en-US" dirty="0"/>
              <a:t>标题示例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A1DBF7A-D55F-4993-A4D0-FB9D546D63D5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zh-CN" altLang="en-US" dirty="0"/>
              <a:t>此段文字仅供示例。湖南涉外经济学院学校地处历史文化名城中国长沙。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F0480991-4DAE-4735-AF46-AC4663711188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zh-CN" altLang="en-US" dirty="0"/>
              <a:t>标题示例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F8B1A50-53DE-4B32-822B-290EA04C3A28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zh-CN" altLang="en-US" dirty="0"/>
              <a:t>此段文字仅供示例。湖南涉外经济学院学校地处历史文化名城中国长沙。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11C575B6-68E7-4BFB-9A4A-32FD3BE6EA18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zh-CN" altLang="en-US" dirty="0"/>
              <a:t>标题示例</a:t>
            </a:r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928A3EB3-724F-4CE1-9B73-CDF0C2EB8D0E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zh-CN" altLang="en-US" dirty="0"/>
              <a:t>此段文字仅供示例。湖南涉外经济学院学校地处历史文化名城中国长沙。</a:t>
            </a:r>
          </a:p>
        </p:txBody>
      </p:sp>
      <p:pic>
        <p:nvPicPr>
          <p:cNvPr id="11" name="图片占位符 10" descr="图片包含 户外, 树, 天空, 建筑物&#10;&#10;已生成极高可信度的说明">
            <a:extLst>
              <a:ext uri="{FF2B5EF4-FFF2-40B4-BE49-F238E27FC236}">
                <a16:creationId xmlns:a16="http://schemas.microsoft.com/office/drawing/2014/main" id="{A866D399-2E87-4E5F-B705-BF68DECA5264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2" r="182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4400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89B63C0-9935-48A0-BD15-00D8037991F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574A40-9AC5-405F-A7A4-70E23D76AB6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第二章节标题</a:t>
            </a:r>
          </a:p>
        </p:txBody>
      </p:sp>
    </p:spTree>
    <p:extLst>
      <p:ext uri="{BB962C8B-B14F-4D97-AF65-F5344CB8AC3E}">
        <p14:creationId xmlns:p14="http://schemas.microsoft.com/office/powerpoint/2010/main" val="226014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6CAD380-2155-4F49-AF8D-03DADA8891D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第二章节标题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3579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584C2E2-3B94-48B0-A24A-C0BFF458850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0400" y="438283"/>
            <a:ext cx="4791075" cy="452432"/>
          </a:xfrm>
        </p:spPr>
        <p:txBody>
          <a:bodyPr/>
          <a:lstStyle/>
          <a:p>
            <a:r>
              <a:rPr lang="zh-CN" altLang="en-US" dirty="0"/>
              <a:t>此版可作为四段内容呈现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6C4BB5-409C-48A7-AB5C-BAEB881ABC10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zh-CN" altLang="en-US" dirty="0"/>
              <a:t>可在此处输入标题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6D101E5-199D-49B3-8C16-E132A030078E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zh-CN" altLang="en-US" dirty="0"/>
              <a:t>此段文字仅供示例。湖南涉外经济学院学校地处历史文化名城中国长沙。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FB6FEE2E-6D92-45CB-A539-98769B81D2D9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zh-CN" altLang="en-US" dirty="0"/>
              <a:t>可在此处输入标题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FC6741C-9467-461F-AF69-3196FA468A96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zh-CN" altLang="en-US" dirty="0"/>
              <a:t>此段文字仅供示例。湖南涉外经济学院学校地处历史文化名城中国长沙。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A9393AC1-4413-4608-8633-DAFEDDC10188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zh-CN" altLang="en-US" dirty="0"/>
              <a:t>可在此处输入标题</a:t>
            </a:r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D0E9D44C-A3EC-4E62-813F-9123743692AA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zh-CN" altLang="en-US" dirty="0"/>
              <a:t>此段文字仅供示例。湖南涉外经济学院学校地处历史文化名城中国长沙。</a:t>
            </a:r>
          </a:p>
        </p:txBody>
      </p:sp>
      <p:sp>
        <p:nvSpPr>
          <p:cNvPr id="9" name="内容占位符 8">
            <a:extLst>
              <a:ext uri="{FF2B5EF4-FFF2-40B4-BE49-F238E27FC236}">
                <a16:creationId xmlns:a16="http://schemas.microsoft.com/office/drawing/2014/main" id="{8AD071D5-CF26-433C-9552-C916E411BC8E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zh-CN" altLang="en-US" dirty="0"/>
              <a:t>可在此处输入标题</a:t>
            </a:r>
          </a:p>
        </p:txBody>
      </p:sp>
      <p:sp>
        <p:nvSpPr>
          <p:cNvPr id="10" name="内容占位符 9">
            <a:extLst>
              <a:ext uri="{FF2B5EF4-FFF2-40B4-BE49-F238E27FC236}">
                <a16:creationId xmlns:a16="http://schemas.microsoft.com/office/drawing/2014/main" id="{DF605E6F-55EB-4575-A569-E3B2AAF3F666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r>
              <a:rPr lang="zh-CN" altLang="en-US" dirty="0"/>
              <a:t>此段文字仅供示例。湖南涉外经济学院学校地处历史文化名城中国长沙。</a:t>
            </a:r>
          </a:p>
        </p:txBody>
      </p:sp>
    </p:spTree>
    <p:extLst>
      <p:ext uri="{BB962C8B-B14F-4D97-AF65-F5344CB8AC3E}">
        <p14:creationId xmlns:p14="http://schemas.microsoft.com/office/powerpoint/2010/main" val="2681003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20C104F-7F81-46C6-8A2A-B091E3C378B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0400" y="438283"/>
            <a:ext cx="4791075" cy="452432"/>
          </a:xfrm>
        </p:spPr>
        <p:txBody>
          <a:bodyPr/>
          <a:lstStyle/>
          <a:p>
            <a:r>
              <a:rPr lang="zh-CN" altLang="en-US" dirty="0"/>
              <a:t>此版可作为</a:t>
            </a:r>
            <a:r>
              <a:rPr lang="en-US" altLang="zh-CN" dirty="0"/>
              <a:t>SWOT</a:t>
            </a:r>
            <a:r>
              <a:rPr lang="zh-CN" altLang="en-US" dirty="0"/>
              <a:t>分析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7E1445-9DE5-4BD9-9519-1EB4E6FB76EA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zh-CN" altLang="en-US" dirty="0"/>
              <a:t>此段文字仅供示例。这里是一段示范性文字，请根据您的实际情况使用。</a:t>
            </a:r>
          </a:p>
          <a:p>
            <a:endParaRPr lang="zh-CN" alt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34F7153-D9F1-431A-BE63-8675AF19940E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zh-CN" altLang="en-US" dirty="0"/>
              <a:t>此段文字仅供示例。这里是一段示范性文字，请根据您的实际情况使用。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D25E6EDA-E3C6-4EC7-A280-CB5439A7C1D8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zh-CN" altLang="en-US" dirty="0"/>
              <a:t>此段文字仅供示例。这里是一段示范性文字，请根据您的实际情况使用。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FB0FA57-82E1-4B3A-A383-ACA24F9B2D11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zh-CN" altLang="en-US" dirty="0"/>
              <a:t>此段文字仅供示例。这里是一段示范性文字，请根据您的实际情况使用。</a:t>
            </a:r>
          </a:p>
        </p:txBody>
      </p:sp>
    </p:spTree>
    <p:extLst>
      <p:ext uri="{BB962C8B-B14F-4D97-AF65-F5344CB8AC3E}">
        <p14:creationId xmlns:p14="http://schemas.microsoft.com/office/powerpoint/2010/main" val="4140977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>
            <a:extLst>
              <a:ext uri="{FF2B5EF4-FFF2-40B4-BE49-F238E27FC236}">
                <a16:creationId xmlns:a16="http://schemas.microsoft.com/office/drawing/2014/main" id="{45D65E5C-5FFF-444D-BBDB-A9F50387D97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dirty="0"/>
              <a:t>此版可作为观点展示</a:t>
            </a: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A077E541-E898-431B-B0E4-8961613485A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" b="731"/>
          <a:stretch>
            <a:fillRect/>
          </a:stretch>
        </p:blipFill>
        <p:spPr/>
      </p:pic>
      <p:sp>
        <p:nvSpPr>
          <p:cNvPr id="8" name="内容占位符 7">
            <a:extLst>
              <a:ext uri="{FF2B5EF4-FFF2-40B4-BE49-F238E27FC236}">
                <a16:creationId xmlns:a16="http://schemas.microsoft.com/office/drawing/2014/main" id="{962844F2-4AB5-4F6E-A9B1-ABE2461D952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您可在此处输入您引入的语录。左图您可右键选择图片替换。当您使用人物肖像时请注意作品版权与人物肖像权。左图示例照片援引自</a:t>
            </a:r>
            <a:r>
              <a:rPr lang="en-US" altLang="zh-CN" dirty="0"/>
              <a:t>Pixabay.com</a:t>
            </a:r>
            <a:r>
              <a:rPr lang="zh-CN" altLang="en-US" dirty="0"/>
              <a:t>，已申明可以做商业用途 并不要求署名。您对于知识版权的尊重，是这份免费</a:t>
            </a:r>
            <a:r>
              <a:rPr lang="en-US" altLang="zh-CN" dirty="0"/>
              <a:t>PPT</a:t>
            </a:r>
            <a:r>
              <a:rPr lang="zh-CN" altLang="en-US" dirty="0"/>
              <a:t>模板的最大价值。</a:t>
            </a:r>
          </a:p>
        </p:txBody>
      </p:sp>
      <p:sp>
        <p:nvSpPr>
          <p:cNvPr id="9" name="内容占位符 8">
            <a:extLst>
              <a:ext uri="{FF2B5EF4-FFF2-40B4-BE49-F238E27FC236}">
                <a16:creationId xmlns:a16="http://schemas.microsoft.com/office/drawing/2014/main" id="{77CBC0B9-8929-4CE1-9EAF-9BEE75B793CB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altLang="zh-CN" dirty="0"/>
              <a:t>——</a:t>
            </a:r>
            <a:r>
              <a:rPr lang="zh-CN" altLang="en-US" dirty="0"/>
              <a:t>您可在此处输入您引入语录的出处</a:t>
            </a:r>
          </a:p>
        </p:txBody>
      </p:sp>
    </p:spTree>
    <p:extLst>
      <p:ext uri="{BB962C8B-B14F-4D97-AF65-F5344CB8AC3E}">
        <p14:creationId xmlns:p14="http://schemas.microsoft.com/office/powerpoint/2010/main" val="2870743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78799C4-56F7-4599-AAD7-B11C0C6C66F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dirty="0"/>
              <a:t>此页可作为电脑相关样机展现</a:t>
            </a:r>
          </a:p>
        </p:txBody>
      </p:sp>
      <p:pic>
        <p:nvPicPr>
          <p:cNvPr id="13" name="图片占位符 12" descr="建筑的摆设布局&#10;&#10;描述已自动生成">
            <a:extLst>
              <a:ext uri="{FF2B5EF4-FFF2-40B4-BE49-F238E27FC236}">
                <a16:creationId xmlns:a16="http://schemas.microsoft.com/office/drawing/2014/main" id="{BFC87575-680D-4019-A9EC-E005C6FA0FD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3" r="11183"/>
          <a:stretch>
            <a:fillRect/>
          </a:stretch>
        </p:blipFill>
        <p:spPr/>
      </p:pic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A33E8F-E87E-4CF2-9D53-BC8FB551C63F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zh-CN" altLang="en-US" dirty="0"/>
              <a:t>可输入您的主题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34508C2C-991F-4E09-8287-EA64591D2062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zh-CN" altLang="en-US" dirty="0"/>
              <a:t>可输入您的主题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F5AD93B-08F3-4881-99D8-2280353235F9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zh-CN" altLang="en-US" dirty="0"/>
              <a:t>可在此输入主要内容，此段文字仅供参考。样机照片您可使用右键替换。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F2EDD655-A43D-4AEF-B3FD-8F309BC05A0D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zh-CN" altLang="en-US" dirty="0"/>
              <a:t>可在此输入主要内容，此段文字仅供参考。样机照片您可使用右键替换。</a:t>
            </a:r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CE29AC16-2CD8-4BE3-9B38-14F34F8E74E1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zh-CN" altLang="en-US" dirty="0"/>
              <a:t>可输入您的主题</a:t>
            </a:r>
          </a:p>
        </p:txBody>
      </p:sp>
      <p:sp>
        <p:nvSpPr>
          <p:cNvPr id="9" name="内容占位符 8">
            <a:extLst>
              <a:ext uri="{FF2B5EF4-FFF2-40B4-BE49-F238E27FC236}">
                <a16:creationId xmlns:a16="http://schemas.microsoft.com/office/drawing/2014/main" id="{B013E51A-CF5A-44BA-9C2B-F3DCB6CDA057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zh-CN" altLang="en-US" dirty="0"/>
              <a:t>可输入您的主题</a:t>
            </a:r>
          </a:p>
        </p:txBody>
      </p:sp>
      <p:sp>
        <p:nvSpPr>
          <p:cNvPr id="10" name="内容占位符 9">
            <a:extLst>
              <a:ext uri="{FF2B5EF4-FFF2-40B4-BE49-F238E27FC236}">
                <a16:creationId xmlns:a16="http://schemas.microsoft.com/office/drawing/2014/main" id="{32FE7A34-9753-4B77-AC9E-2B596D93BF58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zh-CN" altLang="en-US" dirty="0"/>
              <a:t>可在此输入主要内容，此段文字仅供参考。样机照片您可使用右键替换。</a:t>
            </a:r>
          </a:p>
        </p:txBody>
      </p:sp>
      <p:sp>
        <p:nvSpPr>
          <p:cNvPr id="11" name="内容占位符 10">
            <a:extLst>
              <a:ext uri="{FF2B5EF4-FFF2-40B4-BE49-F238E27FC236}">
                <a16:creationId xmlns:a16="http://schemas.microsoft.com/office/drawing/2014/main" id="{3260FDBD-B1E6-49FB-B1EC-6CBED1BA9B66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r>
              <a:rPr lang="zh-CN" altLang="en-US" dirty="0"/>
              <a:t>可在此输入主要内容，此段文字仅供参考。样机照片您可使用右键替换。</a:t>
            </a:r>
          </a:p>
        </p:txBody>
      </p:sp>
    </p:spTree>
    <p:extLst>
      <p:ext uri="{BB962C8B-B14F-4D97-AF65-F5344CB8AC3E}">
        <p14:creationId xmlns:p14="http://schemas.microsoft.com/office/powerpoint/2010/main" val="2327072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82F572B-A891-4CD7-AAEF-EA82DE277BB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1441FF-14F6-42D2-A4D4-BBB6245798A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第三章节标题</a:t>
            </a:r>
          </a:p>
        </p:txBody>
      </p:sp>
    </p:spTree>
    <p:extLst>
      <p:ext uri="{BB962C8B-B14F-4D97-AF65-F5344CB8AC3E}">
        <p14:creationId xmlns:p14="http://schemas.microsoft.com/office/powerpoint/2010/main" val="986695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B5B157A-A123-49AD-873F-1311DB14F21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第三章节标题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2295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2786647-0902-4A7D-8323-730DF38500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0400" y="438283"/>
            <a:ext cx="4791075" cy="452432"/>
          </a:xfrm>
        </p:spPr>
        <p:txBody>
          <a:bodyPr/>
          <a:lstStyle/>
          <a:p>
            <a:r>
              <a:rPr lang="zh-CN" altLang="en-US" dirty="0"/>
              <a:t>此版可作为一段内容呈现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D15D16D-0F78-4FE6-ABA5-C6EFA7822DB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CN" altLang="en-US" dirty="0"/>
              <a:t>此段文字仅供示例。湖南涉外经济学院的办学愿景是，立足“百年涉外，一流涉外”的发展愿景，到</a:t>
            </a:r>
            <a:r>
              <a:rPr lang="en-US" altLang="zh-CN" dirty="0"/>
              <a:t>2020</a:t>
            </a:r>
            <a:r>
              <a:rPr lang="zh-CN" altLang="en-US" dirty="0"/>
              <a:t>年，通过夯实基础、提升质量、彰显特色，将涉外建设成为一所服务区域经济社会发展、面向世界的多学科、有特色，在国内民办高校居前列、在世界有影响的民办大学。百年涉外、一流涉外”。“百年涉外”意即学校的办学是长远的；“一流涉外”来自一流的管理、一流的师资、一流的条件，培养出一流的学生。</a:t>
            </a:r>
          </a:p>
        </p:txBody>
      </p:sp>
      <p:graphicFrame>
        <p:nvGraphicFramePr>
          <p:cNvPr id="7" name="图表占位符 6">
            <a:extLst>
              <a:ext uri="{FF2B5EF4-FFF2-40B4-BE49-F238E27FC236}">
                <a16:creationId xmlns:a16="http://schemas.microsoft.com/office/drawing/2014/main" id="{251FE57B-7916-4E58-8F8C-9A79324FCD19}"/>
              </a:ext>
            </a:extLst>
          </p:cNvPr>
          <p:cNvGraphicFramePr>
            <a:graphicFrameLocks noGrp="1"/>
          </p:cNvGraphicFramePr>
          <p:nvPr>
            <p:ph type="chart" sz="quarter" idx="15"/>
            <p:extLst>
              <p:ext uri="{D42A27DB-BD31-4B8C-83A1-F6EECF244321}">
                <p14:modId xmlns:p14="http://schemas.microsoft.com/office/powerpoint/2010/main" val="776652236"/>
              </p:ext>
            </p:extLst>
          </p:nvPr>
        </p:nvGraphicFramePr>
        <p:xfrm>
          <a:off x="666750" y="3089275"/>
          <a:ext cx="10864850" cy="2908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49288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内容占位符 41">
            <a:extLst>
              <a:ext uri="{FF2B5EF4-FFF2-40B4-BE49-F238E27FC236}">
                <a16:creationId xmlns:a16="http://schemas.microsoft.com/office/drawing/2014/main" id="{B56ADE79-DFE3-4B54-AE3B-2141D4EE82E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43" name="内容占位符 42">
            <a:extLst>
              <a:ext uri="{FF2B5EF4-FFF2-40B4-BE49-F238E27FC236}">
                <a16:creationId xmlns:a16="http://schemas.microsoft.com/office/drawing/2014/main" id="{6104D34A-68DD-4FF8-A0D5-7B955422498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第一部分</a:t>
            </a:r>
          </a:p>
        </p:txBody>
      </p:sp>
      <p:sp>
        <p:nvSpPr>
          <p:cNvPr id="44" name="内容占位符 43">
            <a:extLst>
              <a:ext uri="{FF2B5EF4-FFF2-40B4-BE49-F238E27FC236}">
                <a16:creationId xmlns:a16="http://schemas.microsoft.com/office/drawing/2014/main" id="{445256D6-365E-4FA4-AED6-56551442D4B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zh-CN" dirty="0"/>
              <a:t>Frist Part</a:t>
            </a:r>
            <a:endParaRPr lang="zh-CN" altLang="en-US" dirty="0"/>
          </a:p>
        </p:txBody>
      </p:sp>
      <p:sp>
        <p:nvSpPr>
          <p:cNvPr id="45" name="内容占位符 44">
            <a:extLst>
              <a:ext uri="{FF2B5EF4-FFF2-40B4-BE49-F238E27FC236}">
                <a16:creationId xmlns:a16="http://schemas.microsoft.com/office/drawing/2014/main" id="{12D462FB-BFE2-4CDF-A462-86A78DC3150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46" name="内容占位符 45">
            <a:extLst>
              <a:ext uri="{FF2B5EF4-FFF2-40B4-BE49-F238E27FC236}">
                <a16:creationId xmlns:a16="http://schemas.microsoft.com/office/drawing/2014/main" id="{BFB759B1-CD43-4561-8D31-220C99009C9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zh-CN" altLang="en-US" dirty="0"/>
              <a:t>第二部分</a:t>
            </a:r>
          </a:p>
        </p:txBody>
      </p:sp>
      <p:sp>
        <p:nvSpPr>
          <p:cNvPr id="47" name="内容占位符 46">
            <a:extLst>
              <a:ext uri="{FF2B5EF4-FFF2-40B4-BE49-F238E27FC236}">
                <a16:creationId xmlns:a16="http://schemas.microsoft.com/office/drawing/2014/main" id="{D486BA10-5DB5-4F00-865C-7B2B574998E2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altLang="zh-CN" dirty="0"/>
              <a:t>Second Part</a:t>
            </a:r>
          </a:p>
        </p:txBody>
      </p:sp>
      <p:sp>
        <p:nvSpPr>
          <p:cNvPr id="48" name="内容占位符 47">
            <a:extLst>
              <a:ext uri="{FF2B5EF4-FFF2-40B4-BE49-F238E27FC236}">
                <a16:creationId xmlns:a16="http://schemas.microsoft.com/office/drawing/2014/main" id="{5DCF16B3-8A2C-4C95-A2AC-2EA16F56B5EF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49" name="内容占位符 48">
            <a:extLst>
              <a:ext uri="{FF2B5EF4-FFF2-40B4-BE49-F238E27FC236}">
                <a16:creationId xmlns:a16="http://schemas.microsoft.com/office/drawing/2014/main" id="{E3DAFF24-F560-4A48-892C-102892EFB5BD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zh-CN" altLang="en-US" dirty="0"/>
              <a:t>第三部分</a:t>
            </a:r>
          </a:p>
        </p:txBody>
      </p:sp>
      <p:sp>
        <p:nvSpPr>
          <p:cNvPr id="50" name="内容占位符 49">
            <a:extLst>
              <a:ext uri="{FF2B5EF4-FFF2-40B4-BE49-F238E27FC236}">
                <a16:creationId xmlns:a16="http://schemas.microsoft.com/office/drawing/2014/main" id="{2ABD5A7E-35E2-43A8-96CC-267A48569FB2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en-US" altLang="zh-CN" dirty="0"/>
              <a:t>Third Part</a:t>
            </a:r>
          </a:p>
        </p:txBody>
      </p:sp>
      <p:sp>
        <p:nvSpPr>
          <p:cNvPr id="51" name="内容占位符 50">
            <a:extLst>
              <a:ext uri="{FF2B5EF4-FFF2-40B4-BE49-F238E27FC236}">
                <a16:creationId xmlns:a16="http://schemas.microsoft.com/office/drawing/2014/main" id="{AFFA7198-B305-4A96-8561-24F46DF7768B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52" name="内容占位符 51">
            <a:extLst>
              <a:ext uri="{FF2B5EF4-FFF2-40B4-BE49-F238E27FC236}">
                <a16:creationId xmlns:a16="http://schemas.microsoft.com/office/drawing/2014/main" id="{99CE7EFD-0DEC-4CB7-8646-E1D9607EB998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zh-CN" altLang="en-US" dirty="0"/>
              <a:t>第四部分</a:t>
            </a:r>
          </a:p>
        </p:txBody>
      </p:sp>
      <p:sp>
        <p:nvSpPr>
          <p:cNvPr id="53" name="内容占位符 52">
            <a:extLst>
              <a:ext uri="{FF2B5EF4-FFF2-40B4-BE49-F238E27FC236}">
                <a16:creationId xmlns:a16="http://schemas.microsoft.com/office/drawing/2014/main" id="{DA13A930-58EF-4E9B-8F39-51E8CF381BE7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en-US" altLang="zh-CN" dirty="0"/>
              <a:t>Fourth Part</a:t>
            </a:r>
          </a:p>
        </p:txBody>
      </p:sp>
    </p:spTree>
    <p:extLst>
      <p:ext uri="{BB962C8B-B14F-4D97-AF65-F5344CB8AC3E}">
        <p14:creationId xmlns:p14="http://schemas.microsoft.com/office/powerpoint/2010/main" val="2677442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CF325BD-E9E6-4F21-8B40-E30BD05155B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dirty="0"/>
              <a:t>此页可用作于图表展示</a:t>
            </a: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8FE7BC87-6122-4780-A695-3A0D967607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8257438"/>
              </p:ext>
            </p:extLst>
          </p:nvPr>
        </p:nvGraphicFramePr>
        <p:xfrm>
          <a:off x="647701" y="1328410"/>
          <a:ext cx="6438900" cy="4513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3C553D06-E420-4181-9E26-F2A905586B0C}"/>
              </a:ext>
            </a:extLst>
          </p:cNvPr>
          <p:cNvSpPr txBox="1"/>
          <p:nvPr/>
        </p:nvSpPr>
        <p:spPr>
          <a:xfrm>
            <a:off x="8693785" y="1449100"/>
            <a:ext cx="2288540" cy="3785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zh-CN" altLang="en-US" sz="1860" b="1" kern="1200" dirty="0">
                <a:solidFill>
                  <a:srgbClr val="1C84F5"/>
                </a:solidFill>
                <a:latin typeface="+mj-ea"/>
                <a:ea typeface="+mj-ea"/>
                <a:cs typeface="+mn-cs"/>
              </a:rPr>
              <a:t>图表结论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A146A20-F4CC-4282-8121-23107F722103}"/>
              </a:ext>
            </a:extLst>
          </p:cNvPr>
          <p:cNvSpPr txBox="1"/>
          <p:nvPr/>
        </p:nvSpPr>
        <p:spPr>
          <a:xfrm>
            <a:off x="7684134" y="1953925"/>
            <a:ext cx="3834765" cy="67710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342900" indent="-34290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+mn-cs"/>
              </a:rPr>
              <a:t>通过左图我们可以看出某某趋势，其中环比云云，同比云云。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40364C0-2354-4CFA-9C03-846524124308}"/>
              </a:ext>
            </a:extLst>
          </p:cNvPr>
          <p:cNvSpPr txBox="1"/>
          <p:nvPr/>
        </p:nvSpPr>
        <p:spPr>
          <a:xfrm>
            <a:off x="7684134" y="2849275"/>
            <a:ext cx="3834765" cy="67710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342900" indent="-34290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+mn-cs"/>
              </a:rPr>
              <a:t>由此可见我们的判断趋势，可在此输入您的观点。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892B66D-0E51-48F6-9DAE-F336C2A71BDA}"/>
              </a:ext>
            </a:extLst>
          </p:cNvPr>
          <p:cNvSpPr txBox="1"/>
          <p:nvPr/>
        </p:nvSpPr>
        <p:spPr>
          <a:xfrm>
            <a:off x="7684134" y="3777004"/>
            <a:ext cx="3834765" cy="67710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342900" indent="-34290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+mn-cs"/>
              </a:rPr>
              <a:t>如上所诉，我们可以采用某某方向的改善建议，输入观点。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1625DE3-119E-4D1A-BA0D-6EF81D9EC789}"/>
              </a:ext>
            </a:extLst>
          </p:cNvPr>
          <p:cNvSpPr txBox="1"/>
          <p:nvPr/>
        </p:nvSpPr>
        <p:spPr>
          <a:xfrm>
            <a:off x="7684134" y="4704733"/>
            <a:ext cx="3834765" cy="67710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342900" indent="-34290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+mn-cs"/>
              </a:rPr>
              <a:t>如果遵照以上的改善方向，我们可以预计有某某的改善效果。</a:t>
            </a:r>
          </a:p>
        </p:txBody>
      </p:sp>
    </p:spTree>
    <p:extLst>
      <p:ext uri="{BB962C8B-B14F-4D97-AF65-F5344CB8AC3E}">
        <p14:creationId xmlns:p14="http://schemas.microsoft.com/office/powerpoint/2010/main" val="4116208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CF325BD-E9E6-4F21-8B40-E30BD05155B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dirty="0"/>
              <a:t>此页可用作于图表展示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C553D06-E420-4181-9E26-F2A905586B0C}"/>
              </a:ext>
            </a:extLst>
          </p:cNvPr>
          <p:cNvSpPr txBox="1"/>
          <p:nvPr/>
        </p:nvSpPr>
        <p:spPr>
          <a:xfrm>
            <a:off x="8693785" y="1449100"/>
            <a:ext cx="2288540" cy="3785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zh-CN" altLang="en-US" sz="1860" b="1" kern="1200" dirty="0">
                <a:solidFill>
                  <a:srgbClr val="1C84F5"/>
                </a:solidFill>
                <a:latin typeface="+mj-ea"/>
                <a:ea typeface="+mj-ea"/>
                <a:cs typeface="+mn-cs"/>
              </a:rPr>
              <a:t>图表结论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A146A20-F4CC-4282-8121-23107F722103}"/>
              </a:ext>
            </a:extLst>
          </p:cNvPr>
          <p:cNvSpPr txBox="1"/>
          <p:nvPr/>
        </p:nvSpPr>
        <p:spPr>
          <a:xfrm>
            <a:off x="7684134" y="1953925"/>
            <a:ext cx="3834765" cy="67710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342900" indent="-34290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+mn-cs"/>
              </a:rPr>
              <a:t>通过左图我们可以看出某某趋势，其中环比云云，同比云云。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40364C0-2354-4CFA-9C03-846524124308}"/>
              </a:ext>
            </a:extLst>
          </p:cNvPr>
          <p:cNvSpPr txBox="1"/>
          <p:nvPr/>
        </p:nvSpPr>
        <p:spPr>
          <a:xfrm>
            <a:off x="7684134" y="2849275"/>
            <a:ext cx="3834765" cy="67710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342900" indent="-34290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+mn-cs"/>
              </a:rPr>
              <a:t>由此可见我们的判断趋势，可在此输入您的观点。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892B66D-0E51-48F6-9DAE-F336C2A71BDA}"/>
              </a:ext>
            </a:extLst>
          </p:cNvPr>
          <p:cNvSpPr txBox="1"/>
          <p:nvPr/>
        </p:nvSpPr>
        <p:spPr>
          <a:xfrm>
            <a:off x="7684134" y="3777004"/>
            <a:ext cx="3834765" cy="67710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342900" indent="-34290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+mn-cs"/>
              </a:rPr>
              <a:t>如上所诉，我们可以采用某某方向的改善建议，输入观点。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1625DE3-119E-4D1A-BA0D-6EF81D9EC789}"/>
              </a:ext>
            </a:extLst>
          </p:cNvPr>
          <p:cNvSpPr txBox="1"/>
          <p:nvPr/>
        </p:nvSpPr>
        <p:spPr>
          <a:xfrm>
            <a:off x="7684134" y="4704733"/>
            <a:ext cx="3834765" cy="67710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342900" indent="-34290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+mn-cs"/>
              </a:rPr>
              <a:t>如果遵照以上的改善方向，我们可以预计有某某的改善效果。</a:t>
            </a:r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1A3D0257-D637-48A4-8F8E-AF3667E4A5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1706570"/>
              </p:ext>
            </p:extLst>
          </p:nvPr>
        </p:nvGraphicFramePr>
        <p:xfrm>
          <a:off x="673101" y="1320800"/>
          <a:ext cx="6527799" cy="431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2003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CF325BD-E9E6-4F21-8B40-E30BD05155B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dirty="0"/>
              <a:t>此页可用作于图表展示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C553D06-E420-4181-9E26-F2A905586B0C}"/>
              </a:ext>
            </a:extLst>
          </p:cNvPr>
          <p:cNvSpPr txBox="1"/>
          <p:nvPr/>
        </p:nvSpPr>
        <p:spPr>
          <a:xfrm>
            <a:off x="8693785" y="1449100"/>
            <a:ext cx="2288540" cy="3785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zh-CN" altLang="en-US" sz="1860" b="1" kern="1200" dirty="0">
                <a:solidFill>
                  <a:srgbClr val="1C84F5"/>
                </a:solidFill>
                <a:latin typeface="+mj-ea"/>
                <a:ea typeface="+mj-ea"/>
                <a:cs typeface="+mn-cs"/>
              </a:rPr>
              <a:t>图表结论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A146A20-F4CC-4282-8121-23107F722103}"/>
              </a:ext>
            </a:extLst>
          </p:cNvPr>
          <p:cNvSpPr txBox="1"/>
          <p:nvPr/>
        </p:nvSpPr>
        <p:spPr>
          <a:xfrm>
            <a:off x="7684134" y="1953925"/>
            <a:ext cx="3834765" cy="67710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342900" indent="-34290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+mn-cs"/>
              </a:rPr>
              <a:t>通过左图我们可以看出某某趋势，其中环比云云，同比云云。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40364C0-2354-4CFA-9C03-846524124308}"/>
              </a:ext>
            </a:extLst>
          </p:cNvPr>
          <p:cNvSpPr txBox="1"/>
          <p:nvPr/>
        </p:nvSpPr>
        <p:spPr>
          <a:xfrm>
            <a:off x="7684134" y="2849275"/>
            <a:ext cx="3834765" cy="67710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342900" indent="-34290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+mn-cs"/>
              </a:rPr>
              <a:t>由此可见我们的判断趋势，可在此输入您的观点。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892B66D-0E51-48F6-9DAE-F336C2A71BDA}"/>
              </a:ext>
            </a:extLst>
          </p:cNvPr>
          <p:cNvSpPr txBox="1"/>
          <p:nvPr/>
        </p:nvSpPr>
        <p:spPr>
          <a:xfrm>
            <a:off x="7684134" y="3777004"/>
            <a:ext cx="3834765" cy="67710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342900" indent="-34290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+mn-cs"/>
              </a:rPr>
              <a:t>如上所诉，我们可以采用某某方向的改善建议，输入观点。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1625DE3-119E-4D1A-BA0D-6EF81D9EC789}"/>
              </a:ext>
            </a:extLst>
          </p:cNvPr>
          <p:cNvSpPr txBox="1"/>
          <p:nvPr/>
        </p:nvSpPr>
        <p:spPr>
          <a:xfrm>
            <a:off x="7684134" y="4704733"/>
            <a:ext cx="3834765" cy="67710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342900" indent="-34290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+mn-cs"/>
              </a:rPr>
              <a:t>如果遵照以上的改善方向，我们可以预计有某某的改善效果。</a:t>
            </a:r>
          </a:p>
        </p:txBody>
      </p:sp>
      <p:graphicFrame>
        <p:nvGraphicFramePr>
          <p:cNvPr id="15" name="图表 14">
            <a:extLst>
              <a:ext uri="{FF2B5EF4-FFF2-40B4-BE49-F238E27FC236}">
                <a16:creationId xmlns:a16="http://schemas.microsoft.com/office/drawing/2014/main" id="{053AF3D3-23AB-47D8-8EC6-59C95EF824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060889"/>
              </p:ext>
            </p:extLst>
          </p:nvPr>
        </p:nvGraphicFramePr>
        <p:xfrm>
          <a:off x="522514" y="1324109"/>
          <a:ext cx="6400800" cy="4404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07390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98629CB-85A8-4645-8C85-7F74731FE98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4A42578-71D0-4C5A-BA41-199CCEFC16D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第四章节标题</a:t>
            </a:r>
          </a:p>
        </p:txBody>
      </p:sp>
    </p:spTree>
    <p:extLst>
      <p:ext uri="{BB962C8B-B14F-4D97-AF65-F5344CB8AC3E}">
        <p14:creationId xmlns:p14="http://schemas.microsoft.com/office/powerpoint/2010/main" val="2986189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A05924C-585A-410F-8F6B-556017681C0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第四章节标题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0855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69AF340-C905-4350-A77E-FF727905EC7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dirty="0"/>
              <a:t>此版可作为人物介绍</a:t>
            </a:r>
          </a:p>
        </p:txBody>
      </p:sp>
      <p:pic>
        <p:nvPicPr>
          <p:cNvPr id="24" name="图片占位符 23">
            <a:extLst>
              <a:ext uri="{FF2B5EF4-FFF2-40B4-BE49-F238E27FC236}">
                <a16:creationId xmlns:a16="http://schemas.microsoft.com/office/drawing/2014/main" id="{FA2864E1-09F2-42CC-8FB5-7E4F2DF94DE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6" name="图片占位符 25">
            <a:extLst>
              <a:ext uri="{FF2B5EF4-FFF2-40B4-BE49-F238E27FC236}">
                <a16:creationId xmlns:a16="http://schemas.microsoft.com/office/drawing/2014/main" id="{F6954DD1-84AE-49A1-9F6E-1C18E7C38AB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2" name="图片占位符 31">
            <a:extLst>
              <a:ext uri="{FF2B5EF4-FFF2-40B4-BE49-F238E27FC236}">
                <a16:creationId xmlns:a16="http://schemas.microsoft.com/office/drawing/2014/main" id="{AC6686CF-134E-4338-A592-6D4304F5CFD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8" name="图片占位符 27">
            <a:extLst>
              <a:ext uri="{FF2B5EF4-FFF2-40B4-BE49-F238E27FC236}">
                <a16:creationId xmlns:a16="http://schemas.microsoft.com/office/drawing/2014/main" id="{8BAC612B-FE31-4311-9882-19E345853F1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0" name="图片占位符 29">
            <a:extLst>
              <a:ext uri="{FF2B5EF4-FFF2-40B4-BE49-F238E27FC236}">
                <a16:creationId xmlns:a16="http://schemas.microsoft.com/office/drawing/2014/main" id="{2FC2FA8D-3C17-4A99-A2F2-FFE5EC41552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内容占位符 7">
            <a:extLst>
              <a:ext uri="{FF2B5EF4-FFF2-40B4-BE49-F238E27FC236}">
                <a16:creationId xmlns:a16="http://schemas.microsoft.com/office/drawing/2014/main" id="{96E07C54-089C-46D4-B321-6070C54F1D0B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zh-CN" altLang="en-US" dirty="0"/>
              <a:t>某某某</a:t>
            </a:r>
          </a:p>
        </p:txBody>
      </p:sp>
      <p:sp>
        <p:nvSpPr>
          <p:cNvPr id="9" name="内容占位符 8">
            <a:extLst>
              <a:ext uri="{FF2B5EF4-FFF2-40B4-BE49-F238E27FC236}">
                <a16:creationId xmlns:a16="http://schemas.microsoft.com/office/drawing/2014/main" id="{038583FD-D6D7-4374-9A85-D73D95A8E92E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zh-CN" altLang="en-US" dirty="0"/>
              <a:t>某某某</a:t>
            </a:r>
          </a:p>
        </p:txBody>
      </p:sp>
      <p:sp>
        <p:nvSpPr>
          <p:cNvPr id="10" name="内容占位符 9">
            <a:extLst>
              <a:ext uri="{FF2B5EF4-FFF2-40B4-BE49-F238E27FC236}">
                <a16:creationId xmlns:a16="http://schemas.microsoft.com/office/drawing/2014/main" id="{E965E680-3540-4FE9-A7B5-255D21424BBE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zh-CN" altLang="en-US" dirty="0"/>
              <a:t>某某某</a:t>
            </a:r>
          </a:p>
        </p:txBody>
      </p:sp>
      <p:sp>
        <p:nvSpPr>
          <p:cNvPr id="12" name="内容占位符 11">
            <a:extLst>
              <a:ext uri="{FF2B5EF4-FFF2-40B4-BE49-F238E27FC236}">
                <a16:creationId xmlns:a16="http://schemas.microsoft.com/office/drawing/2014/main" id="{A572F6F6-CA6C-48BD-B167-B998B82A0822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zh-CN" altLang="en-US" dirty="0"/>
              <a:t>某某某</a:t>
            </a:r>
          </a:p>
        </p:txBody>
      </p:sp>
      <p:sp>
        <p:nvSpPr>
          <p:cNvPr id="13" name="内容占位符 12">
            <a:extLst>
              <a:ext uri="{FF2B5EF4-FFF2-40B4-BE49-F238E27FC236}">
                <a16:creationId xmlns:a16="http://schemas.microsoft.com/office/drawing/2014/main" id="{6357FFFE-9ADE-4849-A6BE-0B368802DA5E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r>
              <a:rPr lang="zh-CN" altLang="en-US" dirty="0"/>
              <a:t>团队统筹</a:t>
            </a:r>
          </a:p>
        </p:txBody>
      </p:sp>
      <p:sp>
        <p:nvSpPr>
          <p:cNvPr id="14" name="内容占位符 13">
            <a:extLst>
              <a:ext uri="{FF2B5EF4-FFF2-40B4-BE49-F238E27FC236}">
                <a16:creationId xmlns:a16="http://schemas.microsoft.com/office/drawing/2014/main" id="{2C7BFF2F-8B9D-48C7-B7C0-07656F7FCCEB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r>
              <a:rPr lang="zh-CN" altLang="en-US" dirty="0"/>
              <a:t>团队统筹</a:t>
            </a:r>
          </a:p>
        </p:txBody>
      </p:sp>
      <p:sp>
        <p:nvSpPr>
          <p:cNvPr id="15" name="内容占位符 14">
            <a:extLst>
              <a:ext uri="{FF2B5EF4-FFF2-40B4-BE49-F238E27FC236}">
                <a16:creationId xmlns:a16="http://schemas.microsoft.com/office/drawing/2014/main" id="{A458C563-4C1B-476C-B63A-D33B68FF76DD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r>
              <a:rPr lang="zh-CN" altLang="en-US" dirty="0"/>
              <a:t>实地调研</a:t>
            </a:r>
          </a:p>
        </p:txBody>
      </p:sp>
      <p:sp>
        <p:nvSpPr>
          <p:cNvPr id="17" name="内容占位符 16">
            <a:extLst>
              <a:ext uri="{FF2B5EF4-FFF2-40B4-BE49-F238E27FC236}">
                <a16:creationId xmlns:a16="http://schemas.microsoft.com/office/drawing/2014/main" id="{AA56E94E-1052-4273-8AA6-1F6A39DB43C1}"/>
              </a:ext>
            </a:extLst>
          </p:cNvPr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r>
              <a:rPr lang="zh-CN" altLang="en-US" dirty="0"/>
              <a:t>文献采集</a:t>
            </a:r>
          </a:p>
        </p:txBody>
      </p:sp>
      <p:sp>
        <p:nvSpPr>
          <p:cNvPr id="18" name="内容占位符 17">
            <a:extLst>
              <a:ext uri="{FF2B5EF4-FFF2-40B4-BE49-F238E27FC236}">
                <a16:creationId xmlns:a16="http://schemas.microsoft.com/office/drawing/2014/main" id="{0426E030-171F-4A10-949C-661D1B036961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CN" altLang="en-US" dirty="0"/>
              <a:t>数据分析</a:t>
            </a:r>
          </a:p>
        </p:txBody>
      </p:sp>
      <p:sp>
        <p:nvSpPr>
          <p:cNvPr id="19" name="内容占位符 18">
            <a:extLst>
              <a:ext uri="{FF2B5EF4-FFF2-40B4-BE49-F238E27FC236}">
                <a16:creationId xmlns:a16="http://schemas.microsoft.com/office/drawing/2014/main" id="{7CE4840C-B322-4288-86F7-69824479900E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CN" altLang="en-US" dirty="0"/>
              <a:t>数据可视化</a:t>
            </a:r>
          </a:p>
        </p:txBody>
      </p:sp>
      <p:sp>
        <p:nvSpPr>
          <p:cNvPr id="20" name="内容占位符 19">
            <a:extLst>
              <a:ext uri="{FF2B5EF4-FFF2-40B4-BE49-F238E27FC236}">
                <a16:creationId xmlns:a16="http://schemas.microsoft.com/office/drawing/2014/main" id="{D1F3296B-BDB2-4AE0-8E8A-16DEC21C0D53}"/>
              </a:ext>
            </a:extLst>
          </p:cNvPr>
          <p:cNvSpPr>
            <a:spLocks noGrp="1"/>
          </p:cNvSpPr>
          <p:nvPr>
            <p:ph sz="quarter" idx="29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你可以在此处输入该成员的角色、主要负责工作等内容。</a:t>
            </a:r>
          </a:p>
        </p:txBody>
      </p:sp>
      <p:sp>
        <p:nvSpPr>
          <p:cNvPr id="22" name="内容占位符 21">
            <a:extLst>
              <a:ext uri="{FF2B5EF4-FFF2-40B4-BE49-F238E27FC236}">
                <a16:creationId xmlns:a16="http://schemas.microsoft.com/office/drawing/2014/main" id="{5BA9FE01-EFC8-4E10-B89D-137C0C5DA141}"/>
              </a:ext>
            </a:extLst>
          </p:cNvPr>
          <p:cNvSpPr>
            <a:spLocks noGrp="1"/>
          </p:cNvSpPr>
          <p:nvPr>
            <p:ph sz="quarter" idx="30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你可以在此处输入该成员的角色、主要负责工作等内容。</a:t>
            </a:r>
          </a:p>
        </p:txBody>
      </p:sp>
      <p:sp>
        <p:nvSpPr>
          <p:cNvPr id="11" name="内容占位符 10">
            <a:extLst>
              <a:ext uri="{FF2B5EF4-FFF2-40B4-BE49-F238E27FC236}">
                <a16:creationId xmlns:a16="http://schemas.microsoft.com/office/drawing/2014/main" id="{7FC4EBD9-E3BC-4F29-81CE-CFD2DFF49791}"/>
              </a:ext>
            </a:extLst>
          </p:cNvPr>
          <p:cNvSpPr>
            <a:spLocks noGrp="1"/>
          </p:cNvSpPr>
          <p:nvPr>
            <p:ph sz="quarter" idx="3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你可以在此处输入该成员的角色、主要负责工作等内容。</a:t>
            </a:r>
          </a:p>
        </p:txBody>
      </p:sp>
      <p:sp>
        <p:nvSpPr>
          <p:cNvPr id="16" name="内容占位符 15">
            <a:extLst>
              <a:ext uri="{FF2B5EF4-FFF2-40B4-BE49-F238E27FC236}">
                <a16:creationId xmlns:a16="http://schemas.microsoft.com/office/drawing/2014/main" id="{82BAE9E4-E392-40FD-A7B1-EBAAEEC1633D}"/>
              </a:ext>
            </a:extLst>
          </p:cNvPr>
          <p:cNvSpPr>
            <a:spLocks noGrp="1"/>
          </p:cNvSpPr>
          <p:nvPr>
            <p:ph sz="quarter" idx="32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你可以在此处输入该成员的角色、主要负责工作等内容。</a:t>
            </a:r>
          </a:p>
        </p:txBody>
      </p:sp>
      <p:sp>
        <p:nvSpPr>
          <p:cNvPr id="21" name="内容占位符 20">
            <a:extLst>
              <a:ext uri="{FF2B5EF4-FFF2-40B4-BE49-F238E27FC236}">
                <a16:creationId xmlns:a16="http://schemas.microsoft.com/office/drawing/2014/main" id="{4F1684A4-54C6-4D8A-ABB6-4CD1B2C552A0}"/>
              </a:ext>
            </a:extLst>
          </p:cNvPr>
          <p:cNvSpPr>
            <a:spLocks noGrp="1"/>
          </p:cNvSpPr>
          <p:nvPr>
            <p:ph sz="quarter" idx="33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你可以在此处输入该成员的角色、主要负责工作等内容。</a:t>
            </a:r>
          </a:p>
        </p:txBody>
      </p:sp>
    </p:spTree>
    <p:extLst>
      <p:ext uri="{BB962C8B-B14F-4D97-AF65-F5344CB8AC3E}">
        <p14:creationId xmlns:p14="http://schemas.microsoft.com/office/powerpoint/2010/main" val="1484777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0EB6615-CF6F-410A-A4C5-A6C53DEAFEF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dirty="0"/>
              <a:t>此版为多照片呈现示例</a:t>
            </a:r>
          </a:p>
        </p:txBody>
      </p:sp>
      <p:pic>
        <p:nvPicPr>
          <p:cNvPr id="4" name="图片 3" descr="图片包含 建筑物, 户外, 天空, 树&#10;&#10;已生成极高可信度的说明">
            <a:extLst>
              <a:ext uri="{FF2B5EF4-FFF2-40B4-BE49-F238E27FC236}">
                <a16:creationId xmlns:a16="http://schemas.microsoft.com/office/drawing/2014/main" id="{E8C9CB3F-894B-43AF-9A16-38D239186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2875"/>
            <a:ext cx="5419440" cy="2152325"/>
          </a:xfrm>
          <a:prstGeom prst="rect">
            <a:avLst/>
          </a:prstGeom>
        </p:spPr>
      </p:pic>
      <p:pic>
        <p:nvPicPr>
          <p:cNvPr id="6" name="图片 5" descr="图片包含 天空, 户外, 自然, 城市&#10;&#10;已生成极高可信度的说明">
            <a:extLst>
              <a:ext uri="{FF2B5EF4-FFF2-40B4-BE49-F238E27FC236}">
                <a16:creationId xmlns:a16="http://schemas.microsoft.com/office/drawing/2014/main" id="{55EBC030-B5E3-433F-AAA4-684B9EC964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45" t="735" r="27868" b="-735"/>
          <a:stretch/>
        </p:blipFill>
        <p:spPr>
          <a:xfrm>
            <a:off x="6303931" y="3724672"/>
            <a:ext cx="5261038" cy="2152650"/>
          </a:xfrm>
          <a:prstGeom prst="rect">
            <a:avLst/>
          </a:prstGeom>
        </p:spPr>
      </p:pic>
      <p:pic>
        <p:nvPicPr>
          <p:cNvPr id="8" name="图片 7" descr="图片包含 建筑物, 户外, 树, 天空&#10;&#10;已生成极高可信度的说明">
            <a:extLst>
              <a:ext uri="{FF2B5EF4-FFF2-40B4-BE49-F238E27FC236}">
                <a16:creationId xmlns:a16="http://schemas.microsoft.com/office/drawing/2014/main" id="{9EEBC9AE-8692-44B6-8F26-B39A2718C9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" r="27337"/>
          <a:stretch/>
        </p:blipFill>
        <p:spPr>
          <a:xfrm>
            <a:off x="6257862" y="1352874"/>
            <a:ext cx="2498566" cy="2152325"/>
          </a:xfrm>
          <a:prstGeom prst="rect">
            <a:avLst/>
          </a:prstGeom>
        </p:spPr>
      </p:pic>
      <p:pic>
        <p:nvPicPr>
          <p:cNvPr id="12" name="图片 11" descr="图片包含 天空, 时钟, 建筑物, 户外&#10;&#10;已生成极高可信度的说明">
            <a:extLst>
              <a:ext uri="{FF2B5EF4-FFF2-40B4-BE49-F238E27FC236}">
                <a16:creationId xmlns:a16="http://schemas.microsoft.com/office/drawing/2014/main" id="{6DFEF7F3-ED6B-4CFC-9794-6CAE377F08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4"/>
          <a:stretch/>
        </p:blipFill>
        <p:spPr>
          <a:xfrm>
            <a:off x="8934450" y="1358398"/>
            <a:ext cx="2584450" cy="2146801"/>
          </a:xfrm>
          <a:prstGeom prst="rect">
            <a:avLst/>
          </a:prstGeom>
        </p:spPr>
      </p:pic>
      <p:pic>
        <p:nvPicPr>
          <p:cNvPr id="14" name="图片 13" descr="图片包含 水, 自然, 河流&#10;&#10;已生成极高可信度的说明">
            <a:extLst>
              <a:ext uri="{FF2B5EF4-FFF2-40B4-BE49-F238E27FC236}">
                <a16:creationId xmlns:a16="http://schemas.microsoft.com/office/drawing/2014/main" id="{8E6764DD-09F0-4DE8-A8E5-940E40B0CA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7" r="14127"/>
          <a:stretch/>
        </p:blipFill>
        <p:spPr>
          <a:xfrm>
            <a:off x="660400" y="3724672"/>
            <a:ext cx="3289300" cy="2149078"/>
          </a:xfrm>
          <a:prstGeom prst="rect">
            <a:avLst/>
          </a:prstGeom>
        </p:spPr>
      </p:pic>
      <p:pic>
        <p:nvPicPr>
          <p:cNvPr id="16" name="图片 15" descr="图片包含 天空, 建筑物, 户外, 树&#10;&#10;已生成极高可信度的说明">
            <a:extLst>
              <a:ext uri="{FF2B5EF4-FFF2-40B4-BE49-F238E27FC236}">
                <a16:creationId xmlns:a16="http://schemas.microsoft.com/office/drawing/2014/main" id="{D5BC9527-E033-48CF-9FE4-C160B27F12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082" y="3689450"/>
            <a:ext cx="3289300" cy="21843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5BC6778-44CE-48AE-845B-460A53BA7020}"/>
              </a:ext>
            </a:extLst>
          </p:cNvPr>
          <p:cNvSpPr txBox="1"/>
          <p:nvPr/>
        </p:nvSpPr>
        <p:spPr>
          <a:xfrm>
            <a:off x="660400" y="5919500"/>
            <a:ext cx="5643531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zh-CN" altLang="en-US" sz="12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+mn-ea"/>
                <a:cs typeface="+mn-cs"/>
              </a:rPr>
              <a:t>本套</a:t>
            </a:r>
            <a:r>
              <a:rPr lang="en-US" altLang="zh-CN" sz="12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+mn-ea"/>
                <a:cs typeface="+mn-cs"/>
              </a:rPr>
              <a:t>PPT</a:t>
            </a:r>
            <a:r>
              <a:rPr lang="zh-CN" altLang="en-US" sz="12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+mn-ea"/>
                <a:cs typeface="+mn-cs"/>
              </a:rPr>
              <a:t>所有图片来自于母校官网等平台，特此感谢。</a:t>
            </a:r>
          </a:p>
        </p:txBody>
      </p:sp>
    </p:spTree>
    <p:extLst>
      <p:ext uri="{BB962C8B-B14F-4D97-AF65-F5344CB8AC3E}">
        <p14:creationId xmlns:p14="http://schemas.microsoft.com/office/powerpoint/2010/main" val="2687007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8">
            <a:extLst>
              <a:ext uri="{FF2B5EF4-FFF2-40B4-BE49-F238E27FC236}">
                <a16:creationId xmlns:a16="http://schemas.microsoft.com/office/drawing/2014/main" id="{76DE76E6-D910-494F-BFCB-BAADE958A3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dirty="0"/>
              <a:t>此版可作为手机样机展示页</a:t>
            </a:r>
          </a:p>
        </p:txBody>
      </p:sp>
      <p:pic>
        <p:nvPicPr>
          <p:cNvPr id="7" name="图片占位符 6" descr="草地上有许多树&#10;&#10;描述已自动生成">
            <a:extLst>
              <a:ext uri="{FF2B5EF4-FFF2-40B4-BE49-F238E27FC236}">
                <a16:creationId xmlns:a16="http://schemas.microsoft.com/office/drawing/2014/main" id="{D8DB007F-837E-48EF-BE41-2460FF427E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1" r="38391"/>
          <a:stretch/>
        </p:blipFill>
        <p:spPr/>
      </p:pic>
      <p:sp>
        <p:nvSpPr>
          <p:cNvPr id="11" name="内容占位符 10">
            <a:extLst>
              <a:ext uri="{FF2B5EF4-FFF2-40B4-BE49-F238E27FC236}">
                <a16:creationId xmlns:a16="http://schemas.microsoft.com/office/drawing/2014/main" id="{46B52008-82A6-4ED1-AD62-BEE50498DF39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algn="l"/>
            <a:r>
              <a:rPr lang="zh-CN" altLang="en-US" dirty="0"/>
              <a:t>此标题仅供参考</a:t>
            </a:r>
          </a:p>
        </p:txBody>
      </p:sp>
      <p:sp>
        <p:nvSpPr>
          <p:cNvPr id="12" name="内容占位符 11">
            <a:extLst>
              <a:ext uri="{FF2B5EF4-FFF2-40B4-BE49-F238E27FC236}">
                <a16:creationId xmlns:a16="http://schemas.microsoft.com/office/drawing/2014/main" id="{F34DDFF2-027D-43E4-B47B-6B86B75C790D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zh-CN" altLang="en-US" dirty="0"/>
              <a:t>此标题仅供参考</a:t>
            </a:r>
          </a:p>
        </p:txBody>
      </p:sp>
      <p:sp>
        <p:nvSpPr>
          <p:cNvPr id="10" name="内容占位符 9">
            <a:extLst>
              <a:ext uri="{FF2B5EF4-FFF2-40B4-BE49-F238E27FC236}">
                <a16:creationId xmlns:a16="http://schemas.microsoft.com/office/drawing/2014/main" id="{8CFBD823-49BF-4D15-866C-B04944676719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zh-CN" altLang="en-US" dirty="0"/>
              <a:t>湖南涉外经济学院的办学愿景是，立足“百年涉外，一流涉外”的发展愿景，到</a:t>
            </a:r>
            <a:r>
              <a:rPr lang="en-US" altLang="zh-CN" dirty="0"/>
              <a:t>2020</a:t>
            </a:r>
            <a:r>
              <a:rPr lang="zh-CN" altLang="en-US" dirty="0"/>
              <a:t>年，通过夯实基础、提升质量、彰显特色，将涉外建设成为一所服务区域经济社会发展、面向世界的多学科、有特色，在国内民办高校居前列、在世界有影响的民办大学。</a:t>
            </a:r>
          </a:p>
        </p:txBody>
      </p:sp>
      <p:sp>
        <p:nvSpPr>
          <p:cNvPr id="13" name="内容占位符 12">
            <a:extLst>
              <a:ext uri="{FF2B5EF4-FFF2-40B4-BE49-F238E27FC236}">
                <a16:creationId xmlns:a16="http://schemas.microsoft.com/office/drawing/2014/main" id="{12D23715-7EA6-4A64-B343-14AEB3BB2AB4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zh-CN" altLang="en-US" dirty="0"/>
              <a:t>湖南涉外经济学院的办学愿景是，立足“百年涉外，一流涉外”的发展愿景，到</a:t>
            </a:r>
            <a:r>
              <a:rPr lang="en-US" altLang="zh-CN" dirty="0"/>
              <a:t>2020</a:t>
            </a:r>
            <a:r>
              <a:rPr lang="zh-CN" altLang="en-US" dirty="0"/>
              <a:t>年，通过夯实基础、提升质量、彰显特色，将涉外建设成为一所服务区域经济社会发展、面向世界的多学科、有特色，在国内民办高校居前列、在世界有影响的民办大学。</a:t>
            </a:r>
          </a:p>
        </p:txBody>
      </p:sp>
    </p:spTree>
    <p:extLst>
      <p:ext uri="{BB962C8B-B14F-4D97-AF65-F5344CB8AC3E}">
        <p14:creationId xmlns:p14="http://schemas.microsoft.com/office/powerpoint/2010/main" val="2647580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占位符 12" descr="建筑的摆设布局&#10;&#10;描述已自动生成">
            <a:extLst>
              <a:ext uri="{FF2B5EF4-FFF2-40B4-BE49-F238E27FC236}">
                <a16:creationId xmlns:a16="http://schemas.microsoft.com/office/drawing/2014/main" id="{30CE77F5-317C-4641-B9E4-0BE011B2CC5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 b="4348"/>
          <a:stretch>
            <a:fillRect/>
          </a:stretch>
        </p:blipFill>
        <p:spPr/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B33F9F8-B0F6-4737-B5A1-648BE6D421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0400" y="438283"/>
            <a:ext cx="4791075" cy="452432"/>
          </a:xfrm>
        </p:spPr>
        <p:txBody>
          <a:bodyPr/>
          <a:lstStyle/>
          <a:p>
            <a:r>
              <a:rPr lang="zh-CN" altLang="en-US" dirty="0"/>
              <a:t>此页可用作手机样机相关展示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281E6F-867C-437D-8BE9-854A24552CCD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zh-CN" altLang="en-US" dirty="0"/>
              <a:t>可输入您的主题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429FC763-A9DE-45DE-9835-20A5DE90F4F6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zh-CN" altLang="en-US" dirty="0"/>
              <a:t>湖南涉外经济学院的办学愿景是，立足“百年涉外，一流涉外”的发展愿景。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F486EFC-7079-46B1-AC68-99BBE660252D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zh-CN" altLang="en-US" dirty="0"/>
              <a:t>可输入您的主题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7CCC7C49-5341-4CE0-834C-81D8D94AFE1F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zh-CN" altLang="en-US" dirty="0"/>
              <a:t>湖南涉外经济学院的办学愿景是，立足“百年涉外，一流涉外”的发展愿景。</a:t>
            </a:r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4F277779-43CC-4173-846E-803BC7998633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zh-CN" altLang="en-US" dirty="0"/>
              <a:t>可输入您的主题</a:t>
            </a:r>
          </a:p>
        </p:txBody>
      </p:sp>
      <p:sp>
        <p:nvSpPr>
          <p:cNvPr id="9" name="内容占位符 8">
            <a:extLst>
              <a:ext uri="{FF2B5EF4-FFF2-40B4-BE49-F238E27FC236}">
                <a16:creationId xmlns:a16="http://schemas.microsoft.com/office/drawing/2014/main" id="{922ACE0B-C93A-4466-870C-929DA135DDD3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zh-CN" altLang="en-US" dirty="0"/>
              <a:t>湖南涉外经济学院的办学愿景是，立足“百年涉外，一流涉外”的发展愿景。</a:t>
            </a:r>
          </a:p>
        </p:txBody>
      </p:sp>
      <p:sp>
        <p:nvSpPr>
          <p:cNvPr id="10" name="内容占位符 9">
            <a:extLst>
              <a:ext uri="{FF2B5EF4-FFF2-40B4-BE49-F238E27FC236}">
                <a16:creationId xmlns:a16="http://schemas.microsoft.com/office/drawing/2014/main" id="{2AA1776E-C155-4140-8D7B-CA81B8EB666F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zh-CN" altLang="en-US" dirty="0"/>
              <a:t>可输入您的主题</a:t>
            </a:r>
          </a:p>
        </p:txBody>
      </p:sp>
      <p:sp>
        <p:nvSpPr>
          <p:cNvPr id="11" name="内容占位符 10">
            <a:extLst>
              <a:ext uri="{FF2B5EF4-FFF2-40B4-BE49-F238E27FC236}">
                <a16:creationId xmlns:a16="http://schemas.microsoft.com/office/drawing/2014/main" id="{809D657B-F41F-481F-B0BD-0E62F2976864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r>
              <a:rPr lang="zh-CN" altLang="en-US" dirty="0"/>
              <a:t>湖南涉外经济学院的办学愿景是，立足“百年涉外，一流涉外”的发展愿景。</a:t>
            </a:r>
          </a:p>
        </p:txBody>
      </p:sp>
      <p:pic>
        <p:nvPicPr>
          <p:cNvPr id="15" name="图片 14" descr="图片包含 人, 女人, 男人, 手&#10;&#10;描述已自动生成">
            <a:extLst>
              <a:ext uri="{FF2B5EF4-FFF2-40B4-BE49-F238E27FC236}">
                <a16:creationId xmlns:a16="http://schemas.microsoft.com/office/drawing/2014/main" id="{BCD678E4-336E-4074-9334-3805A7C1E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948" y="889197"/>
            <a:ext cx="6286052" cy="429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962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E44E918-3E8B-4040-B15A-3C95138B362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感谢您的聆听 敬请指导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F2E089-D54E-4E52-AF39-D2880E1565B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zh-CN" altLang="en-US" dirty="0"/>
              <a:t>姓名：某某某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DE90F65-DF3F-4CF3-9AF8-9452190FBAA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CN" dirty="0"/>
              <a:t>Thank You For </a:t>
            </a:r>
            <a:r>
              <a:rPr lang="en-US" altLang="zh-CN" dirty="0" err="1"/>
              <a:t>Listening,Please</a:t>
            </a:r>
            <a:r>
              <a:rPr lang="en-US" altLang="zh-CN" dirty="0"/>
              <a:t> Guide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68136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内容占位符 13">
            <a:extLst>
              <a:ext uri="{FF2B5EF4-FFF2-40B4-BE49-F238E27FC236}">
                <a16:creationId xmlns:a16="http://schemas.microsoft.com/office/drawing/2014/main" id="{23AC813A-EA16-4F9C-8117-E058BFAD49C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15" name="内容占位符 14">
            <a:extLst>
              <a:ext uri="{FF2B5EF4-FFF2-40B4-BE49-F238E27FC236}">
                <a16:creationId xmlns:a16="http://schemas.microsoft.com/office/drawing/2014/main" id="{1A5303DF-7CD3-4808-9A18-79AEBCB3AA6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第一部分</a:t>
            </a:r>
          </a:p>
        </p:txBody>
      </p:sp>
      <p:sp>
        <p:nvSpPr>
          <p:cNvPr id="16" name="内容占位符 15">
            <a:extLst>
              <a:ext uri="{FF2B5EF4-FFF2-40B4-BE49-F238E27FC236}">
                <a16:creationId xmlns:a16="http://schemas.microsoft.com/office/drawing/2014/main" id="{E5FD6E6A-105A-44C6-B205-42EBB3E7952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zh-CN" dirty="0"/>
              <a:t>First Part</a:t>
            </a:r>
            <a:endParaRPr lang="zh-CN" altLang="en-US" dirty="0"/>
          </a:p>
        </p:txBody>
      </p:sp>
      <p:sp>
        <p:nvSpPr>
          <p:cNvPr id="17" name="内容占位符 16">
            <a:extLst>
              <a:ext uri="{FF2B5EF4-FFF2-40B4-BE49-F238E27FC236}">
                <a16:creationId xmlns:a16="http://schemas.microsoft.com/office/drawing/2014/main" id="{EC244932-3DC3-4D3B-BE73-DE2EE2870E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18" name="内容占位符 17">
            <a:extLst>
              <a:ext uri="{FF2B5EF4-FFF2-40B4-BE49-F238E27FC236}">
                <a16:creationId xmlns:a16="http://schemas.microsoft.com/office/drawing/2014/main" id="{F01103FA-DEC2-49DE-9091-EE165CEE33E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zh-CN" altLang="en-US" dirty="0"/>
              <a:t>第二部分</a:t>
            </a:r>
          </a:p>
        </p:txBody>
      </p:sp>
      <p:sp>
        <p:nvSpPr>
          <p:cNvPr id="19" name="内容占位符 18">
            <a:extLst>
              <a:ext uri="{FF2B5EF4-FFF2-40B4-BE49-F238E27FC236}">
                <a16:creationId xmlns:a16="http://schemas.microsoft.com/office/drawing/2014/main" id="{E59F7F81-BAD4-41AC-825D-78040678678F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altLang="zh-CN" dirty="0"/>
              <a:t>Second Part</a:t>
            </a:r>
            <a:endParaRPr lang="zh-CN" altLang="en-US" dirty="0"/>
          </a:p>
        </p:txBody>
      </p:sp>
      <p:sp>
        <p:nvSpPr>
          <p:cNvPr id="20" name="内容占位符 19">
            <a:extLst>
              <a:ext uri="{FF2B5EF4-FFF2-40B4-BE49-F238E27FC236}">
                <a16:creationId xmlns:a16="http://schemas.microsoft.com/office/drawing/2014/main" id="{2F6ADA19-A511-4C62-80E8-082FFBF5C6C3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21" name="内容占位符 20">
            <a:extLst>
              <a:ext uri="{FF2B5EF4-FFF2-40B4-BE49-F238E27FC236}">
                <a16:creationId xmlns:a16="http://schemas.microsoft.com/office/drawing/2014/main" id="{DE68EA5A-0D25-4991-980B-066A24DEB671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zh-CN" altLang="en-US" dirty="0"/>
              <a:t>第三部分</a:t>
            </a:r>
          </a:p>
        </p:txBody>
      </p:sp>
      <p:sp>
        <p:nvSpPr>
          <p:cNvPr id="22" name="内容占位符 21">
            <a:extLst>
              <a:ext uri="{FF2B5EF4-FFF2-40B4-BE49-F238E27FC236}">
                <a16:creationId xmlns:a16="http://schemas.microsoft.com/office/drawing/2014/main" id="{11AD25CC-96CB-4166-ADEE-C956489E4342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en-US" altLang="zh-CN" dirty="0"/>
              <a:t>Third Part</a:t>
            </a:r>
            <a:endParaRPr lang="zh-CN" altLang="en-US" dirty="0"/>
          </a:p>
        </p:txBody>
      </p:sp>
      <p:sp>
        <p:nvSpPr>
          <p:cNvPr id="23" name="内容占位符 22">
            <a:extLst>
              <a:ext uri="{FF2B5EF4-FFF2-40B4-BE49-F238E27FC236}">
                <a16:creationId xmlns:a16="http://schemas.microsoft.com/office/drawing/2014/main" id="{21016255-31A4-46DA-998B-7CF6F4106AFF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24" name="内容占位符 23">
            <a:extLst>
              <a:ext uri="{FF2B5EF4-FFF2-40B4-BE49-F238E27FC236}">
                <a16:creationId xmlns:a16="http://schemas.microsoft.com/office/drawing/2014/main" id="{605D94E3-E835-4CE0-AA86-3760972E9A06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zh-CN" altLang="en-US" dirty="0"/>
              <a:t>第四部分</a:t>
            </a:r>
          </a:p>
        </p:txBody>
      </p:sp>
      <p:sp>
        <p:nvSpPr>
          <p:cNvPr id="25" name="内容占位符 24">
            <a:extLst>
              <a:ext uri="{FF2B5EF4-FFF2-40B4-BE49-F238E27FC236}">
                <a16:creationId xmlns:a16="http://schemas.microsoft.com/office/drawing/2014/main" id="{D7FA8C13-F9E0-41CB-A6E6-BA8C19E7E8D8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en-US" altLang="zh-CN" dirty="0"/>
              <a:t>Fourth Part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3951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755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0992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262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5337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D5883CD-5EBE-4577-BFB5-BDC37B33C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22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D82000D-53AB-46DB-873A-AAAE7B3CA1F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ACD5C4-228A-428C-B772-D95D2D40D3B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第一章节标题</a:t>
            </a:r>
          </a:p>
        </p:txBody>
      </p:sp>
    </p:spTree>
    <p:extLst>
      <p:ext uri="{BB962C8B-B14F-4D97-AF65-F5344CB8AC3E}">
        <p14:creationId xmlns:p14="http://schemas.microsoft.com/office/powerpoint/2010/main" val="3982832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479F0A5-7DA5-4FDA-A057-815AC46B50A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第一章节标题</a:t>
            </a:r>
          </a:p>
        </p:txBody>
      </p:sp>
    </p:spTree>
    <p:extLst>
      <p:ext uri="{BB962C8B-B14F-4D97-AF65-F5344CB8AC3E}">
        <p14:creationId xmlns:p14="http://schemas.microsoft.com/office/powerpoint/2010/main" val="1273694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0D9BE9D-4B0C-4F51-9F0C-5B955EA8039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小组口号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9E96B2-4A97-4981-B563-C08578FDDE4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可在此处输入口号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F243887-AC17-4D28-8192-5E260FC65A7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zh-CN" altLang="en-US" dirty="0"/>
              <a:t>研究目的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6784150B-29D1-4A21-AF3A-2D6F1BEB50C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了解智慧物流新趋势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4A87366-81A1-43D2-A06B-2087BFF528F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zh-CN" altLang="en-US" dirty="0"/>
              <a:t>小组班级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45BBC929-AA36-4881-9762-55ECCD863EEE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zh-CN" altLang="en-US" dirty="0"/>
              <a:t>可在此处输入班级</a:t>
            </a:r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98F257BB-9AD9-43D3-BEE4-E9568AA4C28A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zh-CN" altLang="en-US" dirty="0"/>
              <a:t>研究方法</a:t>
            </a:r>
          </a:p>
        </p:txBody>
      </p:sp>
      <p:sp>
        <p:nvSpPr>
          <p:cNvPr id="9" name="内容占位符 8">
            <a:extLst>
              <a:ext uri="{FF2B5EF4-FFF2-40B4-BE49-F238E27FC236}">
                <a16:creationId xmlns:a16="http://schemas.microsoft.com/office/drawing/2014/main" id="{F21FA23A-40D0-467A-8772-6A7E7A272085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文献法 实地调研法等</a:t>
            </a:r>
          </a:p>
        </p:txBody>
      </p:sp>
      <p:sp>
        <p:nvSpPr>
          <p:cNvPr id="10" name="内容占位符 9">
            <a:extLst>
              <a:ext uri="{FF2B5EF4-FFF2-40B4-BE49-F238E27FC236}">
                <a16:creationId xmlns:a16="http://schemas.microsoft.com/office/drawing/2014/main" id="{2718B4A5-C9E3-49BD-8213-6AC389DE28D2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zh-CN" altLang="en-US" dirty="0"/>
              <a:t>小组成员</a:t>
            </a:r>
          </a:p>
        </p:txBody>
      </p:sp>
      <p:sp>
        <p:nvSpPr>
          <p:cNvPr id="11" name="内容占位符 10">
            <a:extLst>
              <a:ext uri="{FF2B5EF4-FFF2-40B4-BE49-F238E27FC236}">
                <a16:creationId xmlns:a16="http://schemas.microsoft.com/office/drawing/2014/main" id="{80B90357-5B64-4917-AE42-3738049327DD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zh-CN" altLang="en-US" dirty="0"/>
              <a:t>张三 李四 王五</a:t>
            </a:r>
          </a:p>
        </p:txBody>
      </p:sp>
      <p:sp>
        <p:nvSpPr>
          <p:cNvPr id="12" name="内容占位符 11">
            <a:extLst>
              <a:ext uri="{FF2B5EF4-FFF2-40B4-BE49-F238E27FC236}">
                <a16:creationId xmlns:a16="http://schemas.microsoft.com/office/drawing/2014/main" id="{AFB458A7-7BAE-4849-ACE1-DE36675ACDF4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zh-CN" altLang="en-US" dirty="0"/>
              <a:t>指导老师</a:t>
            </a:r>
          </a:p>
        </p:txBody>
      </p:sp>
      <p:sp>
        <p:nvSpPr>
          <p:cNvPr id="13" name="内容占位符 12">
            <a:extLst>
              <a:ext uri="{FF2B5EF4-FFF2-40B4-BE49-F238E27FC236}">
                <a16:creationId xmlns:a16="http://schemas.microsoft.com/office/drawing/2014/main" id="{5F4672E4-2D2F-4853-89B6-29AD3D1F91D9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zh-CN" altLang="en-US" dirty="0"/>
              <a:t>路人甲</a:t>
            </a:r>
          </a:p>
        </p:txBody>
      </p:sp>
      <p:sp>
        <p:nvSpPr>
          <p:cNvPr id="14" name="内容占位符 13">
            <a:extLst>
              <a:ext uri="{FF2B5EF4-FFF2-40B4-BE49-F238E27FC236}">
                <a16:creationId xmlns:a16="http://schemas.microsoft.com/office/drawing/2014/main" id="{6E851543-A35F-49F0-9DDB-04D191C65702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zh-CN" altLang="en-US" dirty="0"/>
              <a:t>某某专业课程</a:t>
            </a:r>
            <a:endParaRPr lang="en-US" altLang="zh-CN" dirty="0"/>
          </a:p>
          <a:p>
            <a:r>
              <a:rPr lang="zh-CN" altLang="en-US" dirty="0"/>
              <a:t>某某队</a:t>
            </a:r>
          </a:p>
        </p:txBody>
      </p:sp>
      <p:sp>
        <p:nvSpPr>
          <p:cNvPr id="17" name="内容占位符 16">
            <a:extLst>
              <a:ext uri="{FF2B5EF4-FFF2-40B4-BE49-F238E27FC236}">
                <a16:creationId xmlns:a16="http://schemas.microsoft.com/office/drawing/2014/main" id="{5CDEA98B-0D8F-4F1F-ACF3-829C6A9F82E6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r>
              <a:rPr lang="zh-CN" altLang="en-US" dirty="0"/>
              <a:t>此版可作为小组展示</a:t>
            </a:r>
          </a:p>
        </p:txBody>
      </p:sp>
    </p:spTree>
    <p:extLst>
      <p:ext uri="{BB962C8B-B14F-4D97-AF65-F5344CB8AC3E}">
        <p14:creationId xmlns:p14="http://schemas.microsoft.com/office/powerpoint/2010/main" val="679286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>
            <a:extLst>
              <a:ext uri="{FF2B5EF4-FFF2-40B4-BE49-F238E27FC236}">
                <a16:creationId xmlns:a16="http://schemas.microsoft.com/office/drawing/2014/main" id="{26636CFA-2B7B-42B8-BF98-4B1E0D9CEED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0400" y="438283"/>
            <a:ext cx="4791075" cy="452432"/>
          </a:xfrm>
        </p:spPr>
        <p:txBody>
          <a:bodyPr/>
          <a:lstStyle/>
          <a:p>
            <a:r>
              <a:rPr lang="zh-CN" altLang="en-US" dirty="0"/>
              <a:t>此版可作为两段内容呈现</a:t>
            </a:r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C6131DAF-46AE-4056-AB17-3FA03CEAA0F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输入标题</a:t>
            </a:r>
          </a:p>
        </p:txBody>
      </p:sp>
      <p:sp>
        <p:nvSpPr>
          <p:cNvPr id="9" name="内容占位符 8">
            <a:extLst>
              <a:ext uri="{FF2B5EF4-FFF2-40B4-BE49-F238E27FC236}">
                <a16:creationId xmlns:a16="http://schemas.microsoft.com/office/drawing/2014/main" id="{CFCD85C0-49C3-4DBF-A008-8A03C263EFD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输入标题</a:t>
            </a:r>
          </a:p>
        </p:txBody>
      </p:sp>
      <p:sp>
        <p:nvSpPr>
          <p:cNvPr id="10" name="内容占位符 9">
            <a:extLst>
              <a:ext uri="{FF2B5EF4-FFF2-40B4-BE49-F238E27FC236}">
                <a16:creationId xmlns:a16="http://schemas.microsoft.com/office/drawing/2014/main" id="{86E38EE7-87E9-4C2F-B3B5-D16B8D578F9E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zh-CN" altLang="en-US" dirty="0"/>
              <a:t>此观点仅限示例</a:t>
            </a:r>
          </a:p>
        </p:txBody>
      </p:sp>
      <p:sp>
        <p:nvSpPr>
          <p:cNvPr id="11" name="内容占位符 10">
            <a:extLst>
              <a:ext uri="{FF2B5EF4-FFF2-40B4-BE49-F238E27FC236}">
                <a16:creationId xmlns:a16="http://schemas.microsoft.com/office/drawing/2014/main" id="{ECC214E1-D248-4765-BC25-47EDE022F551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zh-CN" altLang="en-US" dirty="0"/>
              <a:t>此观点仅限示例</a:t>
            </a:r>
          </a:p>
        </p:txBody>
      </p:sp>
      <p:sp>
        <p:nvSpPr>
          <p:cNvPr id="12" name="内容占位符 11">
            <a:extLst>
              <a:ext uri="{FF2B5EF4-FFF2-40B4-BE49-F238E27FC236}">
                <a16:creationId xmlns:a16="http://schemas.microsoft.com/office/drawing/2014/main" id="{FA9C287A-7F78-485C-A825-61631CEFAB73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zh-CN" altLang="en-US" dirty="0"/>
              <a:t>此观点仅限示例</a:t>
            </a:r>
          </a:p>
        </p:txBody>
      </p:sp>
      <p:sp>
        <p:nvSpPr>
          <p:cNvPr id="13" name="内容占位符 12">
            <a:extLst>
              <a:ext uri="{FF2B5EF4-FFF2-40B4-BE49-F238E27FC236}">
                <a16:creationId xmlns:a16="http://schemas.microsoft.com/office/drawing/2014/main" id="{56A89F60-DC94-4F5D-888F-576ADCEC92BE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zh-CN" altLang="en-US" dirty="0"/>
              <a:t>此观点仅限示例</a:t>
            </a:r>
          </a:p>
        </p:txBody>
      </p:sp>
      <p:sp>
        <p:nvSpPr>
          <p:cNvPr id="14" name="内容占位符 13">
            <a:extLst>
              <a:ext uri="{FF2B5EF4-FFF2-40B4-BE49-F238E27FC236}">
                <a16:creationId xmlns:a16="http://schemas.microsoft.com/office/drawing/2014/main" id="{82A1F192-7370-4227-A6A3-959A548B95EF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zh-CN" altLang="en-US" dirty="0"/>
              <a:t>此观点仅限示例</a:t>
            </a:r>
          </a:p>
        </p:txBody>
      </p:sp>
      <p:sp>
        <p:nvSpPr>
          <p:cNvPr id="15" name="内容占位符 14">
            <a:extLst>
              <a:ext uri="{FF2B5EF4-FFF2-40B4-BE49-F238E27FC236}">
                <a16:creationId xmlns:a16="http://schemas.microsoft.com/office/drawing/2014/main" id="{9880D133-3B49-463F-AEF9-D599885096D8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zh-CN" altLang="en-US" dirty="0"/>
              <a:t>此观点仅限示例</a:t>
            </a:r>
          </a:p>
        </p:txBody>
      </p:sp>
      <p:sp>
        <p:nvSpPr>
          <p:cNvPr id="16" name="内容占位符 15">
            <a:extLst>
              <a:ext uri="{FF2B5EF4-FFF2-40B4-BE49-F238E27FC236}">
                <a16:creationId xmlns:a16="http://schemas.microsoft.com/office/drawing/2014/main" id="{E35561D5-FB9E-4594-A1D1-2CC807183A2E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zh-CN" altLang="en-US" dirty="0"/>
              <a:t>此观点仅限示例</a:t>
            </a:r>
          </a:p>
        </p:txBody>
      </p:sp>
      <p:sp>
        <p:nvSpPr>
          <p:cNvPr id="17" name="内容占位符 16">
            <a:extLst>
              <a:ext uri="{FF2B5EF4-FFF2-40B4-BE49-F238E27FC236}">
                <a16:creationId xmlns:a16="http://schemas.microsoft.com/office/drawing/2014/main" id="{66B6ADC3-C4C5-472C-9F4F-BDDB293788B5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r>
              <a:rPr lang="zh-CN" altLang="en-US" dirty="0"/>
              <a:t>此观点仅限示例</a:t>
            </a:r>
          </a:p>
        </p:txBody>
      </p:sp>
      <p:sp>
        <p:nvSpPr>
          <p:cNvPr id="18" name="内容占位符 17">
            <a:extLst>
              <a:ext uri="{FF2B5EF4-FFF2-40B4-BE49-F238E27FC236}">
                <a16:creationId xmlns:a16="http://schemas.microsoft.com/office/drawing/2014/main" id="{9A8AD7CA-0731-4400-8185-8168EC2FC256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r>
              <a:rPr lang="zh-CN" altLang="en-US" dirty="0"/>
              <a:t>可在此处输入您的结论</a:t>
            </a:r>
          </a:p>
        </p:txBody>
      </p:sp>
    </p:spTree>
    <p:extLst>
      <p:ext uri="{BB962C8B-B14F-4D97-AF65-F5344CB8AC3E}">
        <p14:creationId xmlns:p14="http://schemas.microsoft.com/office/powerpoint/2010/main" val="65469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E24FC2A-1BF8-4D7C-A6AA-BAAFC964C5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0400" y="438283"/>
            <a:ext cx="4791075" cy="452432"/>
          </a:xfrm>
        </p:spPr>
        <p:txBody>
          <a:bodyPr/>
          <a:lstStyle/>
          <a:p>
            <a:r>
              <a:rPr lang="zh-CN" altLang="en-US" dirty="0"/>
              <a:t>此版可作为三段内容呈现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0F31A0-0056-4559-A509-AD1DFFEA6866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zh-CN" altLang="en-US" dirty="0"/>
              <a:t>此段文字仅供示例。湖南涉外经济学院学校地处历史文化名城中国长沙，交通便利，环境幽雅，是求学深造理想之地。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755F68-3C88-4F67-BAB0-E2DE5F8B743F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标题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061E9EA6-E946-40DB-8743-8EF931EAF490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zh-CN" altLang="en-US" dirty="0"/>
              <a:t>此段文字仅供示例。湖南涉外经济学院学校地处历史文化名城中国长沙，交通便利，环境幽雅，是求学深造理想之地。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9777368-6505-471B-9D7A-1119CDA8701D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标题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AF3CD8EE-6423-49E8-B2BA-54BF22C8EE8B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zh-CN" altLang="en-US" dirty="0"/>
              <a:t>此段文字仅供示例。湖南涉外经济学院学校地处历史文化名城中国长沙，交通便利，环境幽雅，是求学深造理想之地。</a:t>
            </a:r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EF46B32E-7684-4853-8BE4-7D9DE26A382E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标题</a:t>
            </a:r>
          </a:p>
        </p:txBody>
      </p:sp>
    </p:spTree>
    <p:extLst>
      <p:ext uri="{BB962C8B-B14F-4D97-AF65-F5344CB8AC3E}">
        <p14:creationId xmlns:p14="http://schemas.microsoft.com/office/powerpoint/2010/main" val="2251239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F4B73CE1-DC08-4E62-8DD7-BB74FA3F844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dirty="0"/>
              <a:t>此版可作为时间轴展示页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8B28C9-3E2C-40E6-9A33-FB02277301C3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zh-CN" altLang="en-US" dirty="0"/>
              <a:t>输入您的时间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CD5434-81DF-4BAC-866E-E731A00E1CA2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zh-CN" altLang="en-US" dirty="0"/>
              <a:t>请输入此段重点：在这里可以输入主要的内容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A9EE37FB-2A35-4777-922E-ACCCE98DA12A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zh-CN" altLang="en-US" dirty="0"/>
              <a:t>请输入此段重点：在这里可以输入主要的内容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79A07-B063-4113-A846-921D7C210428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zh-CN" altLang="en-US" dirty="0"/>
              <a:t>请输入此段重点：在这里可以输入主要的内容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AB1F78FC-BA32-4220-9236-CC08AB183242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zh-CN" altLang="en-US" dirty="0"/>
              <a:t>输入您的时间</a:t>
            </a:r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9E04941E-6804-4E70-9FD8-EABD1E4C1A0A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zh-CN" altLang="en-US" dirty="0"/>
              <a:t>请输入此段重点：在这里可以输入主要的内容</a:t>
            </a:r>
          </a:p>
        </p:txBody>
      </p:sp>
      <p:sp>
        <p:nvSpPr>
          <p:cNvPr id="9" name="内容占位符 8">
            <a:extLst>
              <a:ext uri="{FF2B5EF4-FFF2-40B4-BE49-F238E27FC236}">
                <a16:creationId xmlns:a16="http://schemas.microsoft.com/office/drawing/2014/main" id="{D14F51D2-ADD8-4EF8-B2F9-A281E97D6046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zh-CN" altLang="en-US" dirty="0"/>
              <a:t>请输入此段重点：在这里可以输入主要的内容</a:t>
            </a:r>
          </a:p>
        </p:txBody>
      </p:sp>
      <p:sp>
        <p:nvSpPr>
          <p:cNvPr id="10" name="内容占位符 9">
            <a:extLst>
              <a:ext uri="{FF2B5EF4-FFF2-40B4-BE49-F238E27FC236}">
                <a16:creationId xmlns:a16="http://schemas.microsoft.com/office/drawing/2014/main" id="{FD347F58-01E4-48A6-BBB3-F7701A7949EE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r>
              <a:rPr lang="zh-CN" altLang="en-US" dirty="0"/>
              <a:t>请输入此段重点：在这里可以输入主要的内容</a:t>
            </a:r>
          </a:p>
        </p:txBody>
      </p:sp>
      <p:sp>
        <p:nvSpPr>
          <p:cNvPr id="11" name="内容占位符 10">
            <a:extLst>
              <a:ext uri="{FF2B5EF4-FFF2-40B4-BE49-F238E27FC236}">
                <a16:creationId xmlns:a16="http://schemas.microsoft.com/office/drawing/2014/main" id="{CB3124D4-EC45-45B0-8817-8586610C5950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r>
              <a:rPr lang="zh-CN" altLang="en-US" dirty="0"/>
              <a:t>输入您的时间</a:t>
            </a:r>
          </a:p>
        </p:txBody>
      </p:sp>
      <p:sp>
        <p:nvSpPr>
          <p:cNvPr id="12" name="内容占位符 11">
            <a:extLst>
              <a:ext uri="{FF2B5EF4-FFF2-40B4-BE49-F238E27FC236}">
                <a16:creationId xmlns:a16="http://schemas.microsoft.com/office/drawing/2014/main" id="{5BCA3A14-B4CD-4DD4-9C51-E23BF40D7146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r>
              <a:rPr lang="zh-CN" altLang="en-US" dirty="0"/>
              <a:t>请输入此段重点：在这里可以输入主要的内容</a:t>
            </a:r>
          </a:p>
        </p:txBody>
      </p:sp>
      <p:sp>
        <p:nvSpPr>
          <p:cNvPr id="13" name="内容占位符 12">
            <a:extLst>
              <a:ext uri="{FF2B5EF4-FFF2-40B4-BE49-F238E27FC236}">
                <a16:creationId xmlns:a16="http://schemas.microsoft.com/office/drawing/2014/main" id="{7199D381-003C-4786-A5CE-643F42B4C47B}"/>
              </a:ext>
            </a:extLst>
          </p:cNvPr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r>
              <a:rPr lang="zh-CN" altLang="en-US" dirty="0"/>
              <a:t>请输入此段重点：在这里可以输入主要的内容</a:t>
            </a:r>
          </a:p>
        </p:txBody>
      </p:sp>
      <p:sp>
        <p:nvSpPr>
          <p:cNvPr id="14" name="内容占位符 13">
            <a:extLst>
              <a:ext uri="{FF2B5EF4-FFF2-40B4-BE49-F238E27FC236}">
                <a16:creationId xmlns:a16="http://schemas.microsoft.com/office/drawing/2014/main" id="{370D7307-DF06-41FF-A6BF-E751F0E3B8F5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r>
              <a:rPr lang="zh-CN" altLang="en-US" dirty="0"/>
              <a:t>请输入此段重点：在这里可以输入主要的内容</a:t>
            </a:r>
          </a:p>
        </p:txBody>
      </p:sp>
    </p:spTree>
    <p:extLst>
      <p:ext uri="{BB962C8B-B14F-4D97-AF65-F5344CB8AC3E}">
        <p14:creationId xmlns:p14="http://schemas.microsoft.com/office/powerpoint/2010/main" val="23134745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正常&quot;,&quot;HeaderHeight&quot;:15.0,&quot;FooterHeight&quot;:9.0,&quot;SideMargin&quot;:5.5,&quot;TopMargin&quot;:0.0,&quot;BottomMargin&quot;:0.0,&quot;IntervalMargin&quot;:1.5,&quot;SettingType&quot;:&quot;System&quot;}"/>
</p:tagLst>
</file>

<file path=ppt/theme/theme1.xml><?xml version="1.0" encoding="utf-8"?>
<a:theme xmlns:a="http://schemas.openxmlformats.org/drawingml/2006/main" name="湖南涉外PPT-模版​​">
  <a:themeElements>
    <a:clrScheme name="湖南涉外-PPT模版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5BAB"/>
      </a:accent1>
      <a:accent2>
        <a:srgbClr val="0C62BF"/>
      </a:accent2>
      <a:accent3>
        <a:srgbClr val="1C86FC"/>
      </a:accent3>
      <a:accent4>
        <a:srgbClr val="4598F7"/>
      </a:accent4>
      <a:accent5>
        <a:srgbClr val="73B3F9"/>
      </a:accent5>
      <a:accent6>
        <a:srgbClr val="7F7F7F"/>
      </a:accent6>
      <a:hlink>
        <a:srgbClr val="4472C4"/>
      </a:hlink>
      <a:folHlink>
        <a:srgbClr val="BFBFBF"/>
      </a:folHlink>
    </a:clrScheme>
    <a:fontScheme name="湖南涉外-PPT模版">
      <a:majorFont>
        <a:latin typeface="Arial Black"/>
        <a:ea typeface="Microsoft YaHei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5">
            <a:lumMod val="75000"/>
          </a:schemeClr>
        </a:solidFill>
        <a:ln>
          <a:noFill/>
        </a:ln>
      </a:spPr>
      <a:bodyPr/>
      <a:lstStyle/>
    </a:spDef>
    <a:lnDef>
      <a:spPr>
        <a:ln>
          <a:solidFill>
            <a:srgbClr val="FF6F3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l">
          <a:defRPr sz="1800" kern="1200" dirty="0" smtClean="0">
            <a:solidFill>
              <a:srgbClr val="000000">
                <a:lumMod val="75000"/>
                <a:lumOff val="25000"/>
              </a:srgbClr>
            </a:solidFill>
            <a:latin typeface="微软雅黑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模版使用规范">
  <a:themeElements>
    <a:clrScheme name="湖南涉外-PPT模版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5BAB"/>
      </a:accent1>
      <a:accent2>
        <a:srgbClr val="0C62BF"/>
      </a:accent2>
      <a:accent3>
        <a:srgbClr val="1C86FC"/>
      </a:accent3>
      <a:accent4>
        <a:srgbClr val="4598F7"/>
      </a:accent4>
      <a:accent5>
        <a:srgbClr val="73B3F9"/>
      </a:accent5>
      <a:accent6>
        <a:srgbClr val="7F7F7F"/>
      </a:accent6>
      <a:hlink>
        <a:srgbClr val="4472C4"/>
      </a:hlink>
      <a:folHlink>
        <a:srgbClr val="BFBFBF"/>
      </a:folHlink>
    </a:clrScheme>
    <a:fontScheme name="湖南涉外-PPT模版">
      <a:majorFont>
        <a:latin typeface="Arial Black"/>
        <a:ea typeface="Microsoft YaHei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1468</TotalTime>
  <Words>1573</Words>
  <Application>Microsoft Office PowerPoint</Application>
  <PresentationFormat>宽屏</PresentationFormat>
  <Paragraphs>177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34</vt:i4>
      </vt:variant>
    </vt:vector>
  </HeadingPairs>
  <TitlesOfParts>
    <vt:vector size="43" baseType="lpstr">
      <vt:lpstr>等线</vt:lpstr>
      <vt:lpstr>Microsoft YaHei</vt:lpstr>
      <vt:lpstr>Microsoft YaHei</vt:lpstr>
      <vt:lpstr>微软雅黑 Light</vt:lpstr>
      <vt:lpstr>Arial</vt:lpstr>
      <vt:lpstr>Arial Black</vt:lpstr>
      <vt:lpstr>湖南涉外PPT-模版​​</vt:lpstr>
      <vt:lpstr>模版使用规范</vt:lpstr>
      <vt:lpstr>1_OfficePLUS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姜 琛琛</dc:creator>
  <cp:lastModifiedBy>姜琛琛</cp:lastModifiedBy>
  <cp:revision>1138</cp:revision>
  <dcterms:created xsi:type="dcterms:W3CDTF">2018-12-25T15:23:05Z</dcterms:created>
  <dcterms:modified xsi:type="dcterms:W3CDTF">2020-05-13T09:25:38Z</dcterms:modified>
</cp:coreProperties>
</file>