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38"/>
  </p:notesMasterIdLst>
  <p:handoutMasterIdLst>
    <p:handoutMasterId r:id="rId39"/>
  </p:handoutMasterIdLst>
  <p:sldIdLst>
    <p:sldId id="257" r:id="rId3"/>
    <p:sldId id="336" r:id="rId4"/>
    <p:sldId id="337" r:id="rId5"/>
    <p:sldId id="338" r:id="rId6"/>
    <p:sldId id="339" r:id="rId7"/>
    <p:sldId id="340" r:id="rId8"/>
    <p:sldId id="363" r:id="rId9"/>
    <p:sldId id="341" r:id="rId10"/>
    <p:sldId id="362" r:id="rId11"/>
    <p:sldId id="395" r:id="rId12"/>
    <p:sldId id="359" r:id="rId13"/>
    <p:sldId id="343" r:id="rId14"/>
    <p:sldId id="344" r:id="rId15"/>
    <p:sldId id="354" r:id="rId16"/>
    <p:sldId id="355" r:id="rId17"/>
    <p:sldId id="352" r:id="rId18"/>
    <p:sldId id="356" r:id="rId19"/>
    <p:sldId id="345" r:id="rId20"/>
    <p:sldId id="346" r:id="rId21"/>
    <p:sldId id="358" r:id="rId22"/>
    <p:sldId id="391" r:id="rId23"/>
    <p:sldId id="357" r:id="rId24"/>
    <p:sldId id="349" r:id="rId25"/>
    <p:sldId id="351" r:id="rId26"/>
    <p:sldId id="392" r:id="rId27"/>
    <p:sldId id="393" r:id="rId28"/>
    <p:sldId id="394" r:id="rId29"/>
    <p:sldId id="364" r:id="rId30"/>
    <p:sldId id="361" r:id="rId31"/>
    <p:sldId id="365" r:id="rId32"/>
    <p:sldId id="390" r:id="rId33"/>
    <p:sldId id="386" r:id="rId34"/>
    <p:sldId id="387" r:id="rId35"/>
    <p:sldId id="388" r:id="rId36"/>
    <p:sldId id="389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 userDrawn="1">
          <p15:clr>
            <a:srgbClr val="A4A3A4"/>
          </p15:clr>
        </p15:guide>
        <p15:guide id="2" pos="7219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pos="3795" userDrawn="1">
          <p15:clr>
            <a:srgbClr val="A4A3A4"/>
          </p15:clr>
        </p15:guide>
        <p15:guide id="6" orient="horz" pos="16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5FF"/>
    <a:srgbClr val="42003F"/>
    <a:srgbClr val="2E002C"/>
    <a:srgbClr val="10093A"/>
    <a:srgbClr val="0E093D"/>
    <a:srgbClr val="3722DA"/>
    <a:srgbClr val="0DF4EF"/>
    <a:srgbClr val="F81853"/>
    <a:srgbClr val="F82796"/>
    <a:srgbClr val="58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03" autoAdjust="0"/>
    <p:restoredTop sz="95144" autoAdjust="0"/>
  </p:normalViewPr>
  <p:slideViewPr>
    <p:cSldViewPr snapToGrid="0" showGuides="1">
      <p:cViewPr>
        <p:scale>
          <a:sx n="75" d="100"/>
          <a:sy n="75" d="100"/>
        </p:scale>
        <p:origin x="1116" y="534"/>
      </p:cViewPr>
      <p:guideLst>
        <p:guide pos="393"/>
        <p:guide pos="7219"/>
        <p:guide orient="horz" pos="1956"/>
        <p:guide orient="horz" pos="3906"/>
        <p:guide pos="3795"/>
        <p:guide orient="horz" pos="16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Sheet1!$A$5:$A$13</c:f>
              <c:strCache>
                <c:ptCount val="9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  <c:pt idx="8">
                  <c:v>12月</c:v>
                </c:pt>
              </c:strCache>
            </c:strRef>
          </c:cat>
          <c:val>
            <c:numRef>
              <c:f>Sheet1!$B$5:$B$13</c:f>
              <c:numCache>
                <c:formatCode>General</c:formatCode>
                <c:ptCount val="9"/>
                <c:pt idx="0">
                  <c:v>300</c:v>
                </c:pt>
                <c:pt idx="1">
                  <c:v>250</c:v>
                </c:pt>
                <c:pt idx="2">
                  <c:v>600</c:v>
                </c:pt>
                <c:pt idx="3">
                  <c:v>500</c:v>
                </c:pt>
                <c:pt idx="4">
                  <c:v>200</c:v>
                </c:pt>
                <c:pt idx="5">
                  <c:v>900</c:v>
                </c:pt>
                <c:pt idx="6">
                  <c:v>1200</c:v>
                </c:pt>
                <c:pt idx="7">
                  <c:v>600</c:v>
                </c:pt>
                <c:pt idx="8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D-4217-A56B-69B6080579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Sheet1!$A$5:$A$13</c:f>
              <c:strCache>
                <c:ptCount val="9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  <c:pt idx="8">
                  <c:v>12月</c:v>
                </c:pt>
              </c:strCache>
            </c:strRef>
          </c:cat>
          <c:val>
            <c:numRef>
              <c:f>Sheet1!$D$5:$D$13</c:f>
              <c:numCache>
                <c:formatCode>General</c:formatCode>
                <c:ptCount val="9"/>
                <c:pt idx="0">
                  <c:v>700</c:v>
                </c:pt>
                <c:pt idx="1">
                  <c:v>500</c:v>
                </c:pt>
                <c:pt idx="2">
                  <c:v>300</c:v>
                </c:pt>
                <c:pt idx="3">
                  <c:v>1150</c:v>
                </c:pt>
                <c:pt idx="4">
                  <c:v>700</c:v>
                </c:pt>
                <c:pt idx="5">
                  <c:v>400</c:v>
                </c:pt>
                <c:pt idx="6">
                  <c:v>300</c:v>
                </c:pt>
                <c:pt idx="7">
                  <c:v>500</c:v>
                </c:pt>
                <c:pt idx="8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1D-4217-A56B-69B608057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378752"/>
        <c:axId val="87438067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1副本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Sheet1!$A$5:$A$13</c:f>
              <c:strCache>
                <c:ptCount val="9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  <c:pt idx="8">
                  <c:v>12月</c:v>
                </c:pt>
              </c:strCache>
            </c:strRef>
          </c:cat>
          <c:val>
            <c:numRef>
              <c:f>Sheet1!$C$5:$C$13</c:f>
              <c:numCache>
                <c:formatCode>General</c:formatCode>
                <c:ptCount val="9"/>
                <c:pt idx="0">
                  <c:v>300</c:v>
                </c:pt>
                <c:pt idx="1">
                  <c:v>250</c:v>
                </c:pt>
                <c:pt idx="2">
                  <c:v>600</c:v>
                </c:pt>
                <c:pt idx="3">
                  <c:v>500</c:v>
                </c:pt>
                <c:pt idx="4">
                  <c:v>200</c:v>
                </c:pt>
                <c:pt idx="5">
                  <c:v>900</c:v>
                </c:pt>
                <c:pt idx="6">
                  <c:v>1200</c:v>
                </c:pt>
                <c:pt idx="7">
                  <c:v>600</c:v>
                </c:pt>
                <c:pt idx="8">
                  <c:v>200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81D-4217-A56B-69B60805796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2副本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Sheet1!$A$5:$A$13</c:f>
              <c:strCache>
                <c:ptCount val="9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  <c:pt idx="8">
                  <c:v>12月</c:v>
                </c:pt>
              </c:strCache>
            </c:strRef>
          </c:cat>
          <c:val>
            <c:numRef>
              <c:f>Sheet1!$E$5:$E$13</c:f>
              <c:numCache>
                <c:formatCode>General</c:formatCode>
                <c:ptCount val="9"/>
                <c:pt idx="0">
                  <c:v>700</c:v>
                </c:pt>
                <c:pt idx="1">
                  <c:v>500</c:v>
                </c:pt>
                <c:pt idx="2">
                  <c:v>300</c:v>
                </c:pt>
                <c:pt idx="3">
                  <c:v>1150</c:v>
                </c:pt>
                <c:pt idx="4">
                  <c:v>700</c:v>
                </c:pt>
                <c:pt idx="5">
                  <c:v>400</c:v>
                </c:pt>
                <c:pt idx="6">
                  <c:v>300</c:v>
                </c:pt>
                <c:pt idx="7">
                  <c:v>500</c:v>
                </c:pt>
                <c:pt idx="8">
                  <c:v>300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81D-4217-A56B-69B608057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378752"/>
        <c:axId val="874380672"/>
      </c:lineChart>
      <c:catAx>
        <c:axId val="87437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874380672"/>
        <c:crosses val="autoZero"/>
        <c:auto val="1"/>
        <c:lblAlgn val="ctr"/>
        <c:lblOffset val="100"/>
        <c:noMultiLvlLbl val="0"/>
      </c:catAx>
      <c:valAx>
        <c:axId val="8743806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alpha val="99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874378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 w="19050">
                <a:noFill/>
              </a:ln>
              <a:effectLst>
                <a:outerShdw blurRad="254000" dist="355600" dir="8100000" algn="tr" rotWithShape="0">
                  <a:schemeClr val="accent1">
                    <a:lumMod val="50000"/>
                    <a:alpha val="17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89-49F9-AEDF-5DBC49DF804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89-49F9-AEDF-5DBC49DF804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0.26500000000000001</c:v>
                </c:pt>
                <c:pt idx="1">
                  <c:v>0.73499999999999999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89-49F9-AEDF-5DBC49DF8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alpha val="22000"/>
                  </a:schemeClr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138</c:v>
                </c:pt>
                <c:pt idx="7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9-4744-9EE7-097EB9122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112840"/>
        <c:axId val="107411636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  <c:pt idx="3">
                  <c:v>7月</c:v>
                </c:pt>
                <c:pt idx="4">
                  <c:v>8月</c:v>
                </c:pt>
                <c:pt idx="5">
                  <c:v>9月</c:v>
                </c:pt>
                <c:pt idx="6">
                  <c:v>10月</c:v>
                </c:pt>
                <c:pt idx="7">
                  <c:v>11月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40</c:v>
                </c:pt>
                <c:pt idx="2">
                  <c:v>50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  <c:pt idx="6">
                  <c:v>138</c:v>
                </c:pt>
                <c:pt idx="7">
                  <c:v>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29-4744-9EE7-097EB9122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112840"/>
        <c:axId val="1074116360"/>
      </c:lineChart>
      <c:catAx>
        <c:axId val="107411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074116360"/>
        <c:crosses val="autoZero"/>
        <c:auto val="1"/>
        <c:lblAlgn val="ctr"/>
        <c:lblOffset val="100"/>
        <c:noMultiLvlLbl val="0"/>
      </c:catAx>
      <c:valAx>
        <c:axId val="1074116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411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22-46CA-9545-6C2AA274EA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22-46CA-9545-6C2AA274EAC2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22-46CA-9545-6C2AA274EAC2}"/>
              </c:ext>
            </c:extLst>
          </c:dPt>
          <c:cat>
            <c:strRef>
              <c:f>Sheet1!$A$2:$A$4</c:f>
              <c:strCache>
                <c:ptCount val="3"/>
                <c:pt idx="0">
                  <c:v>4月</c:v>
                </c:pt>
                <c:pt idx="1">
                  <c:v>5月</c:v>
                </c:pt>
                <c:pt idx="2">
                  <c:v>6月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43800</c:v>
                </c:pt>
                <c:pt idx="1">
                  <c:v>69400</c:v>
                </c:pt>
                <c:pt idx="2">
                  <c:v>104400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22-46CA-9545-6C2AA274E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2"/>
        <c:axId val="1074112840"/>
        <c:axId val="1074116360"/>
      </c:barChart>
      <c:catAx>
        <c:axId val="107411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074116360"/>
        <c:crosses val="autoZero"/>
        <c:auto val="1"/>
        <c:lblAlgn val="ctr"/>
        <c:lblOffset val="100"/>
        <c:noMultiLvlLbl val="0"/>
      </c:catAx>
      <c:valAx>
        <c:axId val="1074116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4112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Arial" panose="020B0604020202020204" pitchFamily="34" charset="0"/>
              <a:ea typeface="汉仪旗黑-60S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汉仪旗黑-60S" panose="00020600040101010101" pitchFamily="18" charset="-122"/>
              </a:rPr>
              <a:t>2021/12/8</a:t>
            </a:fld>
            <a:endParaRPr lang="zh-CN" altLang="en-US">
              <a:ea typeface="汉仪旗黑-60S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Arial" panose="020B0604020202020204" pitchFamily="34" charset="0"/>
              <a:ea typeface="汉仪旗黑-60S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汉仪旗黑-60S" panose="00020600040101010101" pitchFamily="18" charset="-122"/>
              </a:rPr>
              <a:t>‹#›</a:t>
            </a:fld>
            <a:endParaRPr lang="zh-CN" altLang="en-US">
              <a:ea typeface="汉仪旗黑-60S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fld id="{7BB30C6B-F34A-4F02-BACE-D18C28E3B70A}" type="datetimeFigureOut">
              <a:rPr lang="zh-CN" altLang="en-US" smtClean="0"/>
              <a:t>2021/12/8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旗黑-60S" panose="00020600040101010101" pitchFamily="18" charset="-122"/>
                <a:ea typeface="汉仪旗黑-60S" panose="00020600040101010101" pitchFamily="18" charset="-122"/>
              </a:defRPr>
            </a:lvl1pPr>
          </a:lstStyle>
          <a:p>
            <a:fld id="{175DD2B1-1A58-4FDB-AD54-64407EF7A1E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旗黑-60S" panose="00020600040101010101" pitchFamily="18" charset="-122"/>
        <a:ea typeface="汉仪旗黑-60S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旗黑-60S" panose="00020600040101010101" pitchFamily="18" charset="-122"/>
        <a:ea typeface="汉仪旗黑-60S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旗黑-60S" panose="00020600040101010101" pitchFamily="18" charset="-122"/>
        <a:ea typeface="汉仪旗黑-60S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旗黑-60S" panose="00020600040101010101" pitchFamily="18" charset="-122"/>
        <a:ea typeface="汉仪旗黑-60S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旗黑-60S" panose="00020600040101010101" pitchFamily="18" charset="-122"/>
        <a:ea typeface="汉仪旗黑-60S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DD2B1-1A58-4FDB-AD54-64407EF7A1E7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与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5930E1CB-F346-464C-A5F1-FED3AC0756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2000">
                <a:srgbClr val="42003F">
                  <a:lumMod val="100000"/>
                </a:srgbClr>
              </a:gs>
              <a:gs pos="100000">
                <a:schemeClr val="accent3">
                  <a:lumMod val="50000"/>
                </a:schemeClr>
              </a:gs>
            </a:gsLst>
            <a:lin ang="2700000" scaled="1"/>
            <a:tileRect/>
          </a:gradFill>
          <a:ln w="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70EA02DA-8E17-40C1-82BF-C1FAB9722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等腰三角形 7">
            <a:extLst>
              <a:ext uri="{FF2B5EF4-FFF2-40B4-BE49-F238E27FC236}">
                <a16:creationId xmlns:a16="http://schemas.microsoft.com/office/drawing/2014/main" id="{6169A229-1283-45E4-B673-85B9D33B5CF5}"/>
              </a:ext>
            </a:extLst>
          </p:cNvPr>
          <p:cNvSpPr/>
          <p:nvPr userDrawn="1"/>
        </p:nvSpPr>
        <p:spPr>
          <a:xfrm rot="1822427">
            <a:off x="11030225" y="5526753"/>
            <a:ext cx="434103" cy="374226"/>
          </a:xfrm>
          <a:prstGeom prst="triangl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68425A3E-269A-4E11-9476-AC348037074B}"/>
              </a:ext>
            </a:extLst>
          </p:cNvPr>
          <p:cNvSpPr/>
          <p:nvPr userDrawn="1"/>
        </p:nvSpPr>
        <p:spPr>
          <a:xfrm rot="1822427">
            <a:off x="1024417" y="4268401"/>
            <a:ext cx="495634" cy="427270"/>
          </a:xfrm>
          <a:prstGeom prst="triangle">
            <a:avLst/>
          </a:prstGeom>
          <a:solidFill>
            <a:srgbClr val="4C35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92539C1-CA78-43EE-99F2-97E910B29A6E}"/>
              </a:ext>
            </a:extLst>
          </p:cNvPr>
          <p:cNvGrpSpPr/>
          <p:nvPr userDrawn="1"/>
        </p:nvGrpSpPr>
        <p:grpSpPr>
          <a:xfrm>
            <a:off x="3082737" y="1132428"/>
            <a:ext cx="631955" cy="118492"/>
            <a:chOff x="2540000" y="1049020"/>
            <a:chExt cx="1137920" cy="213360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EFE1A07-4652-41AD-BCB0-D9643F33EB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2448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F9830397-2A51-46C4-94C4-D59545A741FB}"/>
                </a:ext>
              </a:extLst>
            </p:cNvPr>
            <p:cNvCxnSpPr/>
            <p:nvPr userDrawn="1"/>
          </p:nvCxnSpPr>
          <p:spPr>
            <a:xfrm flipV="1">
              <a:off x="297942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57A0C1FA-87EA-4B25-9B1D-1FAA2AAD4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0896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51CE09C-1AE7-4076-A553-43BD6886CEB1}"/>
                </a:ext>
              </a:extLst>
            </p:cNvPr>
            <p:cNvCxnSpPr/>
            <p:nvPr userDrawn="1"/>
          </p:nvCxnSpPr>
          <p:spPr>
            <a:xfrm flipV="1">
              <a:off x="326390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06C770B-7493-4525-BB78-C0848CE99D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9344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E05FDF8-E3A9-453A-A1B6-EE8DD506DA8F}"/>
                </a:ext>
              </a:extLst>
            </p:cNvPr>
            <p:cNvCxnSpPr/>
            <p:nvPr userDrawn="1"/>
          </p:nvCxnSpPr>
          <p:spPr>
            <a:xfrm flipV="1">
              <a:off x="354838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943C634-859D-49E4-A56B-D93F1B678A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4000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5C7EBD4-D352-4A08-91AC-8113036CB047}"/>
                </a:ext>
              </a:extLst>
            </p:cNvPr>
            <p:cNvCxnSpPr/>
            <p:nvPr userDrawn="1"/>
          </p:nvCxnSpPr>
          <p:spPr>
            <a:xfrm flipV="1">
              <a:off x="269494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477AA1A-BE15-47B6-A3A3-C25102D5B41E}"/>
              </a:ext>
            </a:extLst>
          </p:cNvPr>
          <p:cNvGrpSpPr/>
          <p:nvPr userDrawn="1"/>
        </p:nvGrpSpPr>
        <p:grpSpPr>
          <a:xfrm>
            <a:off x="9764236" y="4882394"/>
            <a:ext cx="1263910" cy="118492"/>
            <a:chOff x="8601196" y="3999781"/>
            <a:chExt cx="1263910" cy="11849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C608078-45B6-4C4F-BC72-28036EA9A8F7}"/>
                </a:ext>
              </a:extLst>
            </p:cNvPr>
            <p:cNvGrpSpPr/>
            <p:nvPr userDrawn="1"/>
          </p:nvGrpSpPr>
          <p:grpSpPr>
            <a:xfrm>
              <a:off x="9233151" y="3999781"/>
              <a:ext cx="631955" cy="118492"/>
              <a:chOff x="2540000" y="1049020"/>
              <a:chExt cx="1137920" cy="213360"/>
            </a:xfrm>
          </p:grpSpPr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7889DF27-F8A6-4E29-88DB-3C004F12BE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82448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AA130058-B984-496E-9C27-74417836C007}"/>
                  </a:ext>
                </a:extLst>
              </p:cNvPr>
              <p:cNvCxnSpPr/>
              <p:nvPr userDrawn="1"/>
            </p:nvCxnSpPr>
            <p:spPr>
              <a:xfrm flipV="1">
                <a:off x="297942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5F956793-2BAA-42AA-A745-861C0DA21E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0896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FC30BCD6-B2FF-4947-ABE2-D09565579494}"/>
                  </a:ext>
                </a:extLst>
              </p:cNvPr>
              <p:cNvCxnSpPr/>
              <p:nvPr userDrawn="1"/>
            </p:nvCxnSpPr>
            <p:spPr>
              <a:xfrm flipV="1">
                <a:off x="326390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AE2EE7DC-04CD-4203-8D5F-7118B5A579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9344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2E011AEE-EA06-45AB-8C60-D87FB51EAB4B}"/>
                  </a:ext>
                </a:extLst>
              </p:cNvPr>
              <p:cNvCxnSpPr/>
              <p:nvPr userDrawn="1"/>
            </p:nvCxnSpPr>
            <p:spPr>
              <a:xfrm flipV="1">
                <a:off x="354838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660E9564-EBD8-4524-8EB5-862A0CF3C6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4000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7FE31350-0091-4AC0-B6A9-14EE15B4F66A}"/>
                  </a:ext>
                </a:extLst>
              </p:cNvPr>
              <p:cNvCxnSpPr/>
              <p:nvPr userDrawn="1"/>
            </p:nvCxnSpPr>
            <p:spPr>
              <a:xfrm flipV="1">
                <a:off x="269494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0A5CB57-B87C-4FA4-A302-9515290FFE3F}"/>
                </a:ext>
              </a:extLst>
            </p:cNvPr>
            <p:cNvGrpSpPr/>
            <p:nvPr userDrawn="1"/>
          </p:nvGrpSpPr>
          <p:grpSpPr>
            <a:xfrm>
              <a:off x="8601196" y="3999781"/>
              <a:ext cx="631955" cy="118492"/>
              <a:chOff x="2540000" y="1049020"/>
              <a:chExt cx="1137920" cy="213360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6D172689-EC88-41EE-AE09-A62EF036A10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82448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67EC5E7A-35FD-4D38-B923-996C08246754}"/>
                  </a:ext>
                </a:extLst>
              </p:cNvPr>
              <p:cNvCxnSpPr/>
              <p:nvPr userDrawn="1"/>
            </p:nvCxnSpPr>
            <p:spPr>
              <a:xfrm flipV="1">
                <a:off x="297942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751281BF-E7DF-4936-A66E-9A04EA29C4E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0896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A11752A0-E4AB-4C45-9DD6-2F02B018C9EB}"/>
                  </a:ext>
                </a:extLst>
              </p:cNvPr>
              <p:cNvCxnSpPr/>
              <p:nvPr userDrawn="1"/>
            </p:nvCxnSpPr>
            <p:spPr>
              <a:xfrm flipV="1">
                <a:off x="326390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ADB07569-E8B7-4A11-A254-35F513EB414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9344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F9B44806-5E0A-4EB5-99FF-E9EEA598C93A}"/>
                  </a:ext>
                </a:extLst>
              </p:cNvPr>
              <p:cNvCxnSpPr/>
              <p:nvPr userDrawn="1"/>
            </p:nvCxnSpPr>
            <p:spPr>
              <a:xfrm flipV="1">
                <a:off x="354838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C74D4D71-A357-4407-B55D-61D07B29B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4000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CDDB2215-D8C5-4ACD-BA64-F3D8C5766B6E}"/>
                  </a:ext>
                </a:extLst>
              </p:cNvPr>
              <p:cNvCxnSpPr/>
              <p:nvPr userDrawn="1"/>
            </p:nvCxnSpPr>
            <p:spPr>
              <a:xfrm flipV="1">
                <a:off x="269494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86209D4-28B3-4CED-B891-06ED1693843D}"/>
              </a:ext>
            </a:extLst>
          </p:cNvPr>
          <p:cNvGrpSpPr/>
          <p:nvPr userDrawn="1"/>
        </p:nvGrpSpPr>
        <p:grpSpPr>
          <a:xfrm>
            <a:off x="1133122" y="5925801"/>
            <a:ext cx="1263910" cy="118492"/>
            <a:chOff x="8601196" y="3999781"/>
            <a:chExt cx="1263910" cy="11849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8DE270B-D00C-4A71-A278-5103B9CDA1BB}"/>
                </a:ext>
              </a:extLst>
            </p:cNvPr>
            <p:cNvGrpSpPr/>
            <p:nvPr userDrawn="1"/>
          </p:nvGrpSpPr>
          <p:grpSpPr>
            <a:xfrm>
              <a:off x="9233151" y="3999781"/>
              <a:ext cx="631955" cy="118492"/>
              <a:chOff x="2540000" y="1049020"/>
              <a:chExt cx="1137920" cy="213360"/>
            </a:xfrm>
          </p:grpSpPr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05745488-E9FE-4AEE-B52C-D54AB6266B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82448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B48F157A-7C3D-4CDF-9AB9-C06A93428988}"/>
                  </a:ext>
                </a:extLst>
              </p:cNvPr>
              <p:cNvCxnSpPr/>
              <p:nvPr userDrawn="1"/>
            </p:nvCxnSpPr>
            <p:spPr>
              <a:xfrm flipV="1">
                <a:off x="297942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34DF94BB-948B-4B86-859E-B90A8851C6D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0896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7562761E-429F-460B-81A2-A41CF12BFB11}"/>
                  </a:ext>
                </a:extLst>
              </p:cNvPr>
              <p:cNvCxnSpPr/>
              <p:nvPr userDrawn="1"/>
            </p:nvCxnSpPr>
            <p:spPr>
              <a:xfrm flipV="1">
                <a:off x="326390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1356A8E2-CE6E-4CD3-8CDA-20DAA246DD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9344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131253F8-46D7-40A0-8056-826621212597}"/>
                  </a:ext>
                </a:extLst>
              </p:cNvPr>
              <p:cNvCxnSpPr/>
              <p:nvPr userDrawn="1"/>
            </p:nvCxnSpPr>
            <p:spPr>
              <a:xfrm flipV="1">
                <a:off x="354838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23A0A7F7-0EAE-4A11-B5C8-6380DCA5D63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4000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693BBB74-5948-471B-AF8A-D699C2EC7789}"/>
                  </a:ext>
                </a:extLst>
              </p:cNvPr>
              <p:cNvCxnSpPr/>
              <p:nvPr userDrawn="1"/>
            </p:nvCxnSpPr>
            <p:spPr>
              <a:xfrm flipV="1">
                <a:off x="269494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D97B7AB5-1C00-4CFE-AF96-C2B47F086458}"/>
                </a:ext>
              </a:extLst>
            </p:cNvPr>
            <p:cNvGrpSpPr/>
            <p:nvPr userDrawn="1"/>
          </p:nvGrpSpPr>
          <p:grpSpPr>
            <a:xfrm>
              <a:off x="8601196" y="3999781"/>
              <a:ext cx="631955" cy="118492"/>
              <a:chOff x="2540000" y="1049020"/>
              <a:chExt cx="1137920" cy="213360"/>
            </a:xfrm>
          </p:grpSpPr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ADB93D19-5557-4F39-91DD-954979C962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82448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A7DBBD7A-10B7-4BDF-9F40-947AA3FB7104}"/>
                  </a:ext>
                </a:extLst>
              </p:cNvPr>
              <p:cNvCxnSpPr/>
              <p:nvPr userDrawn="1"/>
            </p:nvCxnSpPr>
            <p:spPr>
              <a:xfrm flipV="1">
                <a:off x="297942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80F0BB26-5F6A-4DE6-922B-7EE17E0E82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0896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AF2DE297-F05A-491E-A9B0-66092EE7CAC9}"/>
                  </a:ext>
                </a:extLst>
              </p:cNvPr>
              <p:cNvCxnSpPr/>
              <p:nvPr userDrawn="1"/>
            </p:nvCxnSpPr>
            <p:spPr>
              <a:xfrm flipV="1">
                <a:off x="326390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6ADE83C2-4A0E-46D5-B2CF-3FA0923FED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9344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A5B14C8D-F856-4F4A-9300-C9FA619BC555}"/>
                  </a:ext>
                </a:extLst>
              </p:cNvPr>
              <p:cNvCxnSpPr/>
              <p:nvPr userDrawn="1"/>
            </p:nvCxnSpPr>
            <p:spPr>
              <a:xfrm flipV="1">
                <a:off x="354838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5655BFF3-FBC0-4ADB-A040-AD55898BA8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4000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EAAC272D-CC98-43DD-A361-ACE638969451}"/>
                  </a:ext>
                </a:extLst>
              </p:cNvPr>
              <p:cNvCxnSpPr/>
              <p:nvPr userDrawn="1"/>
            </p:nvCxnSpPr>
            <p:spPr>
              <a:xfrm flipV="1">
                <a:off x="269494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9A9FE2E6-2688-4636-84B6-1C95B9DDCBD8}"/>
              </a:ext>
            </a:extLst>
          </p:cNvPr>
          <p:cNvSpPr/>
          <p:nvPr userDrawn="1"/>
        </p:nvSpPr>
        <p:spPr>
          <a:xfrm rot="5400000">
            <a:off x="11287923" y="5951126"/>
            <a:ext cx="854038" cy="954121"/>
          </a:xfrm>
          <a:custGeom>
            <a:avLst/>
            <a:gdLst>
              <a:gd name="connsiteX0" fmla="*/ 769054 w 854038"/>
              <a:gd name="connsiteY0" fmla="*/ 42493 h 954121"/>
              <a:gd name="connsiteX1" fmla="*/ 811545 w 854038"/>
              <a:gd name="connsiteY1" fmla="*/ 0 h 954121"/>
              <a:gd name="connsiteX2" fmla="*/ 854038 w 854038"/>
              <a:gd name="connsiteY2" fmla="*/ 42493 h 954121"/>
              <a:gd name="connsiteX3" fmla="*/ 811545 w 854038"/>
              <a:gd name="connsiteY3" fmla="*/ 84985 h 954121"/>
              <a:gd name="connsiteX4" fmla="*/ 769054 w 854038"/>
              <a:gd name="connsiteY4" fmla="*/ 42493 h 954121"/>
              <a:gd name="connsiteX5" fmla="*/ 769054 w 854038"/>
              <a:gd name="connsiteY5" fmla="*/ 187349 h 954121"/>
              <a:gd name="connsiteX6" fmla="*/ 811545 w 854038"/>
              <a:gd name="connsiteY6" fmla="*/ 144859 h 954121"/>
              <a:gd name="connsiteX7" fmla="*/ 854038 w 854038"/>
              <a:gd name="connsiteY7" fmla="*/ 187349 h 954121"/>
              <a:gd name="connsiteX8" fmla="*/ 811545 w 854038"/>
              <a:gd name="connsiteY8" fmla="*/ 229841 h 954121"/>
              <a:gd name="connsiteX9" fmla="*/ 769054 w 854038"/>
              <a:gd name="connsiteY9" fmla="*/ 187349 h 954121"/>
              <a:gd name="connsiteX10" fmla="*/ 769054 w 854038"/>
              <a:gd name="connsiteY10" fmla="*/ 332205 h 954121"/>
              <a:gd name="connsiteX11" fmla="*/ 811545 w 854038"/>
              <a:gd name="connsiteY11" fmla="*/ 289713 h 954121"/>
              <a:gd name="connsiteX12" fmla="*/ 854038 w 854038"/>
              <a:gd name="connsiteY12" fmla="*/ 332205 h 954121"/>
              <a:gd name="connsiteX13" fmla="*/ 811545 w 854038"/>
              <a:gd name="connsiteY13" fmla="*/ 374697 h 954121"/>
              <a:gd name="connsiteX14" fmla="*/ 769054 w 854038"/>
              <a:gd name="connsiteY14" fmla="*/ 332205 h 954121"/>
              <a:gd name="connsiteX15" fmla="*/ 769054 w 854038"/>
              <a:gd name="connsiteY15" fmla="*/ 477061 h 954121"/>
              <a:gd name="connsiteX16" fmla="*/ 811545 w 854038"/>
              <a:gd name="connsiteY16" fmla="*/ 434569 h 954121"/>
              <a:gd name="connsiteX17" fmla="*/ 854038 w 854038"/>
              <a:gd name="connsiteY17" fmla="*/ 477061 h 954121"/>
              <a:gd name="connsiteX18" fmla="*/ 811545 w 854038"/>
              <a:gd name="connsiteY18" fmla="*/ 519553 h 954121"/>
              <a:gd name="connsiteX19" fmla="*/ 769054 w 854038"/>
              <a:gd name="connsiteY19" fmla="*/ 477061 h 954121"/>
              <a:gd name="connsiteX20" fmla="*/ 769054 w 854038"/>
              <a:gd name="connsiteY20" fmla="*/ 621917 h 954121"/>
              <a:gd name="connsiteX21" fmla="*/ 811545 w 854038"/>
              <a:gd name="connsiteY21" fmla="*/ 579425 h 954121"/>
              <a:gd name="connsiteX22" fmla="*/ 854038 w 854038"/>
              <a:gd name="connsiteY22" fmla="*/ 621917 h 954121"/>
              <a:gd name="connsiteX23" fmla="*/ 811545 w 854038"/>
              <a:gd name="connsiteY23" fmla="*/ 664409 h 954121"/>
              <a:gd name="connsiteX24" fmla="*/ 769054 w 854038"/>
              <a:gd name="connsiteY24" fmla="*/ 621917 h 954121"/>
              <a:gd name="connsiteX25" fmla="*/ 769054 w 854038"/>
              <a:gd name="connsiteY25" fmla="*/ 766773 h 954121"/>
              <a:gd name="connsiteX26" fmla="*/ 811545 w 854038"/>
              <a:gd name="connsiteY26" fmla="*/ 724281 h 954121"/>
              <a:gd name="connsiteX27" fmla="*/ 854038 w 854038"/>
              <a:gd name="connsiteY27" fmla="*/ 766773 h 954121"/>
              <a:gd name="connsiteX28" fmla="*/ 811545 w 854038"/>
              <a:gd name="connsiteY28" fmla="*/ 809265 h 954121"/>
              <a:gd name="connsiteX29" fmla="*/ 769054 w 854038"/>
              <a:gd name="connsiteY29" fmla="*/ 766773 h 954121"/>
              <a:gd name="connsiteX30" fmla="*/ 769054 w 854038"/>
              <a:gd name="connsiteY30" fmla="*/ 911629 h 954121"/>
              <a:gd name="connsiteX31" fmla="*/ 811545 w 854038"/>
              <a:gd name="connsiteY31" fmla="*/ 869139 h 954121"/>
              <a:gd name="connsiteX32" fmla="*/ 854038 w 854038"/>
              <a:gd name="connsiteY32" fmla="*/ 911629 h 954121"/>
              <a:gd name="connsiteX33" fmla="*/ 811545 w 854038"/>
              <a:gd name="connsiteY33" fmla="*/ 954121 h 954121"/>
              <a:gd name="connsiteX34" fmla="*/ 769054 w 854038"/>
              <a:gd name="connsiteY34" fmla="*/ 911629 h 954121"/>
              <a:gd name="connsiteX35" fmla="*/ 599091 w 854038"/>
              <a:gd name="connsiteY35" fmla="*/ 42493 h 954121"/>
              <a:gd name="connsiteX36" fmla="*/ 641583 w 854038"/>
              <a:gd name="connsiteY36" fmla="*/ 0 h 954121"/>
              <a:gd name="connsiteX37" fmla="*/ 684075 w 854038"/>
              <a:gd name="connsiteY37" fmla="*/ 42493 h 954121"/>
              <a:gd name="connsiteX38" fmla="*/ 641583 w 854038"/>
              <a:gd name="connsiteY38" fmla="*/ 84985 h 954121"/>
              <a:gd name="connsiteX39" fmla="*/ 599091 w 854038"/>
              <a:gd name="connsiteY39" fmla="*/ 42493 h 954121"/>
              <a:gd name="connsiteX40" fmla="*/ 599091 w 854038"/>
              <a:gd name="connsiteY40" fmla="*/ 187349 h 954121"/>
              <a:gd name="connsiteX41" fmla="*/ 641583 w 854038"/>
              <a:gd name="connsiteY41" fmla="*/ 144859 h 954121"/>
              <a:gd name="connsiteX42" fmla="*/ 684075 w 854038"/>
              <a:gd name="connsiteY42" fmla="*/ 187349 h 954121"/>
              <a:gd name="connsiteX43" fmla="*/ 641583 w 854038"/>
              <a:gd name="connsiteY43" fmla="*/ 229841 h 954121"/>
              <a:gd name="connsiteX44" fmla="*/ 599091 w 854038"/>
              <a:gd name="connsiteY44" fmla="*/ 187349 h 954121"/>
              <a:gd name="connsiteX45" fmla="*/ 599091 w 854038"/>
              <a:gd name="connsiteY45" fmla="*/ 332205 h 954121"/>
              <a:gd name="connsiteX46" fmla="*/ 641583 w 854038"/>
              <a:gd name="connsiteY46" fmla="*/ 289713 h 954121"/>
              <a:gd name="connsiteX47" fmla="*/ 684075 w 854038"/>
              <a:gd name="connsiteY47" fmla="*/ 332205 h 954121"/>
              <a:gd name="connsiteX48" fmla="*/ 641583 w 854038"/>
              <a:gd name="connsiteY48" fmla="*/ 374697 h 954121"/>
              <a:gd name="connsiteX49" fmla="*/ 599091 w 854038"/>
              <a:gd name="connsiteY49" fmla="*/ 332205 h 954121"/>
              <a:gd name="connsiteX50" fmla="*/ 599091 w 854038"/>
              <a:gd name="connsiteY50" fmla="*/ 477061 h 954121"/>
              <a:gd name="connsiteX51" fmla="*/ 641583 w 854038"/>
              <a:gd name="connsiteY51" fmla="*/ 434569 h 954121"/>
              <a:gd name="connsiteX52" fmla="*/ 684075 w 854038"/>
              <a:gd name="connsiteY52" fmla="*/ 477061 h 954121"/>
              <a:gd name="connsiteX53" fmla="*/ 641583 w 854038"/>
              <a:gd name="connsiteY53" fmla="*/ 519553 h 954121"/>
              <a:gd name="connsiteX54" fmla="*/ 599091 w 854038"/>
              <a:gd name="connsiteY54" fmla="*/ 477061 h 954121"/>
              <a:gd name="connsiteX55" fmla="*/ 599091 w 854038"/>
              <a:gd name="connsiteY55" fmla="*/ 621917 h 954121"/>
              <a:gd name="connsiteX56" fmla="*/ 641583 w 854038"/>
              <a:gd name="connsiteY56" fmla="*/ 579425 h 954121"/>
              <a:gd name="connsiteX57" fmla="*/ 684075 w 854038"/>
              <a:gd name="connsiteY57" fmla="*/ 621917 h 954121"/>
              <a:gd name="connsiteX58" fmla="*/ 641583 w 854038"/>
              <a:gd name="connsiteY58" fmla="*/ 664409 h 954121"/>
              <a:gd name="connsiteX59" fmla="*/ 599091 w 854038"/>
              <a:gd name="connsiteY59" fmla="*/ 621917 h 954121"/>
              <a:gd name="connsiteX60" fmla="*/ 599091 w 854038"/>
              <a:gd name="connsiteY60" fmla="*/ 766773 h 954121"/>
              <a:gd name="connsiteX61" fmla="*/ 641583 w 854038"/>
              <a:gd name="connsiteY61" fmla="*/ 724281 h 954121"/>
              <a:gd name="connsiteX62" fmla="*/ 684075 w 854038"/>
              <a:gd name="connsiteY62" fmla="*/ 766773 h 954121"/>
              <a:gd name="connsiteX63" fmla="*/ 641583 w 854038"/>
              <a:gd name="connsiteY63" fmla="*/ 809265 h 954121"/>
              <a:gd name="connsiteX64" fmla="*/ 599091 w 854038"/>
              <a:gd name="connsiteY64" fmla="*/ 766773 h 954121"/>
              <a:gd name="connsiteX65" fmla="*/ 599091 w 854038"/>
              <a:gd name="connsiteY65" fmla="*/ 911629 h 954121"/>
              <a:gd name="connsiteX66" fmla="*/ 641583 w 854038"/>
              <a:gd name="connsiteY66" fmla="*/ 869139 h 954121"/>
              <a:gd name="connsiteX67" fmla="*/ 684075 w 854038"/>
              <a:gd name="connsiteY67" fmla="*/ 911629 h 954121"/>
              <a:gd name="connsiteX68" fmla="*/ 641583 w 854038"/>
              <a:gd name="connsiteY68" fmla="*/ 954121 h 954121"/>
              <a:gd name="connsiteX69" fmla="*/ 599091 w 854038"/>
              <a:gd name="connsiteY69" fmla="*/ 911629 h 954121"/>
              <a:gd name="connsiteX70" fmla="*/ 429128 w 854038"/>
              <a:gd name="connsiteY70" fmla="*/ 42493 h 954121"/>
              <a:gd name="connsiteX71" fmla="*/ 471621 w 854038"/>
              <a:gd name="connsiteY71" fmla="*/ 0 h 954121"/>
              <a:gd name="connsiteX72" fmla="*/ 514112 w 854038"/>
              <a:gd name="connsiteY72" fmla="*/ 42493 h 954121"/>
              <a:gd name="connsiteX73" fmla="*/ 471621 w 854038"/>
              <a:gd name="connsiteY73" fmla="*/ 84985 h 954121"/>
              <a:gd name="connsiteX74" fmla="*/ 429128 w 854038"/>
              <a:gd name="connsiteY74" fmla="*/ 42493 h 954121"/>
              <a:gd name="connsiteX75" fmla="*/ 429128 w 854038"/>
              <a:gd name="connsiteY75" fmla="*/ 187349 h 954121"/>
              <a:gd name="connsiteX76" fmla="*/ 471621 w 854038"/>
              <a:gd name="connsiteY76" fmla="*/ 144859 h 954121"/>
              <a:gd name="connsiteX77" fmla="*/ 514112 w 854038"/>
              <a:gd name="connsiteY77" fmla="*/ 187349 h 954121"/>
              <a:gd name="connsiteX78" fmla="*/ 471621 w 854038"/>
              <a:gd name="connsiteY78" fmla="*/ 229841 h 954121"/>
              <a:gd name="connsiteX79" fmla="*/ 429128 w 854038"/>
              <a:gd name="connsiteY79" fmla="*/ 187349 h 954121"/>
              <a:gd name="connsiteX80" fmla="*/ 429128 w 854038"/>
              <a:gd name="connsiteY80" fmla="*/ 332205 h 954121"/>
              <a:gd name="connsiteX81" fmla="*/ 471621 w 854038"/>
              <a:gd name="connsiteY81" fmla="*/ 289713 h 954121"/>
              <a:gd name="connsiteX82" fmla="*/ 514112 w 854038"/>
              <a:gd name="connsiteY82" fmla="*/ 332205 h 954121"/>
              <a:gd name="connsiteX83" fmla="*/ 471621 w 854038"/>
              <a:gd name="connsiteY83" fmla="*/ 374697 h 954121"/>
              <a:gd name="connsiteX84" fmla="*/ 429128 w 854038"/>
              <a:gd name="connsiteY84" fmla="*/ 332205 h 954121"/>
              <a:gd name="connsiteX85" fmla="*/ 429128 w 854038"/>
              <a:gd name="connsiteY85" fmla="*/ 477061 h 954121"/>
              <a:gd name="connsiteX86" fmla="*/ 471621 w 854038"/>
              <a:gd name="connsiteY86" fmla="*/ 434569 h 954121"/>
              <a:gd name="connsiteX87" fmla="*/ 514112 w 854038"/>
              <a:gd name="connsiteY87" fmla="*/ 477061 h 954121"/>
              <a:gd name="connsiteX88" fmla="*/ 471621 w 854038"/>
              <a:gd name="connsiteY88" fmla="*/ 519553 h 954121"/>
              <a:gd name="connsiteX89" fmla="*/ 429128 w 854038"/>
              <a:gd name="connsiteY89" fmla="*/ 477061 h 954121"/>
              <a:gd name="connsiteX90" fmla="*/ 429128 w 854038"/>
              <a:gd name="connsiteY90" fmla="*/ 621917 h 954121"/>
              <a:gd name="connsiteX91" fmla="*/ 471621 w 854038"/>
              <a:gd name="connsiteY91" fmla="*/ 579425 h 954121"/>
              <a:gd name="connsiteX92" fmla="*/ 514112 w 854038"/>
              <a:gd name="connsiteY92" fmla="*/ 621917 h 954121"/>
              <a:gd name="connsiteX93" fmla="*/ 471621 w 854038"/>
              <a:gd name="connsiteY93" fmla="*/ 664409 h 954121"/>
              <a:gd name="connsiteX94" fmla="*/ 429128 w 854038"/>
              <a:gd name="connsiteY94" fmla="*/ 621917 h 954121"/>
              <a:gd name="connsiteX95" fmla="*/ 429128 w 854038"/>
              <a:gd name="connsiteY95" fmla="*/ 766773 h 954121"/>
              <a:gd name="connsiteX96" fmla="*/ 471621 w 854038"/>
              <a:gd name="connsiteY96" fmla="*/ 724281 h 954121"/>
              <a:gd name="connsiteX97" fmla="*/ 514112 w 854038"/>
              <a:gd name="connsiteY97" fmla="*/ 766773 h 954121"/>
              <a:gd name="connsiteX98" fmla="*/ 471621 w 854038"/>
              <a:gd name="connsiteY98" fmla="*/ 809265 h 954121"/>
              <a:gd name="connsiteX99" fmla="*/ 429128 w 854038"/>
              <a:gd name="connsiteY99" fmla="*/ 766773 h 954121"/>
              <a:gd name="connsiteX100" fmla="*/ 429128 w 854038"/>
              <a:gd name="connsiteY100" fmla="*/ 911629 h 954121"/>
              <a:gd name="connsiteX101" fmla="*/ 471621 w 854038"/>
              <a:gd name="connsiteY101" fmla="*/ 869139 h 954121"/>
              <a:gd name="connsiteX102" fmla="*/ 514112 w 854038"/>
              <a:gd name="connsiteY102" fmla="*/ 911629 h 954121"/>
              <a:gd name="connsiteX103" fmla="*/ 471621 w 854038"/>
              <a:gd name="connsiteY103" fmla="*/ 954121 h 954121"/>
              <a:gd name="connsiteX104" fmla="*/ 429128 w 854038"/>
              <a:gd name="connsiteY104" fmla="*/ 911629 h 954121"/>
              <a:gd name="connsiteX105" fmla="*/ 259167 w 854038"/>
              <a:gd name="connsiteY105" fmla="*/ 42493 h 954121"/>
              <a:gd name="connsiteX106" fmla="*/ 301658 w 854038"/>
              <a:gd name="connsiteY106" fmla="*/ 0 h 954121"/>
              <a:gd name="connsiteX107" fmla="*/ 344150 w 854038"/>
              <a:gd name="connsiteY107" fmla="*/ 42493 h 954121"/>
              <a:gd name="connsiteX108" fmla="*/ 301658 w 854038"/>
              <a:gd name="connsiteY108" fmla="*/ 84985 h 954121"/>
              <a:gd name="connsiteX109" fmla="*/ 259167 w 854038"/>
              <a:gd name="connsiteY109" fmla="*/ 42493 h 954121"/>
              <a:gd name="connsiteX110" fmla="*/ 259167 w 854038"/>
              <a:gd name="connsiteY110" fmla="*/ 187349 h 954121"/>
              <a:gd name="connsiteX111" fmla="*/ 301658 w 854038"/>
              <a:gd name="connsiteY111" fmla="*/ 144859 h 954121"/>
              <a:gd name="connsiteX112" fmla="*/ 344150 w 854038"/>
              <a:gd name="connsiteY112" fmla="*/ 187349 h 954121"/>
              <a:gd name="connsiteX113" fmla="*/ 301658 w 854038"/>
              <a:gd name="connsiteY113" fmla="*/ 229841 h 954121"/>
              <a:gd name="connsiteX114" fmla="*/ 259167 w 854038"/>
              <a:gd name="connsiteY114" fmla="*/ 187349 h 954121"/>
              <a:gd name="connsiteX115" fmla="*/ 259167 w 854038"/>
              <a:gd name="connsiteY115" fmla="*/ 332205 h 954121"/>
              <a:gd name="connsiteX116" fmla="*/ 301658 w 854038"/>
              <a:gd name="connsiteY116" fmla="*/ 289713 h 954121"/>
              <a:gd name="connsiteX117" fmla="*/ 344150 w 854038"/>
              <a:gd name="connsiteY117" fmla="*/ 332205 h 954121"/>
              <a:gd name="connsiteX118" fmla="*/ 301658 w 854038"/>
              <a:gd name="connsiteY118" fmla="*/ 374697 h 954121"/>
              <a:gd name="connsiteX119" fmla="*/ 259167 w 854038"/>
              <a:gd name="connsiteY119" fmla="*/ 332205 h 954121"/>
              <a:gd name="connsiteX120" fmla="*/ 259167 w 854038"/>
              <a:gd name="connsiteY120" fmla="*/ 477061 h 954121"/>
              <a:gd name="connsiteX121" fmla="*/ 301658 w 854038"/>
              <a:gd name="connsiteY121" fmla="*/ 434569 h 954121"/>
              <a:gd name="connsiteX122" fmla="*/ 344150 w 854038"/>
              <a:gd name="connsiteY122" fmla="*/ 477061 h 954121"/>
              <a:gd name="connsiteX123" fmla="*/ 301658 w 854038"/>
              <a:gd name="connsiteY123" fmla="*/ 519553 h 954121"/>
              <a:gd name="connsiteX124" fmla="*/ 259167 w 854038"/>
              <a:gd name="connsiteY124" fmla="*/ 477061 h 954121"/>
              <a:gd name="connsiteX125" fmla="*/ 259167 w 854038"/>
              <a:gd name="connsiteY125" fmla="*/ 621917 h 954121"/>
              <a:gd name="connsiteX126" fmla="*/ 301658 w 854038"/>
              <a:gd name="connsiteY126" fmla="*/ 579425 h 954121"/>
              <a:gd name="connsiteX127" fmla="*/ 344150 w 854038"/>
              <a:gd name="connsiteY127" fmla="*/ 621917 h 954121"/>
              <a:gd name="connsiteX128" fmla="*/ 301658 w 854038"/>
              <a:gd name="connsiteY128" fmla="*/ 664409 h 954121"/>
              <a:gd name="connsiteX129" fmla="*/ 259167 w 854038"/>
              <a:gd name="connsiteY129" fmla="*/ 621917 h 954121"/>
              <a:gd name="connsiteX130" fmla="*/ 259167 w 854038"/>
              <a:gd name="connsiteY130" fmla="*/ 766773 h 954121"/>
              <a:gd name="connsiteX131" fmla="*/ 301658 w 854038"/>
              <a:gd name="connsiteY131" fmla="*/ 724281 h 954121"/>
              <a:gd name="connsiteX132" fmla="*/ 344150 w 854038"/>
              <a:gd name="connsiteY132" fmla="*/ 766773 h 954121"/>
              <a:gd name="connsiteX133" fmla="*/ 301658 w 854038"/>
              <a:gd name="connsiteY133" fmla="*/ 809265 h 954121"/>
              <a:gd name="connsiteX134" fmla="*/ 259167 w 854038"/>
              <a:gd name="connsiteY134" fmla="*/ 766773 h 954121"/>
              <a:gd name="connsiteX135" fmla="*/ 259167 w 854038"/>
              <a:gd name="connsiteY135" fmla="*/ 911629 h 954121"/>
              <a:gd name="connsiteX136" fmla="*/ 301658 w 854038"/>
              <a:gd name="connsiteY136" fmla="*/ 869139 h 954121"/>
              <a:gd name="connsiteX137" fmla="*/ 344150 w 854038"/>
              <a:gd name="connsiteY137" fmla="*/ 911629 h 954121"/>
              <a:gd name="connsiteX138" fmla="*/ 301658 w 854038"/>
              <a:gd name="connsiteY138" fmla="*/ 954121 h 954121"/>
              <a:gd name="connsiteX139" fmla="*/ 259167 w 854038"/>
              <a:gd name="connsiteY139" fmla="*/ 911629 h 954121"/>
              <a:gd name="connsiteX140" fmla="*/ 89204 w 854038"/>
              <a:gd name="connsiteY140" fmla="*/ 42493 h 954121"/>
              <a:gd name="connsiteX141" fmla="*/ 131695 w 854038"/>
              <a:gd name="connsiteY141" fmla="*/ 0 h 954121"/>
              <a:gd name="connsiteX142" fmla="*/ 174187 w 854038"/>
              <a:gd name="connsiteY142" fmla="*/ 42493 h 954121"/>
              <a:gd name="connsiteX143" fmla="*/ 131695 w 854038"/>
              <a:gd name="connsiteY143" fmla="*/ 84985 h 954121"/>
              <a:gd name="connsiteX144" fmla="*/ 89204 w 854038"/>
              <a:gd name="connsiteY144" fmla="*/ 42493 h 954121"/>
              <a:gd name="connsiteX145" fmla="*/ 89204 w 854038"/>
              <a:gd name="connsiteY145" fmla="*/ 187349 h 954121"/>
              <a:gd name="connsiteX146" fmla="*/ 131695 w 854038"/>
              <a:gd name="connsiteY146" fmla="*/ 144859 h 954121"/>
              <a:gd name="connsiteX147" fmla="*/ 174187 w 854038"/>
              <a:gd name="connsiteY147" fmla="*/ 187349 h 954121"/>
              <a:gd name="connsiteX148" fmla="*/ 131695 w 854038"/>
              <a:gd name="connsiteY148" fmla="*/ 229841 h 954121"/>
              <a:gd name="connsiteX149" fmla="*/ 89204 w 854038"/>
              <a:gd name="connsiteY149" fmla="*/ 187349 h 954121"/>
              <a:gd name="connsiteX150" fmla="*/ 89204 w 854038"/>
              <a:gd name="connsiteY150" fmla="*/ 332205 h 954121"/>
              <a:gd name="connsiteX151" fmla="*/ 131695 w 854038"/>
              <a:gd name="connsiteY151" fmla="*/ 289713 h 954121"/>
              <a:gd name="connsiteX152" fmla="*/ 174187 w 854038"/>
              <a:gd name="connsiteY152" fmla="*/ 332205 h 954121"/>
              <a:gd name="connsiteX153" fmla="*/ 131695 w 854038"/>
              <a:gd name="connsiteY153" fmla="*/ 374697 h 954121"/>
              <a:gd name="connsiteX154" fmla="*/ 89204 w 854038"/>
              <a:gd name="connsiteY154" fmla="*/ 332205 h 954121"/>
              <a:gd name="connsiteX155" fmla="*/ 89204 w 854038"/>
              <a:gd name="connsiteY155" fmla="*/ 477061 h 954121"/>
              <a:gd name="connsiteX156" fmla="*/ 131695 w 854038"/>
              <a:gd name="connsiteY156" fmla="*/ 434569 h 954121"/>
              <a:gd name="connsiteX157" fmla="*/ 174187 w 854038"/>
              <a:gd name="connsiteY157" fmla="*/ 477061 h 954121"/>
              <a:gd name="connsiteX158" fmla="*/ 131695 w 854038"/>
              <a:gd name="connsiteY158" fmla="*/ 519553 h 954121"/>
              <a:gd name="connsiteX159" fmla="*/ 89204 w 854038"/>
              <a:gd name="connsiteY159" fmla="*/ 477061 h 954121"/>
              <a:gd name="connsiteX160" fmla="*/ 89204 w 854038"/>
              <a:gd name="connsiteY160" fmla="*/ 621917 h 954121"/>
              <a:gd name="connsiteX161" fmla="*/ 131695 w 854038"/>
              <a:gd name="connsiteY161" fmla="*/ 579425 h 954121"/>
              <a:gd name="connsiteX162" fmla="*/ 174187 w 854038"/>
              <a:gd name="connsiteY162" fmla="*/ 621917 h 954121"/>
              <a:gd name="connsiteX163" fmla="*/ 131695 w 854038"/>
              <a:gd name="connsiteY163" fmla="*/ 664409 h 954121"/>
              <a:gd name="connsiteX164" fmla="*/ 89204 w 854038"/>
              <a:gd name="connsiteY164" fmla="*/ 621917 h 954121"/>
              <a:gd name="connsiteX165" fmla="*/ 89204 w 854038"/>
              <a:gd name="connsiteY165" fmla="*/ 766773 h 954121"/>
              <a:gd name="connsiteX166" fmla="*/ 131695 w 854038"/>
              <a:gd name="connsiteY166" fmla="*/ 724281 h 954121"/>
              <a:gd name="connsiteX167" fmla="*/ 174187 w 854038"/>
              <a:gd name="connsiteY167" fmla="*/ 766773 h 954121"/>
              <a:gd name="connsiteX168" fmla="*/ 131695 w 854038"/>
              <a:gd name="connsiteY168" fmla="*/ 809265 h 954121"/>
              <a:gd name="connsiteX169" fmla="*/ 89204 w 854038"/>
              <a:gd name="connsiteY169" fmla="*/ 766773 h 954121"/>
              <a:gd name="connsiteX170" fmla="*/ 89204 w 854038"/>
              <a:gd name="connsiteY170" fmla="*/ 911629 h 954121"/>
              <a:gd name="connsiteX171" fmla="*/ 131695 w 854038"/>
              <a:gd name="connsiteY171" fmla="*/ 869139 h 954121"/>
              <a:gd name="connsiteX172" fmla="*/ 174187 w 854038"/>
              <a:gd name="connsiteY172" fmla="*/ 911629 h 954121"/>
              <a:gd name="connsiteX173" fmla="*/ 131695 w 854038"/>
              <a:gd name="connsiteY173" fmla="*/ 954121 h 954121"/>
              <a:gd name="connsiteX174" fmla="*/ 89204 w 854038"/>
              <a:gd name="connsiteY174" fmla="*/ 911629 h 954121"/>
              <a:gd name="connsiteX175" fmla="*/ 0 w 854038"/>
              <a:gd name="connsiteY175" fmla="*/ 52693 h 954121"/>
              <a:gd name="connsiteX176" fmla="*/ 0 w 854038"/>
              <a:gd name="connsiteY176" fmla="*/ 32293 h 954121"/>
              <a:gd name="connsiteX177" fmla="*/ 4225 w 854038"/>
              <a:gd name="connsiteY177" fmla="*/ 42493 h 954121"/>
              <a:gd name="connsiteX178" fmla="*/ 0 w 854038"/>
              <a:gd name="connsiteY178" fmla="*/ 197549 h 954121"/>
              <a:gd name="connsiteX179" fmla="*/ 0 w 854038"/>
              <a:gd name="connsiteY179" fmla="*/ 177149 h 954121"/>
              <a:gd name="connsiteX180" fmla="*/ 4225 w 854038"/>
              <a:gd name="connsiteY180" fmla="*/ 187349 h 954121"/>
              <a:gd name="connsiteX181" fmla="*/ 0 w 854038"/>
              <a:gd name="connsiteY181" fmla="*/ 342405 h 954121"/>
              <a:gd name="connsiteX182" fmla="*/ 0 w 854038"/>
              <a:gd name="connsiteY182" fmla="*/ 322007 h 954121"/>
              <a:gd name="connsiteX183" fmla="*/ 4225 w 854038"/>
              <a:gd name="connsiteY183" fmla="*/ 332205 h 954121"/>
              <a:gd name="connsiteX184" fmla="*/ 0 w 854038"/>
              <a:gd name="connsiteY184" fmla="*/ 487261 h 954121"/>
              <a:gd name="connsiteX185" fmla="*/ 0 w 854038"/>
              <a:gd name="connsiteY185" fmla="*/ 466861 h 954121"/>
              <a:gd name="connsiteX186" fmla="*/ 4225 w 854038"/>
              <a:gd name="connsiteY186" fmla="*/ 477061 h 954121"/>
              <a:gd name="connsiteX187" fmla="*/ 0 w 854038"/>
              <a:gd name="connsiteY187" fmla="*/ 632117 h 954121"/>
              <a:gd name="connsiteX188" fmla="*/ 0 w 854038"/>
              <a:gd name="connsiteY188" fmla="*/ 611717 h 954121"/>
              <a:gd name="connsiteX189" fmla="*/ 4225 w 854038"/>
              <a:gd name="connsiteY189" fmla="*/ 621917 h 954121"/>
              <a:gd name="connsiteX190" fmla="*/ 0 w 854038"/>
              <a:gd name="connsiteY190" fmla="*/ 776973 h 954121"/>
              <a:gd name="connsiteX191" fmla="*/ 0 w 854038"/>
              <a:gd name="connsiteY191" fmla="*/ 756573 h 954121"/>
              <a:gd name="connsiteX192" fmla="*/ 4225 w 854038"/>
              <a:gd name="connsiteY192" fmla="*/ 766773 h 954121"/>
              <a:gd name="connsiteX193" fmla="*/ 0 w 854038"/>
              <a:gd name="connsiteY193" fmla="*/ 921829 h 954121"/>
              <a:gd name="connsiteX194" fmla="*/ 0 w 854038"/>
              <a:gd name="connsiteY194" fmla="*/ 901429 h 954121"/>
              <a:gd name="connsiteX195" fmla="*/ 4225 w 854038"/>
              <a:gd name="connsiteY195" fmla="*/ 911629 h 95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854038" h="954121">
                <a:moveTo>
                  <a:pt x="769054" y="42493"/>
                </a:moveTo>
                <a:cubicBezTo>
                  <a:pt x="769054" y="19025"/>
                  <a:pt x="788078" y="0"/>
                  <a:pt x="811545" y="0"/>
                </a:cubicBezTo>
                <a:cubicBezTo>
                  <a:pt x="835012" y="0"/>
                  <a:pt x="854038" y="19025"/>
                  <a:pt x="854038" y="42493"/>
                </a:cubicBezTo>
                <a:cubicBezTo>
                  <a:pt x="854038" y="65959"/>
                  <a:pt x="835012" y="84985"/>
                  <a:pt x="811545" y="84985"/>
                </a:cubicBezTo>
                <a:cubicBezTo>
                  <a:pt x="788078" y="84985"/>
                  <a:pt x="769054" y="65959"/>
                  <a:pt x="769054" y="42493"/>
                </a:cubicBezTo>
                <a:close/>
                <a:moveTo>
                  <a:pt x="769054" y="187349"/>
                </a:moveTo>
                <a:cubicBezTo>
                  <a:pt x="769054" y="163883"/>
                  <a:pt x="788078" y="144859"/>
                  <a:pt x="811545" y="144859"/>
                </a:cubicBezTo>
                <a:cubicBezTo>
                  <a:pt x="835012" y="144859"/>
                  <a:pt x="854038" y="163883"/>
                  <a:pt x="854038" y="187349"/>
                </a:cubicBezTo>
                <a:cubicBezTo>
                  <a:pt x="854038" y="210817"/>
                  <a:pt x="835012" y="229841"/>
                  <a:pt x="811545" y="229841"/>
                </a:cubicBezTo>
                <a:cubicBezTo>
                  <a:pt x="788078" y="229841"/>
                  <a:pt x="769054" y="210817"/>
                  <a:pt x="769054" y="187349"/>
                </a:cubicBezTo>
                <a:close/>
                <a:moveTo>
                  <a:pt x="769054" y="332205"/>
                </a:moveTo>
                <a:cubicBezTo>
                  <a:pt x="769054" y="308739"/>
                  <a:pt x="788078" y="289713"/>
                  <a:pt x="811545" y="289713"/>
                </a:cubicBezTo>
                <a:cubicBezTo>
                  <a:pt x="835012" y="289713"/>
                  <a:pt x="854038" y="308739"/>
                  <a:pt x="854038" y="332205"/>
                </a:cubicBezTo>
                <a:cubicBezTo>
                  <a:pt x="854038" y="355673"/>
                  <a:pt x="835012" y="374697"/>
                  <a:pt x="811545" y="374697"/>
                </a:cubicBezTo>
                <a:cubicBezTo>
                  <a:pt x="788078" y="374697"/>
                  <a:pt x="769054" y="355673"/>
                  <a:pt x="769054" y="332205"/>
                </a:cubicBezTo>
                <a:close/>
                <a:moveTo>
                  <a:pt x="769054" y="477061"/>
                </a:moveTo>
                <a:cubicBezTo>
                  <a:pt x="769054" y="453595"/>
                  <a:pt x="788078" y="434569"/>
                  <a:pt x="811545" y="434569"/>
                </a:cubicBezTo>
                <a:cubicBezTo>
                  <a:pt x="835012" y="434569"/>
                  <a:pt x="854038" y="453595"/>
                  <a:pt x="854038" y="477061"/>
                </a:cubicBezTo>
                <a:cubicBezTo>
                  <a:pt x="854038" y="500529"/>
                  <a:pt x="835012" y="519553"/>
                  <a:pt x="811545" y="519553"/>
                </a:cubicBezTo>
                <a:cubicBezTo>
                  <a:pt x="788078" y="519553"/>
                  <a:pt x="769054" y="500529"/>
                  <a:pt x="769054" y="477061"/>
                </a:cubicBezTo>
                <a:close/>
                <a:moveTo>
                  <a:pt x="769054" y="621917"/>
                </a:moveTo>
                <a:cubicBezTo>
                  <a:pt x="769054" y="598451"/>
                  <a:pt x="788078" y="579425"/>
                  <a:pt x="811545" y="579425"/>
                </a:cubicBezTo>
                <a:cubicBezTo>
                  <a:pt x="835012" y="579425"/>
                  <a:pt x="854038" y="598451"/>
                  <a:pt x="854038" y="621917"/>
                </a:cubicBezTo>
                <a:cubicBezTo>
                  <a:pt x="854038" y="645385"/>
                  <a:pt x="835012" y="664409"/>
                  <a:pt x="811545" y="664409"/>
                </a:cubicBezTo>
                <a:cubicBezTo>
                  <a:pt x="788078" y="664409"/>
                  <a:pt x="769054" y="645385"/>
                  <a:pt x="769054" y="621917"/>
                </a:cubicBezTo>
                <a:close/>
                <a:moveTo>
                  <a:pt x="769054" y="766773"/>
                </a:moveTo>
                <a:cubicBezTo>
                  <a:pt x="769054" y="743305"/>
                  <a:pt x="788078" y="724281"/>
                  <a:pt x="811545" y="724281"/>
                </a:cubicBezTo>
                <a:cubicBezTo>
                  <a:pt x="835012" y="724281"/>
                  <a:pt x="854038" y="743305"/>
                  <a:pt x="854038" y="766773"/>
                </a:cubicBezTo>
                <a:cubicBezTo>
                  <a:pt x="854038" y="790239"/>
                  <a:pt x="835012" y="809265"/>
                  <a:pt x="811545" y="809265"/>
                </a:cubicBezTo>
                <a:cubicBezTo>
                  <a:pt x="788078" y="809265"/>
                  <a:pt x="769054" y="790239"/>
                  <a:pt x="769054" y="766773"/>
                </a:cubicBezTo>
                <a:close/>
                <a:moveTo>
                  <a:pt x="769054" y="911629"/>
                </a:moveTo>
                <a:cubicBezTo>
                  <a:pt x="769054" y="888163"/>
                  <a:pt x="788078" y="869139"/>
                  <a:pt x="811545" y="869139"/>
                </a:cubicBezTo>
                <a:cubicBezTo>
                  <a:pt x="835012" y="869139"/>
                  <a:pt x="854038" y="888163"/>
                  <a:pt x="854038" y="911629"/>
                </a:cubicBezTo>
                <a:cubicBezTo>
                  <a:pt x="854038" y="935097"/>
                  <a:pt x="835012" y="954121"/>
                  <a:pt x="811545" y="954121"/>
                </a:cubicBezTo>
                <a:cubicBezTo>
                  <a:pt x="788078" y="954121"/>
                  <a:pt x="769054" y="935097"/>
                  <a:pt x="769054" y="911629"/>
                </a:cubicBezTo>
                <a:close/>
                <a:moveTo>
                  <a:pt x="599091" y="42493"/>
                </a:moveTo>
                <a:cubicBezTo>
                  <a:pt x="599091" y="19025"/>
                  <a:pt x="618116" y="0"/>
                  <a:pt x="641583" y="0"/>
                </a:cubicBezTo>
                <a:cubicBezTo>
                  <a:pt x="665050" y="0"/>
                  <a:pt x="684075" y="19025"/>
                  <a:pt x="684075" y="42493"/>
                </a:cubicBezTo>
                <a:cubicBezTo>
                  <a:pt x="684075" y="65959"/>
                  <a:pt x="665050" y="84985"/>
                  <a:pt x="641583" y="84985"/>
                </a:cubicBezTo>
                <a:cubicBezTo>
                  <a:pt x="618116" y="84985"/>
                  <a:pt x="599091" y="65959"/>
                  <a:pt x="599091" y="42493"/>
                </a:cubicBezTo>
                <a:close/>
                <a:moveTo>
                  <a:pt x="599091" y="187349"/>
                </a:moveTo>
                <a:cubicBezTo>
                  <a:pt x="599091" y="163883"/>
                  <a:pt x="618116" y="144859"/>
                  <a:pt x="641583" y="144859"/>
                </a:cubicBezTo>
                <a:cubicBezTo>
                  <a:pt x="665050" y="144859"/>
                  <a:pt x="684075" y="163883"/>
                  <a:pt x="684075" y="187349"/>
                </a:cubicBezTo>
                <a:cubicBezTo>
                  <a:pt x="684075" y="210817"/>
                  <a:pt x="665050" y="229841"/>
                  <a:pt x="641583" y="229841"/>
                </a:cubicBezTo>
                <a:cubicBezTo>
                  <a:pt x="618116" y="229841"/>
                  <a:pt x="599091" y="210817"/>
                  <a:pt x="599091" y="187349"/>
                </a:cubicBezTo>
                <a:close/>
                <a:moveTo>
                  <a:pt x="599091" y="332205"/>
                </a:moveTo>
                <a:cubicBezTo>
                  <a:pt x="599091" y="308739"/>
                  <a:pt x="618116" y="289713"/>
                  <a:pt x="641583" y="289713"/>
                </a:cubicBezTo>
                <a:cubicBezTo>
                  <a:pt x="665050" y="289713"/>
                  <a:pt x="684075" y="308739"/>
                  <a:pt x="684075" y="332205"/>
                </a:cubicBezTo>
                <a:cubicBezTo>
                  <a:pt x="684075" y="355673"/>
                  <a:pt x="665050" y="374697"/>
                  <a:pt x="641583" y="374697"/>
                </a:cubicBezTo>
                <a:cubicBezTo>
                  <a:pt x="618116" y="374697"/>
                  <a:pt x="599091" y="355673"/>
                  <a:pt x="599091" y="332205"/>
                </a:cubicBezTo>
                <a:close/>
                <a:moveTo>
                  <a:pt x="599091" y="477061"/>
                </a:moveTo>
                <a:cubicBezTo>
                  <a:pt x="599091" y="453595"/>
                  <a:pt x="618116" y="434569"/>
                  <a:pt x="641583" y="434569"/>
                </a:cubicBezTo>
                <a:cubicBezTo>
                  <a:pt x="665050" y="434569"/>
                  <a:pt x="684075" y="453595"/>
                  <a:pt x="684075" y="477061"/>
                </a:cubicBezTo>
                <a:cubicBezTo>
                  <a:pt x="684075" y="500529"/>
                  <a:pt x="665050" y="519553"/>
                  <a:pt x="641583" y="519553"/>
                </a:cubicBezTo>
                <a:cubicBezTo>
                  <a:pt x="618116" y="519553"/>
                  <a:pt x="599091" y="500529"/>
                  <a:pt x="599091" y="477061"/>
                </a:cubicBezTo>
                <a:close/>
                <a:moveTo>
                  <a:pt x="599091" y="621917"/>
                </a:moveTo>
                <a:cubicBezTo>
                  <a:pt x="599091" y="598451"/>
                  <a:pt x="618116" y="579425"/>
                  <a:pt x="641583" y="579425"/>
                </a:cubicBezTo>
                <a:cubicBezTo>
                  <a:pt x="665050" y="579425"/>
                  <a:pt x="684075" y="598451"/>
                  <a:pt x="684075" y="621917"/>
                </a:cubicBezTo>
                <a:cubicBezTo>
                  <a:pt x="684075" y="645385"/>
                  <a:pt x="665050" y="664409"/>
                  <a:pt x="641583" y="664409"/>
                </a:cubicBezTo>
                <a:cubicBezTo>
                  <a:pt x="618116" y="664409"/>
                  <a:pt x="599091" y="645385"/>
                  <a:pt x="599091" y="621917"/>
                </a:cubicBezTo>
                <a:close/>
                <a:moveTo>
                  <a:pt x="599091" y="766773"/>
                </a:moveTo>
                <a:cubicBezTo>
                  <a:pt x="599091" y="743305"/>
                  <a:pt x="618116" y="724281"/>
                  <a:pt x="641583" y="724281"/>
                </a:cubicBezTo>
                <a:cubicBezTo>
                  <a:pt x="665050" y="724281"/>
                  <a:pt x="684075" y="743305"/>
                  <a:pt x="684075" y="766773"/>
                </a:cubicBezTo>
                <a:cubicBezTo>
                  <a:pt x="684075" y="790239"/>
                  <a:pt x="665050" y="809265"/>
                  <a:pt x="641583" y="809265"/>
                </a:cubicBezTo>
                <a:cubicBezTo>
                  <a:pt x="618116" y="809265"/>
                  <a:pt x="599091" y="790239"/>
                  <a:pt x="599091" y="766773"/>
                </a:cubicBezTo>
                <a:close/>
                <a:moveTo>
                  <a:pt x="599091" y="911629"/>
                </a:moveTo>
                <a:cubicBezTo>
                  <a:pt x="599091" y="888163"/>
                  <a:pt x="618116" y="869139"/>
                  <a:pt x="641583" y="869139"/>
                </a:cubicBezTo>
                <a:cubicBezTo>
                  <a:pt x="665050" y="869139"/>
                  <a:pt x="684075" y="888163"/>
                  <a:pt x="684075" y="911629"/>
                </a:cubicBezTo>
                <a:cubicBezTo>
                  <a:pt x="684075" y="935097"/>
                  <a:pt x="665050" y="954121"/>
                  <a:pt x="641583" y="954121"/>
                </a:cubicBezTo>
                <a:cubicBezTo>
                  <a:pt x="618116" y="954121"/>
                  <a:pt x="599091" y="935097"/>
                  <a:pt x="599091" y="911629"/>
                </a:cubicBezTo>
                <a:close/>
                <a:moveTo>
                  <a:pt x="429128" y="42493"/>
                </a:moveTo>
                <a:cubicBezTo>
                  <a:pt x="429128" y="19025"/>
                  <a:pt x="448153" y="0"/>
                  <a:pt x="471621" y="0"/>
                </a:cubicBezTo>
                <a:cubicBezTo>
                  <a:pt x="495087" y="0"/>
                  <a:pt x="514112" y="19025"/>
                  <a:pt x="514112" y="42493"/>
                </a:cubicBezTo>
                <a:cubicBezTo>
                  <a:pt x="514112" y="65959"/>
                  <a:pt x="495087" y="84985"/>
                  <a:pt x="471621" y="84985"/>
                </a:cubicBezTo>
                <a:cubicBezTo>
                  <a:pt x="448153" y="84985"/>
                  <a:pt x="429128" y="65959"/>
                  <a:pt x="429128" y="42493"/>
                </a:cubicBezTo>
                <a:close/>
                <a:moveTo>
                  <a:pt x="429128" y="187349"/>
                </a:moveTo>
                <a:cubicBezTo>
                  <a:pt x="429128" y="163883"/>
                  <a:pt x="448153" y="144859"/>
                  <a:pt x="471621" y="144859"/>
                </a:cubicBezTo>
                <a:cubicBezTo>
                  <a:pt x="495087" y="144859"/>
                  <a:pt x="514112" y="163883"/>
                  <a:pt x="514112" y="187349"/>
                </a:cubicBezTo>
                <a:cubicBezTo>
                  <a:pt x="514112" y="210817"/>
                  <a:pt x="495087" y="229841"/>
                  <a:pt x="471621" y="229841"/>
                </a:cubicBezTo>
                <a:cubicBezTo>
                  <a:pt x="448153" y="229841"/>
                  <a:pt x="429128" y="210817"/>
                  <a:pt x="429128" y="187349"/>
                </a:cubicBezTo>
                <a:close/>
                <a:moveTo>
                  <a:pt x="429128" y="332205"/>
                </a:moveTo>
                <a:cubicBezTo>
                  <a:pt x="429128" y="308739"/>
                  <a:pt x="448153" y="289713"/>
                  <a:pt x="471621" y="289713"/>
                </a:cubicBezTo>
                <a:cubicBezTo>
                  <a:pt x="495087" y="289713"/>
                  <a:pt x="514112" y="308739"/>
                  <a:pt x="514112" y="332205"/>
                </a:cubicBezTo>
                <a:cubicBezTo>
                  <a:pt x="514112" y="355673"/>
                  <a:pt x="495087" y="374697"/>
                  <a:pt x="471621" y="374697"/>
                </a:cubicBezTo>
                <a:cubicBezTo>
                  <a:pt x="448153" y="374697"/>
                  <a:pt x="429128" y="355673"/>
                  <a:pt x="429128" y="332205"/>
                </a:cubicBezTo>
                <a:close/>
                <a:moveTo>
                  <a:pt x="429128" y="477061"/>
                </a:moveTo>
                <a:cubicBezTo>
                  <a:pt x="429128" y="453595"/>
                  <a:pt x="448153" y="434569"/>
                  <a:pt x="471621" y="434569"/>
                </a:cubicBezTo>
                <a:cubicBezTo>
                  <a:pt x="495087" y="434569"/>
                  <a:pt x="514112" y="453595"/>
                  <a:pt x="514112" y="477061"/>
                </a:cubicBezTo>
                <a:cubicBezTo>
                  <a:pt x="514112" y="500529"/>
                  <a:pt x="495087" y="519553"/>
                  <a:pt x="471621" y="519553"/>
                </a:cubicBezTo>
                <a:cubicBezTo>
                  <a:pt x="448153" y="519553"/>
                  <a:pt x="429128" y="500529"/>
                  <a:pt x="429128" y="477061"/>
                </a:cubicBezTo>
                <a:close/>
                <a:moveTo>
                  <a:pt x="429128" y="621917"/>
                </a:moveTo>
                <a:cubicBezTo>
                  <a:pt x="429128" y="598451"/>
                  <a:pt x="448153" y="579425"/>
                  <a:pt x="471621" y="579425"/>
                </a:cubicBezTo>
                <a:cubicBezTo>
                  <a:pt x="495087" y="579425"/>
                  <a:pt x="514112" y="598451"/>
                  <a:pt x="514112" y="621917"/>
                </a:cubicBezTo>
                <a:cubicBezTo>
                  <a:pt x="514112" y="645385"/>
                  <a:pt x="495087" y="664409"/>
                  <a:pt x="471621" y="664409"/>
                </a:cubicBezTo>
                <a:cubicBezTo>
                  <a:pt x="448153" y="664409"/>
                  <a:pt x="429128" y="645385"/>
                  <a:pt x="429128" y="621917"/>
                </a:cubicBezTo>
                <a:close/>
                <a:moveTo>
                  <a:pt x="429128" y="766773"/>
                </a:moveTo>
                <a:cubicBezTo>
                  <a:pt x="429128" y="743305"/>
                  <a:pt x="448153" y="724281"/>
                  <a:pt x="471621" y="724281"/>
                </a:cubicBezTo>
                <a:cubicBezTo>
                  <a:pt x="495087" y="724281"/>
                  <a:pt x="514112" y="743305"/>
                  <a:pt x="514112" y="766773"/>
                </a:cubicBezTo>
                <a:cubicBezTo>
                  <a:pt x="514112" y="790239"/>
                  <a:pt x="495087" y="809265"/>
                  <a:pt x="471621" y="809265"/>
                </a:cubicBezTo>
                <a:cubicBezTo>
                  <a:pt x="448153" y="809265"/>
                  <a:pt x="429128" y="790239"/>
                  <a:pt x="429128" y="766773"/>
                </a:cubicBezTo>
                <a:close/>
                <a:moveTo>
                  <a:pt x="429128" y="911629"/>
                </a:moveTo>
                <a:cubicBezTo>
                  <a:pt x="429128" y="888163"/>
                  <a:pt x="448153" y="869139"/>
                  <a:pt x="471621" y="869139"/>
                </a:cubicBezTo>
                <a:cubicBezTo>
                  <a:pt x="495087" y="869139"/>
                  <a:pt x="514112" y="888163"/>
                  <a:pt x="514112" y="911629"/>
                </a:cubicBezTo>
                <a:cubicBezTo>
                  <a:pt x="514112" y="935097"/>
                  <a:pt x="495087" y="954121"/>
                  <a:pt x="471621" y="954121"/>
                </a:cubicBezTo>
                <a:cubicBezTo>
                  <a:pt x="448153" y="954121"/>
                  <a:pt x="429128" y="935097"/>
                  <a:pt x="429128" y="911629"/>
                </a:cubicBezTo>
                <a:close/>
                <a:moveTo>
                  <a:pt x="259167" y="42493"/>
                </a:moveTo>
                <a:cubicBezTo>
                  <a:pt x="259167" y="19025"/>
                  <a:pt x="278191" y="0"/>
                  <a:pt x="301658" y="0"/>
                </a:cubicBezTo>
                <a:cubicBezTo>
                  <a:pt x="325125" y="0"/>
                  <a:pt x="344150" y="19025"/>
                  <a:pt x="344150" y="42493"/>
                </a:cubicBezTo>
                <a:cubicBezTo>
                  <a:pt x="344150" y="65959"/>
                  <a:pt x="325125" y="84985"/>
                  <a:pt x="301658" y="84985"/>
                </a:cubicBezTo>
                <a:cubicBezTo>
                  <a:pt x="278191" y="84985"/>
                  <a:pt x="259167" y="65959"/>
                  <a:pt x="259167" y="42493"/>
                </a:cubicBezTo>
                <a:close/>
                <a:moveTo>
                  <a:pt x="259167" y="187349"/>
                </a:moveTo>
                <a:cubicBezTo>
                  <a:pt x="259167" y="163883"/>
                  <a:pt x="278191" y="144859"/>
                  <a:pt x="301658" y="144859"/>
                </a:cubicBezTo>
                <a:cubicBezTo>
                  <a:pt x="325125" y="144859"/>
                  <a:pt x="344150" y="163883"/>
                  <a:pt x="344150" y="187349"/>
                </a:cubicBezTo>
                <a:cubicBezTo>
                  <a:pt x="344150" y="210817"/>
                  <a:pt x="325125" y="229841"/>
                  <a:pt x="301658" y="229841"/>
                </a:cubicBezTo>
                <a:cubicBezTo>
                  <a:pt x="278191" y="229841"/>
                  <a:pt x="259167" y="210817"/>
                  <a:pt x="259167" y="187349"/>
                </a:cubicBezTo>
                <a:close/>
                <a:moveTo>
                  <a:pt x="259167" y="332205"/>
                </a:moveTo>
                <a:cubicBezTo>
                  <a:pt x="259167" y="308739"/>
                  <a:pt x="278191" y="289713"/>
                  <a:pt x="301658" y="289713"/>
                </a:cubicBezTo>
                <a:cubicBezTo>
                  <a:pt x="325125" y="289713"/>
                  <a:pt x="344150" y="308739"/>
                  <a:pt x="344150" y="332205"/>
                </a:cubicBezTo>
                <a:cubicBezTo>
                  <a:pt x="344150" y="355673"/>
                  <a:pt x="325125" y="374697"/>
                  <a:pt x="301658" y="374697"/>
                </a:cubicBezTo>
                <a:cubicBezTo>
                  <a:pt x="278191" y="374697"/>
                  <a:pt x="259167" y="355673"/>
                  <a:pt x="259167" y="332205"/>
                </a:cubicBezTo>
                <a:close/>
                <a:moveTo>
                  <a:pt x="259167" y="477061"/>
                </a:moveTo>
                <a:cubicBezTo>
                  <a:pt x="259167" y="453595"/>
                  <a:pt x="278191" y="434569"/>
                  <a:pt x="301658" y="434569"/>
                </a:cubicBezTo>
                <a:cubicBezTo>
                  <a:pt x="325125" y="434569"/>
                  <a:pt x="344150" y="453595"/>
                  <a:pt x="344150" y="477061"/>
                </a:cubicBezTo>
                <a:cubicBezTo>
                  <a:pt x="344150" y="500529"/>
                  <a:pt x="325125" y="519553"/>
                  <a:pt x="301658" y="519553"/>
                </a:cubicBezTo>
                <a:cubicBezTo>
                  <a:pt x="278191" y="519553"/>
                  <a:pt x="259167" y="500529"/>
                  <a:pt x="259167" y="477061"/>
                </a:cubicBezTo>
                <a:close/>
                <a:moveTo>
                  <a:pt x="259167" y="621917"/>
                </a:moveTo>
                <a:cubicBezTo>
                  <a:pt x="259167" y="598451"/>
                  <a:pt x="278191" y="579425"/>
                  <a:pt x="301658" y="579425"/>
                </a:cubicBezTo>
                <a:cubicBezTo>
                  <a:pt x="325125" y="579425"/>
                  <a:pt x="344150" y="598451"/>
                  <a:pt x="344150" y="621917"/>
                </a:cubicBezTo>
                <a:cubicBezTo>
                  <a:pt x="344150" y="645385"/>
                  <a:pt x="325125" y="664409"/>
                  <a:pt x="301658" y="664409"/>
                </a:cubicBezTo>
                <a:cubicBezTo>
                  <a:pt x="278191" y="664409"/>
                  <a:pt x="259167" y="645385"/>
                  <a:pt x="259167" y="621917"/>
                </a:cubicBezTo>
                <a:close/>
                <a:moveTo>
                  <a:pt x="259167" y="766773"/>
                </a:moveTo>
                <a:cubicBezTo>
                  <a:pt x="259167" y="743305"/>
                  <a:pt x="278191" y="724281"/>
                  <a:pt x="301658" y="724281"/>
                </a:cubicBezTo>
                <a:cubicBezTo>
                  <a:pt x="325125" y="724281"/>
                  <a:pt x="344150" y="743305"/>
                  <a:pt x="344150" y="766773"/>
                </a:cubicBezTo>
                <a:cubicBezTo>
                  <a:pt x="344150" y="790239"/>
                  <a:pt x="325125" y="809265"/>
                  <a:pt x="301658" y="809265"/>
                </a:cubicBezTo>
                <a:cubicBezTo>
                  <a:pt x="278191" y="809265"/>
                  <a:pt x="259167" y="790239"/>
                  <a:pt x="259167" y="766773"/>
                </a:cubicBezTo>
                <a:close/>
                <a:moveTo>
                  <a:pt x="259167" y="911629"/>
                </a:moveTo>
                <a:cubicBezTo>
                  <a:pt x="259167" y="888163"/>
                  <a:pt x="278191" y="869139"/>
                  <a:pt x="301658" y="869139"/>
                </a:cubicBezTo>
                <a:cubicBezTo>
                  <a:pt x="325125" y="869139"/>
                  <a:pt x="344150" y="888163"/>
                  <a:pt x="344150" y="911629"/>
                </a:cubicBezTo>
                <a:cubicBezTo>
                  <a:pt x="344150" y="935097"/>
                  <a:pt x="325125" y="954121"/>
                  <a:pt x="301658" y="954121"/>
                </a:cubicBezTo>
                <a:cubicBezTo>
                  <a:pt x="278191" y="954121"/>
                  <a:pt x="259167" y="935097"/>
                  <a:pt x="259167" y="911629"/>
                </a:cubicBezTo>
                <a:close/>
                <a:moveTo>
                  <a:pt x="89204" y="42493"/>
                </a:moveTo>
                <a:cubicBezTo>
                  <a:pt x="89204" y="19025"/>
                  <a:pt x="108229" y="0"/>
                  <a:pt x="131695" y="0"/>
                </a:cubicBezTo>
                <a:cubicBezTo>
                  <a:pt x="155163" y="0"/>
                  <a:pt x="174187" y="19025"/>
                  <a:pt x="174187" y="42493"/>
                </a:cubicBezTo>
                <a:cubicBezTo>
                  <a:pt x="174187" y="65959"/>
                  <a:pt x="155163" y="84985"/>
                  <a:pt x="131695" y="84985"/>
                </a:cubicBezTo>
                <a:cubicBezTo>
                  <a:pt x="108229" y="84985"/>
                  <a:pt x="89204" y="65959"/>
                  <a:pt x="89204" y="42493"/>
                </a:cubicBezTo>
                <a:close/>
                <a:moveTo>
                  <a:pt x="89204" y="187349"/>
                </a:moveTo>
                <a:cubicBezTo>
                  <a:pt x="89204" y="163883"/>
                  <a:pt x="108229" y="144859"/>
                  <a:pt x="131695" y="144859"/>
                </a:cubicBezTo>
                <a:cubicBezTo>
                  <a:pt x="155163" y="144859"/>
                  <a:pt x="174187" y="163883"/>
                  <a:pt x="174187" y="187349"/>
                </a:cubicBezTo>
                <a:cubicBezTo>
                  <a:pt x="174187" y="210817"/>
                  <a:pt x="155163" y="229841"/>
                  <a:pt x="131695" y="229841"/>
                </a:cubicBezTo>
                <a:cubicBezTo>
                  <a:pt x="108229" y="229841"/>
                  <a:pt x="89204" y="210817"/>
                  <a:pt x="89204" y="187349"/>
                </a:cubicBezTo>
                <a:close/>
                <a:moveTo>
                  <a:pt x="89204" y="332205"/>
                </a:moveTo>
                <a:cubicBezTo>
                  <a:pt x="89204" y="308739"/>
                  <a:pt x="108229" y="289713"/>
                  <a:pt x="131695" y="289713"/>
                </a:cubicBezTo>
                <a:cubicBezTo>
                  <a:pt x="155163" y="289713"/>
                  <a:pt x="174187" y="308739"/>
                  <a:pt x="174187" y="332205"/>
                </a:cubicBezTo>
                <a:cubicBezTo>
                  <a:pt x="174187" y="355673"/>
                  <a:pt x="155163" y="374697"/>
                  <a:pt x="131695" y="374697"/>
                </a:cubicBezTo>
                <a:cubicBezTo>
                  <a:pt x="108229" y="374697"/>
                  <a:pt x="89204" y="355673"/>
                  <a:pt x="89204" y="332205"/>
                </a:cubicBezTo>
                <a:close/>
                <a:moveTo>
                  <a:pt x="89204" y="477061"/>
                </a:moveTo>
                <a:cubicBezTo>
                  <a:pt x="89204" y="453595"/>
                  <a:pt x="108229" y="434569"/>
                  <a:pt x="131695" y="434569"/>
                </a:cubicBezTo>
                <a:cubicBezTo>
                  <a:pt x="155163" y="434569"/>
                  <a:pt x="174187" y="453595"/>
                  <a:pt x="174187" y="477061"/>
                </a:cubicBezTo>
                <a:cubicBezTo>
                  <a:pt x="174187" y="500529"/>
                  <a:pt x="155163" y="519553"/>
                  <a:pt x="131695" y="519553"/>
                </a:cubicBezTo>
                <a:cubicBezTo>
                  <a:pt x="108229" y="519553"/>
                  <a:pt x="89204" y="500529"/>
                  <a:pt x="89204" y="477061"/>
                </a:cubicBezTo>
                <a:close/>
                <a:moveTo>
                  <a:pt x="89204" y="621917"/>
                </a:moveTo>
                <a:cubicBezTo>
                  <a:pt x="89204" y="598451"/>
                  <a:pt x="108229" y="579425"/>
                  <a:pt x="131695" y="579425"/>
                </a:cubicBezTo>
                <a:cubicBezTo>
                  <a:pt x="155163" y="579425"/>
                  <a:pt x="174187" y="598451"/>
                  <a:pt x="174187" y="621917"/>
                </a:cubicBezTo>
                <a:cubicBezTo>
                  <a:pt x="174187" y="645385"/>
                  <a:pt x="155163" y="664409"/>
                  <a:pt x="131695" y="664409"/>
                </a:cubicBezTo>
                <a:cubicBezTo>
                  <a:pt x="108229" y="664409"/>
                  <a:pt x="89204" y="645385"/>
                  <a:pt x="89204" y="621917"/>
                </a:cubicBezTo>
                <a:close/>
                <a:moveTo>
                  <a:pt x="89204" y="766773"/>
                </a:moveTo>
                <a:cubicBezTo>
                  <a:pt x="89204" y="743305"/>
                  <a:pt x="108229" y="724281"/>
                  <a:pt x="131695" y="724281"/>
                </a:cubicBezTo>
                <a:cubicBezTo>
                  <a:pt x="155163" y="724281"/>
                  <a:pt x="174187" y="743305"/>
                  <a:pt x="174187" y="766773"/>
                </a:cubicBezTo>
                <a:cubicBezTo>
                  <a:pt x="174187" y="790239"/>
                  <a:pt x="155163" y="809265"/>
                  <a:pt x="131695" y="809265"/>
                </a:cubicBezTo>
                <a:cubicBezTo>
                  <a:pt x="108229" y="809265"/>
                  <a:pt x="89204" y="790239"/>
                  <a:pt x="89204" y="766773"/>
                </a:cubicBezTo>
                <a:close/>
                <a:moveTo>
                  <a:pt x="89204" y="911629"/>
                </a:moveTo>
                <a:cubicBezTo>
                  <a:pt x="89204" y="888163"/>
                  <a:pt x="108229" y="869139"/>
                  <a:pt x="131695" y="869139"/>
                </a:cubicBezTo>
                <a:cubicBezTo>
                  <a:pt x="155163" y="869139"/>
                  <a:pt x="174187" y="888163"/>
                  <a:pt x="174187" y="911629"/>
                </a:cubicBezTo>
                <a:cubicBezTo>
                  <a:pt x="174187" y="935097"/>
                  <a:pt x="155163" y="954121"/>
                  <a:pt x="131695" y="954121"/>
                </a:cubicBezTo>
                <a:cubicBezTo>
                  <a:pt x="108229" y="954121"/>
                  <a:pt x="89204" y="935097"/>
                  <a:pt x="89204" y="911629"/>
                </a:cubicBezTo>
                <a:close/>
                <a:moveTo>
                  <a:pt x="0" y="52693"/>
                </a:moveTo>
                <a:lnTo>
                  <a:pt x="0" y="32293"/>
                </a:lnTo>
                <a:lnTo>
                  <a:pt x="4225" y="42493"/>
                </a:lnTo>
                <a:close/>
                <a:moveTo>
                  <a:pt x="0" y="197549"/>
                </a:moveTo>
                <a:lnTo>
                  <a:pt x="0" y="177149"/>
                </a:lnTo>
                <a:lnTo>
                  <a:pt x="4225" y="187349"/>
                </a:lnTo>
                <a:close/>
                <a:moveTo>
                  <a:pt x="0" y="342405"/>
                </a:moveTo>
                <a:lnTo>
                  <a:pt x="0" y="322007"/>
                </a:lnTo>
                <a:lnTo>
                  <a:pt x="4225" y="332205"/>
                </a:lnTo>
                <a:close/>
                <a:moveTo>
                  <a:pt x="0" y="487261"/>
                </a:moveTo>
                <a:lnTo>
                  <a:pt x="0" y="466861"/>
                </a:lnTo>
                <a:lnTo>
                  <a:pt x="4225" y="477061"/>
                </a:lnTo>
                <a:close/>
                <a:moveTo>
                  <a:pt x="0" y="632117"/>
                </a:moveTo>
                <a:lnTo>
                  <a:pt x="0" y="611717"/>
                </a:lnTo>
                <a:lnTo>
                  <a:pt x="4225" y="621917"/>
                </a:lnTo>
                <a:close/>
                <a:moveTo>
                  <a:pt x="0" y="776973"/>
                </a:moveTo>
                <a:lnTo>
                  <a:pt x="0" y="756573"/>
                </a:lnTo>
                <a:lnTo>
                  <a:pt x="4225" y="766773"/>
                </a:lnTo>
                <a:close/>
                <a:moveTo>
                  <a:pt x="0" y="921829"/>
                </a:moveTo>
                <a:lnTo>
                  <a:pt x="0" y="901429"/>
                </a:lnTo>
                <a:lnTo>
                  <a:pt x="4225" y="91162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7000">
                <a:schemeClr val="accent2">
                  <a:alpha val="3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BD1A06CF-3635-464D-BB3D-B7D4F96D2655}"/>
              </a:ext>
            </a:extLst>
          </p:cNvPr>
          <p:cNvSpPr/>
          <p:nvPr userDrawn="1"/>
        </p:nvSpPr>
        <p:spPr>
          <a:xfrm rot="10800000" flipV="1">
            <a:off x="428171" y="0"/>
            <a:ext cx="1363924" cy="954119"/>
          </a:xfrm>
          <a:custGeom>
            <a:avLst/>
            <a:gdLst>
              <a:gd name="connsiteX0" fmla="*/ 0 w 1363924"/>
              <a:gd name="connsiteY0" fmla="*/ 901428 h 954119"/>
              <a:gd name="connsiteX1" fmla="*/ 4225 w 1363924"/>
              <a:gd name="connsiteY1" fmla="*/ 911628 h 954119"/>
              <a:gd name="connsiteX2" fmla="*/ 0 w 1363924"/>
              <a:gd name="connsiteY2" fmla="*/ 921827 h 954119"/>
              <a:gd name="connsiteX3" fmla="*/ 1321433 w 1363924"/>
              <a:gd name="connsiteY3" fmla="*/ 869137 h 954119"/>
              <a:gd name="connsiteX4" fmla="*/ 1363924 w 1363924"/>
              <a:gd name="connsiteY4" fmla="*/ 911628 h 954119"/>
              <a:gd name="connsiteX5" fmla="*/ 1321433 w 1363924"/>
              <a:gd name="connsiteY5" fmla="*/ 954119 h 954119"/>
              <a:gd name="connsiteX6" fmla="*/ 1278942 w 1363924"/>
              <a:gd name="connsiteY6" fmla="*/ 911628 h 954119"/>
              <a:gd name="connsiteX7" fmla="*/ 1321433 w 1363924"/>
              <a:gd name="connsiteY7" fmla="*/ 869137 h 954119"/>
              <a:gd name="connsiteX8" fmla="*/ 1151471 w 1363924"/>
              <a:gd name="connsiteY8" fmla="*/ 869137 h 954119"/>
              <a:gd name="connsiteX9" fmla="*/ 1193962 w 1363924"/>
              <a:gd name="connsiteY9" fmla="*/ 911628 h 954119"/>
              <a:gd name="connsiteX10" fmla="*/ 1151471 w 1363924"/>
              <a:gd name="connsiteY10" fmla="*/ 954119 h 954119"/>
              <a:gd name="connsiteX11" fmla="*/ 1108980 w 1363924"/>
              <a:gd name="connsiteY11" fmla="*/ 911628 h 954119"/>
              <a:gd name="connsiteX12" fmla="*/ 1151471 w 1363924"/>
              <a:gd name="connsiteY12" fmla="*/ 869137 h 954119"/>
              <a:gd name="connsiteX13" fmla="*/ 981509 w 1363924"/>
              <a:gd name="connsiteY13" fmla="*/ 869137 h 954119"/>
              <a:gd name="connsiteX14" fmla="*/ 1024000 w 1363924"/>
              <a:gd name="connsiteY14" fmla="*/ 911628 h 954119"/>
              <a:gd name="connsiteX15" fmla="*/ 981509 w 1363924"/>
              <a:gd name="connsiteY15" fmla="*/ 954119 h 954119"/>
              <a:gd name="connsiteX16" fmla="*/ 939016 w 1363924"/>
              <a:gd name="connsiteY16" fmla="*/ 911628 h 954119"/>
              <a:gd name="connsiteX17" fmla="*/ 981509 w 1363924"/>
              <a:gd name="connsiteY17" fmla="*/ 869137 h 954119"/>
              <a:gd name="connsiteX18" fmla="*/ 811545 w 1363924"/>
              <a:gd name="connsiteY18" fmla="*/ 869137 h 954119"/>
              <a:gd name="connsiteX19" fmla="*/ 854038 w 1363924"/>
              <a:gd name="connsiteY19" fmla="*/ 911628 h 954119"/>
              <a:gd name="connsiteX20" fmla="*/ 811545 w 1363924"/>
              <a:gd name="connsiteY20" fmla="*/ 954119 h 954119"/>
              <a:gd name="connsiteX21" fmla="*/ 769054 w 1363924"/>
              <a:gd name="connsiteY21" fmla="*/ 911628 h 954119"/>
              <a:gd name="connsiteX22" fmla="*/ 811545 w 1363924"/>
              <a:gd name="connsiteY22" fmla="*/ 869137 h 954119"/>
              <a:gd name="connsiteX23" fmla="*/ 641583 w 1363924"/>
              <a:gd name="connsiteY23" fmla="*/ 869137 h 954119"/>
              <a:gd name="connsiteX24" fmla="*/ 684075 w 1363924"/>
              <a:gd name="connsiteY24" fmla="*/ 911628 h 954119"/>
              <a:gd name="connsiteX25" fmla="*/ 641583 w 1363924"/>
              <a:gd name="connsiteY25" fmla="*/ 954119 h 954119"/>
              <a:gd name="connsiteX26" fmla="*/ 599091 w 1363924"/>
              <a:gd name="connsiteY26" fmla="*/ 911628 h 954119"/>
              <a:gd name="connsiteX27" fmla="*/ 641583 w 1363924"/>
              <a:gd name="connsiteY27" fmla="*/ 869137 h 954119"/>
              <a:gd name="connsiteX28" fmla="*/ 471621 w 1363924"/>
              <a:gd name="connsiteY28" fmla="*/ 869137 h 954119"/>
              <a:gd name="connsiteX29" fmla="*/ 514112 w 1363924"/>
              <a:gd name="connsiteY29" fmla="*/ 911628 h 954119"/>
              <a:gd name="connsiteX30" fmla="*/ 471621 w 1363924"/>
              <a:gd name="connsiteY30" fmla="*/ 954119 h 954119"/>
              <a:gd name="connsiteX31" fmla="*/ 429128 w 1363924"/>
              <a:gd name="connsiteY31" fmla="*/ 911628 h 954119"/>
              <a:gd name="connsiteX32" fmla="*/ 471621 w 1363924"/>
              <a:gd name="connsiteY32" fmla="*/ 869137 h 954119"/>
              <a:gd name="connsiteX33" fmla="*/ 301658 w 1363924"/>
              <a:gd name="connsiteY33" fmla="*/ 869137 h 954119"/>
              <a:gd name="connsiteX34" fmla="*/ 344150 w 1363924"/>
              <a:gd name="connsiteY34" fmla="*/ 911628 h 954119"/>
              <a:gd name="connsiteX35" fmla="*/ 301658 w 1363924"/>
              <a:gd name="connsiteY35" fmla="*/ 954119 h 954119"/>
              <a:gd name="connsiteX36" fmla="*/ 259167 w 1363924"/>
              <a:gd name="connsiteY36" fmla="*/ 911628 h 954119"/>
              <a:gd name="connsiteX37" fmla="*/ 301658 w 1363924"/>
              <a:gd name="connsiteY37" fmla="*/ 869137 h 954119"/>
              <a:gd name="connsiteX38" fmla="*/ 131695 w 1363924"/>
              <a:gd name="connsiteY38" fmla="*/ 869137 h 954119"/>
              <a:gd name="connsiteX39" fmla="*/ 174187 w 1363924"/>
              <a:gd name="connsiteY39" fmla="*/ 911628 h 954119"/>
              <a:gd name="connsiteX40" fmla="*/ 131695 w 1363924"/>
              <a:gd name="connsiteY40" fmla="*/ 954119 h 954119"/>
              <a:gd name="connsiteX41" fmla="*/ 89204 w 1363924"/>
              <a:gd name="connsiteY41" fmla="*/ 911628 h 954119"/>
              <a:gd name="connsiteX42" fmla="*/ 131695 w 1363924"/>
              <a:gd name="connsiteY42" fmla="*/ 869137 h 954119"/>
              <a:gd name="connsiteX43" fmla="*/ 0 w 1363924"/>
              <a:gd name="connsiteY43" fmla="*/ 756572 h 954119"/>
              <a:gd name="connsiteX44" fmla="*/ 4225 w 1363924"/>
              <a:gd name="connsiteY44" fmla="*/ 766771 h 954119"/>
              <a:gd name="connsiteX45" fmla="*/ 0 w 1363924"/>
              <a:gd name="connsiteY45" fmla="*/ 776971 h 954119"/>
              <a:gd name="connsiteX46" fmla="*/ 1321433 w 1363924"/>
              <a:gd name="connsiteY46" fmla="*/ 724280 h 954119"/>
              <a:gd name="connsiteX47" fmla="*/ 1363924 w 1363924"/>
              <a:gd name="connsiteY47" fmla="*/ 766771 h 954119"/>
              <a:gd name="connsiteX48" fmla="*/ 1321433 w 1363924"/>
              <a:gd name="connsiteY48" fmla="*/ 809264 h 954119"/>
              <a:gd name="connsiteX49" fmla="*/ 1278942 w 1363924"/>
              <a:gd name="connsiteY49" fmla="*/ 766771 h 954119"/>
              <a:gd name="connsiteX50" fmla="*/ 1321433 w 1363924"/>
              <a:gd name="connsiteY50" fmla="*/ 724280 h 954119"/>
              <a:gd name="connsiteX51" fmla="*/ 1151471 w 1363924"/>
              <a:gd name="connsiteY51" fmla="*/ 724280 h 954119"/>
              <a:gd name="connsiteX52" fmla="*/ 1193962 w 1363924"/>
              <a:gd name="connsiteY52" fmla="*/ 766771 h 954119"/>
              <a:gd name="connsiteX53" fmla="*/ 1151471 w 1363924"/>
              <a:gd name="connsiteY53" fmla="*/ 809264 h 954119"/>
              <a:gd name="connsiteX54" fmla="*/ 1108980 w 1363924"/>
              <a:gd name="connsiteY54" fmla="*/ 766771 h 954119"/>
              <a:gd name="connsiteX55" fmla="*/ 1151471 w 1363924"/>
              <a:gd name="connsiteY55" fmla="*/ 724280 h 954119"/>
              <a:gd name="connsiteX56" fmla="*/ 981509 w 1363924"/>
              <a:gd name="connsiteY56" fmla="*/ 724280 h 954119"/>
              <a:gd name="connsiteX57" fmla="*/ 1024000 w 1363924"/>
              <a:gd name="connsiteY57" fmla="*/ 766771 h 954119"/>
              <a:gd name="connsiteX58" fmla="*/ 981509 w 1363924"/>
              <a:gd name="connsiteY58" fmla="*/ 809264 h 954119"/>
              <a:gd name="connsiteX59" fmla="*/ 939016 w 1363924"/>
              <a:gd name="connsiteY59" fmla="*/ 766771 h 954119"/>
              <a:gd name="connsiteX60" fmla="*/ 981509 w 1363924"/>
              <a:gd name="connsiteY60" fmla="*/ 724280 h 954119"/>
              <a:gd name="connsiteX61" fmla="*/ 811545 w 1363924"/>
              <a:gd name="connsiteY61" fmla="*/ 724280 h 954119"/>
              <a:gd name="connsiteX62" fmla="*/ 854038 w 1363924"/>
              <a:gd name="connsiteY62" fmla="*/ 766771 h 954119"/>
              <a:gd name="connsiteX63" fmla="*/ 811545 w 1363924"/>
              <a:gd name="connsiteY63" fmla="*/ 809264 h 954119"/>
              <a:gd name="connsiteX64" fmla="*/ 769054 w 1363924"/>
              <a:gd name="connsiteY64" fmla="*/ 766771 h 954119"/>
              <a:gd name="connsiteX65" fmla="*/ 811545 w 1363924"/>
              <a:gd name="connsiteY65" fmla="*/ 724280 h 954119"/>
              <a:gd name="connsiteX66" fmla="*/ 641583 w 1363924"/>
              <a:gd name="connsiteY66" fmla="*/ 724280 h 954119"/>
              <a:gd name="connsiteX67" fmla="*/ 684075 w 1363924"/>
              <a:gd name="connsiteY67" fmla="*/ 766771 h 954119"/>
              <a:gd name="connsiteX68" fmla="*/ 641583 w 1363924"/>
              <a:gd name="connsiteY68" fmla="*/ 809264 h 954119"/>
              <a:gd name="connsiteX69" fmla="*/ 599091 w 1363924"/>
              <a:gd name="connsiteY69" fmla="*/ 766771 h 954119"/>
              <a:gd name="connsiteX70" fmla="*/ 641583 w 1363924"/>
              <a:gd name="connsiteY70" fmla="*/ 724280 h 954119"/>
              <a:gd name="connsiteX71" fmla="*/ 471621 w 1363924"/>
              <a:gd name="connsiteY71" fmla="*/ 724280 h 954119"/>
              <a:gd name="connsiteX72" fmla="*/ 514112 w 1363924"/>
              <a:gd name="connsiteY72" fmla="*/ 766771 h 954119"/>
              <a:gd name="connsiteX73" fmla="*/ 471621 w 1363924"/>
              <a:gd name="connsiteY73" fmla="*/ 809264 h 954119"/>
              <a:gd name="connsiteX74" fmla="*/ 429128 w 1363924"/>
              <a:gd name="connsiteY74" fmla="*/ 766771 h 954119"/>
              <a:gd name="connsiteX75" fmla="*/ 471621 w 1363924"/>
              <a:gd name="connsiteY75" fmla="*/ 724280 h 954119"/>
              <a:gd name="connsiteX76" fmla="*/ 301658 w 1363924"/>
              <a:gd name="connsiteY76" fmla="*/ 724280 h 954119"/>
              <a:gd name="connsiteX77" fmla="*/ 344150 w 1363924"/>
              <a:gd name="connsiteY77" fmla="*/ 766771 h 954119"/>
              <a:gd name="connsiteX78" fmla="*/ 301658 w 1363924"/>
              <a:gd name="connsiteY78" fmla="*/ 809264 h 954119"/>
              <a:gd name="connsiteX79" fmla="*/ 259167 w 1363924"/>
              <a:gd name="connsiteY79" fmla="*/ 766771 h 954119"/>
              <a:gd name="connsiteX80" fmla="*/ 301658 w 1363924"/>
              <a:gd name="connsiteY80" fmla="*/ 724280 h 954119"/>
              <a:gd name="connsiteX81" fmla="*/ 131695 w 1363924"/>
              <a:gd name="connsiteY81" fmla="*/ 724280 h 954119"/>
              <a:gd name="connsiteX82" fmla="*/ 174187 w 1363924"/>
              <a:gd name="connsiteY82" fmla="*/ 766771 h 954119"/>
              <a:gd name="connsiteX83" fmla="*/ 131695 w 1363924"/>
              <a:gd name="connsiteY83" fmla="*/ 809264 h 954119"/>
              <a:gd name="connsiteX84" fmla="*/ 89204 w 1363924"/>
              <a:gd name="connsiteY84" fmla="*/ 766771 h 954119"/>
              <a:gd name="connsiteX85" fmla="*/ 131695 w 1363924"/>
              <a:gd name="connsiteY85" fmla="*/ 724280 h 954119"/>
              <a:gd name="connsiteX86" fmla="*/ 0 w 1363924"/>
              <a:gd name="connsiteY86" fmla="*/ 611716 h 954119"/>
              <a:gd name="connsiteX87" fmla="*/ 4225 w 1363924"/>
              <a:gd name="connsiteY87" fmla="*/ 621916 h 954119"/>
              <a:gd name="connsiteX88" fmla="*/ 0 w 1363924"/>
              <a:gd name="connsiteY88" fmla="*/ 632116 h 954119"/>
              <a:gd name="connsiteX89" fmla="*/ 1321433 w 1363924"/>
              <a:gd name="connsiteY89" fmla="*/ 579423 h 954119"/>
              <a:gd name="connsiteX90" fmla="*/ 1363924 w 1363924"/>
              <a:gd name="connsiteY90" fmla="*/ 621916 h 954119"/>
              <a:gd name="connsiteX91" fmla="*/ 1321433 w 1363924"/>
              <a:gd name="connsiteY91" fmla="*/ 664407 h 954119"/>
              <a:gd name="connsiteX92" fmla="*/ 1278942 w 1363924"/>
              <a:gd name="connsiteY92" fmla="*/ 621916 h 954119"/>
              <a:gd name="connsiteX93" fmla="*/ 1321433 w 1363924"/>
              <a:gd name="connsiteY93" fmla="*/ 579423 h 954119"/>
              <a:gd name="connsiteX94" fmla="*/ 1151471 w 1363924"/>
              <a:gd name="connsiteY94" fmla="*/ 579423 h 954119"/>
              <a:gd name="connsiteX95" fmla="*/ 1193962 w 1363924"/>
              <a:gd name="connsiteY95" fmla="*/ 621916 h 954119"/>
              <a:gd name="connsiteX96" fmla="*/ 1151471 w 1363924"/>
              <a:gd name="connsiteY96" fmla="*/ 664407 h 954119"/>
              <a:gd name="connsiteX97" fmla="*/ 1108980 w 1363924"/>
              <a:gd name="connsiteY97" fmla="*/ 621916 h 954119"/>
              <a:gd name="connsiteX98" fmla="*/ 1151471 w 1363924"/>
              <a:gd name="connsiteY98" fmla="*/ 579423 h 954119"/>
              <a:gd name="connsiteX99" fmla="*/ 981509 w 1363924"/>
              <a:gd name="connsiteY99" fmla="*/ 579423 h 954119"/>
              <a:gd name="connsiteX100" fmla="*/ 1024000 w 1363924"/>
              <a:gd name="connsiteY100" fmla="*/ 621916 h 954119"/>
              <a:gd name="connsiteX101" fmla="*/ 981509 w 1363924"/>
              <a:gd name="connsiteY101" fmla="*/ 664407 h 954119"/>
              <a:gd name="connsiteX102" fmla="*/ 939016 w 1363924"/>
              <a:gd name="connsiteY102" fmla="*/ 621916 h 954119"/>
              <a:gd name="connsiteX103" fmla="*/ 981509 w 1363924"/>
              <a:gd name="connsiteY103" fmla="*/ 579423 h 954119"/>
              <a:gd name="connsiteX104" fmla="*/ 811545 w 1363924"/>
              <a:gd name="connsiteY104" fmla="*/ 579423 h 954119"/>
              <a:gd name="connsiteX105" fmla="*/ 854038 w 1363924"/>
              <a:gd name="connsiteY105" fmla="*/ 621916 h 954119"/>
              <a:gd name="connsiteX106" fmla="*/ 811545 w 1363924"/>
              <a:gd name="connsiteY106" fmla="*/ 664407 h 954119"/>
              <a:gd name="connsiteX107" fmla="*/ 769054 w 1363924"/>
              <a:gd name="connsiteY107" fmla="*/ 621916 h 954119"/>
              <a:gd name="connsiteX108" fmla="*/ 811545 w 1363924"/>
              <a:gd name="connsiteY108" fmla="*/ 579423 h 954119"/>
              <a:gd name="connsiteX109" fmla="*/ 641583 w 1363924"/>
              <a:gd name="connsiteY109" fmla="*/ 579423 h 954119"/>
              <a:gd name="connsiteX110" fmla="*/ 684075 w 1363924"/>
              <a:gd name="connsiteY110" fmla="*/ 621916 h 954119"/>
              <a:gd name="connsiteX111" fmla="*/ 641583 w 1363924"/>
              <a:gd name="connsiteY111" fmla="*/ 664407 h 954119"/>
              <a:gd name="connsiteX112" fmla="*/ 599091 w 1363924"/>
              <a:gd name="connsiteY112" fmla="*/ 621916 h 954119"/>
              <a:gd name="connsiteX113" fmla="*/ 641583 w 1363924"/>
              <a:gd name="connsiteY113" fmla="*/ 579423 h 954119"/>
              <a:gd name="connsiteX114" fmla="*/ 471621 w 1363924"/>
              <a:gd name="connsiteY114" fmla="*/ 579423 h 954119"/>
              <a:gd name="connsiteX115" fmla="*/ 514112 w 1363924"/>
              <a:gd name="connsiteY115" fmla="*/ 621916 h 954119"/>
              <a:gd name="connsiteX116" fmla="*/ 471621 w 1363924"/>
              <a:gd name="connsiteY116" fmla="*/ 664407 h 954119"/>
              <a:gd name="connsiteX117" fmla="*/ 429128 w 1363924"/>
              <a:gd name="connsiteY117" fmla="*/ 621916 h 954119"/>
              <a:gd name="connsiteX118" fmla="*/ 471621 w 1363924"/>
              <a:gd name="connsiteY118" fmla="*/ 579423 h 954119"/>
              <a:gd name="connsiteX119" fmla="*/ 301658 w 1363924"/>
              <a:gd name="connsiteY119" fmla="*/ 579423 h 954119"/>
              <a:gd name="connsiteX120" fmla="*/ 344150 w 1363924"/>
              <a:gd name="connsiteY120" fmla="*/ 621916 h 954119"/>
              <a:gd name="connsiteX121" fmla="*/ 301658 w 1363924"/>
              <a:gd name="connsiteY121" fmla="*/ 664407 h 954119"/>
              <a:gd name="connsiteX122" fmla="*/ 259167 w 1363924"/>
              <a:gd name="connsiteY122" fmla="*/ 621916 h 954119"/>
              <a:gd name="connsiteX123" fmla="*/ 301658 w 1363924"/>
              <a:gd name="connsiteY123" fmla="*/ 579423 h 954119"/>
              <a:gd name="connsiteX124" fmla="*/ 131695 w 1363924"/>
              <a:gd name="connsiteY124" fmla="*/ 579423 h 954119"/>
              <a:gd name="connsiteX125" fmla="*/ 174187 w 1363924"/>
              <a:gd name="connsiteY125" fmla="*/ 621916 h 954119"/>
              <a:gd name="connsiteX126" fmla="*/ 131695 w 1363924"/>
              <a:gd name="connsiteY126" fmla="*/ 664407 h 954119"/>
              <a:gd name="connsiteX127" fmla="*/ 89204 w 1363924"/>
              <a:gd name="connsiteY127" fmla="*/ 621916 h 954119"/>
              <a:gd name="connsiteX128" fmla="*/ 131695 w 1363924"/>
              <a:gd name="connsiteY128" fmla="*/ 579423 h 954119"/>
              <a:gd name="connsiteX129" fmla="*/ 0 w 1363924"/>
              <a:gd name="connsiteY129" fmla="*/ 466860 h 954119"/>
              <a:gd name="connsiteX130" fmla="*/ 4225 w 1363924"/>
              <a:gd name="connsiteY130" fmla="*/ 477060 h 954119"/>
              <a:gd name="connsiteX131" fmla="*/ 0 w 1363924"/>
              <a:gd name="connsiteY131" fmla="*/ 487259 h 954119"/>
              <a:gd name="connsiteX132" fmla="*/ 1321433 w 1363924"/>
              <a:gd name="connsiteY132" fmla="*/ 434568 h 954119"/>
              <a:gd name="connsiteX133" fmla="*/ 1363924 w 1363924"/>
              <a:gd name="connsiteY133" fmla="*/ 477060 h 954119"/>
              <a:gd name="connsiteX134" fmla="*/ 1321433 w 1363924"/>
              <a:gd name="connsiteY134" fmla="*/ 519551 h 954119"/>
              <a:gd name="connsiteX135" fmla="*/ 1278942 w 1363924"/>
              <a:gd name="connsiteY135" fmla="*/ 477060 h 954119"/>
              <a:gd name="connsiteX136" fmla="*/ 1321433 w 1363924"/>
              <a:gd name="connsiteY136" fmla="*/ 434568 h 954119"/>
              <a:gd name="connsiteX137" fmla="*/ 1151471 w 1363924"/>
              <a:gd name="connsiteY137" fmla="*/ 434568 h 954119"/>
              <a:gd name="connsiteX138" fmla="*/ 1193962 w 1363924"/>
              <a:gd name="connsiteY138" fmla="*/ 477060 h 954119"/>
              <a:gd name="connsiteX139" fmla="*/ 1151471 w 1363924"/>
              <a:gd name="connsiteY139" fmla="*/ 519551 h 954119"/>
              <a:gd name="connsiteX140" fmla="*/ 1108980 w 1363924"/>
              <a:gd name="connsiteY140" fmla="*/ 477060 h 954119"/>
              <a:gd name="connsiteX141" fmla="*/ 1151471 w 1363924"/>
              <a:gd name="connsiteY141" fmla="*/ 434568 h 954119"/>
              <a:gd name="connsiteX142" fmla="*/ 981509 w 1363924"/>
              <a:gd name="connsiteY142" fmla="*/ 434568 h 954119"/>
              <a:gd name="connsiteX143" fmla="*/ 1024000 w 1363924"/>
              <a:gd name="connsiteY143" fmla="*/ 477060 h 954119"/>
              <a:gd name="connsiteX144" fmla="*/ 981509 w 1363924"/>
              <a:gd name="connsiteY144" fmla="*/ 519551 h 954119"/>
              <a:gd name="connsiteX145" fmla="*/ 939016 w 1363924"/>
              <a:gd name="connsiteY145" fmla="*/ 477060 h 954119"/>
              <a:gd name="connsiteX146" fmla="*/ 981509 w 1363924"/>
              <a:gd name="connsiteY146" fmla="*/ 434568 h 954119"/>
              <a:gd name="connsiteX147" fmla="*/ 811545 w 1363924"/>
              <a:gd name="connsiteY147" fmla="*/ 434568 h 954119"/>
              <a:gd name="connsiteX148" fmla="*/ 854038 w 1363924"/>
              <a:gd name="connsiteY148" fmla="*/ 477060 h 954119"/>
              <a:gd name="connsiteX149" fmla="*/ 811545 w 1363924"/>
              <a:gd name="connsiteY149" fmla="*/ 519551 h 954119"/>
              <a:gd name="connsiteX150" fmla="*/ 769054 w 1363924"/>
              <a:gd name="connsiteY150" fmla="*/ 477060 h 954119"/>
              <a:gd name="connsiteX151" fmla="*/ 811545 w 1363924"/>
              <a:gd name="connsiteY151" fmla="*/ 434568 h 954119"/>
              <a:gd name="connsiteX152" fmla="*/ 641583 w 1363924"/>
              <a:gd name="connsiteY152" fmla="*/ 434568 h 954119"/>
              <a:gd name="connsiteX153" fmla="*/ 684075 w 1363924"/>
              <a:gd name="connsiteY153" fmla="*/ 477060 h 954119"/>
              <a:gd name="connsiteX154" fmla="*/ 641583 w 1363924"/>
              <a:gd name="connsiteY154" fmla="*/ 519551 h 954119"/>
              <a:gd name="connsiteX155" fmla="*/ 599091 w 1363924"/>
              <a:gd name="connsiteY155" fmla="*/ 477060 h 954119"/>
              <a:gd name="connsiteX156" fmla="*/ 641583 w 1363924"/>
              <a:gd name="connsiteY156" fmla="*/ 434568 h 954119"/>
              <a:gd name="connsiteX157" fmla="*/ 471621 w 1363924"/>
              <a:gd name="connsiteY157" fmla="*/ 434568 h 954119"/>
              <a:gd name="connsiteX158" fmla="*/ 514112 w 1363924"/>
              <a:gd name="connsiteY158" fmla="*/ 477060 h 954119"/>
              <a:gd name="connsiteX159" fmla="*/ 471621 w 1363924"/>
              <a:gd name="connsiteY159" fmla="*/ 519551 h 954119"/>
              <a:gd name="connsiteX160" fmla="*/ 429128 w 1363924"/>
              <a:gd name="connsiteY160" fmla="*/ 477060 h 954119"/>
              <a:gd name="connsiteX161" fmla="*/ 471621 w 1363924"/>
              <a:gd name="connsiteY161" fmla="*/ 434568 h 954119"/>
              <a:gd name="connsiteX162" fmla="*/ 301658 w 1363924"/>
              <a:gd name="connsiteY162" fmla="*/ 434568 h 954119"/>
              <a:gd name="connsiteX163" fmla="*/ 344150 w 1363924"/>
              <a:gd name="connsiteY163" fmla="*/ 477060 h 954119"/>
              <a:gd name="connsiteX164" fmla="*/ 301658 w 1363924"/>
              <a:gd name="connsiteY164" fmla="*/ 519551 h 954119"/>
              <a:gd name="connsiteX165" fmla="*/ 259167 w 1363924"/>
              <a:gd name="connsiteY165" fmla="*/ 477060 h 954119"/>
              <a:gd name="connsiteX166" fmla="*/ 301658 w 1363924"/>
              <a:gd name="connsiteY166" fmla="*/ 434568 h 954119"/>
              <a:gd name="connsiteX167" fmla="*/ 131695 w 1363924"/>
              <a:gd name="connsiteY167" fmla="*/ 434568 h 954119"/>
              <a:gd name="connsiteX168" fmla="*/ 174187 w 1363924"/>
              <a:gd name="connsiteY168" fmla="*/ 477060 h 954119"/>
              <a:gd name="connsiteX169" fmla="*/ 131695 w 1363924"/>
              <a:gd name="connsiteY169" fmla="*/ 519551 h 954119"/>
              <a:gd name="connsiteX170" fmla="*/ 89204 w 1363924"/>
              <a:gd name="connsiteY170" fmla="*/ 477060 h 954119"/>
              <a:gd name="connsiteX171" fmla="*/ 131695 w 1363924"/>
              <a:gd name="connsiteY171" fmla="*/ 434568 h 954119"/>
              <a:gd name="connsiteX172" fmla="*/ 0 w 1363924"/>
              <a:gd name="connsiteY172" fmla="*/ 322005 h 954119"/>
              <a:gd name="connsiteX173" fmla="*/ 4225 w 1363924"/>
              <a:gd name="connsiteY173" fmla="*/ 332204 h 954119"/>
              <a:gd name="connsiteX174" fmla="*/ 0 w 1363924"/>
              <a:gd name="connsiteY174" fmla="*/ 342404 h 954119"/>
              <a:gd name="connsiteX175" fmla="*/ 1321433 w 1363924"/>
              <a:gd name="connsiteY175" fmla="*/ 289712 h 954119"/>
              <a:gd name="connsiteX176" fmla="*/ 1363924 w 1363924"/>
              <a:gd name="connsiteY176" fmla="*/ 332204 h 954119"/>
              <a:gd name="connsiteX177" fmla="*/ 1321433 w 1363924"/>
              <a:gd name="connsiteY177" fmla="*/ 374696 h 954119"/>
              <a:gd name="connsiteX178" fmla="*/ 1278942 w 1363924"/>
              <a:gd name="connsiteY178" fmla="*/ 332204 h 954119"/>
              <a:gd name="connsiteX179" fmla="*/ 1321433 w 1363924"/>
              <a:gd name="connsiteY179" fmla="*/ 289712 h 954119"/>
              <a:gd name="connsiteX180" fmla="*/ 1151471 w 1363924"/>
              <a:gd name="connsiteY180" fmla="*/ 289712 h 954119"/>
              <a:gd name="connsiteX181" fmla="*/ 1193962 w 1363924"/>
              <a:gd name="connsiteY181" fmla="*/ 332204 h 954119"/>
              <a:gd name="connsiteX182" fmla="*/ 1151471 w 1363924"/>
              <a:gd name="connsiteY182" fmla="*/ 374696 h 954119"/>
              <a:gd name="connsiteX183" fmla="*/ 1108980 w 1363924"/>
              <a:gd name="connsiteY183" fmla="*/ 332204 h 954119"/>
              <a:gd name="connsiteX184" fmla="*/ 1151471 w 1363924"/>
              <a:gd name="connsiteY184" fmla="*/ 289712 h 954119"/>
              <a:gd name="connsiteX185" fmla="*/ 981509 w 1363924"/>
              <a:gd name="connsiteY185" fmla="*/ 289712 h 954119"/>
              <a:gd name="connsiteX186" fmla="*/ 1024000 w 1363924"/>
              <a:gd name="connsiteY186" fmla="*/ 332204 h 954119"/>
              <a:gd name="connsiteX187" fmla="*/ 981509 w 1363924"/>
              <a:gd name="connsiteY187" fmla="*/ 374696 h 954119"/>
              <a:gd name="connsiteX188" fmla="*/ 939016 w 1363924"/>
              <a:gd name="connsiteY188" fmla="*/ 332204 h 954119"/>
              <a:gd name="connsiteX189" fmla="*/ 981509 w 1363924"/>
              <a:gd name="connsiteY189" fmla="*/ 289712 h 954119"/>
              <a:gd name="connsiteX190" fmla="*/ 811545 w 1363924"/>
              <a:gd name="connsiteY190" fmla="*/ 289712 h 954119"/>
              <a:gd name="connsiteX191" fmla="*/ 854038 w 1363924"/>
              <a:gd name="connsiteY191" fmla="*/ 332204 h 954119"/>
              <a:gd name="connsiteX192" fmla="*/ 811545 w 1363924"/>
              <a:gd name="connsiteY192" fmla="*/ 374696 h 954119"/>
              <a:gd name="connsiteX193" fmla="*/ 769054 w 1363924"/>
              <a:gd name="connsiteY193" fmla="*/ 332204 h 954119"/>
              <a:gd name="connsiteX194" fmla="*/ 811545 w 1363924"/>
              <a:gd name="connsiteY194" fmla="*/ 289712 h 954119"/>
              <a:gd name="connsiteX195" fmla="*/ 641583 w 1363924"/>
              <a:gd name="connsiteY195" fmla="*/ 289712 h 954119"/>
              <a:gd name="connsiteX196" fmla="*/ 684075 w 1363924"/>
              <a:gd name="connsiteY196" fmla="*/ 332204 h 954119"/>
              <a:gd name="connsiteX197" fmla="*/ 641583 w 1363924"/>
              <a:gd name="connsiteY197" fmla="*/ 374696 h 954119"/>
              <a:gd name="connsiteX198" fmla="*/ 599091 w 1363924"/>
              <a:gd name="connsiteY198" fmla="*/ 332204 h 954119"/>
              <a:gd name="connsiteX199" fmla="*/ 641583 w 1363924"/>
              <a:gd name="connsiteY199" fmla="*/ 289712 h 954119"/>
              <a:gd name="connsiteX200" fmla="*/ 471621 w 1363924"/>
              <a:gd name="connsiteY200" fmla="*/ 289712 h 954119"/>
              <a:gd name="connsiteX201" fmla="*/ 514112 w 1363924"/>
              <a:gd name="connsiteY201" fmla="*/ 332204 h 954119"/>
              <a:gd name="connsiteX202" fmla="*/ 471621 w 1363924"/>
              <a:gd name="connsiteY202" fmla="*/ 374696 h 954119"/>
              <a:gd name="connsiteX203" fmla="*/ 429128 w 1363924"/>
              <a:gd name="connsiteY203" fmla="*/ 332204 h 954119"/>
              <a:gd name="connsiteX204" fmla="*/ 471621 w 1363924"/>
              <a:gd name="connsiteY204" fmla="*/ 289712 h 954119"/>
              <a:gd name="connsiteX205" fmla="*/ 301658 w 1363924"/>
              <a:gd name="connsiteY205" fmla="*/ 289712 h 954119"/>
              <a:gd name="connsiteX206" fmla="*/ 344150 w 1363924"/>
              <a:gd name="connsiteY206" fmla="*/ 332204 h 954119"/>
              <a:gd name="connsiteX207" fmla="*/ 301658 w 1363924"/>
              <a:gd name="connsiteY207" fmla="*/ 374696 h 954119"/>
              <a:gd name="connsiteX208" fmla="*/ 259167 w 1363924"/>
              <a:gd name="connsiteY208" fmla="*/ 332204 h 954119"/>
              <a:gd name="connsiteX209" fmla="*/ 301658 w 1363924"/>
              <a:gd name="connsiteY209" fmla="*/ 289712 h 954119"/>
              <a:gd name="connsiteX210" fmla="*/ 131695 w 1363924"/>
              <a:gd name="connsiteY210" fmla="*/ 289712 h 954119"/>
              <a:gd name="connsiteX211" fmla="*/ 174187 w 1363924"/>
              <a:gd name="connsiteY211" fmla="*/ 332204 h 954119"/>
              <a:gd name="connsiteX212" fmla="*/ 131695 w 1363924"/>
              <a:gd name="connsiteY212" fmla="*/ 374696 h 954119"/>
              <a:gd name="connsiteX213" fmla="*/ 89204 w 1363924"/>
              <a:gd name="connsiteY213" fmla="*/ 332204 h 954119"/>
              <a:gd name="connsiteX214" fmla="*/ 131695 w 1363924"/>
              <a:gd name="connsiteY214" fmla="*/ 289712 h 954119"/>
              <a:gd name="connsiteX215" fmla="*/ 0 w 1363924"/>
              <a:gd name="connsiteY215" fmla="*/ 177148 h 954119"/>
              <a:gd name="connsiteX216" fmla="*/ 4225 w 1363924"/>
              <a:gd name="connsiteY216" fmla="*/ 187348 h 954119"/>
              <a:gd name="connsiteX217" fmla="*/ 0 w 1363924"/>
              <a:gd name="connsiteY217" fmla="*/ 197547 h 954119"/>
              <a:gd name="connsiteX218" fmla="*/ 1321433 w 1363924"/>
              <a:gd name="connsiteY218" fmla="*/ 144857 h 954119"/>
              <a:gd name="connsiteX219" fmla="*/ 1363924 w 1363924"/>
              <a:gd name="connsiteY219" fmla="*/ 187348 h 954119"/>
              <a:gd name="connsiteX220" fmla="*/ 1321433 w 1363924"/>
              <a:gd name="connsiteY220" fmla="*/ 229839 h 954119"/>
              <a:gd name="connsiteX221" fmla="*/ 1278942 w 1363924"/>
              <a:gd name="connsiteY221" fmla="*/ 187348 h 954119"/>
              <a:gd name="connsiteX222" fmla="*/ 1321433 w 1363924"/>
              <a:gd name="connsiteY222" fmla="*/ 144857 h 954119"/>
              <a:gd name="connsiteX223" fmla="*/ 1151471 w 1363924"/>
              <a:gd name="connsiteY223" fmla="*/ 144857 h 954119"/>
              <a:gd name="connsiteX224" fmla="*/ 1193962 w 1363924"/>
              <a:gd name="connsiteY224" fmla="*/ 187348 h 954119"/>
              <a:gd name="connsiteX225" fmla="*/ 1151471 w 1363924"/>
              <a:gd name="connsiteY225" fmla="*/ 229839 h 954119"/>
              <a:gd name="connsiteX226" fmla="*/ 1108980 w 1363924"/>
              <a:gd name="connsiteY226" fmla="*/ 187348 h 954119"/>
              <a:gd name="connsiteX227" fmla="*/ 1151471 w 1363924"/>
              <a:gd name="connsiteY227" fmla="*/ 144857 h 954119"/>
              <a:gd name="connsiteX228" fmla="*/ 981509 w 1363924"/>
              <a:gd name="connsiteY228" fmla="*/ 144857 h 954119"/>
              <a:gd name="connsiteX229" fmla="*/ 1024000 w 1363924"/>
              <a:gd name="connsiteY229" fmla="*/ 187348 h 954119"/>
              <a:gd name="connsiteX230" fmla="*/ 981509 w 1363924"/>
              <a:gd name="connsiteY230" fmla="*/ 229839 h 954119"/>
              <a:gd name="connsiteX231" fmla="*/ 939016 w 1363924"/>
              <a:gd name="connsiteY231" fmla="*/ 187348 h 954119"/>
              <a:gd name="connsiteX232" fmla="*/ 981509 w 1363924"/>
              <a:gd name="connsiteY232" fmla="*/ 144857 h 954119"/>
              <a:gd name="connsiteX233" fmla="*/ 811545 w 1363924"/>
              <a:gd name="connsiteY233" fmla="*/ 144857 h 954119"/>
              <a:gd name="connsiteX234" fmla="*/ 854038 w 1363924"/>
              <a:gd name="connsiteY234" fmla="*/ 187348 h 954119"/>
              <a:gd name="connsiteX235" fmla="*/ 811545 w 1363924"/>
              <a:gd name="connsiteY235" fmla="*/ 229839 h 954119"/>
              <a:gd name="connsiteX236" fmla="*/ 769054 w 1363924"/>
              <a:gd name="connsiteY236" fmla="*/ 187348 h 954119"/>
              <a:gd name="connsiteX237" fmla="*/ 811545 w 1363924"/>
              <a:gd name="connsiteY237" fmla="*/ 144857 h 954119"/>
              <a:gd name="connsiteX238" fmla="*/ 641583 w 1363924"/>
              <a:gd name="connsiteY238" fmla="*/ 144857 h 954119"/>
              <a:gd name="connsiteX239" fmla="*/ 684075 w 1363924"/>
              <a:gd name="connsiteY239" fmla="*/ 187348 h 954119"/>
              <a:gd name="connsiteX240" fmla="*/ 641583 w 1363924"/>
              <a:gd name="connsiteY240" fmla="*/ 229839 h 954119"/>
              <a:gd name="connsiteX241" fmla="*/ 599091 w 1363924"/>
              <a:gd name="connsiteY241" fmla="*/ 187348 h 954119"/>
              <a:gd name="connsiteX242" fmla="*/ 641583 w 1363924"/>
              <a:gd name="connsiteY242" fmla="*/ 144857 h 954119"/>
              <a:gd name="connsiteX243" fmla="*/ 471621 w 1363924"/>
              <a:gd name="connsiteY243" fmla="*/ 144857 h 954119"/>
              <a:gd name="connsiteX244" fmla="*/ 514112 w 1363924"/>
              <a:gd name="connsiteY244" fmla="*/ 187348 h 954119"/>
              <a:gd name="connsiteX245" fmla="*/ 471621 w 1363924"/>
              <a:gd name="connsiteY245" fmla="*/ 229839 h 954119"/>
              <a:gd name="connsiteX246" fmla="*/ 429128 w 1363924"/>
              <a:gd name="connsiteY246" fmla="*/ 187348 h 954119"/>
              <a:gd name="connsiteX247" fmla="*/ 471621 w 1363924"/>
              <a:gd name="connsiteY247" fmla="*/ 144857 h 954119"/>
              <a:gd name="connsiteX248" fmla="*/ 301658 w 1363924"/>
              <a:gd name="connsiteY248" fmla="*/ 144857 h 954119"/>
              <a:gd name="connsiteX249" fmla="*/ 344150 w 1363924"/>
              <a:gd name="connsiteY249" fmla="*/ 187348 h 954119"/>
              <a:gd name="connsiteX250" fmla="*/ 301658 w 1363924"/>
              <a:gd name="connsiteY250" fmla="*/ 229839 h 954119"/>
              <a:gd name="connsiteX251" fmla="*/ 259167 w 1363924"/>
              <a:gd name="connsiteY251" fmla="*/ 187348 h 954119"/>
              <a:gd name="connsiteX252" fmla="*/ 301658 w 1363924"/>
              <a:gd name="connsiteY252" fmla="*/ 144857 h 954119"/>
              <a:gd name="connsiteX253" fmla="*/ 131695 w 1363924"/>
              <a:gd name="connsiteY253" fmla="*/ 144857 h 954119"/>
              <a:gd name="connsiteX254" fmla="*/ 174187 w 1363924"/>
              <a:gd name="connsiteY254" fmla="*/ 187348 h 954119"/>
              <a:gd name="connsiteX255" fmla="*/ 131695 w 1363924"/>
              <a:gd name="connsiteY255" fmla="*/ 229839 h 954119"/>
              <a:gd name="connsiteX256" fmla="*/ 89204 w 1363924"/>
              <a:gd name="connsiteY256" fmla="*/ 187348 h 954119"/>
              <a:gd name="connsiteX257" fmla="*/ 131695 w 1363924"/>
              <a:gd name="connsiteY257" fmla="*/ 144857 h 954119"/>
              <a:gd name="connsiteX258" fmla="*/ 0 w 1363924"/>
              <a:gd name="connsiteY258" fmla="*/ 32292 h 954119"/>
              <a:gd name="connsiteX259" fmla="*/ 4225 w 1363924"/>
              <a:gd name="connsiteY259" fmla="*/ 42491 h 954119"/>
              <a:gd name="connsiteX260" fmla="*/ 0 w 1363924"/>
              <a:gd name="connsiteY260" fmla="*/ 52691 h 954119"/>
              <a:gd name="connsiteX261" fmla="*/ 1321433 w 1363924"/>
              <a:gd name="connsiteY261" fmla="*/ 0 h 954119"/>
              <a:gd name="connsiteX262" fmla="*/ 1363924 w 1363924"/>
              <a:gd name="connsiteY262" fmla="*/ 42491 h 954119"/>
              <a:gd name="connsiteX263" fmla="*/ 1321433 w 1363924"/>
              <a:gd name="connsiteY263" fmla="*/ 84984 h 954119"/>
              <a:gd name="connsiteX264" fmla="*/ 1278942 w 1363924"/>
              <a:gd name="connsiteY264" fmla="*/ 42491 h 954119"/>
              <a:gd name="connsiteX265" fmla="*/ 1321433 w 1363924"/>
              <a:gd name="connsiteY265" fmla="*/ 0 h 954119"/>
              <a:gd name="connsiteX266" fmla="*/ 1151471 w 1363924"/>
              <a:gd name="connsiteY266" fmla="*/ 0 h 954119"/>
              <a:gd name="connsiteX267" fmla="*/ 1193962 w 1363924"/>
              <a:gd name="connsiteY267" fmla="*/ 42491 h 954119"/>
              <a:gd name="connsiteX268" fmla="*/ 1151471 w 1363924"/>
              <a:gd name="connsiteY268" fmla="*/ 84984 h 954119"/>
              <a:gd name="connsiteX269" fmla="*/ 1108980 w 1363924"/>
              <a:gd name="connsiteY269" fmla="*/ 42491 h 954119"/>
              <a:gd name="connsiteX270" fmla="*/ 1151471 w 1363924"/>
              <a:gd name="connsiteY270" fmla="*/ 0 h 954119"/>
              <a:gd name="connsiteX271" fmla="*/ 981509 w 1363924"/>
              <a:gd name="connsiteY271" fmla="*/ 0 h 954119"/>
              <a:gd name="connsiteX272" fmla="*/ 1024000 w 1363924"/>
              <a:gd name="connsiteY272" fmla="*/ 42491 h 954119"/>
              <a:gd name="connsiteX273" fmla="*/ 981509 w 1363924"/>
              <a:gd name="connsiteY273" fmla="*/ 84984 h 954119"/>
              <a:gd name="connsiteX274" fmla="*/ 939016 w 1363924"/>
              <a:gd name="connsiteY274" fmla="*/ 42491 h 954119"/>
              <a:gd name="connsiteX275" fmla="*/ 981509 w 1363924"/>
              <a:gd name="connsiteY275" fmla="*/ 0 h 954119"/>
              <a:gd name="connsiteX276" fmla="*/ 811545 w 1363924"/>
              <a:gd name="connsiteY276" fmla="*/ 0 h 954119"/>
              <a:gd name="connsiteX277" fmla="*/ 854038 w 1363924"/>
              <a:gd name="connsiteY277" fmla="*/ 42491 h 954119"/>
              <a:gd name="connsiteX278" fmla="*/ 811545 w 1363924"/>
              <a:gd name="connsiteY278" fmla="*/ 84984 h 954119"/>
              <a:gd name="connsiteX279" fmla="*/ 769054 w 1363924"/>
              <a:gd name="connsiteY279" fmla="*/ 42491 h 954119"/>
              <a:gd name="connsiteX280" fmla="*/ 811545 w 1363924"/>
              <a:gd name="connsiteY280" fmla="*/ 0 h 954119"/>
              <a:gd name="connsiteX281" fmla="*/ 641583 w 1363924"/>
              <a:gd name="connsiteY281" fmla="*/ 0 h 954119"/>
              <a:gd name="connsiteX282" fmla="*/ 684075 w 1363924"/>
              <a:gd name="connsiteY282" fmla="*/ 42491 h 954119"/>
              <a:gd name="connsiteX283" fmla="*/ 641583 w 1363924"/>
              <a:gd name="connsiteY283" fmla="*/ 84984 h 954119"/>
              <a:gd name="connsiteX284" fmla="*/ 599091 w 1363924"/>
              <a:gd name="connsiteY284" fmla="*/ 42491 h 954119"/>
              <a:gd name="connsiteX285" fmla="*/ 641583 w 1363924"/>
              <a:gd name="connsiteY285" fmla="*/ 0 h 954119"/>
              <a:gd name="connsiteX286" fmla="*/ 471621 w 1363924"/>
              <a:gd name="connsiteY286" fmla="*/ 0 h 954119"/>
              <a:gd name="connsiteX287" fmla="*/ 514112 w 1363924"/>
              <a:gd name="connsiteY287" fmla="*/ 42491 h 954119"/>
              <a:gd name="connsiteX288" fmla="*/ 471621 w 1363924"/>
              <a:gd name="connsiteY288" fmla="*/ 84984 h 954119"/>
              <a:gd name="connsiteX289" fmla="*/ 429128 w 1363924"/>
              <a:gd name="connsiteY289" fmla="*/ 42491 h 954119"/>
              <a:gd name="connsiteX290" fmla="*/ 471621 w 1363924"/>
              <a:gd name="connsiteY290" fmla="*/ 0 h 954119"/>
              <a:gd name="connsiteX291" fmla="*/ 301658 w 1363924"/>
              <a:gd name="connsiteY291" fmla="*/ 0 h 954119"/>
              <a:gd name="connsiteX292" fmla="*/ 344150 w 1363924"/>
              <a:gd name="connsiteY292" fmla="*/ 42491 h 954119"/>
              <a:gd name="connsiteX293" fmla="*/ 301658 w 1363924"/>
              <a:gd name="connsiteY293" fmla="*/ 84984 h 954119"/>
              <a:gd name="connsiteX294" fmla="*/ 259167 w 1363924"/>
              <a:gd name="connsiteY294" fmla="*/ 42491 h 954119"/>
              <a:gd name="connsiteX295" fmla="*/ 301658 w 1363924"/>
              <a:gd name="connsiteY295" fmla="*/ 0 h 954119"/>
              <a:gd name="connsiteX296" fmla="*/ 131695 w 1363924"/>
              <a:gd name="connsiteY296" fmla="*/ 0 h 954119"/>
              <a:gd name="connsiteX297" fmla="*/ 174187 w 1363924"/>
              <a:gd name="connsiteY297" fmla="*/ 42491 h 954119"/>
              <a:gd name="connsiteX298" fmla="*/ 131695 w 1363924"/>
              <a:gd name="connsiteY298" fmla="*/ 84984 h 954119"/>
              <a:gd name="connsiteX299" fmla="*/ 89204 w 1363924"/>
              <a:gd name="connsiteY299" fmla="*/ 42491 h 954119"/>
              <a:gd name="connsiteX300" fmla="*/ 131695 w 1363924"/>
              <a:gd name="connsiteY300" fmla="*/ 0 h 95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363924" h="954119">
                <a:moveTo>
                  <a:pt x="0" y="901428"/>
                </a:moveTo>
                <a:lnTo>
                  <a:pt x="4225" y="911628"/>
                </a:lnTo>
                <a:lnTo>
                  <a:pt x="0" y="921827"/>
                </a:lnTo>
                <a:close/>
                <a:moveTo>
                  <a:pt x="1321433" y="869137"/>
                </a:moveTo>
                <a:cubicBezTo>
                  <a:pt x="1344900" y="869137"/>
                  <a:pt x="1363924" y="888161"/>
                  <a:pt x="1363924" y="911628"/>
                </a:cubicBezTo>
                <a:cubicBezTo>
                  <a:pt x="1363924" y="935095"/>
                  <a:pt x="1344900" y="954119"/>
                  <a:pt x="1321433" y="954119"/>
                </a:cubicBezTo>
                <a:cubicBezTo>
                  <a:pt x="1297966" y="954119"/>
                  <a:pt x="1278942" y="935095"/>
                  <a:pt x="1278942" y="911628"/>
                </a:cubicBezTo>
                <a:cubicBezTo>
                  <a:pt x="1278942" y="888161"/>
                  <a:pt x="1297966" y="869137"/>
                  <a:pt x="1321433" y="869137"/>
                </a:cubicBezTo>
                <a:close/>
                <a:moveTo>
                  <a:pt x="1151471" y="869137"/>
                </a:moveTo>
                <a:cubicBezTo>
                  <a:pt x="1174938" y="869137"/>
                  <a:pt x="1193962" y="888161"/>
                  <a:pt x="1193962" y="911628"/>
                </a:cubicBezTo>
                <a:cubicBezTo>
                  <a:pt x="1193962" y="935095"/>
                  <a:pt x="1174938" y="954119"/>
                  <a:pt x="1151471" y="954119"/>
                </a:cubicBezTo>
                <a:cubicBezTo>
                  <a:pt x="1128004" y="954119"/>
                  <a:pt x="1108980" y="935095"/>
                  <a:pt x="1108980" y="911628"/>
                </a:cubicBezTo>
                <a:cubicBezTo>
                  <a:pt x="1108980" y="888161"/>
                  <a:pt x="1128004" y="869137"/>
                  <a:pt x="1151471" y="869137"/>
                </a:cubicBezTo>
                <a:close/>
                <a:moveTo>
                  <a:pt x="981509" y="869137"/>
                </a:moveTo>
                <a:cubicBezTo>
                  <a:pt x="1004974" y="869137"/>
                  <a:pt x="1024000" y="888161"/>
                  <a:pt x="1024000" y="911628"/>
                </a:cubicBezTo>
                <a:cubicBezTo>
                  <a:pt x="1024000" y="935095"/>
                  <a:pt x="1004974" y="954119"/>
                  <a:pt x="981509" y="954119"/>
                </a:cubicBezTo>
                <a:cubicBezTo>
                  <a:pt x="958042" y="954119"/>
                  <a:pt x="939016" y="935095"/>
                  <a:pt x="939016" y="911628"/>
                </a:cubicBezTo>
                <a:cubicBezTo>
                  <a:pt x="939016" y="888161"/>
                  <a:pt x="958042" y="869137"/>
                  <a:pt x="981509" y="869137"/>
                </a:cubicBezTo>
                <a:close/>
                <a:moveTo>
                  <a:pt x="811545" y="869137"/>
                </a:moveTo>
                <a:cubicBezTo>
                  <a:pt x="835012" y="869137"/>
                  <a:pt x="854038" y="888161"/>
                  <a:pt x="854038" y="911628"/>
                </a:cubicBezTo>
                <a:cubicBezTo>
                  <a:pt x="854038" y="935095"/>
                  <a:pt x="835012" y="954119"/>
                  <a:pt x="811545" y="954119"/>
                </a:cubicBezTo>
                <a:cubicBezTo>
                  <a:pt x="788078" y="954119"/>
                  <a:pt x="769054" y="935095"/>
                  <a:pt x="769054" y="911628"/>
                </a:cubicBezTo>
                <a:cubicBezTo>
                  <a:pt x="769054" y="888161"/>
                  <a:pt x="788078" y="869137"/>
                  <a:pt x="811545" y="869137"/>
                </a:cubicBezTo>
                <a:close/>
                <a:moveTo>
                  <a:pt x="641583" y="869137"/>
                </a:moveTo>
                <a:cubicBezTo>
                  <a:pt x="665050" y="869137"/>
                  <a:pt x="684075" y="888161"/>
                  <a:pt x="684075" y="911628"/>
                </a:cubicBezTo>
                <a:cubicBezTo>
                  <a:pt x="684075" y="935095"/>
                  <a:pt x="665050" y="954119"/>
                  <a:pt x="641583" y="954119"/>
                </a:cubicBezTo>
                <a:cubicBezTo>
                  <a:pt x="618116" y="954119"/>
                  <a:pt x="599091" y="935095"/>
                  <a:pt x="599091" y="911628"/>
                </a:cubicBezTo>
                <a:cubicBezTo>
                  <a:pt x="599091" y="888161"/>
                  <a:pt x="618116" y="869137"/>
                  <a:pt x="641583" y="869137"/>
                </a:cubicBezTo>
                <a:close/>
                <a:moveTo>
                  <a:pt x="471621" y="869137"/>
                </a:moveTo>
                <a:cubicBezTo>
                  <a:pt x="495087" y="869137"/>
                  <a:pt x="514112" y="888161"/>
                  <a:pt x="514112" y="911628"/>
                </a:cubicBezTo>
                <a:cubicBezTo>
                  <a:pt x="514112" y="935095"/>
                  <a:pt x="495087" y="954119"/>
                  <a:pt x="471621" y="954119"/>
                </a:cubicBezTo>
                <a:cubicBezTo>
                  <a:pt x="448153" y="954119"/>
                  <a:pt x="429128" y="935095"/>
                  <a:pt x="429128" y="911628"/>
                </a:cubicBezTo>
                <a:cubicBezTo>
                  <a:pt x="429128" y="888161"/>
                  <a:pt x="448153" y="869137"/>
                  <a:pt x="471621" y="869137"/>
                </a:cubicBezTo>
                <a:close/>
                <a:moveTo>
                  <a:pt x="301658" y="869137"/>
                </a:moveTo>
                <a:cubicBezTo>
                  <a:pt x="325125" y="869137"/>
                  <a:pt x="344150" y="888161"/>
                  <a:pt x="344150" y="911628"/>
                </a:cubicBezTo>
                <a:cubicBezTo>
                  <a:pt x="344150" y="935095"/>
                  <a:pt x="325125" y="954119"/>
                  <a:pt x="301658" y="954119"/>
                </a:cubicBezTo>
                <a:cubicBezTo>
                  <a:pt x="278191" y="954119"/>
                  <a:pt x="259167" y="935095"/>
                  <a:pt x="259167" y="911628"/>
                </a:cubicBezTo>
                <a:cubicBezTo>
                  <a:pt x="259167" y="888161"/>
                  <a:pt x="278191" y="869137"/>
                  <a:pt x="301658" y="869137"/>
                </a:cubicBezTo>
                <a:close/>
                <a:moveTo>
                  <a:pt x="131695" y="869137"/>
                </a:moveTo>
                <a:cubicBezTo>
                  <a:pt x="155163" y="869137"/>
                  <a:pt x="174187" y="888161"/>
                  <a:pt x="174187" y="911628"/>
                </a:cubicBezTo>
                <a:cubicBezTo>
                  <a:pt x="174187" y="935095"/>
                  <a:pt x="155163" y="954119"/>
                  <a:pt x="131695" y="954119"/>
                </a:cubicBezTo>
                <a:cubicBezTo>
                  <a:pt x="108229" y="954119"/>
                  <a:pt x="89204" y="935095"/>
                  <a:pt x="89204" y="911628"/>
                </a:cubicBezTo>
                <a:cubicBezTo>
                  <a:pt x="89204" y="888161"/>
                  <a:pt x="108229" y="869137"/>
                  <a:pt x="131695" y="869137"/>
                </a:cubicBezTo>
                <a:close/>
                <a:moveTo>
                  <a:pt x="0" y="756572"/>
                </a:moveTo>
                <a:lnTo>
                  <a:pt x="4225" y="766771"/>
                </a:lnTo>
                <a:lnTo>
                  <a:pt x="0" y="776971"/>
                </a:lnTo>
                <a:close/>
                <a:moveTo>
                  <a:pt x="1321433" y="724280"/>
                </a:moveTo>
                <a:cubicBezTo>
                  <a:pt x="1344900" y="724280"/>
                  <a:pt x="1363924" y="743304"/>
                  <a:pt x="1363924" y="766771"/>
                </a:cubicBezTo>
                <a:cubicBezTo>
                  <a:pt x="1363924" y="790238"/>
                  <a:pt x="1344900" y="809264"/>
                  <a:pt x="1321433" y="809264"/>
                </a:cubicBezTo>
                <a:cubicBezTo>
                  <a:pt x="1297966" y="809264"/>
                  <a:pt x="1278942" y="790238"/>
                  <a:pt x="1278942" y="766771"/>
                </a:cubicBezTo>
                <a:cubicBezTo>
                  <a:pt x="1278942" y="743304"/>
                  <a:pt x="1297966" y="724280"/>
                  <a:pt x="1321433" y="724280"/>
                </a:cubicBezTo>
                <a:close/>
                <a:moveTo>
                  <a:pt x="1151471" y="724280"/>
                </a:moveTo>
                <a:cubicBezTo>
                  <a:pt x="1174938" y="724280"/>
                  <a:pt x="1193962" y="743304"/>
                  <a:pt x="1193962" y="766771"/>
                </a:cubicBezTo>
                <a:cubicBezTo>
                  <a:pt x="1193962" y="790238"/>
                  <a:pt x="1174938" y="809264"/>
                  <a:pt x="1151471" y="809264"/>
                </a:cubicBezTo>
                <a:cubicBezTo>
                  <a:pt x="1128004" y="809264"/>
                  <a:pt x="1108980" y="790238"/>
                  <a:pt x="1108980" y="766771"/>
                </a:cubicBezTo>
                <a:cubicBezTo>
                  <a:pt x="1108980" y="743304"/>
                  <a:pt x="1128004" y="724280"/>
                  <a:pt x="1151471" y="724280"/>
                </a:cubicBezTo>
                <a:close/>
                <a:moveTo>
                  <a:pt x="981509" y="724280"/>
                </a:moveTo>
                <a:cubicBezTo>
                  <a:pt x="1004974" y="724280"/>
                  <a:pt x="1024000" y="743304"/>
                  <a:pt x="1024000" y="766771"/>
                </a:cubicBezTo>
                <a:cubicBezTo>
                  <a:pt x="1024000" y="790238"/>
                  <a:pt x="1004974" y="809264"/>
                  <a:pt x="981509" y="809264"/>
                </a:cubicBezTo>
                <a:cubicBezTo>
                  <a:pt x="958042" y="809264"/>
                  <a:pt x="939016" y="790238"/>
                  <a:pt x="939016" y="766771"/>
                </a:cubicBezTo>
                <a:cubicBezTo>
                  <a:pt x="939016" y="743304"/>
                  <a:pt x="958042" y="724280"/>
                  <a:pt x="981509" y="724280"/>
                </a:cubicBezTo>
                <a:close/>
                <a:moveTo>
                  <a:pt x="811545" y="724280"/>
                </a:moveTo>
                <a:cubicBezTo>
                  <a:pt x="835012" y="724280"/>
                  <a:pt x="854038" y="743304"/>
                  <a:pt x="854038" y="766771"/>
                </a:cubicBezTo>
                <a:cubicBezTo>
                  <a:pt x="854038" y="790238"/>
                  <a:pt x="835012" y="809264"/>
                  <a:pt x="811545" y="809264"/>
                </a:cubicBezTo>
                <a:cubicBezTo>
                  <a:pt x="788078" y="809264"/>
                  <a:pt x="769054" y="790238"/>
                  <a:pt x="769054" y="766771"/>
                </a:cubicBezTo>
                <a:cubicBezTo>
                  <a:pt x="769054" y="743304"/>
                  <a:pt x="788078" y="724280"/>
                  <a:pt x="811545" y="724280"/>
                </a:cubicBezTo>
                <a:close/>
                <a:moveTo>
                  <a:pt x="641583" y="724280"/>
                </a:moveTo>
                <a:cubicBezTo>
                  <a:pt x="665050" y="724280"/>
                  <a:pt x="684075" y="743304"/>
                  <a:pt x="684075" y="766771"/>
                </a:cubicBezTo>
                <a:cubicBezTo>
                  <a:pt x="684075" y="790238"/>
                  <a:pt x="665050" y="809264"/>
                  <a:pt x="641583" y="809264"/>
                </a:cubicBezTo>
                <a:cubicBezTo>
                  <a:pt x="618116" y="809264"/>
                  <a:pt x="599091" y="790238"/>
                  <a:pt x="599091" y="766771"/>
                </a:cubicBezTo>
                <a:cubicBezTo>
                  <a:pt x="599091" y="743304"/>
                  <a:pt x="618116" y="724280"/>
                  <a:pt x="641583" y="724280"/>
                </a:cubicBezTo>
                <a:close/>
                <a:moveTo>
                  <a:pt x="471621" y="724280"/>
                </a:moveTo>
                <a:cubicBezTo>
                  <a:pt x="495087" y="724280"/>
                  <a:pt x="514112" y="743304"/>
                  <a:pt x="514112" y="766771"/>
                </a:cubicBezTo>
                <a:cubicBezTo>
                  <a:pt x="514112" y="790238"/>
                  <a:pt x="495087" y="809264"/>
                  <a:pt x="471621" y="809264"/>
                </a:cubicBezTo>
                <a:cubicBezTo>
                  <a:pt x="448153" y="809264"/>
                  <a:pt x="429128" y="790238"/>
                  <a:pt x="429128" y="766771"/>
                </a:cubicBezTo>
                <a:cubicBezTo>
                  <a:pt x="429128" y="743304"/>
                  <a:pt x="448153" y="724280"/>
                  <a:pt x="471621" y="724280"/>
                </a:cubicBezTo>
                <a:close/>
                <a:moveTo>
                  <a:pt x="301658" y="724280"/>
                </a:moveTo>
                <a:cubicBezTo>
                  <a:pt x="325125" y="724280"/>
                  <a:pt x="344150" y="743304"/>
                  <a:pt x="344150" y="766771"/>
                </a:cubicBezTo>
                <a:cubicBezTo>
                  <a:pt x="344150" y="790238"/>
                  <a:pt x="325125" y="809264"/>
                  <a:pt x="301658" y="809264"/>
                </a:cubicBezTo>
                <a:cubicBezTo>
                  <a:pt x="278191" y="809264"/>
                  <a:pt x="259167" y="790238"/>
                  <a:pt x="259167" y="766771"/>
                </a:cubicBezTo>
                <a:cubicBezTo>
                  <a:pt x="259167" y="743304"/>
                  <a:pt x="278191" y="724280"/>
                  <a:pt x="301658" y="724280"/>
                </a:cubicBezTo>
                <a:close/>
                <a:moveTo>
                  <a:pt x="131695" y="724280"/>
                </a:moveTo>
                <a:cubicBezTo>
                  <a:pt x="155163" y="724280"/>
                  <a:pt x="174187" y="743304"/>
                  <a:pt x="174187" y="766771"/>
                </a:cubicBezTo>
                <a:cubicBezTo>
                  <a:pt x="174187" y="790238"/>
                  <a:pt x="155163" y="809264"/>
                  <a:pt x="131695" y="809264"/>
                </a:cubicBezTo>
                <a:cubicBezTo>
                  <a:pt x="108229" y="809264"/>
                  <a:pt x="89204" y="790238"/>
                  <a:pt x="89204" y="766771"/>
                </a:cubicBezTo>
                <a:cubicBezTo>
                  <a:pt x="89204" y="743304"/>
                  <a:pt x="108229" y="724280"/>
                  <a:pt x="131695" y="724280"/>
                </a:cubicBezTo>
                <a:close/>
                <a:moveTo>
                  <a:pt x="0" y="611716"/>
                </a:moveTo>
                <a:lnTo>
                  <a:pt x="4225" y="621916"/>
                </a:lnTo>
                <a:lnTo>
                  <a:pt x="0" y="632116"/>
                </a:lnTo>
                <a:close/>
                <a:moveTo>
                  <a:pt x="1321433" y="579423"/>
                </a:moveTo>
                <a:cubicBezTo>
                  <a:pt x="1344900" y="579423"/>
                  <a:pt x="1363924" y="598449"/>
                  <a:pt x="1363924" y="621916"/>
                </a:cubicBezTo>
                <a:cubicBezTo>
                  <a:pt x="1363924" y="645383"/>
                  <a:pt x="1344900" y="664407"/>
                  <a:pt x="1321433" y="664407"/>
                </a:cubicBezTo>
                <a:cubicBezTo>
                  <a:pt x="1297966" y="664407"/>
                  <a:pt x="1278942" y="645383"/>
                  <a:pt x="1278942" y="621916"/>
                </a:cubicBezTo>
                <a:cubicBezTo>
                  <a:pt x="1278942" y="598449"/>
                  <a:pt x="1297966" y="579423"/>
                  <a:pt x="1321433" y="579423"/>
                </a:cubicBezTo>
                <a:close/>
                <a:moveTo>
                  <a:pt x="1151471" y="579423"/>
                </a:moveTo>
                <a:cubicBezTo>
                  <a:pt x="1174938" y="579423"/>
                  <a:pt x="1193962" y="598449"/>
                  <a:pt x="1193962" y="621916"/>
                </a:cubicBezTo>
                <a:cubicBezTo>
                  <a:pt x="1193962" y="645383"/>
                  <a:pt x="1174938" y="664407"/>
                  <a:pt x="1151471" y="664407"/>
                </a:cubicBezTo>
                <a:cubicBezTo>
                  <a:pt x="1128004" y="664407"/>
                  <a:pt x="1108980" y="645383"/>
                  <a:pt x="1108980" y="621916"/>
                </a:cubicBezTo>
                <a:cubicBezTo>
                  <a:pt x="1108980" y="598449"/>
                  <a:pt x="1128004" y="579423"/>
                  <a:pt x="1151471" y="579423"/>
                </a:cubicBezTo>
                <a:close/>
                <a:moveTo>
                  <a:pt x="981509" y="579423"/>
                </a:moveTo>
                <a:cubicBezTo>
                  <a:pt x="1004974" y="579423"/>
                  <a:pt x="1024000" y="598449"/>
                  <a:pt x="1024000" y="621916"/>
                </a:cubicBezTo>
                <a:cubicBezTo>
                  <a:pt x="1024000" y="645383"/>
                  <a:pt x="1004974" y="664407"/>
                  <a:pt x="981509" y="664407"/>
                </a:cubicBezTo>
                <a:cubicBezTo>
                  <a:pt x="958042" y="664407"/>
                  <a:pt x="939016" y="645383"/>
                  <a:pt x="939016" y="621916"/>
                </a:cubicBezTo>
                <a:cubicBezTo>
                  <a:pt x="939016" y="598449"/>
                  <a:pt x="958042" y="579423"/>
                  <a:pt x="981509" y="579423"/>
                </a:cubicBezTo>
                <a:close/>
                <a:moveTo>
                  <a:pt x="811545" y="579423"/>
                </a:moveTo>
                <a:cubicBezTo>
                  <a:pt x="835012" y="579423"/>
                  <a:pt x="854038" y="598449"/>
                  <a:pt x="854038" y="621916"/>
                </a:cubicBezTo>
                <a:cubicBezTo>
                  <a:pt x="854038" y="645383"/>
                  <a:pt x="835012" y="664407"/>
                  <a:pt x="811545" y="664407"/>
                </a:cubicBezTo>
                <a:cubicBezTo>
                  <a:pt x="788078" y="664407"/>
                  <a:pt x="769054" y="645383"/>
                  <a:pt x="769054" y="621916"/>
                </a:cubicBezTo>
                <a:cubicBezTo>
                  <a:pt x="769054" y="598449"/>
                  <a:pt x="788078" y="579423"/>
                  <a:pt x="811545" y="579423"/>
                </a:cubicBezTo>
                <a:close/>
                <a:moveTo>
                  <a:pt x="641583" y="579423"/>
                </a:moveTo>
                <a:cubicBezTo>
                  <a:pt x="665050" y="579423"/>
                  <a:pt x="684075" y="598449"/>
                  <a:pt x="684075" y="621916"/>
                </a:cubicBezTo>
                <a:cubicBezTo>
                  <a:pt x="684075" y="645383"/>
                  <a:pt x="665050" y="664407"/>
                  <a:pt x="641583" y="664407"/>
                </a:cubicBezTo>
                <a:cubicBezTo>
                  <a:pt x="618116" y="664407"/>
                  <a:pt x="599091" y="645383"/>
                  <a:pt x="599091" y="621916"/>
                </a:cubicBezTo>
                <a:cubicBezTo>
                  <a:pt x="599091" y="598449"/>
                  <a:pt x="618116" y="579423"/>
                  <a:pt x="641583" y="579423"/>
                </a:cubicBezTo>
                <a:close/>
                <a:moveTo>
                  <a:pt x="471621" y="579423"/>
                </a:moveTo>
                <a:cubicBezTo>
                  <a:pt x="495087" y="579423"/>
                  <a:pt x="514112" y="598449"/>
                  <a:pt x="514112" y="621916"/>
                </a:cubicBezTo>
                <a:cubicBezTo>
                  <a:pt x="514112" y="645383"/>
                  <a:pt x="495087" y="664407"/>
                  <a:pt x="471621" y="664407"/>
                </a:cubicBezTo>
                <a:cubicBezTo>
                  <a:pt x="448153" y="664407"/>
                  <a:pt x="429128" y="645383"/>
                  <a:pt x="429128" y="621916"/>
                </a:cubicBezTo>
                <a:cubicBezTo>
                  <a:pt x="429128" y="598449"/>
                  <a:pt x="448153" y="579423"/>
                  <a:pt x="471621" y="579423"/>
                </a:cubicBezTo>
                <a:close/>
                <a:moveTo>
                  <a:pt x="301658" y="579423"/>
                </a:moveTo>
                <a:cubicBezTo>
                  <a:pt x="325125" y="579423"/>
                  <a:pt x="344150" y="598449"/>
                  <a:pt x="344150" y="621916"/>
                </a:cubicBezTo>
                <a:cubicBezTo>
                  <a:pt x="344150" y="645383"/>
                  <a:pt x="325125" y="664407"/>
                  <a:pt x="301658" y="664407"/>
                </a:cubicBezTo>
                <a:cubicBezTo>
                  <a:pt x="278191" y="664407"/>
                  <a:pt x="259167" y="645383"/>
                  <a:pt x="259167" y="621916"/>
                </a:cubicBezTo>
                <a:cubicBezTo>
                  <a:pt x="259167" y="598449"/>
                  <a:pt x="278191" y="579423"/>
                  <a:pt x="301658" y="579423"/>
                </a:cubicBezTo>
                <a:close/>
                <a:moveTo>
                  <a:pt x="131695" y="579423"/>
                </a:moveTo>
                <a:cubicBezTo>
                  <a:pt x="155163" y="579423"/>
                  <a:pt x="174187" y="598449"/>
                  <a:pt x="174187" y="621916"/>
                </a:cubicBezTo>
                <a:cubicBezTo>
                  <a:pt x="174187" y="645383"/>
                  <a:pt x="155163" y="664407"/>
                  <a:pt x="131695" y="664407"/>
                </a:cubicBezTo>
                <a:cubicBezTo>
                  <a:pt x="108229" y="664407"/>
                  <a:pt x="89204" y="645383"/>
                  <a:pt x="89204" y="621916"/>
                </a:cubicBezTo>
                <a:cubicBezTo>
                  <a:pt x="89204" y="598449"/>
                  <a:pt x="108229" y="579423"/>
                  <a:pt x="131695" y="579423"/>
                </a:cubicBezTo>
                <a:close/>
                <a:moveTo>
                  <a:pt x="0" y="466860"/>
                </a:moveTo>
                <a:lnTo>
                  <a:pt x="4225" y="477060"/>
                </a:lnTo>
                <a:lnTo>
                  <a:pt x="0" y="487259"/>
                </a:lnTo>
                <a:close/>
                <a:moveTo>
                  <a:pt x="1321433" y="434568"/>
                </a:moveTo>
                <a:cubicBezTo>
                  <a:pt x="1344900" y="434568"/>
                  <a:pt x="1363924" y="453593"/>
                  <a:pt x="1363924" y="477060"/>
                </a:cubicBezTo>
                <a:cubicBezTo>
                  <a:pt x="1363924" y="500527"/>
                  <a:pt x="1344900" y="519551"/>
                  <a:pt x="1321433" y="519551"/>
                </a:cubicBezTo>
                <a:cubicBezTo>
                  <a:pt x="1297966" y="519551"/>
                  <a:pt x="1278942" y="500527"/>
                  <a:pt x="1278942" y="477060"/>
                </a:cubicBezTo>
                <a:cubicBezTo>
                  <a:pt x="1278942" y="453593"/>
                  <a:pt x="1297966" y="434568"/>
                  <a:pt x="1321433" y="434568"/>
                </a:cubicBezTo>
                <a:close/>
                <a:moveTo>
                  <a:pt x="1151471" y="434568"/>
                </a:moveTo>
                <a:cubicBezTo>
                  <a:pt x="1174938" y="434568"/>
                  <a:pt x="1193962" y="453593"/>
                  <a:pt x="1193962" y="477060"/>
                </a:cubicBezTo>
                <a:cubicBezTo>
                  <a:pt x="1193962" y="500527"/>
                  <a:pt x="1174938" y="519551"/>
                  <a:pt x="1151471" y="519551"/>
                </a:cubicBezTo>
                <a:cubicBezTo>
                  <a:pt x="1128004" y="519551"/>
                  <a:pt x="1108980" y="500527"/>
                  <a:pt x="1108980" y="477060"/>
                </a:cubicBezTo>
                <a:cubicBezTo>
                  <a:pt x="1108980" y="453593"/>
                  <a:pt x="1128004" y="434568"/>
                  <a:pt x="1151471" y="434568"/>
                </a:cubicBezTo>
                <a:close/>
                <a:moveTo>
                  <a:pt x="981509" y="434568"/>
                </a:moveTo>
                <a:cubicBezTo>
                  <a:pt x="1004974" y="434568"/>
                  <a:pt x="1024000" y="453593"/>
                  <a:pt x="1024000" y="477060"/>
                </a:cubicBezTo>
                <a:cubicBezTo>
                  <a:pt x="1024000" y="500527"/>
                  <a:pt x="1004974" y="519551"/>
                  <a:pt x="981509" y="519551"/>
                </a:cubicBezTo>
                <a:cubicBezTo>
                  <a:pt x="958042" y="519551"/>
                  <a:pt x="939016" y="500527"/>
                  <a:pt x="939016" y="477060"/>
                </a:cubicBezTo>
                <a:cubicBezTo>
                  <a:pt x="939016" y="453593"/>
                  <a:pt x="958042" y="434568"/>
                  <a:pt x="981509" y="434568"/>
                </a:cubicBezTo>
                <a:close/>
                <a:moveTo>
                  <a:pt x="811545" y="434568"/>
                </a:moveTo>
                <a:cubicBezTo>
                  <a:pt x="835012" y="434568"/>
                  <a:pt x="854038" y="453593"/>
                  <a:pt x="854038" y="477060"/>
                </a:cubicBezTo>
                <a:cubicBezTo>
                  <a:pt x="854038" y="500527"/>
                  <a:pt x="835012" y="519551"/>
                  <a:pt x="811545" y="519551"/>
                </a:cubicBezTo>
                <a:cubicBezTo>
                  <a:pt x="788078" y="519551"/>
                  <a:pt x="769054" y="500527"/>
                  <a:pt x="769054" y="477060"/>
                </a:cubicBezTo>
                <a:cubicBezTo>
                  <a:pt x="769054" y="453593"/>
                  <a:pt x="788078" y="434568"/>
                  <a:pt x="811545" y="434568"/>
                </a:cubicBezTo>
                <a:close/>
                <a:moveTo>
                  <a:pt x="641583" y="434568"/>
                </a:moveTo>
                <a:cubicBezTo>
                  <a:pt x="665050" y="434568"/>
                  <a:pt x="684075" y="453593"/>
                  <a:pt x="684075" y="477060"/>
                </a:cubicBezTo>
                <a:cubicBezTo>
                  <a:pt x="684075" y="500527"/>
                  <a:pt x="665050" y="519551"/>
                  <a:pt x="641583" y="519551"/>
                </a:cubicBezTo>
                <a:cubicBezTo>
                  <a:pt x="618116" y="519551"/>
                  <a:pt x="599091" y="500527"/>
                  <a:pt x="599091" y="477060"/>
                </a:cubicBezTo>
                <a:cubicBezTo>
                  <a:pt x="599091" y="453593"/>
                  <a:pt x="618116" y="434568"/>
                  <a:pt x="641583" y="434568"/>
                </a:cubicBezTo>
                <a:close/>
                <a:moveTo>
                  <a:pt x="471621" y="434568"/>
                </a:moveTo>
                <a:cubicBezTo>
                  <a:pt x="495087" y="434568"/>
                  <a:pt x="514112" y="453593"/>
                  <a:pt x="514112" y="477060"/>
                </a:cubicBezTo>
                <a:cubicBezTo>
                  <a:pt x="514112" y="500527"/>
                  <a:pt x="495087" y="519551"/>
                  <a:pt x="471621" y="519551"/>
                </a:cubicBezTo>
                <a:cubicBezTo>
                  <a:pt x="448153" y="519551"/>
                  <a:pt x="429128" y="500527"/>
                  <a:pt x="429128" y="477060"/>
                </a:cubicBezTo>
                <a:cubicBezTo>
                  <a:pt x="429128" y="453593"/>
                  <a:pt x="448153" y="434568"/>
                  <a:pt x="471621" y="434568"/>
                </a:cubicBezTo>
                <a:close/>
                <a:moveTo>
                  <a:pt x="301658" y="434568"/>
                </a:moveTo>
                <a:cubicBezTo>
                  <a:pt x="325125" y="434568"/>
                  <a:pt x="344150" y="453593"/>
                  <a:pt x="344150" y="477060"/>
                </a:cubicBezTo>
                <a:cubicBezTo>
                  <a:pt x="344150" y="500527"/>
                  <a:pt x="325125" y="519551"/>
                  <a:pt x="301658" y="519551"/>
                </a:cubicBezTo>
                <a:cubicBezTo>
                  <a:pt x="278191" y="519551"/>
                  <a:pt x="259167" y="500527"/>
                  <a:pt x="259167" y="477060"/>
                </a:cubicBezTo>
                <a:cubicBezTo>
                  <a:pt x="259167" y="453593"/>
                  <a:pt x="278191" y="434568"/>
                  <a:pt x="301658" y="434568"/>
                </a:cubicBezTo>
                <a:close/>
                <a:moveTo>
                  <a:pt x="131695" y="434568"/>
                </a:moveTo>
                <a:cubicBezTo>
                  <a:pt x="155163" y="434568"/>
                  <a:pt x="174187" y="453593"/>
                  <a:pt x="174187" y="477060"/>
                </a:cubicBezTo>
                <a:cubicBezTo>
                  <a:pt x="174187" y="500527"/>
                  <a:pt x="155163" y="519551"/>
                  <a:pt x="131695" y="519551"/>
                </a:cubicBezTo>
                <a:cubicBezTo>
                  <a:pt x="108229" y="519551"/>
                  <a:pt x="89204" y="500527"/>
                  <a:pt x="89204" y="477060"/>
                </a:cubicBezTo>
                <a:cubicBezTo>
                  <a:pt x="89204" y="453593"/>
                  <a:pt x="108229" y="434568"/>
                  <a:pt x="131695" y="434568"/>
                </a:cubicBezTo>
                <a:close/>
                <a:moveTo>
                  <a:pt x="0" y="322005"/>
                </a:moveTo>
                <a:lnTo>
                  <a:pt x="4225" y="332204"/>
                </a:lnTo>
                <a:lnTo>
                  <a:pt x="0" y="342404"/>
                </a:lnTo>
                <a:close/>
                <a:moveTo>
                  <a:pt x="1321433" y="289712"/>
                </a:moveTo>
                <a:cubicBezTo>
                  <a:pt x="1344900" y="289712"/>
                  <a:pt x="1363924" y="308737"/>
                  <a:pt x="1363924" y="332204"/>
                </a:cubicBezTo>
                <a:cubicBezTo>
                  <a:pt x="1363924" y="355671"/>
                  <a:pt x="1344900" y="374696"/>
                  <a:pt x="1321433" y="374696"/>
                </a:cubicBezTo>
                <a:cubicBezTo>
                  <a:pt x="1297966" y="374696"/>
                  <a:pt x="1278942" y="355671"/>
                  <a:pt x="1278942" y="332204"/>
                </a:cubicBezTo>
                <a:cubicBezTo>
                  <a:pt x="1278942" y="308737"/>
                  <a:pt x="1297966" y="289712"/>
                  <a:pt x="1321433" y="289712"/>
                </a:cubicBezTo>
                <a:close/>
                <a:moveTo>
                  <a:pt x="1151471" y="289712"/>
                </a:moveTo>
                <a:cubicBezTo>
                  <a:pt x="1174938" y="289712"/>
                  <a:pt x="1193962" y="308737"/>
                  <a:pt x="1193962" y="332204"/>
                </a:cubicBezTo>
                <a:cubicBezTo>
                  <a:pt x="1193962" y="355671"/>
                  <a:pt x="1174938" y="374696"/>
                  <a:pt x="1151471" y="374696"/>
                </a:cubicBezTo>
                <a:cubicBezTo>
                  <a:pt x="1128004" y="374696"/>
                  <a:pt x="1108980" y="355671"/>
                  <a:pt x="1108980" y="332204"/>
                </a:cubicBezTo>
                <a:cubicBezTo>
                  <a:pt x="1108980" y="308737"/>
                  <a:pt x="1128004" y="289712"/>
                  <a:pt x="1151471" y="289712"/>
                </a:cubicBezTo>
                <a:close/>
                <a:moveTo>
                  <a:pt x="981509" y="289712"/>
                </a:moveTo>
                <a:cubicBezTo>
                  <a:pt x="1004974" y="289712"/>
                  <a:pt x="1024000" y="308737"/>
                  <a:pt x="1024000" y="332204"/>
                </a:cubicBezTo>
                <a:cubicBezTo>
                  <a:pt x="1024000" y="355671"/>
                  <a:pt x="1004974" y="374696"/>
                  <a:pt x="981509" y="374696"/>
                </a:cubicBezTo>
                <a:cubicBezTo>
                  <a:pt x="958042" y="374696"/>
                  <a:pt x="939016" y="355671"/>
                  <a:pt x="939016" y="332204"/>
                </a:cubicBezTo>
                <a:cubicBezTo>
                  <a:pt x="939016" y="308737"/>
                  <a:pt x="958042" y="289712"/>
                  <a:pt x="981509" y="289712"/>
                </a:cubicBezTo>
                <a:close/>
                <a:moveTo>
                  <a:pt x="811545" y="289712"/>
                </a:moveTo>
                <a:cubicBezTo>
                  <a:pt x="835012" y="289712"/>
                  <a:pt x="854038" y="308737"/>
                  <a:pt x="854038" y="332204"/>
                </a:cubicBezTo>
                <a:cubicBezTo>
                  <a:pt x="854038" y="355671"/>
                  <a:pt x="835012" y="374696"/>
                  <a:pt x="811545" y="374696"/>
                </a:cubicBezTo>
                <a:cubicBezTo>
                  <a:pt x="788078" y="374696"/>
                  <a:pt x="769054" y="355671"/>
                  <a:pt x="769054" y="332204"/>
                </a:cubicBezTo>
                <a:cubicBezTo>
                  <a:pt x="769054" y="308737"/>
                  <a:pt x="788078" y="289712"/>
                  <a:pt x="811545" y="289712"/>
                </a:cubicBezTo>
                <a:close/>
                <a:moveTo>
                  <a:pt x="641583" y="289712"/>
                </a:moveTo>
                <a:cubicBezTo>
                  <a:pt x="665050" y="289712"/>
                  <a:pt x="684075" y="308737"/>
                  <a:pt x="684075" y="332204"/>
                </a:cubicBezTo>
                <a:cubicBezTo>
                  <a:pt x="684075" y="355671"/>
                  <a:pt x="665050" y="374696"/>
                  <a:pt x="641583" y="374696"/>
                </a:cubicBezTo>
                <a:cubicBezTo>
                  <a:pt x="618116" y="374696"/>
                  <a:pt x="599091" y="355671"/>
                  <a:pt x="599091" y="332204"/>
                </a:cubicBezTo>
                <a:cubicBezTo>
                  <a:pt x="599091" y="308737"/>
                  <a:pt x="618116" y="289712"/>
                  <a:pt x="641583" y="289712"/>
                </a:cubicBezTo>
                <a:close/>
                <a:moveTo>
                  <a:pt x="471621" y="289712"/>
                </a:moveTo>
                <a:cubicBezTo>
                  <a:pt x="495087" y="289712"/>
                  <a:pt x="514112" y="308737"/>
                  <a:pt x="514112" y="332204"/>
                </a:cubicBezTo>
                <a:cubicBezTo>
                  <a:pt x="514112" y="355671"/>
                  <a:pt x="495087" y="374696"/>
                  <a:pt x="471621" y="374696"/>
                </a:cubicBezTo>
                <a:cubicBezTo>
                  <a:pt x="448153" y="374696"/>
                  <a:pt x="429128" y="355671"/>
                  <a:pt x="429128" y="332204"/>
                </a:cubicBezTo>
                <a:cubicBezTo>
                  <a:pt x="429128" y="308737"/>
                  <a:pt x="448153" y="289712"/>
                  <a:pt x="471621" y="289712"/>
                </a:cubicBezTo>
                <a:close/>
                <a:moveTo>
                  <a:pt x="301658" y="289712"/>
                </a:moveTo>
                <a:cubicBezTo>
                  <a:pt x="325125" y="289712"/>
                  <a:pt x="344150" y="308737"/>
                  <a:pt x="344150" y="332204"/>
                </a:cubicBezTo>
                <a:cubicBezTo>
                  <a:pt x="344150" y="355671"/>
                  <a:pt x="325125" y="374696"/>
                  <a:pt x="301658" y="374696"/>
                </a:cubicBezTo>
                <a:cubicBezTo>
                  <a:pt x="278191" y="374696"/>
                  <a:pt x="259167" y="355671"/>
                  <a:pt x="259167" y="332204"/>
                </a:cubicBezTo>
                <a:cubicBezTo>
                  <a:pt x="259167" y="308737"/>
                  <a:pt x="278191" y="289712"/>
                  <a:pt x="301658" y="289712"/>
                </a:cubicBezTo>
                <a:close/>
                <a:moveTo>
                  <a:pt x="131695" y="289712"/>
                </a:moveTo>
                <a:cubicBezTo>
                  <a:pt x="155163" y="289712"/>
                  <a:pt x="174187" y="308737"/>
                  <a:pt x="174187" y="332204"/>
                </a:cubicBezTo>
                <a:cubicBezTo>
                  <a:pt x="174187" y="355671"/>
                  <a:pt x="155163" y="374696"/>
                  <a:pt x="131695" y="374696"/>
                </a:cubicBezTo>
                <a:cubicBezTo>
                  <a:pt x="108229" y="374696"/>
                  <a:pt x="89204" y="355671"/>
                  <a:pt x="89204" y="332204"/>
                </a:cubicBezTo>
                <a:cubicBezTo>
                  <a:pt x="89204" y="308737"/>
                  <a:pt x="108229" y="289712"/>
                  <a:pt x="131695" y="289712"/>
                </a:cubicBezTo>
                <a:close/>
                <a:moveTo>
                  <a:pt x="0" y="177148"/>
                </a:moveTo>
                <a:lnTo>
                  <a:pt x="4225" y="187348"/>
                </a:lnTo>
                <a:lnTo>
                  <a:pt x="0" y="197547"/>
                </a:lnTo>
                <a:close/>
                <a:moveTo>
                  <a:pt x="1321433" y="144857"/>
                </a:moveTo>
                <a:cubicBezTo>
                  <a:pt x="1344900" y="144857"/>
                  <a:pt x="1363924" y="163881"/>
                  <a:pt x="1363924" y="187348"/>
                </a:cubicBezTo>
                <a:cubicBezTo>
                  <a:pt x="1363924" y="210815"/>
                  <a:pt x="1344900" y="229839"/>
                  <a:pt x="1321433" y="229839"/>
                </a:cubicBezTo>
                <a:cubicBezTo>
                  <a:pt x="1297966" y="229839"/>
                  <a:pt x="1278942" y="210815"/>
                  <a:pt x="1278942" y="187348"/>
                </a:cubicBezTo>
                <a:cubicBezTo>
                  <a:pt x="1278942" y="163881"/>
                  <a:pt x="1297966" y="144857"/>
                  <a:pt x="1321433" y="144857"/>
                </a:cubicBezTo>
                <a:close/>
                <a:moveTo>
                  <a:pt x="1151471" y="144857"/>
                </a:moveTo>
                <a:cubicBezTo>
                  <a:pt x="1174938" y="144857"/>
                  <a:pt x="1193962" y="163881"/>
                  <a:pt x="1193962" y="187348"/>
                </a:cubicBezTo>
                <a:cubicBezTo>
                  <a:pt x="1193962" y="210815"/>
                  <a:pt x="1174938" y="229839"/>
                  <a:pt x="1151471" y="229839"/>
                </a:cubicBezTo>
                <a:cubicBezTo>
                  <a:pt x="1128004" y="229839"/>
                  <a:pt x="1108980" y="210815"/>
                  <a:pt x="1108980" y="187348"/>
                </a:cubicBezTo>
                <a:cubicBezTo>
                  <a:pt x="1108980" y="163881"/>
                  <a:pt x="1128004" y="144857"/>
                  <a:pt x="1151471" y="144857"/>
                </a:cubicBezTo>
                <a:close/>
                <a:moveTo>
                  <a:pt x="981509" y="144857"/>
                </a:moveTo>
                <a:cubicBezTo>
                  <a:pt x="1004974" y="144857"/>
                  <a:pt x="1024000" y="163881"/>
                  <a:pt x="1024000" y="187348"/>
                </a:cubicBezTo>
                <a:cubicBezTo>
                  <a:pt x="1024000" y="210815"/>
                  <a:pt x="1004974" y="229839"/>
                  <a:pt x="981509" y="229839"/>
                </a:cubicBezTo>
                <a:cubicBezTo>
                  <a:pt x="958042" y="229839"/>
                  <a:pt x="939016" y="210815"/>
                  <a:pt x="939016" y="187348"/>
                </a:cubicBezTo>
                <a:cubicBezTo>
                  <a:pt x="939016" y="163881"/>
                  <a:pt x="958042" y="144857"/>
                  <a:pt x="981509" y="144857"/>
                </a:cubicBezTo>
                <a:close/>
                <a:moveTo>
                  <a:pt x="811545" y="144857"/>
                </a:moveTo>
                <a:cubicBezTo>
                  <a:pt x="835012" y="144857"/>
                  <a:pt x="854038" y="163881"/>
                  <a:pt x="854038" y="187348"/>
                </a:cubicBezTo>
                <a:cubicBezTo>
                  <a:pt x="854038" y="210815"/>
                  <a:pt x="835012" y="229839"/>
                  <a:pt x="811545" y="229839"/>
                </a:cubicBezTo>
                <a:cubicBezTo>
                  <a:pt x="788078" y="229839"/>
                  <a:pt x="769054" y="210815"/>
                  <a:pt x="769054" y="187348"/>
                </a:cubicBezTo>
                <a:cubicBezTo>
                  <a:pt x="769054" y="163881"/>
                  <a:pt x="788078" y="144857"/>
                  <a:pt x="811545" y="144857"/>
                </a:cubicBezTo>
                <a:close/>
                <a:moveTo>
                  <a:pt x="641583" y="144857"/>
                </a:moveTo>
                <a:cubicBezTo>
                  <a:pt x="665050" y="144857"/>
                  <a:pt x="684075" y="163881"/>
                  <a:pt x="684075" y="187348"/>
                </a:cubicBezTo>
                <a:cubicBezTo>
                  <a:pt x="684075" y="210815"/>
                  <a:pt x="665050" y="229839"/>
                  <a:pt x="641583" y="229839"/>
                </a:cubicBezTo>
                <a:cubicBezTo>
                  <a:pt x="618116" y="229839"/>
                  <a:pt x="599091" y="210815"/>
                  <a:pt x="599091" y="187348"/>
                </a:cubicBezTo>
                <a:cubicBezTo>
                  <a:pt x="599091" y="163881"/>
                  <a:pt x="618116" y="144857"/>
                  <a:pt x="641583" y="144857"/>
                </a:cubicBezTo>
                <a:close/>
                <a:moveTo>
                  <a:pt x="471621" y="144857"/>
                </a:moveTo>
                <a:cubicBezTo>
                  <a:pt x="495087" y="144857"/>
                  <a:pt x="514112" y="163881"/>
                  <a:pt x="514112" y="187348"/>
                </a:cubicBezTo>
                <a:cubicBezTo>
                  <a:pt x="514112" y="210815"/>
                  <a:pt x="495087" y="229839"/>
                  <a:pt x="471621" y="229839"/>
                </a:cubicBezTo>
                <a:cubicBezTo>
                  <a:pt x="448153" y="229839"/>
                  <a:pt x="429128" y="210815"/>
                  <a:pt x="429128" y="187348"/>
                </a:cubicBezTo>
                <a:cubicBezTo>
                  <a:pt x="429128" y="163881"/>
                  <a:pt x="448153" y="144857"/>
                  <a:pt x="471621" y="144857"/>
                </a:cubicBezTo>
                <a:close/>
                <a:moveTo>
                  <a:pt x="301658" y="144857"/>
                </a:moveTo>
                <a:cubicBezTo>
                  <a:pt x="325125" y="144857"/>
                  <a:pt x="344150" y="163881"/>
                  <a:pt x="344150" y="187348"/>
                </a:cubicBezTo>
                <a:cubicBezTo>
                  <a:pt x="344150" y="210815"/>
                  <a:pt x="325125" y="229839"/>
                  <a:pt x="301658" y="229839"/>
                </a:cubicBezTo>
                <a:cubicBezTo>
                  <a:pt x="278191" y="229839"/>
                  <a:pt x="259167" y="210815"/>
                  <a:pt x="259167" y="187348"/>
                </a:cubicBezTo>
                <a:cubicBezTo>
                  <a:pt x="259167" y="163881"/>
                  <a:pt x="278191" y="144857"/>
                  <a:pt x="301658" y="144857"/>
                </a:cubicBezTo>
                <a:close/>
                <a:moveTo>
                  <a:pt x="131695" y="144857"/>
                </a:moveTo>
                <a:cubicBezTo>
                  <a:pt x="155163" y="144857"/>
                  <a:pt x="174187" y="163881"/>
                  <a:pt x="174187" y="187348"/>
                </a:cubicBezTo>
                <a:cubicBezTo>
                  <a:pt x="174187" y="210815"/>
                  <a:pt x="155163" y="229839"/>
                  <a:pt x="131695" y="229839"/>
                </a:cubicBezTo>
                <a:cubicBezTo>
                  <a:pt x="108229" y="229839"/>
                  <a:pt x="89204" y="210815"/>
                  <a:pt x="89204" y="187348"/>
                </a:cubicBezTo>
                <a:cubicBezTo>
                  <a:pt x="89204" y="163881"/>
                  <a:pt x="108229" y="144857"/>
                  <a:pt x="131695" y="144857"/>
                </a:cubicBezTo>
                <a:close/>
                <a:moveTo>
                  <a:pt x="0" y="32292"/>
                </a:moveTo>
                <a:lnTo>
                  <a:pt x="4225" y="42491"/>
                </a:lnTo>
                <a:lnTo>
                  <a:pt x="0" y="52691"/>
                </a:lnTo>
                <a:close/>
                <a:moveTo>
                  <a:pt x="1321433" y="0"/>
                </a:moveTo>
                <a:cubicBezTo>
                  <a:pt x="1344900" y="0"/>
                  <a:pt x="1363924" y="19024"/>
                  <a:pt x="1363924" y="42491"/>
                </a:cubicBezTo>
                <a:cubicBezTo>
                  <a:pt x="1363924" y="65958"/>
                  <a:pt x="1344900" y="84984"/>
                  <a:pt x="1321433" y="84984"/>
                </a:cubicBezTo>
                <a:cubicBezTo>
                  <a:pt x="1297966" y="84984"/>
                  <a:pt x="1278942" y="65958"/>
                  <a:pt x="1278942" y="42491"/>
                </a:cubicBezTo>
                <a:cubicBezTo>
                  <a:pt x="1278942" y="19024"/>
                  <a:pt x="1297966" y="0"/>
                  <a:pt x="1321433" y="0"/>
                </a:cubicBezTo>
                <a:close/>
                <a:moveTo>
                  <a:pt x="1151471" y="0"/>
                </a:moveTo>
                <a:cubicBezTo>
                  <a:pt x="1174938" y="0"/>
                  <a:pt x="1193962" y="19024"/>
                  <a:pt x="1193962" y="42491"/>
                </a:cubicBezTo>
                <a:cubicBezTo>
                  <a:pt x="1193962" y="65958"/>
                  <a:pt x="1174938" y="84984"/>
                  <a:pt x="1151471" y="84984"/>
                </a:cubicBezTo>
                <a:cubicBezTo>
                  <a:pt x="1128004" y="84984"/>
                  <a:pt x="1108980" y="65958"/>
                  <a:pt x="1108980" y="42491"/>
                </a:cubicBezTo>
                <a:cubicBezTo>
                  <a:pt x="1108980" y="19024"/>
                  <a:pt x="1128004" y="0"/>
                  <a:pt x="1151471" y="0"/>
                </a:cubicBezTo>
                <a:close/>
                <a:moveTo>
                  <a:pt x="981509" y="0"/>
                </a:moveTo>
                <a:cubicBezTo>
                  <a:pt x="1004974" y="0"/>
                  <a:pt x="1024000" y="19024"/>
                  <a:pt x="1024000" y="42491"/>
                </a:cubicBezTo>
                <a:cubicBezTo>
                  <a:pt x="1024000" y="65958"/>
                  <a:pt x="1004974" y="84984"/>
                  <a:pt x="981509" y="84984"/>
                </a:cubicBezTo>
                <a:cubicBezTo>
                  <a:pt x="958042" y="84984"/>
                  <a:pt x="939016" y="65958"/>
                  <a:pt x="939016" y="42491"/>
                </a:cubicBezTo>
                <a:cubicBezTo>
                  <a:pt x="939016" y="19024"/>
                  <a:pt x="958042" y="0"/>
                  <a:pt x="981509" y="0"/>
                </a:cubicBezTo>
                <a:close/>
                <a:moveTo>
                  <a:pt x="811545" y="0"/>
                </a:moveTo>
                <a:cubicBezTo>
                  <a:pt x="835012" y="0"/>
                  <a:pt x="854038" y="19024"/>
                  <a:pt x="854038" y="42491"/>
                </a:cubicBezTo>
                <a:cubicBezTo>
                  <a:pt x="854038" y="65958"/>
                  <a:pt x="835012" y="84984"/>
                  <a:pt x="811545" y="84984"/>
                </a:cubicBezTo>
                <a:cubicBezTo>
                  <a:pt x="788078" y="84984"/>
                  <a:pt x="769054" y="65958"/>
                  <a:pt x="769054" y="42491"/>
                </a:cubicBezTo>
                <a:cubicBezTo>
                  <a:pt x="769054" y="19024"/>
                  <a:pt x="788078" y="0"/>
                  <a:pt x="811545" y="0"/>
                </a:cubicBezTo>
                <a:close/>
                <a:moveTo>
                  <a:pt x="641583" y="0"/>
                </a:moveTo>
                <a:cubicBezTo>
                  <a:pt x="665050" y="0"/>
                  <a:pt x="684075" y="19024"/>
                  <a:pt x="684075" y="42491"/>
                </a:cubicBezTo>
                <a:cubicBezTo>
                  <a:pt x="684075" y="65958"/>
                  <a:pt x="665050" y="84984"/>
                  <a:pt x="641583" y="84984"/>
                </a:cubicBezTo>
                <a:cubicBezTo>
                  <a:pt x="618116" y="84984"/>
                  <a:pt x="599091" y="65958"/>
                  <a:pt x="599091" y="42491"/>
                </a:cubicBezTo>
                <a:cubicBezTo>
                  <a:pt x="599091" y="19024"/>
                  <a:pt x="618116" y="0"/>
                  <a:pt x="641583" y="0"/>
                </a:cubicBezTo>
                <a:close/>
                <a:moveTo>
                  <a:pt x="471621" y="0"/>
                </a:moveTo>
                <a:cubicBezTo>
                  <a:pt x="495087" y="0"/>
                  <a:pt x="514112" y="19024"/>
                  <a:pt x="514112" y="42491"/>
                </a:cubicBezTo>
                <a:cubicBezTo>
                  <a:pt x="514112" y="65958"/>
                  <a:pt x="495087" y="84984"/>
                  <a:pt x="471621" y="84984"/>
                </a:cubicBezTo>
                <a:cubicBezTo>
                  <a:pt x="448153" y="84984"/>
                  <a:pt x="429128" y="65958"/>
                  <a:pt x="429128" y="42491"/>
                </a:cubicBezTo>
                <a:cubicBezTo>
                  <a:pt x="429128" y="19024"/>
                  <a:pt x="448153" y="0"/>
                  <a:pt x="471621" y="0"/>
                </a:cubicBezTo>
                <a:close/>
                <a:moveTo>
                  <a:pt x="301658" y="0"/>
                </a:moveTo>
                <a:cubicBezTo>
                  <a:pt x="325125" y="0"/>
                  <a:pt x="344150" y="19024"/>
                  <a:pt x="344150" y="42491"/>
                </a:cubicBezTo>
                <a:cubicBezTo>
                  <a:pt x="344150" y="65958"/>
                  <a:pt x="325125" y="84984"/>
                  <a:pt x="301658" y="84984"/>
                </a:cubicBezTo>
                <a:cubicBezTo>
                  <a:pt x="278191" y="84984"/>
                  <a:pt x="259167" y="65958"/>
                  <a:pt x="259167" y="42491"/>
                </a:cubicBezTo>
                <a:cubicBezTo>
                  <a:pt x="259167" y="19024"/>
                  <a:pt x="278191" y="0"/>
                  <a:pt x="301658" y="0"/>
                </a:cubicBezTo>
                <a:close/>
                <a:moveTo>
                  <a:pt x="131695" y="0"/>
                </a:moveTo>
                <a:cubicBezTo>
                  <a:pt x="155163" y="0"/>
                  <a:pt x="174187" y="19024"/>
                  <a:pt x="174187" y="42491"/>
                </a:cubicBezTo>
                <a:cubicBezTo>
                  <a:pt x="174187" y="65958"/>
                  <a:pt x="155163" y="84984"/>
                  <a:pt x="131695" y="84984"/>
                </a:cubicBezTo>
                <a:cubicBezTo>
                  <a:pt x="108229" y="84984"/>
                  <a:pt x="89204" y="65958"/>
                  <a:pt x="89204" y="42491"/>
                </a:cubicBezTo>
                <a:cubicBezTo>
                  <a:pt x="89204" y="19024"/>
                  <a:pt x="108229" y="0"/>
                  <a:pt x="13169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7000">
                <a:schemeClr val="accent2">
                  <a:alpha val="3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E22835F0-3E46-45D1-992C-F71CC9A01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2000">
                <a:srgbClr val="42003F"/>
              </a:gs>
              <a:gs pos="100000">
                <a:schemeClr val="accent3">
                  <a:lumMod val="50000"/>
                </a:schemeClr>
              </a:gs>
            </a:gsLst>
            <a:lin ang="2700000" scaled="1"/>
            <a:tileRect/>
          </a:gradFill>
          <a:ln w="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79A4603-E45F-49F4-8AB7-F8EA93E1A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EEE9A96-AC38-428E-83C5-1EF92C8DC556}"/>
              </a:ext>
            </a:extLst>
          </p:cNvPr>
          <p:cNvSpPr/>
          <p:nvPr userDrawn="1"/>
        </p:nvSpPr>
        <p:spPr>
          <a:xfrm rot="10800000" flipV="1">
            <a:off x="428171" y="0"/>
            <a:ext cx="1363924" cy="954119"/>
          </a:xfrm>
          <a:custGeom>
            <a:avLst/>
            <a:gdLst>
              <a:gd name="connsiteX0" fmla="*/ 0 w 1363924"/>
              <a:gd name="connsiteY0" fmla="*/ 901428 h 954119"/>
              <a:gd name="connsiteX1" fmla="*/ 4225 w 1363924"/>
              <a:gd name="connsiteY1" fmla="*/ 911628 h 954119"/>
              <a:gd name="connsiteX2" fmla="*/ 0 w 1363924"/>
              <a:gd name="connsiteY2" fmla="*/ 921827 h 954119"/>
              <a:gd name="connsiteX3" fmla="*/ 1321433 w 1363924"/>
              <a:gd name="connsiteY3" fmla="*/ 869137 h 954119"/>
              <a:gd name="connsiteX4" fmla="*/ 1363924 w 1363924"/>
              <a:gd name="connsiteY4" fmla="*/ 911628 h 954119"/>
              <a:gd name="connsiteX5" fmla="*/ 1321433 w 1363924"/>
              <a:gd name="connsiteY5" fmla="*/ 954119 h 954119"/>
              <a:gd name="connsiteX6" fmla="*/ 1278942 w 1363924"/>
              <a:gd name="connsiteY6" fmla="*/ 911628 h 954119"/>
              <a:gd name="connsiteX7" fmla="*/ 1321433 w 1363924"/>
              <a:gd name="connsiteY7" fmla="*/ 869137 h 954119"/>
              <a:gd name="connsiteX8" fmla="*/ 1151471 w 1363924"/>
              <a:gd name="connsiteY8" fmla="*/ 869137 h 954119"/>
              <a:gd name="connsiteX9" fmla="*/ 1193962 w 1363924"/>
              <a:gd name="connsiteY9" fmla="*/ 911628 h 954119"/>
              <a:gd name="connsiteX10" fmla="*/ 1151471 w 1363924"/>
              <a:gd name="connsiteY10" fmla="*/ 954119 h 954119"/>
              <a:gd name="connsiteX11" fmla="*/ 1108980 w 1363924"/>
              <a:gd name="connsiteY11" fmla="*/ 911628 h 954119"/>
              <a:gd name="connsiteX12" fmla="*/ 1151471 w 1363924"/>
              <a:gd name="connsiteY12" fmla="*/ 869137 h 954119"/>
              <a:gd name="connsiteX13" fmla="*/ 981509 w 1363924"/>
              <a:gd name="connsiteY13" fmla="*/ 869137 h 954119"/>
              <a:gd name="connsiteX14" fmla="*/ 1024000 w 1363924"/>
              <a:gd name="connsiteY14" fmla="*/ 911628 h 954119"/>
              <a:gd name="connsiteX15" fmla="*/ 981509 w 1363924"/>
              <a:gd name="connsiteY15" fmla="*/ 954119 h 954119"/>
              <a:gd name="connsiteX16" fmla="*/ 939016 w 1363924"/>
              <a:gd name="connsiteY16" fmla="*/ 911628 h 954119"/>
              <a:gd name="connsiteX17" fmla="*/ 981509 w 1363924"/>
              <a:gd name="connsiteY17" fmla="*/ 869137 h 954119"/>
              <a:gd name="connsiteX18" fmla="*/ 811545 w 1363924"/>
              <a:gd name="connsiteY18" fmla="*/ 869137 h 954119"/>
              <a:gd name="connsiteX19" fmla="*/ 854038 w 1363924"/>
              <a:gd name="connsiteY19" fmla="*/ 911628 h 954119"/>
              <a:gd name="connsiteX20" fmla="*/ 811545 w 1363924"/>
              <a:gd name="connsiteY20" fmla="*/ 954119 h 954119"/>
              <a:gd name="connsiteX21" fmla="*/ 769054 w 1363924"/>
              <a:gd name="connsiteY21" fmla="*/ 911628 h 954119"/>
              <a:gd name="connsiteX22" fmla="*/ 811545 w 1363924"/>
              <a:gd name="connsiteY22" fmla="*/ 869137 h 954119"/>
              <a:gd name="connsiteX23" fmla="*/ 641583 w 1363924"/>
              <a:gd name="connsiteY23" fmla="*/ 869137 h 954119"/>
              <a:gd name="connsiteX24" fmla="*/ 684075 w 1363924"/>
              <a:gd name="connsiteY24" fmla="*/ 911628 h 954119"/>
              <a:gd name="connsiteX25" fmla="*/ 641583 w 1363924"/>
              <a:gd name="connsiteY25" fmla="*/ 954119 h 954119"/>
              <a:gd name="connsiteX26" fmla="*/ 599091 w 1363924"/>
              <a:gd name="connsiteY26" fmla="*/ 911628 h 954119"/>
              <a:gd name="connsiteX27" fmla="*/ 641583 w 1363924"/>
              <a:gd name="connsiteY27" fmla="*/ 869137 h 954119"/>
              <a:gd name="connsiteX28" fmla="*/ 471621 w 1363924"/>
              <a:gd name="connsiteY28" fmla="*/ 869137 h 954119"/>
              <a:gd name="connsiteX29" fmla="*/ 514112 w 1363924"/>
              <a:gd name="connsiteY29" fmla="*/ 911628 h 954119"/>
              <a:gd name="connsiteX30" fmla="*/ 471621 w 1363924"/>
              <a:gd name="connsiteY30" fmla="*/ 954119 h 954119"/>
              <a:gd name="connsiteX31" fmla="*/ 429128 w 1363924"/>
              <a:gd name="connsiteY31" fmla="*/ 911628 h 954119"/>
              <a:gd name="connsiteX32" fmla="*/ 471621 w 1363924"/>
              <a:gd name="connsiteY32" fmla="*/ 869137 h 954119"/>
              <a:gd name="connsiteX33" fmla="*/ 301658 w 1363924"/>
              <a:gd name="connsiteY33" fmla="*/ 869137 h 954119"/>
              <a:gd name="connsiteX34" fmla="*/ 344150 w 1363924"/>
              <a:gd name="connsiteY34" fmla="*/ 911628 h 954119"/>
              <a:gd name="connsiteX35" fmla="*/ 301658 w 1363924"/>
              <a:gd name="connsiteY35" fmla="*/ 954119 h 954119"/>
              <a:gd name="connsiteX36" fmla="*/ 259167 w 1363924"/>
              <a:gd name="connsiteY36" fmla="*/ 911628 h 954119"/>
              <a:gd name="connsiteX37" fmla="*/ 301658 w 1363924"/>
              <a:gd name="connsiteY37" fmla="*/ 869137 h 954119"/>
              <a:gd name="connsiteX38" fmla="*/ 131695 w 1363924"/>
              <a:gd name="connsiteY38" fmla="*/ 869137 h 954119"/>
              <a:gd name="connsiteX39" fmla="*/ 174187 w 1363924"/>
              <a:gd name="connsiteY39" fmla="*/ 911628 h 954119"/>
              <a:gd name="connsiteX40" fmla="*/ 131695 w 1363924"/>
              <a:gd name="connsiteY40" fmla="*/ 954119 h 954119"/>
              <a:gd name="connsiteX41" fmla="*/ 89204 w 1363924"/>
              <a:gd name="connsiteY41" fmla="*/ 911628 h 954119"/>
              <a:gd name="connsiteX42" fmla="*/ 131695 w 1363924"/>
              <a:gd name="connsiteY42" fmla="*/ 869137 h 954119"/>
              <a:gd name="connsiteX43" fmla="*/ 0 w 1363924"/>
              <a:gd name="connsiteY43" fmla="*/ 756572 h 954119"/>
              <a:gd name="connsiteX44" fmla="*/ 4225 w 1363924"/>
              <a:gd name="connsiteY44" fmla="*/ 766771 h 954119"/>
              <a:gd name="connsiteX45" fmla="*/ 0 w 1363924"/>
              <a:gd name="connsiteY45" fmla="*/ 776971 h 954119"/>
              <a:gd name="connsiteX46" fmla="*/ 1321433 w 1363924"/>
              <a:gd name="connsiteY46" fmla="*/ 724280 h 954119"/>
              <a:gd name="connsiteX47" fmla="*/ 1363924 w 1363924"/>
              <a:gd name="connsiteY47" fmla="*/ 766771 h 954119"/>
              <a:gd name="connsiteX48" fmla="*/ 1321433 w 1363924"/>
              <a:gd name="connsiteY48" fmla="*/ 809264 h 954119"/>
              <a:gd name="connsiteX49" fmla="*/ 1278942 w 1363924"/>
              <a:gd name="connsiteY49" fmla="*/ 766771 h 954119"/>
              <a:gd name="connsiteX50" fmla="*/ 1321433 w 1363924"/>
              <a:gd name="connsiteY50" fmla="*/ 724280 h 954119"/>
              <a:gd name="connsiteX51" fmla="*/ 1151471 w 1363924"/>
              <a:gd name="connsiteY51" fmla="*/ 724280 h 954119"/>
              <a:gd name="connsiteX52" fmla="*/ 1193962 w 1363924"/>
              <a:gd name="connsiteY52" fmla="*/ 766771 h 954119"/>
              <a:gd name="connsiteX53" fmla="*/ 1151471 w 1363924"/>
              <a:gd name="connsiteY53" fmla="*/ 809264 h 954119"/>
              <a:gd name="connsiteX54" fmla="*/ 1108980 w 1363924"/>
              <a:gd name="connsiteY54" fmla="*/ 766771 h 954119"/>
              <a:gd name="connsiteX55" fmla="*/ 1151471 w 1363924"/>
              <a:gd name="connsiteY55" fmla="*/ 724280 h 954119"/>
              <a:gd name="connsiteX56" fmla="*/ 981509 w 1363924"/>
              <a:gd name="connsiteY56" fmla="*/ 724280 h 954119"/>
              <a:gd name="connsiteX57" fmla="*/ 1024000 w 1363924"/>
              <a:gd name="connsiteY57" fmla="*/ 766771 h 954119"/>
              <a:gd name="connsiteX58" fmla="*/ 981509 w 1363924"/>
              <a:gd name="connsiteY58" fmla="*/ 809264 h 954119"/>
              <a:gd name="connsiteX59" fmla="*/ 939016 w 1363924"/>
              <a:gd name="connsiteY59" fmla="*/ 766771 h 954119"/>
              <a:gd name="connsiteX60" fmla="*/ 981509 w 1363924"/>
              <a:gd name="connsiteY60" fmla="*/ 724280 h 954119"/>
              <a:gd name="connsiteX61" fmla="*/ 811545 w 1363924"/>
              <a:gd name="connsiteY61" fmla="*/ 724280 h 954119"/>
              <a:gd name="connsiteX62" fmla="*/ 854038 w 1363924"/>
              <a:gd name="connsiteY62" fmla="*/ 766771 h 954119"/>
              <a:gd name="connsiteX63" fmla="*/ 811545 w 1363924"/>
              <a:gd name="connsiteY63" fmla="*/ 809264 h 954119"/>
              <a:gd name="connsiteX64" fmla="*/ 769054 w 1363924"/>
              <a:gd name="connsiteY64" fmla="*/ 766771 h 954119"/>
              <a:gd name="connsiteX65" fmla="*/ 811545 w 1363924"/>
              <a:gd name="connsiteY65" fmla="*/ 724280 h 954119"/>
              <a:gd name="connsiteX66" fmla="*/ 641583 w 1363924"/>
              <a:gd name="connsiteY66" fmla="*/ 724280 h 954119"/>
              <a:gd name="connsiteX67" fmla="*/ 684075 w 1363924"/>
              <a:gd name="connsiteY67" fmla="*/ 766771 h 954119"/>
              <a:gd name="connsiteX68" fmla="*/ 641583 w 1363924"/>
              <a:gd name="connsiteY68" fmla="*/ 809264 h 954119"/>
              <a:gd name="connsiteX69" fmla="*/ 599091 w 1363924"/>
              <a:gd name="connsiteY69" fmla="*/ 766771 h 954119"/>
              <a:gd name="connsiteX70" fmla="*/ 641583 w 1363924"/>
              <a:gd name="connsiteY70" fmla="*/ 724280 h 954119"/>
              <a:gd name="connsiteX71" fmla="*/ 471621 w 1363924"/>
              <a:gd name="connsiteY71" fmla="*/ 724280 h 954119"/>
              <a:gd name="connsiteX72" fmla="*/ 514112 w 1363924"/>
              <a:gd name="connsiteY72" fmla="*/ 766771 h 954119"/>
              <a:gd name="connsiteX73" fmla="*/ 471621 w 1363924"/>
              <a:gd name="connsiteY73" fmla="*/ 809264 h 954119"/>
              <a:gd name="connsiteX74" fmla="*/ 429128 w 1363924"/>
              <a:gd name="connsiteY74" fmla="*/ 766771 h 954119"/>
              <a:gd name="connsiteX75" fmla="*/ 471621 w 1363924"/>
              <a:gd name="connsiteY75" fmla="*/ 724280 h 954119"/>
              <a:gd name="connsiteX76" fmla="*/ 301658 w 1363924"/>
              <a:gd name="connsiteY76" fmla="*/ 724280 h 954119"/>
              <a:gd name="connsiteX77" fmla="*/ 344150 w 1363924"/>
              <a:gd name="connsiteY77" fmla="*/ 766771 h 954119"/>
              <a:gd name="connsiteX78" fmla="*/ 301658 w 1363924"/>
              <a:gd name="connsiteY78" fmla="*/ 809264 h 954119"/>
              <a:gd name="connsiteX79" fmla="*/ 259167 w 1363924"/>
              <a:gd name="connsiteY79" fmla="*/ 766771 h 954119"/>
              <a:gd name="connsiteX80" fmla="*/ 301658 w 1363924"/>
              <a:gd name="connsiteY80" fmla="*/ 724280 h 954119"/>
              <a:gd name="connsiteX81" fmla="*/ 131695 w 1363924"/>
              <a:gd name="connsiteY81" fmla="*/ 724280 h 954119"/>
              <a:gd name="connsiteX82" fmla="*/ 174187 w 1363924"/>
              <a:gd name="connsiteY82" fmla="*/ 766771 h 954119"/>
              <a:gd name="connsiteX83" fmla="*/ 131695 w 1363924"/>
              <a:gd name="connsiteY83" fmla="*/ 809264 h 954119"/>
              <a:gd name="connsiteX84" fmla="*/ 89204 w 1363924"/>
              <a:gd name="connsiteY84" fmla="*/ 766771 h 954119"/>
              <a:gd name="connsiteX85" fmla="*/ 131695 w 1363924"/>
              <a:gd name="connsiteY85" fmla="*/ 724280 h 954119"/>
              <a:gd name="connsiteX86" fmla="*/ 0 w 1363924"/>
              <a:gd name="connsiteY86" fmla="*/ 611716 h 954119"/>
              <a:gd name="connsiteX87" fmla="*/ 4225 w 1363924"/>
              <a:gd name="connsiteY87" fmla="*/ 621916 h 954119"/>
              <a:gd name="connsiteX88" fmla="*/ 0 w 1363924"/>
              <a:gd name="connsiteY88" fmla="*/ 632116 h 954119"/>
              <a:gd name="connsiteX89" fmla="*/ 1321433 w 1363924"/>
              <a:gd name="connsiteY89" fmla="*/ 579423 h 954119"/>
              <a:gd name="connsiteX90" fmla="*/ 1363924 w 1363924"/>
              <a:gd name="connsiteY90" fmla="*/ 621916 h 954119"/>
              <a:gd name="connsiteX91" fmla="*/ 1321433 w 1363924"/>
              <a:gd name="connsiteY91" fmla="*/ 664407 h 954119"/>
              <a:gd name="connsiteX92" fmla="*/ 1278942 w 1363924"/>
              <a:gd name="connsiteY92" fmla="*/ 621916 h 954119"/>
              <a:gd name="connsiteX93" fmla="*/ 1321433 w 1363924"/>
              <a:gd name="connsiteY93" fmla="*/ 579423 h 954119"/>
              <a:gd name="connsiteX94" fmla="*/ 1151471 w 1363924"/>
              <a:gd name="connsiteY94" fmla="*/ 579423 h 954119"/>
              <a:gd name="connsiteX95" fmla="*/ 1193962 w 1363924"/>
              <a:gd name="connsiteY95" fmla="*/ 621916 h 954119"/>
              <a:gd name="connsiteX96" fmla="*/ 1151471 w 1363924"/>
              <a:gd name="connsiteY96" fmla="*/ 664407 h 954119"/>
              <a:gd name="connsiteX97" fmla="*/ 1108980 w 1363924"/>
              <a:gd name="connsiteY97" fmla="*/ 621916 h 954119"/>
              <a:gd name="connsiteX98" fmla="*/ 1151471 w 1363924"/>
              <a:gd name="connsiteY98" fmla="*/ 579423 h 954119"/>
              <a:gd name="connsiteX99" fmla="*/ 981509 w 1363924"/>
              <a:gd name="connsiteY99" fmla="*/ 579423 h 954119"/>
              <a:gd name="connsiteX100" fmla="*/ 1024000 w 1363924"/>
              <a:gd name="connsiteY100" fmla="*/ 621916 h 954119"/>
              <a:gd name="connsiteX101" fmla="*/ 981509 w 1363924"/>
              <a:gd name="connsiteY101" fmla="*/ 664407 h 954119"/>
              <a:gd name="connsiteX102" fmla="*/ 939016 w 1363924"/>
              <a:gd name="connsiteY102" fmla="*/ 621916 h 954119"/>
              <a:gd name="connsiteX103" fmla="*/ 981509 w 1363924"/>
              <a:gd name="connsiteY103" fmla="*/ 579423 h 954119"/>
              <a:gd name="connsiteX104" fmla="*/ 811545 w 1363924"/>
              <a:gd name="connsiteY104" fmla="*/ 579423 h 954119"/>
              <a:gd name="connsiteX105" fmla="*/ 854038 w 1363924"/>
              <a:gd name="connsiteY105" fmla="*/ 621916 h 954119"/>
              <a:gd name="connsiteX106" fmla="*/ 811545 w 1363924"/>
              <a:gd name="connsiteY106" fmla="*/ 664407 h 954119"/>
              <a:gd name="connsiteX107" fmla="*/ 769054 w 1363924"/>
              <a:gd name="connsiteY107" fmla="*/ 621916 h 954119"/>
              <a:gd name="connsiteX108" fmla="*/ 811545 w 1363924"/>
              <a:gd name="connsiteY108" fmla="*/ 579423 h 954119"/>
              <a:gd name="connsiteX109" fmla="*/ 641583 w 1363924"/>
              <a:gd name="connsiteY109" fmla="*/ 579423 h 954119"/>
              <a:gd name="connsiteX110" fmla="*/ 684075 w 1363924"/>
              <a:gd name="connsiteY110" fmla="*/ 621916 h 954119"/>
              <a:gd name="connsiteX111" fmla="*/ 641583 w 1363924"/>
              <a:gd name="connsiteY111" fmla="*/ 664407 h 954119"/>
              <a:gd name="connsiteX112" fmla="*/ 599091 w 1363924"/>
              <a:gd name="connsiteY112" fmla="*/ 621916 h 954119"/>
              <a:gd name="connsiteX113" fmla="*/ 641583 w 1363924"/>
              <a:gd name="connsiteY113" fmla="*/ 579423 h 954119"/>
              <a:gd name="connsiteX114" fmla="*/ 471621 w 1363924"/>
              <a:gd name="connsiteY114" fmla="*/ 579423 h 954119"/>
              <a:gd name="connsiteX115" fmla="*/ 514112 w 1363924"/>
              <a:gd name="connsiteY115" fmla="*/ 621916 h 954119"/>
              <a:gd name="connsiteX116" fmla="*/ 471621 w 1363924"/>
              <a:gd name="connsiteY116" fmla="*/ 664407 h 954119"/>
              <a:gd name="connsiteX117" fmla="*/ 429128 w 1363924"/>
              <a:gd name="connsiteY117" fmla="*/ 621916 h 954119"/>
              <a:gd name="connsiteX118" fmla="*/ 471621 w 1363924"/>
              <a:gd name="connsiteY118" fmla="*/ 579423 h 954119"/>
              <a:gd name="connsiteX119" fmla="*/ 301658 w 1363924"/>
              <a:gd name="connsiteY119" fmla="*/ 579423 h 954119"/>
              <a:gd name="connsiteX120" fmla="*/ 344150 w 1363924"/>
              <a:gd name="connsiteY120" fmla="*/ 621916 h 954119"/>
              <a:gd name="connsiteX121" fmla="*/ 301658 w 1363924"/>
              <a:gd name="connsiteY121" fmla="*/ 664407 h 954119"/>
              <a:gd name="connsiteX122" fmla="*/ 259167 w 1363924"/>
              <a:gd name="connsiteY122" fmla="*/ 621916 h 954119"/>
              <a:gd name="connsiteX123" fmla="*/ 301658 w 1363924"/>
              <a:gd name="connsiteY123" fmla="*/ 579423 h 954119"/>
              <a:gd name="connsiteX124" fmla="*/ 131695 w 1363924"/>
              <a:gd name="connsiteY124" fmla="*/ 579423 h 954119"/>
              <a:gd name="connsiteX125" fmla="*/ 174187 w 1363924"/>
              <a:gd name="connsiteY125" fmla="*/ 621916 h 954119"/>
              <a:gd name="connsiteX126" fmla="*/ 131695 w 1363924"/>
              <a:gd name="connsiteY126" fmla="*/ 664407 h 954119"/>
              <a:gd name="connsiteX127" fmla="*/ 89204 w 1363924"/>
              <a:gd name="connsiteY127" fmla="*/ 621916 h 954119"/>
              <a:gd name="connsiteX128" fmla="*/ 131695 w 1363924"/>
              <a:gd name="connsiteY128" fmla="*/ 579423 h 954119"/>
              <a:gd name="connsiteX129" fmla="*/ 0 w 1363924"/>
              <a:gd name="connsiteY129" fmla="*/ 466860 h 954119"/>
              <a:gd name="connsiteX130" fmla="*/ 4225 w 1363924"/>
              <a:gd name="connsiteY130" fmla="*/ 477060 h 954119"/>
              <a:gd name="connsiteX131" fmla="*/ 0 w 1363924"/>
              <a:gd name="connsiteY131" fmla="*/ 487259 h 954119"/>
              <a:gd name="connsiteX132" fmla="*/ 1321433 w 1363924"/>
              <a:gd name="connsiteY132" fmla="*/ 434568 h 954119"/>
              <a:gd name="connsiteX133" fmla="*/ 1363924 w 1363924"/>
              <a:gd name="connsiteY133" fmla="*/ 477060 h 954119"/>
              <a:gd name="connsiteX134" fmla="*/ 1321433 w 1363924"/>
              <a:gd name="connsiteY134" fmla="*/ 519551 h 954119"/>
              <a:gd name="connsiteX135" fmla="*/ 1278942 w 1363924"/>
              <a:gd name="connsiteY135" fmla="*/ 477060 h 954119"/>
              <a:gd name="connsiteX136" fmla="*/ 1321433 w 1363924"/>
              <a:gd name="connsiteY136" fmla="*/ 434568 h 954119"/>
              <a:gd name="connsiteX137" fmla="*/ 1151471 w 1363924"/>
              <a:gd name="connsiteY137" fmla="*/ 434568 h 954119"/>
              <a:gd name="connsiteX138" fmla="*/ 1193962 w 1363924"/>
              <a:gd name="connsiteY138" fmla="*/ 477060 h 954119"/>
              <a:gd name="connsiteX139" fmla="*/ 1151471 w 1363924"/>
              <a:gd name="connsiteY139" fmla="*/ 519551 h 954119"/>
              <a:gd name="connsiteX140" fmla="*/ 1108980 w 1363924"/>
              <a:gd name="connsiteY140" fmla="*/ 477060 h 954119"/>
              <a:gd name="connsiteX141" fmla="*/ 1151471 w 1363924"/>
              <a:gd name="connsiteY141" fmla="*/ 434568 h 954119"/>
              <a:gd name="connsiteX142" fmla="*/ 981509 w 1363924"/>
              <a:gd name="connsiteY142" fmla="*/ 434568 h 954119"/>
              <a:gd name="connsiteX143" fmla="*/ 1024000 w 1363924"/>
              <a:gd name="connsiteY143" fmla="*/ 477060 h 954119"/>
              <a:gd name="connsiteX144" fmla="*/ 981509 w 1363924"/>
              <a:gd name="connsiteY144" fmla="*/ 519551 h 954119"/>
              <a:gd name="connsiteX145" fmla="*/ 939016 w 1363924"/>
              <a:gd name="connsiteY145" fmla="*/ 477060 h 954119"/>
              <a:gd name="connsiteX146" fmla="*/ 981509 w 1363924"/>
              <a:gd name="connsiteY146" fmla="*/ 434568 h 954119"/>
              <a:gd name="connsiteX147" fmla="*/ 811545 w 1363924"/>
              <a:gd name="connsiteY147" fmla="*/ 434568 h 954119"/>
              <a:gd name="connsiteX148" fmla="*/ 854038 w 1363924"/>
              <a:gd name="connsiteY148" fmla="*/ 477060 h 954119"/>
              <a:gd name="connsiteX149" fmla="*/ 811545 w 1363924"/>
              <a:gd name="connsiteY149" fmla="*/ 519551 h 954119"/>
              <a:gd name="connsiteX150" fmla="*/ 769054 w 1363924"/>
              <a:gd name="connsiteY150" fmla="*/ 477060 h 954119"/>
              <a:gd name="connsiteX151" fmla="*/ 811545 w 1363924"/>
              <a:gd name="connsiteY151" fmla="*/ 434568 h 954119"/>
              <a:gd name="connsiteX152" fmla="*/ 641583 w 1363924"/>
              <a:gd name="connsiteY152" fmla="*/ 434568 h 954119"/>
              <a:gd name="connsiteX153" fmla="*/ 684075 w 1363924"/>
              <a:gd name="connsiteY153" fmla="*/ 477060 h 954119"/>
              <a:gd name="connsiteX154" fmla="*/ 641583 w 1363924"/>
              <a:gd name="connsiteY154" fmla="*/ 519551 h 954119"/>
              <a:gd name="connsiteX155" fmla="*/ 599091 w 1363924"/>
              <a:gd name="connsiteY155" fmla="*/ 477060 h 954119"/>
              <a:gd name="connsiteX156" fmla="*/ 641583 w 1363924"/>
              <a:gd name="connsiteY156" fmla="*/ 434568 h 954119"/>
              <a:gd name="connsiteX157" fmla="*/ 471621 w 1363924"/>
              <a:gd name="connsiteY157" fmla="*/ 434568 h 954119"/>
              <a:gd name="connsiteX158" fmla="*/ 514112 w 1363924"/>
              <a:gd name="connsiteY158" fmla="*/ 477060 h 954119"/>
              <a:gd name="connsiteX159" fmla="*/ 471621 w 1363924"/>
              <a:gd name="connsiteY159" fmla="*/ 519551 h 954119"/>
              <a:gd name="connsiteX160" fmla="*/ 429128 w 1363924"/>
              <a:gd name="connsiteY160" fmla="*/ 477060 h 954119"/>
              <a:gd name="connsiteX161" fmla="*/ 471621 w 1363924"/>
              <a:gd name="connsiteY161" fmla="*/ 434568 h 954119"/>
              <a:gd name="connsiteX162" fmla="*/ 301658 w 1363924"/>
              <a:gd name="connsiteY162" fmla="*/ 434568 h 954119"/>
              <a:gd name="connsiteX163" fmla="*/ 344150 w 1363924"/>
              <a:gd name="connsiteY163" fmla="*/ 477060 h 954119"/>
              <a:gd name="connsiteX164" fmla="*/ 301658 w 1363924"/>
              <a:gd name="connsiteY164" fmla="*/ 519551 h 954119"/>
              <a:gd name="connsiteX165" fmla="*/ 259167 w 1363924"/>
              <a:gd name="connsiteY165" fmla="*/ 477060 h 954119"/>
              <a:gd name="connsiteX166" fmla="*/ 301658 w 1363924"/>
              <a:gd name="connsiteY166" fmla="*/ 434568 h 954119"/>
              <a:gd name="connsiteX167" fmla="*/ 131695 w 1363924"/>
              <a:gd name="connsiteY167" fmla="*/ 434568 h 954119"/>
              <a:gd name="connsiteX168" fmla="*/ 174187 w 1363924"/>
              <a:gd name="connsiteY168" fmla="*/ 477060 h 954119"/>
              <a:gd name="connsiteX169" fmla="*/ 131695 w 1363924"/>
              <a:gd name="connsiteY169" fmla="*/ 519551 h 954119"/>
              <a:gd name="connsiteX170" fmla="*/ 89204 w 1363924"/>
              <a:gd name="connsiteY170" fmla="*/ 477060 h 954119"/>
              <a:gd name="connsiteX171" fmla="*/ 131695 w 1363924"/>
              <a:gd name="connsiteY171" fmla="*/ 434568 h 954119"/>
              <a:gd name="connsiteX172" fmla="*/ 0 w 1363924"/>
              <a:gd name="connsiteY172" fmla="*/ 322005 h 954119"/>
              <a:gd name="connsiteX173" fmla="*/ 4225 w 1363924"/>
              <a:gd name="connsiteY173" fmla="*/ 332204 h 954119"/>
              <a:gd name="connsiteX174" fmla="*/ 0 w 1363924"/>
              <a:gd name="connsiteY174" fmla="*/ 342404 h 954119"/>
              <a:gd name="connsiteX175" fmla="*/ 1321433 w 1363924"/>
              <a:gd name="connsiteY175" fmla="*/ 289712 h 954119"/>
              <a:gd name="connsiteX176" fmla="*/ 1363924 w 1363924"/>
              <a:gd name="connsiteY176" fmla="*/ 332204 h 954119"/>
              <a:gd name="connsiteX177" fmla="*/ 1321433 w 1363924"/>
              <a:gd name="connsiteY177" fmla="*/ 374696 h 954119"/>
              <a:gd name="connsiteX178" fmla="*/ 1278942 w 1363924"/>
              <a:gd name="connsiteY178" fmla="*/ 332204 h 954119"/>
              <a:gd name="connsiteX179" fmla="*/ 1321433 w 1363924"/>
              <a:gd name="connsiteY179" fmla="*/ 289712 h 954119"/>
              <a:gd name="connsiteX180" fmla="*/ 1151471 w 1363924"/>
              <a:gd name="connsiteY180" fmla="*/ 289712 h 954119"/>
              <a:gd name="connsiteX181" fmla="*/ 1193962 w 1363924"/>
              <a:gd name="connsiteY181" fmla="*/ 332204 h 954119"/>
              <a:gd name="connsiteX182" fmla="*/ 1151471 w 1363924"/>
              <a:gd name="connsiteY182" fmla="*/ 374696 h 954119"/>
              <a:gd name="connsiteX183" fmla="*/ 1108980 w 1363924"/>
              <a:gd name="connsiteY183" fmla="*/ 332204 h 954119"/>
              <a:gd name="connsiteX184" fmla="*/ 1151471 w 1363924"/>
              <a:gd name="connsiteY184" fmla="*/ 289712 h 954119"/>
              <a:gd name="connsiteX185" fmla="*/ 981509 w 1363924"/>
              <a:gd name="connsiteY185" fmla="*/ 289712 h 954119"/>
              <a:gd name="connsiteX186" fmla="*/ 1024000 w 1363924"/>
              <a:gd name="connsiteY186" fmla="*/ 332204 h 954119"/>
              <a:gd name="connsiteX187" fmla="*/ 981509 w 1363924"/>
              <a:gd name="connsiteY187" fmla="*/ 374696 h 954119"/>
              <a:gd name="connsiteX188" fmla="*/ 939016 w 1363924"/>
              <a:gd name="connsiteY188" fmla="*/ 332204 h 954119"/>
              <a:gd name="connsiteX189" fmla="*/ 981509 w 1363924"/>
              <a:gd name="connsiteY189" fmla="*/ 289712 h 954119"/>
              <a:gd name="connsiteX190" fmla="*/ 811545 w 1363924"/>
              <a:gd name="connsiteY190" fmla="*/ 289712 h 954119"/>
              <a:gd name="connsiteX191" fmla="*/ 854038 w 1363924"/>
              <a:gd name="connsiteY191" fmla="*/ 332204 h 954119"/>
              <a:gd name="connsiteX192" fmla="*/ 811545 w 1363924"/>
              <a:gd name="connsiteY192" fmla="*/ 374696 h 954119"/>
              <a:gd name="connsiteX193" fmla="*/ 769054 w 1363924"/>
              <a:gd name="connsiteY193" fmla="*/ 332204 h 954119"/>
              <a:gd name="connsiteX194" fmla="*/ 811545 w 1363924"/>
              <a:gd name="connsiteY194" fmla="*/ 289712 h 954119"/>
              <a:gd name="connsiteX195" fmla="*/ 641583 w 1363924"/>
              <a:gd name="connsiteY195" fmla="*/ 289712 h 954119"/>
              <a:gd name="connsiteX196" fmla="*/ 684075 w 1363924"/>
              <a:gd name="connsiteY196" fmla="*/ 332204 h 954119"/>
              <a:gd name="connsiteX197" fmla="*/ 641583 w 1363924"/>
              <a:gd name="connsiteY197" fmla="*/ 374696 h 954119"/>
              <a:gd name="connsiteX198" fmla="*/ 599091 w 1363924"/>
              <a:gd name="connsiteY198" fmla="*/ 332204 h 954119"/>
              <a:gd name="connsiteX199" fmla="*/ 641583 w 1363924"/>
              <a:gd name="connsiteY199" fmla="*/ 289712 h 954119"/>
              <a:gd name="connsiteX200" fmla="*/ 471621 w 1363924"/>
              <a:gd name="connsiteY200" fmla="*/ 289712 h 954119"/>
              <a:gd name="connsiteX201" fmla="*/ 514112 w 1363924"/>
              <a:gd name="connsiteY201" fmla="*/ 332204 h 954119"/>
              <a:gd name="connsiteX202" fmla="*/ 471621 w 1363924"/>
              <a:gd name="connsiteY202" fmla="*/ 374696 h 954119"/>
              <a:gd name="connsiteX203" fmla="*/ 429128 w 1363924"/>
              <a:gd name="connsiteY203" fmla="*/ 332204 h 954119"/>
              <a:gd name="connsiteX204" fmla="*/ 471621 w 1363924"/>
              <a:gd name="connsiteY204" fmla="*/ 289712 h 954119"/>
              <a:gd name="connsiteX205" fmla="*/ 301658 w 1363924"/>
              <a:gd name="connsiteY205" fmla="*/ 289712 h 954119"/>
              <a:gd name="connsiteX206" fmla="*/ 344150 w 1363924"/>
              <a:gd name="connsiteY206" fmla="*/ 332204 h 954119"/>
              <a:gd name="connsiteX207" fmla="*/ 301658 w 1363924"/>
              <a:gd name="connsiteY207" fmla="*/ 374696 h 954119"/>
              <a:gd name="connsiteX208" fmla="*/ 259167 w 1363924"/>
              <a:gd name="connsiteY208" fmla="*/ 332204 h 954119"/>
              <a:gd name="connsiteX209" fmla="*/ 301658 w 1363924"/>
              <a:gd name="connsiteY209" fmla="*/ 289712 h 954119"/>
              <a:gd name="connsiteX210" fmla="*/ 131695 w 1363924"/>
              <a:gd name="connsiteY210" fmla="*/ 289712 h 954119"/>
              <a:gd name="connsiteX211" fmla="*/ 174187 w 1363924"/>
              <a:gd name="connsiteY211" fmla="*/ 332204 h 954119"/>
              <a:gd name="connsiteX212" fmla="*/ 131695 w 1363924"/>
              <a:gd name="connsiteY212" fmla="*/ 374696 h 954119"/>
              <a:gd name="connsiteX213" fmla="*/ 89204 w 1363924"/>
              <a:gd name="connsiteY213" fmla="*/ 332204 h 954119"/>
              <a:gd name="connsiteX214" fmla="*/ 131695 w 1363924"/>
              <a:gd name="connsiteY214" fmla="*/ 289712 h 954119"/>
              <a:gd name="connsiteX215" fmla="*/ 0 w 1363924"/>
              <a:gd name="connsiteY215" fmla="*/ 177148 h 954119"/>
              <a:gd name="connsiteX216" fmla="*/ 4225 w 1363924"/>
              <a:gd name="connsiteY216" fmla="*/ 187348 h 954119"/>
              <a:gd name="connsiteX217" fmla="*/ 0 w 1363924"/>
              <a:gd name="connsiteY217" fmla="*/ 197547 h 954119"/>
              <a:gd name="connsiteX218" fmla="*/ 1321433 w 1363924"/>
              <a:gd name="connsiteY218" fmla="*/ 144857 h 954119"/>
              <a:gd name="connsiteX219" fmla="*/ 1363924 w 1363924"/>
              <a:gd name="connsiteY219" fmla="*/ 187348 h 954119"/>
              <a:gd name="connsiteX220" fmla="*/ 1321433 w 1363924"/>
              <a:gd name="connsiteY220" fmla="*/ 229839 h 954119"/>
              <a:gd name="connsiteX221" fmla="*/ 1278942 w 1363924"/>
              <a:gd name="connsiteY221" fmla="*/ 187348 h 954119"/>
              <a:gd name="connsiteX222" fmla="*/ 1321433 w 1363924"/>
              <a:gd name="connsiteY222" fmla="*/ 144857 h 954119"/>
              <a:gd name="connsiteX223" fmla="*/ 1151471 w 1363924"/>
              <a:gd name="connsiteY223" fmla="*/ 144857 h 954119"/>
              <a:gd name="connsiteX224" fmla="*/ 1193962 w 1363924"/>
              <a:gd name="connsiteY224" fmla="*/ 187348 h 954119"/>
              <a:gd name="connsiteX225" fmla="*/ 1151471 w 1363924"/>
              <a:gd name="connsiteY225" fmla="*/ 229839 h 954119"/>
              <a:gd name="connsiteX226" fmla="*/ 1108980 w 1363924"/>
              <a:gd name="connsiteY226" fmla="*/ 187348 h 954119"/>
              <a:gd name="connsiteX227" fmla="*/ 1151471 w 1363924"/>
              <a:gd name="connsiteY227" fmla="*/ 144857 h 954119"/>
              <a:gd name="connsiteX228" fmla="*/ 981509 w 1363924"/>
              <a:gd name="connsiteY228" fmla="*/ 144857 h 954119"/>
              <a:gd name="connsiteX229" fmla="*/ 1024000 w 1363924"/>
              <a:gd name="connsiteY229" fmla="*/ 187348 h 954119"/>
              <a:gd name="connsiteX230" fmla="*/ 981509 w 1363924"/>
              <a:gd name="connsiteY230" fmla="*/ 229839 h 954119"/>
              <a:gd name="connsiteX231" fmla="*/ 939016 w 1363924"/>
              <a:gd name="connsiteY231" fmla="*/ 187348 h 954119"/>
              <a:gd name="connsiteX232" fmla="*/ 981509 w 1363924"/>
              <a:gd name="connsiteY232" fmla="*/ 144857 h 954119"/>
              <a:gd name="connsiteX233" fmla="*/ 811545 w 1363924"/>
              <a:gd name="connsiteY233" fmla="*/ 144857 h 954119"/>
              <a:gd name="connsiteX234" fmla="*/ 854038 w 1363924"/>
              <a:gd name="connsiteY234" fmla="*/ 187348 h 954119"/>
              <a:gd name="connsiteX235" fmla="*/ 811545 w 1363924"/>
              <a:gd name="connsiteY235" fmla="*/ 229839 h 954119"/>
              <a:gd name="connsiteX236" fmla="*/ 769054 w 1363924"/>
              <a:gd name="connsiteY236" fmla="*/ 187348 h 954119"/>
              <a:gd name="connsiteX237" fmla="*/ 811545 w 1363924"/>
              <a:gd name="connsiteY237" fmla="*/ 144857 h 954119"/>
              <a:gd name="connsiteX238" fmla="*/ 641583 w 1363924"/>
              <a:gd name="connsiteY238" fmla="*/ 144857 h 954119"/>
              <a:gd name="connsiteX239" fmla="*/ 684075 w 1363924"/>
              <a:gd name="connsiteY239" fmla="*/ 187348 h 954119"/>
              <a:gd name="connsiteX240" fmla="*/ 641583 w 1363924"/>
              <a:gd name="connsiteY240" fmla="*/ 229839 h 954119"/>
              <a:gd name="connsiteX241" fmla="*/ 599091 w 1363924"/>
              <a:gd name="connsiteY241" fmla="*/ 187348 h 954119"/>
              <a:gd name="connsiteX242" fmla="*/ 641583 w 1363924"/>
              <a:gd name="connsiteY242" fmla="*/ 144857 h 954119"/>
              <a:gd name="connsiteX243" fmla="*/ 471621 w 1363924"/>
              <a:gd name="connsiteY243" fmla="*/ 144857 h 954119"/>
              <a:gd name="connsiteX244" fmla="*/ 514112 w 1363924"/>
              <a:gd name="connsiteY244" fmla="*/ 187348 h 954119"/>
              <a:gd name="connsiteX245" fmla="*/ 471621 w 1363924"/>
              <a:gd name="connsiteY245" fmla="*/ 229839 h 954119"/>
              <a:gd name="connsiteX246" fmla="*/ 429128 w 1363924"/>
              <a:gd name="connsiteY246" fmla="*/ 187348 h 954119"/>
              <a:gd name="connsiteX247" fmla="*/ 471621 w 1363924"/>
              <a:gd name="connsiteY247" fmla="*/ 144857 h 954119"/>
              <a:gd name="connsiteX248" fmla="*/ 301658 w 1363924"/>
              <a:gd name="connsiteY248" fmla="*/ 144857 h 954119"/>
              <a:gd name="connsiteX249" fmla="*/ 344150 w 1363924"/>
              <a:gd name="connsiteY249" fmla="*/ 187348 h 954119"/>
              <a:gd name="connsiteX250" fmla="*/ 301658 w 1363924"/>
              <a:gd name="connsiteY250" fmla="*/ 229839 h 954119"/>
              <a:gd name="connsiteX251" fmla="*/ 259167 w 1363924"/>
              <a:gd name="connsiteY251" fmla="*/ 187348 h 954119"/>
              <a:gd name="connsiteX252" fmla="*/ 301658 w 1363924"/>
              <a:gd name="connsiteY252" fmla="*/ 144857 h 954119"/>
              <a:gd name="connsiteX253" fmla="*/ 131695 w 1363924"/>
              <a:gd name="connsiteY253" fmla="*/ 144857 h 954119"/>
              <a:gd name="connsiteX254" fmla="*/ 174187 w 1363924"/>
              <a:gd name="connsiteY254" fmla="*/ 187348 h 954119"/>
              <a:gd name="connsiteX255" fmla="*/ 131695 w 1363924"/>
              <a:gd name="connsiteY255" fmla="*/ 229839 h 954119"/>
              <a:gd name="connsiteX256" fmla="*/ 89204 w 1363924"/>
              <a:gd name="connsiteY256" fmla="*/ 187348 h 954119"/>
              <a:gd name="connsiteX257" fmla="*/ 131695 w 1363924"/>
              <a:gd name="connsiteY257" fmla="*/ 144857 h 954119"/>
              <a:gd name="connsiteX258" fmla="*/ 0 w 1363924"/>
              <a:gd name="connsiteY258" fmla="*/ 32292 h 954119"/>
              <a:gd name="connsiteX259" fmla="*/ 4225 w 1363924"/>
              <a:gd name="connsiteY259" fmla="*/ 42491 h 954119"/>
              <a:gd name="connsiteX260" fmla="*/ 0 w 1363924"/>
              <a:gd name="connsiteY260" fmla="*/ 52691 h 954119"/>
              <a:gd name="connsiteX261" fmla="*/ 1321433 w 1363924"/>
              <a:gd name="connsiteY261" fmla="*/ 0 h 954119"/>
              <a:gd name="connsiteX262" fmla="*/ 1363924 w 1363924"/>
              <a:gd name="connsiteY262" fmla="*/ 42491 h 954119"/>
              <a:gd name="connsiteX263" fmla="*/ 1321433 w 1363924"/>
              <a:gd name="connsiteY263" fmla="*/ 84984 h 954119"/>
              <a:gd name="connsiteX264" fmla="*/ 1278942 w 1363924"/>
              <a:gd name="connsiteY264" fmla="*/ 42491 h 954119"/>
              <a:gd name="connsiteX265" fmla="*/ 1321433 w 1363924"/>
              <a:gd name="connsiteY265" fmla="*/ 0 h 954119"/>
              <a:gd name="connsiteX266" fmla="*/ 1151471 w 1363924"/>
              <a:gd name="connsiteY266" fmla="*/ 0 h 954119"/>
              <a:gd name="connsiteX267" fmla="*/ 1193962 w 1363924"/>
              <a:gd name="connsiteY267" fmla="*/ 42491 h 954119"/>
              <a:gd name="connsiteX268" fmla="*/ 1151471 w 1363924"/>
              <a:gd name="connsiteY268" fmla="*/ 84984 h 954119"/>
              <a:gd name="connsiteX269" fmla="*/ 1108980 w 1363924"/>
              <a:gd name="connsiteY269" fmla="*/ 42491 h 954119"/>
              <a:gd name="connsiteX270" fmla="*/ 1151471 w 1363924"/>
              <a:gd name="connsiteY270" fmla="*/ 0 h 954119"/>
              <a:gd name="connsiteX271" fmla="*/ 981509 w 1363924"/>
              <a:gd name="connsiteY271" fmla="*/ 0 h 954119"/>
              <a:gd name="connsiteX272" fmla="*/ 1024000 w 1363924"/>
              <a:gd name="connsiteY272" fmla="*/ 42491 h 954119"/>
              <a:gd name="connsiteX273" fmla="*/ 981509 w 1363924"/>
              <a:gd name="connsiteY273" fmla="*/ 84984 h 954119"/>
              <a:gd name="connsiteX274" fmla="*/ 939016 w 1363924"/>
              <a:gd name="connsiteY274" fmla="*/ 42491 h 954119"/>
              <a:gd name="connsiteX275" fmla="*/ 981509 w 1363924"/>
              <a:gd name="connsiteY275" fmla="*/ 0 h 954119"/>
              <a:gd name="connsiteX276" fmla="*/ 811545 w 1363924"/>
              <a:gd name="connsiteY276" fmla="*/ 0 h 954119"/>
              <a:gd name="connsiteX277" fmla="*/ 854038 w 1363924"/>
              <a:gd name="connsiteY277" fmla="*/ 42491 h 954119"/>
              <a:gd name="connsiteX278" fmla="*/ 811545 w 1363924"/>
              <a:gd name="connsiteY278" fmla="*/ 84984 h 954119"/>
              <a:gd name="connsiteX279" fmla="*/ 769054 w 1363924"/>
              <a:gd name="connsiteY279" fmla="*/ 42491 h 954119"/>
              <a:gd name="connsiteX280" fmla="*/ 811545 w 1363924"/>
              <a:gd name="connsiteY280" fmla="*/ 0 h 954119"/>
              <a:gd name="connsiteX281" fmla="*/ 641583 w 1363924"/>
              <a:gd name="connsiteY281" fmla="*/ 0 h 954119"/>
              <a:gd name="connsiteX282" fmla="*/ 684075 w 1363924"/>
              <a:gd name="connsiteY282" fmla="*/ 42491 h 954119"/>
              <a:gd name="connsiteX283" fmla="*/ 641583 w 1363924"/>
              <a:gd name="connsiteY283" fmla="*/ 84984 h 954119"/>
              <a:gd name="connsiteX284" fmla="*/ 599091 w 1363924"/>
              <a:gd name="connsiteY284" fmla="*/ 42491 h 954119"/>
              <a:gd name="connsiteX285" fmla="*/ 641583 w 1363924"/>
              <a:gd name="connsiteY285" fmla="*/ 0 h 954119"/>
              <a:gd name="connsiteX286" fmla="*/ 471621 w 1363924"/>
              <a:gd name="connsiteY286" fmla="*/ 0 h 954119"/>
              <a:gd name="connsiteX287" fmla="*/ 514112 w 1363924"/>
              <a:gd name="connsiteY287" fmla="*/ 42491 h 954119"/>
              <a:gd name="connsiteX288" fmla="*/ 471621 w 1363924"/>
              <a:gd name="connsiteY288" fmla="*/ 84984 h 954119"/>
              <a:gd name="connsiteX289" fmla="*/ 429128 w 1363924"/>
              <a:gd name="connsiteY289" fmla="*/ 42491 h 954119"/>
              <a:gd name="connsiteX290" fmla="*/ 471621 w 1363924"/>
              <a:gd name="connsiteY290" fmla="*/ 0 h 954119"/>
              <a:gd name="connsiteX291" fmla="*/ 301658 w 1363924"/>
              <a:gd name="connsiteY291" fmla="*/ 0 h 954119"/>
              <a:gd name="connsiteX292" fmla="*/ 344150 w 1363924"/>
              <a:gd name="connsiteY292" fmla="*/ 42491 h 954119"/>
              <a:gd name="connsiteX293" fmla="*/ 301658 w 1363924"/>
              <a:gd name="connsiteY293" fmla="*/ 84984 h 954119"/>
              <a:gd name="connsiteX294" fmla="*/ 259167 w 1363924"/>
              <a:gd name="connsiteY294" fmla="*/ 42491 h 954119"/>
              <a:gd name="connsiteX295" fmla="*/ 301658 w 1363924"/>
              <a:gd name="connsiteY295" fmla="*/ 0 h 954119"/>
              <a:gd name="connsiteX296" fmla="*/ 131695 w 1363924"/>
              <a:gd name="connsiteY296" fmla="*/ 0 h 954119"/>
              <a:gd name="connsiteX297" fmla="*/ 174187 w 1363924"/>
              <a:gd name="connsiteY297" fmla="*/ 42491 h 954119"/>
              <a:gd name="connsiteX298" fmla="*/ 131695 w 1363924"/>
              <a:gd name="connsiteY298" fmla="*/ 84984 h 954119"/>
              <a:gd name="connsiteX299" fmla="*/ 89204 w 1363924"/>
              <a:gd name="connsiteY299" fmla="*/ 42491 h 954119"/>
              <a:gd name="connsiteX300" fmla="*/ 131695 w 1363924"/>
              <a:gd name="connsiteY300" fmla="*/ 0 h 95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363924" h="954119">
                <a:moveTo>
                  <a:pt x="0" y="901428"/>
                </a:moveTo>
                <a:lnTo>
                  <a:pt x="4225" y="911628"/>
                </a:lnTo>
                <a:lnTo>
                  <a:pt x="0" y="921827"/>
                </a:lnTo>
                <a:close/>
                <a:moveTo>
                  <a:pt x="1321433" y="869137"/>
                </a:moveTo>
                <a:cubicBezTo>
                  <a:pt x="1344900" y="869137"/>
                  <a:pt x="1363924" y="888161"/>
                  <a:pt x="1363924" y="911628"/>
                </a:cubicBezTo>
                <a:cubicBezTo>
                  <a:pt x="1363924" y="935095"/>
                  <a:pt x="1344900" y="954119"/>
                  <a:pt x="1321433" y="954119"/>
                </a:cubicBezTo>
                <a:cubicBezTo>
                  <a:pt x="1297966" y="954119"/>
                  <a:pt x="1278942" y="935095"/>
                  <a:pt x="1278942" y="911628"/>
                </a:cubicBezTo>
                <a:cubicBezTo>
                  <a:pt x="1278942" y="888161"/>
                  <a:pt x="1297966" y="869137"/>
                  <a:pt x="1321433" y="869137"/>
                </a:cubicBezTo>
                <a:close/>
                <a:moveTo>
                  <a:pt x="1151471" y="869137"/>
                </a:moveTo>
                <a:cubicBezTo>
                  <a:pt x="1174938" y="869137"/>
                  <a:pt x="1193962" y="888161"/>
                  <a:pt x="1193962" y="911628"/>
                </a:cubicBezTo>
                <a:cubicBezTo>
                  <a:pt x="1193962" y="935095"/>
                  <a:pt x="1174938" y="954119"/>
                  <a:pt x="1151471" y="954119"/>
                </a:cubicBezTo>
                <a:cubicBezTo>
                  <a:pt x="1128004" y="954119"/>
                  <a:pt x="1108980" y="935095"/>
                  <a:pt x="1108980" y="911628"/>
                </a:cubicBezTo>
                <a:cubicBezTo>
                  <a:pt x="1108980" y="888161"/>
                  <a:pt x="1128004" y="869137"/>
                  <a:pt x="1151471" y="869137"/>
                </a:cubicBezTo>
                <a:close/>
                <a:moveTo>
                  <a:pt x="981509" y="869137"/>
                </a:moveTo>
                <a:cubicBezTo>
                  <a:pt x="1004974" y="869137"/>
                  <a:pt x="1024000" y="888161"/>
                  <a:pt x="1024000" y="911628"/>
                </a:cubicBezTo>
                <a:cubicBezTo>
                  <a:pt x="1024000" y="935095"/>
                  <a:pt x="1004974" y="954119"/>
                  <a:pt x="981509" y="954119"/>
                </a:cubicBezTo>
                <a:cubicBezTo>
                  <a:pt x="958042" y="954119"/>
                  <a:pt x="939016" y="935095"/>
                  <a:pt x="939016" y="911628"/>
                </a:cubicBezTo>
                <a:cubicBezTo>
                  <a:pt x="939016" y="888161"/>
                  <a:pt x="958042" y="869137"/>
                  <a:pt x="981509" y="869137"/>
                </a:cubicBezTo>
                <a:close/>
                <a:moveTo>
                  <a:pt x="811545" y="869137"/>
                </a:moveTo>
                <a:cubicBezTo>
                  <a:pt x="835012" y="869137"/>
                  <a:pt x="854038" y="888161"/>
                  <a:pt x="854038" y="911628"/>
                </a:cubicBezTo>
                <a:cubicBezTo>
                  <a:pt x="854038" y="935095"/>
                  <a:pt x="835012" y="954119"/>
                  <a:pt x="811545" y="954119"/>
                </a:cubicBezTo>
                <a:cubicBezTo>
                  <a:pt x="788078" y="954119"/>
                  <a:pt x="769054" y="935095"/>
                  <a:pt x="769054" y="911628"/>
                </a:cubicBezTo>
                <a:cubicBezTo>
                  <a:pt x="769054" y="888161"/>
                  <a:pt x="788078" y="869137"/>
                  <a:pt x="811545" y="869137"/>
                </a:cubicBezTo>
                <a:close/>
                <a:moveTo>
                  <a:pt x="641583" y="869137"/>
                </a:moveTo>
                <a:cubicBezTo>
                  <a:pt x="665050" y="869137"/>
                  <a:pt x="684075" y="888161"/>
                  <a:pt x="684075" y="911628"/>
                </a:cubicBezTo>
                <a:cubicBezTo>
                  <a:pt x="684075" y="935095"/>
                  <a:pt x="665050" y="954119"/>
                  <a:pt x="641583" y="954119"/>
                </a:cubicBezTo>
                <a:cubicBezTo>
                  <a:pt x="618116" y="954119"/>
                  <a:pt x="599091" y="935095"/>
                  <a:pt x="599091" y="911628"/>
                </a:cubicBezTo>
                <a:cubicBezTo>
                  <a:pt x="599091" y="888161"/>
                  <a:pt x="618116" y="869137"/>
                  <a:pt x="641583" y="869137"/>
                </a:cubicBezTo>
                <a:close/>
                <a:moveTo>
                  <a:pt x="471621" y="869137"/>
                </a:moveTo>
                <a:cubicBezTo>
                  <a:pt x="495087" y="869137"/>
                  <a:pt x="514112" y="888161"/>
                  <a:pt x="514112" y="911628"/>
                </a:cubicBezTo>
                <a:cubicBezTo>
                  <a:pt x="514112" y="935095"/>
                  <a:pt x="495087" y="954119"/>
                  <a:pt x="471621" y="954119"/>
                </a:cubicBezTo>
                <a:cubicBezTo>
                  <a:pt x="448153" y="954119"/>
                  <a:pt x="429128" y="935095"/>
                  <a:pt x="429128" y="911628"/>
                </a:cubicBezTo>
                <a:cubicBezTo>
                  <a:pt x="429128" y="888161"/>
                  <a:pt x="448153" y="869137"/>
                  <a:pt x="471621" y="869137"/>
                </a:cubicBezTo>
                <a:close/>
                <a:moveTo>
                  <a:pt x="301658" y="869137"/>
                </a:moveTo>
                <a:cubicBezTo>
                  <a:pt x="325125" y="869137"/>
                  <a:pt x="344150" y="888161"/>
                  <a:pt x="344150" y="911628"/>
                </a:cubicBezTo>
                <a:cubicBezTo>
                  <a:pt x="344150" y="935095"/>
                  <a:pt x="325125" y="954119"/>
                  <a:pt x="301658" y="954119"/>
                </a:cubicBezTo>
                <a:cubicBezTo>
                  <a:pt x="278191" y="954119"/>
                  <a:pt x="259167" y="935095"/>
                  <a:pt x="259167" y="911628"/>
                </a:cubicBezTo>
                <a:cubicBezTo>
                  <a:pt x="259167" y="888161"/>
                  <a:pt x="278191" y="869137"/>
                  <a:pt x="301658" y="869137"/>
                </a:cubicBezTo>
                <a:close/>
                <a:moveTo>
                  <a:pt x="131695" y="869137"/>
                </a:moveTo>
                <a:cubicBezTo>
                  <a:pt x="155163" y="869137"/>
                  <a:pt x="174187" y="888161"/>
                  <a:pt x="174187" y="911628"/>
                </a:cubicBezTo>
                <a:cubicBezTo>
                  <a:pt x="174187" y="935095"/>
                  <a:pt x="155163" y="954119"/>
                  <a:pt x="131695" y="954119"/>
                </a:cubicBezTo>
                <a:cubicBezTo>
                  <a:pt x="108229" y="954119"/>
                  <a:pt x="89204" y="935095"/>
                  <a:pt x="89204" y="911628"/>
                </a:cubicBezTo>
                <a:cubicBezTo>
                  <a:pt x="89204" y="888161"/>
                  <a:pt x="108229" y="869137"/>
                  <a:pt x="131695" y="869137"/>
                </a:cubicBezTo>
                <a:close/>
                <a:moveTo>
                  <a:pt x="0" y="756572"/>
                </a:moveTo>
                <a:lnTo>
                  <a:pt x="4225" y="766771"/>
                </a:lnTo>
                <a:lnTo>
                  <a:pt x="0" y="776971"/>
                </a:lnTo>
                <a:close/>
                <a:moveTo>
                  <a:pt x="1321433" y="724280"/>
                </a:moveTo>
                <a:cubicBezTo>
                  <a:pt x="1344900" y="724280"/>
                  <a:pt x="1363924" y="743304"/>
                  <a:pt x="1363924" y="766771"/>
                </a:cubicBezTo>
                <a:cubicBezTo>
                  <a:pt x="1363924" y="790238"/>
                  <a:pt x="1344900" y="809264"/>
                  <a:pt x="1321433" y="809264"/>
                </a:cubicBezTo>
                <a:cubicBezTo>
                  <a:pt x="1297966" y="809264"/>
                  <a:pt x="1278942" y="790238"/>
                  <a:pt x="1278942" y="766771"/>
                </a:cubicBezTo>
                <a:cubicBezTo>
                  <a:pt x="1278942" y="743304"/>
                  <a:pt x="1297966" y="724280"/>
                  <a:pt x="1321433" y="724280"/>
                </a:cubicBezTo>
                <a:close/>
                <a:moveTo>
                  <a:pt x="1151471" y="724280"/>
                </a:moveTo>
                <a:cubicBezTo>
                  <a:pt x="1174938" y="724280"/>
                  <a:pt x="1193962" y="743304"/>
                  <a:pt x="1193962" y="766771"/>
                </a:cubicBezTo>
                <a:cubicBezTo>
                  <a:pt x="1193962" y="790238"/>
                  <a:pt x="1174938" y="809264"/>
                  <a:pt x="1151471" y="809264"/>
                </a:cubicBezTo>
                <a:cubicBezTo>
                  <a:pt x="1128004" y="809264"/>
                  <a:pt x="1108980" y="790238"/>
                  <a:pt x="1108980" y="766771"/>
                </a:cubicBezTo>
                <a:cubicBezTo>
                  <a:pt x="1108980" y="743304"/>
                  <a:pt x="1128004" y="724280"/>
                  <a:pt x="1151471" y="724280"/>
                </a:cubicBezTo>
                <a:close/>
                <a:moveTo>
                  <a:pt x="981509" y="724280"/>
                </a:moveTo>
                <a:cubicBezTo>
                  <a:pt x="1004974" y="724280"/>
                  <a:pt x="1024000" y="743304"/>
                  <a:pt x="1024000" y="766771"/>
                </a:cubicBezTo>
                <a:cubicBezTo>
                  <a:pt x="1024000" y="790238"/>
                  <a:pt x="1004974" y="809264"/>
                  <a:pt x="981509" y="809264"/>
                </a:cubicBezTo>
                <a:cubicBezTo>
                  <a:pt x="958042" y="809264"/>
                  <a:pt x="939016" y="790238"/>
                  <a:pt x="939016" y="766771"/>
                </a:cubicBezTo>
                <a:cubicBezTo>
                  <a:pt x="939016" y="743304"/>
                  <a:pt x="958042" y="724280"/>
                  <a:pt x="981509" y="724280"/>
                </a:cubicBezTo>
                <a:close/>
                <a:moveTo>
                  <a:pt x="811545" y="724280"/>
                </a:moveTo>
                <a:cubicBezTo>
                  <a:pt x="835012" y="724280"/>
                  <a:pt x="854038" y="743304"/>
                  <a:pt x="854038" y="766771"/>
                </a:cubicBezTo>
                <a:cubicBezTo>
                  <a:pt x="854038" y="790238"/>
                  <a:pt x="835012" y="809264"/>
                  <a:pt x="811545" y="809264"/>
                </a:cubicBezTo>
                <a:cubicBezTo>
                  <a:pt x="788078" y="809264"/>
                  <a:pt x="769054" y="790238"/>
                  <a:pt x="769054" y="766771"/>
                </a:cubicBezTo>
                <a:cubicBezTo>
                  <a:pt x="769054" y="743304"/>
                  <a:pt x="788078" y="724280"/>
                  <a:pt x="811545" y="724280"/>
                </a:cubicBezTo>
                <a:close/>
                <a:moveTo>
                  <a:pt x="641583" y="724280"/>
                </a:moveTo>
                <a:cubicBezTo>
                  <a:pt x="665050" y="724280"/>
                  <a:pt x="684075" y="743304"/>
                  <a:pt x="684075" y="766771"/>
                </a:cubicBezTo>
                <a:cubicBezTo>
                  <a:pt x="684075" y="790238"/>
                  <a:pt x="665050" y="809264"/>
                  <a:pt x="641583" y="809264"/>
                </a:cubicBezTo>
                <a:cubicBezTo>
                  <a:pt x="618116" y="809264"/>
                  <a:pt x="599091" y="790238"/>
                  <a:pt x="599091" y="766771"/>
                </a:cubicBezTo>
                <a:cubicBezTo>
                  <a:pt x="599091" y="743304"/>
                  <a:pt x="618116" y="724280"/>
                  <a:pt x="641583" y="724280"/>
                </a:cubicBezTo>
                <a:close/>
                <a:moveTo>
                  <a:pt x="471621" y="724280"/>
                </a:moveTo>
                <a:cubicBezTo>
                  <a:pt x="495087" y="724280"/>
                  <a:pt x="514112" y="743304"/>
                  <a:pt x="514112" y="766771"/>
                </a:cubicBezTo>
                <a:cubicBezTo>
                  <a:pt x="514112" y="790238"/>
                  <a:pt x="495087" y="809264"/>
                  <a:pt x="471621" y="809264"/>
                </a:cubicBezTo>
                <a:cubicBezTo>
                  <a:pt x="448153" y="809264"/>
                  <a:pt x="429128" y="790238"/>
                  <a:pt x="429128" y="766771"/>
                </a:cubicBezTo>
                <a:cubicBezTo>
                  <a:pt x="429128" y="743304"/>
                  <a:pt x="448153" y="724280"/>
                  <a:pt x="471621" y="724280"/>
                </a:cubicBezTo>
                <a:close/>
                <a:moveTo>
                  <a:pt x="301658" y="724280"/>
                </a:moveTo>
                <a:cubicBezTo>
                  <a:pt x="325125" y="724280"/>
                  <a:pt x="344150" y="743304"/>
                  <a:pt x="344150" y="766771"/>
                </a:cubicBezTo>
                <a:cubicBezTo>
                  <a:pt x="344150" y="790238"/>
                  <a:pt x="325125" y="809264"/>
                  <a:pt x="301658" y="809264"/>
                </a:cubicBezTo>
                <a:cubicBezTo>
                  <a:pt x="278191" y="809264"/>
                  <a:pt x="259167" y="790238"/>
                  <a:pt x="259167" y="766771"/>
                </a:cubicBezTo>
                <a:cubicBezTo>
                  <a:pt x="259167" y="743304"/>
                  <a:pt x="278191" y="724280"/>
                  <a:pt x="301658" y="724280"/>
                </a:cubicBezTo>
                <a:close/>
                <a:moveTo>
                  <a:pt x="131695" y="724280"/>
                </a:moveTo>
                <a:cubicBezTo>
                  <a:pt x="155163" y="724280"/>
                  <a:pt x="174187" y="743304"/>
                  <a:pt x="174187" y="766771"/>
                </a:cubicBezTo>
                <a:cubicBezTo>
                  <a:pt x="174187" y="790238"/>
                  <a:pt x="155163" y="809264"/>
                  <a:pt x="131695" y="809264"/>
                </a:cubicBezTo>
                <a:cubicBezTo>
                  <a:pt x="108229" y="809264"/>
                  <a:pt x="89204" y="790238"/>
                  <a:pt x="89204" y="766771"/>
                </a:cubicBezTo>
                <a:cubicBezTo>
                  <a:pt x="89204" y="743304"/>
                  <a:pt x="108229" y="724280"/>
                  <a:pt x="131695" y="724280"/>
                </a:cubicBezTo>
                <a:close/>
                <a:moveTo>
                  <a:pt x="0" y="611716"/>
                </a:moveTo>
                <a:lnTo>
                  <a:pt x="4225" y="621916"/>
                </a:lnTo>
                <a:lnTo>
                  <a:pt x="0" y="632116"/>
                </a:lnTo>
                <a:close/>
                <a:moveTo>
                  <a:pt x="1321433" y="579423"/>
                </a:moveTo>
                <a:cubicBezTo>
                  <a:pt x="1344900" y="579423"/>
                  <a:pt x="1363924" y="598449"/>
                  <a:pt x="1363924" y="621916"/>
                </a:cubicBezTo>
                <a:cubicBezTo>
                  <a:pt x="1363924" y="645383"/>
                  <a:pt x="1344900" y="664407"/>
                  <a:pt x="1321433" y="664407"/>
                </a:cubicBezTo>
                <a:cubicBezTo>
                  <a:pt x="1297966" y="664407"/>
                  <a:pt x="1278942" y="645383"/>
                  <a:pt x="1278942" y="621916"/>
                </a:cubicBezTo>
                <a:cubicBezTo>
                  <a:pt x="1278942" y="598449"/>
                  <a:pt x="1297966" y="579423"/>
                  <a:pt x="1321433" y="579423"/>
                </a:cubicBezTo>
                <a:close/>
                <a:moveTo>
                  <a:pt x="1151471" y="579423"/>
                </a:moveTo>
                <a:cubicBezTo>
                  <a:pt x="1174938" y="579423"/>
                  <a:pt x="1193962" y="598449"/>
                  <a:pt x="1193962" y="621916"/>
                </a:cubicBezTo>
                <a:cubicBezTo>
                  <a:pt x="1193962" y="645383"/>
                  <a:pt x="1174938" y="664407"/>
                  <a:pt x="1151471" y="664407"/>
                </a:cubicBezTo>
                <a:cubicBezTo>
                  <a:pt x="1128004" y="664407"/>
                  <a:pt x="1108980" y="645383"/>
                  <a:pt x="1108980" y="621916"/>
                </a:cubicBezTo>
                <a:cubicBezTo>
                  <a:pt x="1108980" y="598449"/>
                  <a:pt x="1128004" y="579423"/>
                  <a:pt x="1151471" y="579423"/>
                </a:cubicBezTo>
                <a:close/>
                <a:moveTo>
                  <a:pt x="981509" y="579423"/>
                </a:moveTo>
                <a:cubicBezTo>
                  <a:pt x="1004974" y="579423"/>
                  <a:pt x="1024000" y="598449"/>
                  <a:pt x="1024000" y="621916"/>
                </a:cubicBezTo>
                <a:cubicBezTo>
                  <a:pt x="1024000" y="645383"/>
                  <a:pt x="1004974" y="664407"/>
                  <a:pt x="981509" y="664407"/>
                </a:cubicBezTo>
                <a:cubicBezTo>
                  <a:pt x="958042" y="664407"/>
                  <a:pt x="939016" y="645383"/>
                  <a:pt x="939016" y="621916"/>
                </a:cubicBezTo>
                <a:cubicBezTo>
                  <a:pt x="939016" y="598449"/>
                  <a:pt x="958042" y="579423"/>
                  <a:pt x="981509" y="579423"/>
                </a:cubicBezTo>
                <a:close/>
                <a:moveTo>
                  <a:pt x="811545" y="579423"/>
                </a:moveTo>
                <a:cubicBezTo>
                  <a:pt x="835012" y="579423"/>
                  <a:pt x="854038" y="598449"/>
                  <a:pt x="854038" y="621916"/>
                </a:cubicBezTo>
                <a:cubicBezTo>
                  <a:pt x="854038" y="645383"/>
                  <a:pt x="835012" y="664407"/>
                  <a:pt x="811545" y="664407"/>
                </a:cubicBezTo>
                <a:cubicBezTo>
                  <a:pt x="788078" y="664407"/>
                  <a:pt x="769054" y="645383"/>
                  <a:pt x="769054" y="621916"/>
                </a:cubicBezTo>
                <a:cubicBezTo>
                  <a:pt x="769054" y="598449"/>
                  <a:pt x="788078" y="579423"/>
                  <a:pt x="811545" y="579423"/>
                </a:cubicBezTo>
                <a:close/>
                <a:moveTo>
                  <a:pt x="641583" y="579423"/>
                </a:moveTo>
                <a:cubicBezTo>
                  <a:pt x="665050" y="579423"/>
                  <a:pt x="684075" y="598449"/>
                  <a:pt x="684075" y="621916"/>
                </a:cubicBezTo>
                <a:cubicBezTo>
                  <a:pt x="684075" y="645383"/>
                  <a:pt x="665050" y="664407"/>
                  <a:pt x="641583" y="664407"/>
                </a:cubicBezTo>
                <a:cubicBezTo>
                  <a:pt x="618116" y="664407"/>
                  <a:pt x="599091" y="645383"/>
                  <a:pt x="599091" y="621916"/>
                </a:cubicBezTo>
                <a:cubicBezTo>
                  <a:pt x="599091" y="598449"/>
                  <a:pt x="618116" y="579423"/>
                  <a:pt x="641583" y="579423"/>
                </a:cubicBezTo>
                <a:close/>
                <a:moveTo>
                  <a:pt x="471621" y="579423"/>
                </a:moveTo>
                <a:cubicBezTo>
                  <a:pt x="495087" y="579423"/>
                  <a:pt x="514112" y="598449"/>
                  <a:pt x="514112" y="621916"/>
                </a:cubicBezTo>
                <a:cubicBezTo>
                  <a:pt x="514112" y="645383"/>
                  <a:pt x="495087" y="664407"/>
                  <a:pt x="471621" y="664407"/>
                </a:cubicBezTo>
                <a:cubicBezTo>
                  <a:pt x="448153" y="664407"/>
                  <a:pt x="429128" y="645383"/>
                  <a:pt x="429128" y="621916"/>
                </a:cubicBezTo>
                <a:cubicBezTo>
                  <a:pt x="429128" y="598449"/>
                  <a:pt x="448153" y="579423"/>
                  <a:pt x="471621" y="579423"/>
                </a:cubicBezTo>
                <a:close/>
                <a:moveTo>
                  <a:pt x="301658" y="579423"/>
                </a:moveTo>
                <a:cubicBezTo>
                  <a:pt x="325125" y="579423"/>
                  <a:pt x="344150" y="598449"/>
                  <a:pt x="344150" y="621916"/>
                </a:cubicBezTo>
                <a:cubicBezTo>
                  <a:pt x="344150" y="645383"/>
                  <a:pt x="325125" y="664407"/>
                  <a:pt x="301658" y="664407"/>
                </a:cubicBezTo>
                <a:cubicBezTo>
                  <a:pt x="278191" y="664407"/>
                  <a:pt x="259167" y="645383"/>
                  <a:pt x="259167" y="621916"/>
                </a:cubicBezTo>
                <a:cubicBezTo>
                  <a:pt x="259167" y="598449"/>
                  <a:pt x="278191" y="579423"/>
                  <a:pt x="301658" y="579423"/>
                </a:cubicBezTo>
                <a:close/>
                <a:moveTo>
                  <a:pt x="131695" y="579423"/>
                </a:moveTo>
                <a:cubicBezTo>
                  <a:pt x="155163" y="579423"/>
                  <a:pt x="174187" y="598449"/>
                  <a:pt x="174187" y="621916"/>
                </a:cubicBezTo>
                <a:cubicBezTo>
                  <a:pt x="174187" y="645383"/>
                  <a:pt x="155163" y="664407"/>
                  <a:pt x="131695" y="664407"/>
                </a:cubicBezTo>
                <a:cubicBezTo>
                  <a:pt x="108229" y="664407"/>
                  <a:pt x="89204" y="645383"/>
                  <a:pt x="89204" y="621916"/>
                </a:cubicBezTo>
                <a:cubicBezTo>
                  <a:pt x="89204" y="598449"/>
                  <a:pt x="108229" y="579423"/>
                  <a:pt x="131695" y="579423"/>
                </a:cubicBezTo>
                <a:close/>
                <a:moveTo>
                  <a:pt x="0" y="466860"/>
                </a:moveTo>
                <a:lnTo>
                  <a:pt x="4225" y="477060"/>
                </a:lnTo>
                <a:lnTo>
                  <a:pt x="0" y="487259"/>
                </a:lnTo>
                <a:close/>
                <a:moveTo>
                  <a:pt x="1321433" y="434568"/>
                </a:moveTo>
                <a:cubicBezTo>
                  <a:pt x="1344900" y="434568"/>
                  <a:pt x="1363924" y="453593"/>
                  <a:pt x="1363924" y="477060"/>
                </a:cubicBezTo>
                <a:cubicBezTo>
                  <a:pt x="1363924" y="500527"/>
                  <a:pt x="1344900" y="519551"/>
                  <a:pt x="1321433" y="519551"/>
                </a:cubicBezTo>
                <a:cubicBezTo>
                  <a:pt x="1297966" y="519551"/>
                  <a:pt x="1278942" y="500527"/>
                  <a:pt x="1278942" y="477060"/>
                </a:cubicBezTo>
                <a:cubicBezTo>
                  <a:pt x="1278942" y="453593"/>
                  <a:pt x="1297966" y="434568"/>
                  <a:pt x="1321433" y="434568"/>
                </a:cubicBezTo>
                <a:close/>
                <a:moveTo>
                  <a:pt x="1151471" y="434568"/>
                </a:moveTo>
                <a:cubicBezTo>
                  <a:pt x="1174938" y="434568"/>
                  <a:pt x="1193962" y="453593"/>
                  <a:pt x="1193962" y="477060"/>
                </a:cubicBezTo>
                <a:cubicBezTo>
                  <a:pt x="1193962" y="500527"/>
                  <a:pt x="1174938" y="519551"/>
                  <a:pt x="1151471" y="519551"/>
                </a:cubicBezTo>
                <a:cubicBezTo>
                  <a:pt x="1128004" y="519551"/>
                  <a:pt x="1108980" y="500527"/>
                  <a:pt x="1108980" y="477060"/>
                </a:cubicBezTo>
                <a:cubicBezTo>
                  <a:pt x="1108980" y="453593"/>
                  <a:pt x="1128004" y="434568"/>
                  <a:pt x="1151471" y="434568"/>
                </a:cubicBezTo>
                <a:close/>
                <a:moveTo>
                  <a:pt x="981509" y="434568"/>
                </a:moveTo>
                <a:cubicBezTo>
                  <a:pt x="1004974" y="434568"/>
                  <a:pt x="1024000" y="453593"/>
                  <a:pt x="1024000" y="477060"/>
                </a:cubicBezTo>
                <a:cubicBezTo>
                  <a:pt x="1024000" y="500527"/>
                  <a:pt x="1004974" y="519551"/>
                  <a:pt x="981509" y="519551"/>
                </a:cubicBezTo>
                <a:cubicBezTo>
                  <a:pt x="958042" y="519551"/>
                  <a:pt x="939016" y="500527"/>
                  <a:pt x="939016" y="477060"/>
                </a:cubicBezTo>
                <a:cubicBezTo>
                  <a:pt x="939016" y="453593"/>
                  <a:pt x="958042" y="434568"/>
                  <a:pt x="981509" y="434568"/>
                </a:cubicBezTo>
                <a:close/>
                <a:moveTo>
                  <a:pt x="811545" y="434568"/>
                </a:moveTo>
                <a:cubicBezTo>
                  <a:pt x="835012" y="434568"/>
                  <a:pt x="854038" y="453593"/>
                  <a:pt x="854038" y="477060"/>
                </a:cubicBezTo>
                <a:cubicBezTo>
                  <a:pt x="854038" y="500527"/>
                  <a:pt x="835012" y="519551"/>
                  <a:pt x="811545" y="519551"/>
                </a:cubicBezTo>
                <a:cubicBezTo>
                  <a:pt x="788078" y="519551"/>
                  <a:pt x="769054" y="500527"/>
                  <a:pt x="769054" y="477060"/>
                </a:cubicBezTo>
                <a:cubicBezTo>
                  <a:pt x="769054" y="453593"/>
                  <a:pt x="788078" y="434568"/>
                  <a:pt x="811545" y="434568"/>
                </a:cubicBezTo>
                <a:close/>
                <a:moveTo>
                  <a:pt x="641583" y="434568"/>
                </a:moveTo>
                <a:cubicBezTo>
                  <a:pt x="665050" y="434568"/>
                  <a:pt x="684075" y="453593"/>
                  <a:pt x="684075" y="477060"/>
                </a:cubicBezTo>
                <a:cubicBezTo>
                  <a:pt x="684075" y="500527"/>
                  <a:pt x="665050" y="519551"/>
                  <a:pt x="641583" y="519551"/>
                </a:cubicBezTo>
                <a:cubicBezTo>
                  <a:pt x="618116" y="519551"/>
                  <a:pt x="599091" y="500527"/>
                  <a:pt x="599091" y="477060"/>
                </a:cubicBezTo>
                <a:cubicBezTo>
                  <a:pt x="599091" y="453593"/>
                  <a:pt x="618116" y="434568"/>
                  <a:pt x="641583" y="434568"/>
                </a:cubicBezTo>
                <a:close/>
                <a:moveTo>
                  <a:pt x="471621" y="434568"/>
                </a:moveTo>
                <a:cubicBezTo>
                  <a:pt x="495087" y="434568"/>
                  <a:pt x="514112" y="453593"/>
                  <a:pt x="514112" y="477060"/>
                </a:cubicBezTo>
                <a:cubicBezTo>
                  <a:pt x="514112" y="500527"/>
                  <a:pt x="495087" y="519551"/>
                  <a:pt x="471621" y="519551"/>
                </a:cubicBezTo>
                <a:cubicBezTo>
                  <a:pt x="448153" y="519551"/>
                  <a:pt x="429128" y="500527"/>
                  <a:pt x="429128" y="477060"/>
                </a:cubicBezTo>
                <a:cubicBezTo>
                  <a:pt x="429128" y="453593"/>
                  <a:pt x="448153" y="434568"/>
                  <a:pt x="471621" y="434568"/>
                </a:cubicBezTo>
                <a:close/>
                <a:moveTo>
                  <a:pt x="301658" y="434568"/>
                </a:moveTo>
                <a:cubicBezTo>
                  <a:pt x="325125" y="434568"/>
                  <a:pt x="344150" y="453593"/>
                  <a:pt x="344150" y="477060"/>
                </a:cubicBezTo>
                <a:cubicBezTo>
                  <a:pt x="344150" y="500527"/>
                  <a:pt x="325125" y="519551"/>
                  <a:pt x="301658" y="519551"/>
                </a:cubicBezTo>
                <a:cubicBezTo>
                  <a:pt x="278191" y="519551"/>
                  <a:pt x="259167" y="500527"/>
                  <a:pt x="259167" y="477060"/>
                </a:cubicBezTo>
                <a:cubicBezTo>
                  <a:pt x="259167" y="453593"/>
                  <a:pt x="278191" y="434568"/>
                  <a:pt x="301658" y="434568"/>
                </a:cubicBezTo>
                <a:close/>
                <a:moveTo>
                  <a:pt x="131695" y="434568"/>
                </a:moveTo>
                <a:cubicBezTo>
                  <a:pt x="155163" y="434568"/>
                  <a:pt x="174187" y="453593"/>
                  <a:pt x="174187" y="477060"/>
                </a:cubicBezTo>
                <a:cubicBezTo>
                  <a:pt x="174187" y="500527"/>
                  <a:pt x="155163" y="519551"/>
                  <a:pt x="131695" y="519551"/>
                </a:cubicBezTo>
                <a:cubicBezTo>
                  <a:pt x="108229" y="519551"/>
                  <a:pt x="89204" y="500527"/>
                  <a:pt x="89204" y="477060"/>
                </a:cubicBezTo>
                <a:cubicBezTo>
                  <a:pt x="89204" y="453593"/>
                  <a:pt x="108229" y="434568"/>
                  <a:pt x="131695" y="434568"/>
                </a:cubicBezTo>
                <a:close/>
                <a:moveTo>
                  <a:pt x="0" y="322005"/>
                </a:moveTo>
                <a:lnTo>
                  <a:pt x="4225" y="332204"/>
                </a:lnTo>
                <a:lnTo>
                  <a:pt x="0" y="342404"/>
                </a:lnTo>
                <a:close/>
                <a:moveTo>
                  <a:pt x="1321433" y="289712"/>
                </a:moveTo>
                <a:cubicBezTo>
                  <a:pt x="1344900" y="289712"/>
                  <a:pt x="1363924" y="308737"/>
                  <a:pt x="1363924" y="332204"/>
                </a:cubicBezTo>
                <a:cubicBezTo>
                  <a:pt x="1363924" y="355671"/>
                  <a:pt x="1344900" y="374696"/>
                  <a:pt x="1321433" y="374696"/>
                </a:cubicBezTo>
                <a:cubicBezTo>
                  <a:pt x="1297966" y="374696"/>
                  <a:pt x="1278942" y="355671"/>
                  <a:pt x="1278942" y="332204"/>
                </a:cubicBezTo>
                <a:cubicBezTo>
                  <a:pt x="1278942" y="308737"/>
                  <a:pt x="1297966" y="289712"/>
                  <a:pt x="1321433" y="289712"/>
                </a:cubicBezTo>
                <a:close/>
                <a:moveTo>
                  <a:pt x="1151471" y="289712"/>
                </a:moveTo>
                <a:cubicBezTo>
                  <a:pt x="1174938" y="289712"/>
                  <a:pt x="1193962" y="308737"/>
                  <a:pt x="1193962" y="332204"/>
                </a:cubicBezTo>
                <a:cubicBezTo>
                  <a:pt x="1193962" y="355671"/>
                  <a:pt x="1174938" y="374696"/>
                  <a:pt x="1151471" y="374696"/>
                </a:cubicBezTo>
                <a:cubicBezTo>
                  <a:pt x="1128004" y="374696"/>
                  <a:pt x="1108980" y="355671"/>
                  <a:pt x="1108980" y="332204"/>
                </a:cubicBezTo>
                <a:cubicBezTo>
                  <a:pt x="1108980" y="308737"/>
                  <a:pt x="1128004" y="289712"/>
                  <a:pt x="1151471" y="289712"/>
                </a:cubicBezTo>
                <a:close/>
                <a:moveTo>
                  <a:pt x="981509" y="289712"/>
                </a:moveTo>
                <a:cubicBezTo>
                  <a:pt x="1004974" y="289712"/>
                  <a:pt x="1024000" y="308737"/>
                  <a:pt x="1024000" y="332204"/>
                </a:cubicBezTo>
                <a:cubicBezTo>
                  <a:pt x="1024000" y="355671"/>
                  <a:pt x="1004974" y="374696"/>
                  <a:pt x="981509" y="374696"/>
                </a:cubicBezTo>
                <a:cubicBezTo>
                  <a:pt x="958042" y="374696"/>
                  <a:pt x="939016" y="355671"/>
                  <a:pt x="939016" y="332204"/>
                </a:cubicBezTo>
                <a:cubicBezTo>
                  <a:pt x="939016" y="308737"/>
                  <a:pt x="958042" y="289712"/>
                  <a:pt x="981509" y="289712"/>
                </a:cubicBezTo>
                <a:close/>
                <a:moveTo>
                  <a:pt x="811545" y="289712"/>
                </a:moveTo>
                <a:cubicBezTo>
                  <a:pt x="835012" y="289712"/>
                  <a:pt x="854038" y="308737"/>
                  <a:pt x="854038" y="332204"/>
                </a:cubicBezTo>
                <a:cubicBezTo>
                  <a:pt x="854038" y="355671"/>
                  <a:pt x="835012" y="374696"/>
                  <a:pt x="811545" y="374696"/>
                </a:cubicBezTo>
                <a:cubicBezTo>
                  <a:pt x="788078" y="374696"/>
                  <a:pt x="769054" y="355671"/>
                  <a:pt x="769054" y="332204"/>
                </a:cubicBezTo>
                <a:cubicBezTo>
                  <a:pt x="769054" y="308737"/>
                  <a:pt x="788078" y="289712"/>
                  <a:pt x="811545" y="289712"/>
                </a:cubicBezTo>
                <a:close/>
                <a:moveTo>
                  <a:pt x="641583" y="289712"/>
                </a:moveTo>
                <a:cubicBezTo>
                  <a:pt x="665050" y="289712"/>
                  <a:pt x="684075" y="308737"/>
                  <a:pt x="684075" y="332204"/>
                </a:cubicBezTo>
                <a:cubicBezTo>
                  <a:pt x="684075" y="355671"/>
                  <a:pt x="665050" y="374696"/>
                  <a:pt x="641583" y="374696"/>
                </a:cubicBezTo>
                <a:cubicBezTo>
                  <a:pt x="618116" y="374696"/>
                  <a:pt x="599091" y="355671"/>
                  <a:pt x="599091" y="332204"/>
                </a:cubicBezTo>
                <a:cubicBezTo>
                  <a:pt x="599091" y="308737"/>
                  <a:pt x="618116" y="289712"/>
                  <a:pt x="641583" y="289712"/>
                </a:cubicBezTo>
                <a:close/>
                <a:moveTo>
                  <a:pt x="471621" y="289712"/>
                </a:moveTo>
                <a:cubicBezTo>
                  <a:pt x="495087" y="289712"/>
                  <a:pt x="514112" y="308737"/>
                  <a:pt x="514112" y="332204"/>
                </a:cubicBezTo>
                <a:cubicBezTo>
                  <a:pt x="514112" y="355671"/>
                  <a:pt x="495087" y="374696"/>
                  <a:pt x="471621" y="374696"/>
                </a:cubicBezTo>
                <a:cubicBezTo>
                  <a:pt x="448153" y="374696"/>
                  <a:pt x="429128" y="355671"/>
                  <a:pt x="429128" y="332204"/>
                </a:cubicBezTo>
                <a:cubicBezTo>
                  <a:pt x="429128" y="308737"/>
                  <a:pt x="448153" y="289712"/>
                  <a:pt x="471621" y="289712"/>
                </a:cubicBezTo>
                <a:close/>
                <a:moveTo>
                  <a:pt x="301658" y="289712"/>
                </a:moveTo>
                <a:cubicBezTo>
                  <a:pt x="325125" y="289712"/>
                  <a:pt x="344150" y="308737"/>
                  <a:pt x="344150" y="332204"/>
                </a:cubicBezTo>
                <a:cubicBezTo>
                  <a:pt x="344150" y="355671"/>
                  <a:pt x="325125" y="374696"/>
                  <a:pt x="301658" y="374696"/>
                </a:cubicBezTo>
                <a:cubicBezTo>
                  <a:pt x="278191" y="374696"/>
                  <a:pt x="259167" y="355671"/>
                  <a:pt x="259167" y="332204"/>
                </a:cubicBezTo>
                <a:cubicBezTo>
                  <a:pt x="259167" y="308737"/>
                  <a:pt x="278191" y="289712"/>
                  <a:pt x="301658" y="289712"/>
                </a:cubicBezTo>
                <a:close/>
                <a:moveTo>
                  <a:pt x="131695" y="289712"/>
                </a:moveTo>
                <a:cubicBezTo>
                  <a:pt x="155163" y="289712"/>
                  <a:pt x="174187" y="308737"/>
                  <a:pt x="174187" y="332204"/>
                </a:cubicBezTo>
                <a:cubicBezTo>
                  <a:pt x="174187" y="355671"/>
                  <a:pt x="155163" y="374696"/>
                  <a:pt x="131695" y="374696"/>
                </a:cubicBezTo>
                <a:cubicBezTo>
                  <a:pt x="108229" y="374696"/>
                  <a:pt x="89204" y="355671"/>
                  <a:pt x="89204" y="332204"/>
                </a:cubicBezTo>
                <a:cubicBezTo>
                  <a:pt x="89204" y="308737"/>
                  <a:pt x="108229" y="289712"/>
                  <a:pt x="131695" y="289712"/>
                </a:cubicBezTo>
                <a:close/>
                <a:moveTo>
                  <a:pt x="0" y="177148"/>
                </a:moveTo>
                <a:lnTo>
                  <a:pt x="4225" y="187348"/>
                </a:lnTo>
                <a:lnTo>
                  <a:pt x="0" y="197547"/>
                </a:lnTo>
                <a:close/>
                <a:moveTo>
                  <a:pt x="1321433" y="144857"/>
                </a:moveTo>
                <a:cubicBezTo>
                  <a:pt x="1344900" y="144857"/>
                  <a:pt x="1363924" y="163881"/>
                  <a:pt x="1363924" y="187348"/>
                </a:cubicBezTo>
                <a:cubicBezTo>
                  <a:pt x="1363924" y="210815"/>
                  <a:pt x="1344900" y="229839"/>
                  <a:pt x="1321433" y="229839"/>
                </a:cubicBezTo>
                <a:cubicBezTo>
                  <a:pt x="1297966" y="229839"/>
                  <a:pt x="1278942" y="210815"/>
                  <a:pt x="1278942" y="187348"/>
                </a:cubicBezTo>
                <a:cubicBezTo>
                  <a:pt x="1278942" y="163881"/>
                  <a:pt x="1297966" y="144857"/>
                  <a:pt x="1321433" y="144857"/>
                </a:cubicBezTo>
                <a:close/>
                <a:moveTo>
                  <a:pt x="1151471" y="144857"/>
                </a:moveTo>
                <a:cubicBezTo>
                  <a:pt x="1174938" y="144857"/>
                  <a:pt x="1193962" y="163881"/>
                  <a:pt x="1193962" y="187348"/>
                </a:cubicBezTo>
                <a:cubicBezTo>
                  <a:pt x="1193962" y="210815"/>
                  <a:pt x="1174938" y="229839"/>
                  <a:pt x="1151471" y="229839"/>
                </a:cubicBezTo>
                <a:cubicBezTo>
                  <a:pt x="1128004" y="229839"/>
                  <a:pt x="1108980" y="210815"/>
                  <a:pt x="1108980" y="187348"/>
                </a:cubicBezTo>
                <a:cubicBezTo>
                  <a:pt x="1108980" y="163881"/>
                  <a:pt x="1128004" y="144857"/>
                  <a:pt x="1151471" y="144857"/>
                </a:cubicBezTo>
                <a:close/>
                <a:moveTo>
                  <a:pt x="981509" y="144857"/>
                </a:moveTo>
                <a:cubicBezTo>
                  <a:pt x="1004974" y="144857"/>
                  <a:pt x="1024000" y="163881"/>
                  <a:pt x="1024000" y="187348"/>
                </a:cubicBezTo>
                <a:cubicBezTo>
                  <a:pt x="1024000" y="210815"/>
                  <a:pt x="1004974" y="229839"/>
                  <a:pt x="981509" y="229839"/>
                </a:cubicBezTo>
                <a:cubicBezTo>
                  <a:pt x="958042" y="229839"/>
                  <a:pt x="939016" y="210815"/>
                  <a:pt x="939016" y="187348"/>
                </a:cubicBezTo>
                <a:cubicBezTo>
                  <a:pt x="939016" y="163881"/>
                  <a:pt x="958042" y="144857"/>
                  <a:pt x="981509" y="144857"/>
                </a:cubicBezTo>
                <a:close/>
                <a:moveTo>
                  <a:pt x="811545" y="144857"/>
                </a:moveTo>
                <a:cubicBezTo>
                  <a:pt x="835012" y="144857"/>
                  <a:pt x="854038" y="163881"/>
                  <a:pt x="854038" y="187348"/>
                </a:cubicBezTo>
                <a:cubicBezTo>
                  <a:pt x="854038" y="210815"/>
                  <a:pt x="835012" y="229839"/>
                  <a:pt x="811545" y="229839"/>
                </a:cubicBezTo>
                <a:cubicBezTo>
                  <a:pt x="788078" y="229839"/>
                  <a:pt x="769054" y="210815"/>
                  <a:pt x="769054" y="187348"/>
                </a:cubicBezTo>
                <a:cubicBezTo>
                  <a:pt x="769054" y="163881"/>
                  <a:pt x="788078" y="144857"/>
                  <a:pt x="811545" y="144857"/>
                </a:cubicBezTo>
                <a:close/>
                <a:moveTo>
                  <a:pt x="641583" y="144857"/>
                </a:moveTo>
                <a:cubicBezTo>
                  <a:pt x="665050" y="144857"/>
                  <a:pt x="684075" y="163881"/>
                  <a:pt x="684075" y="187348"/>
                </a:cubicBezTo>
                <a:cubicBezTo>
                  <a:pt x="684075" y="210815"/>
                  <a:pt x="665050" y="229839"/>
                  <a:pt x="641583" y="229839"/>
                </a:cubicBezTo>
                <a:cubicBezTo>
                  <a:pt x="618116" y="229839"/>
                  <a:pt x="599091" y="210815"/>
                  <a:pt x="599091" y="187348"/>
                </a:cubicBezTo>
                <a:cubicBezTo>
                  <a:pt x="599091" y="163881"/>
                  <a:pt x="618116" y="144857"/>
                  <a:pt x="641583" y="144857"/>
                </a:cubicBezTo>
                <a:close/>
                <a:moveTo>
                  <a:pt x="471621" y="144857"/>
                </a:moveTo>
                <a:cubicBezTo>
                  <a:pt x="495087" y="144857"/>
                  <a:pt x="514112" y="163881"/>
                  <a:pt x="514112" y="187348"/>
                </a:cubicBezTo>
                <a:cubicBezTo>
                  <a:pt x="514112" y="210815"/>
                  <a:pt x="495087" y="229839"/>
                  <a:pt x="471621" y="229839"/>
                </a:cubicBezTo>
                <a:cubicBezTo>
                  <a:pt x="448153" y="229839"/>
                  <a:pt x="429128" y="210815"/>
                  <a:pt x="429128" y="187348"/>
                </a:cubicBezTo>
                <a:cubicBezTo>
                  <a:pt x="429128" y="163881"/>
                  <a:pt x="448153" y="144857"/>
                  <a:pt x="471621" y="144857"/>
                </a:cubicBezTo>
                <a:close/>
                <a:moveTo>
                  <a:pt x="301658" y="144857"/>
                </a:moveTo>
                <a:cubicBezTo>
                  <a:pt x="325125" y="144857"/>
                  <a:pt x="344150" y="163881"/>
                  <a:pt x="344150" y="187348"/>
                </a:cubicBezTo>
                <a:cubicBezTo>
                  <a:pt x="344150" y="210815"/>
                  <a:pt x="325125" y="229839"/>
                  <a:pt x="301658" y="229839"/>
                </a:cubicBezTo>
                <a:cubicBezTo>
                  <a:pt x="278191" y="229839"/>
                  <a:pt x="259167" y="210815"/>
                  <a:pt x="259167" y="187348"/>
                </a:cubicBezTo>
                <a:cubicBezTo>
                  <a:pt x="259167" y="163881"/>
                  <a:pt x="278191" y="144857"/>
                  <a:pt x="301658" y="144857"/>
                </a:cubicBezTo>
                <a:close/>
                <a:moveTo>
                  <a:pt x="131695" y="144857"/>
                </a:moveTo>
                <a:cubicBezTo>
                  <a:pt x="155163" y="144857"/>
                  <a:pt x="174187" y="163881"/>
                  <a:pt x="174187" y="187348"/>
                </a:cubicBezTo>
                <a:cubicBezTo>
                  <a:pt x="174187" y="210815"/>
                  <a:pt x="155163" y="229839"/>
                  <a:pt x="131695" y="229839"/>
                </a:cubicBezTo>
                <a:cubicBezTo>
                  <a:pt x="108229" y="229839"/>
                  <a:pt x="89204" y="210815"/>
                  <a:pt x="89204" y="187348"/>
                </a:cubicBezTo>
                <a:cubicBezTo>
                  <a:pt x="89204" y="163881"/>
                  <a:pt x="108229" y="144857"/>
                  <a:pt x="131695" y="144857"/>
                </a:cubicBezTo>
                <a:close/>
                <a:moveTo>
                  <a:pt x="0" y="32292"/>
                </a:moveTo>
                <a:lnTo>
                  <a:pt x="4225" y="42491"/>
                </a:lnTo>
                <a:lnTo>
                  <a:pt x="0" y="52691"/>
                </a:lnTo>
                <a:close/>
                <a:moveTo>
                  <a:pt x="1321433" y="0"/>
                </a:moveTo>
                <a:cubicBezTo>
                  <a:pt x="1344900" y="0"/>
                  <a:pt x="1363924" y="19024"/>
                  <a:pt x="1363924" y="42491"/>
                </a:cubicBezTo>
                <a:cubicBezTo>
                  <a:pt x="1363924" y="65958"/>
                  <a:pt x="1344900" y="84984"/>
                  <a:pt x="1321433" y="84984"/>
                </a:cubicBezTo>
                <a:cubicBezTo>
                  <a:pt x="1297966" y="84984"/>
                  <a:pt x="1278942" y="65958"/>
                  <a:pt x="1278942" y="42491"/>
                </a:cubicBezTo>
                <a:cubicBezTo>
                  <a:pt x="1278942" y="19024"/>
                  <a:pt x="1297966" y="0"/>
                  <a:pt x="1321433" y="0"/>
                </a:cubicBezTo>
                <a:close/>
                <a:moveTo>
                  <a:pt x="1151471" y="0"/>
                </a:moveTo>
                <a:cubicBezTo>
                  <a:pt x="1174938" y="0"/>
                  <a:pt x="1193962" y="19024"/>
                  <a:pt x="1193962" y="42491"/>
                </a:cubicBezTo>
                <a:cubicBezTo>
                  <a:pt x="1193962" y="65958"/>
                  <a:pt x="1174938" y="84984"/>
                  <a:pt x="1151471" y="84984"/>
                </a:cubicBezTo>
                <a:cubicBezTo>
                  <a:pt x="1128004" y="84984"/>
                  <a:pt x="1108980" y="65958"/>
                  <a:pt x="1108980" y="42491"/>
                </a:cubicBezTo>
                <a:cubicBezTo>
                  <a:pt x="1108980" y="19024"/>
                  <a:pt x="1128004" y="0"/>
                  <a:pt x="1151471" y="0"/>
                </a:cubicBezTo>
                <a:close/>
                <a:moveTo>
                  <a:pt x="981509" y="0"/>
                </a:moveTo>
                <a:cubicBezTo>
                  <a:pt x="1004974" y="0"/>
                  <a:pt x="1024000" y="19024"/>
                  <a:pt x="1024000" y="42491"/>
                </a:cubicBezTo>
                <a:cubicBezTo>
                  <a:pt x="1024000" y="65958"/>
                  <a:pt x="1004974" y="84984"/>
                  <a:pt x="981509" y="84984"/>
                </a:cubicBezTo>
                <a:cubicBezTo>
                  <a:pt x="958042" y="84984"/>
                  <a:pt x="939016" y="65958"/>
                  <a:pt x="939016" y="42491"/>
                </a:cubicBezTo>
                <a:cubicBezTo>
                  <a:pt x="939016" y="19024"/>
                  <a:pt x="958042" y="0"/>
                  <a:pt x="981509" y="0"/>
                </a:cubicBezTo>
                <a:close/>
                <a:moveTo>
                  <a:pt x="811545" y="0"/>
                </a:moveTo>
                <a:cubicBezTo>
                  <a:pt x="835012" y="0"/>
                  <a:pt x="854038" y="19024"/>
                  <a:pt x="854038" y="42491"/>
                </a:cubicBezTo>
                <a:cubicBezTo>
                  <a:pt x="854038" y="65958"/>
                  <a:pt x="835012" y="84984"/>
                  <a:pt x="811545" y="84984"/>
                </a:cubicBezTo>
                <a:cubicBezTo>
                  <a:pt x="788078" y="84984"/>
                  <a:pt x="769054" y="65958"/>
                  <a:pt x="769054" y="42491"/>
                </a:cubicBezTo>
                <a:cubicBezTo>
                  <a:pt x="769054" y="19024"/>
                  <a:pt x="788078" y="0"/>
                  <a:pt x="811545" y="0"/>
                </a:cubicBezTo>
                <a:close/>
                <a:moveTo>
                  <a:pt x="641583" y="0"/>
                </a:moveTo>
                <a:cubicBezTo>
                  <a:pt x="665050" y="0"/>
                  <a:pt x="684075" y="19024"/>
                  <a:pt x="684075" y="42491"/>
                </a:cubicBezTo>
                <a:cubicBezTo>
                  <a:pt x="684075" y="65958"/>
                  <a:pt x="665050" y="84984"/>
                  <a:pt x="641583" y="84984"/>
                </a:cubicBezTo>
                <a:cubicBezTo>
                  <a:pt x="618116" y="84984"/>
                  <a:pt x="599091" y="65958"/>
                  <a:pt x="599091" y="42491"/>
                </a:cubicBezTo>
                <a:cubicBezTo>
                  <a:pt x="599091" y="19024"/>
                  <a:pt x="618116" y="0"/>
                  <a:pt x="641583" y="0"/>
                </a:cubicBezTo>
                <a:close/>
                <a:moveTo>
                  <a:pt x="471621" y="0"/>
                </a:moveTo>
                <a:cubicBezTo>
                  <a:pt x="495087" y="0"/>
                  <a:pt x="514112" y="19024"/>
                  <a:pt x="514112" y="42491"/>
                </a:cubicBezTo>
                <a:cubicBezTo>
                  <a:pt x="514112" y="65958"/>
                  <a:pt x="495087" y="84984"/>
                  <a:pt x="471621" y="84984"/>
                </a:cubicBezTo>
                <a:cubicBezTo>
                  <a:pt x="448153" y="84984"/>
                  <a:pt x="429128" y="65958"/>
                  <a:pt x="429128" y="42491"/>
                </a:cubicBezTo>
                <a:cubicBezTo>
                  <a:pt x="429128" y="19024"/>
                  <a:pt x="448153" y="0"/>
                  <a:pt x="471621" y="0"/>
                </a:cubicBezTo>
                <a:close/>
                <a:moveTo>
                  <a:pt x="301658" y="0"/>
                </a:moveTo>
                <a:cubicBezTo>
                  <a:pt x="325125" y="0"/>
                  <a:pt x="344150" y="19024"/>
                  <a:pt x="344150" y="42491"/>
                </a:cubicBezTo>
                <a:cubicBezTo>
                  <a:pt x="344150" y="65958"/>
                  <a:pt x="325125" y="84984"/>
                  <a:pt x="301658" y="84984"/>
                </a:cubicBezTo>
                <a:cubicBezTo>
                  <a:pt x="278191" y="84984"/>
                  <a:pt x="259167" y="65958"/>
                  <a:pt x="259167" y="42491"/>
                </a:cubicBezTo>
                <a:cubicBezTo>
                  <a:pt x="259167" y="19024"/>
                  <a:pt x="278191" y="0"/>
                  <a:pt x="301658" y="0"/>
                </a:cubicBezTo>
                <a:close/>
                <a:moveTo>
                  <a:pt x="131695" y="0"/>
                </a:moveTo>
                <a:cubicBezTo>
                  <a:pt x="155163" y="0"/>
                  <a:pt x="174187" y="19024"/>
                  <a:pt x="174187" y="42491"/>
                </a:cubicBezTo>
                <a:cubicBezTo>
                  <a:pt x="174187" y="65958"/>
                  <a:pt x="155163" y="84984"/>
                  <a:pt x="131695" y="84984"/>
                </a:cubicBezTo>
                <a:cubicBezTo>
                  <a:pt x="108229" y="84984"/>
                  <a:pt x="89204" y="65958"/>
                  <a:pt x="89204" y="42491"/>
                </a:cubicBezTo>
                <a:cubicBezTo>
                  <a:pt x="89204" y="19024"/>
                  <a:pt x="108229" y="0"/>
                  <a:pt x="13169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7000">
                <a:schemeClr val="accent2">
                  <a:alpha val="3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383FCC0-8AA6-4F4B-94AD-E5C55EF58BD8}"/>
              </a:ext>
            </a:extLst>
          </p:cNvPr>
          <p:cNvSpPr/>
          <p:nvPr userDrawn="1"/>
        </p:nvSpPr>
        <p:spPr>
          <a:xfrm rot="5400000">
            <a:off x="11287923" y="5951126"/>
            <a:ext cx="854038" cy="954121"/>
          </a:xfrm>
          <a:custGeom>
            <a:avLst/>
            <a:gdLst>
              <a:gd name="connsiteX0" fmla="*/ 769054 w 854038"/>
              <a:gd name="connsiteY0" fmla="*/ 42493 h 954121"/>
              <a:gd name="connsiteX1" fmla="*/ 811545 w 854038"/>
              <a:gd name="connsiteY1" fmla="*/ 0 h 954121"/>
              <a:gd name="connsiteX2" fmla="*/ 854038 w 854038"/>
              <a:gd name="connsiteY2" fmla="*/ 42493 h 954121"/>
              <a:gd name="connsiteX3" fmla="*/ 811545 w 854038"/>
              <a:gd name="connsiteY3" fmla="*/ 84985 h 954121"/>
              <a:gd name="connsiteX4" fmla="*/ 769054 w 854038"/>
              <a:gd name="connsiteY4" fmla="*/ 42493 h 954121"/>
              <a:gd name="connsiteX5" fmla="*/ 769054 w 854038"/>
              <a:gd name="connsiteY5" fmla="*/ 187349 h 954121"/>
              <a:gd name="connsiteX6" fmla="*/ 811545 w 854038"/>
              <a:gd name="connsiteY6" fmla="*/ 144859 h 954121"/>
              <a:gd name="connsiteX7" fmla="*/ 854038 w 854038"/>
              <a:gd name="connsiteY7" fmla="*/ 187349 h 954121"/>
              <a:gd name="connsiteX8" fmla="*/ 811545 w 854038"/>
              <a:gd name="connsiteY8" fmla="*/ 229841 h 954121"/>
              <a:gd name="connsiteX9" fmla="*/ 769054 w 854038"/>
              <a:gd name="connsiteY9" fmla="*/ 187349 h 954121"/>
              <a:gd name="connsiteX10" fmla="*/ 769054 w 854038"/>
              <a:gd name="connsiteY10" fmla="*/ 332205 h 954121"/>
              <a:gd name="connsiteX11" fmla="*/ 811545 w 854038"/>
              <a:gd name="connsiteY11" fmla="*/ 289713 h 954121"/>
              <a:gd name="connsiteX12" fmla="*/ 854038 w 854038"/>
              <a:gd name="connsiteY12" fmla="*/ 332205 h 954121"/>
              <a:gd name="connsiteX13" fmla="*/ 811545 w 854038"/>
              <a:gd name="connsiteY13" fmla="*/ 374697 h 954121"/>
              <a:gd name="connsiteX14" fmla="*/ 769054 w 854038"/>
              <a:gd name="connsiteY14" fmla="*/ 332205 h 954121"/>
              <a:gd name="connsiteX15" fmla="*/ 769054 w 854038"/>
              <a:gd name="connsiteY15" fmla="*/ 477061 h 954121"/>
              <a:gd name="connsiteX16" fmla="*/ 811545 w 854038"/>
              <a:gd name="connsiteY16" fmla="*/ 434569 h 954121"/>
              <a:gd name="connsiteX17" fmla="*/ 854038 w 854038"/>
              <a:gd name="connsiteY17" fmla="*/ 477061 h 954121"/>
              <a:gd name="connsiteX18" fmla="*/ 811545 w 854038"/>
              <a:gd name="connsiteY18" fmla="*/ 519553 h 954121"/>
              <a:gd name="connsiteX19" fmla="*/ 769054 w 854038"/>
              <a:gd name="connsiteY19" fmla="*/ 477061 h 954121"/>
              <a:gd name="connsiteX20" fmla="*/ 769054 w 854038"/>
              <a:gd name="connsiteY20" fmla="*/ 621917 h 954121"/>
              <a:gd name="connsiteX21" fmla="*/ 811545 w 854038"/>
              <a:gd name="connsiteY21" fmla="*/ 579425 h 954121"/>
              <a:gd name="connsiteX22" fmla="*/ 854038 w 854038"/>
              <a:gd name="connsiteY22" fmla="*/ 621917 h 954121"/>
              <a:gd name="connsiteX23" fmla="*/ 811545 w 854038"/>
              <a:gd name="connsiteY23" fmla="*/ 664409 h 954121"/>
              <a:gd name="connsiteX24" fmla="*/ 769054 w 854038"/>
              <a:gd name="connsiteY24" fmla="*/ 621917 h 954121"/>
              <a:gd name="connsiteX25" fmla="*/ 769054 w 854038"/>
              <a:gd name="connsiteY25" fmla="*/ 766773 h 954121"/>
              <a:gd name="connsiteX26" fmla="*/ 811545 w 854038"/>
              <a:gd name="connsiteY26" fmla="*/ 724281 h 954121"/>
              <a:gd name="connsiteX27" fmla="*/ 854038 w 854038"/>
              <a:gd name="connsiteY27" fmla="*/ 766773 h 954121"/>
              <a:gd name="connsiteX28" fmla="*/ 811545 w 854038"/>
              <a:gd name="connsiteY28" fmla="*/ 809265 h 954121"/>
              <a:gd name="connsiteX29" fmla="*/ 769054 w 854038"/>
              <a:gd name="connsiteY29" fmla="*/ 766773 h 954121"/>
              <a:gd name="connsiteX30" fmla="*/ 769054 w 854038"/>
              <a:gd name="connsiteY30" fmla="*/ 911629 h 954121"/>
              <a:gd name="connsiteX31" fmla="*/ 811545 w 854038"/>
              <a:gd name="connsiteY31" fmla="*/ 869139 h 954121"/>
              <a:gd name="connsiteX32" fmla="*/ 854038 w 854038"/>
              <a:gd name="connsiteY32" fmla="*/ 911629 h 954121"/>
              <a:gd name="connsiteX33" fmla="*/ 811545 w 854038"/>
              <a:gd name="connsiteY33" fmla="*/ 954121 h 954121"/>
              <a:gd name="connsiteX34" fmla="*/ 769054 w 854038"/>
              <a:gd name="connsiteY34" fmla="*/ 911629 h 954121"/>
              <a:gd name="connsiteX35" fmla="*/ 599091 w 854038"/>
              <a:gd name="connsiteY35" fmla="*/ 42493 h 954121"/>
              <a:gd name="connsiteX36" fmla="*/ 641583 w 854038"/>
              <a:gd name="connsiteY36" fmla="*/ 0 h 954121"/>
              <a:gd name="connsiteX37" fmla="*/ 684075 w 854038"/>
              <a:gd name="connsiteY37" fmla="*/ 42493 h 954121"/>
              <a:gd name="connsiteX38" fmla="*/ 641583 w 854038"/>
              <a:gd name="connsiteY38" fmla="*/ 84985 h 954121"/>
              <a:gd name="connsiteX39" fmla="*/ 599091 w 854038"/>
              <a:gd name="connsiteY39" fmla="*/ 42493 h 954121"/>
              <a:gd name="connsiteX40" fmla="*/ 599091 w 854038"/>
              <a:gd name="connsiteY40" fmla="*/ 187349 h 954121"/>
              <a:gd name="connsiteX41" fmla="*/ 641583 w 854038"/>
              <a:gd name="connsiteY41" fmla="*/ 144859 h 954121"/>
              <a:gd name="connsiteX42" fmla="*/ 684075 w 854038"/>
              <a:gd name="connsiteY42" fmla="*/ 187349 h 954121"/>
              <a:gd name="connsiteX43" fmla="*/ 641583 w 854038"/>
              <a:gd name="connsiteY43" fmla="*/ 229841 h 954121"/>
              <a:gd name="connsiteX44" fmla="*/ 599091 w 854038"/>
              <a:gd name="connsiteY44" fmla="*/ 187349 h 954121"/>
              <a:gd name="connsiteX45" fmla="*/ 599091 w 854038"/>
              <a:gd name="connsiteY45" fmla="*/ 332205 h 954121"/>
              <a:gd name="connsiteX46" fmla="*/ 641583 w 854038"/>
              <a:gd name="connsiteY46" fmla="*/ 289713 h 954121"/>
              <a:gd name="connsiteX47" fmla="*/ 684075 w 854038"/>
              <a:gd name="connsiteY47" fmla="*/ 332205 h 954121"/>
              <a:gd name="connsiteX48" fmla="*/ 641583 w 854038"/>
              <a:gd name="connsiteY48" fmla="*/ 374697 h 954121"/>
              <a:gd name="connsiteX49" fmla="*/ 599091 w 854038"/>
              <a:gd name="connsiteY49" fmla="*/ 332205 h 954121"/>
              <a:gd name="connsiteX50" fmla="*/ 599091 w 854038"/>
              <a:gd name="connsiteY50" fmla="*/ 477061 h 954121"/>
              <a:gd name="connsiteX51" fmla="*/ 641583 w 854038"/>
              <a:gd name="connsiteY51" fmla="*/ 434569 h 954121"/>
              <a:gd name="connsiteX52" fmla="*/ 684075 w 854038"/>
              <a:gd name="connsiteY52" fmla="*/ 477061 h 954121"/>
              <a:gd name="connsiteX53" fmla="*/ 641583 w 854038"/>
              <a:gd name="connsiteY53" fmla="*/ 519553 h 954121"/>
              <a:gd name="connsiteX54" fmla="*/ 599091 w 854038"/>
              <a:gd name="connsiteY54" fmla="*/ 477061 h 954121"/>
              <a:gd name="connsiteX55" fmla="*/ 599091 w 854038"/>
              <a:gd name="connsiteY55" fmla="*/ 621917 h 954121"/>
              <a:gd name="connsiteX56" fmla="*/ 641583 w 854038"/>
              <a:gd name="connsiteY56" fmla="*/ 579425 h 954121"/>
              <a:gd name="connsiteX57" fmla="*/ 684075 w 854038"/>
              <a:gd name="connsiteY57" fmla="*/ 621917 h 954121"/>
              <a:gd name="connsiteX58" fmla="*/ 641583 w 854038"/>
              <a:gd name="connsiteY58" fmla="*/ 664409 h 954121"/>
              <a:gd name="connsiteX59" fmla="*/ 599091 w 854038"/>
              <a:gd name="connsiteY59" fmla="*/ 621917 h 954121"/>
              <a:gd name="connsiteX60" fmla="*/ 599091 w 854038"/>
              <a:gd name="connsiteY60" fmla="*/ 766773 h 954121"/>
              <a:gd name="connsiteX61" fmla="*/ 641583 w 854038"/>
              <a:gd name="connsiteY61" fmla="*/ 724281 h 954121"/>
              <a:gd name="connsiteX62" fmla="*/ 684075 w 854038"/>
              <a:gd name="connsiteY62" fmla="*/ 766773 h 954121"/>
              <a:gd name="connsiteX63" fmla="*/ 641583 w 854038"/>
              <a:gd name="connsiteY63" fmla="*/ 809265 h 954121"/>
              <a:gd name="connsiteX64" fmla="*/ 599091 w 854038"/>
              <a:gd name="connsiteY64" fmla="*/ 766773 h 954121"/>
              <a:gd name="connsiteX65" fmla="*/ 599091 w 854038"/>
              <a:gd name="connsiteY65" fmla="*/ 911629 h 954121"/>
              <a:gd name="connsiteX66" fmla="*/ 641583 w 854038"/>
              <a:gd name="connsiteY66" fmla="*/ 869139 h 954121"/>
              <a:gd name="connsiteX67" fmla="*/ 684075 w 854038"/>
              <a:gd name="connsiteY67" fmla="*/ 911629 h 954121"/>
              <a:gd name="connsiteX68" fmla="*/ 641583 w 854038"/>
              <a:gd name="connsiteY68" fmla="*/ 954121 h 954121"/>
              <a:gd name="connsiteX69" fmla="*/ 599091 w 854038"/>
              <a:gd name="connsiteY69" fmla="*/ 911629 h 954121"/>
              <a:gd name="connsiteX70" fmla="*/ 429128 w 854038"/>
              <a:gd name="connsiteY70" fmla="*/ 42493 h 954121"/>
              <a:gd name="connsiteX71" fmla="*/ 471621 w 854038"/>
              <a:gd name="connsiteY71" fmla="*/ 0 h 954121"/>
              <a:gd name="connsiteX72" fmla="*/ 514112 w 854038"/>
              <a:gd name="connsiteY72" fmla="*/ 42493 h 954121"/>
              <a:gd name="connsiteX73" fmla="*/ 471621 w 854038"/>
              <a:gd name="connsiteY73" fmla="*/ 84985 h 954121"/>
              <a:gd name="connsiteX74" fmla="*/ 429128 w 854038"/>
              <a:gd name="connsiteY74" fmla="*/ 42493 h 954121"/>
              <a:gd name="connsiteX75" fmla="*/ 429128 w 854038"/>
              <a:gd name="connsiteY75" fmla="*/ 187349 h 954121"/>
              <a:gd name="connsiteX76" fmla="*/ 471621 w 854038"/>
              <a:gd name="connsiteY76" fmla="*/ 144859 h 954121"/>
              <a:gd name="connsiteX77" fmla="*/ 514112 w 854038"/>
              <a:gd name="connsiteY77" fmla="*/ 187349 h 954121"/>
              <a:gd name="connsiteX78" fmla="*/ 471621 w 854038"/>
              <a:gd name="connsiteY78" fmla="*/ 229841 h 954121"/>
              <a:gd name="connsiteX79" fmla="*/ 429128 w 854038"/>
              <a:gd name="connsiteY79" fmla="*/ 187349 h 954121"/>
              <a:gd name="connsiteX80" fmla="*/ 429128 w 854038"/>
              <a:gd name="connsiteY80" fmla="*/ 332205 h 954121"/>
              <a:gd name="connsiteX81" fmla="*/ 471621 w 854038"/>
              <a:gd name="connsiteY81" fmla="*/ 289713 h 954121"/>
              <a:gd name="connsiteX82" fmla="*/ 514112 w 854038"/>
              <a:gd name="connsiteY82" fmla="*/ 332205 h 954121"/>
              <a:gd name="connsiteX83" fmla="*/ 471621 w 854038"/>
              <a:gd name="connsiteY83" fmla="*/ 374697 h 954121"/>
              <a:gd name="connsiteX84" fmla="*/ 429128 w 854038"/>
              <a:gd name="connsiteY84" fmla="*/ 332205 h 954121"/>
              <a:gd name="connsiteX85" fmla="*/ 429128 w 854038"/>
              <a:gd name="connsiteY85" fmla="*/ 477061 h 954121"/>
              <a:gd name="connsiteX86" fmla="*/ 471621 w 854038"/>
              <a:gd name="connsiteY86" fmla="*/ 434569 h 954121"/>
              <a:gd name="connsiteX87" fmla="*/ 514112 w 854038"/>
              <a:gd name="connsiteY87" fmla="*/ 477061 h 954121"/>
              <a:gd name="connsiteX88" fmla="*/ 471621 w 854038"/>
              <a:gd name="connsiteY88" fmla="*/ 519553 h 954121"/>
              <a:gd name="connsiteX89" fmla="*/ 429128 w 854038"/>
              <a:gd name="connsiteY89" fmla="*/ 477061 h 954121"/>
              <a:gd name="connsiteX90" fmla="*/ 429128 w 854038"/>
              <a:gd name="connsiteY90" fmla="*/ 621917 h 954121"/>
              <a:gd name="connsiteX91" fmla="*/ 471621 w 854038"/>
              <a:gd name="connsiteY91" fmla="*/ 579425 h 954121"/>
              <a:gd name="connsiteX92" fmla="*/ 514112 w 854038"/>
              <a:gd name="connsiteY92" fmla="*/ 621917 h 954121"/>
              <a:gd name="connsiteX93" fmla="*/ 471621 w 854038"/>
              <a:gd name="connsiteY93" fmla="*/ 664409 h 954121"/>
              <a:gd name="connsiteX94" fmla="*/ 429128 w 854038"/>
              <a:gd name="connsiteY94" fmla="*/ 621917 h 954121"/>
              <a:gd name="connsiteX95" fmla="*/ 429128 w 854038"/>
              <a:gd name="connsiteY95" fmla="*/ 766773 h 954121"/>
              <a:gd name="connsiteX96" fmla="*/ 471621 w 854038"/>
              <a:gd name="connsiteY96" fmla="*/ 724281 h 954121"/>
              <a:gd name="connsiteX97" fmla="*/ 514112 w 854038"/>
              <a:gd name="connsiteY97" fmla="*/ 766773 h 954121"/>
              <a:gd name="connsiteX98" fmla="*/ 471621 w 854038"/>
              <a:gd name="connsiteY98" fmla="*/ 809265 h 954121"/>
              <a:gd name="connsiteX99" fmla="*/ 429128 w 854038"/>
              <a:gd name="connsiteY99" fmla="*/ 766773 h 954121"/>
              <a:gd name="connsiteX100" fmla="*/ 429128 w 854038"/>
              <a:gd name="connsiteY100" fmla="*/ 911629 h 954121"/>
              <a:gd name="connsiteX101" fmla="*/ 471621 w 854038"/>
              <a:gd name="connsiteY101" fmla="*/ 869139 h 954121"/>
              <a:gd name="connsiteX102" fmla="*/ 514112 w 854038"/>
              <a:gd name="connsiteY102" fmla="*/ 911629 h 954121"/>
              <a:gd name="connsiteX103" fmla="*/ 471621 w 854038"/>
              <a:gd name="connsiteY103" fmla="*/ 954121 h 954121"/>
              <a:gd name="connsiteX104" fmla="*/ 429128 w 854038"/>
              <a:gd name="connsiteY104" fmla="*/ 911629 h 954121"/>
              <a:gd name="connsiteX105" fmla="*/ 259167 w 854038"/>
              <a:gd name="connsiteY105" fmla="*/ 42493 h 954121"/>
              <a:gd name="connsiteX106" fmla="*/ 301658 w 854038"/>
              <a:gd name="connsiteY106" fmla="*/ 0 h 954121"/>
              <a:gd name="connsiteX107" fmla="*/ 344150 w 854038"/>
              <a:gd name="connsiteY107" fmla="*/ 42493 h 954121"/>
              <a:gd name="connsiteX108" fmla="*/ 301658 w 854038"/>
              <a:gd name="connsiteY108" fmla="*/ 84985 h 954121"/>
              <a:gd name="connsiteX109" fmla="*/ 259167 w 854038"/>
              <a:gd name="connsiteY109" fmla="*/ 42493 h 954121"/>
              <a:gd name="connsiteX110" fmla="*/ 259167 w 854038"/>
              <a:gd name="connsiteY110" fmla="*/ 187349 h 954121"/>
              <a:gd name="connsiteX111" fmla="*/ 301658 w 854038"/>
              <a:gd name="connsiteY111" fmla="*/ 144859 h 954121"/>
              <a:gd name="connsiteX112" fmla="*/ 344150 w 854038"/>
              <a:gd name="connsiteY112" fmla="*/ 187349 h 954121"/>
              <a:gd name="connsiteX113" fmla="*/ 301658 w 854038"/>
              <a:gd name="connsiteY113" fmla="*/ 229841 h 954121"/>
              <a:gd name="connsiteX114" fmla="*/ 259167 w 854038"/>
              <a:gd name="connsiteY114" fmla="*/ 187349 h 954121"/>
              <a:gd name="connsiteX115" fmla="*/ 259167 w 854038"/>
              <a:gd name="connsiteY115" fmla="*/ 332205 h 954121"/>
              <a:gd name="connsiteX116" fmla="*/ 301658 w 854038"/>
              <a:gd name="connsiteY116" fmla="*/ 289713 h 954121"/>
              <a:gd name="connsiteX117" fmla="*/ 344150 w 854038"/>
              <a:gd name="connsiteY117" fmla="*/ 332205 h 954121"/>
              <a:gd name="connsiteX118" fmla="*/ 301658 w 854038"/>
              <a:gd name="connsiteY118" fmla="*/ 374697 h 954121"/>
              <a:gd name="connsiteX119" fmla="*/ 259167 w 854038"/>
              <a:gd name="connsiteY119" fmla="*/ 332205 h 954121"/>
              <a:gd name="connsiteX120" fmla="*/ 259167 w 854038"/>
              <a:gd name="connsiteY120" fmla="*/ 477061 h 954121"/>
              <a:gd name="connsiteX121" fmla="*/ 301658 w 854038"/>
              <a:gd name="connsiteY121" fmla="*/ 434569 h 954121"/>
              <a:gd name="connsiteX122" fmla="*/ 344150 w 854038"/>
              <a:gd name="connsiteY122" fmla="*/ 477061 h 954121"/>
              <a:gd name="connsiteX123" fmla="*/ 301658 w 854038"/>
              <a:gd name="connsiteY123" fmla="*/ 519553 h 954121"/>
              <a:gd name="connsiteX124" fmla="*/ 259167 w 854038"/>
              <a:gd name="connsiteY124" fmla="*/ 477061 h 954121"/>
              <a:gd name="connsiteX125" fmla="*/ 259167 w 854038"/>
              <a:gd name="connsiteY125" fmla="*/ 621917 h 954121"/>
              <a:gd name="connsiteX126" fmla="*/ 301658 w 854038"/>
              <a:gd name="connsiteY126" fmla="*/ 579425 h 954121"/>
              <a:gd name="connsiteX127" fmla="*/ 344150 w 854038"/>
              <a:gd name="connsiteY127" fmla="*/ 621917 h 954121"/>
              <a:gd name="connsiteX128" fmla="*/ 301658 w 854038"/>
              <a:gd name="connsiteY128" fmla="*/ 664409 h 954121"/>
              <a:gd name="connsiteX129" fmla="*/ 259167 w 854038"/>
              <a:gd name="connsiteY129" fmla="*/ 621917 h 954121"/>
              <a:gd name="connsiteX130" fmla="*/ 259167 w 854038"/>
              <a:gd name="connsiteY130" fmla="*/ 766773 h 954121"/>
              <a:gd name="connsiteX131" fmla="*/ 301658 w 854038"/>
              <a:gd name="connsiteY131" fmla="*/ 724281 h 954121"/>
              <a:gd name="connsiteX132" fmla="*/ 344150 w 854038"/>
              <a:gd name="connsiteY132" fmla="*/ 766773 h 954121"/>
              <a:gd name="connsiteX133" fmla="*/ 301658 w 854038"/>
              <a:gd name="connsiteY133" fmla="*/ 809265 h 954121"/>
              <a:gd name="connsiteX134" fmla="*/ 259167 w 854038"/>
              <a:gd name="connsiteY134" fmla="*/ 766773 h 954121"/>
              <a:gd name="connsiteX135" fmla="*/ 259167 w 854038"/>
              <a:gd name="connsiteY135" fmla="*/ 911629 h 954121"/>
              <a:gd name="connsiteX136" fmla="*/ 301658 w 854038"/>
              <a:gd name="connsiteY136" fmla="*/ 869139 h 954121"/>
              <a:gd name="connsiteX137" fmla="*/ 344150 w 854038"/>
              <a:gd name="connsiteY137" fmla="*/ 911629 h 954121"/>
              <a:gd name="connsiteX138" fmla="*/ 301658 w 854038"/>
              <a:gd name="connsiteY138" fmla="*/ 954121 h 954121"/>
              <a:gd name="connsiteX139" fmla="*/ 259167 w 854038"/>
              <a:gd name="connsiteY139" fmla="*/ 911629 h 954121"/>
              <a:gd name="connsiteX140" fmla="*/ 89204 w 854038"/>
              <a:gd name="connsiteY140" fmla="*/ 42493 h 954121"/>
              <a:gd name="connsiteX141" fmla="*/ 131695 w 854038"/>
              <a:gd name="connsiteY141" fmla="*/ 0 h 954121"/>
              <a:gd name="connsiteX142" fmla="*/ 174187 w 854038"/>
              <a:gd name="connsiteY142" fmla="*/ 42493 h 954121"/>
              <a:gd name="connsiteX143" fmla="*/ 131695 w 854038"/>
              <a:gd name="connsiteY143" fmla="*/ 84985 h 954121"/>
              <a:gd name="connsiteX144" fmla="*/ 89204 w 854038"/>
              <a:gd name="connsiteY144" fmla="*/ 42493 h 954121"/>
              <a:gd name="connsiteX145" fmla="*/ 89204 w 854038"/>
              <a:gd name="connsiteY145" fmla="*/ 187349 h 954121"/>
              <a:gd name="connsiteX146" fmla="*/ 131695 w 854038"/>
              <a:gd name="connsiteY146" fmla="*/ 144859 h 954121"/>
              <a:gd name="connsiteX147" fmla="*/ 174187 w 854038"/>
              <a:gd name="connsiteY147" fmla="*/ 187349 h 954121"/>
              <a:gd name="connsiteX148" fmla="*/ 131695 w 854038"/>
              <a:gd name="connsiteY148" fmla="*/ 229841 h 954121"/>
              <a:gd name="connsiteX149" fmla="*/ 89204 w 854038"/>
              <a:gd name="connsiteY149" fmla="*/ 187349 h 954121"/>
              <a:gd name="connsiteX150" fmla="*/ 89204 w 854038"/>
              <a:gd name="connsiteY150" fmla="*/ 332205 h 954121"/>
              <a:gd name="connsiteX151" fmla="*/ 131695 w 854038"/>
              <a:gd name="connsiteY151" fmla="*/ 289713 h 954121"/>
              <a:gd name="connsiteX152" fmla="*/ 174187 w 854038"/>
              <a:gd name="connsiteY152" fmla="*/ 332205 h 954121"/>
              <a:gd name="connsiteX153" fmla="*/ 131695 w 854038"/>
              <a:gd name="connsiteY153" fmla="*/ 374697 h 954121"/>
              <a:gd name="connsiteX154" fmla="*/ 89204 w 854038"/>
              <a:gd name="connsiteY154" fmla="*/ 332205 h 954121"/>
              <a:gd name="connsiteX155" fmla="*/ 89204 w 854038"/>
              <a:gd name="connsiteY155" fmla="*/ 477061 h 954121"/>
              <a:gd name="connsiteX156" fmla="*/ 131695 w 854038"/>
              <a:gd name="connsiteY156" fmla="*/ 434569 h 954121"/>
              <a:gd name="connsiteX157" fmla="*/ 174187 w 854038"/>
              <a:gd name="connsiteY157" fmla="*/ 477061 h 954121"/>
              <a:gd name="connsiteX158" fmla="*/ 131695 w 854038"/>
              <a:gd name="connsiteY158" fmla="*/ 519553 h 954121"/>
              <a:gd name="connsiteX159" fmla="*/ 89204 w 854038"/>
              <a:gd name="connsiteY159" fmla="*/ 477061 h 954121"/>
              <a:gd name="connsiteX160" fmla="*/ 89204 w 854038"/>
              <a:gd name="connsiteY160" fmla="*/ 621917 h 954121"/>
              <a:gd name="connsiteX161" fmla="*/ 131695 w 854038"/>
              <a:gd name="connsiteY161" fmla="*/ 579425 h 954121"/>
              <a:gd name="connsiteX162" fmla="*/ 174187 w 854038"/>
              <a:gd name="connsiteY162" fmla="*/ 621917 h 954121"/>
              <a:gd name="connsiteX163" fmla="*/ 131695 w 854038"/>
              <a:gd name="connsiteY163" fmla="*/ 664409 h 954121"/>
              <a:gd name="connsiteX164" fmla="*/ 89204 w 854038"/>
              <a:gd name="connsiteY164" fmla="*/ 621917 h 954121"/>
              <a:gd name="connsiteX165" fmla="*/ 89204 w 854038"/>
              <a:gd name="connsiteY165" fmla="*/ 766773 h 954121"/>
              <a:gd name="connsiteX166" fmla="*/ 131695 w 854038"/>
              <a:gd name="connsiteY166" fmla="*/ 724281 h 954121"/>
              <a:gd name="connsiteX167" fmla="*/ 174187 w 854038"/>
              <a:gd name="connsiteY167" fmla="*/ 766773 h 954121"/>
              <a:gd name="connsiteX168" fmla="*/ 131695 w 854038"/>
              <a:gd name="connsiteY168" fmla="*/ 809265 h 954121"/>
              <a:gd name="connsiteX169" fmla="*/ 89204 w 854038"/>
              <a:gd name="connsiteY169" fmla="*/ 766773 h 954121"/>
              <a:gd name="connsiteX170" fmla="*/ 89204 w 854038"/>
              <a:gd name="connsiteY170" fmla="*/ 911629 h 954121"/>
              <a:gd name="connsiteX171" fmla="*/ 131695 w 854038"/>
              <a:gd name="connsiteY171" fmla="*/ 869139 h 954121"/>
              <a:gd name="connsiteX172" fmla="*/ 174187 w 854038"/>
              <a:gd name="connsiteY172" fmla="*/ 911629 h 954121"/>
              <a:gd name="connsiteX173" fmla="*/ 131695 w 854038"/>
              <a:gd name="connsiteY173" fmla="*/ 954121 h 954121"/>
              <a:gd name="connsiteX174" fmla="*/ 89204 w 854038"/>
              <a:gd name="connsiteY174" fmla="*/ 911629 h 954121"/>
              <a:gd name="connsiteX175" fmla="*/ 0 w 854038"/>
              <a:gd name="connsiteY175" fmla="*/ 52693 h 954121"/>
              <a:gd name="connsiteX176" fmla="*/ 0 w 854038"/>
              <a:gd name="connsiteY176" fmla="*/ 32293 h 954121"/>
              <a:gd name="connsiteX177" fmla="*/ 4225 w 854038"/>
              <a:gd name="connsiteY177" fmla="*/ 42493 h 954121"/>
              <a:gd name="connsiteX178" fmla="*/ 0 w 854038"/>
              <a:gd name="connsiteY178" fmla="*/ 197549 h 954121"/>
              <a:gd name="connsiteX179" fmla="*/ 0 w 854038"/>
              <a:gd name="connsiteY179" fmla="*/ 177149 h 954121"/>
              <a:gd name="connsiteX180" fmla="*/ 4225 w 854038"/>
              <a:gd name="connsiteY180" fmla="*/ 187349 h 954121"/>
              <a:gd name="connsiteX181" fmla="*/ 0 w 854038"/>
              <a:gd name="connsiteY181" fmla="*/ 342405 h 954121"/>
              <a:gd name="connsiteX182" fmla="*/ 0 w 854038"/>
              <a:gd name="connsiteY182" fmla="*/ 322007 h 954121"/>
              <a:gd name="connsiteX183" fmla="*/ 4225 w 854038"/>
              <a:gd name="connsiteY183" fmla="*/ 332205 h 954121"/>
              <a:gd name="connsiteX184" fmla="*/ 0 w 854038"/>
              <a:gd name="connsiteY184" fmla="*/ 487261 h 954121"/>
              <a:gd name="connsiteX185" fmla="*/ 0 w 854038"/>
              <a:gd name="connsiteY185" fmla="*/ 466861 h 954121"/>
              <a:gd name="connsiteX186" fmla="*/ 4225 w 854038"/>
              <a:gd name="connsiteY186" fmla="*/ 477061 h 954121"/>
              <a:gd name="connsiteX187" fmla="*/ 0 w 854038"/>
              <a:gd name="connsiteY187" fmla="*/ 632117 h 954121"/>
              <a:gd name="connsiteX188" fmla="*/ 0 w 854038"/>
              <a:gd name="connsiteY188" fmla="*/ 611717 h 954121"/>
              <a:gd name="connsiteX189" fmla="*/ 4225 w 854038"/>
              <a:gd name="connsiteY189" fmla="*/ 621917 h 954121"/>
              <a:gd name="connsiteX190" fmla="*/ 0 w 854038"/>
              <a:gd name="connsiteY190" fmla="*/ 776973 h 954121"/>
              <a:gd name="connsiteX191" fmla="*/ 0 w 854038"/>
              <a:gd name="connsiteY191" fmla="*/ 756573 h 954121"/>
              <a:gd name="connsiteX192" fmla="*/ 4225 w 854038"/>
              <a:gd name="connsiteY192" fmla="*/ 766773 h 954121"/>
              <a:gd name="connsiteX193" fmla="*/ 0 w 854038"/>
              <a:gd name="connsiteY193" fmla="*/ 921829 h 954121"/>
              <a:gd name="connsiteX194" fmla="*/ 0 w 854038"/>
              <a:gd name="connsiteY194" fmla="*/ 901429 h 954121"/>
              <a:gd name="connsiteX195" fmla="*/ 4225 w 854038"/>
              <a:gd name="connsiteY195" fmla="*/ 911629 h 95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854038" h="954121">
                <a:moveTo>
                  <a:pt x="769054" y="42493"/>
                </a:moveTo>
                <a:cubicBezTo>
                  <a:pt x="769054" y="19025"/>
                  <a:pt x="788078" y="0"/>
                  <a:pt x="811545" y="0"/>
                </a:cubicBezTo>
                <a:cubicBezTo>
                  <a:pt x="835012" y="0"/>
                  <a:pt x="854038" y="19025"/>
                  <a:pt x="854038" y="42493"/>
                </a:cubicBezTo>
                <a:cubicBezTo>
                  <a:pt x="854038" y="65959"/>
                  <a:pt x="835012" y="84985"/>
                  <a:pt x="811545" y="84985"/>
                </a:cubicBezTo>
                <a:cubicBezTo>
                  <a:pt x="788078" y="84985"/>
                  <a:pt x="769054" y="65959"/>
                  <a:pt x="769054" y="42493"/>
                </a:cubicBezTo>
                <a:close/>
                <a:moveTo>
                  <a:pt x="769054" y="187349"/>
                </a:moveTo>
                <a:cubicBezTo>
                  <a:pt x="769054" y="163883"/>
                  <a:pt x="788078" y="144859"/>
                  <a:pt x="811545" y="144859"/>
                </a:cubicBezTo>
                <a:cubicBezTo>
                  <a:pt x="835012" y="144859"/>
                  <a:pt x="854038" y="163883"/>
                  <a:pt x="854038" y="187349"/>
                </a:cubicBezTo>
                <a:cubicBezTo>
                  <a:pt x="854038" y="210817"/>
                  <a:pt x="835012" y="229841"/>
                  <a:pt x="811545" y="229841"/>
                </a:cubicBezTo>
                <a:cubicBezTo>
                  <a:pt x="788078" y="229841"/>
                  <a:pt x="769054" y="210817"/>
                  <a:pt x="769054" y="187349"/>
                </a:cubicBezTo>
                <a:close/>
                <a:moveTo>
                  <a:pt x="769054" y="332205"/>
                </a:moveTo>
                <a:cubicBezTo>
                  <a:pt x="769054" y="308739"/>
                  <a:pt x="788078" y="289713"/>
                  <a:pt x="811545" y="289713"/>
                </a:cubicBezTo>
                <a:cubicBezTo>
                  <a:pt x="835012" y="289713"/>
                  <a:pt x="854038" y="308739"/>
                  <a:pt x="854038" y="332205"/>
                </a:cubicBezTo>
                <a:cubicBezTo>
                  <a:pt x="854038" y="355673"/>
                  <a:pt x="835012" y="374697"/>
                  <a:pt x="811545" y="374697"/>
                </a:cubicBezTo>
                <a:cubicBezTo>
                  <a:pt x="788078" y="374697"/>
                  <a:pt x="769054" y="355673"/>
                  <a:pt x="769054" y="332205"/>
                </a:cubicBezTo>
                <a:close/>
                <a:moveTo>
                  <a:pt x="769054" y="477061"/>
                </a:moveTo>
                <a:cubicBezTo>
                  <a:pt x="769054" y="453595"/>
                  <a:pt x="788078" y="434569"/>
                  <a:pt x="811545" y="434569"/>
                </a:cubicBezTo>
                <a:cubicBezTo>
                  <a:pt x="835012" y="434569"/>
                  <a:pt x="854038" y="453595"/>
                  <a:pt x="854038" y="477061"/>
                </a:cubicBezTo>
                <a:cubicBezTo>
                  <a:pt x="854038" y="500529"/>
                  <a:pt x="835012" y="519553"/>
                  <a:pt x="811545" y="519553"/>
                </a:cubicBezTo>
                <a:cubicBezTo>
                  <a:pt x="788078" y="519553"/>
                  <a:pt x="769054" y="500529"/>
                  <a:pt x="769054" y="477061"/>
                </a:cubicBezTo>
                <a:close/>
                <a:moveTo>
                  <a:pt x="769054" y="621917"/>
                </a:moveTo>
                <a:cubicBezTo>
                  <a:pt x="769054" y="598451"/>
                  <a:pt x="788078" y="579425"/>
                  <a:pt x="811545" y="579425"/>
                </a:cubicBezTo>
                <a:cubicBezTo>
                  <a:pt x="835012" y="579425"/>
                  <a:pt x="854038" y="598451"/>
                  <a:pt x="854038" y="621917"/>
                </a:cubicBezTo>
                <a:cubicBezTo>
                  <a:pt x="854038" y="645385"/>
                  <a:pt x="835012" y="664409"/>
                  <a:pt x="811545" y="664409"/>
                </a:cubicBezTo>
                <a:cubicBezTo>
                  <a:pt x="788078" y="664409"/>
                  <a:pt x="769054" y="645385"/>
                  <a:pt x="769054" y="621917"/>
                </a:cubicBezTo>
                <a:close/>
                <a:moveTo>
                  <a:pt x="769054" y="766773"/>
                </a:moveTo>
                <a:cubicBezTo>
                  <a:pt x="769054" y="743305"/>
                  <a:pt x="788078" y="724281"/>
                  <a:pt x="811545" y="724281"/>
                </a:cubicBezTo>
                <a:cubicBezTo>
                  <a:pt x="835012" y="724281"/>
                  <a:pt x="854038" y="743305"/>
                  <a:pt x="854038" y="766773"/>
                </a:cubicBezTo>
                <a:cubicBezTo>
                  <a:pt x="854038" y="790239"/>
                  <a:pt x="835012" y="809265"/>
                  <a:pt x="811545" y="809265"/>
                </a:cubicBezTo>
                <a:cubicBezTo>
                  <a:pt x="788078" y="809265"/>
                  <a:pt x="769054" y="790239"/>
                  <a:pt x="769054" y="766773"/>
                </a:cubicBezTo>
                <a:close/>
                <a:moveTo>
                  <a:pt x="769054" y="911629"/>
                </a:moveTo>
                <a:cubicBezTo>
                  <a:pt x="769054" y="888163"/>
                  <a:pt x="788078" y="869139"/>
                  <a:pt x="811545" y="869139"/>
                </a:cubicBezTo>
                <a:cubicBezTo>
                  <a:pt x="835012" y="869139"/>
                  <a:pt x="854038" y="888163"/>
                  <a:pt x="854038" y="911629"/>
                </a:cubicBezTo>
                <a:cubicBezTo>
                  <a:pt x="854038" y="935097"/>
                  <a:pt x="835012" y="954121"/>
                  <a:pt x="811545" y="954121"/>
                </a:cubicBezTo>
                <a:cubicBezTo>
                  <a:pt x="788078" y="954121"/>
                  <a:pt x="769054" y="935097"/>
                  <a:pt x="769054" y="911629"/>
                </a:cubicBezTo>
                <a:close/>
                <a:moveTo>
                  <a:pt x="599091" y="42493"/>
                </a:moveTo>
                <a:cubicBezTo>
                  <a:pt x="599091" y="19025"/>
                  <a:pt x="618116" y="0"/>
                  <a:pt x="641583" y="0"/>
                </a:cubicBezTo>
                <a:cubicBezTo>
                  <a:pt x="665050" y="0"/>
                  <a:pt x="684075" y="19025"/>
                  <a:pt x="684075" y="42493"/>
                </a:cubicBezTo>
                <a:cubicBezTo>
                  <a:pt x="684075" y="65959"/>
                  <a:pt x="665050" y="84985"/>
                  <a:pt x="641583" y="84985"/>
                </a:cubicBezTo>
                <a:cubicBezTo>
                  <a:pt x="618116" y="84985"/>
                  <a:pt x="599091" y="65959"/>
                  <a:pt x="599091" y="42493"/>
                </a:cubicBezTo>
                <a:close/>
                <a:moveTo>
                  <a:pt x="599091" y="187349"/>
                </a:moveTo>
                <a:cubicBezTo>
                  <a:pt x="599091" y="163883"/>
                  <a:pt x="618116" y="144859"/>
                  <a:pt x="641583" y="144859"/>
                </a:cubicBezTo>
                <a:cubicBezTo>
                  <a:pt x="665050" y="144859"/>
                  <a:pt x="684075" y="163883"/>
                  <a:pt x="684075" y="187349"/>
                </a:cubicBezTo>
                <a:cubicBezTo>
                  <a:pt x="684075" y="210817"/>
                  <a:pt x="665050" y="229841"/>
                  <a:pt x="641583" y="229841"/>
                </a:cubicBezTo>
                <a:cubicBezTo>
                  <a:pt x="618116" y="229841"/>
                  <a:pt x="599091" y="210817"/>
                  <a:pt x="599091" y="187349"/>
                </a:cubicBezTo>
                <a:close/>
                <a:moveTo>
                  <a:pt x="599091" y="332205"/>
                </a:moveTo>
                <a:cubicBezTo>
                  <a:pt x="599091" y="308739"/>
                  <a:pt x="618116" y="289713"/>
                  <a:pt x="641583" y="289713"/>
                </a:cubicBezTo>
                <a:cubicBezTo>
                  <a:pt x="665050" y="289713"/>
                  <a:pt x="684075" y="308739"/>
                  <a:pt x="684075" y="332205"/>
                </a:cubicBezTo>
                <a:cubicBezTo>
                  <a:pt x="684075" y="355673"/>
                  <a:pt x="665050" y="374697"/>
                  <a:pt x="641583" y="374697"/>
                </a:cubicBezTo>
                <a:cubicBezTo>
                  <a:pt x="618116" y="374697"/>
                  <a:pt x="599091" y="355673"/>
                  <a:pt x="599091" y="332205"/>
                </a:cubicBezTo>
                <a:close/>
                <a:moveTo>
                  <a:pt x="599091" y="477061"/>
                </a:moveTo>
                <a:cubicBezTo>
                  <a:pt x="599091" y="453595"/>
                  <a:pt x="618116" y="434569"/>
                  <a:pt x="641583" y="434569"/>
                </a:cubicBezTo>
                <a:cubicBezTo>
                  <a:pt x="665050" y="434569"/>
                  <a:pt x="684075" y="453595"/>
                  <a:pt x="684075" y="477061"/>
                </a:cubicBezTo>
                <a:cubicBezTo>
                  <a:pt x="684075" y="500529"/>
                  <a:pt x="665050" y="519553"/>
                  <a:pt x="641583" y="519553"/>
                </a:cubicBezTo>
                <a:cubicBezTo>
                  <a:pt x="618116" y="519553"/>
                  <a:pt x="599091" y="500529"/>
                  <a:pt x="599091" y="477061"/>
                </a:cubicBezTo>
                <a:close/>
                <a:moveTo>
                  <a:pt x="599091" y="621917"/>
                </a:moveTo>
                <a:cubicBezTo>
                  <a:pt x="599091" y="598451"/>
                  <a:pt x="618116" y="579425"/>
                  <a:pt x="641583" y="579425"/>
                </a:cubicBezTo>
                <a:cubicBezTo>
                  <a:pt x="665050" y="579425"/>
                  <a:pt x="684075" y="598451"/>
                  <a:pt x="684075" y="621917"/>
                </a:cubicBezTo>
                <a:cubicBezTo>
                  <a:pt x="684075" y="645385"/>
                  <a:pt x="665050" y="664409"/>
                  <a:pt x="641583" y="664409"/>
                </a:cubicBezTo>
                <a:cubicBezTo>
                  <a:pt x="618116" y="664409"/>
                  <a:pt x="599091" y="645385"/>
                  <a:pt x="599091" y="621917"/>
                </a:cubicBezTo>
                <a:close/>
                <a:moveTo>
                  <a:pt x="599091" y="766773"/>
                </a:moveTo>
                <a:cubicBezTo>
                  <a:pt x="599091" y="743305"/>
                  <a:pt x="618116" y="724281"/>
                  <a:pt x="641583" y="724281"/>
                </a:cubicBezTo>
                <a:cubicBezTo>
                  <a:pt x="665050" y="724281"/>
                  <a:pt x="684075" y="743305"/>
                  <a:pt x="684075" y="766773"/>
                </a:cubicBezTo>
                <a:cubicBezTo>
                  <a:pt x="684075" y="790239"/>
                  <a:pt x="665050" y="809265"/>
                  <a:pt x="641583" y="809265"/>
                </a:cubicBezTo>
                <a:cubicBezTo>
                  <a:pt x="618116" y="809265"/>
                  <a:pt x="599091" y="790239"/>
                  <a:pt x="599091" y="766773"/>
                </a:cubicBezTo>
                <a:close/>
                <a:moveTo>
                  <a:pt x="599091" y="911629"/>
                </a:moveTo>
                <a:cubicBezTo>
                  <a:pt x="599091" y="888163"/>
                  <a:pt x="618116" y="869139"/>
                  <a:pt x="641583" y="869139"/>
                </a:cubicBezTo>
                <a:cubicBezTo>
                  <a:pt x="665050" y="869139"/>
                  <a:pt x="684075" y="888163"/>
                  <a:pt x="684075" y="911629"/>
                </a:cubicBezTo>
                <a:cubicBezTo>
                  <a:pt x="684075" y="935097"/>
                  <a:pt x="665050" y="954121"/>
                  <a:pt x="641583" y="954121"/>
                </a:cubicBezTo>
                <a:cubicBezTo>
                  <a:pt x="618116" y="954121"/>
                  <a:pt x="599091" y="935097"/>
                  <a:pt x="599091" y="911629"/>
                </a:cubicBezTo>
                <a:close/>
                <a:moveTo>
                  <a:pt x="429128" y="42493"/>
                </a:moveTo>
                <a:cubicBezTo>
                  <a:pt x="429128" y="19025"/>
                  <a:pt x="448153" y="0"/>
                  <a:pt x="471621" y="0"/>
                </a:cubicBezTo>
                <a:cubicBezTo>
                  <a:pt x="495087" y="0"/>
                  <a:pt x="514112" y="19025"/>
                  <a:pt x="514112" y="42493"/>
                </a:cubicBezTo>
                <a:cubicBezTo>
                  <a:pt x="514112" y="65959"/>
                  <a:pt x="495087" y="84985"/>
                  <a:pt x="471621" y="84985"/>
                </a:cubicBezTo>
                <a:cubicBezTo>
                  <a:pt x="448153" y="84985"/>
                  <a:pt x="429128" y="65959"/>
                  <a:pt x="429128" y="42493"/>
                </a:cubicBezTo>
                <a:close/>
                <a:moveTo>
                  <a:pt x="429128" y="187349"/>
                </a:moveTo>
                <a:cubicBezTo>
                  <a:pt x="429128" y="163883"/>
                  <a:pt x="448153" y="144859"/>
                  <a:pt x="471621" y="144859"/>
                </a:cubicBezTo>
                <a:cubicBezTo>
                  <a:pt x="495087" y="144859"/>
                  <a:pt x="514112" y="163883"/>
                  <a:pt x="514112" y="187349"/>
                </a:cubicBezTo>
                <a:cubicBezTo>
                  <a:pt x="514112" y="210817"/>
                  <a:pt x="495087" y="229841"/>
                  <a:pt x="471621" y="229841"/>
                </a:cubicBezTo>
                <a:cubicBezTo>
                  <a:pt x="448153" y="229841"/>
                  <a:pt x="429128" y="210817"/>
                  <a:pt x="429128" y="187349"/>
                </a:cubicBezTo>
                <a:close/>
                <a:moveTo>
                  <a:pt x="429128" y="332205"/>
                </a:moveTo>
                <a:cubicBezTo>
                  <a:pt x="429128" y="308739"/>
                  <a:pt x="448153" y="289713"/>
                  <a:pt x="471621" y="289713"/>
                </a:cubicBezTo>
                <a:cubicBezTo>
                  <a:pt x="495087" y="289713"/>
                  <a:pt x="514112" y="308739"/>
                  <a:pt x="514112" y="332205"/>
                </a:cubicBezTo>
                <a:cubicBezTo>
                  <a:pt x="514112" y="355673"/>
                  <a:pt x="495087" y="374697"/>
                  <a:pt x="471621" y="374697"/>
                </a:cubicBezTo>
                <a:cubicBezTo>
                  <a:pt x="448153" y="374697"/>
                  <a:pt x="429128" y="355673"/>
                  <a:pt x="429128" y="332205"/>
                </a:cubicBezTo>
                <a:close/>
                <a:moveTo>
                  <a:pt x="429128" y="477061"/>
                </a:moveTo>
                <a:cubicBezTo>
                  <a:pt x="429128" y="453595"/>
                  <a:pt x="448153" y="434569"/>
                  <a:pt x="471621" y="434569"/>
                </a:cubicBezTo>
                <a:cubicBezTo>
                  <a:pt x="495087" y="434569"/>
                  <a:pt x="514112" y="453595"/>
                  <a:pt x="514112" y="477061"/>
                </a:cubicBezTo>
                <a:cubicBezTo>
                  <a:pt x="514112" y="500529"/>
                  <a:pt x="495087" y="519553"/>
                  <a:pt x="471621" y="519553"/>
                </a:cubicBezTo>
                <a:cubicBezTo>
                  <a:pt x="448153" y="519553"/>
                  <a:pt x="429128" y="500529"/>
                  <a:pt x="429128" y="477061"/>
                </a:cubicBezTo>
                <a:close/>
                <a:moveTo>
                  <a:pt x="429128" y="621917"/>
                </a:moveTo>
                <a:cubicBezTo>
                  <a:pt x="429128" y="598451"/>
                  <a:pt x="448153" y="579425"/>
                  <a:pt x="471621" y="579425"/>
                </a:cubicBezTo>
                <a:cubicBezTo>
                  <a:pt x="495087" y="579425"/>
                  <a:pt x="514112" y="598451"/>
                  <a:pt x="514112" y="621917"/>
                </a:cubicBezTo>
                <a:cubicBezTo>
                  <a:pt x="514112" y="645385"/>
                  <a:pt x="495087" y="664409"/>
                  <a:pt x="471621" y="664409"/>
                </a:cubicBezTo>
                <a:cubicBezTo>
                  <a:pt x="448153" y="664409"/>
                  <a:pt x="429128" y="645385"/>
                  <a:pt x="429128" y="621917"/>
                </a:cubicBezTo>
                <a:close/>
                <a:moveTo>
                  <a:pt x="429128" y="766773"/>
                </a:moveTo>
                <a:cubicBezTo>
                  <a:pt x="429128" y="743305"/>
                  <a:pt x="448153" y="724281"/>
                  <a:pt x="471621" y="724281"/>
                </a:cubicBezTo>
                <a:cubicBezTo>
                  <a:pt x="495087" y="724281"/>
                  <a:pt x="514112" y="743305"/>
                  <a:pt x="514112" y="766773"/>
                </a:cubicBezTo>
                <a:cubicBezTo>
                  <a:pt x="514112" y="790239"/>
                  <a:pt x="495087" y="809265"/>
                  <a:pt x="471621" y="809265"/>
                </a:cubicBezTo>
                <a:cubicBezTo>
                  <a:pt x="448153" y="809265"/>
                  <a:pt x="429128" y="790239"/>
                  <a:pt x="429128" y="766773"/>
                </a:cubicBezTo>
                <a:close/>
                <a:moveTo>
                  <a:pt x="429128" y="911629"/>
                </a:moveTo>
                <a:cubicBezTo>
                  <a:pt x="429128" y="888163"/>
                  <a:pt x="448153" y="869139"/>
                  <a:pt x="471621" y="869139"/>
                </a:cubicBezTo>
                <a:cubicBezTo>
                  <a:pt x="495087" y="869139"/>
                  <a:pt x="514112" y="888163"/>
                  <a:pt x="514112" y="911629"/>
                </a:cubicBezTo>
                <a:cubicBezTo>
                  <a:pt x="514112" y="935097"/>
                  <a:pt x="495087" y="954121"/>
                  <a:pt x="471621" y="954121"/>
                </a:cubicBezTo>
                <a:cubicBezTo>
                  <a:pt x="448153" y="954121"/>
                  <a:pt x="429128" y="935097"/>
                  <a:pt x="429128" y="911629"/>
                </a:cubicBezTo>
                <a:close/>
                <a:moveTo>
                  <a:pt x="259167" y="42493"/>
                </a:moveTo>
                <a:cubicBezTo>
                  <a:pt x="259167" y="19025"/>
                  <a:pt x="278191" y="0"/>
                  <a:pt x="301658" y="0"/>
                </a:cubicBezTo>
                <a:cubicBezTo>
                  <a:pt x="325125" y="0"/>
                  <a:pt x="344150" y="19025"/>
                  <a:pt x="344150" y="42493"/>
                </a:cubicBezTo>
                <a:cubicBezTo>
                  <a:pt x="344150" y="65959"/>
                  <a:pt x="325125" y="84985"/>
                  <a:pt x="301658" y="84985"/>
                </a:cubicBezTo>
                <a:cubicBezTo>
                  <a:pt x="278191" y="84985"/>
                  <a:pt x="259167" y="65959"/>
                  <a:pt x="259167" y="42493"/>
                </a:cubicBezTo>
                <a:close/>
                <a:moveTo>
                  <a:pt x="259167" y="187349"/>
                </a:moveTo>
                <a:cubicBezTo>
                  <a:pt x="259167" y="163883"/>
                  <a:pt x="278191" y="144859"/>
                  <a:pt x="301658" y="144859"/>
                </a:cubicBezTo>
                <a:cubicBezTo>
                  <a:pt x="325125" y="144859"/>
                  <a:pt x="344150" y="163883"/>
                  <a:pt x="344150" y="187349"/>
                </a:cubicBezTo>
                <a:cubicBezTo>
                  <a:pt x="344150" y="210817"/>
                  <a:pt x="325125" y="229841"/>
                  <a:pt x="301658" y="229841"/>
                </a:cubicBezTo>
                <a:cubicBezTo>
                  <a:pt x="278191" y="229841"/>
                  <a:pt x="259167" y="210817"/>
                  <a:pt x="259167" y="187349"/>
                </a:cubicBezTo>
                <a:close/>
                <a:moveTo>
                  <a:pt x="259167" y="332205"/>
                </a:moveTo>
                <a:cubicBezTo>
                  <a:pt x="259167" y="308739"/>
                  <a:pt x="278191" y="289713"/>
                  <a:pt x="301658" y="289713"/>
                </a:cubicBezTo>
                <a:cubicBezTo>
                  <a:pt x="325125" y="289713"/>
                  <a:pt x="344150" y="308739"/>
                  <a:pt x="344150" y="332205"/>
                </a:cubicBezTo>
                <a:cubicBezTo>
                  <a:pt x="344150" y="355673"/>
                  <a:pt x="325125" y="374697"/>
                  <a:pt x="301658" y="374697"/>
                </a:cubicBezTo>
                <a:cubicBezTo>
                  <a:pt x="278191" y="374697"/>
                  <a:pt x="259167" y="355673"/>
                  <a:pt x="259167" y="332205"/>
                </a:cubicBezTo>
                <a:close/>
                <a:moveTo>
                  <a:pt x="259167" y="477061"/>
                </a:moveTo>
                <a:cubicBezTo>
                  <a:pt x="259167" y="453595"/>
                  <a:pt x="278191" y="434569"/>
                  <a:pt x="301658" y="434569"/>
                </a:cubicBezTo>
                <a:cubicBezTo>
                  <a:pt x="325125" y="434569"/>
                  <a:pt x="344150" y="453595"/>
                  <a:pt x="344150" y="477061"/>
                </a:cubicBezTo>
                <a:cubicBezTo>
                  <a:pt x="344150" y="500529"/>
                  <a:pt x="325125" y="519553"/>
                  <a:pt x="301658" y="519553"/>
                </a:cubicBezTo>
                <a:cubicBezTo>
                  <a:pt x="278191" y="519553"/>
                  <a:pt x="259167" y="500529"/>
                  <a:pt x="259167" y="477061"/>
                </a:cubicBezTo>
                <a:close/>
                <a:moveTo>
                  <a:pt x="259167" y="621917"/>
                </a:moveTo>
                <a:cubicBezTo>
                  <a:pt x="259167" y="598451"/>
                  <a:pt x="278191" y="579425"/>
                  <a:pt x="301658" y="579425"/>
                </a:cubicBezTo>
                <a:cubicBezTo>
                  <a:pt x="325125" y="579425"/>
                  <a:pt x="344150" y="598451"/>
                  <a:pt x="344150" y="621917"/>
                </a:cubicBezTo>
                <a:cubicBezTo>
                  <a:pt x="344150" y="645385"/>
                  <a:pt x="325125" y="664409"/>
                  <a:pt x="301658" y="664409"/>
                </a:cubicBezTo>
                <a:cubicBezTo>
                  <a:pt x="278191" y="664409"/>
                  <a:pt x="259167" y="645385"/>
                  <a:pt x="259167" y="621917"/>
                </a:cubicBezTo>
                <a:close/>
                <a:moveTo>
                  <a:pt x="259167" y="766773"/>
                </a:moveTo>
                <a:cubicBezTo>
                  <a:pt x="259167" y="743305"/>
                  <a:pt x="278191" y="724281"/>
                  <a:pt x="301658" y="724281"/>
                </a:cubicBezTo>
                <a:cubicBezTo>
                  <a:pt x="325125" y="724281"/>
                  <a:pt x="344150" y="743305"/>
                  <a:pt x="344150" y="766773"/>
                </a:cubicBezTo>
                <a:cubicBezTo>
                  <a:pt x="344150" y="790239"/>
                  <a:pt x="325125" y="809265"/>
                  <a:pt x="301658" y="809265"/>
                </a:cubicBezTo>
                <a:cubicBezTo>
                  <a:pt x="278191" y="809265"/>
                  <a:pt x="259167" y="790239"/>
                  <a:pt x="259167" y="766773"/>
                </a:cubicBezTo>
                <a:close/>
                <a:moveTo>
                  <a:pt x="259167" y="911629"/>
                </a:moveTo>
                <a:cubicBezTo>
                  <a:pt x="259167" y="888163"/>
                  <a:pt x="278191" y="869139"/>
                  <a:pt x="301658" y="869139"/>
                </a:cubicBezTo>
                <a:cubicBezTo>
                  <a:pt x="325125" y="869139"/>
                  <a:pt x="344150" y="888163"/>
                  <a:pt x="344150" y="911629"/>
                </a:cubicBezTo>
                <a:cubicBezTo>
                  <a:pt x="344150" y="935097"/>
                  <a:pt x="325125" y="954121"/>
                  <a:pt x="301658" y="954121"/>
                </a:cubicBezTo>
                <a:cubicBezTo>
                  <a:pt x="278191" y="954121"/>
                  <a:pt x="259167" y="935097"/>
                  <a:pt x="259167" y="911629"/>
                </a:cubicBezTo>
                <a:close/>
                <a:moveTo>
                  <a:pt x="89204" y="42493"/>
                </a:moveTo>
                <a:cubicBezTo>
                  <a:pt x="89204" y="19025"/>
                  <a:pt x="108229" y="0"/>
                  <a:pt x="131695" y="0"/>
                </a:cubicBezTo>
                <a:cubicBezTo>
                  <a:pt x="155163" y="0"/>
                  <a:pt x="174187" y="19025"/>
                  <a:pt x="174187" y="42493"/>
                </a:cubicBezTo>
                <a:cubicBezTo>
                  <a:pt x="174187" y="65959"/>
                  <a:pt x="155163" y="84985"/>
                  <a:pt x="131695" y="84985"/>
                </a:cubicBezTo>
                <a:cubicBezTo>
                  <a:pt x="108229" y="84985"/>
                  <a:pt x="89204" y="65959"/>
                  <a:pt x="89204" y="42493"/>
                </a:cubicBezTo>
                <a:close/>
                <a:moveTo>
                  <a:pt x="89204" y="187349"/>
                </a:moveTo>
                <a:cubicBezTo>
                  <a:pt x="89204" y="163883"/>
                  <a:pt x="108229" y="144859"/>
                  <a:pt x="131695" y="144859"/>
                </a:cubicBezTo>
                <a:cubicBezTo>
                  <a:pt x="155163" y="144859"/>
                  <a:pt x="174187" y="163883"/>
                  <a:pt x="174187" y="187349"/>
                </a:cubicBezTo>
                <a:cubicBezTo>
                  <a:pt x="174187" y="210817"/>
                  <a:pt x="155163" y="229841"/>
                  <a:pt x="131695" y="229841"/>
                </a:cubicBezTo>
                <a:cubicBezTo>
                  <a:pt x="108229" y="229841"/>
                  <a:pt x="89204" y="210817"/>
                  <a:pt x="89204" y="187349"/>
                </a:cubicBezTo>
                <a:close/>
                <a:moveTo>
                  <a:pt x="89204" y="332205"/>
                </a:moveTo>
                <a:cubicBezTo>
                  <a:pt x="89204" y="308739"/>
                  <a:pt x="108229" y="289713"/>
                  <a:pt x="131695" y="289713"/>
                </a:cubicBezTo>
                <a:cubicBezTo>
                  <a:pt x="155163" y="289713"/>
                  <a:pt x="174187" y="308739"/>
                  <a:pt x="174187" y="332205"/>
                </a:cubicBezTo>
                <a:cubicBezTo>
                  <a:pt x="174187" y="355673"/>
                  <a:pt x="155163" y="374697"/>
                  <a:pt x="131695" y="374697"/>
                </a:cubicBezTo>
                <a:cubicBezTo>
                  <a:pt x="108229" y="374697"/>
                  <a:pt x="89204" y="355673"/>
                  <a:pt x="89204" y="332205"/>
                </a:cubicBezTo>
                <a:close/>
                <a:moveTo>
                  <a:pt x="89204" y="477061"/>
                </a:moveTo>
                <a:cubicBezTo>
                  <a:pt x="89204" y="453595"/>
                  <a:pt x="108229" y="434569"/>
                  <a:pt x="131695" y="434569"/>
                </a:cubicBezTo>
                <a:cubicBezTo>
                  <a:pt x="155163" y="434569"/>
                  <a:pt x="174187" y="453595"/>
                  <a:pt x="174187" y="477061"/>
                </a:cubicBezTo>
                <a:cubicBezTo>
                  <a:pt x="174187" y="500529"/>
                  <a:pt x="155163" y="519553"/>
                  <a:pt x="131695" y="519553"/>
                </a:cubicBezTo>
                <a:cubicBezTo>
                  <a:pt x="108229" y="519553"/>
                  <a:pt x="89204" y="500529"/>
                  <a:pt x="89204" y="477061"/>
                </a:cubicBezTo>
                <a:close/>
                <a:moveTo>
                  <a:pt x="89204" y="621917"/>
                </a:moveTo>
                <a:cubicBezTo>
                  <a:pt x="89204" y="598451"/>
                  <a:pt x="108229" y="579425"/>
                  <a:pt x="131695" y="579425"/>
                </a:cubicBezTo>
                <a:cubicBezTo>
                  <a:pt x="155163" y="579425"/>
                  <a:pt x="174187" y="598451"/>
                  <a:pt x="174187" y="621917"/>
                </a:cubicBezTo>
                <a:cubicBezTo>
                  <a:pt x="174187" y="645385"/>
                  <a:pt x="155163" y="664409"/>
                  <a:pt x="131695" y="664409"/>
                </a:cubicBezTo>
                <a:cubicBezTo>
                  <a:pt x="108229" y="664409"/>
                  <a:pt x="89204" y="645385"/>
                  <a:pt x="89204" y="621917"/>
                </a:cubicBezTo>
                <a:close/>
                <a:moveTo>
                  <a:pt x="89204" y="766773"/>
                </a:moveTo>
                <a:cubicBezTo>
                  <a:pt x="89204" y="743305"/>
                  <a:pt x="108229" y="724281"/>
                  <a:pt x="131695" y="724281"/>
                </a:cubicBezTo>
                <a:cubicBezTo>
                  <a:pt x="155163" y="724281"/>
                  <a:pt x="174187" y="743305"/>
                  <a:pt x="174187" y="766773"/>
                </a:cubicBezTo>
                <a:cubicBezTo>
                  <a:pt x="174187" y="790239"/>
                  <a:pt x="155163" y="809265"/>
                  <a:pt x="131695" y="809265"/>
                </a:cubicBezTo>
                <a:cubicBezTo>
                  <a:pt x="108229" y="809265"/>
                  <a:pt x="89204" y="790239"/>
                  <a:pt x="89204" y="766773"/>
                </a:cubicBezTo>
                <a:close/>
                <a:moveTo>
                  <a:pt x="89204" y="911629"/>
                </a:moveTo>
                <a:cubicBezTo>
                  <a:pt x="89204" y="888163"/>
                  <a:pt x="108229" y="869139"/>
                  <a:pt x="131695" y="869139"/>
                </a:cubicBezTo>
                <a:cubicBezTo>
                  <a:pt x="155163" y="869139"/>
                  <a:pt x="174187" y="888163"/>
                  <a:pt x="174187" y="911629"/>
                </a:cubicBezTo>
                <a:cubicBezTo>
                  <a:pt x="174187" y="935097"/>
                  <a:pt x="155163" y="954121"/>
                  <a:pt x="131695" y="954121"/>
                </a:cubicBezTo>
                <a:cubicBezTo>
                  <a:pt x="108229" y="954121"/>
                  <a:pt x="89204" y="935097"/>
                  <a:pt x="89204" y="911629"/>
                </a:cubicBezTo>
                <a:close/>
                <a:moveTo>
                  <a:pt x="0" y="52693"/>
                </a:moveTo>
                <a:lnTo>
                  <a:pt x="0" y="32293"/>
                </a:lnTo>
                <a:lnTo>
                  <a:pt x="4225" y="42493"/>
                </a:lnTo>
                <a:close/>
                <a:moveTo>
                  <a:pt x="0" y="197549"/>
                </a:moveTo>
                <a:lnTo>
                  <a:pt x="0" y="177149"/>
                </a:lnTo>
                <a:lnTo>
                  <a:pt x="4225" y="187349"/>
                </a:lnTo>
                <a:close/>
                <a:moveTo>
                  <a:pt x="0" y="342405"/>
                </a:moveTo>
                <a:lnTo>
                  <a:pt x="0" y="322007"/>
                </a:lnTo>
                <a:lnTo>
                  <a:pt x="4225" y="332205"/>
                </a:lnTo>
                <a:close/>
                <a:moveTo>
                  <a:pt x="0" y="487261"/>
                </a:moveTo>
                <a:lnTo>
                  <a:pt x="0" y="466861"/>
                </a:lnTo>
                <a:lnTo>
                  <a:pt x="4225" y="477061"/>
                </a:lnTo>
                <a:close/>
                <a:moveTo>
                  <a:pt x="0" y="632117"/>
                </a:moveTo>
                <a:lnTo>
                  <a:pt x="0" y="611717"/>
                </a:lnTo>
                <a:lnTo>
                  <a:pt x="4225" y="621917"/>
                </a:lnTo>
                <a:close/>
                <a:moveTo>
                  <a:pt x="0" y="776973"/>
                </a:moveTo>
                <a:lnTo>
                  <a:pt x="0" y="756573"/>
                </a:lnTo>
                <a:lnTo>
                  <a:pt x="4225" y="766773"/>
                </a:lnTo>
                <a:close/>
                <a:moveTo>
                  <a:pt x="0" y="921829"/>
                </a:moveTo>
                <a:lnTo>
                  <a:pt x="0" y="901429"/>
                </a:lnTo>
                <a:lnTo>
                  <a:pt x="4225" y="91162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7000">
                <a:schemeClr val="accent2">
                  <a:alpha val="3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D826F9D-7392-45E9-854B-A4CF006D3EE0}"/>
              </a:ext>
            </a:extLst>
          </p:cNvPr>
          <p:cNvSpPr txBox="1"/>
          <p:nvPr userDrawn="1"/>
        </p:nvSpPr>
        <p:spPr>
          <a:xfrm>
            <a:off x="4434840" y="618848"/>
            <a:ext cx="3322320" cy="1107996"/>
          </a:xfrm>
          <a:prstGeom prst="rect">
            <a:avLst/>
          </a:prstGeom>
          <a:noFill/>
          <a:effectLst>
            <a:outerShdw dist="50800" dir="2700000" algn="tr" rotWithShape="0">
              <a:schemeClr val="accent1"/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7200" b="1" i="1" spc="600" dirty="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E8EA490-DAB0-49C4-B547-FBFB279FD1E2}"/>
              </a:ext>
            </a:extLst>
          </p:cNvPr>
          <p:cNvCxnSpPr/>
          <p:nvPr userDrawn="1"/>
        </p:nvCxnSpPr>
        <p:spPr>
          <a:xfrm>
            <a:off x="4530861" y="1043594"/>
            <a:ext cx="61214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F808CC1-C017-4954-A0A1-EC19976EAE51}"/>
              </a:ext>
            </a:extLst>
          </p:cNvPr>
          <p:cNvCxnSpPr/>
          <p:nvPr userDrawn="1"/>
        </p:nvCxnSpPr>
        <p:spPr>
          <a:xfrm>
            <a:off x="7174176" y="1420713"/>
            <a:ext cx="72591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9E6F866-24F0-4EBF-9C80-F1C77E971B0C}"/>
              </a:ext>
            </a:extLst>
          </p:cNvPr>
          <p:cNvCxnSpPr/>
          <p:nvPr userDrawn="1"/>
        </p:nvCxnSpPr>
        <p:spPr>
          <a:xfrm>
            <a:off x="4598541" y="1599136"/>
            <a:ext cx="72591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D8D6EA7-993B-4AE4-A985-00E546AB4DA6}"/>
              </a:ext>
            </a:extLst>
          </p:cNvPr>
          <p:cNvCxnSpPr/>
          <p:nvPr userDrawn="1"/>
        </p:nvCxnSpPr>
        <p:spPr>
          <a:xfrm>
            <a:off x="7736689" y="1043594"/>
            <a:ext cx="497163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CC28385-017E-4965-84B8-81CA7C27DB8B}"/>
              </a:ext>
            </a:extLst>
          </p:cNvPr>
          <p:cNvCxnSpPr/>
          <p:nvPr userDrawn="1"/>
        </p:nvCxnSpPr>
        <p:spPr>
          <a:xfrm>
            <a:off x="3708926" y="1420713"/>
            <a:ext cx="72591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170614D-15BE-495D-B8C2-637670631CF1}"/>
              </a:ext>
            </a:extLst>
          </p:cNvPr>
          <p:cNvCxnSpPr>
            <a:cxnSpLocks/>
          </p:cNvCxnSpPr>
          <p:nvPr userDrawn="1"/>
        </p:nvCxnSpPr>
        <p:spPr>
          <a:xfrm>
            <a:off x="8463215" y="1220892"/>
            <a:ext cx="69952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0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26ADF8D-96D3-49DA-926E-A94631FD39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2000">
                <a:srgbClr val="42003F"/>
              </a:gs>
              <a:gs pos="100000">
                <a:schemeClr val="accent3">
                  <a:lumMod val="50000"/>
                </a:schemeClr>
              </a:gs>
            </a:gsLst>
            <a:lin ang="2700000" scaled="1"/>
            <a:tileRect/>
          </a:gradFill>
          <a:ln w="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7FE127E7-5D9D-4989-A584-8DDEC40DA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椭圆 3"/>
          <p:cNvSpPr/>
          <p:nvPr userDrawn="1"/>
        </p:nvSpPr>
        <p:spPr>
          <a:xfrm>
            <a:off x="3464561" y="797566"/>
            <a:ext cx="5262880" cy="526287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30000"/>
                </a:schemeClr>
              </a:gs>
              <a:gs pos="45000">
                <a:schemeClr val="accent4">
                  <a:alpha val="20000"/>
                </a:schemeClr>
              </a:gs>
              <a:gs pos="85000">
                <a:schemeClr val="accent2">
                  <a:alpha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+mj-ea"/>
              <a:ea typeface="+mj-ea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7467148" y="5241623"/>
            <a:ext cx="102063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3464561" y="1935781"/>
            <a:ext cx="725914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9743A81A-C7A3-4D25-87C7-A2703EB3715D}"/>
              </a:ext>
            </a:extLst>
          </p:cNvPr>
          <p:cNvSpPr/>
          <p:nvPr userDrawn="1"/>
        </p:nvSpPr>
        <p:spPr>
          <a:xfrm rot="18566315">
            <a:off x="2210765" y="3168464"/>
            <a:ext cx="171367" cy="25855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8F9E2883-E6B4-4929-96B7-5A44F1F7045A}"/>
              </a:ext>
            </a:extLst>
          </p:cNvPr>
          <p:cNvSpPr/>
          <p:nvPr userDrawn="1"/>
        </p:nvSpPr>
        <p:spPr>
          <a:xfrm rot="1822427">
            <a:off x="10656096" y="4997255"/>
            <a:ext cx="434103" cy="374226"/>
          </a:xfrm>
          <a:prstGeom prst="triangl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1351BC10-8CE0-458F-9FA8-3C4378B27C68}"/>
              </a:ext>
            </a:extLst>
          </p:cNvPr>
          <p:cNvSpPr/>
          <p:nvPr userDrawn="1"/>
        </p:nvSpPr>
        <p:spPr>
          <a:xfrm rot="1822427">
            <a:off x="840813" y="5725737"/>
            <a:ext cx="495634" cy="427270"/>
          </a:xfrm>
          <a:prstGeom prst="triangle">
            <a:avLst/>
          </a:prstGeom>
          <a:solidFill>
            <a:srgbClr val="4C35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4763FF9F-0A45-4059-A178-2B638A0ED410}"/>
              </a:ext>
            </a:extLst>
          </p:cNvPr>
          <p:cNvSpPr/>
          <p:nvPr userDrawn="1"/>
        </p:nvSpPr>
        <p:spPr>
          <a:xfrm rot="1822427">
            <a:off x="9069054" y="1032063"/>
            <a:ext cx="328195" cy="282926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4E33E65-EA6D-4168-93AF-0F5297BE8518}"/>
              </a:ext>
            </a:extLst>
          </p:cNvPr>
          <p:cNvGrpSpPr/>
          <p:nvPr userDrawn="1"/>
        </p:nvGrpSpPr>
        <p:grpSpPr>
          <a:xfrm>
            <a:off x="2540000" y="1143888"/>
            <a:ext cx="631955" cy="118492"/>
            <a:chOff x="2540000" y="1049020"/>
            <a:chExt cx="1137920" cy="213360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0D82D0D-8AE8-4B99-AFE8-7C772824AC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2448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9C533AA-A4E9-46EB-870A-600A525BA289}"/>
                </a:ext>
              </a:extLst>
            </p:cNvPr>
            <p:cNvCxnSpPr/>
            <p:nvPr userDrawn="1"/>
          </p:nvCxnSpPr>
          <p:spPr>
            <a:xfrm flipV="1">
              <a:off x="297942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5348A40-4950-4E8C-9781-1D0008ACE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0896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8E150E3D-D922-4BA0-8D14-3C80AA3C912B}"/>
                </a:ext>
              </a:extLst>
            </p:cNvPr>
            <p:cNvCxnSpPr/>
            <p:nvPr userDrawn="1"/>
          </p:nvCxnSpPr>
          <p:spPr>
            <a:xfrm flipV="1">
              <a:off x="326390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7CB300B-0186-45A5-A55F-6152AB5842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9344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F6766617-AD74-4BD9-B047-5174FE97B7A7}"/>
                </a:ext>
              </a:extLst>
            </p:cNvPr>
            <p:cNvCxnSpPr/>
            <p:nvPr userDrawn="1"/>
          </p:nvCxnSpPr>
          <p:spPr>
            <a:xfrm flipV="1">
              <a:off x="354838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2EDF474-D139-4313-9625-CE2F59AD88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4000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27EF939-3314-4996-91A1-E5318BB21962}"/>
                </a:ext>
              </a:extLst>
            </p:cNvPr>
            <p:cNvCxnSpPr/>
            <p:nvPr userDrawn="1"/>
          </p:nvCxnSpPr>
          <p:spPr>
            <a:xfrm flipV="1">
              <a:off x="269494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D092624C-2AFD-4E1D-B85F-9251C1346B5A}"/>
              </a:ext>
            </a:extLst>
          </p:cNvPr>
          <p:cNvGrpSpPr/>
          <p:nvPr userDrawn="1"/>
        </p:nvGrpSpPr>
        <p:grpSpPr>
          <a:xfrm>
            <a:off x="9592372" y="4089260"/>
            <a:ext cx="1263910" cy="118492"/>
            <a:chOff x="8601196" y="3999781"/>
            <a:chExt cx="1263910" cy="118492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653E6EC-BBE9-4CB7-B8BA-45F5DFF04A77}"/>
                </a:ext>
              </a:extLst>
            </p:cNvPr>
            <p:cNvGrpSpPr/>
            <p:nvPr userDrawn="1"/>
          </p:nvGrpSpPr>
          <p:grpSpPr>
            <a:xfrm>
              <a:off x="9233151" y="3999781"/>
              <a:ext cx="631955" cy="118492"/>
              <a:chOff x="2540000" y="1049020"/>
              <a:chExt cx="1137920" cy="213360"/>
            </a:xfrm>
          </p:grpSpPr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D3135124-5E5F-4FFD-99F7-634941B062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82448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94499A53-D1FB-489A-BDB2-73641E3B23B5}"/>
                  </a:ext>
                </a:extLst>
              </p:cNvPr>
              <p:cNvCxnSpPr/>
              <p:nvPr userDrawn="1"/>
            </p:nvCxnSpPr>
            <p:spPr>
              <a:xfrm flipV="1">
                <a:off x="297942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9D08EC0C-A62F-417D-8A14-AF5B709040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0896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D2C3A66A-3864-4B2C-B0E2-A64CD66A128C}"/>
                  </a:ext>
                </a:extLst>
              </p:cNvPr>
              <p:cNvCxnSpPr/>
              <p:nvPr userDrawn="1"/>
            </p:nvCxnSpPr>
            <p:spPr>
              <a:xfrm flipV="1">
                <a:off x="326390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6A18BBD4-FD2E-43D4-B5D0-41ACED69D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9344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20392D70-C333-4FC4-B412-F67AA9A2471C}"/>
                  </a:ext>
                </a:extLst>
              </p:cNvPr>
              <p:cNvCxnSpPr/>
              <p:nvPr userDrawn="1"/>
            </p:nvCxnSpPr>
            <p:spPr>
              <a:xfrm flipV="1">
                <a:off x="354838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EE1A498C-3A3F-497A-8E6B-A9ACFC3B66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4000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14056C44-43EE-40C8-9D13-2C6931379B95}"/>
                  </a:ext>
                </a:extLst>
              </p:cNvPr>
              <p:cNvCxnSpPr/>
              <p:nvPr userDrawn="1"/>
            </p:nvCxnSpPr>
            <p:spPr>
              <a:xfrm flipV="1">
                <a:off x="269494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C8B6375-5D6E-4C71-BA1B-130E578147DB}"/>
                </a:ext>
              </a:extLst>
            </p:cNvPr>
            <p:cNvGrpSpPr/>
            <p:nvPr userDrawn="1"/>
          </p:nvGrpSpPr>
          <p:grpSpPr>
            <a:xfrm>
              <a:off x="8601196" y="3999781"/>
              <a:ext cx="631955" cy="118492"/>
              <a:chOff x="2540000" y="1049020"/>
              <a:chExt cx="1137920" cy="213360"/>
            </a:xfrm>
          </p:grpSpPr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F5F0CB5C-6B1A-4625-B6AA-599855036F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82448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8A5B1AA5-C109-47A7-A056-69510B7BB104}"/>
                  </a:ext>
                </a:extLst>
              </p:cNvPr>
              <p:cNvCxnSpPr/>
              <p:nvPr userDrawn="1"/>
            </p:nvCxnSpPr>
            <p:spPr>
              <a:xfrm flipV="1">
                <a:off x="297942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0E8CDF14-63C5-400A-B9D9-8B750BCBC4A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0896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9C432B64-6B88-4CC8-AE0E-A3792AB116DB}"/>
                  </a:ext>
                </a:extLst>
              </p:cNvPr>
              <p:cNvCxnSpPr/>
              <p:nvPr userDrawn="1"/>
            </p:nvCxnSpPr>
            <p:spPr>
              <a:xfrm flipV="1">
                <a:off x="326390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72BF9E73-C8EB-4AB6-85E3-9C7A8BFA4C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9344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E4A11196-B034-4529-8F61-6E6D631F183E}"/>
                  </a:ext>
                </a:extLst>
              </p:cNvPr>
              <p:cNvCxnSpPr/>
              <p:nvPr userDrawn="1"/>
            </p:nvCxnSpPr>
            <p:spPr>
              <a:xfrm flipV="1">
                <a:off x="354838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C3C06F5C-99A6-4D23-AD7B-C0C501DDBB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4000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27B031B0-841C-482C-8AF2-6898CD214407}"/>
                  </a:ext>
                </a:extLst>
              </p:cNvPr>
              <p:cNvCxnSpPr/>
              <p:nvPr userDrawn="1"/>
            </p:nvCxnSpPr>
            <p:spPr>
              <a:xfrm flipV="1">
                <a:off x="269494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椭圆 48">
            <a:extLst>
              <a:ext uri="{FF2B5EF4-FFF2-40B4-BE49-F238E27FC236}">
                <a16:creationId xmlns:a16="http://schemas.microsoft.com/office/drawing/2014/main" id="{A700C01D-47CA-48CA-8EE5-DF7A47BA6D58}"/>
              </a:ext>
            </a:extLst>
          </p:cNvPr>
          <p:cNvSpPr/>
          <p:nvPr userDrawn="1"/>
        </p:nvSpPr>
        <p:spPr>
          <a:xfrm>
            <a:off x="1827390" y="5302747"/>
            <a:ext cx="338310" cy="338309"/>
          </a:xfrm>
          <a:prstGeom prst="ellipse">
            <a:avLst/>
          </a:prstGeom>
          <a:gradFill flip="none" rotWithShape="1">
            <a:gsLst>
              <a:gs pos="24000">
                <a:schemeClr val="accent4"/>
              </a:gs>
              <a:gs pos="91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0A51FA77-EDC7-4F4F-842C-7C9D51E4B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1"/>
                    </a14:imgEffect>
                  </a14:imgLayer>
                </a14:imgProps>
              </a:ext>
            </a:extLst>
          </a:blip>
          <a:srcRect t="57139"/>
          <a:stretch/>
        </p:blipFill>
        <p:spPr>
          <a:xfrm>
            <a:off x="9355168" y="-1"/>
            <a:ext cx="3677936" cy="1675997"/>
          </a:xfrm>
          <a:prstGeom prst="rect">
            <a:avLst/>
          </a:prstGeom>
        </p:spPr>
      </p:pic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4381EB04-A9BA-46C5-A9A4-5252218ADA14}"/>
              </a:ext>
            </a:extLst>
          </p:cNvPr>
          <p:cNvSpPr/>
          <p:nvPr userDrawn="1"/>
        </p:nvSpPr>
        <p:spPr>
          <a:xfrm rot="10800000" flipV="1">
            <a:off x="428171" y="0"/>
            <a:ext cx="1363924" cy="954119"/>
          </a:xfrm>
          <a:custGeom>
            <a:avLst/>
            <a:gdLst>
              <a:gd name="connsiteX0" fmla="*/ 0 w 1363924"/>
              <a:gd name="connsiteY0" fmla="*/ 901428 h 954119"/>
              <a:gd name="connsiteX1" fmla="*/ 4225 w 1363924"/>
              <a:gd name="connsiteY1" fmla="*/ 911628 h 954119"/>
              <a:gd name="connsiteX2" fmla="*/ 0 w 1363924"/>
              <a:gd name="connsiteY2" fmla="*/ 921827 h 954119"/>
              <a:gd name="connsiteX3" fmla="*/ 1321433 w 1363924"/>
              <a:gd name="connsiteY3" fmla="*/ 869137 h 954119"/>
              <a:gd name="connsiteX4" fmla="*/ 1363924 w 1363924"/>
              <a:gd name="connsiteY4" fmla="*/ 911628 h 954119"/>
              <a:gd name="connsiteX5" fmla="*/ 1321433 w 1363924"/>
              <a:gd name="connsiteY5" fmla="*/ 954119 h 954119"/>
              <a:gd name="connsiteX6" fmla="*/ 1278942 w 1363924"/>
              <a:gd name="connsiteY6" fmla="*/ 911628 h 954119"/>
              <a:gd name="connsiteX7" fmla="*/ 1321433 w 1363924"/>
              <a:gd name="connsiteY7" fmla="*/ 869137 h 954119"/>
              <a:gd name="connsiteX8" fmla="*/ 1151471 w 1363924"/>
              <a:gd name="connsiteY8" fmla="*/ 869137 h 954119"/>
              <a:gd name="connsiteX9" fmla="*/ 1193962 w 1363924"/>
              <a:gd name="connsiteY9" fmla="*/ 911628 h 954119"/>
              <a:gd name="connsiteX10" fmla="*/ 1151471 w 1363924"/>
              <a:gd name="connsiteY10" fmla="*/ 954119 h 954119"/>
              <a:gd name="connsiteX11" fmla="*/ 1108980 w 1363924"/>
              <a:gd name="connsiteY11" fmla="*/ 911628 h 954119"/>
              <a:gd name="connsiteX12" fmla="*/ 1151471 w 1363924"/>
              <a:gd name="connsiteY12" fmla="*/ 869137 h 954119"/>
              <a:gd name="connsiteX13" fmla="*/ 981509 w 1363924"/>
              <a:gd name="connsiteY13" fmla="*/ 869137 h 954119"/>
              <a:gd name="connsiteX14" fmla="*/ 1024000 w 1363924"/>
              <a:gd name="connsiteY14" fmla="*/ 911628 h 954119"/>
              <a:gd name="connsiteX15" fmla="*/ 981509 w 1363924"/>
              <a:gd name="connsiteY15" fmla="*/ 954119 h 954119"/>
              <a:gd name="connsiteX16" fmla="*/ 939016 w 1363924"/>
              <a:gd name="connsiteY16" fmla="*/ 911628 h 954119"/>
              <a:gd name="connsiteX17" fmla="*/ 981509 w 1363924"/>
              <a:gd name="connsiteY17" fmla="*/ 869137 h 954119"/>
              <a:gd name="connsiteX18" fmla="*/ 811545 w 1363924"/>
              <a:gd name="connsiteY18" fmla="*/ 869137 h 954119"/>
              <a:gd name="connsiteX19" fmla="*/ 854038 w 1363924"/>
              <a:gd name="connsiteY19" fmla="*/ 911628 h 954119"/>
              <a:gd name="connsiteX20" fmla="*/ 811545 w 1363924"/>
              <a:gd name="connsiteY20" fmla="*/ 954119 h 954119"/>
              <a:gd name="connsiteX21" fmla="*/ 769054 w 1363924"/>
              <a:gd name="connsiteY21" fmla="*/ 911628 h 954119"/>
              <a:gd name="connsiteX22" fmla="*/ 811545 w 1363924"/>
              <a:gd name="connsiteY22" fmla="*/ 869137 h 954119"/>
              <a:gd name="connsiteX23" fmla="*/ 641583 w 1363924"/>
              <a:gd name="connsiteY23" fmla="*/ 869137 h 954119"/>
              <a:gd name="connsiteX24" fmla="*/ 684075 w 1363924"/>
              <a:gd name="connsiteY24" fmla="*/ 911628 h 954119"/>
              <a:gd name="connsiteX25" fmla="*/ 641583 w 1363924"/>
              <a:gd name="connsiteY25" fmla="*/ 954119 h 954119"/>
              <a:gd name="connsiteX26" fmla="*/ 599091 w 1363924"/>
              <a:gd name="connsiteY26" fmla="*/ 911628 h 954119"/>
              <a:gd name="connsiteX27" fmla="*/ 641583 w 1363924"/>
              <a:gd name="connsiteY27" fmla="*/ 869137 h 954119"/>
              <a:gd name="connsiteX28" fmla="*/ 471621 w 1363924"/>
              <a:gd name="connsiteY28" fmla="*/ 869137 h 954119"/>
              <a:gd name="connsiteX29" fmla="*/ 514112 w 1363924"/>
              <a:gd name="connsiteY29" fmla="*/ 911628 h 954119"/>
              <a:gd name="connsiteX30" fmla="*/ 471621 w 1363924"/>
              <a:gd name="connsiteY30" fmla="*/ 954119 h 954119"/>
              <a:gd name="connsiteX31" fmla="*/ 429128 w 1363924"/>
              <a:gd name="connsiteY31" fmla="*/ 911628 h 954119"/>
              <a:gd name="connsiteX32" fmla="*/ 471621 w 1363924"/>
              <a:gd name="connsiteY32" fmla="*/ 869137 h 954119"/>
              <a:gd name="connsiteX33" fmla="*/ 301658 w 1363924"/>
              <a:gd name="connsiteY33" fmla="*/ 869137 h 954119"/>
              <a:gd name="connsiteX34" fmla="*/ 344150 w 1363924"/>
              <a:gd name="connsiteY34" fmla="*/ 911628 h 954119"/>
              <a:gd name="connsiteX35" fmla="*/ 301658 w 1363924"/>
              <a:gd name="connsiteY35" fmla="*/ 954119 h 954119"/>
              <a:gd name="connsiteX36" fmla="*/ 259167 w 1363924"/>
              <a:gd name="connsiteY36" fmla="*/ 911628 h 954119"/>
              <a:gd name="connsiteX37" fmla="*/ 301658 w 1363924"/>
              <a:gd name="connsiteY37" fmla="*/ 869137 h 954119"/>
              <a:gd name="connsiteX38" fmla="*/ 131695 w 1363924"/>
              <a:gd name="connsiteY38" fmla="*/ 869137 h 954119"/>
              <a:gd name="connsiteX39" fmla="*/ 174187 w 1363924"/>
              <a:gd name="connsiteY39" fmla="*/ 911628 h 954119"/>
              <a:gd name="connsiteX40" fmla="*/ 131695 w 1363924"/>
              <a:gd name="connsiteY40" fmla="*/ 954119 h 954119"/>
              <a:gd name="connsiteX41" fmla="*/ 89204 w 1363924"/>
              <a:gd name="connsiteY41" fmla="*/ 911628 h 954119"/>
              <a:gd name="connsiteX42" fmla="*/ 131695 w 1363924"/>
              <a:gd name="connsiteY42" fmla="*/ 869137 h 954119"/>
              <a:gd name="connsiteX43" fmla="*/ 0 w 1363924"/>
              <a:gd name="connsiteY43" fmla="*/ 756572 h 954119"/>
              <a:gd name="connsiteX44" fmla="*/ 4225 w 1363924"/>
              <a:gd name="connsiteY44" fmla="*/ 766771 h 954119"/>
              <a:gd name="connsiteX45" fmla="*/ 0 w 1363924"/>
              <a:gd name="connsiteY45" fmla="*/ 776971 h 954119"/>
              <a:gd name="connsiteX46" fmla="*/ 1321433 w 1363924"/>
              <a:gd name="connsiteY46" fmla="*/ 724280 h 954119"/>
              <a:gd name="connsiteX47" fmla="*/ 1363924 w 1363924"/>
              <a:gd name="connsiteY47" fmla="*/ 766771 h 954119"/>
              <a:gd name="connsiteX48" fmla="*/ 1321433 w 1363924"/>
              <a:gd name="connsiteY48" fmla="*/ 809264 h 954119"/>
              <a:gd name="connsiteX49" fmla="*/ 1278942 w 1363924"/>
              <a:gd name="connsiteY49" fmla="*/ 766771 h 954119"/>
              <a:gd name="connsiteX50" fmla="*/ 1321433 w 1363924"/>
              <a:gd name="connsiteY50" fmla="*/ 724280 h 954119"/>
              <a:gd name="connsiteX51" fmla="*/ 1151471 w 1363924"/>
              <a:gd name="connsiteY51" fmla="*/ 724280 h 954119"/>
              <a:gd name="connsiteX52" fmla="*/ 1193962 w 1363924"/>
              <a:gd name="connsiteY52" fmla="*/ 766771 h 954119"/>
              <a:gd name="connsiteX53" fmla="*/ 1151471 w 1363924"/>
              <a:gd name="connsiteY53" fmla="*/ 809264 h 954119"/>
              <a:gd name="connsiteX54" fmla="*/ 1108980 w 1363924"/>
              <a:gd name="connsiteY54" fmla="*/ 766771 h 954119"/>
              <a:gd name="connsiteX55" fmla="*/ 1151471 w 1363924"/>
              <a:gd name="connsiteY55" fmla="*/ 724280 h 954119"/>
              <a:gd name="connsiteX56" fmla="*/ 981509 w 1363924"/>
              <a:gd name="connsiteY56" fmla="*/ 724280 h 954119"/>
              <a:gd name="connsiteX57" fmla="*/ 1024000 w 1363924"/>
              <a:gd name="connsiteY57" fmla="*/ 766771 h 954119"/>
              <a:gd name="connsiteX58" fmla="*/ 981509 w 1363924"/>
              <a:gd name="connsiteY58" fmla="*/ 809264 h 954119"/>
              <a:gd name="connsiteX59" fmla="*/ 939016 w 1363924"/>
              <a:gd name="connsiteY59" fmla="*/ 766771 h 954119"/>
              <a:gd name="connsiteX60" fmla="*/ 981509 w 1363924"/>
              <a:gd name="connsiteY60" fmla="*/ 724280 h 954119"/>
              <a:gd name="connsiteX61" fmla="*/ 811545 w 1363924"/>
              <a:gd name="connsiteY61" fmla="*/ 724280 h 954119"/>
              <a:gd name="connsiteX62" fmla="*/ 854038 w 1363924"/>
              <a:gd name="connsiteY62" fmla="*/ 766771 h 954119"/>
              <a:gd name="connsiteX63" fmla="*/ 811545 w 1363924"/>
              <a:gd name="connsiteY63" fmla="*/ 809264 h 954119"/>
              <a:gd name="connsiteX64" fmla="*/ 769054 w 1363924"/>
              <a:gd name="connsiteY64" fmla="*/ 766771 h 954119"/>
              <a:gd name="connsiteX65" fmla="*/ 811545 w 1363924"/>
              <a:gd name="connsiteY65" fmla="*/ 724280 h 954119"/>
              <a:gd name="connsiteX66" fmla="*/ 641583 w 1363924"/>
              <a:gd name="connsiteY66" fmla="*/ 724280 h 954119"/>
              <a:gd name="connsiteX67" fmla="*/ 684075 w 1363924"/>
              <a:gd name="connsiteY67" fmla="*/ 766771 h 954119"/>
              <a:gd name="connsiteX68" fmla="*/ 641583 w 1363924"/>
              <a:gd name="connsiteY68" fmla="*/ 809264 h 954119"/>
              <a:gd name="connsiteX69" fmla="*/ 599091 w 1363924"/>
              <a:gd name="connsiteY69" fmla="*/ 766771 h 954119"/>
              <a:gd name="connsiteX70" fmla="*/ 641583 w 1363924"/>
              <a:gd name="connsiteY70" fmla="*/ 724280 h 954119"/>
              <a:gd name="connsiteX71" fmla="*/ 471621 w 1363924"/>
              <a:gd name="connsiteY71" fmla="*/ 724280 h 954119"/>
              <a:gd name="connsiteX72" fmla="*/ 514112 w 1363924"/>
              <a:gd name="connsiteY72" fmla="*/ 766771 h 954119"/>
              <a:gd name="connsiteX73" fmla="*/ 471621 w 1363924"/>
              <a:gd name="connsiteY73" fmla="*/ 809264 h 954119"/>
              <a:gd name="connsiteX74" fmla="*/ 429128 w 1363924"/>
              <a:gd name="connsiteY74" fmla="*/ 766771 h 954119"/>
              <a:gd name="connsiteX75" fmla="*/ 471621 w 1363924"/>
              <a:gd name="connsiteY75" fmla="*/ 724280 h 954119"/>
              <a:gd name="connsiteX76" fmla="*/ 301658 w 1363924"/>
              <a:gd name="connsiteY76" fmla="*/ 724280 h 954119"/>
              <a:gd name="connsiteX77" fmla="*/ 344150 w 1363924"/>
              <a:gd name="connsiteY77" fmla="*/ 766771 h 954119"/>
              <a:gd name="connsiteX78" fmla="*/ 301658 w 1363924"/>
              <a:gd name="connsiteY78" fmla="*/ 809264 h 954119"/>
              <a:gd name="connsiteX79" fmla="*/ 259167 w 1363924"/>
              <a:gd name="connsiteY79" fmla="*/ 766771 h 954119"/>
              <a:gd name="connsiteX80" fmla="*/ 301658 w 1363924"/>
              <a:gd name="connsiteY80" fmla="*/ 724280 h 954119"/>
              <a:gd name="connsiteX81" fmla="*/ 131695 w 1363924"/>
              <a:gd name="connsiteY81" fmla="*/ 724280 h 954119"/>
              <a:gd name="connsiteX82" fmla="*/ 174187 w 1363924"/>
              <a:gd name="connsiteY82" fmla="*/ 766771 h 954119"/>
              <a:gd name="connsiteX83" fmla="*/ 131695 w 1363924"/>
              <a:gd name="connsiteY83" fmla="*/ 809264 h 954119"/>
              <a:gd name="connsiteX84" fmla="*/ 89204 w 1363924"/>
              <a:gd name="connsiteY84" fmla="*/ 766771 h 954119"/>
              <a:gd name="connsiteX85" fmla="*/ 131695 w 1363924"/>
              <a:gd name="connsiteY85" fmla="*/ 724280 h 954119"/>
              <a:gd name="connsiteX86" fmla="*/ 0 w 1363924"/>
              <a:gd name="connsiteY86" fmla="*/ 611716 h 954119"/>
              <a:gd name="connsiteX87" fmla="*/ 4225 w 1363924"/>
              <a:gd name="connsiteY87" fmla="*/ 621916 h 954119"/>
              <a:gd name="connsiteX88" fmla="*/ 0 w 1363924"/>
              <a:gd name="connsiteY88" fmla="*/ 632116 h 954119"/>
              <a:gd name="connsiteX89" fmla="*/ 1321433 w 1363924"/>
              <a:gd name="connsiteY89" fmla="*/ 579423 h 954119"/>
              <a:gd name="connsiteX90" fmla="*/ 1363924 w 1363924"/>
              <a:gd name="connsiteY90" fmla="*/ 621916 h 954119"/>
              <a:gd name="connsiteX91" fmla="*/ 1321433 w 1363924"/>
              <a:gd name="connsiteY91" fmla="*/ 664407 h 954119"/>
              <a:gd name="connsiteX92" fmla="*/ 1278942 w 1363924"/>
              <a:gd name="connsiteY92" fmla="*/ 621916 h 954119"/>
              <a:gd name="connsiteX93" fmla="*/ 1321433 w 1363924"/>
              <a:gd name="connsiteY93" fmla="*/ 579423 h 954119"/>
              <a:gd name="connsiteX94" fmla="*/ 1151471 w 1363924"/>
              <a:gd name="connsiteY94" fmla="*/ 579423 h 954119"/>
              <a:gd name="connsiteX95" fmla="*/ 1193962 w 1363924"/>
              <a:gd name="connsiteY95" fmla="*/ 621916 h 954119"/>
              <a:gd name="connsiteX96" fmla="*/ 1151471 w 1363924"/>
              <a:gd name="connsiteY96" fmla="*/ 664407 h 954119"/>
              <a:gd name="connsiteX97" fmla="*/ 1108980 w 1363924"/>
              <a:gd name="connsiteY97" fmla="*/ 621916 h 954119"/>
              <a:gd name="connsiteX98" fmla="*/ 1151471 w 1363924"/>
              <a:gd name="connsiteY98" fmla="*/ 579423 h 954119"/>
              <a:gd name="connsiteX99" fmla="*/ 981509 w 1363924"/>
              <a:gd name="connsiteY99" fmla="*/ 579423 h 954119"/>
              <a:gd name="connsiteX100" fmla="*/ 1024000 w 1363924"/>
              <a:gd name="connsiteY100" fmla="*/ 621916 h 954119"/>
              <a:gd name="connsiteX101" fmla="*/ 981509 w 1363924"/>
              <a:gd name="connsiteY101" fmla="*/ 664407 h 954119"/>
              <a:gd name="connsiteX102" fmla="*/ 939016 w 1363924"/>
              <a:gd name="connsiteY102" fmla="*/ 621916 h 954119"/>
              <a:gd name="connsiteX103" fmla="*/ 981509 w 1363924"/>
              <a:gd name="connsiteY103" fmla="*/ 579423 h 954119"/>
              <a:gd name="connsiteX104" fmla="*/ 811545 w 1363924"/>
              <a:gd name="connsiteY104" fmla="*/ 579423 h 954119"/>
              <a:gd name="connsiteX105" fmla="*/ 854038 w 1363924"/>
              <a:gd name="connsiteY105" fmla="*/ 621916 h 954119"/>
              <a:gd name="connsiteX106" fmla="*/ 811545 w 1363924"/>
              <a:gd name="connsiteY106" fmla="*/ 664407 h 954119"/>
              <a:gd name="connsiteX107" fmla="*/ 769054 w 1363924"/>
              <a:gd name="connsiteY107" fmla="*/ 621916 h 954119"/>
              <a:gd name="connsiteX108" fmla="*/ 811545 w 1363924"/>
              <a:gd name="connsiteY108" fmla="*/ 579423 h 954119"/>
              <a:gd name="connsiteX109" fmla="*/ 641583 w 1363924"/>
              <a:gd name="connsiteY109" fmla="*/ 579423 h 954119"/>
              <a:gd name="connsiteX110" fmla="*/ 684075 w 1363924"/>
              <a:gd name="connsiteY110" fmla="*/ 621916 h 954119"/>
              <a:gd name="connsiteX111" fmla="*/ 641583 w 1363924"/>
              <a:gd name="connsiteY111" fmla="*/ 664407 h 954119"/>
              <a:gd name="connsiteX112" fmla="*/ 599091 w 1363924"/>
              <a:gd name="connsiteY112" fmla="*/ 621916 h 954119"/>
              <a:gd name="connsiteX113" fmla="*/ 641583 w 1363924"/>
              <a:gd name="connsiteY113" fmla="*/ 579423 h 954119"/>
              <a:gd name="connsiteX114" fmla="*/ 471621 w 1363924"/>
              <a:gd name="connsiteY114" fmla="*/ 579423 h 954119"/>
              <a:gd name="connsiteX115" fmla="*/ 514112 w 1363924"/>
              <a:gd name="connsiteY115" fmla="*/ 621916 h 954119"/>
              <a:gd name="connsiteX116" fmla="*/ 471621 w 1363924"/>
              <a:gd name="connsiteY116" fmla="*/ 664407 h 954119"/>
              <a:gd name="connsiteX117" fmla="*/ 429128 w 1363924"/>
              <a:gd name="connsiteY117" fmla="*/ 621916 h 954119"/>
              <a:gd name="connsiteX118" fmla="*/ 471621 w 1363924"/>
              <a:gd name="connsiteY118" fmla="*/ 579423 h 954119"/>
              <a:gd name="connsiteX119" fmla="*/ 301658 w 1363924"/>
              <a:gd name="connsiteY119" fmla="*/ 579423 h 954119"/>
              <a:gd name="connsiteX120" fmla="*/ 344150 w 1363924"/>
              <a:gd name="connsiteY120" fmla="*/ 621916 h 954119"/>
              <a:gd name="connsiteX121" fmla="*/ 301658 w 1363924"/>
              <a:gd name="connsiteY121" fmla="*/ 664407 h 954119"/>
              <a:gd name="connsiteX122" fmla="*/ 259167 w 1363924"/>
              <a:gd name="connsiteY122" fmla="*/ 621916 h 954119"/>
              <a:gd name="connsiteX123" fmla="*/ 301658 w 1363924"/>
              <a:gd name="connsiteY123" fmla="*/ 579423 h 954119"/>
              <a:gd name="connsiteX124" fmla="*/ 131695 w 1363924"/>
              <a:gd name="connsiteY124" fmla="*/ 579423 h 954119"/>
              <a:gd name="connsiteX125" fmla="*/ 174187 w 1363924"/>
              <a:gd name="connsiteY125" fmla="*/ 621916 h 954119"/>
              <a:gd name="connsiteX126" fmla="*/ 131695 w 1363924"/>
              <a:gd name="connsiteY126" fmla="*/ 664407 h 954119"/>
              <a:gd name="connsiteX127" fmla="*/ 89204 w 1363924"/>
              <a:gd name="connsiteY127" fmla="*/ 621916 h 954119"/>
              <a:gd name="connsiteX128" fmla="*/ 131695 w 1363924"/>
              <a:gd name="connsiteY128" fmla="*/ 579423 h 954119"/>
              <a:gd name="connsiteX129" fmla="*/ 0 w 1363924"/>
              <a:gd name="connsiteY129" fmla="*/ 466860 h 954119"/>
              <a:gd name="connsiteX130" fmla="*/ 4225 w 1363924"/>
              <a:gd name="connsiteY130" fmla="*/ 477060 h 954119"/>
              <a:gd name="connsiteX131" fmla="*/ 0 w 1363924"/>
              <a:gd name="connsiteY131" fmla="*/ 487259 h 954119"/>
              <a:gd name="connsiteX132" fmla="*/ 1321433 w 1363924"/>
              <a:gd name="connsiteY132" fmla="*/ 434568 h 954119"/>
              <a:gd name="connsiteX133" fmla="*/ 1363924 w 1363924"/>
              <a:gd name="connsiteY133" fmla="*/ 477060 h 954119"/>
              <a:gd name="connsiteX134" fmla="*/ 1321433 w 1363924"/>
              <a:gd name="connsiteY134" fmla="*/ 519551 h 954119"/>
              <a:gd name="connsiteX135" fmla="*/ 1278942 w 1363924"/>
              <a:gd name="connsiteY135" fmla="*/ 477060 h 954119"/>
              <a:gd name="connsiteX136" fmla="*/ 1321433 w 1363924"/>
              <a:gd name="connsiteY136" fmla="*/ 434568 h 954119"/>
              <a:gd name="connsiteX137" fmla="*/ 1151471 w 1363924"/>
              <a:gd name="connsiteY137" fmla="*/ 434568 h 954119"/>
              <a:gd name="connsiteX138" fmla="*/ 1193962 w 1363924"/>
              <a:gd name="connsiteY138" fmla="*/ 477060 h 954119"/>
              <a:gd name="connsiteX139" fmla="*/ 1151471 w 1363924"/>
              <a:gd name="connsiteY139" fmla="*/ 519551 h 954119"/>
              <a:gd name="connsiteX140" fmla="*/ 1108980 w 1363924"/>
              <a:gd name="connsiteY140" fmla="*/ 477060 h 954119"/>
              <a:gd name="connsiteX141" fmla="*/ 1151471 w 1363924"/>
              <a:gd name="connsiteY141" fmla="*/ 434568 h 954119"/>
              <a:gd name="connsiteX142" fmla="*/ 981509 w 1363924"/>
              <a:gd name="connsiteY142" fmla="*/ 434568 h 954119"/>
              <a:gd name="connsiteX143" fmla="*/ 1024000 w 1363924"/>
              <a:gd name="connsiteY143" fmla="*/ 477060 h 954119"/>
              <a:gd name="connsiteX144" fmla="*/ 981509 w 1363924"/>
              <a:gd name="connsiteY144" fmla="*/ 519551 h 954119"/>
              <a:gd name="connsiteX145" fmla="*/ 939016 w 1363924"/>
              <a:gd name="connsiteY145" fmla="*/ 477060 h 954119"/>
              <a:gd name="connsiteX146" fmla="*/ 981509 w 1363924"/>
              <a:gd name="connsiteY146" fmla="*/ 434568 h 954119"/>
              <a:gd name="connsiteX147" fmla="*/ 811545 w 1363924"/>
              <a:gd name="connsiteY147" fmla="*/ 434568 h 954119"/>
              <a:gd name="connsiteX148" fmla="*/ 854038 w 1363924"/>
              <a:gd name="connsiteY148" fmla="*/ 477060 h 954119"/>
              <a:gd name="connsiteX149" fmla="*/ 811545 w 1363924"/>
              <a:gd name="connsiteY149" fmla="*/ 519551 h 954119"/>
              <a:gd name="connsiteX150" fmla="*/ 769054 w 1363924"/>
              <a:gd name="connsiteY150" fmla="*/ 477060 h 954119"/>
              <a:gd name="connsiteX151" fmla="*/ 811545 w 1363924"/>
              <a:gd name="connsiteY151" fmla="*/ 434568 h 954119"/>
              <a:gd name="connsiteX152" fmla="*/ 641583 w 1363924"/>
              <a:gd name="connsiteY152" fmla="*/ 434568 h 954119"/>
              <a:gd name="connsiteX153" fmla="*/ 684075 w 1363924"/>
              <a:gd name="connsiteY153" fmla="*/ 477060 h 954119"/>
              <a:gd name="connsiteX154" fmla="*/ 641583 w 1363924"/>
              <a:gd name="connsiteY154" fmla="*/ 519551 h 954119"/>
              <a:gd name="connsiteX155" fmla="*/ 599091 w 1363924"/>
              <a:gd name="connsiteY155" fmla="*/ 477060 h 954119"/>
              <a:gd name="connsiteX156" fmla="*/ 641583 w 1363924"/>
              <a:gd name="connsiteY156" fmla="*/ 434568 h 954119"/>
              <a:gd name="connsiteX157" fmla="*/ 471621 w 1363924"/>
              <a:gd name="connsiteY157" fmla="*/ 434568 h 954119"/>
              <a:gd name="connsiteX158" fmla="*/ 514112 w 1363924"/>
              <a:gd name="connsiteY158" fmla="*/ 477060 h 954119"/>
              <a:gd name="connsiteX159" fmla="*/ 471621 w 1363924"/>
              <a:gd name="connsiteY159" fmla="*/ 519551 h 954119"/>
              <a:gd name="connsiteX160" fmla="*/ 429128 w 1363924"/>
              <a:gd name="connsiteY160" fmla="*/ 477060 h 954119"/>
              <a:gd name="connsiteX161" fmla="*/ 471621 w 1363924"/>
              <a:gd name="connsiteY161" fmla="*/ 434568 h 954119"/>
              <a:gd name="connsiteX162" fmla="*/ 301658 w 1363924"/>
              <a:gd name="connsiteY162" fmla="*/ 434568 h 954119"/>
              <a:gd name="connsiteX163" fmla="*/ 344150 w 1363924"/>
              <a:gd name="connsiteY163" fmla="*/ 477060 h 954119"/>
              <a:gd name="connsiteX164" fmla="*/ 301658 w 1363924"/>
              <a:gd name="connsiteY164" fmla="*/ 519551 h 954119"/>
              <a:gd name="connsiteX165" fmla="*/ 259167 w 1363924"/>
              <a:gd name="connsiteY165" fmla="*/ 477060 h 954119"/>
              <a:gd name="connsiteX166" fmla="*/ 301658 w 1363924"/>
              <a:gd name="connsiteY166" fmla="*/ 434568 h 954119"/>
              <a:gd name="connsiteX167" fmla="*/ 131695 w 1363924"/>
              <a:gd name="connsiteY167" fmla="*/ 434568 h 954119"/>
              <a:gd name="connsiteX168" fmla="*/ 174187 w 1363924"/>
              <a:gd name="connsiteY168" fmla="*/ 477060 h 954119"/>
              <a:gd name="connsiteX169" fmla="*/ 131695 w 1363924"/>
              <a:gd name="connsiteY169" fmla="*/ 519551 h 954119"/>
              <a:gd name="connsiteX170" fmla="*/ 89204 w 1363924"/>
              <a:gd name="connsiteY170" fmla="*/ 477060 h 954119"/>
              <a:gd name="connsiteX171" fmla="*/ 131695 w 1363924"/>
              <a:gd name="connsiteY171" fmla="*/ 434568 h 954119"/>
              <a:gd name="connsiteX172" fmla="*/ 0 w 1363924"/>
              <a:gd name="connsiteY172" fmla="*/ 322005 h 954119"/>
              <a:gd name="connsiteX173" fmla="*/ 4225 w 1363924"/>
              <a:gd name="connsiteY173" fmla="*/ 332204 h 954119"/>
              <a:gd name="connsiteX174" fmla="*/ 0 w 1363924"/>
              <a:gd name="connsiteY174" fmla="*/ 342404 h 954119"/>
              <a:gd name="connsiteX175" fmla="*/ 1321433 w 1363924"/>
              <a:gd name="connsiteY175" fmla="*/ 289712 h 954119"/>
              <a:gd name="connsiteX176" fmla="*/ 1363924 w 1363924"/>
              <a:gd name="connsiteY176" fmla="*/ 332204 h 954119"/>
              <a:gd name="connsiteX177" fmla="*/ 1321433 w 1363924"/>
              <a:gd name="connsiteY177" fmla="*/ 374696 h 954119"/>
              <a:gd name="connsiteX178" fmla="*/ 1278942 w 1363924"/>
              <a:gd name="connsiteY178" fmla="*/ 332204 h 954119"/>
              <a:gd name="connsiteX179" fmla="*/ 1321433 w 1363924"/>
              <a:gd name="connsiteY179" fmla="*/ 289712 h 954119"/>
              <a:gd name="connsiteX180" fmla="*/ 1151471 w 1363924"/>
              <a:gd name="connsiteY180" fmla="*/ 289712 h 954119"/>
              <a:gd name="connsiteX181" fmla="*/ 1193962 w 1363924"/>
              <a:gd name="connsiteY181" fmla="*/ 332204 h 954119"/>
              <a:gd name="connsiteX182" fmla="*/ 1151471 w 1363924"/>
              <a:gd name="connsiteY182" fmla="*/ 374696 h 954119"/>
              <a:gd name="connsiteX183" fmla="*/ 1108980 w 1363924"/>
              <a:gd name="connsiteY183" fmla="*/ 332204 h 954119"/>
              <a:gd name="connsiteX184" fmla="*/ 1151471 w 1363924"/>
              <a:gd name="connsiteY184" fmla="*/ 289712 h 954119"/>
              <a:gd name="connsiteX185" fmla="*/ 981509 w 1363924"/>
              <a:gd name="connsiteY185" fmla="*/ 289712 h 954119"/>
              <a:gd name="connsiteX186" fmla="*/ 1024000 w 1363924"/>
              <a:gd name="connsiteY186" fmla="*/ 332204 h 954119"/>
              <a:gd name="connsiteX187" fmla="*/ 981509 w 1363924"/>
              <a:gd name="connsiteY187" fmla="*/ 374696 h 954119"/>
              <a:gd name="connsiteX188" fmla="*/ 939016 w 1363924"/>
              <a:gd name="connsiteY188" fmla="*/ 332204 h 954119"/>
              <a:gd name="connsiteX189" fmla="*/ 981509 w 1363924"/>
              <a:gd name="connsiteY189" fmla="*/ 289712 h 954119"/>
              <a:gd name="connsiteX190" fmla="*/ 811545 w 1363924"/>
              <a:gd name="connsiteY190" fmla="*/ 289712 h 954119"/>
              <a:gd name="connsiteX191" fmla="*/ 854038 w 1363924"/>
              <a:gd name="connsiteY191" fmla="*/ 332204 h 954119"/>
              <a:gd name="connsiteX192" fmla="*/ 811545 w 1363924"/>
              <a:gd name="connsiteY192" fmla="*/ 374696 h 954119"/>
              <a:gd name="connsiteX193" fmla="*/ 769054 w 1363924"/>
              <a:gd name="connsiteY193" fmla="*/ 332204 h 954119"/>
              <a:gd name="connsiteX194" fmla="*/ 811545 w 1363924"/>
              <a:gd name="connsiteY194" fmla="*/ 289712 h 954119"/>
              <a:gd name="connsiteX195" fmla="*/ 641583 w 1363924"/>
              <a:gd name="connsiteY195" fmla="*/ 289712 h 954119"/>
              <a:gd name="connsiteX196" fmla="*/ 684075 w 1363924"/>
              <a:gd name="connsiteY196" fmla="*/ 332204 h 954119"/>
              <a:gd name="connsiteX197" fmla="*/ 641583 w 1363924"/>
              <a:gd name="connsiteY197" fmla="*/ 374696 h 954119"/>
              <a:gd name="connsiteX198" fmla="*/ 599091 w 1363924"/>
              <a:gd name="connsiteY198" fmla="*/ 332204 h 954119"/>
              <a:gd name="connsiteX199" fmla="*/ 641583 w 1363924"/>
              <a:gd name="connsiteY199" fmla="*/ 289712 h 954119"/>
              <a:gd name="connsiteX200" fmla="*/ 471621 w 1363924"/>
              <a:gd name="connsiteY200" fmla="*/ 289712 h 954119"/>
              <a:gd name="connsiteX201" fmla="*/ 514112 w 1363924"/>
              <a:gd name="connsiteY201" fmla="*/ 332204 h 954119"/>
              <a:gd name="connsiteX202" fmla="*/ 471621 w 1363924"/>
              <a:gd name="connsiteY202" fmla="*/ 374696 h 954119"/>
              <a:gd name="connsiteX203" fmla="*/ 429128 w 1363924"/>
              <a:gd name="connsiteY203" fmla="*/ 332204 h 954119"/>
              <a:gd name="connsiteX204" fmla="*/ 471621 w 1363924"/>
              <a:gd name="connsiteY204" fmla="*/ 289712 h 954119"/>
              <a:gd name="connsiteX205" fmla="*/ 301658 w 1363924"/>
              <a:gd name="connsiteY205" fmla="*/ 289712 h 954119"/>
              <a:gd name="connsiteX206" fmla="*/ 344150 w 1363924"/>
              <a:gd name="connsiteY206" fmla="*/ 332204 h 954119"/>
              <a:gd name="connsiteX207" fmla="*/ 301658 w 1363924"/>
              <a:gd name="connsiteY207" fmla="*/ 374696 h 954119"/>
              <a:gd name="connsiteX208" fmla="*/ 259167 w 1363924"/>
              <a:gd name="connsiteY208" fmla="*/ 332204 h 954119"/>
              <a:gd name="connsiteX209" fmla="*/ 301658 w 1363924"/>
              <a:gd name="connsiteY209" fmla="*/ 289712 h 954119"/>
              <a:gd name="connsiteX210" fmla="*/ 131695 w 1363924"/>
              <a:gd name="connsiteY210" fmla="*/ 289712 h 954119"/>
              <a:gd name="connsiteX211" fmla="*/ 174187 w 1363924"/>
              <a:gd name="connsiteY211" fmla="*/ 332204 h 954119"/>
              <a:gd name="connsiteX212" fmla="*/ 131695 w 1363924"/>
              <a:gd name="connsiteY212" fmla="*/ 374696 h 954119"/>
              <a:gd name="connsiteX213" fmla="*/ 89204 w 1363924"/>
              <a:gd name="connsiteY213" fmla="*/ 332204 h 954119"/>
              <a:gd name="connsiteX214" fmla="*/ 131695 w 1363924"/>
              <a:gd name="connsiteY214" fmla="*/ 289712 h 954119"/>
              <a:gd name="connsiteX215" fmla="*/ 0 w 1363924"/>
              <a:gd name="connsiteY215" fmla="*/ 177148 h 954119"/>
              <a:gd name="connsiteX216" fmla="*/ 4225 w 1363924"/>
              <a:gd name="connsiteY216" fmla="*/ 187348 h 954119"/>
              <a:gd name="connsiteX217" fmla="*/ 0 w 1363924"/>
              <a:gd name="connsiteY217" fmla="*/ 197547 h 954119"/>
              <a:gd name="connsiteX218" fmla="*/ 1321433 w 1363924"/>
              <a:gd name="connsiteY218" fmla="*/ 144857 h 954119"/>
              <a:gd name="connsiteX219" fmla="*/ 1363924 w 1363924"/>
              <a:gd name="connsiteY219" fmla="*/ 187348 h 954119"/>
              <a:gd name="connsiteX220" fmla="*/ 1321433 w 1363924"/>
              <a:gd name="connsiteY220" fmla="*/ 229839 h 954119"/>
              <a:gd name="connsiteX221" fmla="*/ 1278942 w 1363924"/>
              <a:gd name="connsiteY221" fmla="*/ 187348 h 954119"/>
              <a:gd name="connsiteX222" fmla="*/ 1321433 w 1363924"/>
              <a:gd name="connsiteY222" fmla="*/ 144857 h 954119"/>
              <a:gd name="connsiteX223" fmla="*/ 1151471 w 1363924"/>
              <a:gd name="connsiteY223" fmla="*/ 144857 h 954119"/>
              <a:gd name="connsiteX224" fmla="*/ 1193962 w 1363924"/>
              <a:gd name="connsiteY224" fmla="*/ 187348 h 954119"/>
              <a:gd name="connsiteX225" fmla="*/ 1151471 w 1363924"/>
              <a:gd name="connsiteY225" fmla="*/ 229839 h 954119"/>
              <a:gd name="connsiteX226" fmla="*/ 1108980 w 1363924"/>
              <a:gd name="connsiteY226" fmla="*/ 187348 h 954119"/>
              <a:gd name="connsiteX227" fmla="*/ 1151471 w 1363924"/>
              <a:gd name="connsiteY227" fmla="*/ 144857 h 954119"/>
              <a:gd name="connsiteX228" fmla="*/ 981509 w 1363924"/>
              <a:gd name="connsiteY228" fmla="*/ 144857 h 954119"/>
              <a:gd name="connsiteX229" fmla="*/ 1024000 w 1363924"/>
              <a:gd name="connsiteY229" fmla="*/ 187348 h 954119"/>
              <a:gd name="connsiteX230" fmla="*/ 981509 w 1363924"/>
              <a:gd name="connsiteY230" fmla="*/ 229839 h 954119"/>
              <a:gd name="connsiteX231" fmla="*/ 939016 w 1363924"/>
              <a:gd name="connsiteY231" fmla="*/ 187348 h 954119"/>
              <a:gd name="connsiteX232" fmla="*/ 981509 w 1363924"/>
              <a:gd name="connsiteY232" fmla="*/ 144857 h 954119"/>
              <a:gd name="connsiteX233" fmla="*/ 811545 w 1363924"/>
              <a:gd name="connsiteY233" fmla="*/ 144857 h 954119"/>
              <a:gd name="connsiteX234" fmla="*/ 854038 w 1363924"/>
              <a:gd name="connsiteY234" fmla="*/ 187348 h 954119"/>
              <a:gd name="connsiteX235" fmla="*/ 811545 w 1363924"/>
              <a:gd name="connsiteY235" fmla="*/ 229839 h 954119"/>
              <a:gd name="connsiteX236" fmla="*/ 769054 w 1363924"/>
              <a:gd name="connsiteY236" fmla="*/ 187348 h 954119"/>
              <a:gd name="connsiteX237" fmla="*/ 811545 w 1363924"/>
              <a:gd name="connsiteY237" fmla="*/ 144857 h 954119"/>
              <a:gd name="connsiteX238" fmla="*/ 641583 w 1363924"/>
              <a:gd name="connsiteY238" fmla="*/ 144857 h 954119"/>
              <a:gd name="connsiteX239" fmla="*/ 684075 w 1363924"/>
              <a:gd name="connsiteY239" fmla="*/ 187348 h 954119"/>
              <a:gd name="connsiteX240" fmla="*/ 641583 w 1363924"/>
              <a:gd name="connsiteY240" fmla="*/ 229839 h 954119"/>
              <a:gd name="connsiteX241" fmla="*/ 599091 w 1363924"/>
              <a:gd name="connsiteY241" fmla="*/ 187348 h 954119"/>
              <a:gd name="connsiteX242" fmla="*/ 641583 w 1363924"/>
              <a:gd name="connsiteY242" fmla="*/ 144857 h 954119"/>
              <a:gd name="connsiteX243" fmla="*/ 471621 w 1363924"/>
              <a:gd name="connsiteY243" fmla="*/ 144857 h 954119"/>
              <a:gd name="connsiteX244" fmla="*/ 514112 w 1363924"/>
              <a:gd name="connsiteY244" fmla="*/ 187348 h 954119"/>
              <a:gd name="connsiteX245" fmla="*/ 471621 w 1363924"/>
              <a:gd name="connsiteY245" fmla="*/ 229839 h 954119"/>
              <a:gd name="connsiteX246" fmla="*/ 429128 w 1363924"/>
              <a:gd name="connsiteY246" fmla="*/ 187348 h 954119"/>
              <a:gd name="connsiteX247" fmla="*/ 471621 w 1363924"/>
              <a:gd name="connsiteY247" fmla="*/ 144857 h 954119"/>
              <a:gd name="connsiteX248" fmla="*/ 301658 w 1363924"/>
              <a:gd name="connsiteY248" fmla="*/ 144857 h 954119"/>
              <a:gd name="connsiteX249" fmla="*/ 344150 w 1363924"/>
              <a:gd name="connsiteY249" fmla="*/ 187348 h 954119"/>
              <a:gd name="connsiteX250" fmla="*/ 301658 w 1363924"/>
              <a:gd name="connsiteY250" fmla="*/ 229839 h 954119"/>
              <a:gd name="connsiteX251" fmla="*/ 259167 w 1363924"/>
              <a:gd name="connsiteY251" fmla="*/ 187348 h 954119"/>
              <a:gd name="connsiteX252" fmla="*/ 301658 w 1363924"/>
              <a:gd name="connsiteY252" fmla="*/ 144857 h 954119"/>
              <a:gd name="connsiteX253" fmla="*/ 131695 w 1363924"/>
              <a:gd name="connsiteY253" fmla="*/ 144857 h 954119"/>
              <a:gd name="connsiteX254" fmla="*/ 174187 w 1363924"/>
              <a:gd name="connsiteY254" fmla="*/ 187348 h 954119"/>
              <a:gd name="connsiteX255" fmla="*/ 131695 w 1363924"/>
              <a:gd name="connsiteY255" fmla="*/ 229839 h 954119"/>
              <a:gd name="connsiteX256" fmla="*/ 89204 w 1363924"/>
              <a:gd name="connsiteY256" fmla="*/ 187348 h 954119"/>
              <a:gd name="connsiteX257" fmla="*/ 131695 w 1363924"/>
              <a:gd name="connsiteY257" fmla="*/ 144857 h 954119"/>
              <a:gd name="connsiteX258" fmla="*/ 0 w 1363924"/>
              <a:gd name="connsiteY258" fmla="*/ 32292 h 954119"/>
              <a:gd name="connsiteX259" fmla="*/ 4225 w 1363924"/>
              <a:gd name="connsiteY259" fmla="*/ 42491 h 954119"/>
              <a:gd name="connsiteX260" fmla="*/ 0 w 1363924"/>
              <a:gd name="connsiteY260" fmla="*/ 52691 h 954119"/>
              <a:gd name="connsiteX261" fmla="*/ 1321433 w 1363924"/>
              <a:gd name="connsiteY261" fmla="*/ 0 h 954119"/>
              <a:gd name="connsiteX262" fmla="*/ 1363924 w 1363924"/>
              <a:gd name="connsiteY262" fmla="*/ 42491 h 954119"/>
              <a:gd name="connsiteX263" fmla="*/ 1321433 w 1363924"/>
              <a:gd name="connsiteY263" fmla="*/ 84984 h 954119"/>
              <a:gd name="connsiteX264" fmla="*/ 1278942 w 1363924"/>
              <a:gd name="connsiteY264" fmla="*/ 42491 h 954119"/>
              <a:gd name="connsiteX265" fmla="*/ 1321433 w 1363924"/>
              <a:gd name="connsiteY265" fmla="*/ 0 h 954119"/>
              <a:gd name="connsiteX266" fmla="*/ 1151471 w 1363924"/>
              <a:gd name="connsiteY266" fmla="*/ 0 h 954119"/>
              <a:gd name="connsiteX267" fmla="*/ 1193962 w 1363924"/>
              <a:gd name="connsiteY267" fmla="*/ 42491 h 954119"/>
              <a:gd name="connsiteX268" fmla="*/ 1151471 w 1363924"/>
              <a:gd name="connsiteY268" fmla="*/ 84984 h 954119"/>
              <a:gd name="connsiteX269" fmla="*/ 1108980 w 1363924"/>
              <a:gd name="connsiteY269" fmla="*/ 42491 h 954119"/>
              <a:gd name="connsiteX270" fmla="*/ 1151471 w 1363924"/>
              <a:gd name="connsiteY270" fmla="*/ 0 h 954119"/>
              <a:gd name="connsiteX271" fmla="*/ 981509 w 1363924"/>
              <a:gd name="connsiteY271" fmla="*/ 0 h 954119"/>
              <a:gd name="connsiteX272" fmla="*/ 1024000 w 1363924"/>
              <a:gd name="connsiteY272" fmla="*/ 42491 h 954119"/>
              <a:gd name="connsiteX273" fmla="*/ 981509 w 1363924"/>
              <a:gd name="connsiteY273" fmla="*/ 84984 h 954119"/>
              <a:gd name="connsiteX274" fmla="*/ 939016 w 1363924"/>
              <a:gd name="connsiteY274" fmla="*/ 42491 h 954119"/>
              <a:gd name="connsiteX275" fmla="*/ 981509 w 1363924"/>
              <a:gd name="connsiteY275" fmla="*/ 0 h 954119"/>
              <a:gd name="connsiteX276" fmla="*/ 811545 w 1363924"/>
              <a:gd name="connsiteY276" fmla="*/ 0 h 954119"/>
              <a:gd name="connsiteX277" fmla="*/ 854038 w 1363924"/>
              <a:gd name="connsiteY277" fmla="*/ 42491 h 954119"/>
              <a:gd name="connsiteX278" fmla="*/ 811545 w 1363924"/>
              <a:gd name="connsiteY278" fmla="*/ 84984 h 954119"/>
              <a:gd name="connsiteX279" fmla="*/ 769054 w 1363924"/>
              <a:gd name="connsiteY279" fmla="*/ 42491 h 954119"/>
              <a:gd name="connsiteX280" fmla="*/ 811545 w 1363924"/>
              <a:gd name="connsiteY280" fmla="*/ 0 h 954119"/>
              <a:gd name="connsiteX281" fmla="*/ 641583 w 1363924"/>
              <a:gd name="connsiteY281" fmla="*/ 0 h 954119"/>
              <a:gd name="connsiteX282" fmla="*/ 684075 w 1363924"/>
              <a:gd name="connsiteY282" fmla="*/ 42491 h 954119"/>
              <a:gd name="connsiteX283" fmla="*/ 641583 w 1363924"/>
              <a:gd name="connsiteY283" fmla="*/ 84984 h 954119"/>
              <a:gd name="connsiteX284" fmla="*/ 599091 w 1363924"/>
              <a:gd name="connsiteY284" fmla="*/ 42491 h 954119"/>
              <a:gd name="connsiteX285" fmla="*/ 641583 w 1363924"/>
              <a:gd name="connsiteY285" fmla="*/ 0 h 954119"/>
              <a:gd name="connsiteX286" fmla="*/ 471621 w 1363924"/>
              <a:gd name="connsiteY286" fmla="*/ 0 h 954119"/>
              <a:gd name="connsiteX287" fmla="*/ 514112 w 1363924"/>
              <a:gd name="connsiteY287" fmla="*/ 42491 h 954119"/>
              <a:gd name="connsiteX288" fmla="*/ 471621 w 1363924"/>
              <a:gd name="connsiteY288" fmla="*/ 84984 h 954119"/>
              <a:gd name="connsiteX289" fmla="*/ 429128 w 1363924"/>
              <a:gd name="connsiteY289" fmla="*/ 42491 h 954119"/>
              <a:gd name="connsiteX290" fmla="*/ 471621 w 1363924"/>
              <a:gd name="connsiteY290" fmla="*/ 0 h 954119"/>
              <a:gd name="connsiteX291" fmla="*/ 301658 w 1363924"/>
              <a:gd name="connsiteY291" fmla="*/ 0 h 954119"/>
              <a:gd name="connsiteX292" fmla="*/ 344150 w 1363924"/>
              <a:gd name="connsiteY292" fmla="*/ 42491 h 954119"/>
              <a:gd name="connsiteX293" fmla="*/ 301658 w 1363924"/>
              <a:gd name="connsiteY293" fmla="*/ 84984 h 954119"/>
              <a:gd name="connsiteX294" fmla="*/ 259167 w 1363924"/>
              <a:gd name="connsiteY294" fmla="*/ 42491 h 954119"/>
              <a:gd name="connsiteX295" fmla="*/ 301658 w 1363924"/>
              <a:gd name="connsiteY295" fmla="*/ 0 h 954119"/>
              <a:gd name="connsiteX296" fmla="*/ 131695 w 1363924"/>
              <a:gd name="connsiteY296" fmla="*/ 0 h 954119"/>
              <a:gd name="connsiteX297" fmla="*/ 174187 w 1363924"/>
              <a:gd name="connsiteY297" fmla="*/ 42491 h 954119"/>
              <a:gd name="connsiteX298" fmla="*/ 131695 w 1363924"/>
              <a:gd name="connsiteY298" fmla="*/ 84984 h 954119"/>
              <a:gd name="connsiteX299" fmla="*/ 89204 w 1363924"/>
              <a:gd name="connsiteY299" fmla="*/ 42491 h 954119"/>
              <a:gd name="connsiteX300" fmla="*/ 131695 w 1363924"/>
              <a:gd name="connsiteY300" fmla="*/ 0 h 95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363924" h="954119">
                <a:moveTo>
                  <a:pt x="0" y="901428"/>
                </a:moveTo>
                <a:lnTo>
                  <a:pt x="4225" y="911628"/>
                </a:lnTo>
                <a:lnTo>
                  <a:pt x="0" y="921827"/>
                </a:lnTo>
                <a:close/>
                <a:moveTo>
                  <a:pt x="1321433" y="869137"/>
                </a:moveTo>
                <a:cubicBezTo>
                  <a:pt x="1344900" y="869137"/>
                  <a:pt x="1363924" y="888161"/>
                  <a:pt x="1363924" y="911628"/>
                </a:cubicBezTo>
                <a:cubicBezTo>
                  <a:pt x="1363924" y="935095"/>
                  <a:pt x="1344900" y="954119"/>
                  <a:pt x="1321433" y="954119"/>
                </a:cubicBezTo>
                <a:cubicBezTo>
                  <a:pt x="1297966" y="954119"/>
                  <a:pt x="1278942" y="935095"/>
                  <a:pt x="1278942" y="911628"/>
                </a:cubicBezTo>
                <a:cubicBezTo>
                  <a:pt x="1278942" y="888161"/>
                  <a:pt x="1297966" y="869137"/>
                  <a:pt x="1321433" y="869137"/>
                </a:cubicBezTo>
                <a:close/>
                <a:moveTo>
                  <a:pt x="1151471" y="869137"/>
                </a:moveTo>
                <a:cubicBezTo>
                  <a:pt x="1174938" y="869137"/>
                  <a:pt x="1193962" y="888161"/>
                  <a:pt x="1193962" y="911628"/>
                </a:cubicBezTo>
                <a:cubicBezTo>
                  <a:pt x="1193962" y="935095"/>
                  <a:pt x="1174938" y="954119"/>
                  <a:pt x="1151471" y="954119"/>
                </a:cubicBezTo>
                <a:cubicBezTo>
                  <a:pt x="1128004" y="954119"/>
                  <a:pt x="1108980" y="935095"/>
                  <a:pt x="1108980" y="911628"/>
                </a:cubicBezTo>
                <a:cubicBezTo>
                  <a:pt x="1108980" y="888161"/>
                  <a:pt x="1128004" y="869137"/>
                  <a:pt x="1151471" y="869137"/>
                </a:cubicBezTo>
                <a:close/>
                <a:moveTo>
                  <a:pt x="981509" y="869137"/>
                </a:moveTo>
                <a:cubicBezTo>
                  <a:pt x="1004974" y="869137"/>
                  <a:pt x="1024000" y="888161"/>
                  <a:pt x="1024000" y="911628"/>
                </a:cubicBezTo>
                <a:cubicBezTo>
                  <a:pt x="1024000" y="935095"/>
                  <a:pt x="1004974" y="954119"/>
                  <a:pt x="981509" y="954119"/>
                </a:cubicBezTo>
                <a:cubicBezTo>
                  <a:pt x="958042" y="954119"/>
                  <a:pt x="939016" y="935095"/>
                  <a:pt x="939016" y="911628"/>
                </a:cubicBezTo>
                <a:cubicBezTo>
                  <a:pt x="939016" y="888161"/>
                  <a:pt x="958042" y="869137"/>
                  <a:pt x="981509" y="869137"/>
                </a:cubicBezTo>
                <a:close/>
                <a:moveTo>
                  <a:pt x="811545" y="869137"/>
                </a:moveTo>
                <a:cubicBezTo>
                  <a:pt x="835012" y="869137"/>
                  <a:pt x="854038" y="888161"/>
                  <a:pt x="854038" y="911628"/>
                </a:cubicBezTo>
                <a:cubicBezTo>
                  <a:pt x="854038" y="935095"/>
                  <a:pt x="835012" y="954119"/>
                  <a:pt x="811545" y="954119"/>
                </a:cubicBezTo>
                <a:cubicBezTo>
                  <a:pt x="788078" y="954119"/>
                  <a:pt x="769054" y="935095"/>
                  <a:pt x="769054" y="911628"/>
                </a:cubicBezTo>
                <a:cubicBezTo>
                  <a:pt x="769054" y="888161"/>
                  <a:pt x="788078" y="869137"/>
                  <a:pt x="811545" y="869137"/>
                </a:cubicBezTo>
                <a:close/>
                <a:moveTo>
                  <a:pt x="641583" y="869137"/>
                </a:moveTo>
                <a:cubicBezTo>
                  <a:pt x="665050" y="869137"/>
                  <a:pt x="684075" y="888161"/>
                  <a:pt x="684075" y="911628"/>
                </a:cubicBezTo>
                <a:cubicBezTo>
                  <a:pt x="684075" y="935095"/>
                  <a:pt x="665050" y="954119"/>
                  <a:pt x="641583" y="954119"/>
                </a:cubicBezTo>
                <a:cubicBezTo>
                  <a:pt x="618116" y="954119"/>
                  <a:pt x="599091" y="935095"/>
                  <a:pt x="599091" y="911628"/>
                </a:cubicBezTo>
                <a:cubicBezTo>
                  <a:pt x="599091" y="888161"/>
                  <a:pt x="618116" y="869137"/>
                  <a:pt x="641583" y="869137"/>
                </a:cubicBezTo>
                <a:close/>
                <a:moveTo>
                  <a:pt x="471621" y="869137"/>
                </a:moveTo>
                <a:cubicBezTo>
                  <a:pt x="495087" y="869137"/>
                  <a:pt x="514112" y="888161"/>
                  <a:pt x="514112" y="911628"/>
                </a:cubicBezTo>
                <a:cubicBezTo>
                  <a:pt x="514112" y="935095"/>
                  <a:pt x="495087" y="954119"/>
                  <a:pt x="471621" y="954119"/>
                </a:cubicBezTo>
                <a:cubicBezTo>
                  <a:pt x="448153" y="954119"/>
                  <a:pt x="429128" y="935095"/>
                  <a:pt x="429128" y="911628"/>
                </a:cubicBezTo>
                <a:cubicBezTo>
                  <a:pt x="429128" y="888161"/>
                  <a:pt x="448153" y="869137"/>
                  <a:pt x="471621" y="869137"/>
                </a:cubicBezTo>
                <a:close/>
                <a:moveTo>
                  <a:pt x="301658" y="869137"/>
                </a:moveTo>
                <a:cubicBezTo>
                  <a:pt x="325125" y="869137"/>
                  <a:pt x="344150" y="888161"/>
                  <a:pt x="344150" y="911628"/>
                </a:cubicBezTo>
                <a:cubicBezTo>
                  <a:pt x="344150" y="935095"/>
                  <a:pt x="325125" y="954119"/>
                  <a:pt x="301658" y="954119"/>
                </a:cubicBezTo>
                <a:cubicBezTo>
                  <a:pt x="278191" y="954119"/>
                  <a:pt x="259167" y="935095"/>
                  <a:pt x="259167" y="911628"/>
                </a:cubicBezTo>
                <a:cubicBezTo>
                  <a:pt x="259167" y="888161"/>
                  <a:pt x="278191" y="869137"/>
                  <a:pt x="301658" y="869137"/>
                </a:cubicBezTo>
                <a:close/>
                <a:moveTo>
                  <a:pt x="131695" y="869137"/>
                </a:moveTo>
                <a:cubicBezTo>
                  <a:pt x="155163" y="869137"/>
                  <a:pt x="174187" y="888161"/>
                  <a:pt x="174187" y="911628"/>
                </a:cubicBezTo>
                <a:cubicBezTo>
                  <a:pt x="174187" y="935095"/>
                  <a:pt x="155163" y="954119"/>
                  <a:pt x="131695" y="954119"/>
                </a:cubicBezTo>
                <a:cubicBezTo>
                  <a:pt x="108229" y="954119"/>
                  <a:pt x="89204" y="935095"/>
                  <a:pt x="89204" y="911628"/>
                </a:cubicBezTo>
                <a:cubicBezTo>
                  <a:pt x="89204" y="888161"/>
                  <a:pt x="108229" y="869137"/>
                  <a:pt x="131695" y="869137"/>
                </a:cubicBezTo>
                <a:close/>
                <a:moveTo>
                  <a:pt x="0" y="756572"/>
                </a:moveTo>
                <a:lnTo>
                  <a:pt x="4225" y="766771"/>
                </a:lnTo>
                <a:lnTo>
                  <a:pt x="0" y="776971"/>
                </a:lnTo>
                <a:close/>
                <a:moveTo>
                  <a:pt x="1321433" y="724280"/>
                </a:moveTo>
                <a:cubicBezTo>
                  <a:pt x="1344900" y="724280"/>
                  <a:pt x="1363924" y="743304"/>
                  <a:pt x="1363924" y="766771"/>
                </a:cubicBezTo>
                <a:cubicBezTo>
                  <a:pt x="1363924" y="790238"/>
                  <a:pt x="1344900" y="809264"/>
                  <a:pt x="1321433" y="809264"/>
                </a:cubicBezTo>
                <a:cubicBezTo>
                  <a:pt x="1297966" y="809264"/>
                  <a:pt x="1278942" y="790238"/>
                  <a:pt x="1278942" y="766771"/>
                </a:cubicBezTo>
                <a:cubicBezTo>
                  <a:pt x="1278942" y="743304"/>
                  <a:pt x="1297966" y="724280"/>
                  <a:pt x="1321433" y="724280"/>
                </a:cubicBezTo>
                <a:close/>
                <a:moveTo>
                  <a:pt x="1151471" y="724280"/>
                </a:moveTo>
                <a:cubicBezTo>
                  <a:pt x="1174938" y="724280"/>
                  <a:pt x="1193962" y="743304"/>
                  <a:pt x="1193962" y="766771"/>
                </a:cubicBezTo>
                <a:cubicBezTo>
                  <a:pt x="1193962" y="790238"/>
                  <a:pt x="1174938" y="809264"/>
                  <a:pt x="1151471" y="809264"/>
                </a:cubicBezTo>
                <a:cubicBezTo>
                  <a:pt x="1128004" y="809264"/>
                  <a:pt x="1108980" y="790238"/>
                  <a:pt x="1108980" y="766771"/>
                </a:cubicBezTo>
                <a:cubicBezTo>
                  <a:pt x="1108980" y="743304"/>
                  <a:pt x="1128004" y="724280"/>
                  <a:pt x="1151471" y="724280"/>
                </a:cubicBezTo>
                <a:close/>
                <a:moveTo>
                  <a:pt x="981509" y="724280"/>
                </a:moveTo>
                <a:cubicBezTo>
                  <a:pt x="1004974" y="724280"/>
                  <a:pt x="1024000" y="743304"/>
                  <a:pt x="1024000" y="766771"/>
                </a:cubicBezTo>
                <a:cubicBezTo>
                  <a:pt x="1024000" y="790238"/>
                  <a:pt x="1004974" y="809264"/>
                  <a:pt x="981509" y="809264"/>
                </a:cubicBezTo>
                <a:cubicBezTo>
                  <a:pt x="958042" y="809264"/>
                  <a:pt x="939016" y="790238"/>
                  <a:pt x="939016" y="766771"/>
                </a:cubicBezTo>
                <a:cubicBezTo>
                  <a:pt x="939016" y="743304"/>
                  <a:pt x="958042" y="724280"/>
                  <a:pt x="981509" y="724280"/>
                </a:cubicBezTo>
                <a:close/>
                <a:moveTo>
                  <a:pt x="811545" y="724280"/>
                </a:moveTo>
                <a:cubicBezTo>
                  <a:pt x="835012" y="724280"/>
                  <a:pt x="854038" y="743304"/>
                  <a:pt x="854038" y="766771"/>
                </a:cubicBezTo>
                <a:cubicBezTo>
                  <a:pt x="854038" y="790238"/>
                  <a:pt x="835012" y="809264"/>
                  <a:pt x="811545" y="809264"/>
                </a:cubicBezTo>
                <a:cubicBezTo>
                  <a:pt x="788078" y="809264"/>
                  <a:pt x="769054" y="790238"/>
                  <a:pt x="769054" y="766771"/>
                </a:cubicBezTo>
                <a:cubicBezTo>
                  <a:pt x="769054" y="743304"/>
                  <a:pt x="788078" y="724280"/>
                  <a:pt x="811545" y="724280"/>
                </a:cubicBezTo>
                <a:close/>
                <a:moveTo>
                  <a:pt x="641583" y="724280"/>
                </a:moveTo>
                <a:cubicBezTo>
                  <a:pt x="665050" y="724280"/>
                  <a:pt x="684075" y="743304"/>
                  <a:pt x="684075" y="766771"/>
                </a:cubicBezTo>
                <a:cubicBezTo>
                  <a:pt x="684075" y="790238"/>
                  <a:pt x="665050" y="809264"/>
                  <a:pt x="641583" y="809264"/>
                </a:cubicBezTo>
                <a:cubicBezTo>
                  <a:pt x="618116" y="809264"/>
                  <a:pt x="599091" y="790238"/>
                  <a:pt x="599091" y="766771"/>
                </a:cubicBezTo>
                <a:cubicBezTo>
                  <a:pt x="599091" y="743304"/>
                  <a:pt x="618116" y="724280"/>
                  <a:pt x="641583" y="724280"/>
                </a:cubicBezTo>
                <a:close/>
                <a:moveTo>
                  <a:pt x="471621" y="724280"/>
                </a:moveTo>
                <a:cubicBezTo>
                  <a:pt x="495087" y="724280"/>
                  <a:pt x="514112" y="743304"/>
                  <a:pt x="514112" y="766771"/>
                </a:cubicBezTo>
                <a:cubicBezTo>
                  <a:pt x="514112" y="790238"/>
                  <a:pt x="495087" y="809264"/>
                  <a:pt x="471621" y="809264"/>
                </a:cubicBezTo>
                <a:cubicBezTo>
                  <a:pt x="448153" y="809264"/>
                  <a:pt x="429128" y="790238"/>
                  <a:pt x="429128" y="766771"/>
                </a:cubicBezTo>
                <a:cubicBezTo>
                  <a:pt x="429128" y="743304"/>
                  <a:pt x="448153" y="724280"/>
                  <a:pt x="471621" y="724280"/>
                </a:cubicBezTo>
                <a:close/>
                <a:moveTo>
                  <a:pt x="301658" y="724280"/>
                </a:moveTo>
                <a:cubicBezTo>
                  <a:pt x="325125" y="724280"/>
                  <a:pt x="344150" y="743304"/>
                  <a:pt x="344150" y="766771"/>
                </a:cubicBezTo>
                <a:cubicBezTo>
                  <a:pt x="344150" y="790238"/>
                  <a:pt x="325125" y="809264"/>
                  <a:pt x="301658" y="809264"/>
                </a:cubicBezTo>
                <a:cubicBezTo>
                  <a:pt x="278191" y="809264"/>
                  <a:pt x="259167" y="790238"/>
                  <a:pt x="259167" y="766771"/>
                </a:cubicBezTo>
                <a:cubicBezTo>
                  <a:pt x="259167" y="743304"/>
                  <a:pt x="278191" y="724280"/>
                  <a:pt x="301658" y="724280"/>
                </a:cubicBezTo>
                <a:close/>
                <a:moveTo>
                  <a:pt x="131695" y="724280"/>
                </a:moveTo>
                <a:cubicBezTo>
                  <a:pt x="155163" y="724280"/>
                  <a:pt x="174187" y="743304"/>
                  <a:pt x="174187" y="766771"/>
                </a:cubicBezTo>
                <a:cubicBezTo>
                  <a:pt x="174187" y="790238"/>
                  <a:pt x="155163" y="809264"/>
                  <a:pt x="131695" y="809264"/>
                </a:cubicBezTo>
                <a:cubicBezTo>
                  <a:pt x="108229" y="809264"/>
                  <a:pt x="89204" y="790238"/>
                  <a:pt x="89204" y="766771"/>
                </a:cubicBezTo>
                <a:cubicBezTo>
                  <a:pt x="89204" y="743304"/>
                  <a:pt x="108229" y="724280"/>
                  <a:pt x="131695" y="724280"/>
                </a:cubicBezTo>
                <a:close/>
                <a:moveTo>
                  <a:pt x="0" y="611716"/>
                </a:moveTo>
                <a:lnTo>
                  <a:pt x="4225" y="621916"/>
                </a:lnTo>
                <a:lnTo>
                  <a:pt x="0" y="632116"/>
                </a:lnTo>
                <a:close/>
                <a:moveTo>
                  <a:pt x="1321433" y="579423"/>
                </a:moveTo>
                <a:cubicBezTo>
                  <a:pt x="1344900" y="579423"/>
                  <a:pt x="1363924" y="598449"/>
                  <a:pt x="1363924" y="621916"/>
                </a:cubicBezTo>
                <a:cubicBezTo>
                  <a:pt x="1363924" y="645383"/>
                  <a:pt x="1344900" y="664407"/>
                  <a:pt x="1321433" y="664407"/>
                </a:cubicBezTo>
                <a:cubicBezTo>
                  <a:pt x="1297966" y="664407"/>
                  <a:pt x="1278942" y="645383"/>
                  <a:pt x="1278942" y="621916"/>
                </a:cubicBezTo>
                <a:cubicBezTo>
                  <a:pt x="1278942" y="598449"/>
                  <a:pt x="1297966" y="579423"/>
                  <a:pt x="1321433" y="579423"/>
                </a:cubicBezTo>
                <a:close/>
                <a:moveTo>
                  <a:pt x="1151471" y="579423"/>
                </a:moveTo>
                <a:cubicBezTo>
                  <a:pt x="1174938" y="579423"/>
                  <a:pt x="1193962" y="598449"/>
                  <a:pt x="1193962" y="621916"/>
                </a:cubicBezTo>
                <a:cubicBezTo>
                  <a:pt x="1193962" y="645383"/>
                  <a:pt x="1174938" y="664407"/>
                  <a:pt x="1151471" y="664407"/>
                </a:cubicBezTo>
                <a:cubicBezTo>
                  <a:pt x="1128004" y="664407"/>
                  <a:pt x="1108980" y="645383"/>
                  <a:pt x="1108980" y="621916"/>
                </a:cubicBezTo>
                <a:cubicBezTo>
                  <a:pt x="1108980" y="598449"/>
                  <a:pt x="1128004" y="579423"/>
                  <a:pt x="1151471" y="579423"/>
                </a:cubicBezTo>
                <a:close/>
                <a:moveTo>
                  <a:pt x="981509" y="579423"/>
                </a:moveTo>
                <a:cubicBezTo>
                  <a:pt x="1004974" y="579423"/>
                  <a:pt x="1024000" y="598449"/>
                  <a:pt x="1024000" y="621916"/>
                </a:cubicBezTo>
                <a:cubicBezTo>
                  <a:pt x="1024000" y="645383"/>
                  <a:pt x="1004974" y="664407"/>
                  <a:pt x="981509" y="664407"/>
                </a:cubicBezTo>
                <a:cubicBezTo>
                  <a:pt x="958042" y="664407"/>
                  <a:pt x="939016" y="645383"/>
                  <a:pt x="939016" y="621916"/>
                </a:cubicBezTo>
                <a:cubicBezTo>
                  <a:pt x="939016" y="598449"/>
                  <a:pt x="958042" y="579423"/>
                  <a:pt x="981509" y="579423"/>
                </a:cubicBezTo>
                <a:close/>
                <a:moveTo>
                  <a:pt x="811545" y="579423"/>
                </a:moveTo>
                <a:cubicBezTo>
                  <a:pt x="835012" y="579423"/>
                  <a:pt x="854038" y="598449"/>
                  <a:pt x="854038" y="621916"/>
                </a:cubicBezTo>
                <a:cubicBezTo>
                  <a:pt x="854038" y="645383"/>
                  <a:pt x="835012" y="664407"/>
                  <a:pt x="811545" y="664407"/>
                </a:cubicBezTo>
                <a:cubicBezTo>
                  <a:pt x="788078" y="664407"/>
                  <a:pt x="769054" y="645383"/>
                  <a:pt x="769054" y="621916"/>
                </a:cubicBezTo>
                <a:cubicBezTo>
                  <a:pt x="769054" y="598449"/>
                  <a:pt x="788078" y="579423"/>
                  <a:pt x="811545" y="579423"/>
                </a:cubicBezTo>
                <a:close/>
                <a:moveTo>
                  <a:pt x="641583" y="579423"/>
                </a:moveTo>
                <a:cubicBezTo>
                  <a:pt x="665050" y="579423"/>
                  <a:pt x="684075" y="598449"/>
                  <a:pt x="684075" y="621916"/>
                </a:cubicBezTo>
                <a:cubicBezTo>
                  <a:pt x="684075" y="645383"/>
                  <a:pt x="665050" y="664407"/>
                  <a:pt x="641583" y="664407"/>
                </a:cubicBezTo>
                <a:cubicBezTo>
                  <a:pt x="618116" y="664407"/>
                  <a:pt x="599091" y="645383"/>
                  <a:pt x="599091" y="621916"/>
                </a:cubicBezTo>
                <a:cubicBezTo>
                  <a:pt x="599091" y="598449"/>
                  <a:pt x="618116" y="579423"/>
                  <a:pt x="641583" y="579423"/>
                </a:cubicBezTo>
                <a:close/>
                <a:moveTo>
                  <a:pt x="471621" y="579423"/>
                </a:moveTo>
                <a:cubicBezTo>
                  <a:pt x="495087" y="579423"/>
                  <a:pt x="514112" y="598449"/>
                  <a:pt x="514112" y="621916"/>
                </a:cubicBezTo>
                <a:cubicBezTo>
                  <a:pt x="514112" y="645383"/>
                  <a:pt x="495087" y="664407"/>
                  <a:pt x="471621" y="664407"/>
                </a:cubicBezTo>
                <a:cubicBezTo>
                  <a:pt x="448153" y="664407"/>
                  <a:pt x="429128" y="645383"/>
                  <a:pt x="429128" y="621916"/>
                </a:cubicBezTo>
                <a:cubicBezTo>
                  <a:pt x="429128" y="598449"/>
                  <a:pt x="448153" y="579423"/>
                  <a:pt x="471621" y="579423"/>
                </a:cubicBezTo>
                <a:close/>
                <a:moveTo>
                  <a:pt x="301658" y="579423"/>
                </a:moveTo>
                <a:cubicBezTo>
                  <a:pt x="325125" y="579423"/>
                  <a:pt x="344150" y="598449"/>
                  <a:pt x="344150" y="621916"/>
                </a:cubicBezTo>
                <a:cubicBezTo>
                  <a:pt x="344150" y="645383"/>
                  <a:pt x="325125" y="664407"/>
                  <a:pt x="301658" y="664407"/>
                </a:cubicBezTo>
                <a:cubicBezTo>
                  <a:pt x="278191" y="664407"/>
                  <a:pt x="259167" y="645383"/>
                  <a:pt x="259167" y="621916"/>
                </a:cubicBezTo>
                <a:cubicBezTo>
                  <a:pt x="259167" y="598449"/>
                  <a:pt x="278191" y="579423"/>
                  <a:pt x="301658" y="579423"/>
                </a:cubicBezTo>
                <a:close/>
                <a:moveTo>
                  <a:pt x="131695" y="579423"/>
                </a:moveTo>
                <a:cubicBezTo>
                  <a:pt x="155163" y="579423"/>
                  <a:pt x="174187" y="598449"/>
                  <a:pt x="174187" y="621916"/>
                </a:cubicBezTo>
                <a:cubicBezTo>
                  <a:pt x="174187" y="645383"/>
                  <a:pt x="155163" y="664407"/>
                  <a:pt x="131695" y="664407"/>
                </a:cubicBezTo>
                <a:cubicBezTo>
                  <a:pt x="108229" y="664407"/>
                  <a:pt x="89204" y="645383"/>
                  <a:pt x="89204" y="621916"/>
                </a:cubicBezTo>
                <a:cubicBezTo>
                  <a:pt x="89204" y="598449"/>
                  <a:pt x="108229" y="579423"/>
                  <a:pt x="131695" y="579423"/>
                </a:cubicBezTo>
                <a:close/>
                <a:moveTo>
                  <a:pt x="0" y="466860"/>
                </a:moveTo>
                <a:lnTo>
                  <a:pt x="4225" y="477060"/>
                </a:lnTo>
                <a:lnTo>
                  <a:pt x="0" y="487259"/>
                </a:lnTo>
                <a:close/>
                <a:moveTo>
                  <a:pt x="1321433" y="434568"/>
                </a:moveTo>
                <a:cubicBezTo>
                  <a:pt x="1344900" y="434568"/>
                  <a:pt x="1363924" y="453593"/>
                  <a:pt x="1363924" y="477060"/>
                </a:cubicBezTo>
                <a:cubicBezTo>
                  <a:pt x="1363924" y="500527"/>
                  <a:pt x="1344900" y="519551"/>
                  <a:pt x="1321433" y="519551"/>
                </a:cubicBezTo>
                <a:cubicBezTo>
                  <a:pt x="1297966" y="519551"/>
                  <a:pt x="1278942" y="500527"/>
                  <a:pt x="1278942" y="477060"/>
                </a:cubicBezTo>
                <a:cubicBezTo>
                  <a:pt x="1278942" y="453593"/>
                  <a:pt x="1297966" y="434568"/>
                  <a:pt x="1321433" y="434568"/>
                </a:cubicBezTo>
                <a:close/>
                <a:moveTo>
                  <a:pt x="1151471" y="434568"/>
                </a:moveTo>
                <a:cubicBezTo>
                  <a:pt x="1174938" y="434568"/>
                  <a:pt x="1193962" y="453593"/>
                  <a:pt x="1193962" y="477060"/>
                </a:cubicBezTo>
                <a:cubicBezTo>
                  <a:pt x="1193962" y="500527"/>
                  <a:pt x="1174938" y="519551"/>
                  <a:pt x="1151471" y="519551"/>
                </a:cubicBezTo>
                <a:cubicBezTo>
                  <a:pt x="1128004" y="519551"/>
                  <a:pt x="1108980" y="500527"/>
                  <a:pt x="1108980" y="477060"/>
                </a:cubicBezTo>
                <a:cubicBezTo>
                  <a:pt x="1108980" y="453593"/>
                  <a:pt x="1128004" y="434568"/>
                  <a:pt x="1151471" y="434568"/>
                </a:cubicBezTo>
                <a:close/>
                <a:moveTo>
                  <a:pt x="981509" y="434568"/>
                </a:moveTo>
                <a:cubicBezTo>
                  <a:pt x="1004974" y="434568"/>
                  <a:pt x="1024000" y="453593"/>
                  <a:pt x="1024000" y="477060"/>
                </a:cubicBezTo>
                <a:cubicBezTo>
                  <a:pt x="1024000" y="500527"/>
                  <a:pt x="1004974" y="519551"/>
                  <a:pt x="981509" y="519551"/>
                </a:cubicBezTo>
                <a:cubicBezTo>
                  <a:pt x="958042" y="519551"/>
                  <a:pt x="939016" y="500527"/>
                  <a:pt x="939016" y="477060"/>
                </a:cubicBezTo>
                <a:cubicBezTo>
                  <a:pt x="939016" y="453593"/>
                  <a:pt x="958042" y="434568"/>
                  <a:pt x="981509" y="434568"/>
                </a:cubicBezTo>
                <a:close/>
                <a:moveTo>
                  <a:pt x="811545" y="434568"/>
                </a:moveTo>
                <a:cubicBezTo>
                  <a:pt x="835012" y="434568"/>
                  <a:pt x="854038" y="453593"/>
                  <a:pt x="854038" y="477060"/>
                </a:cubicBezTo>
                <a:cubicBezTo>
                  <a:pt x="854038" y="500527"/>
                  <a:pt x="835012" y="519551"/>
                  <a:pt x="811545" y="519551"/>
                </a:cubicBezTo>
                <a:cubicBezTo>
                  <a:pt x="788078" y="519551"/>
                  <a:pt x="769054" y="500527"/>
                  <a:pt x="769054" y="477060"/>
                </a:cubicBezTo>
                <a:cubicBezTo>
                  <a:pt x="769054" y="453593"/>
                  <a:pt x="788078" y="434568"/>
                  <a:pt x="811545" y="434568"/>
                </a:cubicBezTo>
                <a:close/>
                <a:moveTo>
                  <a:pt x="641583" y="434568"/>
                </a:moveTo>
                <a:cubicBezTo>
                  <a:pt x="665050" y="434568"/>
                  <a:pt x="684075" y="453593"/>
                  <a:pt x="684075" y="477060"/>
                </a:cubicBezTo>
                <a:cubicBezTo>
                  <a:pt x="684075" y="500527"/>
                  <a:pt x="665050" y="519551"/>
                  <a:pt x="641583" y="519551"/>
                </a:cubicBezTo>
                <a:cubicBezTo>
                  <a:pt x="618116" y="519551"/>
                  <a:pt x="599091" y="500527"/>
                  <a:pt x="599091" y="477060"/>
                </a:cubicBezTo>
                <a:cubicBezTo>
                  <a:pt x="599091" y="453593"/>
                  <a:pt x="618116" y="434568"/>
                  <a:pt x="641583" y="434568"/>
                </a:cubicBezTo>
                <a:close/>
                <a:moveTo>
                  <a:pt x="471621" y="434568"/>
                </a:moveTo>
                <a:cubicBezTo>
                  <a:pt x="495087" y="434568"/>
                  <a:pt x="514112" y="453593"/>
                  <a:pt x="514112" y="477060"/>
                </a:cubicBezTo>
                <a:cubicBezTo>
                  <a:pt x="514112" y="500527"/>
                  <a:pt x="495087" y="519551"/>
                  <a:pt x="471621" y="519551"/>
                </a:cubicBezTo>
                <a:cubicBezTo>
                  <a:pt x="448153" y="519551"/>
                  <a:pt x="429128" y="500527"/>
                  <a:pt x="429128" y="477060"/>
                </a:cubicBezTo>
                <a:cubicBezTo>
                  <a:pt x="429128" y="453593"/>
                  <a:pt x="448153" y="434568"/>
                  <a:pt x="471621" y="434568"/>
                </a:cubicBezTo>
                <a:close/>
                <a:moveTo>
                  <a:pt x="301658" y="434568"/>
                </a:moveTo>
                <a:cubicBezTo>
                  <a:pt x="325125" y="434568"/>
                  <a:pt x="344150" y="453593"/>
                  <a:pt x="344150" y="477060"/>
                </a:cubicBezTo>
                <a:cubicBezTo>
                  <a:pt x="344150" y="500527"/>
                  <a:pt x="325125" y="519551"/>
                  <a:pt x="301658" y="519551"/>
                </a:cubicBezTo>
                <a:cubicBezTo>
                  <a:pt x="278191" y="519551"/>
                  <a:pt x="259167" y="500527"/>
                  <a:pt x="259167" y="477060"/>
                </a:cubicBezTo>
                <a:cubicBezTo>
                  <a:pt x="259167" y="453593"/>
                  <a:pt x="278191" y="434568"/>
                  <a:pt x="301658" y="434568"/>
                </a:cubicBezTo>
                <a:close/>
                <a:moveTo>
                  <a:pt x="131695" y="434568"/>
                </a:moveTo>
                <a:cubicBezTo>
                  <a:pt x="155163" y="434568"/>
                  <a:pt x="174187" y="453593"/>
                  <a:pt x="174187" y="477060"/>
                </a:cubicBezTo>
                <a:cubicBezTo>
                  <a:pt x="174187" y="500527"/>
                  <a:pt x="155163" y="519551"/>
                  <a:pt x="131695" y="519551"/>
                </a:cubicBezTo>
                <a:cubicBezTo>
                  <a:pt x="108229" y="519551"/>
                  <a:pt x="89204" y="500527"/>
                  <a:pt x="89204" y="477060"/>
                </a:cubicBezTo>
                <a:cubicBezTo>
                  <a:pt x="89204" y="453593"/>
                  <a:pt x="108229" y="434568"/>
                  <a:pt x="131695" y="434568"/>
                </a:cubicBezTo>
                <a:close/>
                <a:moveTo>
                  <a:pt x="0" y="322005"/>
                </a:moveTo>
                <a:lnTo>
                  <a:pt x="4225" y="332204"/>
                </a:lnTo>
                <a:lnTo>
                  <a:pt x="0" y="342404"/>
                </a:lnTo>
                <a:close/>
                <a:moveTo>
                  <a:pt x="1321433" y="289712"/>
                </a:moveTo>
                <a:cubicBezTo>
                  <a:pt x="1344900" y="289712"/>
                  <a:pt x="1363924" y="308737"/>
                  <a:pt x="1363924" y="332204"/>
                </a:cubicBezTo>
                <a:cubicBezTo>
                  <a:pt x="1363924" y="355671"/>
                  <a:pt x="1344900" y="374696"/>
                  <a:pt x="1321433" y="374696"/>
                </a:cubicBezTo>
                <a:cubicBezTo>
                  <a:pt x="1297966" y="374696"/>
                  <a:pt x="1278942" y="355671"/>
                  <a:pt x="1278942" y="332204"/>
                </a:cubicBezTo>
                <a:cubicBezTo>
                  <a:pt x="1278942" y="308737"/>
                  <a:pt x="1297966" y="289712"/>
                  <a:pt x="1321433" y="289712"/>
                </a:cubicBezTo>
                <a:close/>
                <a:moveTo>
                  <a:pt x="1151471" y="289712"/>
                </a:moveTo>
                <a:cubicBezTo>
                  <a:pt x="1174938" y="289712"/>
                  <a:pt x="1193962" y="308737"/>
                  <a:pt x="1193962" y="332204"/>
                </a:cubicBezTo>
                <a:cubicBezTo>
                  <a:pt x="1193962" y="355671"/>
                  <a:pt x="1174938" y="374696"/>
                  <a:pt x="1151471" y="374696"/>
                </a:cubicBezTo>
                <a:cubicBezTo>
                  <a:pt x="1128004" y="374696"/>
                  <a:pt x="1108980" y="355671"/>
                  <a:pt x="1108980" y="332204"/>
                </a:cubicBezTo>
                <a:cubicBezTo>
                  <a:pt x="1108980" y="308737"/>
                  <a:pt x="1128004" y="289712"/>
                  <a:pt x="1151471" y="289712"/>
                </a:cubicBezTo>
                <a:close/>
                <a:moveTo>
                  <a:pt x="981509" y="289712"/>
                </a:moveTo>
                <a:cubicBezTo>
                  <a:pt x="1004974" y="289712"/>
                  <a:pt x="1024000" y="308737"/>
                  <a:pt x="1024000" y="332204"/>
                </a:cubicBezTo>
                <a:cubicBezTo>
                  <a:pt x="1024000" y="355671"/>
                  <a:pt x="1004974" y="374696"/>
                  <a:pt x="981509" y="374696"/>
                </a:cubicBezTo>
                <a:cubicBezTo>
                  <a:pt x="958042" y="374696"/>
                  <a:pt x="939016" y="355671"/>
                  <a:pt x="939016" y="332204"/>
                </a:cubicBezTo>
                <a:cubicBezTo>
                  <a:pt x="939016" y="308737"/>
                  <a:pt x="958042" y="289712"/>
                  <a:pt x="981509" y="289712"/>
                </a:cubicBezTo>
                <a:close/>
                <a:moveTo>
                  <a:pt x="811545" y="289712"/>
                </a:moveTo>
                <a:cubicBezTo>
                  <a:pt x="835012" y="289712"/>
                  <a:pt x="854038" y="308737"/>
                  <a:pt x="854038" y="332204"/>
                </a:cubicBezTo>
                <a:cubicBezTo>
                  <a:pt x="854038" y="355671"/>
                  <a:pt x="835012" y="374696"/>
                  <a:pt x="811545" y="374696"/>
                </a:cubicBezTo>
                <a:cubicBezTo>
                  <a:pt x="788078" y="374696"/>
                  <a:pt x="769054" y="355671"/>
                  <a:pt x="769054" y="332204"/>
                </a:cubicBezTo>
                <a:cubicBezTo>
                  <a:pt x="769054" y="308737"/>
                  <a:pt x="788078" y="289712"/>
                  <a:pt x="811545" y="289712"/>
                </a:cubicBezTo>
                <a:close/>
                <a:moveTo>
                  <a:pt x="641583" y="289712"/>
                </a:moveTo>
                <a:cubicBezTo>
                  <a:pt x="665050" y="289712"/>
                  <a:pt x="684075" y="308737"/>
                  <a:pt x="684075" y="332204"/>
                </a:cubicBezTo>
                <a:cubicBezTo>
                  <a:pt x="684075" y="355671"/>
                  <a:pt x="665050" y="374696"/>
                  <a:pt x="641583" y="374696"/>
                </a:cubicBezTo>
                <a:cubicBezTo>
                  <a:pt x="618116" y="374696"/>
                  <a:pt x="599091" y="355671"/>
                  <a:pt x="599091" y="332204"/>
                </a:cubicBezTo>
                <a:cubicBezTo>
                  <a:pt x="599091" y="308737"/>
                  <a:pt x="618116" y="289712"/>
                  <a:pt x="641583" y="289712"/>
                </a:cubicBezTo>
                <a:close/>
                <a:moveTo>
                  <a:pt x="471621" y="289712"/>
                </a:moveTo>
                <a:cubicBezTo>
                  <a:pt x="495087" y="289712"/>
                  <a:pt x="514112" y="308737"/>
                  <a:pt x="514112" y="332204"/>
                </a:cubicBezTo>
                <a:cubicBezTo>
                  <a:pt x="514112" y="355671"/>
                  <a:pt x="495087" y="374696"/>
                  <a:pt x="471621" y="374696"/>
                </a:cubicBezTo>
                <a:cubicBezTo>
                  <a:pt x="448153" y="374696"/>
                  <a:pt x="429128" y="355671"/>
                  <a:pt x="429128" y="332204"/>
                </a:cubicBezTo>
                <a:cubicBezTo>
                  <a:pt x="429128" y="308737"/>
                  <a:pt x="448153" y="289712"/>
                  <a:pt x="471621" y="289712"/>
                </a:cubicBezTo>
                <a:close/>
                <a:moveTo>
                  <a:pt x="301658" y="289712"/>
                </a:moveTo>
                <a:cubicBezTo>
                  <a:pt x="325125" y="289712"/>
                  <a:pt x="344150" y="308737"/>
                  <a:pt x="344150" y="332204"/>
                </a:cubicBezTo>
                <a:cubicBezTo>
                  <a:pt x="344150" y="355671"/>
                  <a:pt x="325125" y="374696"/>
                  <a:pt x="301658" y="374696"/>
                </a:cubicBezTo>
                <a:cubicBezTo>
                  <a:pt x="278191" y="374696"/>
                  <a:pt x="259167" y="355671"/>
                  <a:pt x="259167" y="332204"/>
                </a:cubicBezTo>
                <a:cubicBezTo>
                  <a:pt x="259167" y="308737"/>
                  <a:pt x="278191" y="289712"/>
                  <a:pt x="301658" y="289712"/>
                </a:cubicBezTo>
                <a:close/>
                <a:moveTo>
                  <a:pt x="131695" y="289712"/>
                </a:moveTo>
                <a:cubicBezTo>
                  <a:pt x="155163" y="289712"/>
                  <a:pt x="174187" y="308737"/>
                  <a:pt x="174187" y="332204"/>
                </a:cubicBezTo>
                <a:cubicBezTo>
                  <a:pt x="174187" y="355671"/>
                  <a:pt x="155163" y="374696"/>
                  <a:pt x="131695" y="374696"/>
                </a:cubicBezTo>
                <a:cubicBezTo>
                  <a:pt x="108229" y="374696"/>
                  <a:pt x="89204" y="355671"/>
                  <a:pt x="89204" y="332204"/>
                </a:cubicBezTo>
                <a:cubicBezTo>
                  <a:pt x="89204" y="308737"/>
                  <a:pt x="108229" y="289712"/>
                  <a:pt x="131695" y="289712"/>
                </a:cubicBezTo>
                <a:close/>
                <a:moveTo>
                  <a:pt x="0" y="177148"/>
                </a:moveTo>
                <a:lnTo>
                  <a:pt x="4225" y="187348"/>
                </a:lnTo>
                <a:lnTo>
                  <a:pt x="0" y="197547"/>
                </a:lnTo>
                <a:close/>
                <a:moveTo>
                  <a:pt x="1321433" y="144857"/>
                </a:moveTo>
                <a:cubicBezTo>
                  <a:pt x="1344900" y="144857"/>
                  <a:pt x="1363924" y="163881"/>
                  <a:pt x="1363924" y="187348"/>
                </a:cubicBezTo>
                <a:cubicBezTo>
                  <a:pt x="1363924" y="210815"/>
                  <a:pt x="1344900" y="229839"/>
                  <a:pt x="1321433" y="229839"/>
                </a:cubicBezTo>
                <a:cubicBezTo>
                  <a:pt x="1297966" y="229839"/>
                  <a:pt x="1278942" y="210815"/>
                  <a:pt x="1278942" y="187348"/>
                </a:cubicBezTo>
                <a:cubicBezTo>
                  <a:pt x="1278942" y="163881"/>
                  <a:pt x="1297966" y="144857"/>
                  <a:pt x="1321433" y="144857"/>
                </a:cubicBezTo>
                <a:close/>
                <a:moveTo>
                  <a:pt x="1151471" y="144857"/>
                </a:moveTo>
                <a:cubicBezTo>
                  <a:pt x="1174938" y="144857"/>
                  <a:pt x="1193962" y="163881"/>
                  <a:pt x="1193962" y="187348"/>
                </a:cubicBezTo>
                <a:cubicBezTo>
                  <a:pt x="1193962" y="210815"/>
                  <a:pt x="1174938" y="229839"/>
                  <a:pt x="1151471" y="229839"/>
                </a:cubicBezTo>
                <a:cubicBezTo>
                  <a:pt x="1128004" y="229839"/>
                  <a:pt x="1108980" y="210815"/>
                  <a:pt x="1108980" y="187348"/>
                </a:cubicBezTo>
                <a:cubicBezTo>
                  <a:pt x="1108980" y="163881"/>
                  <a:pt x="1128004" y="144857"/>
                  <a:pt x="1151471" y="144857"/>
                </a:cubicBezTo>
                <a:close/>
                <a:moveTo>
                  <a:pt x="981509" y="144857"/>
                </a:moveTo>
                <a:cubicBezTo>
                  <a:pt x="1004974" y="144857"/>
                  <a:pt x="1024000" y="163881"/>
                  <a:pt x="1024000" y="187348"/>
                </a:cubicBezTo>
                <a:cubicBezTo>
                  <a:pt x="1024000" y="210815"/>
                  <a:pt x="1004974" y="229839"/>
                  <a:pt x="981509" y="229839"/>
                </a:cubicBezTo>
                <a:cubicBezTo>
                  <a:pt x="958042" y="229839"/>
                  <a:pt x="939016" y="210815"/>
                  <a:pt x="939016" y="187348"/>
                </a:cubicBezTo>
                <a:cubicBezTo>
                  <a:pt x="939016" y="163881"/>
                  <a:pt x="958042" y="144857"/>
                  <a:pt x="981509" y="144857"/>
                </a:cubicBezTo>
                <a:close/>
                <a:moveTo>
                  <a:pt x="811545" y="144857"/>
                </a:moveTo>
                <a:cubicBezTo>
                  <a:pt x="835012" y="144857"/>
                  <a:pt x="854038" y="163881"/>
                  <a:pt x="854038" y="187348"/>
                </a:cubicBezTo>
                <a:cubicBezTo>
                  <a:pt x="854038" y="210815"/>
                  <a:pt x="835012" y="229839"/>
                  <a:pt x="811545" y="229839"/>
                </a:cubicBezTo>
                <a:cubicBezTo>
                  <a:pt x="788078" y="229839"/>
                  <a:pt x="769054" y="210815"/>
                  <a:pt x="769054" y="187348"/>
                </a:cubicBezTo>
                <a:cubicBezTo>
                  <a:pt x="769054" y="163881"/>
                  <a:pt x="788078" y="144857"/>
                  <a:pt x="811545" y="144857"/>
                </a:cubicBezTo>
                <a:close/>
                <a:moveTo>
                  <a:pt x="641583" y="144857"/>
                </a:moveTo>
                <a:cubicBezTo>
                  <a:pt x="665050" y="144857"/>
                  <a:pt x="684075" y="163881"/>
                  <a:pt x="684075" y="187348"/>
                </a:cubicBezTo>
                <a:cubicBezTo>
                  <a:pt x="684075" y="210815"/>
                  <a:pt x="665050" y="229839"/>
                  <a:pt x="641583" y="229839"/>
                </a:cubicBezTo>
                <a:cubicBezTo>
                  <a:pt x="618116" y="229839"/>
                  <a:pt x="599091" y="210815"/>
                  <a:pt x="599091" y="187348"/>
                </a:cubicBezTo>
                <a:cubicBezTo>
                  <a:pt x="599091" y="163881"/>
                  <a:pt x="618116" y="144857"/>
                  <a:pt x="641583" y="144857"/>
                </a:cubicBezTo>
                <a:close/>
                <a:moveTo>
                  <a:pt x="471621" y="144857"/>
                </a:moveTo>
                <a:cubicBezTo>
                  <a:pt x="495087" y="144857"/>
                  <a:pt x="514112" y="163881"/>
                  <a:pt x="514112" y="187348"/>
                </a:cubicBezTo>
                <a:cubicBezTo>
                  <a:pt x="514112" y="210815"/>
                  <a:pt x="495087" y="229839"/>
                  <a:pt x="471621" y="229839"/>
                </a:cubicBezTo>
                <a:cubicBezTo>
                  <a:pt x="448153" y="229839"/>
                  <a:pt x="429128" y="210815"/>
                  <a:pt x="429128" y="187348"/>
                </a:cubicBezTo>
                <a:cubicBezTo>
                  <a:pt x="429128" y="163881"/>
                  <a:pt x="448153" y="144857"/>
                  <a:pt x="471621" y="144857"/>
                </a:cubicBezTo>
                <a:close/>
                <a:moveTo>
                  <a:pt x="301658" y="144857"/>
                </a:moveTo>
                <a:cubicBezTo>
                  <a:pt x="325125" y="144857"/>
                  <a:pt x="344150" y="163881"/>
                  <a:pt x="344150" y="187348"/>
                </a:cubicBezTo>
                <a:cubicBezTo>
                  <a:pt x="344150" y="210815"/>
                  <a:pt x="325125" y="229839"/>
                  <a:pt x="301658" y="229839"/>
                </a:cubicBezTo>
                <a:cubicBezTo>
                  <a:pt x="278191" y="229839"/>
                  <a:pt x="259167" y="210815"/>
                  <a:pt x="259167" y="187348"/>
                </a:cubicBezTo>
                <a:cubicBezTo>
                  <a:pt x="259167" y="163881"/>
                  <a:pt x="278191" y="144857"/>
                  <a:pt x="301658" y="144857"/>
                </a:cubicBezTo>
                <a:close/>
                <a:moveTo>
                  <a:pt x="131695" y="144857"/>
                </a:moveTo>
                <a:cubicBezTo>
                  <a:pt x="155163" y="144857"/>
                  <a:pt x="174187" y="163881"/>
                  <a:pt x="174187" y="187348"/>
                </a:cubicBezTo>
                <a:cubicBezTo>
                  <a:pt x="174187" y="210815"/>
                  <a:pt x="155163" y="229839"/>
                  <a:pt x="131695" y="229839"/>
                </a:cubicBezTo>
                <a:cubicBezTo>
                  <a:pt x="108229" y="229839"/>
                  <a:pt x="89204" y="210815"/>
                  <a:pt x="89204" y="187348"/>
                </a:cubicBezTo>
                <a:cubicBezTo>
                  <a:pt x="89204" y="163881"/>
                  <a:pt x="108229" y="144857"/>
                  <a:pt x="131695" y="144857"/>
                </a:cubicBezTo>
                <a:close/>
                <a:moveTo>
                  <a:pt x="0" y="32292"/>
                </a:moveTo>
                <a:lnTo>
                  <a:pt x="4225" y="42491"/>
                </a:lnTo>
                <a:lnTo>
                  <a:pt x="0" y="52691"/>
                </a:lnTo>
                <a:close/>
                <a:moveTo>
                  <a:pt x="1321433" y="0"/>
                </a:moveTo>
                <a:cubicBezTo>
                  <a:pt x="1344900" y="0"/>
                  <a:pt x="1363924" y="19024"/>
                  <a:pt x="1363924" y="42491"/>
                </a:cubicBezTo>
                <a:cubicBezTo>
                  <a:pt x="1363924" y="65958"/>
                  <a:pt x="1344900" y="84984"/>
                  <a:pt x="1321433" y="84984"/>
                </a:cubicBezTo>
                <a:cubicBezTo>
                  <a:pt x="1297966" y="84984"/>
                  <a:pt x="1278942" y="65958"/>
                  <a:pt x="1278942" y="42491"/>
                </a:cubicBezTo>
                <a:cubicBezTo>
                  <a:pt x="1278942" y="19024"/>
                  <a:pt x="1297966" y="0"/>
                  <a:pt x="1321433" y="0"/>
                </a:cubicBezTo>
                <a:close/>
                <a:moveTo>
                  <a:pt x="1151471" y="0"/>
                </a:moveTo>
                <a:cubicBezTo>
                  <a:pt x="1174938" y="0"/>
                  <a:pt x="1193962" y="19024"/>
                  <a:pt x="1193962" y="42491"/>
                </a:cubicBezTo>
                <a:cubicBezTo>
                  <a:pt x="1193962" y="65958"/>
                  <a:pt x="1174938" y="84984"/>
                  <a:pt x="1151471" y="84984"/>
                </a:cubicBezTo>
                <a:cubicBezTo>
                  <a:pt x="1128004" y="84984"/>
                  <a:pt x="1108980" y="65958"/>
                  <a:pt x="1108980" y="42491"/>
                </a:cubicBezTo>
                <a:cubicBezTo>
                  <a:pt x="1108980" y="19024"/>
                  <a:pt x="1128004" y="0"/>
                  <a:pt x="1151471" y="0"/>
                </a:cubicBezTo>
                <a:close/>
                <a:moveTo>
                  <a:pt x="981509" y="0"/>
                </a:moveTo>
                <a:cubicBezTo>
                  <a:pt x="1004974" y="0"/>
                  <a:pt x="1024000" y="19024"/>
                  <a:pt x="1024000" y="42491"/>
                </a:cubicBezTo>
                <a:cubicBezTo>
                  <a:pt x="1024000" y="65958"/>
                  <a:pt x="1004974" y="84984"/>
                  <a:pt x="981509" y="84984"/>
                </a:cubicBezTo>
                <a:cubicBezTo>
                  <a:pt x="958042" y="84984"/>
                  <a:pt x="939016" y="65958"/>
                  <a:pt x="939016" y="42491"/>
                </a:cubicBezTo>
                <a:cubicBezTo>
                  <a:pt x="939016" y="19024"/>
                  <a:pt x="958042" y="0"/>
                  <a:pt x="981509" y="0"/>
                </a:cubicBezTo>
                <a:close/>
                <a:moveTo>
                  <a:pt x="811545" y="0"/>
                </a:moveTo>
                <a:cubicBezTo>
                  <a:pt x="835012" y="0"/>
                  <a:pt x="854038" y="19024"/>
                  <a:pt x="854038" y="42491"/>
                </a:cubicBezTo>
                <a:cubicBezTo>
                  <a:pt x="854038" y="65958"/>
                  <a:pt x="835012" y="84984"/>
                  <a:pt x="811545" y="84984"/>
                </a:cubicBezTo>
                <a:cubicBezTo>
                  <a:pt x="788078" y="84984"/>
                  <a:pt x="769054" y="65958"/>
                  <a:pt x="769054" y="42491"/>
                </a:cubicBezTo>
                <a:cubicBezTo>
                  <a:pt x="769054" y="19024"/>
                  <a:pt x="788078" y="0"/>
                  <a:pt x="811545" y="0"/>
                </a:cubicBezTo>
                <a:close/>
                <a:moveTo>
                  <a:pt x="641583" y="0"/>
                </a:moveTo>
                <a:cubicBezTo>
                  <a:pt x="665050" y="0"/>
                  <a:pt x="684075" y="19024"/>
                  <a:pt x="684075" y="42491"/>
                </a:cubicBezTo>
                <a:cubicBezTo>
                  <a:pt x="684075" y="65958"/>
                  <a:pt x="665050" y="84984"/>
                  <a:pt x="641583" y="84984"/>
                </a:cubicBezTo>
                <a:cubicBezTo>
                  <a:pt x="618116" y="84984"/>
                  <a:pt x="599091" y="65958"/>
                  <a:pt x="599091" y="42491"/>
                </a:cubicBezTo>
                <a:cubicBezTo>
                  <a:pt x="599091" y="19024"/>
                  <a:pt x="618116" y="0"/>
                  <a:pt x="641583" y="0"/>
                </a:cubicBezTo>
                <a:close/>
                <a:moveTo>
                  <a:pt x="471621" y="0"/>
                </a:moveTo>
                <a:cubicBezTo>
                  <a:pt x="495087" y="0"/>
                  <a:pt x="514112" y="19024"/>
                  <a:pt x="514112" y="42491"/>
                </a:cubicBezTo>
                <a:cubicBezTo>
                  <a:pt x="514112" y="65958"/>
                  <a:pt x="495087" y="84984"/>
                  <a:pt x="471621" y="84984"/>
                </a:cubicBezTo>
                <a:cubicBezTo>
                  <a:pt x="448153" y="84984"/>
                  <a:pt x="429128" y="65958"/>
                  <a:pt x="429128" y="42491"/>
                </a:cubicBezTo>
                <a:cubicBezTo>
                  <a:pt x="429128" y="19024"/>
                  <a:pt x="448153" y="0"/>
                  <a:pt x="471621" y="0"/>
                </a:cubicBezTo>
                <a:close/>
                <a:moveTo>
                  <a:pt x="301658" y="0"/>
                </a:moveTo>
                <a:cubicBezTo>
                  <a:pt x="325125" y="0"/>
                  <a:pt x="344150" y="19024"/>
                  <a:pt x="344150" y="42491"/>
                </a:cubicBezTo>
                <a:cubicBezTo>
                  <a:pt x="344150" y="65958"/>
                  <a:pt x="325125" y="84984"/>
                  <a:pt x="301658" y="84984"/>
                </a:cubicBezTo>
                <a:cubicBezTo>
                  <a:pt x="278191" y="84984"/>
                  <a:pt x="259167" y="65958"/>
                  <a:pt x="259167" y="42491"/>
                </a:cubicBezTo>
                <a:cubicBezTo>
                  <a:pt x="259167" y="19024"/>
                  <a:pt x="278191" y="0"/>
                  <a:pt x="301658" y="0"/>
                </a:cubicBezTo>
                <a:close/>
                <a:moveTo>
                  <a:pt x="131695" y="0"/>
                </a:moveTo>
                <a:cubicBezTo>
                  <a:pt x="155163" y="0"/>
                  <a:pt x="174187" y="19024"/>
                  <a:pt x="174187" y="42491"/>
                </a:cubicBezTo>
                <a:cubicBezTo>
                  <a:pt x="174187" y="65958"/>
                  <a:pt x="155163" y="84984"/>
                  <a:pt x="131695" y="84984"/>
                </a:cubicBezTo>
                <a:cubicBezTo>
                  <a:pt x="108229" y="84984"/>
                  <a:pt x="89204" y="65958"/>
                  <a:pt x="89204" y="42491"/>
                </a:cubicBezTo>
                <a:cubicBezTo>
                  <a:pt x="89204" y="19024"/>
                  <a:pt x="108229" y="0"/>
                  <a:pt x="131695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7000">
                <a:schemeClr val="accent2">
                  <a:alpha val="3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29415108-95E0-4A1F-9214-FF108FB3F5BF}"/>
              </a:ext>
            </a:extLst>
          </p:cNvPr>
          <p:cNvSpPr/>
          <p:nvPr userDrawn="1"/>
        </p:nvSpPr>
        <p:spPr>
          <a:xfrm rot="20831791">
            <a:off x="2325125" y="2391258"/>
            <a:ext cx="7398876" cy="2754344"/>
          </a:xfrm>
          <a:prstGeom prst="ellipse">
            <a:avLst/>
          </a:prstGeom>
          <a:gradFill>
            <a:gsLst>
              <a:gs pos="26000">
                <a:schemeClr val="accent2">
                  <a:alpha val="0"/>
                </a:schemeClr>
              </a:gs>
              <a:gs pos="100000">
                <a:schemeClr val="accent2">
                  <a:alpha val="9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26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EA4080AD-8603-439D-977F-95D7D826A3E6}"/>
              </a:ext>
            </a:extLst>
          </p:cNvPr>
          <p:cNvSpPr/>
          <p:nvPr userDrawn="1"/>
        </p:nvSpPr>
        <p:spPr>
          <a:xfrm rot="5400000">
            <a:off x="11287923" y="5951126"/>
            <a:ext cx="854038" cy="954121"/>
          </a:xfrm>
          <a:custGeom>
            <a:avLst/>
            <a:gdLst>
              <a:gd name="connsiteX0" fmla="*/ 769054 w 854038"/>
              <a:gd name="connsiteY0" fmla="*/ 42493 h 954121"/>
              <a:gd name="connsiteX1" fmla="*/ 811545 w 854038"/>
              <a:gd name="connsiteY1" fmla="*/ 0 h 954121"/>
              <a:gd name="connsiteX2" fmla="*/ 854038 w 854038"/>
              <a:gd name="connsiteY2" fmla="*/ 42493 h 954121"/>
              <a:gd name="connsiteX3" fmla="*/ 811545 w 854038"/>
              <a:gd name="connsiteY3" fmla="*/ 84985 h 954121"/>
              <a:gd name="connsiteX4" fmla="*/ 769054 w 854038"/>
              <a:gd name="connsiteY4" fmla="*/ 42493 h 954121"/>
              <a:gd name="connsiteX5" fmla="*/ 769054 w 854038"/>
              <a:gd name="connsiteY5" fmla="*/ 187349 h 954121"/>
              <a:gd name="connsiteX6" fmla="*/ 811545 w 854038"/>
              <a:gd name="connsiteY6" fmla="*/ 144859 h 954121"/>
              <a:gd name="connsiteX7" fmla="*/ 854038 w 854038"/>
              <a:gd name="connsiteY7" fmla="*/ 187349 h 954121"/>
              <a:gd name="connsiteX8" fmla="*/ 811545 w 854038"/>
              <a:gd name="connsiteY8" fmla="*/ 229841 h 954121"/>
              <a:gd name="connsiteX9" fmla="*/ 769054 w 854038"/>
              <a:gd name="connsiteY9" fmla="*/ 187349 h 954121"/>
              <a:gd name="connsiteX10" fmla="*/ 769054 w 854038"/>
              <a:gd name="connsiteY10" fmla="*/ 332205 h 954121"/>
              <a:gd name="connsiteX11" fmla="*/ 811545 w 854038"/>
              <a:gd name="connsiteY11" fmla="*/ 289713 h 954121"/>
              <a:gd name="connsiteX12" fmla="*/ 854038 w 854038"/>
              <a:gd name="connsiteY12" fmla="*/ 332205 h 954121"/>
              <a:gd name="connsiteX13" fmla="*/ 811545 w 854038"/>
              <a:gd name="connsiteY13" fmla="*/ 374697 h 954121"/>
              <a:gd name="connsiteX14" fmla="*/ 769054 w 854038"/>
              <a:gd name="connsiteY14" fmla="*/ 332205 h 954121"/>
              <a:gd name="connsiteX15" fmla="*/ 769054 w 854038"/>
              <a:gd name="connsiteY15" fmla="*/ 477061 h 954121"/>
              <a:gd name="connsiteX16" fmla="*/ 811545 w 854038"/>
              <a:gd name="connsiteY16" fmla="*/ 434569 h 954121"/>
              <a:gd name="connsiteX17" fmla="*/ 854038 w 854038"/>
              <a:gd name="connsiteY17" fmla="*/ 477061 h 954121"/>
              <a:gd name="connsiteX18" fmla="*/ 811545 w 854038"/>
              <a:gd name="connsiteY18" fmla="*/ 519553 h 954121"/>
              <a:gd name="connsiteX19" fmla="*/ 769054 w 854038"/>
              <a:gd name="connsiteY19" fmla="*/ 477061 h 954121"/>
              <a:gd name="connsiteX20" fmla="*/ 769054 w 854038"/>
              <a:gd name="connsiteY20" fmla="*/ 621917 h 954121"/>
              <a:gd name="connsiteX21" fmla="*/ 811545 w 854038"/>
              <a:gd name="connsiteY21" fmla="*/ 579425 h 954121"/>
              <a:gd name="connsiteX22" fmla="*/ 854038 w 854038"/>
              <a:gd name="connsiteY22" fmla="*/ 621917 h 954121"/>
              <a:gd name="connsiteX23" fmla="*/ 811545 w 854038"/>
              <a:gd name="connsiteY23" fmla="*/ 664409 h 954121"/>
              <a:gd name="connsiteX24" fmla="*/ 769054 w 854038"/>
              <a:gd name="connsiteY24" fmla="*/ 621917 h 954121"/>
              <a:gd name="connsiteX25" fmla="*/ 769054 w 854038"/>
              <a:gd name="connsiteY25" fmla="*/ 766773 h 954121"/>
              <a:gd name="connsiteX26" fmla="*/ 811545 w 854038"/>
              <a:gd name="connsiteY26" fmla="*/ 724281 h 954121"/>
              <a:gd name="connsiteX27" fmla="*/ 854038 w 854038"/>
              <a:gd name="connsiteY27" fmla="*/ 766773 h 954121"/>
              <a:gd name="connsiteX28" fmla="*/ 811545 w 854038"/>
              <a:gd name="connsiteY28" fmla="*/ 809265 h 954121"/>
              <a:gd name="connsiteX29" fmla="*/ 769054 w 854038"/>
              <a:gd name="connsiteY29" fmla="*/ 766773 h 954121"/>
              <a:gd name="connsiteX30" fmla="*/ 769054 w 854038"/>
              <a:gd name="connsiteY30" fmla="*/ 911629 h 954121"/>
              <a:gd name="connsiteX31" fmla="*/ 811545 w 854038"/>
              <a:gd name="connsiteY31" fmla="*/ 869139 h 954121"/>
              <a:gd name="connsiteX32" fmla="*/ 854038 w 854038"/>
              <a:gd name="connsiteY32" fmla="*/ 911629 h 954121"/>
              <a:gd name="connsiteX33" fmla="*/ 811545 w 854038"/>
              <a:gd name="connsiteY33" fmla="*/ 954121 h 954121"/>
              <a:gd name="connsiteX34" fmla="*/ 769054 w 854038"/>
              <a:gd name="connsiteY34" fmla="*/ 911629 h 954121"/>
              <a:gd name="connsiteX35" fmla="*/ 599091 w 854038"/>
              <a:gd name="connsiteY35" fmla="*/ 42493 h 954121"/>
              <a:gd name="connsiteX36" fmla="*/ 641583 w 854038"/>
              <a:gd name="connsiteY36" fmla="*/ 0 h 954121"/>
              <a:gd name="connsiteX37" fmla="*/ 684075 w 854038"/>
              <a:gd name="connsiteY37" fmla="*/ 42493 h 954121"/>
              <a:gd name="connsiteX38" fmla="*/ 641583 w 854038"/>
              <a:gd name="connsiteY38" fmla="*/ 84985 h 954121"/>
              <a:gd name="connsiteX39" fmla="*/ 599091 w 854038"/>
              <a:gd name="connsiteY39" fmla="*/ 42493 h 954121"/>
              <a:gd name="connsiteX40" fmla="*/ 599091 w 854038"/>
              <a:gd name="connsiteY40" fmla="*/ 187349 h 954121"/>
              <a:gd name="connsiteX41" fmla="*/ 641583 w 854038"/>
              <a:gd name="connsiteY41" fmla="*/ 144859 h 954121"/>
              <a:gd name="connsiteX42" fmla="*/ 684075 w 854038"/>
              <a:gd name="connsiteY42" fmla="*/ 187349 h 954121"/>
              <a:gd name="connsiteX43" fmla="*/ 641583 w 854038"/>
              <a:gd name="connsiteY43" fmla="*/ 229841 h 954121"/>
              <a:gd name="connsiteX44" fmla="*/ 599091 w 854038"/>
              <a:gd name="connsiteY44" fmla="*/ 187349 h 954121"/>
              <a:gd name="connsiteX45" fmla="*/ 599091 w 854038"/>
              <a:gd name="connsiteY45" fmla="*/ 332205 h 954121"/>
              <a:gd name="connsiteX46" fmla="*/ 641583 w 854038"/>
              <a:gd name="connsiteY46" fmla="*/ 289713 h 954121"/>
              <a:gd name="connsiteX47" fmla="*/ 684075 w 854038"/>
              <a:gd name="connsiteY47" fmla="*/ 332205 h 954121"/>
              <a:gd name="connsiteX48" fmla="*/ 641583 w 854038"/>
              <a:gd name="connsiteY48" fmla="*/ 374697 h 954121"/>
              <a:gd name="connsiteX49" fmla="*/ 599091 w 854038"/>
              <a:gd name="connsiteY49" fmla="*/ 332205 h 954121"/>
              <a:gd name="connsiteX50" fmla="*/ 599091 w 854038"/>
              <a:gd name="connsiteY50" fmla="*/ 477061 h 954121"/>
              <a:gd name="connsiteX51" fmla="*/ 641583 w 854038"/>
              <a:gd name="connsiteY51" fmla="*/ 434569 h 954121"/>
              <a:gd name="connsiteX52" fmla="*/ 684075 w 854038"/>
              <a:gd name="connsiteY52" fmla="*/ 477061 h 954121"/>
              <a:gd name="connsiteX53" fmla="*/ 641583 w 854038"/>
              <a:gd name="connsiteY53" fmla="*/ 519553 h 954121"/>
              <a:gd name="connsiteX54" fmla="*/ 599091 w 854038"/>
              <a:gd name="connsiteY54" fmla="*/ 477061 h 954121"/>
              <a:gd name="connsiteX55" fmla="*/ 599091 w 854038"/>
              <a:gd name="connsiteY55" fmla="*/ 621917 h 954121"/>
              <a:gd name="connsiteX56" fmla="*/ 641583 w 854038"/>
              <a:gd name="connsiteY56" fmla="*/ 579425 h 954121"/>
              <a:gd name="connsiteX57" fmla="*/ 684075 w 854038"/>
              <a:gd name="connsiteY57" fmla="*/ 621917 h 954121"/>
              <a:gd name="connsiteX58" fmla="*/ 641583 w 854038"/>
              <a:gd name="connsiteY58" fmla="*/ 664409 h 954121"/>
              <a:gd name="connsiteX59" fmla="*/ 599091 w 854038"/>
              <a:gd name="connsiteY59" fmla="*/ 621917 h 954121"/>
              <a:gd name="connsiteX60" fmla="*/ 599091 w 854038"/>
              <a:gd name="connsiteY60" fmla="*/ 766773 h 954121"/>
              <a:gd name="connsiteX61" fmla="*/ 641583 w 854038"/>
              <a:gd name="connsiteY61" fmla="*/ 724281 h 954121"/>
              <a:gd name="connsiteX62" fmla="*/ 684075 w 854038"/>
              <a:gd name="connsiteY62" fmla="*/ 766773 h 954121"/>
              <a:gd name="connsiteX63" fmla="*/ 641583 w 854038"/>
              <a:gd name="connsiteY63" fmla="*/ 809265 h 954121"/>
              <a:gd name="connsiteX64" fmla="*/ 599091 w 854038"/>
              <a:gd name="connsiteY64" fmla="*/ 766773 h 954121"/>
              <a:gd name="connsiteX65" fmla="*/ 599091 w 854038"/>
              <a:gd name="connsiteY65" fmla="*/ 911629 h 954121"/>
              <a:gd name="connsiteX66" fmla="*/ 641583 w 854038"/>
              <a:gd name="connsiteY66" fmla="*/ 869139 h 954121"/>
              <a:gd name="connsiteX67" fmla="*/ 684075 w 854038"/>
              <a:gd name="connsiteY67" fmla="*/ 911629 h 954121"/>
              <a:gd name="connsiteX68" fmla="*/ 641583 w 854038"/>
              <a:gd name="connsiteY68" fmla="*/ 954121 h 954121"/>
              <a:gd name="connsiteX69" fmla="*/ 599091 w 854038"/>
              <a:gd name="connsiteY69" fmla="*/ 911629 h 954121"/>
              <a:gd name="connsiteX70" fmla="*/ 429128 w 854038"/>
              <a:gd name="connsiteY70" fmla="*/ 42493 h 954121"/>
              <a:gd name="connsiteX71" fmla="*/ 471621 w 854038"/>
              <a:gd name="connsiteY71" fmla="*/ 0 h 954121"/>
              <a:gd name="connsiteX72" fmla="*/ 514112 w 854038"/>
              <a:gd name="connsiteY72" fmla="*/ 42493 h 954121"/>
              <a:gd name="connsiteX73" fmla="*/ 471621 w 854038"/>
              <a:gd name="connsiteY73" fmla="*/ 84985 h 954121"/>
              <a:gd name="connsiteX74" fmla="*/ 429128 w 854038"/>
              <a:gd name="connsiteY74" fmla="*/ 42493 h 954121"/>
              <a:gd name="connsiteX75" fmla="*/ 429128 w 854038"/>
              <a:gd name="connsiteY75" fmla="*/ 187349 h 954121"/>
              <a:gd name="connsiteX76" fmla="*/ 471621 w 854038"/>
              <a:gd name="connsiteY76" fmla="*/ 144859 h 954121"/>
              <a:gd name="connsiteX77" fmla="*/ 514112 w 854038"/>
              <a:gd name="connsiteY77" fmla="*/ 187349 h 954121"/>
              <a:gd name="connsiteX78" fmla="*/ 471621 w 854038"/>
              <a:gd name="connsiteY78" fmla="*/ 229841 h 954121"/>
              <a:gd name="connsiteX79" fmla="*/ 429128 w 854038"/>
              <a:gd name="connsiteY79" fmla="*/ 187349 h 954121"/>
              <a:gd name="connsiteX80" fmla="*/ 429128 w 854038"/>
              <a:gd name="connsiteY80" fmla="*/ 332205 h 954121"/>
              <a:gd name="connsiteX81" fmla="*/ 471621 w 854038"/>
              <a:gd name="connsiteY81" fmla="*/ 289713 h 954121"/>
              <a:gd name="connsiteX82" fmla="*/ 514112 w 854038"/>
              <a:gd name="connsiteY82" fmla="*/ 332205 h 954121"/>
              <a:gd name="connsiteX83" fmla="*/ 471621 w 854038"/>
              <a:gd name="connsiteY83" fmla="*/ 374697 h 954121"/>
              <a:gd name="connsiteX84" fmla="*/ 429128 w 854038"/>
              <a:gd name="connsiteY84" fmla="*/ 332205 h 954121"/>
              <a:gd name="connsiteX85" fmla="*/ 429128 w 854038"/>
              <a:gd name="connsiteY85" fmla="*/ 477061 h 954121"/>
              <a:gd name="connsiteX86" fmla="*/ 471621 w 854038"/>
              <a:gd name="connsiteY86" fmla="*/ 434569 h 954121"/>
              <a:gd name="connsiteX87" fmla="*/ 514112 w 854038"/>
              <a:gd name="connsiteY87" fmla="*/ 477061 h 954121"/>
              <a:gd name="connsiteX88" fmla="*/ 471621 w 854038"/>
              <a:gd name="connsiteY88" fmla="*/ 519553 h 954121"/>
              <a:gd name="connsiteX89" fmla="*/ 429128 w 854038"/>
              <a:gd name="connsiteY89" fmla="*/ 477061 h 954121"/>
              <a:gd name="connsiteX90" fmla="*/ 429128 w 854038"/>
              <a:gd name="connsiteY90" fmla="*/ 621917 h 954121"/>
              <a:gd name="connsiteX91" fmla="*/ 471621 w 854038"/>
              <a:gd name="connsiteY91" fmla="*/ 579425 h 954121"/>
              <a:gd name="connsiteX92" fmla="*/ 514112 w 854038"/>
              <a:gd name="connsiteY92" fmla="*/ 621917 h 954121"/>
              <a:gd name="connsiteX93" fmla="*/ 471621 w 854038"/>
              <a:gd name="connsiteY93" fmla="*/ 664409 h 954121"/>
              <a:gd name="connsiteX94" fmla="*/ 429128 w 854038"/>
              <a:gd name="connsiteY94" fmla="*/ 621917 h 954121"/>
              <a:gd name="connsiteX95" fmla="*/ 429128 w 854038"/>
              <a:gd name="connsiteY95" fmla="*/ 766773 h 954121"/>
              <a:gd name="connsiteX96" fmla="*/ 471621 w 854038"/>
              <a:gd name="connsiteY96" fmla="*/ 724281 h 954121"/>
              <a:gd name="connsiteX97" fmla="*/ 514112 w 854038"/>
              <a:gd name="connsiteY97" fmla="*/ 766773 h 954121"/>
              <a:gd name="connsiteX98" fmla="*/ 471621 w 854038"/>
              <a:gd name="connsiteY98" fmla="*/ 809265 h 954121"/>
              <a:gd name="connsiteX99" fmla="*/ 429128 w 854038"/>
              <a:gd name="connsiteY99" fmla="*/ 766773 h 954121"/>
              <a:gd name="connsiteX100" fmla="*/ 429128 w 854038"/>
              <a:gd name="connsiteY100" fmla="*/ 911629 h 954121"/>
              <a:gd name="connsiteX101" fmla="*/ 471621 w 854038"/>
              <a:gd name="connsiteY101" fmla="*/ 869139 h 954121"/>
              <a:gd name="connsiteX102" fmla="*/ 514112 w 854038"/>
              <a:gd name="connsiteY102" fmla="*/ 911629 h 954121"/>
              <a:gd name="connsiteX103" fmla="*/ 471621 w 854038"/>
              <a:gd name="connsiteY103" fmla="*/ 954121 h 954121"/>
              <a:gd name="connsiteX104" fmla="*/ 429128 w 854038"/>
              <a:gd name="connsiteY104" fmla="*/ 911629 h 954121"/>
              <a:gd name="connsiteX105" fmla="*/ 259167 w 854038"/>
              <a:gd name="connsiteY105" fmla="*/ 42493 h 954121"/>
              <a:gd name="connsiteX106" fmla="*/ 301658 w 854038"/>
              <a:gd name="connsiteY106" fmla="*/ 0 h 954121"/>
              <a:gd name="connsiteX107" fmla="*/ 344150 w 854038"/>
              <a:gd name="connsiteY107" fmla="*/ 42493 h 954121"/>
              <a:gd name="connsiteX108" fmla="*/ 301658 w 854038"/>
              <a:gd name="connsiteY108" fmla="*/ 84985 h 954121"/>
              <a:gd name="connsiteX109" fmla="*/ 259167 w 854038"/>
              <a:gd name="connsiteY109" fmla="*/ 42493 h 954121"/>
              <a:gd name="connsiteX110" fmla="*/ 259167 w 854038"/>
              <a:gd name="connsiteY110" fmla="*/ 187349 h 954121"/>
              <a:gd name="connsiteX111" fmla="*/ 301658 w 854038"/>
              <a:gd name="connsiteY111" fmla="*/ 144859 h 954121"/>
              <a:gd name="connsiteX112" fmla="*/ 344150 w 854038"/>
              <a:gd name="connsiteY112" fmla="*/ 187349 h 954121"/>
              <a:gd name="connsiteX113" fmla="*/ 301658 w 854038"/>
              <a:gd name="connsiteY113" fmla="*/ 229841 h 954121"/>
              <a:gd name="connsiteX114" fmla="*/ 259167 w 854038"/>
              <a:gd name="connsiteY114" fmla="*/ 187349 h 954121"/>
              <a:gd name="connsiteX115" fmla="*/ 259167 w 854038"/>
              <a:gd name="connsiteY115" fmla="*/ 332205 h 954121"/>
              <a:gd name="connsiteX116" fmla="*/ 301658 w 854038"/>
              <a:gd name="connsiteY116" fmla="*/ 289713 h 954121"/>
              <a:gd name="connsiteX117" fmla="*/ 344150 w 854038"/>
              <a:gd name="connsiteY117" fmla="*/ 332205 h 954121"/>
              <a:gd name="connsiteX118" fmla="*/ 301658 w 854038"/>
              <a:gd name="connsiteY118" fmla="*/ 374697 h 954121"/>
              <a:gd name="connsiteX119" fmla="*/ 259167 w 854038"/>
              <a:gd name="connsiteY119" fmla="*/ 332205 h 954121"/>
              <a:gd name="connsiteX120" fmla="*/ 259167 w 854038"/>
              <a:gd name="connsiteY120" fmla="*/ 477061 h 954121"/>
              <a:gd name="connsiteX121" fmla="*/ 301658 w 854038"/>
              <a:gd name="connsiteY121" fmla="*/ 434569 h 954121"/>
              <a:gd name="connsiteX122" fmla="*/ 344150 w 854038"/>
              <a:gd name="connsiteY122" fmla="*/ 477061 h 954121"/>
              <a:gd name="connsiteX123" fmla="*/ 301658 w 854038"/>
              <a:gd name="connsiteY123" fmla="*/ 519553 h 954121"/>
              <a:gd name="connsiteX124" fmla="*/ 259167 w 854038"/>
              <a:gd name="connsiteY124" fmla="*/ 477061 h 954121"/>
              <a:gd name="connsiteX125" fmla="*/ 259167 w 854038"/>
              <a:gd name="connsiteY125" fmla="*/ 621917 h 954121"/>
              <a:gd name="connsiteX126" fmla="*/ 301658 w 854038"/>
              <a:gd name="connsiteY126" fmla="*/ 579425 h 954121"/>
              <a:gd name="connsiteX127" fmla="*/ 344150 w 854038"/>
              <a:gd name="connsiteY127" fmla="*/ 621917 h 954121"/>
              <a:gd name="connsiteX128" fmla="*/ 301658 w 854038"/>
              <a:gd name="connsiteY128" fmla="*/ 664409 h 954121"/>
              <a:gd name="connsiteX129" fmla="*/ 259167 w 854038"/>
              <a:gd name="connsiteY129" fmla="*/ 621917 h 954121"/>
              <a:gd name="connsiteX130" fmla="*/ 259167 w 854038"/>
              <a:gd name="connsiteY130" fmla="*/ 766773 h 954121"/>
              <a:gd name="connsiteX131" fmla="*/ 301658 w 854038"/>
              <a:gd name="connsiteY131" fmla="*/ 724281 h 954121"/>
              <a:gd name="connsiteX132" fmla="*/ 344150 w 854038"/>
              <a:gd name="connsiteY132" fmla="*/ 766773 h 954121"/>
              <a:gd name="connsiteX133" fmla="*/ 301658 w 854038"/>
              <a:gd name="connsiteY133" fmla="*/ 809265 h 954121"/>
              <a:gd name="connsiteX134" fmla="*/ 259167 w 854038"/>
              <a:gd name="connsiteY134" fmla="*/ 766773 h 954121"/>
              <a:gd name="connsiteX135" fmla="*/ 259167 w 854038"/>
              <a:gd name="connsiteY135" fmla="*/ 911629 h 954121"/>
              <a:gd name="connsiteX136" fmla="*/ 301658 w 854038"/>
              <a:gd name="connsiteY136" fmla="*/ 869139 h 954121"/>
              <a:gd name="connsiteX137" fmla="*/ 344150 w 854038"/>
              <a:gd name="connsiteY137" fmla="*/ 911629 h 954121"/>
              <a:gd name="connsiteX138" fmla="*/ 301658 w 854038"/>
              <a:gd name="connsiteY138" fmla="*/ 954121 h 954121"/>
              <a:gd name="connsiteX139" fmla="*/ 259167 w 854038"/>
              <a:gd name="connsiteY139" fmla="*/ 911629 h 954121"/>
              <a:gd name="connsiteX140" fmla="*/ 89204 w 854038"/>
              <a:gd name="connsiteY140" fmla="*/ 42493 h 954121"/>
              <a:gd name="connsiteX141" fmla="*/ 131695 w 854038"/>
              <a:gd name="connsiteY141" fmla="*/ 0 h 954121"/>
              <a:gd name="connsiteX142" fmla="*/ 174187 w 854038"/>
              <a:gd name="connsiteY142" fmla="*/ 42493 h 954121"/>
              <a:gd name="connsiteX143" fmla="*/ 131695 w 854038"/>
              <a:gd name="connsiteY143" fmla="*/ 84985 h 954121"/>
              <a:gd name="connsiteX144" fmla="*/ 89204 w 854038"/>
              <a:gd name="connsiteY144" fmla="*/ 42493 h 954121"/>
              <a:gd name="connsiteX145" fmla="*/ 89204 w 854038"/>
              <a:gd name="connsiteY145" fmla="*/ 187349 h 954121"/>
              <a:gd name="connsiteX146" fmla="*/ 131695 w 854038"/>
              <a:gd name="connsiteY146" fmla="*/ 144859 h 954121"/>
              <a:gd name="connsiteX147" fmla="*/ 174187 w 854038"/>
              <a:gd name="connsiteY147" fmla="*/ 187349 h 954121"/>
              <a:gd name="connsiteX148" fmla="*/ 131695 w 854038"/>
              <a:gd name="connsiteY148" fmla="*/ 229841 h 954121"/>
              <a:gd name="connsiteX149" fmla="*/ 89204 w 854038"/>
              <a:gd name="connsiteY149" fmla="*/ 187349 h 954121"/>
              <a:gd name="connsiteX150" fmla="*/ 89204 w 854038"/>
              <a:gd name="connsiteY150" fmla="*/ 332205 h 954121"/>
              <a:gd name="connsiteX151" fmla="*/ 131695 w 854038"/>
              <a:gd name="connsiteY151" fmla="*/ 289713 h 954121"/>
              <a:gd name="connsiteX152" fmla="*/ 174187 w 854038"/>
              <a:gd name="connsiteY152" fmla="*/ 332205 h 954121"/>
              <a:gd name="connsiteX153" fmla="*/ 131695 w 854038"/>
              <a:gd name="connsiteY153" fmla="*/ 374697 h 954121"/>
              <a:gd name="connsiteX154" fmla="*/ 89204 w 854038"/>
              <a:gd name="connsiteY154" fmla="*/ 332205 h 954121"/>
              <a:gd name="connsiteX155" fmla="*/ 89204 w 854038"/>
              <a:gd name="connsiteY155" fmla="*/ 477061 h 954121"/>
              <a:gd name="connsiteX156" fmla="*/ 131695 w 854038"/>
              <a:gd name="connsiteY156" fmla="*/ 434569 h 954121"/>
              <a:gd name="connsiteX157" fmla="*/ 174187 w 854038"/>
              <a:gd name="connsiteY157" fmla="*/ 477061 h 954121"/>
              <a:gd name="connsiteX158" fmla="*/ 131695 w 854038"/>
              <a:gd name="connsiteY158" fmla="*/ 519553 h 954121"/>
              <a:gd name="connsiteX159" fmla="*/ 89204 w 854038"/>
              <a:gd name="connsiteY159" fmla="*/ 477061 h 954121"/>
              <a:gd name="connsiteX160" fmla="*/ 89204 w 854038"/>
              <a:gd name="connsiteY160" fmla="*/ 621917 h 954121"/>
              <a:gd name="connsiteX161" fmla="*/ 131695 w 854038"/>
              <a:gd name="connsiteY161" fmla="*/ 579425 h 954121"/>
              <a:gd name="connsiteX162" fmla="*/ 174187 w 854038"/>
              <a:gd name="connsiteY162" fmla="*/ 621917 h 954121"/>
              <a:gd name="connsiteX163" fmla="*/ 131695 w 854038"/>
              <a:gd name="connsiteY163" fmla="*/ 664409 h 954121"/>
              <a:gd name="connsiteX164" fmla="*/ 89204 w 854038"/>
              <a:gd name="connsiteY164" fmla="*/ 621917 h 954121"/>
              <a:gd name="connsiteX165" fmla="*/ 89204 w 854038"/>
              <a:gd name="connsiteY165" fmla="*/ 766773 h 954121"/>
              <a:gd name="connsiteX166" fmla="*/ 131695 w 854038"/>
              <a:gd name="connsiteY166" fmla="*/ 724281 h 954121"/>
              <a:gd name="connsiteX167" fmla="*/ 174187 w 854038"/>
              <a:gd name="connsiteY167" fmla="*/ 766773 h 954121"/>
              <a:gd name="connsiteX168" fmla="*/ 131695 w 854038"/>
              <a:gd name="connsiteY168" fmla="*/ 809265 h 954121"/>
              <a:gd name="connsiteX169" fmla="*/ 89204 w 854038"/>
              <a:gd name="connsiteY169" fmla="*/ 766773 h 954121"/>
              <a:gd name="connsiteX170" fmla="*/ 89204 w 854038"/>
              <a:gd name="connsiteY170" fmla="*/ 911629 h 954121"/>
              <a:gd name="connsiteX171" fmla="*/ 131695 w 854038"/>
              <a:gd name="connsiteY171" fmla="*/ 869139 h 954121"/>
              <a:gd name="connsiteX172" fmla="*/ 174187 w 854038"/>
              <a:gd name="connsiteY172" fmla="*/ 911629 h 954121"/>
              <a:gd name="connsiteX173" fmla="*/ 131695 w 854038"/>
              <a:gd name="connsiteY173" fmla="*/ 954121 h 954121"/>
              <a:gd name="connsiteX174" fmla="*/ 89204 w 854038"/>
              <a:gd name="connsiteY174" fmla="*/ 911629 h 954121"/>
              <a:gd name="connsiteX175" fmla="*/ 0 w 854038"/>
              <a:gd name="connsiteY175" fmla="*/ 52693 h 954121"/>
              <a:gd name="connsiteX176" fmla="*/ 0 w 854038"/>
              <a:gd name="connsiteY176" fmla="*/ 32293 h 954121"/>
              <a:gd name="connsiteX177" fmla="*/ 4225 w 854038"/>
              <a:gd name="connsiteY177" fmla="*/ 42493 h 954121"/>
              <a:gd name="connsiteX178" fmla="*/ 0 w 854038"/>
              <a:gd name="connsiteY178" fmla="*/ 197549 h 954121"/>
              <a:gd name="connsiteX179" fmla="*/ 0 w 854038"/>
              <a:gd name="connsiteY179" fmla="*/ 177149 h 954121"/>
              <a:gd name="connsiteX180" fmla="*/ 4225 w 854038"/>
              <a:gd name="connsiteY180" fmla="*/ 187349 h 954121"/>
              <a:gd name="connsiteX181" fmla="*/ 0 w 854038"/>
              <a:gd name="connsiteY181" fmla="*/ 342405 h 954121"/>
              <a:gd name="connsiteX182" fmla="*/ 0 w 854038"/>
              <a:gd name="connsiteY182" fmla="*/ 322007 h 954121"/>
              <a:gd name="connsiteX183" fmla="*/ 4225 w 854038"/>
              <a:gd name="connsiteY183" fmla="*/ 332205 h 954121"/>
              <a:gd name="connsiteX184" fmla="*/ 0 w 854038"/>
              <a:gd name="connsiteY184" fmla="*/ 487261 h 954121"/>
              <a:gd name="connsiteX185" fmla="*/ 0 w 854038"/>
              <a:gd name="connsiteY185" fmla="*/ 466861 h 954121"/>
              <a:gd name="connsiteX186" fmla="*/ 4225 w 854038"/>
              <a:gd name="connsiteY186" fmla="*/ 477061 h 954121"/>
              <a:gd name="connsiteX187" fmla="*/ 0 w 854038"/>
              <a:gd name="connsiteY187" fmla="*/ 632117 h 954121"/>
              <a:gd name="connsiteX188" fmla="*/ 0 w 854038"/>
              <a:gd name="connsiteY188" fmla="*/ 611717 h 954121"/>
              <a:gd name="connsiteX189" fmla="*/ 4225 w 854038"/>
              <a:gd name="connsiteY189" fmla="*/ 621917 h 954121"/>
              <a:gd name="connsiteX190" fmla="*/ 0 w 854038"/>
              <a:gd name="connsiteY190" fmla="*/ 776973 h 954121"/>
              <a:gd name="connsiteX191" fmla="*/ 0 w 854038"/>
              <a:gd name="connsiteY191" fmla="*/ 756573 h 954121"/>
              <a:gd name="connsiteX192" fmla="*/ 4225 w 854038"/>
              <a:gd name="connsiteY192" fmla="*/ 766773 h 954121"/>
              <a:gd name="connsiteX193" fmla="*/ 0 w 854038"/>
              <a:gd name="connsiteY193" fmla="*/ 921829 h 954121"/>
              <a:gd name="connsiteX194" fmla="*/ 0 w 854038"/>
              <a:gd name="connsiteY194" fmla="*/ 901429 h 954121"/>
              <a:gd name="connsiteX195" fmla="*/ 4225 w 854038"/>
              <a:gd name="connsiteY195" fmla="*/ 911629 h 95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854038" h="954121">
                <a:moveTo>
                  <a:pt x="769054" y="42493"/>
                </a:moveTo>
                <a:cubicBezTo>
                  <a:pt x="769054" y="19025"/>
                  <a:pt x="788078" y="0"/>
                  <a:pt x="811545" y="0"/>
                </a:cubicBezTo>
                <a:cubicBezTo>
                  <a:pt x="835012" y="0"/>
                  <a:pt x="854038" y="19025"/>
                  <a:pt x="854038" y="42493"/>
                </a:cubicBezTo>
                <a:cubicBezTo>
                  <a:pt x="854038" y="65959"/>
                  <a:pt x="835012" y="84985"/>
                  <a:pt x="811545" y="84985"/>
                </a:cubicBezTo>
                <a:cubicBezTo>
                  <a:pt x="788078" y="84985"/>
                  <a:pt x="769054" y="65959"/>
                  <a:pt x="769054" y="42493"/>
                </a:cubicBezTo>
                <a:close/>
                <a:moveTo>
                  <a:pt x="769054" y="187349"/>
                </a:moveTo>
                <a:cubicBezTo>
                  <a:pt x="769054" y="163883"/>
                  <a:pt x="788078" y="144859"/>
                  <a:pt x="811545" y="144859"/>
                </a:cubicBezTo>
                <a:cubicBezTo>
                  <a:pt x="835012" y="144859"/>
                  <a:pt x="854038" y="163883"/>
                  <a:pt x="854038" y="187349"/>
                </a:cubicBezTo>
                <a:cubicBezTo>
                  <a:pt x="854038" y="210817"/>
                  <a:pt x="835012" y="229841"/>
                  <a:pt x="811545" y="229841"/>
                </a:cubicBezTo>
                <a:cubicBezTo>
                  <a:pt x="788078" y="229841"/>
                  <a:pt x="769054" y="210817"/>
                  <a:pt x="769054" y="187349"/>
                </a:cubicBezTo>
                <a:close/>
                <a:moveTo>
                  <a:pt x="769054" y="332205"/>
                </a:moveTo>
                <a:cubicBezTo>
                  <a:pt x="769054" y="308739"/>
                  <a:pt x="788078" y="289713"/>
                  <a:pt x="811545" y="289713"/>
                </a:cubicBezTo>
                <a:cubicBezTo>
                  <a:pt x="835012" y="289713"/>
                  <a:pt x="854038" y="308739"/>
                  <a:pt x="854038" y="332205"/>
                </a:cubicBezTo>
                <a:cubicBezTo>
                  <a:pt x="854038" y="355673"/>
                  <a:pt x="835012" y="374697"/>
                  <a:pt x="811545" y="374697"/>
                </a:cubicBezTo>
                <a:cubicBezTo>
                  <a:pt x="788078" y="374697"/>
                  <a:pt x="769054" y="355673"/>
                  <a:pt x="769054" y="332205"/>
                </a:cubicBezTo>
                <a:close/>
                <a:moveTo>
                  <a:pt x="769054" y="477061"/>
                </a:moveTo>
                <a:cubicBezTo>
                  <a:pt x="769054" y="453595"/>
                  <a:pt x="788078" y="434569"/>
                  <a:pt x="811545" y="434569"/>
                </a:cubicBezTo>
                <a:cubicBezTo>
                  <a:pt x="835012" y="434569"/>
                  <a:pt x="854038" y="453595"/>
                  <a:pt x="854038" y="477061"/>
                </a:cubicBezTo>
                <a:cubicBezTo>
                  <a:pt x="854038" y="500529"/>
                  <a:pt x="835012" y="519553"/>
                  <a:pt x="811545" y="519553"/>
                </a:cubicBezTo>
                <a:cubicBezTo>
                  <a:pt x="788078" y="519553"/>
                  <a:pt x="769054" y="500529"/>
                  <a:pt x="769054" y="477061"/>
                </a:cubicBezTo>
                <a:close/>
                <a:moveTo>
                  <a:pt x="769054" y="621917"/>
                </a:moveTo>
                <a:cubicBezTo>
                  <a:pt x="769054" y="598451"/>
                  <a:pt x="788078" y="579425"/>
                  <a:pt x="811545" y="579425"/>
                </a:cubicBezTo>
                <a:cubicBezTo>
                  <a:pt x="835012" y="579425"/>
                  <a:pt x="854038" y="598451"/>
                  <a:pt x="854038" y="621917"/>
                </a:cubicBezTo>
                <a:cubicBezTo>
                  <a:pt x="854038" y="645385"/>
                  <a:pt x="835012" y="664409"/>
                  <a:pt x="811545" y="664409"/>
                </a:cubicBezTo>
                <a:cubicBezTo>
                  <a:pt x="788078" y="664409"/>
                  <a:pt x="769054" y="645385"/>
                  <a:pt x="769054" y="621917"/>
                </a:cubicBezTo>
                <a:close/>
                <a:moveTo>
                  <a:pt x="769054" y="766773"/>
                </a:moveTo>
                <a:cubicBezTo>
                  <a:pt x="769054" y="743305"/>
                  <a:pt x="788078" y="724281"/>
                  <a:pt x="811545" y="724281"/>
                </a:cubicBezTo>
                <a:cubicBezTo>
                  <a:pt x="835012" y="724281"/>
                  <a:pt x="854038" y="743305"/>
                  <a:pt x="854038" y="766773"/>
                </a:cubicBezTo>
                <a:cubicBezTo>
                  <a:pt x="854038" y="790239"/>
                  <a:pt x="835012" y="809265"/>
                  <a:pt x="811545" y="809265"/>
                </a:cubicBezTo>
                <a:cubicBezTo>
                  <a:pt x="788078" y="809265"/>
                  <a:pt x="769054" y="790239"/>
                  <a:pt x="769054" y="766773"/>
                </a:cubicBezTo>
                <a:close/>
                <a:moveTo>
                  <a:pt x="769054" y="911629"/>
                </a:moveTo>
                <a:cubicBezTo>
                  <a:pt x="769054" y="888163"/>
                  <a:pt x="788078" y="869139"/>
                  <a:pt x="811545" y="869139"/>
                </a:cubicBezTo>
                <a:cubicBezTo>
                  <a:pt x="835012" y="869139"/>
                  <a:pt x="854038" y="888163"/>
                  <a:pt x="854038" y="911629"/>
                </a:cubicBezTo>
                <a:cubicBezTo>
                  <a:pt x="854038" y="935097"/>
                  <a:pt x="835012" y="954121"/>
                  <a:pt x="811545" y="954121"/>
                </a:cubicBezTo>
                <a:cubicBezTo>
                  <a:pt x="788078" y="954121"/>
                  <a:pt x="769054" y="935097"/>
                  <a:pt x="769054" y="911629"/>
                </a:cubicBezTo>
                <a:close/>
                <a:moveTo>
                  <a:pt x="599091" y="42493"/>
                </a:moveTo>
                <a:cubicBezTo>
                  <a:pt x="599091" y="19025"/>
                  <a:pt x="618116" y="0"/>
                  <a:pt x="641583" y="0"/>
                </a:cubicBezTo>
                <a:cubicBezTo>
                  <a:pt x="665050" y="0"/>
                  <a:pt x="684075" y="19025"/>
                  <a:pt x="684075" y="42493"/>
                </a:cubicBezTo>
                <a:cubicBezTo>
                  <a:pt x="684075" y="65959"/>
                  <a:pt x="665050" y="84985"/>
                  <a:pt x="641583" y="84985"/>
                </a:cubicBezTo>
                <a:cubicBezTo>
                  <a:pt x="618116" y="84985"/>
                  <a:pt x="599091" y="65959"/>
                  <a:pt x="599091" y="42493"/>
                </a:cubicBezTo>
                <a:close/>
                <a:moveTo>
                  <a:pt x="599091" y="187349"/>
                </a:moveTo>
                <a:cubicBezTo>
                  <a:pt x="599091" y="163883"/>
                  <a:pt x="618116" y="144859"/>
                  <a:pt x="641583" y="144859"/>
                </a:cubicBezTo>
                <a:cubicBezTo>
                  <a:pt x="665050" y="144859"/>
                  <a:pt x="684075" y="163883"/>
                  <a:pt x="684075" y="187349"/>
                </a:cubicBezTo>
                <a:cubicBezTo>
                  <a:pt x="684075" y="210817"/>
                  <a:pt x="665050" y="229841"/>
                  <a:pt x="641583" y="229841"/>
                </a:cubicBezTo>
                <a:cubicBezTo>
                  <a:pt x="618116" y="229841"/>
                  <a:pt x="599091" y="210817"/>
                  <a:pt x="599091" y="187349"/>
                </a:cubicBezTo>
                <a:close/>
                <a:moveTo>
                  <a:pt x="599091" y="332205"/>
                </a:moveTo>
                <a:cubicBezTo>
                  <a:pt x="599091" y="308739"/>
                  <a:pt x="618116" y="289713"/>
                  <a:pt x="641583" y="289713"/>
                </a:cubicBezTo>
                <a:cubicBezTo>
                  <a:pt x="665050" y="289713"/>
                  <a:pt x="684075" y="308739"/>
                  <a:pt x="684075" y="332205"/>
                </a:cubicBezTo>
                <a:cubicBezTo>
                  <a:pt x="684075" y="355673"/>
                  <a:pt x="665050" y="374697"/>
                  <a:pt x="641583" y="374697"/>
                </a:cubicBezTo>
                <a:cubicBezTo>
                  <a:pt x="618116" y="374697"/>
                  <a:pt x="599091" y="355673"/>
                  <a:pt x="599091" y="332205"/>
                </a:cubicBezTo>
                <a:close/>
                <a:moveTo>
                  <a:pt x="599091" y="477061"/>
                </a:moveTo>
                <a:cubicBezTo>
                  <a:pt x="599091" y="453595"/>
                  <a:pt x="618116" y="434569"/>
                  <a:pt x="641583" y="434569"/>
                </a:cubicBezTo>
                <a:cubicBezTo>
                  <a:pt x="665050" y="434569"/>
                  <a:pt x="684075" y="453595"/>
                  <a:pt x="684075" y="477061"/>
                </a:cubicBezTo>
                <a:cubicBezTo>
                  <a:pt x="684075" y="500529"/>
                  <a:pt x="665050" y="519553"/>
                  <a:pt x="641583" y="519553"/>
                </a:cubicBezTo>
                <a:cubicBezTo>
                  <a:pt x="618116" y="519553"/>
                  <a:pt x="599091" y="500529"/>
                  <a:pt x="599091" y="477061"/>
                </a:cubicBezTo>
                <a:close/>
                <a:moveTo>
                  <a:pt x="599091" y="621917"/>
                </a:moveTo>
                <a:cubicBezTo>
                  <a:pt x="599091" y="598451"/>
                  <a:pt x="618116" y="579425"/>
                  <a:pt x="641583" y="579425"/>
                </a:cubicBezTo>
                <a:cubicBezTo>
                  <a:pt x="665050" y="579425"/>
                  <a:pt x="684075" y="598451"/>
                  <a:pt x="684075" y="621917"/>
                </a:cubicBezTo>
                <a:cubicBezTo>
                  <a:pt x="684075" y="645385"/>
                  <a:pt x="665050" y="664409"/>
                  <a:pt x="641583" y="664409"/>
                </a:cubicBezTo>
                <a:cubicBezTo>
                  <a:pt x="618116" y="664409"/>
                  <a:pt x="599091" y="645385"/>
                  <a:pt x="599091" y="621917"/>
                </a:cubicBezTo>
                <a:close/>
                <a:moveTo>
                  <a:pt x="599091" y="766773"/>
                </a:moveTo>
                <a:cubicBezTo>
                  <a:pt x="599091" y="743305"/>
                  <a:pt x="618116" y="724281"/>
                  <a:pt x="641583" y="724281"/>
                </a:cubicBezTo>
                <a:cubicBezTo>
                  <a:pt x="665050" y="724281"/>
                  <a:pt x="684075" y="743305"/>
                  <a:pt x="684075" y="766773"/>
                </a:cubicBezTo>
                <a:cubicBezTo>
                  <a:pt x="684075" y="790239"/>
                  <a:pt x="665050" y="809265"/>
                  <a:pt x="641583" y="809265"/>
                </a:cubicBezTo>
                <a:cubicBezTo>
                  <a:pt x="618116" y="809265"/>
                  <a:pt x="599091" y="790239"/>
                  <a:pt x="599091" y="766773"/>
                </a:cubicBezTo>
                <a:close/>
                <a:moveTo>
                  <a:pt x="599091" y="911629"/>
                </a:moveTo>
                <a:cubicBezTo>
                  <a:pt x="599091" y="888163"/>
                  <a:pt x="618116" y="869139"/>
                  <a:pt x="641583" y="869139"/>
                </a:cubicBezTo>
                <a:cubicBezTo>
                  <a:pt x="665050" y="869139"/>
                  <a:pt x="684075" y="888163"/>
                  <a:pt x="684075" y="911629"/>
                </a:cubicBezTo>
                <a:cubicBezTo>
                  <a:pt x="684075" y="935097"/>
                  <a:pt x="665050" y="954121"/>
                  <a:pt x="641583" y="954121"/>
                </a:cubicBezTo>
                <a:cubicBezTo>
                  <a:pt x="618116" y="954121"/>
                  <a:pt x="599091" y="935097"/>
                  <a:pt x="599091" y="911629"/>
                </a:cubicBezTo>
                <a:close/>
                <a:moveTo>
                  <a:pt x="429128" y="42493"/>
                </a:moveTo>
                <a:cubicBezTo>
                  <a:pt x="429128" y="19025"/>
                  <a:pt x="448153" y="0"/>
                  <a:pt x="471621" y="0"/>
                </a:cubicBezTo>
                <a:cubicBezTo>
                  <a:pt x="495087" y="0"/>
                  <a:pt x="514112" y="19025"/>
                  <a:pt x="514112" y="42493"/>
                </a:cubicBezTo>
                <a:cubicBezTo>
                  <a:pt x="514112" y="65959"/>
                  <a:pt x="495087" y="84985"/>
                  <a:pt x="471621" y="84985"/>
                </a:cubicBezTo>
                <a:cubicBezTo>
                  <a:pt x="448153" y="84985"/>
                  <a:pt x="429128" y="65959"/>
                  <a:pt x="429128" y="42493"/>
                </a:cubicBezTo>
                <a:close/>
                <a:moveTo>
                  <a:pt x="429128" y="187349"/>
                </a:moveTo>
                <a:cubicBezTo>
                  <a:pt x="429128" y="163883"/>
                  <a:pt x="448153" y="144859"/>
                  <a:pt x="471621" y="144859"/>
                </a:cubicBezTo>
                <a:cubicBezTo>
                  <a:pt x="495087" y="144859"/>
                  <a:pt x="514112" y="163883"/>
                  <a:pt x="514112" y="187349"/>
                </a:cubicBezTo>
                <a:cubicBezTo>
                  <a:pt x="514112" y="210817"/>
                  <a:pt x="495087" y="229841"/>
                  <a:pt x="471621" y="229841"/>
                </a:cubicBezTo>
                <a:cubicBezTo>
                  <a:pt x="448153" y="229841"/>
                  <a:pt x="429128" y="210817"/>
                  <a:pt x="429128" y="187349"/>
                </a:cubicBezTo>
                <a:close/>
                <a:moveTo>
                  <a:pt x="429128" y="332205"/>
                </a:moveTo>
                <a:cubicBezTo>
                  <a:pt x="429128" y="308739"/>
                  <a:pt x="448153" y="289713"/>
                  <a:pt x="471621" y="289713"/>
                </a:cubicBezTo>
                <a:cubicBezTo>
                  <a:pt x="495087" y="289713"/>
                  <a:pt x="514112" y="308739"/>
                  <a:pt x="514112" y="332205"/>
                </a:cubicBezTo>
                <a:cubicBezTo>
                  <a:pt x="514112" y="355673"/>
                  <a:pt x="495087" y="374697"/>
                  <a:pt x="471621" y="374697"/>
                </a:cubicBezTo>
                <a:cubicBezTo>
                  <a:pt x="448153" y="374697"/>
                  <a:pt x="429128" y="355673"/>
                  <a:pt x="429128" y="332205"/>
                </a:cubicBezTo>
                <a:close/>
                <a:moveTo>
                  <a:pt x="429128" y="477061"/>
                </a:moveTo>
                <a:cubicBezTo>
                  <a:pt x="429128" y="453595"/>
                  <a:pt x="448153" y="434569"/>
                  <a:pt x="471621" y="434569"/>
                </a:cubicBezTo>
                <a:cubicBezTo>
                  <a:pt x="495087" y="434569"/>
                  <a:pt x="514112" y="453595"/>
                  <a:pt x="514112" y="477061"/>
                </a:cubicBezTo>
                <a:cubicBezTo>
                  <a:pt x="514112" y="500529"/>
                  <a:pt x="495087" y="519553"/>
                  <a:pt x="471621" y="519553"/>
                </a:cubicBezTo>
                <a:cubicBezTo>
                  <a:pt x="448153" y="519553"/>
                  <a:pt x="429128" y="500529"/>
                  <a:pt x="429128" y="477061"/>
                </a:cubicBezTo>
                <a:close/>
                <a:moveTo>
                  <a:pt x="429128" y="621917"/>
                </a:moveTo>
                <a:cubicBezTo>
                  <a:pt x="429128" y="598451"/>
                  <a:pt x="448153" y="579425"/>
                  <a:pt x="471621" y="579425"/>
                </a:cubicBezTo>
                <a:cubicBezTo>
                  <a:pt x="495087" y="579425"/>
                  <a:pt x="514112" y="598451"/>
                  <a:pt x="514112" y="621917"/>
                </a:cubicBezTo>
                <a:cubicBezTo>
                  <a:pt x="514112" y="645385"/>
                  <a:pt x="495087" y="664409"/>
                  <a:pt x="471621" y="664409"/>
                </a:cubicBezTo>
                <a:cubicBezTo>
                  <a:pt x="448153" y="664409"/>
                  <a:pt x="429128" y="645385"/>
                  <a:pt x="429128" y="621917"/>
                </a:cubicBezTo>
                <a:close/>
                <a:moveTo>
                  <a:pt x="429128" y="766773"/>
                </a:moveTo>
                <a:cubicBezTo>
                  <a:pt x="429128" y="743305"/>
                  <a:pt x="448153" y="724281"/>
                  <a:pt x="471621" y="724281"/>
                </a:cubicBezTo>
                <a:cubicBezTo>
                  <a:pt x="495087" y="724281"/>
                  <a:pt x="514112" y="743305"/>
                  <a:pt x="514112" y="766773"/>
                </a:cubicBezTo>
                <a:cubicBezTo>
                  <a:pt x="514112" y="790239"/>
                  <a:pt x="495087" y="809265"/>
                  <a:pt x="471621" y="809265"/>
                </a:cubicBezTo>
                <a:cubicBezTo>
                  <a:pt x="448153" y="809265"/>
                  <a:pt x="429128" y="790239"/>
                  <a:pt x="429128" y="766773"/>
                </a:cubicBezTo>
                <a:close/>
                <a:moveTo>
                  <a:pt x="429128" y="911629"/>
                </a:moveTo>
                <a:cubicBezTo>
                  <a:pt x="429128" y="888163"/>
                  <a:pt x="448153" y="869139"/>
                  <a:pt x="471621" y="869139"/>
                </a:cubicBezTo>
                <a:cubicBezTo>
                  <a:pt x="495087" y="869139"/>
                  <a:pt x="514112" y="888163"/>
                  <a:pt x="514112" y="911629"/>
                </a:cubicBezTo>
                <a:cubicBezTo>
                  <a:pt x="514112" y="935097"/>
                  <a:pt x="495087" y="954121"/>
                  <a:pt x="471621" y="954121"/>
                </a:cubicBezTo>
                <a:cubicBezTo>
                  <a:pt x="448153" y="954121"/>
                  <a:pt x="429128" y="935097"/>
                  <a:pt x="429128" y="911629"/>
                </a:cubicBezTo>
                <a:close/>
                <a:moveTo>
                  <a:pt x="259167" y="42493"/>
                </a:moveTo>
                <a:cubicBezTo>
                  <a:pt x="259167" y="19025"/>
                  <a:pt x="278191" y="0"/>
                  <a:pt x="301658" y="0"/>
                </a:cubicBezTo>
                <a:cubicBezTo>
                  <a:pt x="325125" y="0"/>
                  <a:pt x="344150" y="19025"/>
                  <a:pt x="344150" y="42493"/>
                </a:cubicBezTo>
                <a:cubicBezTo>
                  <a:pt x="344150" y="65959"/>
                  <a:pt x="325125" y="84985"/>
                  <a:pt x="301658" y="84985"/>
                </a:cubicBezTo>
                <a:cubicBezTo>
                  <a:pt x="278191" y="84985"/>
                  <a:pt x="259167" y="65959"/>
                  <a:pt x="259167" y="42493"/>
                </a:cubicBezTo>
                <a:close/>
                <a:moveTo>
                  <a:pt x="259167" y="187349"/>
                </a:moveTo>
                <a:cubicBezTo>
                  <a:pt x="259167" y="163883"/>
                  <a:pt x="278191" y="144859"/>
                  <a:pt x="301658" y="144859"/>
                </a:cubicBezTo>
                <a:cubicBezTo>
                  <a:pt x="325125" y="144859"/>
                  <a:pt x="344150" y="163883"/>
                  <a:pt x="344150" y="187349"/>
                </a:cubicBezTo>
                <a:cubicBezTo>
                  <a:pt x="344150" y="210817"/>
                  <a:pt x="325125" y="229841"/>
                  <a:pt x="301658" y="229841"/>
                </a:cubicBezTo>
                <a:cubicBezTo>
                  <a:pt x="278191" y="229841"/>
                  <a:pt x="259167" y="210817"/>
                  <a:pt x="259167" y="187349"/>
                </a:cubicBezTo>
                <a:close/>
                <a:moveTo>
                  <a:pt x="259167" y="332205"/>
                </a:moveTo>
                <a:cubicBezTo>
                  <a:pt x="259167" y="308739"/>
                  <a:pt x="278191" y="289713"/>
                  <a:pt x="301658" y="289713"/>
                </a:cubicBezTo>
                <a:cubicBezTo>
                  <a:pt x="325125" y="289713"/>
                  <a:pt x="344150" y="308739"/>
                  <a:pt x="344150" y="332205"/>
                </a:cubicBezTo>
                <a:cubicBezTo>
                  <a:pt x="344150" y="355673"/>
                  <a:pt x="325125" y="374697"/>
                  <a:pt x="301658" y="374697"/>
                </a:cubicBezTo>
                <a:cubicBezTo>
                  <a:pt x="278191" y="374697"/>
                  <a:pt x="259167" y="355673"/>
                  <a:pt x="259167" y="332205"/>
                </a:cubicBezTo>
                <a:close/>
                <a:moveTo>
                  <a:pt x="259167" y="477061"/>
                </a:moveTo>
                <a:cubicBezTo>
                  <a:pt x="259167" y="453595"/>
                  <a:pt x="278191" y="434569"/>
                  <a:pt x="301658" y="434569"/>
                </a:cubicBezTo>
                <a:cubicBezTo>
                  <a:pt x="325125" y="434569"/>
                  <a:pt x="344150" y="453595"/>
                  <a:pt x="344150" y="477061"/>
                </a:cubicBezTo>
                <a:cubicBezTo>
                  <a:pt x="344150" y="500529"/>
                  <a:pt x="325125" y="519553"/>
                  <a:pt x="301658" y="519553"/>
                </a:cubicBezTo>
                <a:cubicBezTo>
                  <a:pt x="278191" y="519553"/>
                  <a:pt x="259167" y="500529"/>
                  <a:pt x="259167" y="477061"/>
                </a:cubicBezTo>
                <a:close/>
                <a:moveTo>
                  <a:pt x="259167" y="621917"/>
                </a:moveTo>
                <a:cubicBezTo>
                  <a:pt x="259167" y="598451"/>
                  <a:pt x="278191" y="579425"/>
                  <a:pt x="301658" y="579425"/>
                </a:cubicBezTo>
                <a:cubicBezTo>
                  <a:pt x="325125" y="579425"/>
                  <a:pt x="344150" y="598451"/>
                  <a:pt x="344150" y="621917"/>
                </a:cubicBezTo>
                <a:cubicBezTo>
                  <a:pt x="344150" y="645385"/>
                  <a:pt x="325125" y="664409"/>
                  <a:pt x="301658" y="664409"/>
                </a:cubicBezTo>
                <a:cubicBezTo>
                  <a:pt x="278191" y="664409"/>
                  <a:pt x="259167" y="645385"/>
                  <a:pt x="259167" y="621917"/>
                </a:cubicBezTo>
                <a:close/>
                <a:moveTo>
                  <a:pt x="259167" y="766773"/>
                </a:moveTo>
                <a:cubicBezTo>
                  <a:pt x="259167" y="743305"/>
                  <a:pt x="278191" y="724281"/>
                  <a:pt x="301658" y="724281"/>
                </a:cubicBezTo>
                <a:cubicBezTo>
                  <a:pt x="325125" y="724281"/>
                  <a:pt x="344150" y="743305"/>
                  <a:pt x="344150" y="766773"/>
                </a:cubicBezTo>
                <a:cubicBezTo>
                  <a:pt x="344150" y="790239"/>
                  <a:pt x="325125" y="809265"/>
                  <a:pt x="301658" y="809265"/>
                </a:cubicBezTo>
                <a:cubicBezTo>
                  <a:pt x="278191" y="809265"/>
                  <a:pt x="259167" y="790239"/>
                  <a:pt x="259167" y="766773"/>
                </a:cubicBezTo>
                <a:close/>
                <a:moveTo>
                  <a:pt x="259167" y="911629"/>
                </a:moveTo>
                <a:cubicBezTo>
                  <a:pt x="259167" y="888163"/>
                  <a:pt x="278191" y="869139"/>
                  <a:pt x="301658" y="869139"/>
                </a:cubicBezTo>
                <a:cubicBezTo>
                  <a:pt x="325125" y="869139"/>
                  <a:pt x="344150" y="888163"/>
                  <a:pt x="344150" y="911629"/>
                </a:cubicBezTo>
                <a:cubicBezTo>
                  <a:pt x="344150" y="935097"/>
                  <a:pt x="325125" y="954121"/>
                  <a:pt x="301658" y="954121"/>
                </a:cubicBezTo>
                <a:cubicBezTo>
                  <a:pt x="278191" y="954121"/>
                  <a:pt x="259167" y="935097"/>
                  <a:pt x="259167" y="911629"/>
                </a:cubicBezTo>
                <a:close/>
                <a:moveTo>
                  <a:pt x="89204" y="42493"/>
                </a:moveTo>
                <a:cubicBezTo>
                  <a:pt x="89204" y="19025"/>
                  <a:pt x="108229" y="0"/>
                  <a:pt x="131695" y="0"/>
                </a:cubicBezTo>
                <a:cubicBezTo>
                  <a:pt x="155163" y="0"/>
                  <a:pt x="174187" y="19025"/>
                  <a:pt x="174187" y="42493"/>
                </a:cubicBezTo>
                <a:cubicBezTo>
                  <a:pt x="174187" y="65959"/>
                  <a:pt x="155163" y="84985"/>
                  <a:pt x="131695" y="84985"/>
                </a:cubicBezTo>
                <a:cubicBezTo>
                  <a:pt x="108229" y="84985"/>
                  <a:pt x="89204" y="65959"/>
                  <a:pt x="89204" y="42493"/>
                </a:cubicBezTo>
                <a:close/>
                <a:moveTo>
                  <a:pt x="89204" y="187349"/>
                </a:moveTo>
                <a:cubicBezTo>
                  <a:pt x="89204" y="163883"/>
                  <a:pt x="108229" y="144859"/>
                  <a:pt x="131695" y="144859"/>
                </a:cubicBezTo>
                <a:cubicBezTo>
                  <a:pt x="155163" y="144859"/>
                  <a:pt x="174187" y="163883"/>
                  <a:pt x="174187" y="187349"/>
                </a:cubicBezTo>
                <a:cubicBezTo>
                  <a:pt x="174187" y="210817"/>
                  <a:pt x="155163" y="229841"/>
                  <a:pt x="131695" y="229841"/>
                </a:cubicBezTo>
                <a:cubicBezTo>
                  <a:pt x="108229" y="229841"/>
                  <a:pt x="89204" y="210817"/>
                  <a:pt x="89204" y="187349"/>
                </a:cubicBezTo>
                <a:close/>
                <a:moveTo>
                  <a:pt x="89204" y="332205"/>
                </a:moveTo>
                <a:cubicBezTo>
                  <a:pt x="89204" y="308739"/>
                  <a:pt x="108229" y="289713"/>
                  <a:pt x="131695" y="289713"/>
                </a:cubicBezTo>
                <a:cubicBezTo>
                  <a:pt x="155163" y="289713"/>
                  <a:pt x="174187" y="308739"/>
                  <a:pt x="174187" y="332205"/>
                </a:cubicBezTo>
                <a:cubicBezTo>
                  <a:pt x="174187" y="355673"/>
                  <a:pt x="155163" y="374697"/>
                  <a:pt x="131695" y="374697"/>
                </a:cubicBezTo>
                <a:cubicBezTo>
                  <a:pt x="108229" y="374697"/>
                  <a:pt x="89204" y="355673"/>
                  <a:pt x="89204" y="332205"/>
                </a:cubicBezTo>
                <a:close/>
                <a:moveTo>
                  <a:pt x="89204" y="477061"/>
                </a:moveTo>
                <a:cubicBezTo>
                  <a:pt x="89204" y="453595"/>
                  <a:pt x="108229" y="434569"/>
                  <a:pt x="131695" y="434569"/>
                </a:cubicBezTo>
                <a:cubicBezTo>
                  <a:pt x="155163" y="434569"/>
                  <a:pt x="174187" y="453595"/>
                  <a:pt x="174187" y="477061"/>
                </a:cubicBezTo>
                <a:cubicBezTo>
                  <a:pt x="174187" y="500529"/>
                  <a:pt x="155163" y="519553"/>
                  <a:pt x="131695" y="519553"/>
                </a:cubicBezTo>
                <a:cubicBezTo>
                  <a:pt x="108229" y="519553"/>
                  <a:pt x="89204" y="500529"/>
                  <a:pt x="89204" y="477061"/>
                </a:cubicBezTo>
                <a:close/>
                <a:moveTo>
                  <a:pt x="89204" y="621917"/>
                </a:moveTo>
                <a:cubicBezTo>
                  <a:pt x="89204" y="598451"/>
                  <a:pt x="108229" y="579425"/>
                  <a:pt x="131695" y="579425"/>
                </a:cubicBezTo>
                <a:cubicBezTo>
                  <a:pt x="155163" y="579425"/>
                  <a:pt x="174187" y="598451"/>
                  <a:pt x="174187" y="621917"/>
                </a:cubicBezTo>
                <a:cubicBezTo>
                  <a:pt x="174187" y="645385"/>
                  <a:pt x="155163" y="664409"/>
                  <a:pt x="131695" y="664409"/>
                </a:cubicBezTo>
                <a:cubicBezTo>
                  <a:pt x="108229" y="664409"/>
                  <a:pt x="89204" y="645385"/>
                  <a:pt x="89204" y="621917"/>
                </a:cubicBezTo>
                <a:close/>
                <a:moveTo>
                  <a:pt x="89204" y="766773"/>
                </a:moveTo>
                <a:cubicBezTo>
                  <a:pt x="89204" y="743305"/>
                  <a:pt x="108229" y="724281"/>
                  <a:pt x="131695" y="724281"/>
                </a:cubicBezTo>
                <a:cubicBezTo>
                  <a:pt x="155163" y="724281"/>
                  <a:pt x="174187" y="743305"/>
                  <a:pt x="174187" y="766773"/>
                </a:cubicBezTo>
                <a:cubicBezTo>
                  <a:pt x="174187" y="790239"/>
                  <a:pt x="155163" y="809265"/>
                  <a:pt x="131695" y="809265"/>
                </a:cubicBezTo>
                <a:cubicBezTo>
                  <a:pt x="108229" y="809265"/>
                  <a:pt x="89204" y="790239"/>
                  <a:pt x="89204" y="766773"/>
                </a:cubicBezTo>
                <a:close/>
                <a:moveTo>
                  <a:pt x="89204" y="911629"/>
                </a:moveTo>
                <a:cubicBezTo>
                  <a:pt x="89204" y="888163"/>
                  <a:pt x="108229" y="869139"/>
                  <a:pt x="131695" y="869139"/>
                </a:cubicBezTo>
                <a:cubicBezTo>
                  <a:pt x="155163" y="869139"/>
                  <a:pt x="174187" y="888163"/>
                  <a:pt x="174187" y="911629"/>
                </a:cubicBezTo>
                <a:cubicBezTo>
                  <a:pt x="174187" y="935097"/>
                  <a:pt x="155163" y="954121"/>
                  <a:pt x="131695" y="954121"/>
                </a:cubicBezTo>
                <a:cubicBezTo>
                  <a:pt x="108229" y="954121"/>
                  <a:pt x="89204" y="935097"/>
                  <a:pt x="89204" y="911629"/>
                </a:cubicBezTo>
                <a:close/>
                <a:moveTo>
                  <a:pt x="0" y="52693"/>
                </a:moveTo>
                <a:lnTo>
                  <a:pt x="0" y="32293"/>
                </a:lnTo>
                <a:lnTo>
                  <a:pt x="4225" y="42493"/>
                </a:lnTo>
                <a:close/>
                <a:moveTo>
                  <a:pt x="0" y="197549"/>
                </a:moveTo>
                <a:lnTo>
                  <a:pt x="0" y="177149"/>
                </a:lnTo>
                <a:lnTo>
                  <a:pt x="4225" y="187349"/>
                </a:lnTo>
                <a:close/>
                <a:moveTo>
                  <a:pt x="0" y="342405"/>
                </a:moveTo>
                <a:lnTo>
                  <a:pt x="0" y="322007"/>
                </a:lnTo>
                <a:lnTo>
                  <a:pt x="4225" y="332205"/>
                </a:lnTo>
                <a:close/>
                <a:moveTo>
                  <a:pt x="0" y="487261"/>
                </a:moveTo>
                <a:lnTo>
                  <a:pt x="0" y="466861"/>
                </a:lnTo>
                <a:lnTo>
                  <a:pt x="4225" y="477061"/>
                </a:lnTo>
                <a:close/>
                <a:moveTo>
                  <a:pt x="0" y="632117"/>
                </a:moveTo>
                <a:lnTo>
                  <a:pt x="0" y="611717"/>
                </a:lnTo>
                <a:lnTo>
                  <a:pt x="4225" y="621917"/>
                </a:lnTo>
                <a:close/>
                <a:moveTo>
                  <a:pt x="0" y="776973"/>
                </a:moveTo>
                <a:lnTo>
                  <a:pt x="0" y="756573"/>
                </a:lnTo>
                <a:lnTo>
                  <a:pt x="4225" y="766773"/>
                </a:lnTo>
                <a:close/>
                <a:moveTo>
                  <a:pt x="0" y="921829"/>
                </a:moveTo>
                <a:lnTo>
                  <a:pt x="0" y="901429"/>
                </a:lnTo>
                <a:lnTo>
                  <a:pt x="4225" y="91162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7000">
                <a:schemeClr val="accent2">
                  <a:alpha val="3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1ACB334-C360-4A24-887C-B06421942F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2000">
                <a:srgbClr val="42003F"/>
              </a:gs>
              <a:gs pos="100000">
                <a:schemeClr val="accent3">
                  <a:lumMod val="50000"/>
                </a:schemeClr>
              </a:gs>
            </a:gsLst>
            <a:lin ang="2700000" scaled="1"/>
            <a:tileRect/>
          </a:gradFill>
          <a:ln w="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4" y="0"/>
            <a:ext cx="12191996" cy="6858000"/>
          </a:xfrm>
          <a:prstGeom prst="rect">
            <a:avLst/>
          </a:prstGeom>
          <a:gradFill flip="none" rotWithShape="1">
            <a:gsLst>
              <a:gs pos="0">
                <a:srgbClr val="0E093D">
                  <a:alpha val="90000"/>
                </a:srgbClr>
              </a:gs>
              <a:gs pos="100000">
                <a:srgbClr val="0E093D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13F5751-B468-4F9D-8A45-5761EF562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0515600" cy="564515"/>
          </a:xfrm>
          <a:prstGeom prst="rect">
            <a:avLst/>
          </a:prstGeom>
          <a:effectLst/>
        </p:spPr>
        <p:txBody>
          <a:bodyPr/>
          <a:lstStyle>
            <a:lvl1pPr>
              <a:defRPr sz="3600" b="1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08CAE94-598F-4F0E-B794-512F97275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1"/>
                    </a14:imgEffect>
                  </a14:imgLayer>
                </a14:imgProps>
              </a:ext>
            </a:extLst>
          </a:blip>
          <a:srcRect t="57139"/>
          <a:stretch/>
        </p:blipFill>
        <p:spPr>
          <a:xfrm>
            <a:off x="9355168" y="-1"/>
            <a:ext cx="3677936" cy="16759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0A7C82-0D2C-4838-8096-A87C94F82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81"/>
                    </a14:imgEffect>
                  </a14:imgLayer>
                </a14:imgProps>
              </a:ext>
            </a:extLst>
          </a:blip>
          <a:srcRect t="57139"/>
          <a:stretch/>
        </p:blipFill>
        <p:spPr>
          <a:xfrm flipV="1">
            <a:off x="106389" y="5969404"/>
            <a:ext cx="2005743" cy="913996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91B612B-FF6A-445F-9815-6835BF40B99A}"/>
              </a:ext>
            </a:extLst>
          </p:cNvPr>
          <p:cNvSpPr/>
          <p:nvPr userDrawn="1"/>
        </p:nvSpPr>
        <p:spPr>
          <a:xfrm rot="5400000">
            <a:off x="11287923" y="5951126"/>
            <a:ext cx="854038" cy="954121"/>
          </a:xfrm>
          <a:custGeom>
            <a:avLst/>
            <a:gdLst>
              <a:gd name="connsiteX0" fmla="*/ 769054 w 854038"/>
              <a:gd name="connsiteY0" fmla="*/ 42493 h 954121"/>
              <a:gd name="connsiteX1" fmla="*/ 811545 w 854038"/>
              <a:gd name="connsiteY1" fmla="*/ 0 h 954121"/>
              <a:gd name="connsiteX2" fmla="*/ 854038 w 854038"/>
              <a:gd name="connsiteY2" fmla="*/ 42493 h 954121"/>
              <a:gd name="connsiteX3" fmla="*/ 811545 w 854038"/>
              <a:gd name="connsiteY3" fmla="*/ 84985 h 954121"/>
              <a:gd name="connsiteX4" fmla="*/ 769054 w 854038"/>
              <a:gd name="connsiteY4" fmla="*/ 42493 h 954121"/>
              <a:gd name="connsiteX5" fmla="*/ 769054 w 854038"/>
              <a:gd name="connsiteY5" fmla="*/ 187349 h 954121"/>
              <a:gd name="connsiteX6" fmla="*/ 811545 w 854038"/>
              <a:gd name="connsiteY6" fmla="*/ 144859 h 954121"/>
              <a:gd name="connsiteX7" fmla="*/ 854038 w 854038"/>
              <a:gd name="connsiteY7" fmla="*/ 187349 h 954121"/>
              <a:gd name="connsiteX8" fmla="*/ 811545 w 854038"/>
              <a:gd name="connsiteY8" fmla="*/ 229841 h 954121"/>
              <a:gd name="connsiteX9" fmla="*/ 769054 w 854038"/>
              <a:gd name="connsiteY9" fmla="*/ 187349 h 954121"/>
              <a:gd name="connsiteX10" fmla="*/ 769054 w 854038"/>
              <a:gd name="connsiteY10" fmla="*/ 332205 h 954121"/>
              <a:gd name="connsiteX11" fmla="*/ 811545 w 854038"/>
              <a:gd name="connsiteY11" fmla="*/ 289713 h 954121"/>
              <a:gd name="connsiteX12" fmla="*/ 854038 w 854038"/>
              <a:gd name="connsiteY12" fmla="*/ 332205 h 954121"/>
              <a:gd name="connsiteX13" fmla="*/ 811545 w 854038"/>
              <a:gd name="connsiteY13" fmla="*/ 374697 h 954121"/>
              <a:gd name="connsiteX14" fmla="*/ 769054 w 854038"/>
              <a:gd name="connsiteY14" fmla="*/ 332205 h 954121"/>
              <a:gd name="connsiteX15" fmla="*/ 769054 w 854038"/>
              <a:gd name="connsiteY15" fmla="*/ 477061 h 954121"/>
              <a:gd name="connsiteX16" fmla="*/ 811545 w 854038"/>
              <a:gd name="connsiteY16" fmla="*/ 434569 h 954121"/>
              <a:gd name="connsiteX17" fmla="*/ 854038 w 854038"/>
              <a:gd name="connsiteY17" fmla="*/ 477061 h 954121"/>
              <a:gd name="connsiteX18" fmla="*/ 811545 w 854038"/>
              <a:gd name="connsiteY18" fmla="*/ 519553 h 954121"/>
              <a:gd name="connsiteX19" fmla="*/ 769054 w 854038"/>
              <a:gd name="connsiteY19" fmla="*/ 477061 h 954121"/>
              <a:gd name="connsiteX20" fmla="*/ 769054 w 854038"/>
              <a:gd name="connsiteY20" fmla="*/ 621917 h 954121"/>
              <a:gd name="connsiteX21" fmla="*/ 811545 w 854038"/>
              <a:gd name="connsiteY21" fmla="*/ 579425 h 954121"/>
              <a:gd name="connsiteX22" fmla="*/ 854038 w 854038"/>
              <a:gd name="connsiteY22" fmla="*/ 621917 h 954121"/>
              <a:gd name="connsiteX23" fmla="*/ 811545 w 854038"/>
              <a:gd name="connsiteY23" fmla="*/ 664409 h 954121"/>
              <a:gd name="connsiteX24" fmla="*/ 769054 w 854038"/>
              <a:gd name="connsiteY24" fmla="*/ 621917 h 954121"/>
              <a:gd name="connsiteX25" fmla="*/ 769054 w 854038"/>
              <a:gd name="connsiteY25" fmla="*/ 766773 h 954121"/>
              <a:gd name="connsiteX26" fmla="*/ 811545 w 854038"/>
              <a:gd name="connsiteY26" fmla="*/ 724281 h 954121"/>
              <a:gd name="connsiteX27" fmla="*/ 854038 w 854038"/>
              <a:gd name="connsiteY27" fmla="*/ 766773 h 954121"/>
              <a:gd name="connsiteX28" fmla="*/ 811545 w 854038"/>
              <a:gd name="connsiteY28" fmla="*/ 809265 h 954121"/>
              <a:gd name="connsiteX29" fmla="*/ 769054 w 854038"/>
              <a:gd name="connsiteY29" fmla="*/ 766773 h 954121"/>
              <a:gd name="connsiteX30" fmla="*/ 769054 w 854038"/>
              <a:gd name="connsiteY30" fmla="*/ 911629 h 954121"/>
              <a:gd name="connsiteX31" fmla="*/ 811545 w 854038"/>
              <a:gd name="connsiteY31" fmla="*/ 869139 h 954121"/>
              <a:gd name="connsiteX32" fmla="*/ 854038 w 854038"/>
              <a:gd name="connsiteY32" fmla="*/ 911629 h 954121"/>
              <a:gd name="connsiteX33" fmla="*/ 811545 w 854038"/>
              <a:gd name="connsiteY33" fmla="*/ 954121 h 954121"/>
              <a:gd name="connsiteX34" fmla="*/ 769054 w 854038"/>
              <a:gd name="connsiteY34" fmla="*/ 911629 h 954121"/>
              <a:gd name="connsiteX35" fmla="*/ 599091 w 854038"/>
              <a:gd name="connsiteY35" fmla="*/ 42493 h 954121"/>
              <a:gd name="connsiteX36" fmla="*/ 641583 w 854038"/>
              <a:gd name="connsiteY36" fmla="*/ 0 h 954121"/>
              <a:gd name="connsiteX37" fmla="*/ 684075 w 854038"/>
              <a:gd name="connsiteY37" fmla="*/ 42493 h 954121"/>
              <a:gd name="connsiteX38" fmla="*/ 641583 w 854038"/>
              <a:gd name="connsiteY38" fmla="*/ 84985 h 954121"/>
              <a:gd name="connsiteX39" fmla="*/ 599091 w 854038"/>
              <a:gd name="connsiteY39" fmla="*/ 42493 h 954121"/>
              <a:gd name="connsiteX40" fmla="*/ 599091 w 854038"/>
              <a:gd name="connsiteY40" fmla="*/ 187349 h 954121"/>
              <a:gd name="connsiteX41" fmla="*/ 641583 w 854038"/>
              <a:gd name="connsiteY41" fmla="*/ 144859 h 954121"/>
              <a:gd name="connsiteX42" fmla="*/ 684075 w 854038"/>
              <a:gd name="connsiteY42" fmla="*/ 187349 h 954121"/>
              <a:gd name="connsiteX43" fmla="*/ 641583 w 854038"/>
              <a:gd name="connsiteY43" fmla="*/ 229841 h 954121"/>
              <a:gd name="connsiteX44" fmla="*/ 599091 w 854038"/>
              <a:gd name="connsiteY44" fmla="*/ 187349 h 954121"/>
              <a:gd name="connsiteX45" fmla="*/ 599091 w 854038"/>
              <a:gd name="connsiteY45" fmla="*/ 332205 h 954121"/>
              <a:gd name="connsiteX46" fmla="*/ 641583 w 854038"/>
              <a:gd name="connsiteY46" fmla="*/ 289713 h 954121"/>
              <a:gd name="connsiteX47" fmla="*/ 684075 w 854038"/>
              <a:gd name="connsiteY47" fmla="*/ 332205 h 954121"/>
              <a:gd name="connsiteX48" fmla="*/ 641583 w 854038"/>
              <a:gd name="connsiteY48" fmla="*/ 374697 h 954121"/>
              <a:gd name="connsiteX49" fmla="*/ 599091 w 854038"/>
              <a:gd name="connsiteY49" fmla="*/ 332205 h 954121"/>
              <a:gd name="connsiteX50" fmla="*/ 599091 w 854038"/>
              <a:gd name="connsiteY50" fmla="*/ 477061 h 954121"/>
              <a:gd name="connsiteX51" fmla="*/ 641583 w 854038"/>
              <a:gd name="connsiteY51" fmla="*/ 434569 h 954121"/>
              <a:gd name="connsiteX52" fmla="*/ 684075 w 854038"/>
              <a:gd name="connsiteY52" fmla="*/ 477061 h 954121"/>
              <a:gd name="connsiteX53" fmla="*/ 641583 w 854038"/>
              <a:gd name="connsiteY53" fmla="*/ 519553 h 954121"/>
              <a:gd name="connsiteX54" fmla="*/ 599091 w 854038"/>
              <a:gd name="connsiteY54" fmla="*/ 477061 h 954121"/>
              <a:gd name="connsiteX55" fmla="*/ 599091 w 854038"/>
              <a:gd name="connsiteY55" fmla="*/ 621917 h 954121"/>
              <a:gd name="connsiteX56" fmla="*/ 641583 w 854038"/>
              <a:gd name="connsiteY56" fmla="*/ 579425 h 954121"/>
              <a:gd name="connsiteX57" fmla="*/ 684075 w 854038"/>
              <a:gd name="connsiteY57" fmla="*/ 621917 h 954121"/>
              <a:gd name="connsiteX58" fmla="*/ 641583 w 854038"/>
              <a:gd name="connsiteY58" fmla="*/ 664409 h 954121"/>
              <a:gd name="connsiteX59" fmla="*/ 599091 w 854038"/>
              <a:gd name="connsiteY59" fmla="*/ 621917 h 954121"/>
              <a:gd name="connsiteX60" fmla="*/ 599091 w 854038"/>
              <a:gd name="connsiteY60" fmla="*/ 766773 h 954121"/>
              <a:gd name="connsiteX61" fmla="*/ 641583 w 854038"/>
              <a:gd name="connsiteY61" fmla="*/ 724281 h 954121"/>
              <a:gd name="connsiteX62" fmla="*/ 684075 w 854038"/>
              <a:gd name="connsiteY62" fmla="*/ 766773 h 954121"/>
              <a:gd name="connsiteX63" fmla="*/ 641583 w 854038"/>
              <a:gd name="connsiteY63" fmla="*/ 809265 h 954121"/>
              <a:gd name="connsiteX64" fmla="*/ 599091 w 854038"/>
              <a:gd name="connsiteY64" fmla="*/ 766773 h 954121"/>
              <a:gd name="connsiteX65" fmla="*/ 599091 w 854038"/>
              <a:gd name="connsiteY65" fmla="*/ 911629 h 954121"/>
              <a:gd name="connsiteX66" fmla="*/ 641583 w 854038"/>
              <a:gd name="connsiteY66" fmla="*/ 869139 h 954121"/>
              <a:gd name="connsiteX67" fmla="*/ 684075 w 854038"/>
              <a:gd name="connsiteY67" fmla="*/ 911629 h 954121"/>
              <a:gd name="connsiteX68" fmla="*/ 641583 w 854038"/>
              <a:gd name="connsiteY68" fmla="*/ 954121 h 954121"/>
              <a:gd name="connsiteX69" fmla="*/ 599091 w 854038"/>
              <a:gd name="connsiteY69" fmla="*/ 911629 h 954121"/>
              <a:gd name="connsiteX70" fmla="*/ 429128 w 854038"/>
              <a:gd name="connsiteY70" fmla="*/ 42493 h 954121"/>
              <a:gd name="connsiteX71" fmla="*/ 471621 w 854038"/>
              <a:gd name="connsiteY71" fmla="*/ 0 h 954121"/>
              <a:gd name="connsiteX72" fmla="*/ 514112 w 854038"/>
              <a:gd name="connsiteY72" fmla="*/ 42493 h 954121"/>
              <a:gd name="connsiteX73" fmla="*/ 471621 w 854038"/>
              <a:gd name="connsiteY73" fmla="*/ 84985 h 954121"/>
              <a:gd name="connsiteX74" fmla="*/ 429128 w 854038"/>
              <a:gd name="connsiteY74" fmla="*/ 42493 h 954121"/>
              <a:gd name="connsiteX75" fmla="*/ 429128 w 854038"/>
              <a:gd name="connsiteY75" fmla="*/ 187349 h 954121"/>
              <a:gd name="connsiteX76" fmla="*/ 471621 w 854038"/>
              <a:gd name="connsiteY76" fmla="*/ 144859 h 954121"/>
              <a:gd name="connsiteX77" fmla="*/ 514112 w 854038"/>
              <a:gd name="connsiteY77" fmla="*/ 187349 h 954121"/>
              <a:gd name="connsiteX78" fmla="*/ 471621 w 854038"/>
              <a:gd name="connsiteY78" fmla="*/ 229841 h 954121"/>
              <a:gd name="connsiteX79" fmla="*/ 429128 w 854038"/>
              <a:gd name="connsiteY79" fmla="*/ 187349 h 954121"/>
              <a:gd name="connsiteX80" fmla="*/ 429128 w 854038"/>
              <a:gd name="connsiteY80" fmla="*/ 332205 h 954121"/>
              <a:gd name="connsiteX81" fmla="*/ 471621 w 854038"/>
              <a:gd name="connsiteY81" fmla="*/ 289713 h 954121"/>
              <a:gd name="connsiteX82" fmla="*/ 514112 w 854038"/>
              <a:gd name="connsiteY82" fmla="*/ 332205 h 954121"/>
              <a:gd name="connsiteX83" fmla="*/ 471621 w 854038"/>
              <a:gd name="connsiteY83" fmla="*/ 374697 h 954121"/>
              <a:gd name="connsiteX84" fmla="*/ 429128 w 854038"/>
              <a:gd name="connsiteY84" fmla="*/ 332205 h 954121"/>
              <a:gd name="connsiteX85" fmla="*/ 429128 w 854038"/>
              <a:gd name="connsiteY85" fmla="*/ 477061 h 954121"/>
              <a:gd name="connsiteX86" fmla="*/ 471621 w 854038"/>
              <a:gd name="connsiteY86" fmla="*/ 434569 h 954121"/>
              <a:gd name="connsiteX87" fmla="*/ 514112 w 854038"/>
              <a:gd name="connsiteY87" fmla="*/ 477061 h 954121"/>
              <a:gd name="connsiteX88" fmla="*/ 471621 w 854038"/>
              <a:gd name="connsiteY88" fmla="*/ 519553 h 954121"/>
              <a:gd name="connsiteX89" fmla="*/ 429128 w 854038"/>
              <a:gd name="connsiteY89" fmla="*/ 477061 h 954121"/>
              <a:gd name="connsiteX90" fmla="*/ 429128 w 854038"/>
              <a:gd name="connsiteY90" fmla="*/ 621917 h 954121"/>
              <a:gd name="connsiteX91" fmla="*/ 471621 w 854038"/>
              <a:gd name="connsiteY91" fmla="*/ 579425 h 954121"/>
              <a:gd name="connsiteX92" fmla="*/ 514112 w 854038"/>
              <a:gd name="connsiteY92" fmla="*/ 621917 h 954121"/>
              <a:gd name="connsiteX93" fmla="*/ 471621 w 854038"/>
              <a:gd name="connsiteY93" fmla="*/ 664409 h 954121"/>
              <a:gd name="connsiteX94" fmla="*/ 429128 w 854038"/>
              <a:gd name="connsiteY94" fmla="*/ 621917 h 954121"/>
              <a:gd name="connsiteX95" fmla="*/ 429128 w 854038"/>
              <a:gd name="connsiteY95" fmla="*/ 766773 h 954121"/>
              <a:gd name="connsiteX96" fmla="*/ 471621 w 854038"/>
              <a:gd name="connsiteY96" fmla="*/ 724281 h 954121"/>
              <a:gd name="connsiteX97" fmla="*/ 514112 w 854038"/>
              <a:gd name="connsiteY97" fmla="*/ 766773 h 954121"/>
              <a:gd name="connsiteX98" fmla="*/ 471621 w 854038"/>
              <a:gd name="connsiteY98" fmla="*/ 809265 h 954121"/>
              <a:gd name="connsiteX99" fmla="*/ 429128 w 854038"/>
              <a:gd name="connsiteY99" fmla="*/ 766773 h 954121"/>
              <a:gd name="connsiteX100" fmla="*/ 429128 w 854038"/>
              <a:gd name="connsiteY100" fmla="*/ 911629 h 954121"/>
              <a:gd name="connsiteX101" fmla="*/ 471621 w 854038"/>
              <a:gd name="connsiteY101" fmla="*/ 869139 h 954121"/>
              <a:gd name="connsiteX102" fmla="*/ 514112 w 854038"/>
              <a:gd name="connsiteY102" fmla="*/ 911629 h 954121"/>
              <a:gd name="connsiteX103" fmla="*/ 471621 w 854038"/>
              <a:gd name="connsiteY103" fmla="*/ 954121 h 954121"/>
              <a:gd name="connsiteX104" fmla="*/ 429128 w 854038"/>
              <a:gd name="connsiteY104" fmla="*/ 911629 h 954121"/>
              <a:gd name="connsiteX105" fmla="*/ 259167 w 854038"/>
              <a:gd name="connsiteY105" fmla="*/ 42493 h 954121"/>
              <a:gd name="connsiteX106" fmla="*/ 301658 w 854038"/>
              <a:gd name="connsiteY106" fmla="*/ 0 h 954121"/>
              <a:gd name="connsiteX107" fmla="*/ 344150 w 854038"/>
              <a:gd name="connsiteY107" fmla="*/ 42493 h 954121"/>
              <a:gd name="connsiteX108" fmla="*/ 301658 w 854038"/>
              <a:gd name="connsiteY108" fmla="*/ 84985 h 954121"/>
              <a:gd name="connsiteX109" fmla="*/ 259167 w 854038"/>
              <a:gd name="connsiteY109" fmla="*/ 42493 h 954121"/>
              <a:gd name="connsiteX110" fmla="*/ 259167 w 854038"/>
              <a:gd name="connsiteY110" fmla="*/ 187349 h 954121"/>
              <a:gd name="connsiteX111" fmla="*/ 301658 w 854038"/>
              <a:gd name="connsiteY111" fmla="*/ 144859 h 954121"/>
              <a:gd name="connsiteX112" fmla="*/ 344150 w 854038"/>
              <a:gd name="connsiteY112" fmla="*/ 187349 h 954121"/>
              <a:gd name="connsiteX113" fmla="*/ 301658 w 854038"/>
              <a:gd name="connsiteY113" fmla="*/ 229841 h 954121"/>
              <a:gd name="connsiteX114" fmla="*/ 259167 w 854038"/>
              <a:gd name="connsiteY114" fmla="*/ 187349 h 954121"/>
              <a:gd name="connsiteX115" fmla="*/ 259167 w 854038"/>
              <a:gd name="connsiteY115" fmla="*/ 332205 h 954121"/>
              <a:gd name="connsiteX116" fmla="*/ 301658 w 854038"/>
              <a:gd name="connsiteY116" fmla="*/ 289713 h 954121"/>
              <a:gd name="connsiteX117" fmla="*/ 344150 w 854038"/>
              <a:gd name="connsiteY117" fmla="*/ 332205 h 954121"/>
              <a:gd name="connsiteX118" fmla="*/ 301658 w 854038"/>
              <a:gd name="connsiteY118" fmla="*/ 374697 h 954121"/>
              <a:gd name="connsiteX119" fmla="*/ 259167 w 854038"/>
              <a:gd name="connsiteY119" fmla="*/ 332205 h 954121"/>
              <a:gd name="connsiteX120" fmla="*/ 259167 w 854038"/>
              <a:gd name="connsiteY120" fmla="*/ 477061 h 954121"/>
              <a:gd name="connsiteX121" fmla="*/ 301658 w 854038"/>
              <a:gd name="connsiteY121" fmla="*/ 434569 h 954121"/>
              <a:gd name="connsiteX122" fmla="*/ 344150 w 854038"/>
              <a:gd name="connsiteY122" fmla="*/ 477061 h 954121"/>
              <a:gd name="connsiteX123" fmla="*/ 301658 w 854038"/>
              <a:gd name="connsiteY123" fmla="*/ 519553 h 954121"/>
              <a:gd name="connsiteX124" fmla="*/ 259167 w 854038"/>
              <a:gd name="connsiteY124" fmla="*/ 477061 h 954121"/>
              <a:gd name="connsiteX125" fmla="*/ 259167 w 854038"/>
              <a:gd name="connsiteY125" fmla="*/ 621917 h 954121"/>
              <a:gd name="connsiteX126" fmla="*/ 301658 w 854038"/>
              <a:gd name="connsiteY126" fmla="*/ 579425 h 954121"/>
              <a:gd name="connsiteX127" fmla="*/ 344150 w 854038"/>
              <a:gd name="connsiteY127" fmla="*/ 621917 h 954121"/>
              <a:gd name="connsiteX128" fmla="*/ 301658 w 854038"/>
              <a:gd name="connsiteY128" fmla="*/ 664409 h 954121"/>
              <a:gd name="connsiteX129" fmla="*/ 259167 w 854038"/>
              <a:gd name="connsiteY129" fmla="*/ 621917 h 954121"/>
              <a:gd name="connsiteX130" fmla="*/ 259167 w 854038"/>
              <a:gd name="connsiteY130" fmla="*/ 766773 h 954121"/>
              <a:gd name="connsiteX131" fmla="*/ 301658 w 854038"/>
              <a:gd name="connsiteY131" fmla="*/ 724281 h 954121"/>
              <a:gd name="connsiteX132" fmla="*/ 344150 w 854038"/>
              <a:gd name="connsiteY132" fmla="*/ 766773 h 954121"/>
              <a:gd name="connsiteX133" fmla="*/ 301658 w 854038"/>
              <a:gd name="connsiteY133" fmla="*/ 809265 h 954121"/>
              <a:gd name="connsiteX134" fmla="*/ 259167 w 854038"/>
              <a:gd name="connsiteY134" fmla="*/ 766773 h 954121"/>
              <a:gd name="connsiteX135" fmla="*/ 259167 w 854038"/>
              <a:gd name="connsiteY135" fmla="*/ 911629 h 954121"/>
              <a:gd name="connsiteX136" fmla="*/ 301658 w 854038"/>
              <a:gd name="connsiteY136" fmla="*/ 869139 h 954121"/>
              <a:gd name="connsiteX137" fmla="*/ 344150 w 854038"/>
              <a:gd name="connsiteY137" fmla="*/ 911629 h 954121"/>
              <a:gd name="connsiteX138" fmla="*/ 301658 w 854038"/>
              <a:gd name="connsiteY138" fmla="*/ 954121 h 954121"/>
              <a:gd name="connsiteX139" fmla="*/ 259167 w 854038"/>
              <a:gd name="connsiteY139" fmla="*/ 911629 h 954121"/>
              <a:gd name="connsiteX140" fmla="*/ 89204 w 854038"/>
              <a:gd name="connsiteY140" fmla="*/ 42493 h 954121"/>
              <a:gd name="connsiteX141" fmla="*/ 131695 w 854038"/>
              <a:gd name="connsiteY141" fmla="*/ 0 h 954121"/>
              <a:gd name="connsiteX142" fmla="*/ 174187 w 854038"/>
              <a:gd name="connsiteY142" fmla="*/ 42493 h 954121"/>
              <a:gd name="connsiteX143" fmla="*/ 131695 w 854038"/>
              <a:gd name="connsiteY143" fmla="*/ 84985 h 954121"/>
              <a:gd name="connsiteX144" fmla="*/ 89204 w 854038"/>
              <a:gd name="connsiteY144" fmla="*/ 42493 h 954121"/>
              <a:gd name="connsiteX145" fmla="*/ 89204 w 854038"/>
              <a:gd name="connsiteY145" fmla="*/ 187349 h 954121"/>
              <a:gd name="connsiteX146" fmla="*/ 131695 w 854038"/>
              <a:gd name="connsiteY146" fmla="*/ 144859 h 954121"/>
              <a:gd name="connsiteX147" fmla="*/ 174187 w 854038"/>
              <a:gd name="connsiteY147" fmla="*/ 187349 h 954121"/>
              <a:gd name="connsiteX148" fmla="*/ 131695 w 854038"/>
              <a:gd name="connsiteY148" fmla="*/ 229841 h 954121"/>
              <a:gd name="connsiteX149" fmla="*/ 89204 w 854038"/>
              <a:gd name="connsiteY149" fmla="*/ 187349 h 954121"/>
              <a:gd name="connsiteX150" fmla="*/ 89204 w 854038"/>
              <a:gd name="connsiteY150" fmla="*/ 332205 h 954121"/>
              <a:gd name="connsiteX151" fmla="*/ 131695 w 854038"/>
              <a:gd name="connsiteY151" fmla="*/ 289713 h 954121"/>
              <a:gd name="connsiteX152" fmla="*/ 174187 w 854038"/>
              <a:gd name="connsiteY152" fmla="*/ 332205 h 954121"/>
              <a:gd name="connsiteX153" fmla="*/ 131695 w 854038"/>
              <a:gd name="connsiteY153" fmla="*/ 374697 h 954121"/>
              <a:gd name="connsiteX154" fmla="*/ 89204 w 854038"/>
              <a:gd name="connsiteY154" fmla="*/ 332205 h 954121"/>
              <a:gd name="connsiteX155" fmla="*/ 89204 w 854038"/>
              <a:gd name="connsiteY155" fmla="*/ 477061 h 954121"/>
              <a:gd name="connsiteX156" fmla="*/ 131695 w 854038"/>
              <a:gd name="connsiteY156" fmla="*/ 434569 h 954121"/>
              <a:gd name="connsiteX157" fmla="*/ 174187 w 854038"/>
              <a:gd name="connsiteY157" fmla="*/ 477061 h 954121"/>
              <a:gd name="connsiteX158" fmla="*/ 131695 w 854038"/>
              <a:gd name="connsiteY158" fmla="*/ 519553 h 954121"/>
              <a:gd name="connsiteX159" fmla="*/ 89204 w 854038"/>
              <a:gd name="connsiteY159" fmla="*/ 477061 h 954121"/>
              <a:gd name="connsiteX160" fmla="*/ 89204 w 854038"/>
              <a:gd name="connsiteY160" fmla="*/ 621917 h 954121"/>
              <a:gd name="connsiteX161" fmla="*/ 131695 w 854038"/>
              <a:gd name="connsiteY161" fmla="*/ 579425 h 954121"/>
              <a:gd name="connsiteX162" fmla="*/ 174187 w 854038"/>
              <a:gd name="connsiteY162" fmla="*/ 621917 h 954121"/>
              <a:gd name="connsiteX163" fmla="*/ 131695 w 854038"/>
              <a:gd name="connsiteY163" fmla="*/ 664409 h 954121"/>
              <a:gd name="connsiteX164" fmla="*/ 89204 w 854038"/>
              <a:gd name="connsiteY164" fmla="*/ 621917 h 954121"/>
              <a:gd name="connsiteX165" fmla="*/ 89204 w 854038"/>
              <a:gd name="connsiteY165" fmla="*/ 766773 h 954121"/>
              <a:gd name="connsiteX166" fmla="*/ 131695 w 854038"/>
              <a:gd name="connsiteY166" fmla="*/ 724281 h 954121"/>
              <a:gd name="connsiteX167" fmla="*/ 174187 w 854038"/>
              <a:gd name="connsiteY167" fmla="*/ 766773 h 954121"/>
              <a:gd name="connsiteX168" fmla="*/ 131695 w 854038"/>
              <a:gd name="connsiteY168" fmla="*/ 809265 h 954121"/>
              <a:gd name="connsiteX169" fmla="*/ 89204 w 854038"/>
              <a:gd name="connsiteY169" fmla="*/ 766773 h 954121"/>
              <a:gd name="connsiteX170" fmla="*/ 89204 w 854038"/>
              <a:gd name="connsiteY170" fmla="*/ 911629 h 954121"/>
              <a:gd name="connsiteX171" fmla="*/ 131695 w 854038"/>
              <a:gd name="connsiteY171" fmla="*/ 869139 h 954121"/>
              <a:gd name="connsiteX172" fmla="*/ 174187 w 854038"/>
              <a:gd name="connsiteY172" fmla="*/ 911629 h 954121"/>
              <a:gd name="connsiteX173" fmla="*/ 131695 w 854038"/>
              <a:gd name="connsiteY173" fmla="*/ 954121 h 954121"/>
              <a:gd name="connsiteX174" fmla="*/ 89204 w 854038"/>
              <a:gd name="connsiteY174" fmla="*/ 911629 h 954121"/>
              <a:gd name="connsiteX175" fmla="*/ 0 w 854038"/>
              <a:gd name="connsiteY175" fmla="*/ 52693 h 954121"/>
              <a:gd name="connsiteX176" fmla="*/ 0 w 854038"/>
              <a:gd name="connsiteY176" fmla="*/ 32293 h 954121"/>
              <a:gd name="connsiteX177" fmla="*/ 4225 w 854038"/>
              <a:gd name="connsiteY177" fmla="*/ 42493 h 954121"/>
              <a:gd name="connsiteX178" fmla="*/ 0 w 854038"/>
              <a:gd name="connsiteY178" fmla="*/ 197549 h 954121"/>
              <a:gd name="connsiteX179" fmla="*/ 0 w 854038"/>
              <a:gd name="connsiteY179" fmla="*/ 177149 h 954121"/>
              <a:gd name="connsiteX180" fmla="*/ 4225 w 854038"/>
              <a:gd name="connsiteY180" fmla="*/ 187349 h 954121"/>
              <a:gd name="connsiteX181" fmla="*/ 0 w 854038"/>
              <a:gd name="connsiteY181" fmla="*/ 342405 h 954121"/>
              <a:gd name="connsiteX182" fmla="*/ 0 w 854038"/>
              <a:gd name="connsiteY182" fmla="*/ 322007 h 954121"/>
              <a:gd name="connsiteX183" fmla="*/ 4225 w 854038"/>
              <a:gd name="connsiteY183" fmla="*/ 332205 h 954121"/>
              <a:gd name="connsiteX184" fmla="*/ 0 w 854038"/>
              <a:gd name="connsiteY184" fmla="*/ 487261 h 954121"/>
              <a:gd name="connsiteX185" fmla="*/ 0 w 854038"/>
              <a:gd name="connsiteY185" fmla="*/ 466861 h 954121"/>
              <a:gd name="connsiteX186" fmla="*/ 4225 w 854038"/>
              <a:gd name="connsiteY186" fmla="*/ 477061 h 954121"/>
              <a:gd name="connsiteX187" fmla="*/ 0 w 854038"/>
              <a:gd name="connsiteY187" fmla="*/ 632117 h 954121"/>
              <a:gd name="connsiteX188" fmla="*/ 0 w 854038"/>
              <a:gd name="connsiteY188" fmla="*/ 611717 h 954121"/>
              <a:gd name="connsiteX189" fmla="*/ 4225 w 854038"/>
              <a:gd name="connsiteY189" fmla="*/ 621917 h 954121"/>
              <a:gd name="connsiteX190" fmla="*/ 0 w 854038"/>
              <a:gd name="connsiteY190" fmla="*/ 776973 h 954121"/>
              <a:gd name="connsiteX191" fmla="*/ 0 w 854038"/>
              <a:gd name="connsiteY191" fmla="*/ 756573 h 954121"/>
              <a:gd name="connsiteX192" fmla="*/ 4225 w 854038"/>
              <a:gd name="connsiteY192" fmla="*/ 766773 h 954121"/>
              <a:gd name="connsiteX193" fmla="*/ 0 w 854038"/>
              <a:gd name="connsiteY193" fmla="*/ 921829 h 954121"/>
              <a:gd name="connsiteX194" fmla="*/ 0 w 854038"/>
              <a:gd name="connsiteY194" fmla="*/ 901429 h 954121"/>
              <a:gd name="connsiteX195" fmla="*/ 4225 w 854038"/>
              <a:gd name="connsiteY195" fmla="*/ 911629 h 95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854038" h="954121">
                <a:moveTo>
                  <a:pt x="769054" y="42493"/>
                </a:moveTo>
                <a:cubicBezTo>
                  <a:pt x="769054" y="19025"/>
                  <a:pt x="788078" y="0"/>
                  <a:pt x="811545" y="0"/>
                </a:cubicBezTo>
                <a:cubicBezTo>
                  <a:pt x="835012" y="0"/>
                  <a:pt x="854038" y="19025"/>
                  <a:pt x="854038" y="42493"/>
                </a:cubicBezTo>
                <a:cubicBezTo>
                  <a:pt x="854038" y="65959"/>
                  <a:pt x="835012" y="84985"/>
                  <a:pt x="811545" y="84985"/>
                </a:cubicBezTo>
                <a:cubicBezTo>
                  <a:pt x="788078" y="84985"/>
                  <a:pt x="769054" y="65959"/>
                  <a:pt x="769054" y="42493"/>
                </a:cubicBezTo>
                <a:close/>
                <a:moveTo>
                  <a:pt x="769054" y="187349"/>
                </a:moveTo>
                <a:cubicBezTo>
                  <a:pt x="769054" y="163883"/>
                  <a:pt x="788078" y="144859"/>
                  <a:pt x="811545" y="144859"/>
                </a:cubicBezTo>
                <a:cubicBezTo>
                  <a:pt x="835012" y="144859"/>
                  <a:pt x="854038" y="163883"/>
                  <a:pt x="854038" y="187349"/>
                </a:cubicBezTo>
                <a:cubicBezTo>
                  <a:pt x="854038" y="210817"/>
                  <a:pt x="835012" y="229841"/>
                  <a:pt x="811545" y="229841"/>
                </a:cubicBezTo>
                <a:cubicBezTo>
                  <a:pt x="788078" y="229841"/>
                  <a:pt x="769054" y="210817"/>
                  <a:pt x="769054" y="187349"/>
                </a:cubicBezTo>
                <a:close/>
                <a:moveTo>
                  <a:pt x="769054" y="332205"/>
                </a:moveTo>
                <a:cubicBezTo>
                  <a:pt x="769054" y="308739"/>
                  <a:pt x="788078" y="289713"/>
                  <a:pt x="811545" y="289713"/>
                </a:cubicBezTo>
                <a:cubicBezTo>
                  <a:pt x="835012" y="289713"/>
                  <a:pt x="854038" y="308739"/>
                  <a:pt x="854038" y="332205"/>
                </a:cubicBezTo>
                <a:cubicBezTo>
                  <a:pt x="854038" y="355673"/>
                  <a:pt x="835012" y="374697"/>
                  <a:pt x="811545" y="374697"/>
                </a:cubicBezTo>
                <a:cubicBezTo>
                  <a:pt x="788078" y="374697"/>
                  <a:pt x="769054" y="355673"/>
                  <a:pt x="769054" y="332205"/>
                </a:cubicBezTo>
                <a:close/>
                <a:moveTo>
                  <a:pt x="769054" y="477061"/>
                </a:moveTo>
                <a:cubicBezTo>
                  <a:pt x="769054" y="453595"/>
                  <a:pt x="788078" y="434569"/>
                  <a:pt x="811545" y="434569"/>
                </a:cubicBezTo>
                <a:cubicBezTo>
                  <a:pt x="835012" y="434569"/>
                  <a:pt x="854038" y="453595"/>
                  <a:pt x="854038" y="477061"/>
                </a:cubicBezTo>
                <a:cubicBezTo>
                  <a:pt x="854038" y="500529"/>
                  <a:pt x="835012" y="519553"/>
                  <a:pt x="811545" y="519553"/>
                </a:cubicBezTo>
                <a:cubicBezTo>
                  <a:pt x="788078" y="519553"/>
                  <a:pt x="769054" y="500529"/>
                  <a:pt x="769054" y="477061"/>
                </a:cubicBezTo>
                <a:close/>
                <a:moveTo>
                  <a:pt x="769054" y="621917"/>
                </a:moveTo>
                <a:cubicBezTo>
                  <a:pt x="769054" y="598451"/>
                  <a:pt x="788078" y="579425"/>
                  <a:pt x="811545" y="579425"/>
                </a:cubicBezTo>
                <a:cubicBezTo>
                  <a:pt x="835012" y="579425"/>
                  <a:pt x="854038" y="598451"/>
                  <a:pt x="854038" y="621917"/>
                </a:cubicBezTo>
                <a:cubicBezTo>
                  <a:pt x="854038" y="645385"/>
                  <a:pt x="835012" y="664409"/>
                  <a:pt x="811545" y="664409"/>
                </a:cubicBezTo>
                <a:cubicBezTo>
                  <a:pt x="788078" y="664409"/>
                  <a:pt x="769054" y="645385"/>
                  <a:pt x="769054" y="621917"/>
                </a:cubicBezTo>
                <a:close/>
                <a:moveTo>
                  <a:pt x="769054" y="766773"/>
                </a:moveTo>
                <a:cubicBezTo>
                  <a:pt x="769054" y="743305"/>
                  <a:pt x="788078" y="724281"/>
                  <a:pt x="811545" y="724281"/>
                </a:cubicBezTo>
                <a:cubicBezTo>
                  <a:pt x="835012" y="724281"/>
                  <a:pt x="854038" y="743305"/>
                  <a:pt x="854038" y="766773"/>
                </a:cubicBezTo>
                <a:cubicBezTo>
                  <a:pt x="854038" y="790239"/>
                  <a:pt x="835012" y="809265"/>
                  <a:pt x="811545" y="809265"/>
                </a:cubicBezTo>
                <a:cubicBezTo>
                  <a:pt x="788078" y="809265"/>
                  <a:pt x="769054" y="790239"/>
                  <a:pt x="769054" y="766773"/>
                </a:cubicBezTo>
                <a:close/>
                <a:moveTo>
                  <a:pt x="769054" y="911629"/>
                </a:moveTo>
                <a:cubicBezTo>
                  <a:pt x="769054" y="888163"/>
                  <a:pt x="788078" y="869139"/>
                  <a:pt x="811545" y="869139"/>
                </a:cubicBezTo>
                <a:cubicBezTo>
                  <a:pt x="835012" y="869139"/>
                  <a:pt x="854038" y="888163"/>
                  <a:pt x="854038" y="911629"/>
                </a:cubicBezTo>
                <a:cubicBezTo>
                  <a:pt x="854038" y="935097"/>
                  <a:pt x="835012" y="954121"/>
                  <a:pt x="811545" y="954121"/>
                </a:cubicBezTo>
                <a:cubicBezTo>
                  <a:pt x="788078" y="954121"/>
                  <a:pt x="769054" y="935097"/>
                  <a:pt x="769054" y="911629"/>
                </a:cubicBezTo>
                <a:close/>
                <a:moveTo>
                  <a:pt x="599091" y="42493"/>
                </a:moveTo>
                <a:cubicBezTo>
                  <a:pt x="599091" y="19025"/>
                  <a:pt x="618116" y="0"/>
                  <a:pt x="641583" y="0"/>
                </a:cubicBezTo>
                <a:cubicBezTo>
                  <a:pt x="665050" y="0"/>
                  <a:pt x="684075" y="19025"/>
                  <a:pt x="684075" y="42493"/>
                </a:cubicBezTo>
                <a:cubicBezTo>
                  <a:pt x="684075" y="65959"/>
                  <a:pt x="665050" y="84985"/>
                  <a:pt x="641583" y="84985"/>
                </a:cubicBezTo>
                <a:cubicBezTo>
                  <a:pt x="618116" y="84985"/>
                  <a:pt x="599091" y="65959"/>
                  <a:pt x="599091" y="42493"/>
                </a:cubicBezTo>
                <a:close/>
                <a:moveTo>
                  <a:pt x="599091" y="187349"/>
                </a:moveTo>
                <a:cubicBezTo>
                  <a:pt x="599091" y="163883"/>
                  <a:pt x="618116" y="144859"/>
                  <a:pt x="641583" y="144859"/>
                </a:cubicBezTo>
                <a:cubicBezTo>
                  <a:pt x="665050" y="144859"/>
                  <a:pt x="684075" y="163883"/>
                  <a:pt x="684075" y="187349"/>
                </a:cubicBezTo>
                <a:cubicBezTo>
                  <a:pt x="684075" y="210817"/>
                  <a:pt x="665050" y="229841"/>
                  <a:pt x="641583" y="229841"/>
                </a:cubicBezTo>
                <a:cubicBezTo>
                  <a:pt x="618116" y="229841"/>
                  <a:pt x="599091" y="210817"/>
                  <a:pt x="599091" y="187349"/>
                </a:cubicBezTo>
                <a:close/>
                <a:moveTo>
                  <a:pt x="599091" y="332205"/>
                </a:moveTo>
                <a:cubicBezTo>
                  <a:pt x="599091" y="308739"/>
                  <a:pt x="618116" y="289713"/>
                  <a:pt x="641583" y="289713"/>
                </a:cubicBezTo>
                <a:cubicBezTo>
                  <a:pt x="665050" y="289713"/>
                  <a:pt x="684075" y="308739"/>
                  <a:pt x="684075" y="332205"/>
                </a:cubicBezTo>
                <a:cubicBezTo>
                  <a:pt x="684075" y="355673"/>
                  <a:pt x="665050" y="374697"/>
                  <a:pt x="641583" y="374697"/>
                </a:cubicBezTo>
                <a:cubicBezTo>
                  <a:pt x="618116" y="374697"/>
                  <a:pt x="599091" y="355673"/>
                  <a:pt x="599091" y="332205"/>
                </a:cubicBezTo>
                <a:close/>
                <a:moveTo>
                  <a:pt x="599091" y="477061"/>
                </a:moveTo>
                <a:cubicBezTo>
                  <a:pt x="599091" y="453595"/>
                  <a:pt x="618116" y="434569"/>
                  <a:pt x="641583" y="434569"/>
                </a:cubicBezTo>
                <a:cubicBezTo>
                  <a:pt x="665050" y="434569"/>
                  <a:pt x="684075" y="453595"/>
                  <a:pt x="684075" y="477061"/>
                </a:cubicBezTo>
                <a:cubicBezTo>
                  <a:pt x="684075" y="500529"/>
                  <a:pt x="665050" y="519553"/>
                  <a:pt x="641583" y="519553"/>
                </a:cubicBezTo>
                <a:cubicBezTo>
                  <a:pt x="618116" y="519553"/>
                  <a:pt x="599091" y="500529"/>
                  <a:pt x="599091" y="477061"/>
                </a:cubicBezTo>
                <a:close/>
                <a:moveTo>
                  <a:pt x="599091" y="621917"/>
                </a:moveTo>
                <a:cubicBezTo>
                  <a:pt x="599091" y="598451"/>
                  <a:pt x="618116" y="579425"/>
                  <a:pt x="641583" y="579425"/>
                </a:cubicBezTo>
                <a:cubicBezTo>
                  <a:pt x="665050" y="579425"/>
                  <a:pt x="684075" y="598451"/>
                  <a:pt x="684075" y="621917"/>
                </a:cubicBezTo>
                <a:cubicBezTo>
                  <a:pt x="684075" y="645385"/>
                  <a:pt x="665050" y="664409"/>
                  <a:pt x="641583" y="664409"/>
                </a:cubicBezTo>
                <a:cubicBezTo>
                  <a:pt x="618116" y="664409"/>
                  <a:pt x="599091" y="645385"/>
                  <a:pt x="599091" y="621917"/>
                </a:cubicBezTo>
                <a:close/>
                <a:moveTo>
                  <a:pt x="599091" y="766773"/>
                </a:moveTo>
                <a:cubicBezTo>
                  <a:pt x="599091" y="743305"/>
                  <a:pt x="618116" y="724281"/>
                  <a:pt x="641583" y="724281"/>
                </a:cubicBezTo>
                <a:cubicBezTo>
                  <a:pt x="665050" y="724281"/>
                  <a:pt x="684075" y="743305"/>
                  <a:pt x="684075" y="766773"/>
                </a:cubicBezTo>
                <a:cubicBezTo>
                  <a:pt x="684075" y="790239"/>
                  <a:pt x="665050" y="809265"/>
                  <a:pt x="641583" y="809265"/>
                </a:cubicBezTo>
                <a:cubicBezTo>
                  <a:pt x="618116" y="809265"/>
                  <a:pt x="599091" y="790239"/>
                  <a:pt x="599091" y="766773"/>
                </a:cubicBezTo>
                <a:close/>
                <a:moveTo>
                  <a:pt x="599091" y="911629"/>
                </a:moveTo>
                <a:cubicBezTo>
                  <a:pt x="599091" y="888163"/>
                  <a:pt x="618116" y="869139"/>
                  <a:pt x="641583" y="869139"/>
                </a:cubicBezTo>
                <a:cubicBezTo>
                  <a:pt x="665050" y="869139"/>
                  <a:pt x="684075" y="888163"/>
                  <a:pt x="684075" y="911629"/>
                </a:cubicBezTo>
                <a:cubicBezTo>
                  <a:pt x="684075" y="935097"/>
                  <a:pt x="665050" y="954121"/>
                  <a:pt x="641583" y="954121"/>
                </a:cubicBezTo>
                <a:cubicBezTo>
                  <a:pt x="618116" y="954121"/>
                  <a:pt x="599091" y="935097"/>
                  <a:pt x="599091" y="911629"/>
                </a:cubicBezTo>
                <a:close/>
                <a:moveTo>
                  <a:pt x="429128" y="42493"/>
                </a:moveTo>
                <a:cubicBezTo>
                  <a:pt x="429128" y="19025"/>
                  <a:pt x="448153" y="0"/>
                  <a:pt x="471621" y="0"/>
                </a:cubicBezTo>
                <a:cubicBezTo>
                  <a:pt x="495087" y="0"/>
                  <a:pt x="514112" y="19025"/>
                  <a:pt x="514112" y="42493"/>
                </a:cubicBezTo>
                <a:cubicBezTo>
                  <a:pt x="514112" y="65959"/>
                  <a:pt x="495087" y="84985"/>
                  <a:pt x="471621" y="84985"/>
                </a:cubicBezTo>
                <a:cubicBezTo>
                  <a:pt x="448153" y="84985"/>
                  <a:pt x="429128" y="65959"/>
                  <a:pt x="429128" y="42493"/>
                </a:cubicBezTo>
                <a:close/>
                <a:moveTo>
                  <a:pt x="429128" y="187349"/>
                </a:moveTo>
                <a:cubicBezTo>
                  <a:pt x="429128" y="163883"/>
                  <a:pt x="448153" y="144859"/>
                  <a:pt x="471621" y="144859"/>
                </a:cubicBezTo>
                <a:cubicBezTo>
                  <a:pt x="495087" y="144859"/>
                  <a:pt x="514112" y="163883"/>
                  <a:pt x="514112" y="187349"/>
                </a:cubicBezTo>
                <a:cubicBezTo>
                  <a:pt x="514112" y="210817"/>
                  <a:pt x="495087" y="229841"/>
                  <a:pt x="471621" y="229841"/>
                </a:cubicBezTo>
                <a:cubicBezTo>
                  <a:pt x="448153" y="229841"/>
                  <a:pt x="429128" y="210817"/>
                  <a:pt x="429128" y="187349"/>
                </a:cubicBezTo>
                <a:close/>
                <a:moveTo>
                  <a:pt x="429128" y="332205"/>
                </a:moveTo>
                <a:cubicBezTo>
                  <a:pt x="429128" y="308739"/>
                  <a:pt x="448153" y="289713"/>
                  <a:pt x="471621" y="289713"/>
                </a:cubicBezTo>
                <a:cubicBezTo>
                  <a:pt x="495087" y="289713"/>
                  <a:pt x="514112" y="308739"/>
                  <a:pt x="514112" y="332205"/>
                </a:cubicBezTo>
                <a:cubicBezTo>
                  <a:pt x="514112" y="355673"/>
                  <a:pt x="495087" y="374697"/>
                  <a:pt x="471621" y="374697"/>
                </a:cubicBezTo>
                <a:cubicBezTo>
                  <a:pt x="448153" y="374697"/>
                  <a:pt x="429128" y="355673"/>
                  <a:pt x="429128" y="332205"/>
                </a:cubicBezTo>
                <a:close/>
                <a:moveTo>
                  <a:pt x="429128" y="477061"/>
                </a:moveTo>
                <a:cubicBezTo>
                  <a:pt x="429128" y="453595"/>
                  <a:pt x="448153" y="434569"/>
                  <a:pt x="471621" y="434569"/>
                </a:cubicBezTo>
                <a:cubicBezTo>
                  <a:pt x="495087" y="434569"/>
                  <a:pt x="514112" y="453595"/>
                  <a:pt x="514112" y="477061"/>
                </a:cubicBezTo>
                <a:cubicBezTo>
                  <a:pt x="514112" y="500529"/>
                  <a:pt x="495087" y="519553"/>
                  <a:pt x="471621" y="519553"/>
                </a:cubicBezTo>
                <a:cubicBezTo>
                  <a:pt x="448153" y="519553"/>
                  <a:pt x="429128" y="500529"/>
                  <a:pt x="429128" y="477061"/>
                </a:cubicBezTo>
                <a:close/>
                <a:moveTo>
                  <a:pt x="429128" y="621917"/>
                </a:moveTo>
                <a:cubicBezTo>
                  <a:pt x="429128" y="598451"/>
                  <a:pt x="448153" y="579425"/>
                  <a:pt x="471621" y="579425"/>
                </a:cubicBezTo>
                <a:cubicBezTo>
                  <a:pt x="495087" y="579425"/>
                  <a:pt x="514112" y="598451"/>
                  <a:pt x="514112" y="621917"/>
                </a:cubicBezTo>
                <a:cubicBezTo>
                  <a:pt x="514112" y="645385"/>
                  <a:pt x="495087" y="664409"/>
                  <a:pt x="471621" y="664409"/>
                </a:cubicBezTo>
                <a:cubicBezTo>
                  <a:pt x="448153" y="664409"/>
                  <a:pt x="429128" y="645385"/>
                  <a:pt x="429128" y="621917"/>
                </a:cubicBezTo>
                <a:close/>
                <a:moveTo>
                  <a:pt x="429128" y="766773"/>
                </a:moveTo>
                <a:cubicBezTo>
                  <a:pt x="429128" y="743305"/>
                  <a:pt x="448153" y="724281"/>
                  <a:pt x="471621" y="724281"/>
                </a:cubicBezTo>
                <a:cubicBezTo>
                  <a:pt x="495087" y="724281"/>
                  <a:pt x="514112" y="743305"/>
                  <a:pt x="514112" y="766773"/>
                </a:cubicBezTo>
                <a:cubicBezTo>
                  <a:pt x="514112" y="790239"/>
                  <a:pt x="495087" y="809265"/>
                  <a:pt x="471621" y="809265"/>
                </a:cubicBezTo>
                <a:cubicBezTo>
                  <a:pt x="448153" y="809265"/>
                  <a:pt x="429128" y="790239"/>
                  <a:pt x="429128" y="766773"/>
                </a:cubicBezTo>
                <a:close/>
                <a:moveTo>
                  <a:pt x="429128" y="911629"/>
                </a:moveTo>
                <a:cubicBezTo>
                  <a:pt x="429128" y="888163"/>
                  <a:pt x="448153" y="869139"/>
                  <a:pt x="471621" y="869139"/>
                </a:cubicBezTo>
                <a:cubicBezTo>
                  <a:pt x="495087" y="869139"/>
                  <a:pt x="514112" y="888163"/>
                  <a:pt x="514112" y="911629"/>
                </a:cubicBezTo>
                <a:cubicBezTo>
                  <a:pt x="514112" y="935097"/>
                  <a:pt x="495087" y="954121"/>
                  <a:pt x="471621" y="954121"/>
                </a:cubicBezTo>
                <a:cubicBezTo>
                  <a:pt x="448153" y="954121"/>
                  <a:pt x="429128" y="935097"/>
                  <a:pt x="429128" y="911629"/>
                </a:cubicBezTo>
                <a:close/>
                <a:moveTo>
                  <a:pt x="259167" y="42493"/>
                </a:moveTo>
                <a:cubicBezTo>
                  <a:pt x="259167" y="19025"/>
                  <a:pt x="278191" y="0"/>
                  <a:pt x="301658" y="0"/>
                </a:cubicBezTo>
                <a:cubicBezTo>
                  <a:pt x="325125" y="0"/>
                  <a:pt x="344150" y="19025"/>
                  <a:pt x="344150" y="42493"/>
                </a:cubicBezTo>
                <a:cubicBezTo>
                  <a:pt x="344150" y="65959"/>
                  <a:pt x="325125" y="84985"/>
                  <a:pt x="301658" y="84985"/>
                </a:cubicBezTo>
                <a:cubicBezTo>
                  <a:pt x="278191" y="84985"/>
                  <a:pt x="259167" y="65959"/>
                  <a:pt x="259167" y="42493"/>
                </a:cubicBezTo>
                <a:close/>
                <a:moveTo>
                  <a:pt x="259167" y="187349"/>
                </a:moveTo>
                <a:cubicBezTo>
                  <a:pt x="259167" y="163883"/>
                  <a:pt x="278191" y="144859"/>
                  <a:pt x="301658" y="144859"/>
                </a:cubicBezTo>
                <a:cubicBezTo>
                  <a:pt x="325125" y="144859"/>
                  <a:pt x="344150" y="163883"/>
                  <a:pt x="344150" y="187349"/>
                </a:cubicBezTo>
                <a:cubicBezTo>
                  <a:pt x="344150" y="210817"/>
                  <a:pt x="325125" y="229841"/>
                  <a:pt x="301658" y="229841"/>
                </a:cubicBezTo>
                <a:cubicBezTo>
                  <a:pt x="278191" y="229841"/>
                  <a:pt x="259167" y="210817"/>
                  <a:pt x="259167" y="187349"/>
                </a:cubicBezTo>
                <a:close/>
                <a:moveTo>
                  <a:pt x="259167" y="332205"/>
                </a:moveTo>
                <a:cubicBezTo>
                  <a:pt x="259167" y="308739"/>
                  <a:pt x="278191" y="289713"/>
                  <a:pt x="301658" y="289713"/>
                </a:cubicBezTo>
                <a:cubicBezTo>
                  <a:pt x="325125" y="289713"/>
                  <a:pt x="344150" y="308739"/>
                  <a:pt x="344150" y="332205"/>
                </a:cubicBezTo>
                <a:cubicBezTo>
                  <a:pt x="344150" y="355673"/>
                  <a:pt x="325125" y="374697"/>
                  <a:pt x="301658" y="374697"/>
                </a:cubicBezTo>
                <a:cubicBezTo>
                  <a:pt x="278191" y="374697"/>
                  <a:pt x="259167" y="355673"/>
                  <a:pt x="259167" y="332205"/>
                </a:cubicBezTo>
                <a:close/>
                <a:moveTo>
                  <a:pt x="259167" y="477061"/>
                </a:moveTo>
                <a:cubicBezTo>
                  <a:pt x="259167" y="453595"/>
                  <a:pt x="278191" y="434569"/>
                  <a:pt x="301658" y="434569"/>
                </a:cubicBezTo>
                <a:cubicBezTo>
                  <a:pt x="325125" y="434569"/>
                  <a:pt x="344150" y="453595"/>
                  <a:pt x="344150" y="477061"/>
                </a:cubicBezTo>
                <a:cubicBezTo>
                  <a:pt x="344150" y="500529"/>
                  <a:pt x="325125" y="519553"/>
                  <a:pt x="301658" y="519553"/>
                </a:cubicBezTo>
                <a:cubicBezTo>
                  <a:pt x="278191" y="519553"/>
                  <a:pt x="259167" y="500529"/>
                  <a:pt x="259167" y="477061"/>
                </a:cubicBezTo>
                <a:close/>
                <a:moveTo>
                  <a:pt x="259167" y="621917"/>
                </a:moveTo>
                <a:cubicBezTo>
                  <a:pt x="259167" y="598451"/>
                  <a:pt x="278191" y="579425"/>
                  <a:pt x="301658" y="579425"/>
                </a:cubicBezTo>
                <a:cubicBezTo>
                  <a:pt x="325125" y="579425"/>
                  <a:pt x="344150" y="598451"/>
                  <a:pt x="344150" y="621917"/>
                </a:cubicBezTo>
                <a:cubicBezTo>
                  <a:pt x="344150" y="645385"/>
                  <a:pt x="325125" y="664409"/>
                  <a:pt x="301658" y="664409"/>
                </a:cubicBezTo>
                <a:cubicBezTo>
                  <a:pt x="278191" y="664409"/>
                  <a:pt x="259167" y="645385"/>
                  <a:pt x="259167" y="621917"/>
                </a:cubicBezTo>
                <a:close/>
                <a:moveTo>
                  <a:pt x="259167" y="766773"/>
                </a:moveTo>
                <a:cubicBezTo>
                  <a:pt x="259167" y="743305"/>
                  <a:pt x="278191" y="724281"/>
                  <a:pt x="301658" y="724281"/>
                </a:cubicBezTo>
                <a:cubicBezTo>
                  <a:pt x="325125" y="724281"/>
                  <a:pt x="344150" y="743305"/>
                  <a:pt x="344150" y="766773"/>
                </a:cubicBezTo>
                <a:cubicBezTo>
                  <a:pt x="344150" y="790239"/>
                  <a:pt x="325125" y="809265"/>
                  <a:pt x="301658" y="809265"/>
                </a:cubicBezTo>
                <a:cubicBezTo>
                  <a:pt x="278191" y="809265"/>
                  <a:pt x="259167" y="790239"/>
                  <a:pt x="259167" y="766773"/>
                </a:cubicBezTo>
                <a:close/>
                <a:moveTo>
                  <a:pt x="259167" y="911629"/>
                </a:moveTo>
                <a:cubicBezTo>
                  <a:pt x="259167" y="888163"/>
                  <a:pt x="278191" y="869139"/>
                  <a:pt x="301658" y="869139"/>
                </a:cubicBezTo>
                <a:cubicBezTo>
                  <a:pt x="325125" y="869139"/>
                  <a:pt x="344150" y="888163"/>
                  <a:pt x="344150" y="911629"/>
                </a:cubicBezTo>
                <a:cubicBezTo>
                  <a:pt x="344150" y="935097"/>
                  <a:pt x="325125" y="954121"/>
                  <a:pt x="301658" y="954121"/>
                </a:cubicBezTo>
                <a:cubicBezTo>
                  <a:pt x="278191" y="954121"/>
                  <a:pt x="259167" y="935097"/>
                  <a:pt x="259167" y="911629"/>
                </a:cubicBezTo>
                <a:close/>
                <a:moveTo>
                  <a:pt x="89204" y="42493"/>
                </a:moveTo>
                <a:cubicBezTo>
                  <a:pt x="89204" y="19025"/>
                  <a:pt x="108229" y="0"/>
                  <a:pt x="131695" y="0"/>
                </a:cubicBezTo>
                <a:cubicBezTo>
                  <a:pt x="155163" y="0"/>
                  <a:pt x="174187" y="19025"/>
                  <a:pt x="174187" y="42493"/>
                </a:cubicBezTo>
                <a:cubicBezTo>
                  <a:pt x="174187" y="65959"/>
                  <a:pt x="155163" y="84985"/>
                  <a:pt x="131695" y="84985"/>
                </a:cubicBezTo>
                <a:cubicBezTo>
                  <a:pt x="108229" y="84985"/>
                  <a:pt x="89204" y="65959"/>
                  <a:pt x="89204" y="42493"/>
                </a:cubicBezTo>
                <a:close/>
                <a:moveTo>
                  <a:pt x="89204" y="187349"/>
                </a:moveTo>
                <a:cubicBezTo>
                  <a:pt x="89204" y="163883"/>
                  <a:pt x="108229" y="144859"/>
                  <a:pt x="131695" y="144859"/>
                </a:cubicBezTo>
                <a:cubicBezTo>
                  <a:pt x="155163" y="144859"/>
                  <a:pt x="174187" y="163883"/>
                  <a:pt x="174187" y="187349"/>
                </a:cubicBezTo>
                <a:cubicBezTo>
                  <a:pt x="174187" y="210817"/>
                  <a:pt x="155163" y="229841"/>
                  <a:pt x="131695" y="229841"/>
                </a:cubicBezTo>
                <a:cubicBezTo>
                  <a:pt x="108229" y="229841"/>
                  <a:pt x="89204" y="210817"/>
                  <a:pt x="89204" y="187349"/>
                </a:cubicBezTo>
                <a:close/>
                <a:moveTo>
                  <a:pt x="89204" y="332205"/>
                </a:moveTo>
                <a:cubicBezTo>
                  <a:pt x="89204" y="308739"/>
                  <a:pt x="108229" y="289713"/>
                  <a:pt x="131695" y="289713"/>
                </a:cubicBezTo>
                <a:cubicBezTo>
                  <a:pt x="155163" y="289713"/>
                  <a:pt x="174187" y="308739"/>
                  <a:pt x="174187" y="332205"/>
                </a:cubicBezTo>
                <a:cubicBezTo>
                  <a:pt x="174187" y="355673"/>
                  <a:pt x="155163" y="374697"/>
                  <a:pt x="131695" y="374697"/>
                </a:cubicBezTo>
                <a:cubicBezTo>
                  <a:pt x="108229" y="374697"/>
                  <a:pt x="89204" y="355673"/>
                  <a:pt x="89204" y="332205"/>
                </a:cubicBezTo>
                <a:close/>
                <a:moveTo>
                  <a:pt x="89204" y="477061"/>
                </a:moveTo>
                <a:cubicBezTo>
                  <a:pt x="89204" y="453595"/>
                  <a:pt x="108229" y="434569"/>
                  <a:pt x="131695" y="434569"/>
                </a:cubicBezTo>
                <a:cubicBezTo>
                  <a:pt x="155163" y="434569"/>
                  <a:pt x="174187" y="453595"/>
                  <a:pt x="174187" y="477061"/>
                </a:cubicBezTo>
                <a:cubicBezTo>
                  <a:pt x="174187" y="500529"/>
                  <a:pt x="155163" y="519553"/>
                  <a:pt x="131695" y="519553"/>
                </a:cubicBezTo>
                <a:cubicBezTo>
                  <a:pt x="108229" y="519553"/>
                  <a:pt x="89204" y="500529"/>
                  <a:pt x="89204" y="477061"/>
                </a:cubicBezTo>
                <a:close/>
                <a:moveTo>
                  <a:pt x="89204" y="621917"/>
                </a:moveTo>
                <a:cubicBezTo>
                  <a:pt x="89204" y="598451"/>
                  <a:pt x="108229" y="579425"/>
                  <a:pt x="131695" y="579425"/>
                </a:cubicBezTo>
                <a:cubicBezTo>
                  <a:pt x="155163" y="579425"/>
                  <a:pt x="174187" y="598451"/>
                  <a:pt x="174187" y="621917"/>
                </a:cubicBezTo>
                <a:cubicBezTo>
                  <a:pt x="174187" y="645385"/>
                  <a:pt x="155163" y="664409"/>
                  <a:pt x="131695" y="664409"/>
                </a:cubicBezTo>
                <a:cubicBezTo>
                  <a:pt x="108229" y="664409"/>
                  <a:pt x="89204" y="645385"/>
                  <a:pt x="89204" y="621917"/>
                </a:cubicBezTo>
                <a:close/>
                <a:moveTo>
                  <a:pt x="89204" y="766773"/>
                </a:moveTo>
                <a:cubicBezTo>
                  <a:pt x="89204" y="743305"/>
                  <a:pt x="108229" y="724281"/>
                  <a:pt x="131695" y="724281"/>
                </a:cubicBezTo>
                <a:cubicBezTo>
                  <a:pt x="155163" y="724281"/>
                  <a:pt x="174187" y="743305"/>
                  <a:pt x="174187" y="766773"/>
                </a:cubicBezTo>
                <a:cubicBezTo>
                  <a:pt x="174187" y="790239"/>
                  <a:pt x="155163" y="809265"/>
                  <a:pt x="131695" y="809265"/>
                </a:cubicBezTo>
                <a:cubicBezTo>
                  <a:pt x="108229" y="809265"/>
                  <a:pt x="89204" y="790239"/>
                  <a:pt x="89204" y="766773"/>
                </a:cubicBezTo>
                <a:close/>
                <a:moveTo>
                  <a:pt x="89204" y="911629"/>
                </a:moveTo>
                <a:cubicBezTo>
                  <a:pt x="89204" y="888163"/>
                  <a:pt x="108229" y="869139"/>
                  <a:pt x="131695" y="869139"/>
                </a:cubicBezTo>
                <a:cubicBezTo>
                  <a:pt x="155163" y="869139"/>
                  <a:pt x="174187" y="888163"/>
                  <a:pt x="174187" y="911629"/>
                </a:cubicBezTo>
                <a:cubicBezTo>
                  <a:pt x="174187" y="935097"/>
                  <a:pt x="155163" y="954121"/>
                  <a:pt x="131695" y="954121"/>
                </a:cubicBezTo>
                <a:cubicBezTo>
                  <a:pt x="108229" y="954121"/>
                  <a:pt x="89204" y="935097"/>
                  <a:pt x="89204" y="911629"/>
                </a:cubicBezTo>
                <a:close/>
                <a:moveTo>
                  <a:pt x="0" y="52693"/>
                </a:moveTo>
                <a:lnTo>
                  <a:pt x="0" y="32293"/>
                </a:lnTo>
                <a:lnTo>
                  <a:pt x="4225" y="42493"/>
                </a:lnTo>
                <a:close/>
                <a:moveTo>
                  <a:pt x="0" y="197549"/>
                </a:moveTo>
                <a:lnTo>
                  <a:pt x="0" y="177149"/>
                </a:lnTo>
                <a:lnTo>
                  <a:pt x="4225" y="187349"/>
                </a:lnTo>
                <a:close/>
                <a:moveTo>
                  <a:pt x="0" y="342405"/>
                </a:moveTo>
                <a:lnTo>
                  <a:pt x="0" y="322007"/>
                </a:lnTo>
                <a:lnTo>
                  <a:pt x="4225" y="332205"/>
                </a:lnTo>
                <a:close/>
                <a:moveTo>
                  <a:pt x="0" y="487261"/>
                </a:moveTo>
                <a:lnTo>
                  <a:pt x="0" y="466861"/>
                </a:lnTo>
                <a:lnTo>
                  <a:pt x="4225" y="477061"/>
                </a:lnTo>
                <a:close/>
                <a:moveTo>
                  <a:pt x="0" y="632117"/>
                </a:moveTo>
                <a:lnTo>
                  <a:pt x="0" y="611717"/>
                </a:lnTo>
                <a:lnTo>
                  <a:pt x="4225" y="621917"/>
                </a:lnTo>
                <a:close/>
                <a:moveTo>
                  <a:pt x="0" y="776973"/>
                </a:moveTo>
                <a:lnTo>
                  <a:pt x="0" y="756573"/>
                </a:lnTo>
                <a:lnTo>
                  <a:pt x="4225" y="766773"/>
                </a:lnTo>
                <a:close/>
                <a:moveTo>
                  <a:pt x="0" y="921829"/>
                </a:moveTo>
                <a:lnTo>
                  <a:pt x="0" y="901429"/>
                </a:lnTo>
                <a:lnTo>
                  <a:pt x="4225" y="91162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7000">
                <a:schemeClr val="accent2">
                  <a:alpha val="3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C6CDF51-9E19-4789-B26B-DCD4C658F8AE}"/>
              </a:ext>
            </a:extLst>
          </p:cNvPr>
          <p:cNvGrpSpPr/>
          <p:nvPr userDrawn="1"/>
        </p:nvGrpSpPr>
        <p:grpSpPr>
          <a:xfrm>
            <a:off x="311516" y="326428"/>
            <a:ext cx="75696" cy="574634"/>
            <a:chOff x="278178" y="330994"/>
            <a:chExt cx="75696" cy="574634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E844397-5967-4851-BE1E-E6BC0A99245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53874" y="330994"/>
              <a:ext cx="0" cy="574634"/>
            </a:xfrm>
            <a:prstGeom prst="line">
              <a:avLst/>
            </a:prstGeom>
            <a:ln w="50800">
              <a:gradFill flip="none" rotWithShape="1">
                <a:gsLst>
                  <a:gs pos="0">
                    <a:schemeClr val="accent4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7AF45954-F648-4A52-B212-9749BFDC1B1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78178" y="528438"/>
              <a:ext cx="0" cy="37719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accent4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F77D712-C5A3-485B-BFD0-31B344388B46}"/>
              </a:ext>
            </a:extLst>
          </p:cNvPr>
          <p:cNvSpPr/>
          <p:nvPr userDrawn="1"/>
        </p:nvSpPr>
        <p:spPr>
          <a:xfrm>
            <a:off x="11996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AF9C62-BE90-4E9F-AF5C-4F16BD99B144}"/>
              </a:ext>
            </a:extLst>
          </p:cNvPr>
          <p:cNvSpPr/>
          <p:nvPr userDrawn="1"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标注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3AF08A7-D3C8-4125-AFF5-217BCCBBC5AB}"/>
              </a:ext>
            </a:extLst>
          </p:cNvPr>
          <p:cNvSpPr/>
          <p:nvPr userDrawn="1"/>
        </p:nvSpPr>
        <p:spPr>
          <a:xfrm>
            <a:off x="2747638" y="568470"/>
            <a:ext cx="1402001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字体使用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行距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声明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作者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76EC69-4E7A-4E0B-9E6F-FF7E61084B8F}"/>
              </a:ext>
            </a:extLst>
          </p:cNvPr>
          <p:cNvSpPr/>
          <p:nvPr userDrawn="1"/>
        </p:nvSpPr>
        <p:spPr>
          <a:xfrm>
            <a:off x="4456347" y="568470"/>
            <a:ext cx="7074345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英文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Arial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（可商用字体）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中文 微软雅黑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可商用字体）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1.3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pexels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（可商用素材）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OfficePLUS.cn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38A77B-4B17-4E20-A48F-F3CD4610F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7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C21D3DA-C251-407B-BD08-6EC857208D95}"/>
              </a:ext>
            </a:extLst>
          </p:cNvPr>
          <p:cNvSpPr/>
          <p:nvPr userDrawn="1"/>
        </p:nvSpPr>
        <p:spPr>
          <a:xfrm>
            <a:off x="440603" y="75987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20A364-267D-402E-B03C-5D685AB115D8}"/>
              </a:ext>
            </a:extLst>
          </p:cNvPr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C3C4E66-A94D-4327-936C-DD130D06056B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70C4A0-5770-4CB2-810F-BA96A941F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060BB5-69DE-43BF-8227-A04E3137F4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3978D18-A605-4283-8345-43D5D74359BA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选择“设计”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“变体”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“颜色”；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003010-1326-43CD-929F-FCAED62F799D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选择你喜欢的颜色搭配，模板一秒调整为你选颜色。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A65C14-B044-48FE-8813-0C3D3473B5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81948E-E6FE-4585-98B5-40970D6703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04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C4C6905-1658-439F-9F30-0637D1F21275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EF977C-0966-4A14-9B92-869160164639}"/>
              </a:ext>
            </a:extLst>
          </p:cNvPr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49DBB7-59B7-448A-BBB3-914C133682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B093B0-0811-4A03-A647-011617568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636F5D5-8F4A-4ADC-8B70-6ADE1E679BA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651EFE-8E4C-4BE2-A573-D040414BB066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选择“开始”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“新建幻灯片”；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70670FA-5B76-401D-AF56-B326DC7EF42C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…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175992B-8E79-4CA0-A810-C37C28FE63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75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ED2340-3F64-4A17-9A83-33017A0B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5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593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-7736114" y="-4762"/>
            <a:ext cx="27664228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-7736114" y="6870700"/>
            <a:ext cx="27664228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rot="16200000">
            <a:off x="-13836876" y="3581400"/>
            <a:ext cx="27664228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rot="16200000">
            <a:off x="-1640114" y="3581400"/>
            <a:ext cx="27664228" cy="0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22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6.svg"/><Relationship Id="rId7" Type="http://schemas.openxmlformats.org/officeDocument/2006/relationships/image" Target="../media/image51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53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1.svg"/><Relationship Id="rId7" Type="http://schemas.openxmlformats.org/officeDocument/2006/relationships/image" Target="../media/image28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53.svg"/><Relationship Id="rId4" Type="http://schemas.openxmlformats.org/officeDocument/2006/relationships/image" Target="../media/image54.png"/><Relationship Id="rId9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svg"/><Relationship Id="rId7" Type="http://schemas.openxmlformats.org/officeDocument/2006/relationships/image" Target="../media/image5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1.svg"/><Relationship Id="rId4" Type="http://schemas.openxmlformats.org/officeDocument/2006/relationships/image" Target="../media/image56.png"/><Relationship Id="rId9" Type="http://schemas.openxmlformats.org/officeDocument/2006/relationships/image" Target="../media/image53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.png"/><Relationship Id="rId21" Type="http://schemas.openxmlformats.org/officeDocument/2006/relationships/image" Target="../media/image86.svg"/><Relationship Id="rId42" Type="http://schemas.openxmlformats.org/officeDocument/2006/relationships/image" Target="../media/image107.png"/><Relationship Id="rId47" Type="http://schemas.openxmlformats.org/officeDocument/2006/relationships/image" Target="../media/image112.svg"/><Relationship Id="rId63" Type="http://schemas.openxmlformats.org/officeDocument/2006/relationships/image" Target="../media/image128.svg"/><Relationship Id="rId68" Type="http://schemas.openxmlformats.org/officeDocument/2006/relationships/image" Target="../media/image133.png"/><Relationship Id="rId84" Type="http://schemas.openxmlformats.org/officeDocument/2006/relationships/image" Target="../media/image149.png"/><Relationship Id="rId89" Type="http://schemas.openxmlformats.org/officeDocument/2006/relationships/image" Target="../media/image154.svg"/><Relationship Id="rId16" Type="http://schemas.openxmlformats.org/officeDocument/2006/relationships/image" Target="../media/image81.png"/><Relationship Id="rId107" Type="http://schemas.openxmlformats.org/officeDocument/2006/relationships/image" Target="../media/image172.svg"/><Relationship Id="rId11" Type="http://schemas.openxmlformats.org/officeDocument/2006/relationships/image" Target="../media/image76.svg"/><Relationship Id="rId32" Type="http://schemas.openxmlformats.org/officeDocument/2006/relationships/image" Target="../media/image97.png"/><Relationship Id="rId37" Type="http://schemas.openxmlformats.org/officeDocument/2006/relationships/image" Target="../media/image102.svg"/><Relationship Id="rId53" Type="http://schemas.openxmlformats.org/officeDocument/2006/relationships/image" Target="../media/image118.svg"/><Relationship Id="rId58" Type="http://schemas.openxmlformats.org/officeDocument/2006/relationships/image" Target="../media/image123.png"/><Relationship Id="rId74" Type="http://schemas.openxmlformats.org/officeDocument/2006/relationships/image" Target="../media/image139.png"/><Relationship Id="rId79" Type="http://schemas.openxmlformats.org/officeDocument/2006/relationships/image" Target="../media/image144.svg"/><Relationship Id="rId102" Type="http://schemas.openxmlformats.org/officeDocument/2006/relationships/image" Target="../media/image167.png"/><Relationship Id="rId5" Type="http://schemas.openxmlformats.org/officeDocument/2006/relationships/image" Target="../media/image70.svg"/><Relationship Id="rId90" Type="http://schemas.openxmlformats.org/officeDocument/2006/relationships/image" Target="../media/image155.png"/><Relationship Id="rId95" Type="http://schemas.openxmlformats.org/officeDocument/2006/relationships/image" Target="../media/image160.svg"/><Relationship Id="rId22" Type="http://schemas.openxmlformats.org/officeDocument/2006/relationships/image" Target="../media/image87.png"/><Relationship Id="rId27" Type="http://schemas.openxmlformats.org/officeDocument/2006/relationships/image" Target="../media/image92.svg"/><Relationship Id="rId43" Type="http://schemas.openxmlformats.org/officeDocument/2006/relationships/image" Target="../media/image108.svg"/><Relationship Id="rId48" Type="http://schemas.openxmlformats.org/officeDocument/2006/relationships/image" Target="../media/image113.png"/><Relationship Id="rId64" Type="http://schemas.openxmlformats.org/officeDocument/2006/relationships/image" Target="../media/image129.png"/><Relationship Id="rId69" Type="http://schemas.openxmlformats.org/officeDocument/2006/relationships/image" Target="../media/image134.svg"/><Relationship Id="rId80" Type="http://schemas.openxmlformats.org/officeDocument/2006/relationships/image" Target="../media/image145.png"/><Relationship Id="rId85" Type="http://schemas.openxmlformats.org/officeDocument/2006/relationships/image" Target="../media/image150.svg"/><Relationship Id="rId12" Type="http://schemas.openxmlformats.org/officeDocument/2006/relationships/image" Target="../media/image77.png"/><Relationship Id="rId17" Type="http://schemas.openxmlformats.org/officeDocument/2006/relationships/image" Target="../media/image82.svg"/><Relationship Id="rId33" Type="http://schemas.openxmlformats.org/officeDocument/2006/relationships/image" Target="../media/image98.svg"/><Relationship Id="rId38" Type="http://schemas.openxmlformats.org/officeDocument/2006/relationships/image" Target="../media/image103.png"/><Relationship Id="rId59" Type="http://schemas.openxmlformats.org/officeDocument/2006/relationships/image" Target="../media/image124.svg"/><Relationship Id="rId103" Type="http://schemas.openxmlformats.org/officeDocument/2006/relationships/image" Target="../media/image168.svg"/><Relationship Id="rId108" Type="http://schemas.openxmlformats.org/officeDocument/2006/relationships/image" Target="../media/image173.png"/><Relationship Id="rId54" Type="http://schemas.openxmlformats.org/officeDocument/2006/relationships/image" Target="../media/image119.png"/><Relationship Id="rId70" Type="http://schemas.openxmlformats.org/officeDocument/2006/relationships/image" Target="../media/image135.png"/><Relationship Id="rId75" Type="http://schemas.openxmlformats.org/officeDocument/2006/relationships/image" Target="../media/image140.svg"/><Relationship Id="rId91" Type="http://schemas.openxmlformats.org/officeDocument/2006/relationships/image" Target="../media/image156.svg"/><Relationship Id="rId96" Type="http://schemas.openxmlformats.org/officeDocument/2006/relationships/image" Target="../media/image1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5" Type="http://schemas.openxmlformats.org/officeDocument/2006/relationships/image" Target="../media/image80.svg"/><Relationship Id="rId23" Type="http://schemas.openxmlformats.org/officeDocument/2006/relationships/image" Target="../media/image88.sv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49" Type="http://schemas.openxmlformats.org/officeDocument/2006/relationships/image" Target="../media/image114.svg"/><Relationship Id="rId57" Type="http://schemas.openxmlformats.org/officeDocument/2006/relationships/image" Target="../media/image122.svg"/><Relationship Id="rId106" Type="http://schemas.openxmlformats.org/officeDocument/2006/relationships/image" Target="../media/image171.png"/><Relationship Id="rId10" Type="http://schemas.openxmlformats.org/officeDocument/2006/relationships/image" Target="../media/image75.png"/><Relationship Id="rId31" Type="http://schemas.openxmlformats.org/officeDocument/2006/relationships/image" Target="../media/image96.svg"/><Relationship Id="rId44" Type="http://schemas.openxmlformats.org/officeDocument/2006/relationships/image" Target="../media/image109.png"/><Relationship Id="rId52" Type="http://schemas.openxmlformats.org/officeDocument/2006/relationships/image" Target="../media/image117.png"/><Relationship Id="rId60" Type="http://schemas.openxmlformats.org/officeDocument/2006/relationships/image" Target="../media/image125.png"/><Relationship Id="rId65" Type="http://schemas.openxmlformats.org/officeDocument/2006/relationships/image" Target="../media/image130.svg"/><Relationship Id="rId73" Type="http://schemas.openxmlformats.org/officeDocument/2006/relationships/image" Target="../media/image138.svg"/><Relationship Id="rId78" Type="http://schemas.openxmlformats.org/officeDocument/2006/relationships/image" Target="../media/image143.png"/><Relationship Id="rId81" Type="http://schemas.openxmlformats.org/officeDocument/2006/relationships/image" Target="../media/image146.svg"/><Relationship Id="rId86" Type="http://schemas.openxmlformats.org/officeDocument/2006/relationships/image" Target="../media/image151.png"/><Relationship Id="rId94" Type="http://schemas.openxmlformats.org/officeDocument/2006/relationships/image" Target="../media/image159.png"/><Relationship Id="rId99" Type="http://schemas.openxmlformats.org/officeDocument/2006/relationships/image" Target="../media/image164.svg"/><Relationship Id="rId101" Type="http://schemas.openxmlformats.org/officeDocument/2006/relationships/image" Target="../media/image166.sv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3" Type="http://schemas.openxmlformats.org/officeDocument/2006/relationships/image" Target="../media/image78.svg"/><Relationship Id="rId18" Type="http://schemas.openxmlformats.org/officeDocument/2006/relationships/image" Target="../media/image83.png"/><Relationship Id="rId39" Type="http://schemas.openxmlformats.org/officeDocument/2006/relationships/image" Target="../media/image104.svg"/><Relationship Id="rId109" Type="http://schemas.openxmlformats.org/officeDocument/2006/relationships/image" Target="../media/image174.svg"/><Relationship Id="rId34" Type="http://schemas.openxmlformats.org/officeDocument/2006/relationships/image" Target="../media/image99.png"/><Relationship Id="rId50" Type="http://schemas.openxmlformats.org/officeDocument/2006/relationships/image" Target="../media/image115.png"/><Relationship Id="rId55" Type="http://schemas.openxmlformats.org/officeDocument/2006/relationships/image" Target="../media/image120.svg"/><Relationship Id="rId76" Type="http://schemas.openxmlformats.org/officeDocument/2006/relationships/image" Target="../media/image141.png"/><Relationship Id="rId97" Type="http://schemas.openxmlformats.org/officeDocument/2006/relationships/image" Target="../media/image162.svg"/><Relationship Id="rId104" Type="http://schemas.openxmlformats.org/officeDocument/2006/relationships/image" Target="../media/image169.png"/><Relationship Id="rId7" Type="http://schemas.openxmlformats.org/officeDocument/2006/relationships/image" Target="../media/image72.svg"/><Relationship Id="rId71" Type="http://schemas.openxmlformats.org/officeDocument/2006/relationships/image" Target="../media/image136.svg"/><Relationship Id="rId92" Type="http://schemas.openxmlformats.org/officeDocument/2006/relationships/image" Target="../media/image157.png"/><Relationship Id="rId2" Type="http://schemas.openxmlformats.org/officeDocument/2006/relationships/image" Target="../media/image67.png"/><Relationship Id="rId29" Type="http://schemas.openxmlformats.org/officeDocument/2006/relationships/image" Target="../media/image94.svg"/><Relationship Id="rId24" Type="http://schemas.openxmlformats.org/officeDocument/2006/relationships/image" Target="../media/image89.png"/><Relationship Id="rId40" Type="http://schemas.openxmlformats.org/officeDocument/2006/relationships/image" Target="../media/image105.png"/><Relationship Id="rId45" Type="http://schemas.openxmlformats.org/officeDocument/2006/relationships/image" Target="../media/image110.svg"/><Relationship Id="rId66" Type="http://schemas.openxmlformats.org/officeDocument/2006/relationships/image" Target="../media/image131.png"/><Relationship Id="rId87" Type="http://schemas.openxmlformats.org/officeDocument/2006/relationships/image" Target="../media/image152.svg"/><Relationship Id="rId110" Type="http://schemas.openxmlformats.org/officeDocument/2006/relationships/image" Target="../media/image175.png"/><Relationship Id="rId61" Type="http://schemas.openxmlformats.org/officeDocument/2006/relationships/image" Target="../media/image126.svg"/><Relationship Id="rId82" Type="http://schemas.openxmlformats.org/officeDocument/2006/relationships/image" Target="../media/image147.png"/><Relationship Id="rId19" Type="http://schemas.openxmlformats.org/officeDocument/2006/relationships/image" Target="../media/image84.svg"/><Relationship Id="rId14" Type="http://schemas.openxmlformats.org/officeDocument/2006/relationships/image" Target="../media/image79.png"/><Relationship Id="rId30" Type="http://schemas.openxmlformats.org/officeDocument/2006/relationships/image" Target="../media/image95.png"/><Relationship Id="rId35" Type="http://schemas.openxmlformats.org/officeDocument/2006/relationships/image" Target="../media/image100.svg"/><Relationship Id="rId56" Type="http://schemas.openxmlformats.org/officeDocument/2006/relationships/image" Target="../media/image121.png"/><Relationship Id="rId77" Type="http://schemas.openxmlformats.org/officeDocument/2006/relationships/image" Target="../media/image142.svg"/><Relationship Id="rId100" Type="http://schemas.openxmlformats.org/officeDocument/2006/relationships/image" Target="../media/image165.png"/><Relationship Id="rId105" Type="http://schemas.openxmlformats.org/officeDocument/2006/relationships/image" Target="../media/image170.svg"/><Relationship Id="rId8" Type="http://schemas.openxmlformats.org/officeDocument/2006/relationships/image" Target="../media/image73.png"/><Relationship Id="rId51" Type="http://schemas.openxmlformats.org/officeDocument/2006/relationships/image" Target="../media/image116.svg"/><Relationship Id="rId72" Type="http://schemas.openxmlformats.org/officeDocument/2006/relationships/image" Target="../media/image137.png"/><Relationship Id="rId93" Type="http://schemas.openxmlformats.org/officeDocument/2006/relationships/image" Target="../media/image158.svg"/><Relationship Id="rId98" Type="http://schemas.openxmlformats.org/officeDocument/2006/relationships/image" Target="../media/image163.png"/><Relationship Id="rId3" Type="http://schemas.openxmlformats.org/officeDocument/2006/relationships/image" Target="../media/image68.svg"/><Relationship Id="rId25" Type="http://schemas.openxmlformats.org/officeDocument/2006/relationships/image" Target="../media/image90.svg"/><Relationship Id="rId46" Type="http://schemas.openxmlformats.org/officeDocument/2006/relationships/image" Target="../media/image111.png"/><Relationship Id="rId67" Type="http://schemas.openxmlformats.org/officeDocument/2006/relationships/image" Target="../media/image132.svg"/><Relationship Id="rId20" Type="http://schemas.openxmlformats.org/officeDocument/2006/relationships/image" Target="../media/image85.png"/><Relationship Id="rId41" Type="http://schemas.openxmlformats.org/officeDocument/2006/relationships/image" Target="../media/image106.svg"/><Relationship Id="rId62" Type="http://schemas.openxmlformats.org/officeDocument/2006/relationships/image" Target="../media/image127.png"/><Relationship Id="rId83" Type="http://schemas.openxmlformats.org/officeDocument/2006/relationships/image" Target="../media/image148.svg"/><Relationship Id="rId88" Type="http://schemas.openxmlformats.org/officeDocument/2006/relationships/image" Target="../media/image153.png"/><Relationship Id="rId111" Type="http://schemas.openxmlformats.org/officeDocument/2006/relationships/image" Target="../media/image176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310589" y="1849745"/>
            <a:ext cx="9497798" cy="2708434"/>
          </a:xfrm>
          <a:prstGeom prst="rect">
            <a:avLst/>
          </a:prstGeom>
          <a:noFill/>
          <a:effectLst>
            <a:outerShdw dist="50800" dir="2700000" algn="tl" rotWithShape="0">
              <a:schemeClr val="accent1"/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9600" b="1" i="1" dirty="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  <a:sym typeface="+mn-lt"/>
              </a:rPr>
              <a:t>故障风年终总结</a:t>
            </a:r>
            <a:endParaRPr lang="en-US" altLang="zh-CN" sz="9600" b="1" i="1" dirty="0">
              <a:solidFill>
                <a:schemeClr val="bg1"/>
              </a:solidFill>
              <a:effectLst>
                <a:outerShdw dist="50800" dir="8100000" algn="tr" rotWithShape="0">
                  <a:schemeClr val="accent2"/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en-US" altLang="zh-CN" sz="8000" b="1" i="1" dirty="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  <a:sym typeface="+mn-lt"/>
              </a:rPr>
              <a:t>PPT</a:t>
            </a:r>
            <a:r>
              <a:rPr lang="zh-CN" altLang="en-US" sz="8000" b="1" i="1" dirty="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  <a:sym typeface="+mn-lt"/>
              </a:rPr>
              <a:t>模板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658813" y="1963235"/>
            <a:ext cx="999851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920165" y="4256017"/>
            <a:ext cx="58225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10718735" y="2177826"/>
            <a:ext cx="105558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3448552" y="4525929"/>
            <a:ext cx="999851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20207B-1528-4932-B8F1-0F3D79DB37E3}"/>
              </a:ext>
            </a:extLst>
          </p:cNvPr>
          <p:cNvGrpSpPr/>
          <p:nvPr/>
        </p:nvGrpSpPr>
        <p:grpSpPr>
          <a:xfrm>
            <a:off x="4181471" y="5272202"/>
            <a:ext cx="3829058" cy="552705"/>
            <a:chOff x="3627600" y="4674504"/>
            <a:chExt cx="4822980" cy="696173"/>
          </a:xfrm>
        </p:grpSpPr>
        <p:sp>
          <p:nvSpPr>
            <p:cNvPr id="40" name="平行四边形 39"/>
            <p:cNvSpPr/>
            <p:nvPr/>
          </p:nvSpPr>
          <p:spPr>
            <a:xfrm>
              <a:off x="3627600" y="4758487"/>
              <a:ext cx="4709160" cy="612190"/>
            </a:xfrm>
            <a:prstGeom prst="parallelogram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3741420" y="4683193"/>
              <a:ext cx="4709160" cy="612190"/>
            </a:xfrm>
            <a:prstGeom prst="parallelogram">
              <a:avLst/>
            </a:prstGeom>
            <a:gradFill flip="none" rotWithShape="1">
              <a:gsLst>
                <a:gs pos="51000">
                  <a:schemeClr val="accent4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28521" y="4674504"/>
              <a:ext cx="34644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prstClr val="white"/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2400" dirty="0">
                  <a:solidFill>
                    <a:prstClr val="white"/>
                  </a:solidFill>
                  <a:cs typeface="+mn-ea"/>
                  <a:sym typeface="+mn-lt"/>
                </a:rPr>
                <a:t>Microsoft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8" name="图片 97">
            <a:hlinkClick r:id="rId2"/>
            <a:extLst>
              <a:ext uri="{FF2B5EF4-FFF2-40B4-BE49-F238E27FC236}">
                <a16:creationId xmlns:a16="http://schemas.microsoft.com/office/drawing/2014/main" id="{BEE6E591-6746-4DBF-8018-B456A7C2B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33093"/>
            <a:ext cx="1828800" cy="24384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D73C3EA-F9D0-4C79-B041-B4DE9FF7475D}"/>
              </a:ext>
            </a:extLst>
          </p:cNvPr>
          <p:cNvSpPr/>
          <p:nvPr/>
        </p:nvSpPr>
        <p:spPr>
          <a:xfrm flipH="1">
            <a:off x="-1618328" y="5847273"/>
            <a:ext cx="2736906" cy="133347"/>
          </a:xfrm>
          <a:prstGeom prst="rect">
            <a:avLst/>
          </a:prstGeom>
          <a:gradFill>
            <a:gsLst>
              <a:gs pos="13000">
                <a:schemeClr val="accent2">
                  <a:alpha val="0"/>
                </a:schemeClr>
              </a:gs>
              <a:gs pos="100000">
                <a:schemeClr val="accent2">
                  <a:alpha val="4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D59D1BA-ACFA-444F-96C0-149BF7249017}"/>
              </a:ext>
            </a:extLst>
          </p:cNvPr>
          <p:cNvSpPr/>
          <p:nvPr/>
        </p:nvSpPr>
        <p:spPr>
          <a:xfrm flipH="1">
            <a:off x="-927731" y="5408509"/>
            <a:ext cx="2736906" cy="29111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96CB3C3-B44D-4AF2-A109-ED5AF8695185}"/>
              </a:ext>
            </a:extLst>
          </p:cNvPr>
          <p:cNvSpPr/>
          <p:nvPr/>
        </p:nvSpPr>
        <p:spPr>
          <a:xfrm>
            <a:off x="9577603" y="3362253"/>
            <a:ext cx="2736906" cy="133347"/>
          </a:xfrm>
          <a:prstGeom prst="rect">
            <a:avLst/>
          </a:prstGeom>
          <a:gradFill>
            <a:gsLst>
              <a:gs pos="13000">
                <a:schemeClr val="accent2">
                  <a:alpha val="0"/>
                </a:schemeClr>
              </a:gs>
              <a:gs pos="100000">
                <a:schemeClr val="accent2">
                  <a:alpha val="4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CCC8327-D7E2-4F3D-9EA1-53E8B5E95DED}"/>
              </a:ext>
            </a:extLst>
          </p:cNvPr>
          <p:cNvSpPr/>
          <p:nvPr/>
        </p:nvSpPr>
        <p:spPr>
          <a:xfrm>
            <a:off x="10268200" y="2923489"/>
            <a:ext cx="2736906" cy="29111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75C668F-916B-47F8-B885-920B6BAD50D6}"/>
              </a:ext>
            </a:extLst>
          </p:cNvPr>
          <p:cNvCxnSpPr/>
          <p:nvPr/>
        </p:nvCxnSpPr>
        <p:spPr>
          <a:xfrm>
            <a:off x="8793286" y="1130685"/>
            <a:ext cx="105558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7F85DA70-695C-41C1-951E-CFB02FCBD7B6}"/>
              </a:ext>
            </a:extLst>
          </p:cNvPr>
          <p:cNvSpPr/>
          <p:nvPr/>
        </p:nvSpPr>
        <p:spPr>
          <a:xfrm rot="18566315">
            <a:off x="2524286" y="3482145"/>
            <a:ext cx="171367" cy="25855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重要突破</a:t>
            </a:r>
          </a:p>
        </p:txBody>
      </p:sp>
      <p:sp>
        <p:nvSpPr>
          <p:cNvPr id="86" name="矩形 85"/>
          <p:cNvSpPr/>
          <p:nvPr/>
        </p:nvSpPr>
        <p:spPr>
          <a:xfrm>
            <a:off x="8737037" y="2633621"/>
            <a:ext cx="2392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DF4E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200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F4E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分钟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DF4EF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805562" y="384579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手机端人均每天观看时长</a:t>
            </a:r>
          </a:p>
        </p:txBody>
      </p:sp>
      <p:cxnSp>
        <p:nvCxnSpPr>
          <p:cNvPr id="88" name="直接连接符 87"/>
          <p:cNvCxnSpPr/>
          <p:nvPr/>
        </p:nvCxnSpPr>
        <p:spPr>
          <a:xfrm>
            <a:off x="8845079" y="3709755"/>
            <a:ext cx="227388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6100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矩形 172"/>
          <p:cNvSpPr/>
          <p:nvPr/>
        </p:nvSpPr>
        <p:spPr>
          <a:xfrm>
            <a:off x="3123547" y="2633621"/>
            <a:ext cx="23583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DF4E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3000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F4E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万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DF4EF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74" name="文本框 173"/>
          <p:cNvSpPr txBox="1"/>
          <p:nvPr/>
        </p:nvSpPr>
        <p:spPr>
          <a:xfrm>
            <a:off x="3187825" y="384579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全平台日均覆盖人次</a:t>
            </a:r>
          </a:p>
        </p:txBody>
      </p:sp>
      <p:cxnSp>
        <p:nvCxnSpPr>
          <p:cNvPr id="175" name="直接连接符 174"/>
          <p:cNvCxnSpPr/>
          <p:nvPr/>
        </p:nvCxnSpPr>
        <p:spPr>
          <a:xfrm>
            <a:off x="3227342" y="3709755"/>
            <a:ext cx="227388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6100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弧形 155"/>
          <p:cNvSpPr/>
          <p:nvPr/>
        </p:nvSpPr>
        <p:spPr>
          <a:xfrm rot="10800000">
            <a:off x="662615" y="2151407"/>
            <a:ext cx="2522863" cy="2522864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7" name="弧形 156"/>
          <p:cNvSpPr/>
          <p:nvPr/>
        </p:nvSpPr>
        <p:spPr>
          <a:xfrm>
            <a:off x="662616" y="2151407"/>
            <a:ext cx="2522863" cy="2522864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1131359" y="2620152"/>
            <a:ext cx="1585373" cy="1585373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59" name="弧形 158"/>
          <p:cNvSpPr/>
          <p:nvPr/>
        </p:nvSpPr>
        <p:spPr>
          <a:xfrm rot="16200000">
            <a:off x="977663" y="2466457"/>
            <a:ext cx="1892765" cy="1892764"/>
          </a:xfrm>
          <a:prstGeom prst="arc">
            <a:avLst>
              <a:gd name="adj1" fmla="val 16050563"/>
              <a:gd name="adj2" fmla="val 5589177"/>
            </a:avLst>
          </a:prstGeom>
          <a:noFill/>
          <a:ln>
            <a:gradFill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60" name="弧形 159"/>
          <p:cNvSpPr/>
          <p:nvPr/>
        </p:nvSpPr>
        <p:spPr>
          <a:xfrm>
            <a:off x="796107" y="2284899"/>
            <a:ext cx="2255879" cy="2255880"/>
          </a:xfrm>
          <a:prstGeom prst="arc">
            <a:avLst>
              <a:gd name="adj1" fmla="val 19700047"/>
              <a:gd name="adj2" fmla="val 15080167"/>
            </a:avLst>
          </a:prstGeom>
          <a:noFill/>
          <a:ln w="635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61" name="Freeform 5"/>
          <p:cNvSpPr/>
          <p:nvPr/>
        </p:nvSpPr>
        <p:spPr bwMode="auto">
          <a:xfrm>
            <a:off x="1221513" y="4379145"/>
            <a:ext cx="1395253" cy="425846"/>
          </a:xfrm>
          <a:prstGeom prst="parallelogram">
            <a:avLst/>
          </a:prstGeom>
          <a:gradFill>
            <a:gsLst>
              <a:gs pos="456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177800" dist="177800" dir="738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1406805" y="4378493"/>
            <a:ext cx="1024668" cy="429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用户数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09236C94-62F7-4230-AF2B-153003E66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1097" y="2988378"/>
            <a:ext cx="896081" cy="896081"/>
          </a:xfrm>
          <a:prstGeom prst="rect">
            <a:avLst/>
          </a:prstGeom>
        </p:spPr>
      </p:pic>
      <p:sp>
        <p:nvSpPr>
          <p:cNvPr id="81" name="弧形 80"/>
          <p:cNvSpPr/>
          <p:nvPr/>
        </p:nvSpPr>
        <p:spPr>
          <a:xfrm rot="10800000">
            <a:off x="6454445" y="2151407"/>
            <a:ext cx="2522863" cy="2522864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2" name="弧形 81"/>
          <p:cNvSpPr/>
          <p:nvPr/>
        </p:nvSpPr>
        <p:spPr>
          <a:xfrm>
            <a:off x="6454446" y="2151407"/>
            <a:ext cx="2522863" cy="2522864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6923189" y="2620152"/>
            <a:ext cx="1585373" cy="1585373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4" name="弧形 83"/>
          <p:cNvSpPr/>
          <p:nvPr/>
        </p:nvSpPr>
        <p:spPr>
          <a:xfrm rot="16200000">
            <a:off x="6769493" y="2466457"/>
            <a:ext cx="1892765" cy="1892764"/>
          </a:xfrm>
          <a:prstGeom prst="arc">
            <a:avLst>
              <a:gd name="adj1" fmla="val 16050563"/>
              <a:gd name="adj2" fmla="val 5589177"/>
            </a:avLst>
          </a:prstGeom>
          <a:noFill/>
          <a:ln>
            <a:gradFill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5" name="弧形 84"/>
          <p:cNvSpPr/>
          <p:nvPr/>
        </p:nvSpPr>
        <p:spPr>
          <a:xfrm>
            <a:off x="6587937" y="2284899"/>
            <a:ext cx="2255879" cy="2255880"/>
          </a:xfrm>
          <a:prstGeom prst="arc">
            <a:avLst>
              <a:gd name="adj1" fmla="val 19700047"/>
              <a:gd name="adj2" fmla="val 15080167"/>
            </a:avLst>
          </a:prstGeom>
          <a:noFill/>
          <a:ln w="635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89" name="Freeform 5"/>
          <p:cNvSpPr/>
          <p:nvPr/>
        </p:nvSpPr>
        <p:spPr bwMode="auto">
          <a:xfrm>
            <a:off x="7013343" y="4379145"/>
            <a:ext cx="1395253" cy="425846"/>
          </a:xfrm>
          <a:prstGeom prst="parallelogram">
            <a:avLst/>
          </a:prstGeom>
          <a:gradFill>
            <a:gsLst>
              <a:gs pos="456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177800" dist="177800" dir="738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198636" y="4378493"/>
            <a:ext cx="1024668" cy="429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时长数</a:t>
            </a:r>
          </a:p>
        </p:txBody>
      </p:sp>
      <p:pic>
        <p:nvPicPr>
          <p:cNvPr id="47" name="图形 46">
            <a:extLst>
              <a:ext uri="{FF2B5EF4-FFF2-40B4-BE49-F238E27FC236}">
                <a16:creationId xmlns:a16="http://schemas.microsoft.com/office/drawing/2014/main" id="{1355B991-6536-4850-9737-B628BD44AE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0331" y="2893333"/>
            <a:ext cx="988729" cy="988729"/>
          </a:xfrm>
          <a:prstGeom prst="rect">
            <a:avLst/>
          </a:prstGeom>
        </p:spPr>
      </p:pic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6895371C-4841-439E-8231-2DF1061DDF31}"/>
              </a:ext>
            </a:extLst>
          </p:cNvPr>
          <p:cNvSpPr/>
          <p:nvPr/>
        </p:nvSpPr>
        <p:spPr>
          <a:xfrm rot="18566315">
            <a:off x="5210025" y="4991996"/>
            <a:ext cx="171367" cy="25855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C628998E-04D3-4A32-88AA-80313CBAFB59}"/>
              </a:ext>
            </a:extLst>
          </p:cNvPr>
          <p:cNvSpPr/>
          <p:nvPr/>
        </p:nvSpPr>
        <p:spPr>
          <a:xfrm rot="1822427">
            <a:off x="10970474" y="1574881"/>
            <a:ext cx="328195" cy="282926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E79D629-CE7A-49E9-857F-93AA41F7DD14}"/>
              </a:ext>
            </a:extLst>
          </p:cNvPr>
          <p:cNvGrpSpPr/>
          <p:nvPr/>
        </p:nvGrpSpPr>
        <p:grpSpPr>
          <a:xfrm>
            <a:off x="3986738" y="1422031"/>
            <a:ext cx="631955" cy="118492"/>
            <a:chOff x="2540000" y="1049020"/>
            <a:chExt cx="1137920" cy="213360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9881064E-823A-474D-A230-94C9B44DB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2448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8ACA021-0F95-4318-BF31-8F11C4782F50}"/>
                </a:ext>
              </a:extLst>
            </p:cNvPr>
            <p:cNvCxnSpPr/>
            <p:nvPr userDrawn="1"/>
          </p:nvCxnSpPr>
          <p:spPr>
            <a:xfrm flipV="1">
              <a:off x="297942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9F36D2B-E047-43A6-B104-FB0E94FFE9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10896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5A484E97-972E-44E0-B927-7FDE052926C0}"/>
                </a:ext>
              </a:extLst>
            </p:cNvPr>
            <p:cNvCxnSpPr/>
            <p:nvPr userDrawn="1"/>
          </p:nvCxnSpPr>
          <p:spPr>
            <a:xfrm flipV="1">
              <a:off x="326390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7D680C84-25AA-4D33-B858-06F0354F4F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9344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27895B8C-5C73-4A84-9085-63E6932C78C4}"/>
                </a:ext>
              </a:extLst>
            </p:cNvPr>
            <p:cNvCxnSpPr/>
            <p:nvPr userDrawn="1"/>
          </p:nvCxnSpPr>
          <p:spPr>
            <a:xfrm flipV="1">
              <a:off x="354838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F1AB4155-0BC8-4D90-A4D0-19FBD3F04D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40000" y="1049020"/>
              <a:ext cx="152400" cy="21082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68749274-13EC-4C45-9A47-A4B192AC1499}"/>
                </a:ext>
              </a:extLst>
            </p:cNvPr>
            <p:cNvCxnSpPr/>
            <p:nvPr userDrawn="1"/>
          </p:nvCxnSpPr>
          <p:spPr>
            <a:xfrm flipV="1">
              <a:off x="2694940" y="1049020"/>
              <a:ext cx="129540" cy="213360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A612EB8-F54A-45D4-AD4F-3A14C8233545}"/>
              </a:ext>
            </a:extLst>
          </p:cNvPr>
          <p:cNvGrpSpPr/>
          <p:nvPr/>
        </p:nvGrpSpPr>
        <p:grpSpPr>
          <a:xfrm>
            <a:off x="10383613" y="5860002"/>
            <a:ext cx="745425" cy="69884"/>
            <a:chOff x="8601196" y="3999781"/>
            <a:chExt cx="1263910" cy="118492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7DBA86F3-28B9-4333-A3F6-6E8D58ACE469}"/>
                </a:ext>
              </a:extLst>
            </p:cNvPr>
            <p:cNvGrpSpPr/>
            <p:nvPr userDrawn="1"/>
          </p:nvGrpSpPr>
          <p:grpSpPr>
            <a:xfrm>
              <a:off x="9233151" y="3999781"/>
              <a:ext cx="631955" cy="118492"/>
              <a:chOff x="2540000" y="1049020"/>
              <a:chExt cx="1137920" cy="213360"/>
            </a:xfrm>
          </p:grpSpPr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525880A8-80D6-4F51-9537-C9FE857CBB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82448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B7475BB9-6A21-422A-9BDD-1AFE2642477E}"/>
                  </a:ext>
                </a:extLst>
              </p:cNvPr>
              <p:cNvCxnSpPr/>
              <p:nvPr userDrawn="1"/>
            </p:nvCxnSpPr>
            <p:spPr>
              <a:xfrm flipV="1">
                <a:off x="297942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02205793-A134-40F2-9BF5-8075D4BDA3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0896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FB1104D5-423B-48CD-8AD6-4D67B1A49C8C}"/>
                  </a:ext>
                </a:extLst>
              </p:cNvPr>
              <p:cNvCxnSpPr/>
              <p:nvPr userDrawn="1"/>
            </p:nvCxnSpPr>
            <p:spPr>
              <a:xfrm flipV="1">
                <a:off x="326390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F9F8729B-3AD7-4B2B-A9F7-BB8E013A7B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9344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92A5D9C6-0B87-44B0-A109-A9C2F029B393}"/>
                  </a:ext>
                </a:extLst>
              </p:cNvPr>
              <p:cNvCxnSpPr/>
              <p:nvPr userDrawn="1"/>
            </p:nvCxnSpPr>
            <p:spPr>
              <a:xfrm flipV="1">
                <a:off x="354838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E75067D0-648E-4C8A-8981-B4CA716164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4000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2CE622DD-90ED-4DE6-84EC-4FF87EE2E53F}"/>
                  </a:ext>
                </a:extLst>
              </p:cNvPr>
              <p:cNvCxnSpPr/>
              <p:nvPr userDrawn="1"/>
            </p:nvCxnSpPr>
            <p:spPr>
              <a:xfrm flipV="1">
                <a:off x="269494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29B096D0-856F-4741-A739-4080E13D4C5D}"/>
                </a:ext>
              </a:extLst>
            </p:cNvPr>
            <p:cNvGrpSpPr/>
            <p:nvPr userDrawn="1"/>
          </p:nvGrpSpPr>
          <p:grpSpPr>
            <a:xfrm>
              <a:off x="8601196" y="3999781"/>
              <a:ext cx="631955" cy="118492"/>
              <a:chOff x="2540000" y="1049020"/>
              <a:chExt cx="1137920" cy="213360"/>
            </a:xfrm>
          </p:grpSpPr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14D746C1-AB79-43CB-A784-D7DF898E66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82448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A0C44C32-9E9D-49FF-97A8-75EFB224193D}"/>
                  </a:ext>
                </a:extLst>
              </p:cNvPr>
              <p:cNvCxnSpPr/>
              <p:nvPr userDrawn="1"/>
            </p:nvCxnSpPr>
            <p:spPr>
              <a:xfrm flipV="1">
                <a:off x="297942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0DB53A0C-255B-48BE-B737-44FF749940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10896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EF8EB24E-22FC-41AB-BC8C-B5817911461F}"/>
                  </a:ext>
                </a:extLst>
              </p:cNvPr>
              <p:cNvCxnSpPr/>
              <p:nvPr userDrawn="1"/>
            </p:nvCxnSpPr>
            <p:spPr>
              <a:xfrm flipV="1">
                <a:off x="326390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6707BBF0-97F7-47FD-AC3A-E82934335DF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39344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F77B900B-6C28-44F0-B1CF-EDD7FE6A85B5}"/>
                  </a:ext>
                </a:extLst>
              </p:cNvPr>
              <p:cNvCxnSpPr/>
              <p:nvPr userDrawn="1"/>
            </p:nvCxnSpPr>
            <p:spPr>
              <a:xfrm flipV="1">
                <a:off x="354838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BBA66785-2EE2-4EB0-AB4A-EE3F8CB11D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40000" y="1049020"/>
                <a:ext cx="152400" cy="21082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F662F9C7-E01C-485E-94BC-3C79D2071CB8}"/>
                  </a:ext>
                </a:extLst>
              </p:cNvPr>
              <p:cNvCxnSpPr/>
              <p:nvPr userDrawn="1"/>
            </p:nvCxnSpPr>
            <p:spPr>
              <a:xfrm flipV="1">
                <a:off x="2694940" y="1049020"/>
                <a:ext cx="129540" cy="21336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团队建设</a:t>
            </a:r>
          </a:p>
        </p:txBody>
      </p:sp>
      <p:sp>
        <p:nvSpPr>
          <p:cNvPr id="11" name="矩形: 圆角 10"/>
          <p:cNvSpPr/>
          <p:nvPr/>
        </p:nvSpPr>
        <p:spPr>
          <a:xfrm rot="5400000">
            <a:off x="905217" y="1341008"/>
            <a:ext cx="1254300" cy="126069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7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737455" y="4559751"/>
            <a:ext cx="1212891" cy="1219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34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4716036" y="3268454"/>
            <a:ext cx="1044973" cy="10503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6521843" y="4845461"/>
            <a:ext cx="849536" cy="8538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209"/>
          <a:stretch>
            <a:fillRect/>
          </a:stretch>
        </p:blipFill>
        <p:spPr>
          <a:xfrm>
            <a:off x="5901723" y="1691448"/>
            <a:ext cx="1469656" cy="146965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ffectLst>
            <a:outerShdw blurRad="381000" dist="508000" dir="5400000" sx="84000" sy="84000" algn="t" rotWithShape="0">
              <a:prstClr val="black">
                <a:alpha val="59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209"/>
          <a:stretch>
            <a:fillRect/>
          </a:stretch>
        </p:blipFill>
        <p:spPr>
          <a:xfrm>
            <a:off x="7506906" y="3268456"/>
            <a:ext cx="1793481" cy="179348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>
            <a:outerShdw blurRad="381000" dist="508000" dir="5400000" sx="84000" sy="84000" algn="t" rotWithShape="0">
              <a:prstClr val="black">
                <a:alpha val="59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0636" y="1343106"/>
            <a:ext cx="1818001" cy="181799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>
            <a:outerShdw blurRad="381000" dist="508000" dir="5400000" sx="84000" sy="84000" algn="t" rotWithShape="0">
              <a:prstClr val="black">
                <a:alpha val="59000"/>
              </a:prstClr>
            </a:outerShdw>
          </a:effectLst>
        </p:spPr>
      </p:pic>
      <p:sp>
        <p:nvSpPr>
          <p:cNvPr id="18" name="矩形: 圆角 17"/>
          <p:cNvSpPr/>
          <p:nvPr/>
        </p:nvSpPr>
        <p:spPr>
          <a:xfrm>
            <a:off x="2528611" y="2034402"/>
            <a:ext cx="1141173" cy="114699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690093" y="3768958"/>
            <a:ext cx="1286420" cy="12929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728339" y="4443584"/>
            <a:ext cx="1966389" cy="19764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34000"/>
                </a:schemeClr>
              </a:gs>
              <a:gs pos="100000">
                <a:schemeClr val="accent1">
                  <a:alpha val="1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8669787" y="2613072"/>
            <a:ext cx="545253" cy="548033"/>
          </a:xfrm>
          <a:prstGeom prst="roundRect">
            <a:avLst>
              <a:gd name="adj" fmla="val 29372"/>
            </a:avLst>
          </a:prstGeom>
          <a:gradFill flip="none" rotWithShape="1"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8191" y="3268456"/>
            <a:ext cx="1469656" cy="146965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>
            <a:outerShdw blurRad="381000" dist="508000" dir="5400000" sx="84000" sy="84000" algn="t" rotWithShape="0">
              <a:prstClr val="black">
                <a:alpha val="59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9199" y="3267019"/>
            <a:ext cx="1469656" cy="146965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accent2"/>
            </a:solidFill>
          </a:ln>
          <a:effectLst>
            <a:outerShdw blurRad="381000" dist="508000" dir="5400000" sx="84000" sy="84000" algn="t" rotWithShape="0">
              <a:prstClr val="black">
                <a:alpha val="59000"/>
              </a:prstClr>
            </a:outerShdw>
          </a:effectLst>
        </p:spPr>
      </p:pic>
      <p:sp>
        <p:nvSpPr>
          <p:cNvPr id="24" name="矩形: 圆角 23"/>
          <p:cNvSpPr/>
          <p:nvPr/>
        </p:nvSpPr>
        <p:spPr>
          <a:xfrm>
            <a:off x="9387412" y="2731629"/>
            <a:ext cx="1410490" cy="14176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7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858696" y="4398608"/>
            <a:ext cx="1797748" cy="523220"/>
          </a:xfrm>
          <a:prstGeom prst="parallelogram">
            <a:avLst/>
          </a:prstGeom>
          <a:gradFill flip="none" rotWithShape="1">
            <a:gsLst>
              <a:gs pos="517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4691" y="4417419"/>
            <a:ext cx="160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团队活动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2051" y="5083765"/>
            <a:ext cx="4040399" cy="78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请填入您的内容，或复制内容后点击右键选择只保留文本来粘贴您的内容</a:t>
            </a:r>
          </a:p>
        </p:txBody>
      </p:sp>
      <p:sp>
        <p:nvSpPr>
          <p:cNvPr id="40" name="平行四边形 39"/>
          <p:cNvSpPr/>
          <p:nvPr/>
        </p:nvSpPr>
        <p:spPr>
          <a:xfrm>
            <a:off x="7665151" y="1079082"/>
            <a:ext cx="1797748" cy="523220"/>
          </a:xfrm>
          <a:prstGeom prst="parallelogram">
            <a:avLst/>
          </a:prstGeom>
          <a:gradFill flip="none" rotWithShape="1">
            <a:gsLst>
              <a:gs pos="517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761146" y="1097893"/>
            <a:ext cx="160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团队活动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608506" y="1764239"/>
            <a:ext cx="4040399" cy="78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请填入您的内容，或复制内容后点击右键选择只保留文本来粘贴您的内容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E965DB14-57FF-4D40-8630-4969FED40B33}"/>
              </a:ext>
            </a:extLst>
          </p:cNvPr>
          <p:cNvSpPr txBox="1"/>
          <p:nvPr/>
        </p:nvSpPr>
        <p:spPr>
          <a:xfrm>
            <a:off x="4434840" y="1359576"/>
            <a:ext cx="3322320" cy="1769715"/>
          </a:xfrm>
          <a:prstGeom prst="rect">
            <a:avLst/>
          </a:prstGeom>
          <a:noFill/>
          <a:effectLst>
            <a:outerShdw dist="50800" dir="2700000" algn="tr" rotWithShape="0">
              <a:schemeClr val="accent1"/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ctr">
              <a:defRPr sz="7200" b="1" i="1" spc="60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</a:defRPr>
            </a:lvl1pPr>
          </a:lstStyle>
          <a:p>
            <a:r>
              <a:rPr lang="en-US" altLang="zh-CN" sz="11500" dirty="0">
                <a:sym typeface="+mn-lt"/>
              </a:rPr>
              <a:t>02</a:t>
            </a:r>
            <a:endParaRPr lang="zh-CN" altLang="en-US" sz="11500" dirty="0"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B5FAC2-C7E0-4C50-997A-8FDB8D512B6E}"/>
              </a:ext>
            </a:extLst>
          </p:cNvPr>
          <p:cNvSpPr txBox="1"/>
          <p:nvPr/>
        </p:nvSpPr>
        <p:spPr>
          <a:xfrm>
            <a:off x="4502302" y="4522035"/>
            <a:ext cx="3187396" cy="34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AWARD CEREMONY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761573-98F9-4A4C-9A68-6191FE5157FC}"/>
              </a:ext>
            </a:extLst>
          </p:cNvPr>
          <p:cNvSpPr txBox="1"/>
          <p:nvPr/>
        </p:nvSpPr>
        <p:spPr>
          <a:xfrm>
            <a:off x="3752956" y="3100263"/>
            <a:ext cx="4686089" cy="1231106"/>
          </a:xfrm>
          <a:prstGeom prst="rect">
            <a:avLst/>
          </a:prstGeom>
          <a:noFill/>
          <a:effectLst>
            <a:outerShdw dist="50800" dir="2700000" algn="tr" rotWithShape="0">
              <a:schemeClr val="accent1"/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ctr">
              <a:defRPr sz="7200" b="1" i="1" spc="60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</a:defRPr>
            </a:lvl1pPr>
          </a:lstStyle>
          <a:p>
            <a:r>
              <a:rPr lang="zh-CN" altLang="en-US" sz="8000" dirty="0">
                <a:sym typeface="+mn-lt"/>
              </a:rPr>
              <a:t>颁奖典礼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C9AB8805-7152-47C7-A2F7-C6143E111083}"/>
              </a:ext>
            </a:extLst>
          </p:cNvPr>
          <p:cNvGrpSpPr/>
          <p:nvPr/>
        </p:nvGrpSpPr>
        <p:grpSpPr>
          <a:xfrm>
            <a:off x="4614277" y="1606465"/>
            <a:ext cx="2935394" cy="2474936"/>
            <a:chOff x="5364163" y="2816225"/>
            <a:chExt cx="1457325" cy="1228726"/>
          </a:xfrm>
          <a:gradFill>
            <a:gsLst>
              <a:gs pos="0">
                <a:schemeClr val="accent2"/>
              </a:gs>
              <a:gs pos="49000">
                <a:schemeClr val="accent3"/>
              </a:gs>
              <a:gs pos="95000">
                <a:schemeClr val="accent4"/>
              </a:gs>
            </a:gsLst>
            <a:lin ang="5400000" scaled="1"/>
          </a:gradFill>
        </p:grpSpPr>
        <p:sp>
          <p:nvSpPr>
            <p:cNvPr id="246" name="Freeform 5">
              <a:extLst>
                <a:ext uri="{FF2B5EF4-FFF2-40B4-BE49-F238E27FC236}">
                  <a16:creationId xmlns:a16="http://schemas.microsoft.com/office/drawing/2014/main" id="{79DC7148-C113-458C-A812-3F8C5AEB7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3897313"/>
              <a:ext cx="193675" cy="63500"/>
            </a:xfrm>
            <a:custGeom>
              <a:avLst/>
              <a:gdLst>
                <a:gd name="T0" fmla="*/ 86 w 122"/>
                <a:gd name="T1" fmla="*/ 40 h 40"/>
                <a:gd name="T2" fmla="*/ 0 w 122"/>
                <a:gd name="T3" fmla="*/ 31 h 40"/>
                <a:gd name="T4" fmla="*/ 36 w 122"/>
                <a:gd name="T5" fmla="*/ 0 h 40"/>
                <a:gd name="T6" fmla="*/ 122 w 122"/>
                <a:gd name="T7" fmla="*/ 12 h 40"/>
                <a:gd name="T8" fmla="*/ 86 w 12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0">
                  <a:moveTo>
                    <a:pt x="86" y="40"/>
                  </a:moveTo>
                  <a:lnTo>
                    <a:pt x="0" y="31"/>
                  </a:lnTo>
                  <a:lnTo>
                    <a:pt x="36" y="0"/>
                  </a:lnTo>
                  <a:lnTo>
                    <a:pt x="122" y="12"/>
                  </a:lnTo>
                  <a:lnTo>
                    <a:pt x="86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6">
              <a:extLst>
                <a:ext uri="{FF2B5EF4-FFF2-40B4-BE49-F238E27FC236}">
                  <a16:creationId xmlns:a16="http://schemas.microsoft.com/office/drawing/2014/main" id="{3332E43D-66EF-46AE-9329-C8458F0F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3736975"/>
              <a:ext cx="68263" cy="185738"/>
            </a:xfrm>
            <a:custGeom>
              <a:avLst/>
              <a:gdLst>
                <a:gd name="T0" fmla="*/ 7 w 43"/>
                <a:gd name="T1" fmla="*/ 31 h 117"/>
                <a:gd name="T2" fmla="*/ 0 w 43"/>
                <a:gd name="T3" fmla="*/ 117 h 117"/>
                <a:gd name="T4" fmla="*/ 36 w 43"/>
                <a:gd name="T5" fmla="*/ 89 h 117"/>
                <a:gd name="T6" fmla="*/ 43 w 43"/>
                <a:gd name="T7" fmla="*/ 0 h 117"/>
                <a:gd name="T8" fmla="*/ 7 w 43"/>
                <a:gd name="T9" fmla="*/ 3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7">
                  <a:moveTo>
                    <a:pt x="7" y="31"/>
                  </a:moveTo>
                  <a:lnTo>
                    <a:pt x="0" y="117"/>
                  </a:lnTo>
                  <a:lnTo>
                    <a:pt x="36" y="89"/>
                  </a:lnTo>
                  <a:lnTo>
                    <a:pt x="43" y="0"/>
                  </a:lnTo>
                  <a:lnTo>
                    <a:pt x="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7">
              <a:extLst>
                <a:ext uri="{FF2B5EF4-FFF2-40B4-BE49-F238E27FC236}">
                  <a16:creationId xmlns:a16="http://schemas.microsoft.com/office/drawing/2014/main" id="{24631227-E497-423A-89AB-908CFEC26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738" y="3794125"/>
              <a:ext cx="187325" cy="68263"/>
            </a:xfrm>
            <a:custGeom>
              <a:avLst/>
              <a:gdLst>
                <a:gd name="T0" fmla="*/ 89 w 118"/>
                <a:gd name="T1" fmla="*/ 36 h 43"/>
                <a:gd name="T2" fmla="*/ 0 w 118"/>
                <a:gd name="T3" fmla="*/ 43 h 43"/>
                <a:gd name="T4" fmla="*/ 29 w 118"/>
                <a:gd name="T5" fmla="*/ 7 h 43"/>
                <a:gd name="T6" fmla="*/ 118 w 118"/>
                <a:gd name="T7" fmla="*/ 0 h 43"/>
                <a:gd name="T8" fmla="*/ 89 w 118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43">
                  <a:moveTo>
                    <a:pt x="89" y="36"/>
                  </a:moveTo>
                  <a:lnTo>
                    <a:pt x="0" y="43"/>
                  </a:lnTo>
                  <a:lnTo>
                    <a:pt x="29" y="7"/>
                  </a:lnTo>
                  <a:lnTo>
                    <a:pt x="118" y="0"/>
                  </a:lnTo>
                  <a:lnTo>
                    <a:pt x="8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8">
              <a:extLst>
                <a:ext uri="{FF2B5EF4-FFF2-40B4-BE49-F238E27FC236}">
                  <a16:creationId xmlns:a16="http://schemas.microsoft.com/office/drawing/2014/main" id="{09905F75-F2B4-4B96-B792-5B521C034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3649663"/>
              <a:ext cx="65088" cy="196850"/>
            </a:xfrm>
            <a:custGeom>
              <a:avLst/>
              <a:gdLst>
                <a:gd name="T0" fmla="*/ 0 w 41"/>
                <a:gd name="T1" fmla="*/ 38 h 124"/>
                <a:gd name="T2" fmla="*/ 10 w 41"/>
                <a:gd name="T3" fmla="*/ 124 h 124"/>
                <a:gd name="T4" fmla="*/ 41 w 41"/>
                <a:gd name="T5" fmla="*/ 86 h 124"/>
                <a:gd name="T6" fmla="*/ 29 w 41"/>
                <a:gd name="T7" fmla="*/ 0 h 124"/>
                <a:gd name="T8" fmla="*/ 0 w 41"/>
                <a:gd name="T9" fmla="*/ 3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24">
                  <a:moveTo>
                    <a:pt x="0" y="38"/>
                  </a:moveTo>
                  <a:lnTo>
                    <a:pt x="10" y="124"/>
                  </a:lnTo>
                  <a:lnTo>
                    <a:pt x="41" y="86"/>
                  </a:lnTo>
                  <a:lnTo>
                    <a:pt x="29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9">
              <a:extLst>
                <a:ext uri="{FF2B5EF4-FFF2-40B4-BE49-F238E27FC236}">
                  <a16:creationId xmlns:a16="http://schemas.microsoft.com/office/drawing/2014/main" id="{D60D28DE-34F1-4C47-9BA9-158A45F5D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3652838"/>
              <a:ext cx="163513" cy="111125"/>
            </a:xfrm>
            <a:custGeom>
              <a:avLst/>
              <a:gdLst>
                <a:gd name="T0" fmla="*/ 84 w 103"/>
                <a:gd name="T1" fmla="*/ 43 h 70"/>
                <a:gd name="T2" fmla="*/ 0 w 103"/>
                <a:gd name="T3" fmla="*/ 70 h 70"/>
                <a:gd name="T4" fmla="*/ 22 w 103"/>
                <a:gd name="T5" fmla="*/ 27 h 70"/>
                <a:gd name="T6" fmla="*/ 103 w 103"/>
                <a:gd name="T7" fmla="*/ 0 h 70"/>
                <a:gd name="T8" fmla="*/ 84 w 103"/>
                <a:gd name="T9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0">
                  <a:moveTo>
                    <a:pt x="84" y="43"/>
                  </a:moveTo>
                  <a:lnTo>
                    <a:pt x="0" y="70"/>
                  </a:lnTo>
                  <a:lnTo>
                    <a:pt x="22" y="27"/>
                  </a:lnTo>
                  <a:lnTo>
                    <a:pt x="103" y="0"/>
                  </a:lnTo>
                  <a:lnTo>
                    <a:pt x="8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10">
              <a:extLst>
                <a:ext uri="{FF2B5EF4-FFF2-40B4-BE49-F238E27FC236}">
                  <a16:creationId xmlns:a16="http://schemas.microsoft.com/office/drawing/2014/main" id="{942A8AB0-4387-411A-ACB9-C29FF70C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3554413"/>
              <a:ext cx="79375" cy="193675"/>
            </a:xfrm>
            <a:custGeom>
              <a:avLst/>
              <a:gdLst>
                <a:gd name="T0" fmla="*/ 0 w 50"/>
                <a:gd name="T1" fmla="*/ 41 h 122"/>
                <a:gd name="T2" fmla="*/ 28 w 50"/>
                <a:gd name="T3" fmla="*/ 122 h 122"/>
                <a:gd name="T4" fmla="*/ 50 w 50"/>
                <a:gd name="T5" fmla="*/ 81 h 122"/>
                <a:gd name="T6" fmla="*/ 21 w 50"/>
                <a:gd name="T7" fmla="*/ 0 h 122"/>
                <a:gd name="T8" fmla="*/ 0 w 50"/>
                <a:gd name="T9" fmla="*/ 4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2">
                  <a:moveTo>
                    <a:pt x="0" y="41"/>
                  </a:moveTo>
                  <a:lnTo>
                    <a:pt x="28" y="122"/>
                  </a:lnTo>
                  <a:lnTo>
                    <a:pt x="50" y="81"/>
                  </a:lnTo>
                  <a:lnTo>
                    <a:pt x="21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11">
              <a:extLst>
                <a:ext uri="{FF2B5EF4-FFF2-40B4-BE49-F238E27FC236}">
                  <a16:creationId xmlns:a16="http://schemas.microsoft.com/office/drawing/2014/main" id="{6FB469BB-7F32-4943-9832-9C4DDBE7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201" y="3508375"/>
              <a:ext cx="136525" cy="138113"/>
            </a:xfrm>
            <a:custGeom>
              <a:avLst/>
              <a:gdLst>
                <a:gd name="T0" fmla="*/ 74 w 86"/>
                <a:gd name="T1" fmla="*/ 43 h 87"/>
                <a:gd name="T2" fmla="*/ 0 w 86"/>
                <a:gd name="T3" fmla="*/ 87 h 87"/>
                <a:gd name="T4" fmla="*/ 10 w 86"/>
                <a:gd name="T5" fmla="*/ 41 h 87"/>
                <a:gd name="T6" fmla="*/ 86 w 86"/>
                <a:gd name="T7" fmla="*/ 0 h 87"/>
                <a:gd name="T8" fmla="*/ 74 w 86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74" y="43"/>
                  </a:moveTo>
                  <a:lnTo>
                    <a:pt x="0" y="87"/>
                  </a:lnTo>
                  <a:lnTo>
                    <a:pt x="10" y="41"/>
                  </a:lnTo>
                  <a:lnTo>
                    <a:pt x="86" y="0"/>
                  </a:lnTo>
                  <a:lnTo>
                    <a:pt x="7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12">
              <a:extLst>
                <a:ext uri="{FF2B5EF4-FFF2-40B4-BE49-F238E27FC236}">
                  <a16:creationId xmlns:a16="http://schemas.microsoft.com/office/drawing/2014/main" id="{14005F8A-65E7-49E9-B251-AEF457E49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3448050"/>
              <a:ext cx="90488" cy="190500"/>
            </a:xfrm>
            <a:custGeom>
              <a:avLst/>
              <a:gdLst>
                <a:gd name="T0" fmla="*/ 0 w 57"/>
                <a:gd name="T1" fmla="*/ 45 h 120"/>
                <a:gd name="T2" fmla="*/ 45 w 57"/>
                <a:gd name="T3" fmla="*/ 120 h 120"/>
                <a:gd name="T4" fmla="*/ 57 w 57"/>
                <a:gd name="T5" fmla="*/ 74 h 120"/>
                <a:gd name="T6" fmla="*/ 12 w 57"/>
                <a:gd name="T7" fmla="*/ 0 h 120"/>
                <a:gd name="T8" fmla="*/ 0 w 57"/>
                <a:gd name="T9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0">
                  <a:moveTo>
                    <a:pt x="0" y="45"/>
                  </a:moveTo>
                  <a:lnTo>
                    <a:pt x="45" y="120"/>
                  </a:lnTo>
                  <a:lnTo>
                    <a:pt x="57" y="74"/>
                  </a:lnTo>
                  <a:lnTo>
                    <a:pt x="12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Freeform 13">
              <a:extLst>
                <a:ext uri="{FF2B5EF4-FFF2-40B4-BE49-F238E27FC236}">
                  <a16:creationId xmlns:a16="http://schemas.microsoft.com/office/drawing/2014/main" id="{8061592F-B09D-4B80-AADB-F5DB365DE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3355975"/>
              <a:ext cx="111125" cy="163513"/>
            </a:xfrm>
            <a:custGeom>
              <a:avLst/>
              <a:gdLst>
                <a:gd name="T0" fmla="*/ 67 w 70"/>
                <a:gd name="T1" fmla="*/ 46 h 103"/>
                <a:gd name="T2" fmla="*/ 0 w 70"/>
                <a:gd name="T3" fmla="*/ 103 h 103"/>
                <a:gd name="T4" fmla="*/ 3 w 70"/>
                <a:gd name="T5" fmla="*/ 58 h 103"/>
                <a:gd name="T6" fmla="*/ 70 w 70"/>
                <a:gd name="T7" fmla="*/ 0 h 103"/>
                <a:gd name="T8" fmla="*/ 67 w 70"/>
                <a:gd name="T9" fmla="*/ 4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3">
                  <a:moveTo>
                    <a:pt x="67" y="46"/>
                  </a:moveTo>
                  <a:lnTo>
                    <a:pt x="0" y="103"/>
                  </a:lnTo>
                  <a:lnTo>
                    <a:pt x="3" y="58"/>
                  </a:lnTo>
                  <a:lnTo>
                    <a:pt x="70" y="0"/>
                  </a:lnTo>
                  <a:lnTo>
                    <a:pt x="6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Freeform 14">
              <a:extLst>
                <a:ext uri="{FF2B5EF4-FFF2-40B4-BE49-F238E27FC236}">
                  <a16:creationId xmlns:a16="http://schemas.microsoft.com/office/drawing/2014/main" id="{10D073A6-3B19-4037-B45C-D0C6706C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713" y="3344863"/>
              <a:ext cx="98425" cy="174625"/>
            </a:xfrm>
            <a:custGeom>
              <a:avLst/>
              <a:gdLst>
                <a:gd name="T0" fmla="*/ 0 w 62"/>
                <a:gd name="T1" fmla="*/ 46 h 110"/>
                <a:gd name="T2" fmla="*/ 60 w 62"/>
                <a:gd name="T3" fmla="*/ 110 h 110"/>
                <a:gd name="T4" fmla="*/ 62 w 62"/>
                <a:gd name="T5" fmla="*/ 63 h 110"/>
                <a:gd name="T6" fmla="*/ 2 w 62"/>
                <a:gd name="T7" fmla="*/ 0 h 110"/>
                <a:gd name="T8" fmla="*/ 0 w 62"/>
                <a:gd name="T9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10">
                  <a:moveTo>
                    <a:pt x="0" y="46"/>
                  </a:moveTo>
                  <a:lnTo>
                    <a:pt x="60" y="110"/>
                  </a:lnTo>
                  <a:lnTo>
                    <a:pt x="62" y="63"/>
                  </a:lnTo>
                  <a:lnTo>
                    <a:pt x="2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Freeform 15">
              <a:extLst>
                <a:ext uri="{FF2B5EF4-FFF2-40B4-BE49-F238E27FC236}">
                  <a16:creationId xmlns:a16="http://schemas.microsoft.com/office/drawing/2014/main" id="{C688E5C2-ACE0-46B4-B045-32DADC7BF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3205163"/>
              <a:ext cx="95250" cy="185738"/>
            </a:xfrm>
            <a:custGeom>
              <a:avLst/>
              <a:gdLst>
                <a:gd name="T0" fmla="*/ 60 w 60"/>
                <a:gd name="T1" fmla="*/ 48 h 117"/>
                <a:gd name="T2" fmla="*/ 7 w 60"/>
                <a:gd name="T3" fmla="*/ 117 h 117"/>
                <a:gd name="T4" fmla="*/ 0 w 60"/>
                <a:gd name="T5" fmla="*/ 72 h 117"/>
                <a:gd name="T6" fmla="*/ 53 w 60"/>
                <a:gd name="T7" fmla="*/ 0 h 117"/>
                <a:gd name="T8" fmla="*/ 60 w 60"/>
                <a:gd name="T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7">
                  <a:moveTo>
                    <a:pt x="60" y="48"/>
                  </a:moveTo>
                  <a:lnTo>
                    <a:pt x="7" y="117"/>
                  </a:lnTo>
                  <a:lnTo>
                    <a:pt x="0" y="72"/>
                  </a:lnTo>
                  <a:lnTo>
                    <a:pt x="53" y="0"/>
                  </a:lnTo>
                  <a:lnTo>
                    <a:pt x="6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16">
              <a:extLst>
                <a:ext uri="{FF2B5EF4-FFF2-40B4-BE49-F238E27FC236}">
                  <a16:creationId xmlns:a16="http://schemas.microsoft.com/office/drawing/2014/main" id="{8F7452DA-2F23-48EF-8C94-189775E0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3243263"/>
              <a:ext cx="123825" cy="150813"/>
            </a:xfrm>
            <a:custGeom>
              <a:avLst/>
              <a:gdLst>
                <a:gd name="T0" fmla="*/ 7 w 78"/>
                <a:gd name="T1" fmla="*/ 48 h 95"/>
                <a:gd name="T2" fmla="*/ 78 w 78"/>
                <a:gd name="T3" fmla="*/ 95 h 95"/>
                <a:gd name="T4" fmla="*/ 71 w 78"/>
                <a:gd name="T5" fmla="*/ 50 h 95"/>
                <a:gd name="T6" fmla="*/ 0 w 78"/>
                <a:gd name="T7" fmla="*/ 0 h 95"/>
                <a:gd name="T8" fmla="*/ 7 w 78"/>
                <a:gd name="T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95">
                  <a:moveTo>
                    <a:pt x="7" y="48"/>
                  </a:moveTo>
                  <a:lnTo>
                    <a:pt x="78" y="95"/>
                  </a:lnTo>
                  <a:lnTo>
                    <a:pt x="71" y="50"/>
                  </a:lnTo>
                  <a:lnTo>
                    <a:pt x="0" y="0"/>
                  </a:lnTo>
                  <a:lnTo>
                    <a:pt x="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8" name="Freeform 17">
              <a:extLst>
                <a:ext uri="{FF2B5EF4-FFF2-40B4-BE49-F238E27FC236}">
                  <a16:creationId xmlns:a16="http://schemas.microsoft.com/office/drawing/2014/main" id="{B466A837-FF2A-46CB-952B-DD39EC88D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263" y="3067050"/>
              <a:ext cx="84138" cy="195263"/>
            </a:xfrm>
            <a:custGeom>
              <a:avLst/>
              <a:gdLst>
                <a:gd name="T0" fmla="*/ 53 w 53"/>
                <a:gd name="T1" fmla="*/ 44 h 123"/>
                <a:gd name="T2" fmla="*/ 17 w 53"/>
                <a:gd name="T3" fmla="*/ 123 h 123"/>
                <a:gd name="T4" fmla="*/ 0 w 53"/>
                <a:gd name="T5" fmla="*/ 80 h 123"/>
                <a:gd name="T6" fmla="*/ 36 w 53"/>
                <a:gd name="T7" fmla="*/ 0 h 123"/>
                <a:gd name="T8" fmla="*/ 53 w 53"/>
                <a:gd name="T9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23">
                  <a:moveTo>
                    <a:pt x="53" y="44"/>
                  </a:moveTo>
                  <a:lnTo>
                    <a:pt x="17" y="123"/>
                  </a:lnTo>
                  <a:lnTo>
                    <a:pt x="0" y="80"/>
                  </a:lnTo>
                  <a:lnTo>
                    <a:pt x="36" y="0"/>
                  </a:lnTo>
                  <a:lnTo>
                    <a:pt x="5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9" name="Freeform 18">
              <a:extLst>
                <a:ext uri="{FF2B5EF4-FFF2-40B4-BE49-F238E27FC236}">
                  <a16:creationId xmlns:a16="http://schemas.microsoft.com/office/drawing/2014/main" id="{D02B347B-5E0A-494A-BA18-6EB507B42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688" y="3151188"/>
              <a:ext cx="155575" cy="122238"/>
            </a:xfrm>
            <a:custGeom>
              <a:avLst/>
              <a:gdLst>
                <a:gd name="T0" fmla="*/ 17 w 98"/>
                <a:gd name="T1" fmla="*/ 43 h 77"/>
                <a:gd name="T2" fmla="*/ 98 w 98"/>
                <a:gd name="T3" fmla="*/ 77 h 77"/>
                <a:gd name="T4" fmla="*/ 82 w 98"/>
                <a:gd name="T5" fmla="*/ 34 h 77"/>
                <a:gd name="T6" fmla="*/ 0 w 98"/>
                <a:gd name="T7" fmla="*/ 0 h 77"/>
                <a:gd name="T8" fmla="*/ 17 w 98"/>
                <a:gd name="T9" fmla="*/ 4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7">
                  <a:moveTo>
                    <a:pt x="17" y="43"/>
                  </a:moveTo>
                  <a:lnTo>
                    <a:pt x="98" y="77"/>
                  </a:lnTo>
                  <a:lnTo>
                    <a:pt x="82" y="34"/>
                  </a:lnTo>
                  <a:lnTo>
                    <a:pt x="0" y="0"/>
                  </a:lnTo>
                  <a:lnTo>
                    <a:pt x="17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Freeform 19">
              <a:extLst>
                <a:ext uri="{FF2B5EF4-FFF2-40B4-BE49-F238E27FC236}">
                  <a16:creationId xmlns:a16="http://schemas.microsoft.com/office/drawing/2014/main" id="{C711A9C7-556C-4E6C-BFE2-D2F457039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2941638"/>
              <a:ext cx="73025" cy="198438"/>
            </a:xfrm>
            <a:custGeom>
              <a:avLst/>
              <a:gdLst>
                <a:gd name="T0" fmla="*/ 46 w 46"/>
                <a:gd name="T1" fmla="*/ 39 h 125"/>
                <a:gd name="T2" fmla="*/ 27 w 46"/>
                <a:gd name="T3" fmla="*/ 125 h 125"/>
                <a:gd name="T4" fmla="*/ 0 w 46"/>
                <a:gd name="T5" fmla="*/ 87 h 125"/>
                <a:gd name="T6" fmla="*/ 19 w 46"/>
                <a:gd name="T7" fmla="*/ 0 h 125"/>
                <a:gd name="T8" fmla="*/ 46 w 46"/>
                <a:gd name="T9" fmla="*/ 3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5">
                  <a:moveTo>
                    <a:pt x="46" y="39"/>
                  </a:moveTo>
                  <a:lnTo>
                    <a:pt x="27" y="125"/>
                  </a:lnTo>
                  <a:lnTo>
                    <a:pt x="0" y="87"/>
                  </a:lnTo>
                  <a:lnTo>
                    <a:pt x="19" y="0"/>
                  </a:lnTo>
                  <a:lnTo>
                    <a:pt x="4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20">
              <a:extLst>
                <a:ext uri="{FF2B5EF4-FFF2-40B4-BE49-F238E27FC236}">
                  <a16:creationId xmlns:a16="http://schemas.microsoft.com/office/drawing/2014/main" id="{5C07C8C7-8D9F-4133-83ED-3291042C3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8" y="3067050"/>
              <a:ext cx="177800" cy="88900"/>
            </a:xfrm>
            <a:custGeom>
              <a:avLst/>
              <a:gdLst>
                <a:gd name="T0" fmla="*/ 26 w 112"/>
                <a:gd name="T1" fmla="*/ 41 h 56"/>
                <a:gd name="T2" fmla="*/ 112 w 112"/>
                <a:gd name="T3" fmla="*/ 56 h 56"/>
                <a:gd name="T4" fmla="*/ 86 w 112"/>
                <a:gd name="T5" fmla="*/ 17 h 56"/>
                <a:gd name="T6" fmla="*/ 0 w 112"/>
                <a:gd name="T7" fmla="*/ 0 h 56"/>
                <a:gd name="T8" fmla="*/ 26 w 112"/>
                <a:gd name="T9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56">
                  <a:moveTo>
                    <a:pt x="26" y="41"/>
                  </a:moveTo>
                  <a:lnTo>
                    <a:pt x="112" y="56"/>
                  </a:lnTo>
                  <a:lnTo>
                    <a:pt x="86" y="17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2" name="Freeform 21">
              <a:extLst>
                <a:ext uri="{FF2B5EF4-FFF2-40B4-BE49-F238E27FC236}">
                  <a16:creationId xmlns:a16="http://schemas.microsoft.com/office/drawing/2014/main" id="{F6341937-639C-4BEA-8590-168C71764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2840038"/>
              <a:ext cx="55563" cy="190500"/>
            </a:xfrm>
            <a:custGeom>
              <a:avLst/>
              <a:gdLst>
                <a:gd name="T0" fmla="*/ 35 w 35"/>
                <a:gd name="T1" fmla="*/ 33 h 120"/>
                <a:gd name="T2" fmla="*/ 33 w 35"/>
                <a:gd name="T3" fmla="*/ 120 h 120"/>
                <a:gd name="T4" fmla="*/ 0 w 35"/>
                <a:gd name="T5" fmla="*/ 88 h 120"/>
                <a:gd name="T6" fmla="*/ 2 w 35"/>
                <a:gd name="T7" fmla="*/ 0 h 120"/>
                <a:gd name="T8" fmla="*/ 35 w 35"/>
                <a:gd name="T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0">
                  <a:moveTo>
                    <a:pt x="35" y="33"/>
                  </a:moveTo>
                  <a:lnTo>
                    <a:pt x="33" y="120"/>
                  </a:lnTo>
                  <a:lnTo>
                    <a:pt x="0" y="88"/>
                  </a:lnTo>
                  <a:lnTo>
                    <a:pt x="2" y="0"/>
                  </a:lnTo>
                  <a:lnTo>
                    <a:pt x="3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3" name="Freeform 22">
              <a:extLst>
                <a:ext uri="{FF2B5EF4-FFF2-40B4-BE49-F238E27FC236}">
                  <a16:creationId xmlns:a16="http://schemas.microsoft.com/office/drawing/2014/main" id="{7EF6C376-C0B8-43CB-8770-9558DAC13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2998788"/>
              <a:ext cx="188913" cy="57150"/>
            </a:xfrm>
            <a:custGeom>
              <a:avLst/>
              <a:gdLst>
                <a:gd name="T0" fmla="*/ 31 w 119"/>
                <a:gd name="T1" fmla="*/ 36 h 36"/>
                <a:gd name="T2" fmla="*/ 119 w 119"/>
                <a:gd name="T3" fmla="*/ 31 h 36"/>
                <a:gd name="T4" fmla="*/ 86 w 119"/>
                <a:gd name="T5" fmla="*/ 0 h 36"/>
                <a:gd name="T6" fmla="*/ 0 w 119"/>
                <a:gd name="T7" fmla="*/ 3 h 36"/>
                <a:gd name="T8" fmla="*/ 31 w 11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6">
                  <a:moveTo>
                    <a:pt x="31" y="36"/>
                  </a:moveTo>
                  <a:lnTo>
                    <a:pt x="119" y="31"/>
                  </a:lnTo>
                  <a:lnTo>
                    <a:pt x="86" y="0"/>
                  </a:lnTo>
                  <a:lnTo>
                    <a:pt x="0" y="3"/>
                  </a:lnTo>
                  <a:lnTo>
                    <a:pt x="3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4" name="Freeform 23">
              <a:extLst>
                <a:ext uri="{FF2B5EF4-FFF2-40B4-BE49-F238E27FC236}">
                  <a16:creationId xmlns:a16="http://schemas.microsoft.com/office/drawing/2014/main" id="{7CB7B50D-7F8D-4C21-B866-71CC8D89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1" y="3941763"/>
              <a:ext cx="284163" cy="103188"/>
            </a:xfrm>
            <a:custGeom>
              <a:avLst/>
              <a:gdLst>
                <a:gd name="T0" fmla="*/ 75 w 75"/>
                <a:gd name="T1" fmla="*/ 2 h 27"/>
                <a:gd name="T2" fmla="*/ 0 w 75"/>
                <a:gd name="T3" fmla="*/ 27 h 27"/>
                <a:gd name="T4" fmla="*/ 0 w 75"/>
                <a:gd name="T5" fmla="*/ 19 h 27"/>
                <a:gd name="T6" fmla="*/ 74 w 75"/>
                <a:gd name="T7" fmla="*/ 0 h 27"/>
                <a:gd name="T8" fmla="*/ 75 w 75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">
                  <a:moveTo>
                    <a:pt x="75" y="2"/>
                  </a:moveTo>
                  <a:cubicBezTo>
                    <a:pt x="53" y="16"/>
                    <a:pt x="27" y="25"/>
                    <a:pt x="0" y="2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5" y="19"/>
                    <a:pt x="51" y="13"/>
                    <a:pt x="74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5" name="Freeform 24">
              <a:extLst>
                <a:ext uri="{FF2B5EF4-FFF2-40B4-BE49-F238E27FC236}">
                  <a16:creationId xmlns:a16="http://schemas.microsoft.com/office/drawing/2014/main" id="{5585D328-2510-47A0-A343-C81D9E13E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6" y="2820988"/>
              <a:ext cx="38100" cy="136525"/>
            </a:xfrm>
            <a:custGeom>
              <a:avLst/>
              <a:gdLst>
                <a:gd name="T0" fmla="*/ 24 w 24"/>
                <a:gd name="T1" fmla="*/ 24 h 86"/>
                <a:gd name="T2" fmla="*/ 24 w 24"/>
                <a:gd name="T3" fmla="*/ 86 h 86"/>
                <a:gd name="T4" fmla="*/ 0 w 24"/>
                <a:gd name="T5" fmla="*/ 62 h 86"/>
                <a:gd name="T6" fmla="*/ 0 w 24"/>
                <a:gd name="T7" fmla="*/ 0 h 86"/>
                <a:gd name="T8" fmla="*/ 24 w 24"/>
                <a:gd name="T9" fmla="*/ 2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6">
                  <a:moveTo>
                    <a:pt x="24" y="24"/>
                  </a:moveTo>
                  <a:lnTo>
                    <a:pt x="24" y="86"/>
                  </a:lnTo>
                  <a:lnTo>
                    <a:pt x="0" y="62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Freeform 25">
              <a:extLst>
                <a:ext uri="{FF2B5EF4-FFF2-40B4-BE49-F238E27FC236}">
                  <a16:creationId xmlns:a16="http://schemas.microsoft.com/office/drawing/2014/main" id="{6364C683-5374-4103-B99E-750BE03F6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2935288"/>
              <a:ext cx="136525" cy="41275"/>
            </a:xfrm>
            <a:custGeom>
              <a:avLst/>
              <a:gdLst>
                <a:gd name="T0" fmla="*/ 24 w 86"/>
                <a:gd name="T1" fmla="*/ 26 h 26"/>
                <a:gd name="T2" fmla="*/ 86 w 86"/>
                <a:gd name="T3" fmla="*/ 24 h 26"/>
                <a:gd name="T4" fmla="*/ 62 w 86"/>
                <a:gd name="T5" fmla="*/ 0 h 26"/>
                <a:gd name="T6" fmla="*/ 0 w 86"/>
                <a:gd name="T7" fmla="*/ 2 h 26"/>
                <a:gd name="T8" fmla="*/ 24 w 8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24" y="26"/>
                  </a:moveTo>
                  <a:lnTo>
                    <a:pt x="86" y="24"/>
                  </a:lnTo>
                  <a:lnTo>
                    <a:pt x="62" y="0"/>
                  </a:lnTo>
                  <a:lnTo>
                    <a:pt x="0" y="2"/>
                  </a:lnTo>
                  <a:lnTo>
                    <a:pt x="2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04891250-B8E9-4975-8A2A-E194C780C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6" y="3897313"/>
              <a:ext cx="198438" cy="63500"/>
            </a:xfrm>
            <a:custGeom>
              <a:avLst/>
              <a:gdLst>
                <a:gd name="T0" fmla="*/ 36 w 125"/>
                <a:gd name="T1" fmla="*/ 40 h 40"/>
                <a:gd name="T2" fmla="*/ 125 w 125"/>
                <a:gd name="T3" fmla="*/ 28 h 40"/>
                <a:gd name="T4" fmla="*/ 89 w 125"/>
                <a:gd name="T5" fmla="*/ 0 h 40"/>
                <a:gd name="T6" fmla="*/ 0 w 125"/>
                <a:gd name="T7" fmla="*/ 9 h 40"/>
                <a:gd name="T8" fmla="*/ 36 w 125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0">
                  <a:moveTo>
                    <a:pt x="36" y="40"/>
                  </a:moveTo>
                  <a:lnTo>
                    <a:pt x="125" y="28"/>
                  </a:lnTo>
                  <a:lnTo>
                    <a:pt x="89" y="0"/>
                  </a:lnTo>
                  <a:lnTo>
                    <a:pt x="0" y="9"/>
                  </a:lnTo>
                  <a:lnTo>
                    <a:pt x="36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587B2CE-03F7-4CD4-805D-6168BE7C8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3" y="3736975"/>
              <a:ext cx="65088" cy="185738"/>
            </a:xfrm>
            <a:custGeom>
              <a:avLst/>
              <a:gdLst>
                <a:gd name="T0" fmla="*/ 36 w 41"/>
                <a:gd name="T1" fmla="*/ 29 h 117"/>
                <a:gd name="T2" fmla="*/ 41 w 41"/>
                <a:gd name="T3" fmla="*/ 117 h 117"/>
                <a:gd name="T4" fmla="*/ 5 w 41"/>
                <a:gd name="T5" fmla="*/ 86 h 117"/>
                <a:gd name="T6" fmla="*/ 0 w 41"/>
                <a:gd name="T7" fmla="*/ 0 h 117"/>
                <a:gd name="T8" fmla="*/ 36 w 41"/>
                <a:gd name="T9" fmla="*/ 2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17">
                  <a:moveTo>
                    <a:pt x="36" y="29"/>
                  </a:moveTo>
                  <a:lnTo>
                    <a:pt x="41" y="117"/>
                  </a:lnTo>
                  <a:lnTo>
                    <a:pt x="5" y="86"/>
                  </a:lnTo>
                  <a:lnTo>
                    <a:pt x="0" y="0"/>
                  </a:lnTo>
                  <a:lnTo>
                    <a:pt x="3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9" name="Freeform 28">
              <a:extLst>
                <a:ext uri="{FF2B5EF4-FFF2-40B4-BE49-F238E27FC236}">
                  <a16:creationId xmlns:a16="http://schemas.microsoft.com/office/drawing/2014/main" id="{2415498D-85E6-41D9-B0B0-862E89EFA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790950"/>
              <a:ext cx="185738" cy="71438"/>
            </a:xfrm>
            <a:custGeom>
              <a:avLst/>
              <a:gdLst>
                <a:gd name="T0" fmla="*/ 31 w 117"/>
                <a:gd name="T1" fmla="*/ 35 h 45"/>
                <a:gd name="T2" fmla="*/ 117 w 117"/>
                <a:gd name="T3" fmla="*/ 45 h 45"/>
                <a:gd name="T4" fmla="*/ 88 w 117"/>
                <a:gd name="T5" fmla="*/ 9 h 45"/>
                <a:gd name="T6" fmla="*/ 0 w 117"/>
                <a:gd name="T7" fmla="*/ 0 h 45"/>
                <a:gd name="T8" fmla="*/ 31 w 117"/>
                <a:gd name="T9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5">
                  <a:moveTo>
                    <a:pt x="31" y="35"/>
                  </a:moveTo>
                  <a:lnTo>
                    <a:pt x="117" y="45"/>
                  </a:lnTo>
                  <a:lnTo>
                    <a:pt x="88" y="9"/>
                  </a:lnTo>
                  <a:lnTo>
                    <a:pt x="0" y="0"/>
                  </a:lnTo>
                  <a:lnTo>
                    <a:pt x="3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0" name="Freeform 29">
              <a:extLst>
                <a:ext uri="{FF2B5EF4-FFF2-40B4-BE49-F238E27FC236}">
                  <a16:creationId xmlns:a16="http://schemas.microsoft.com/office/drawing/2014/main" id="{F7C960D4-86A6-4B99-BD1C-965166215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1" y="3649663"/>
              <a:ext cx="63500" cy="193675"/>
            </a:xfrm>
            <a:custGeom>
              <a:avLst/>
              <a:gdLst>
                <a:gd name="T0" fmla="*/ 40 w 40"/>
                <a:gd name="T1" fmla="*/ 36 h 122"/>
                <a:gd name="T2" fmla="*/ 28 w 40"/>
                <a:gd name="T3" fmla="*/ 122 h 122"/>
                <a:gd name="T4" fmla="*/ 0 w 40"/>
                <a:gd name="T5" fmla="*/ 86 h 122"/>
                <a:gd name="T6" fmla="*/ 12 w 40"/>
                <a:gd name="T7" fmla="*/ 0 h 122"/>
                <a:gd name="T8" fmla="*/ 40 w 40"/>
                <a:gd name="T9" fmla="*/ 3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2">
                  <a:moveTo>
                    <a:pt x="40" y="36"/>
                  </a:moveTo>
                  <a:lnTo>
                    <a:pt x="28" y="122"/>
                  </a:lnTo>
                  <a:lnTo>
                    <a:pt x="0" y="86"/>
                  </a:lnTo>
                  <a:lnTo>
                    <a:pt x="12" y="0"/>
                  </a:lnTo>
                  <a:lnTo>
                    <a:pt x="4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1" name="Freeform 30">
              <a:extLst>
                <a:ext uri="{FF2B5EF4-FFF2-40B4-BE49-F238E27FC236}">
                  <a16:creationId xmlns:a16="http://schemas.microsoft.com/office/drawing/2014/main" id="{A80F2D57-0BCE-4DD7-A2A7-4882AD1A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3652838"/>
              <a:ext cx="161925" cy="106363"/>
            </a:xfrm>
            <a:custGeom>
              <a:avLst/>
              <a:gdLst>
                <a:gd name="T0" fmla="*/ 19 w 102"/>
                <a:gd name="T1" fmla="*/ 41 h 67"/>
                <a:gd name="T2" fmla="*/ 102 w 102"/>
                <a:gd name="T3" fmla="*/ 67 h 67"/>
                <a:gd name="T4" fmla="*/ 83 w 102"/>
                <a:gd name="T5" fmla="*/ 27 h 67"/>
                <a:gd name="T6" fmla="*/ 0 w 102"/>
                <a:gd name="T7" fmla="*/ 0 h 67"/>
                <a:gd name="T8" fmla="*/ 19 w 102"/>
                <a:gd name="T9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19" y="41"/>
                  </a:moveTo>
                  <a:lnTo>
                    <a:pt x="102" y="67"/>
                  </a:lnTo>
                  <a:lnTo>
                    <a:pt x="83" y="27"/>
                  </a:lnTo>
                  <a:lnTo>
                    <a:pt x="0" y="0"/>
                  </a:lnTo>
                  <a:lnTo>
                    <a:pt x="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2" name="Freeform 31">
              <a:extLst>
                <a:ext uri="{FF2B5EF4-FFF2-40B4-BE49-F238E27FC236}">
                  <a16:creationId xmlns:a16="http://schemas.microsoft.com/office/drawing/2014/main" id="{B7C9BD29-DE84-41FD-B650-2C6FFEAA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3551238"/>
              <a:ext cx="79375" cy="196850"/>
            </a:xfrm>
            <a:custGeom>
              <a:avLst/>
              <a:gdLst>
                <a:gd name="T0" fmla="*/ 50 w 50"/>
                <a:gd name="T1" fmla="*/ 43 h 124"/>
                <a:gd name="T2" fmla="*/ 21 w 50"/>
                <a:gd name="T3" fmla="*/ 124 h 124"/>
                <a:gd name="T4" fmla="*/ 0 w 50"/>
                <a:gd name="T5" fmla="*/ 81 h 124"/>
                <a:gd name="T6" fmla="*/ 31 w 50"/>
                <a:gd name="T7" fmla="*/ 0 h 124"/>
                <a:gd name="T8" fmla="*/ 50 w 50"/>
                <a:gd name="T9" fmla="*/ 4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4">
                  <a:moveTo>
                    <a:pt x="50" y="43"/>
                  </a:moveTo>
                  <a:lnTo>
                    <a:pt x="21" y="124"/>
                  </a:lnTo>
                  <a:lnTo>
                    <a:pt x="0" y="81"/>
                  </a:lnTo>
                  <a:lnTo>
                    <a:pt x="31" y="0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Freeform 32">
              <a:extLst>
                <a:ext uri="{FF2B5EF4-FFF2-40B4-BE49-F238E27FC236}">
                  <a16:creationId xmlns:a16="http://schemas.microsoft.com/office/drawing/2014/main" id="{74313C11-27A6-4086-8774-75278DE24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338" y="3505200"/>
              <a:ext cx="141288" cy="141288"/>
            </a:xfrm>
            <a:custGeom>
              <a:avLst/>
              <a:gdLst>
                <a:gd name="T0" fmla="*/ 12 w 89"/>
                <a:gd name="T1" fmla="*/ 45 h 89"/>
                <a:gd name="T2" fmla="*/ 89 w 89"/>
                <a:gd name="T3" fmla="*/ 89 h 89"/>
                <a:gd name="T4" fmla="*/ 77 w 89"/>
                <a:gd name="T5" fmla="*/ 43 h 89"/>
                <a:gd name="T6" fmla="*/ 0 w 89"/>
                <a:gd name="T7" fmla="*/ 0 h 89"/>
                <a:gd name="T8" fmla="*/ 12 w 89"/>
                <a:gd name="T9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2" y="45"/>
                  </a:moveTo>
                  <a:lnTo>
                    <a:pt x="89" y="89"/>
                  </a:lnTo>
                  <a:lnTo>
                    <a:pt x="77" y="43"/>
                  </a:lnTo>
                  <a:lnTo>
                    <a:pt x="0" y="0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33">
              <a:extLst>
                <a:ext uri="{FF2B5EF4-FFF2-40B4-BE49-F238E27FC236}">
                  <a16:creationId xmlns:a16="http://schemas.microsoft.com/office/drawing/2014/main" id="{ACD8DCC7-A49B-4C22-85A0-57DF71DBB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6" y="3448050"/>
              <a:ext cx="92075" cy="190500"/>
            </a:xfrm>
            <a:custGeom>
              <a:avLst/>
              <a:gdLst>
                <a:gd name="T0" fmla="*/ 58 w 58"/>
                <a:gd name="T1" fmla="*/ 45 h 120"/>
                <a:gd name="T2" fmla="*/ 12 w 58"/>
                <a:gd name="T3" fmla="*/ 120 h 120"/>
                <a:gd name="T4" fmla="*/ 0 w 58"/>
                <a:gd name="T5" fmla="*/ 74 h 120"/>
                <a:gd name="T6" fmla="*/ 46 w 58"/>
                <a:gd name="T7" fmla="*/ 0 h 120"/>
                <a:gd name="T8" fmla="*/ 58 w 58"/>
                <a:gd name="T9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0">
                  <a:moveTo>
                    <a:pt x="58" y="45"/>
                  </a:moveTo>
                  <a:lnTo>
                    <a:pt x="12" y="120"/>
                  </a:lnTo>
                  <a:lnTo>
                    <a:pt x="0" y="74"/>
                  </a:lnTo>
                  <a:lnTo>
                    <a:pt x="46" y="0"/>
                  </a:lnTo>
                  <a:lnTo>
                    <a:pt x="5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34">
              <a:extLst>
                <a:ext uri="{FF2B5EF4-FFF2-40B4-BE49-F238E27FC236}">
                  <a16:creationId xmlns:a16="http://schemas.microsoft.com/office/drawing/2014/main" id="{C9AC2EB5-5B33-4869-866D-69534D496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3352800"/>
              <a:ext cx="109538" cy="166688"/>
            </a:xfrm>
            <a:custGeom>
              <a:avLst/>
              <a:gdLst>
                <a:gd name="T0" fmla="*/ 2 w 69"/>
                <a:gd name="T1" fmla="*/ 48 h 105"/>
                <a:gd name="T2" fmla="*/ 69 w 69"/>
                <a:gd name="T3" fmla="*/ 105 h 105"/>
                <a:gd name="T4" fmla="*/ 67 w 69"/>
                <a:gd name="T5" fmla="*/ 58 h 105"/>
                <a:gd name="T6" fmla="*/ 0 w 69"/>
                <a:gd name="T7" fmla="*/ 0 h 105"/>
                <a:gd name="T8" fmla="*/ 2 w 69"/>
                <a:gd name="T9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5">
                  <a:moveTo>
                    <a:pt x="2" y="48"/>
                  </a:moveTo>
                  <a:lnTo>
                    <a:pt x="69" y="105"/>
                  </a:lnTo>
                  <a:lnTo>
                    <a:pt x="67" y="58"/>
                  </a:lnTo>
                  <a:lnTo>
                    <a:pt x="0" y="0"/>
                  </a:lnTo>
                  <a:lnTo>
                    <a:pt x="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35">
              <a:extLst>
                <a:ext uri="{FF2B5EF4-FFF2-40B4-BE49-F238E27FC236}">
                  <a16:creationId xmlns:a16="http://schemas.microsoft.com/office/drawing/2014/main" id="{5E8EF2BD-E497-405F-AE05-EBDB1EDA0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3341688"/>
              <a:ext cx="100013" cy="174625"/>
            </a:xfrm>
            <a:custGeom>
              <a:avLst/>
              <a:gdLst>
                <a:gd name="T0" fmla="*/ 63 w 63"/>
                <a:gd name="T1" fmla="*/ 48 h 110"/>
                <a:gd name="T2" fmla="*/ 3 w 63"/>
                <a:gd name="T3" fmla="*/ 110 h 110"/>
                <a:gd name="T4" fmla="*/ 0 w 63"/>
                <a:gd name="T5" fmla="*/ 65 h 110"/>
                <a:gd name="T6" fmla="*/ 63 w 63"/>
                <a:gd name="T7" fmla="*/ 0 h 110"/>
                <a:gd name="T8" fmla="*/ 63 w 63"/>
                <a:gd name="T9" fmla="*/ 4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0">
                  <a:moveTo>
                    <a:pt x="63" y="48"/>
                  </a:moveTo>
                  <a:lnTo>
                    <a:pt x="3" y="110"/>
                  </a:lnTo>
                  <a:lnTo>
                    <a:pt x="0" y="65"/>
                  </a:lnTo>
                  <a:lnTo>
                    <a:pt x="63" y="0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36">
              <a:extLst>
                <a:ext uri="{FF2B5EF4-FFF2-40B4-BE49-F238E27FC236}">
                  <a16:creationId xmlns:a16="http://schemas.microsoft.com/office/drawing/2014/main" id="{682ED69A-5E8F-4F74-B76B-AFA288A8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3" y="3205163"/>
              <a:ext cx="93663" cy="182563"/>
            </a:xfrm>
            <a:custGeom>
              <a:avLst/>
              <a:gdLst>
                <a:gd name="T0" fmla="*/ 0 w 59"/>
                <a:gd name="T1" fmla="*/ 45 h 115"/>
                <a:gd name="T2" fmla="*/ 52 w 59"/>
                <a:gd name="T3" fmla="*/ 115 h 115"/>
                <a:gd name="T4" fmla="*/ 59 w 59"/>
                <a:gd name="T5" fmla="*/ 69 h 115"/>
                <a:gd name="T6" fmla="*/ 7 w 59"/>
                <a:gd name="T7" fmla="*/ 0 h 115"/>
                <a:gd name="T8" fmla="*/ 0 w 59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5">
                  <a:moveTo>
                    <a:pt x="0" y="45"/>
                  </a:moveTo>
                  <a:lnTo>
                    <a:pt x="52" y="115"/>
                  </a:lnTo>
                  <a:lnTo>
                    <a:pt x="59" y="69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Freeform 37">
              <a:extLst>
                <a:ext uri="{FF2B5EF4-FFF2-40B4-BE49-F238E27FC236}">
                  <a16:creationId xmlns:a16="http://schemas.microsoft.com/office/drawing/2014/main" id="{6FCCB7C2-AA96-4B3D-A946-4C89BA764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1" y="3243263"/>
              <a:ext cx="128588" cy="150813"/>
            </a:xfrm>
            <a:custGeom>
              <a:avLst/>
              <a:gdLst>
                <a:gd name="T0" fmla="*/ 72 w 81"/>
                <a:gd name="T1" fmla="*/ 45 h 95"/>
                <a:gd name="T2" fmla="*/ 0 w 81"/>
                <a:gd name="T3" fmla="*/ 95 h 95"/>
                <a:gd name="T4" fmla="*/ 7 w 81"/>
                <a:gd name="T5" fmla="*/ 48 h 95"/>
                <a:gd name="T6" fmla="*/ 81 w 81"/>
                <a:gd name="T7" fmla="*/ 0 h 95"/>
                <a:gd name="T8" fmla="*/ 72 w 81"/>
                <a:gd name="T9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5">
                  <a:moveTo>
                    <a:pt x="72" y="45"/>
                  </a:moveTo>
                  <a:lnTo>
                    <a:pt x="0" y="95"/>
                  </a:lnTo>
                  <a:lnTo>
                    <a:pt x="7" y="48"/>
                  </a:lnTo>
                  <a:lnTo>
                    <a:pt x="81" y="0"/>
                  </a:lnTo>
                  <a:lnTo>
                    <a:pt x="7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38">
              <a:extLst>
                <a:ext uri="{FF2B5EF4-FFF2-40B4-BE49-F238E27FC236}">
                  <a16:creationId xmlns:a16="http://schemas.microsoft.com/office/drawing/2014/main" id="{3AD85FE8-B119-4BB1-85E2-8D55DA5BD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3063875"/>
              <a:ext cx="84138" cy="193675"/>
            </a:xfrm>
            <a:custGeom>
              <a:avLst/>
              <a:gdLst>
                <a:gd name="T0" fmla="*/ 0 w 53"/>
                <a:gd name="T1" fmla="*/ 43 h 122"/>
                <a:gd name="T2" fmla="*/ 36 w 53"/>
                <a:gd name="T3" fmla="*/ 122 h 122"/>
                <a:gd name="T4" fmla="*/ 53 w 53"/>
                <a:gd name="T5" fmla="*/ 79 h 122"/>
                <a:gd name="T6" fmla="*/ 17 w 53"/>
                <a:gd name="T7" fmla="*/ 0 h 122"/>
                <a:gd name="T8" fmla="*/ 0 w 53"/>
                <a:gd name="T9" fmla="*/ 4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22">
                  <a:moveTo>
                    <a:pt x="0" y="43"/>
                  </a:moveTo>
                  <a:lnTo>
                    <a:pt x="36" y="122"/>
                  </a:lnTo>
                  <a:lnTo>
                    <a:pt x="53" y="79"/>
                  </a:lnTo>
                  <a:lnTo>
                    <a:pt x="17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39">
              <a:extLst>
                <a:ext uri="{FF2B5EF4-FFF2-40B4-BE49-F238E27FC236}">
                  <a16:creationId xmlns:a16="http://schemas.microsoft.com/office/drawing/2014/main" id="{3F95FEA7-EC5E-4CA4-933A-60186F6ED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1" y="3148013"/>
              <a:ext cx="155575" cy="120650"/>
            </a:xfrm>
            <a:custGeom>
              <a:avLst/>
              <a:gdLst>
                <a:gd name="T0" fmla="*/ 81 w 98"/>
                <a:gd name="T1" fmla="*/ 43 h 76"/>
                <a:gd name="T2" fmla="*/ 0 w 98"/>
                <a:gd name="T3" fmla="*/ 76 h 76"/>
                <a:gd name="T4" fmla="*/ 17 w 98"/>
                <a:gd name="T5" fmla="*/ 33 h 76"/>
                <a:gd name="T6" fmla="*/ 98 w 98"/>
                <a:gd name="T7" fmla="*/ 0 h 76"/>
                <a:gd name="T8" fmla="*/ 81 w 98"/>
                <a:gd name="T9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6">
                  <a:moveTo>
                    <a:pt x="81" y="43"/>
                  </a:moveTo>
                  <a:lnTo>
                    <a:pt x="0" y="76"/>
                  </a:lnTo>
                  <a:lnTo>
                    <a:pt x="17" y="33"/>
                  </a:lnTo>
                  <a:lnTo>
                    <a:pt x="98" y="0"/>
                  </a:lnTo>
                  <a:lnTo>
                    <a:pt x="8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40">
              <a:extLst>
                <a:ext uri="{FF2B5EF4-FFF2-40B4-BE49-F238E27FC236}">
                  <a16:creationId xmlns:a16="http://schemas.microsoft.com/office/drawing/2014/main" id="{3A2B4613-B6E1-4B33-81E6-15209EE4F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2941638"/>
              <a:ext cx="71438" cy="195263"/>
            </a:xfrm>
            <a:custGeom>
              <a:avLst/>
              <a:gdLst>
                <a:gd name="T0" fmla="*/ 0 w 45"/>
                <a:gd name="T1" fmla="*/ 39 h 123"/>
                <a:gd name="T2" fmla="*/ 19 w 45"/>
                <a:gd name="T3" fmla="*/ 123 h 123"/>
                <a:gd name="T4" fmla="*/ 45 w 45"/>
                <a:gd name="T5" fmla="*/ 84 h 123"/>
                <a:gd name="T6" fmla="*/ 26 w 45"/>
                <a:gd name="T7" fmla="*/ 0 h 123"/>
                <a:gd name="T8" fmla="*/ 0 w 45"/>
                <a:gd name="T9" fmla="*/ 3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3">
                  <a:moveTo>
                    <a:pt x="0" y="39"/>
                  </a:moveTo>
                  <a:lnTo>
                    <a:pt x="19" y="123"/>
                  </a:lnTo>
                  <a:lnTo>
                    <a:pt x="45" y="84"/>
                  </a:lnTo>
                  <a:lnTo>
                    <a:pt x="2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41">
              <a:extLst>
                <a:ext uri="{FF2B5EF4-FFF2-40B4-BE49-F238E27FC236}">
                  <a16:creationId xmlns:a16="http://schemas.microsoft.com/office/drawing/2014/main" id="{99809E16-34B3-4886-BD68-99F410DD6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3067050"/>
              <a:ext cx="174625" cy="88900"/>
            </a:xfrm>
            <a:custGeom>
              <a:avLst/>
              <a:gdLst>
                <a:gd name="T0" fmla="*/ 86 w 110"/>
                <a:gd name="T1" fmla="*/ 39 h 56"/>
                <a:gd name="T2" fmla="*/ 0 w 110"/>
                <a:gd name="T3" fmla="*/ 56 h 56"/>
                <a:gd name="T4" fmla="*/ 24 w 110"/>
                <a:gd name="T5" fmla="*/ 15 h 56"/>
                <a:gd name="T6" fmla="*/ 110 w 110"/>
                <a:gd name="T7" fmla="*/ 0 h 56"/>
                <a:gd name="T8" fmla="*/ 86 w 110"/>
                <a:gd name="T9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6">
                  <a:moveTo>
                    <a:pt x="86" y="39"/>
                  </a:moveTo>
                  <a:lnTo>
                    <a:pt x="0" y="56"/>
                  </a:lnTo>
                  <a:lnTo>
                    <a:pt x="24" y="15"/>
                  </a:lnTo>
                  <a:lnTo>
                    <a:pt x="110" y="0"/>
                  </a:lnTo>
                  <a:lnTo>
                    <a:pt x="8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42">
              <a:extLst>
                <a:ext uri="{FF2B5EF4-FFF2-40B4-BE49-F238E27FC236}">
                  <a16:creationId xmlns:a16="http://schemas.microsoft.com/office/drawing/2014/main" id="{4437AFB9-6FBE-4475-A22A-D063125C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288" y="2840038"/>
              <a:ext cx="53975" cy="190500"/>
            </a:xfrm>
            <a:custGeom>
              <a:avLst/>
              <a:gdLst>
                <a:gd name="T0" fmla="*/ 0 w 34"/>
                <a:gd name="T1" fmla="*/ 31 h 120"/>
                <a:gd name="T2" fmla="*/ 0 w 34"/>
                <a:gd name="T3" fmla="*/ 120 h 120"/>
                <a:gd name="T4" fmla="*/ 34 w 34"/>
                <a:gd name="T5" fmla="*/ 86 h 120"/>
                <a:gd name="T6" fmla="*/ 31 w 34"/>
                <a:gd name="T7" fmla="*/ 0 h 120"/>
                <a:gd name="T8" fmla="*/ 0 w 34"/>
                <a:gd name="T9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0">
                  <a:moveTo>
                    <a:pt x="0" y="31"/>
                  </a:moveTo>
                  <a:lnTo>
                    <a:pt x="0" y="120"/>
                  </a:lnTo>
                  <a:lnTo>
                    <a:pt x="34" y="86"/>
                  </a:lnTo>
                  <a:lnTo>
                    <a:pt x="31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Freeform 43">
              <a:extLst>
                <a:ext uri="{FF2B5EF4-FFF2-40B4-BE49-F238E27FC236}">
                  <a16:creationId xmlns:a16="http://schemas.microsoft.com/office/drawing/2014/main" id="{BF61423C-580D-4B7E-9317-BEEEF1A02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2995613"/>
              <a:ext cx="193675" cy="57150"/>
            </a:xfrm>
            <a:custGeom>
              <a:avLst/>
              <a:gdLst>
                <a:gd name="T0" fmla="*/ 89 w 122"/>
                <a:gd name="T1" fmla="*/ 36 h 36"/>
                <a:gd name="T2" fmla="*/ 0 w 122"/>
                <a:gd name="T3" fmla="*/ 33 h 36"/>
                <a:gd name="T4" fmla="*/ 34 w 122"/>
                <a:gd name="T5" fmla="*/ 0 h 36"/>
                <a:gd name="T6" fmla="*/ 122 w 122"/>
                <a:gd name="T7" fmla="*/ 2 h 36"/>
                <a:gd name="T8" fmla="*/ 89 w 12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6">
                  <a:moveTo>
                    <a:pt x="89" y="36"/>
                  </a:moveTo>
                  <a:lnTo>
                    <a:pt x="0" y="33"/>
                  </a:lnTo>
                  <a:lnTo>
                    <a:pt x="34" y="0"/>
                  </a:lnTo>
                  <a:lnTo>
                    <a:pt x="122" y="2"/>
                  </a:lnTo>
                  <a:lnTo>
                    <a:pt x="8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44">
              <a:extLst>
                <a:ext uri="{FF2B5EF4-FFF2-40B4-BE49-F238E27FC236}">
                  <a16:creationId xmlns:a16="http://schemas.microsoft.com/office/drawing/2014/main" id="{E3D1FF83-DEF2-4CCC-9B4A-27A3CEB23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941763"/>
              <a:ext cx="285750" cy="103188"/>
            </a:xfrm>
            <a:custGeom>
              <a:avLst/>
              <a:gdLst>
                <a:gd name="T0" fmla="*/ 1 w 75"/>
                <a:gd name="T1" fmla="*/ 0 h 27"/>
                <a:gd name="T2" fmla="*/ 75 w 75"/>
                <a:gd name="T3" fmla="*/ 19 h 27"/>
                <a:gd name="T4" fmla="*/ 74 w 75"/>
                <a:gd name="T5" fmla="*/ 27 h 27"/>
                <a:gd name="T6" fmla="*/ 0 w 75"/>
                <a:gd name="T7" fmla="*/ 2 h 27"/>
                <a:gd name="T8" fmla="*/ 1 w 7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">
                  <a:moveTo>
                    <a:pt x="1" y="0"/>
                  </a:moveTo>
                  <a:cubicBezTo>
                    <a:pt x="24" y="13"/>
                    <a:pt x="49" y="19"/>
                    <a:pt x="75" y="19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48" y="25"/>
                    <a:pt x="22" y="16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45">
              <a:extLst>
                <a:ext uri="{FF2B5EF4-FFF2-40B4-BE49-F238E27FC236}">
                  <a16:creationId xmlns:a16="http://schemas.microsoft.com/office/drawing/2014/main" id="{28528F92-EF4C-496D-BD42-0B29D0E25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2816225"/>
              <a:ext cx="38100" cy="141288"/>
            </a:xfrm>
            <a:custGeom>
              <a:avLst/>
              <a:gdLst>
                <a:gd name="T0" fmla="*/ 0 w 24"/>
                <a:gd name="T1" fmla="*/ 24 h 89"/>
                <a:gd name="T2" fmla="*/ 0 w 24"/>
                <a:gd name="T3" fmla="*/ 89 h 89"/>
                <a:gd name="T4" fmla="*/ 24 w 24"/>
                <a:gd name="T5" fmla="*/ 65 h 89"/>
                <a:gd name="T6" fmla="*/ 24 w 24"/>
                <a:gd name="T7" fmla="*/ 0 h 89"/>
                <a:gd name="T8" fmla="*/ 0 w 24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9">
                  <a:moveTo>
                    <a:pt x="0" y="24"/>
                  </a:moveTo>
                  <a:lnTo>
                    <a:pt x="0" y="89"/>
                  </a:lnTo>
                  <a:lnTo>
                    <a:pt x="24" y="65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Freeform 46">
              <a:extLst>
                <a:ext uri="{FF2B5EF4-FFF2-40B4-BE49-F238E27FC236}">
                  <a16:creationId xmlns:a16="http://schemas.microsoft.com/office/drawing/2014/main" id="{6FE9F0AD-18DE-4E2E-856F-B4B6CF9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2935288"/>
              <a:ext cx="139700" cy="38100"/>
            </a:xfrm>
            <a:custGeom>
              <a:avLst/>
              <a:gdLst>
                <a:gd name="T0" fmla="*/ 64 w 88"/>
                <a:gd name="T1" fmla="*/ 24 h 24"/>
                <a:gd name="T2" fmla="*/ 0 w 88"/>
                <a:gd name="T3" fmla="*/ 21 h 24"/>
                <a:gd name="T4" fmla="*/ 24 w 88"/>
                <a:gd name="T5" fmla="*/ 0 h 24"/>
                <a:gd name="T6" fmla="*/ 88 w 88"/>
                <a:gd name="T7" fmla="*/ 0 h 24"/>
                <a:gd name="T8" fmla="*/ 64 w 8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4">
                  <a:moveTo>
                    <a:pt x="64" y="24"/>
                  </a:moveTo>
                  <a:lnTo>
                    <a:pt x="0" y="21"/>
                  </a:lnTo>
                  <a:lnTo>
                    <a:pt x="24" y="0"/>
                  </a:lnTo>
                  <a:lnTo>
                    <a:pt x="88" y="0"/>
                  </a:ln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4B21417E-ED3C-43CD-AFD1-E19CE557C22B}"/>
              </a:ext>
            </a:extLst>
          </p:cNvPr>
          <p:cNvGrpSpPr/>
          <p:nvPr/>
        </p:nvGrpSpPr>
        <p:grpSpPr>
          <a:xfrm>
            <a:off x="8235306" y="2060110"/>
            <a:ext cx="2935394" cy="2474936"/>
            <a:chOff x="5364163" y="2816225"/>
            <a:chExt cx="1457325" cy="1228726"/>
          </a:xfrm>
          <a:gradFill>
            <a:gsLst>
              <a:gs pos="0">
                <a:schemeClr val="accent2"/>
              </a:gs>
              <a:gs pos="49000">
                <a:schemeClr val="accent3"/>
              </a:gs>
              <a:gs pos="95000">
                <a:schemeClr val="accent4"/>
              </a:gs>
            </a:gsLst>
            <a:lin ang="5400000" scaled="1"/>
          </a:gradFill>
        </p:grpSpPr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id="{3726680E-FDE9-4208-B1EF-0E6C5D677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3897313"/>
              <a:ext cx="193675" cy="63500"/>
            </a:xfrm>
            <a:custGeom>
              <a:avLst/>
              <a:gdLst>
                <a:gd name="T0" fmla="*/ 86 w 122"/>
                <a:gd name="T1" fmla="*/ 40 h 40"/>
                <a:gd name="T2" fmla="*/ 0 w 122"/>
                <a:gd name="T3" fmla="*/ 31 h 40"/>
                <a:gd name="T4" fmla="*/ 36 w 122"/>
                <a:gd name="T5" fmla="*/ 0 h 40"/>
                <a:gd name="T6" fmla="*/ 122 w 122"/>
                <a:gd name="T7" fmla="*/ 12 h 40"/>
                <a:gd name="T8" fmla="*/ 86 w 12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0">
                  <a:moveTo>
                    <a:pt x="86" y="40"/>
                  </a:moveTo>
                  <a:lnTo>
                    <a:pt x="0" y="31"/>
                  </a:lnTo>
                  <a:lnTo>
                    <a:pt x="36" y="0"/>
                  </a:lnTo>
                  <a:lnTo>
                    <a:pt x="122" y="12"/>
                  </a:lnTo>
                  <a:lnTo>
                    <a:pt x="86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6">
              <a:extLst>
                <a:ext uri="{FF2B5EF4-FFF2-40B4-BE49-F238E27FC236}">
                  <a16:creationId xmlns:a16="http://schemas.microsoft.com/office/drawing/2014/main" id="{1D33B44D-B587-4A6B-8D53-DD9E995D5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3736975"/>
              <a:ext cx="68263" cy="185738"/>
            </a:xfrm>
            <a:custGeom>
              <a:avLst/>
              <a:gdLst>
                <a:gd name="T0" fmla="*/ 7 w 43"/>
                <a:gd name="T1" fmla="*/ 31 h 117"/>
                <a:gd name="T2" fmla="*/ 0 w 43"/>
                <a:gd name="T3" fmla="*/ 117 h 117"/>
                <a:gd name="T4" fmla="*/ 36 w 43"/>
                <a:gd name="T5" fmla="*/ 89 h 117"/>
                <a:gd name="T6" fmla="*/ 43 w 43"/>
                <a:gd name="T7" fmla="*/ 0 h 117"/>
                <a:gd name="T8" fmla="*/ 7 w 43"/>
                <a:gd name="T9" fmla="*/ 3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7">
                  <a:moveTo>
                    <a:pt x="7" y="31"/>
                  </a:moveTo>
                  <a:lnTo>
                    <a:pt x="0" y="117"/>
                  </a:lnTo>
                  <a:lnTo>
                    <a:pt x="36" y="89"/>
                  </a:lnTo>
                  <a:lnTo>
                    <a:pt x="43" y="0"/>
                  </a:lnTo>
                  <a:lnTo>
                    <a:pt x="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7">
              <a:extLst>
                <a:ext uri="{FF2B5EF4-FFF2-40B4-BE49-F238E27FC236}">
                  <a16:creationId xmlns:a16="http://schemas.microsoft.com/office/drawing/2014/main" id="{FC2F390F-7857-4EA0-B97C-1441CF065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738" y="3794125"/>
              <a:ext cx="187325" cy="68263"/>
            </a:xfrm>
            <a:custGeom>
              <a:avLst/>
              <a:gdLst>
                <a:gd name="T0" fmla="*/ 89 w 118"/>
                <a:gd name="T1" fmla="*/ 36 h 43"/>
                <a:gd name="T2" fmla="*/ 0 w 118"/>
                <a:gd name="T3" fmla="*/ 43 h 43"/>
                <a:gd name="T4" fmla="*/ 29 w 118"/>
                <a:gd name="T5" fmla="*/ 7 h 43"/>
                <a:gd name="T6" fmla="*/ 118 w 118"/>
                <a:gd name="T7" fmla="*/ 0 h 43"/>
                <a:gd name="T8" fmla="*/ 89 w 118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43">
                  <a:moveTo>
                    <a:pt x="89" y="36"/>
                  </a:moveTo>
                  <a:lnTo>
                    <a:pt x="0" y="43"/>
                  </a:lnTo>
                  <a:lnTo>
                    <a:pt x="29" y="7"/>
                  </a:lnTo>
                  <a:lnTo>
                    <a:pt x="118" y="0"/>
                  </a:lnTo>
                  <a:lnTo>
                    <a:pt x="8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id="{7833BDAC-F884-4C9F-9B28-63967CAF8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3649663"/>
              <a:ext cx="65088" cy="196850"/>
            </a:xfrm>
            <a:custGeom>
              <a:avLst/>
              <a:gdLst>
                <a:gd name="T0" fmla="*/ 0 w 41"/>
                <a:gd name="T1" fmla="*/ 38 h 124"/>
                <a:gd name="T2" fmla="*/ 10 w 41"/>
                <a:gd name="T3" fmla="*/ 124 h 124"/>
                <a:gd name="T4" fmla="*/ 41 w 41"/>
                <a:gd name="T5" fmla="*/ 86 h 124"/>
                <a:gd name="T6" fmla="*/ 29 w 41"/>
                <a:gd name="T7" fmla="*/ 0 h 124"/>
                <a:gd name="T8" fmla="*/ 0 w 41"/>
                <a:gd name="T9" fmla="*/ 3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24">
                  <a:moveTo>
                    <a:pt x="0" y="38"/>
                  </a:moveTo>
                  <a:lnTo>
                    <a:pt x="10" y="124"/>
                  </a:lnTo>
                  <a:lnTo>
                    <a:pt x="41" y="86"/>
                  </a:lnTo>
                  <a:lnTo>
                    <a:pt x="29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id="{CA01843E-3B83-4EB3-91E5-E13CE699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3652838"/>
              <a:ext cx="163513" cy="111125"/>
            </a:xfrm>
            <a:custGeom>
              <a:avLst/>
              <a:gdLst>
                <a:gd name="T0" fmla="*/ 84 w 103"/>
                <a:gd name="T1" fmla="*/ 43 h 70"/>
                <a:gd name="T2" fmla="*/ 0 w 103"/>
                <a:gd name="T3" fmla="*/ 70 h 70"/>
                <a:gd name="T4" fmla="*/ 22 w 103"/>
                <a:gd name="T5" fmla="*/ 27 h 70"/>
                <a:gd name="T6" fmla="*/ 103 w 103"/>
                <a:gd name="T7" fmla="*/ 0 h 70"/>
                <a:gd name="T8" fmla="*/ 84 w 103"/>
                <a:gd name="T9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0">
                  <a:moveTo>
                    <a:pt x="84" y="43"/>
                  </a:moveTo>
                  <a:lnTo>
                    <a:pt x="0" y="70"/>
                  </a:lnTo>
                  <a:lnTo>
                    <a:pt x="22" y="27"/>
                  </a:lnTo>
                  <a:lnTo>
                    <a:pt x="103" y="0"/>
                  </a:lnTo>
                  <a:lnTo>
                    <a:pt x="8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0">
              <a:extLst>
                <a:ext uri="{FF2B5EF4-FFF2-40B4-BE49-F238E27FC236}">
                  <a16:creationId xmlns:a16="http://schemas.microsoft.com/office/drawing/2014/main" id="{FE851A6B-8BD1-42BE-815A-0AF6DC61C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3554413"/>
              <a:ext cx="79375" cy="193675"/>
            </a:xfrm>
            <a:custGeom>
              <a:avLst/>
              <a:gdLst>
                <a:gd name="T0" fmla="*/ 0 w 50"/>
                <a:gd name="T1" fmla="*/ 41 h 122"/>
                <a:gd name="T2" fmla="*/ 28 w 50"/>
                <a:gd name="T3" fmla="*/ 122 h 122"/>
                <a:gd name="T4" fmla="*/ 50 w 50"/>
                <a:gd name="T5" fmla="*/ 81 h 122"/>
                <a:gd name="T6" fmla="*/ 21 w 50"/>
                <a:gd name="T7" fmla="*/ 0 h 122"/>
                <a:gd name="T8" fmla="*/ 0 w 50"/>
                <a:gd name="T9" fmla="*/ 4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2">
                  <a:moveTo>
                    <a:pt x="0" y="41"/>
                  </a:moveTo>
                  <a:lnTo>
                    <a:pt x="28" y="122"/>
                  </a:lnTo>
                  <a:lnTo>
                    <a:pt x="50" y="81"/>
                  </a:lnTo>
                  <a:lnTo>
                    <a:pt x="21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1">
              <a:extLst>
                <a:ext uri="{FF2B5EF4-FFF2-40B4-BE49-F238E27FC236}">
                  <a16:creationId xmlns:a16="http://schemas.microsoft.com/office/drawing/2014/main" id="{1A0D4D49-1C65-4176-AE38-63C9FC263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201" y="3508375"/>
              <a:ext cx="136525" cy="138113"/>
            </a:xfrm>
            <a:custGeom>
              <a:avLst/>
              <a:gdLst>
                <a:gd name="T0" fmla="*/ 74 w 86"/>
                <a:gd name="T1" fmla="*/ 43 h 87"/>
                <a:gd name="T2" fmla="*/ 0 w 86"/>
                <a:gd name="T3" fmla="*/ 87 h 87"/>
                <a:gd name="T4" fmla="*/ 10 w 86"/>
                <a:gd name="T5" fmla="*/ 41 h 87"/>
                <a:gd name="T6" fmla="*/ 86 w 86"/>
                <a:gd name="T7" fmla="*/ 0 h 87"/>
                <a:gd name="T8" fmla="*/ 74 w 86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74" y="43"/>
                  </a:moveTo>
                  <a:lnTo>
                    <a:pt x="0" y="87"/>
                  </a:lnTo>
                  <a:lnTo>
                    <a:pt x="10" y="41"/>
                  </a:lnTo>
                  <a:lnTo>
                    <a:pt x="86" y="0"/>
                  </a:lnTo>
                  <a:lnTo>
                    <a:pt x="7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12">
              <a:extLst>
                <a:ext uri="{FF2B5EF4-FFF2-40B4-BE49-F238E27FC236}">
                  <a16:creationId xmlns:a16="http://schemas.microsoft.com/office/drawing/2014/main" id="{2A530E34-95A9-4BB9-84F2-AE0F3A103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3448050"/>
              <a:ext cx="90488" cy="190500"/>
            </a:xfrm>
            <a:custGeom>
              <a:avLst/>
              <a:gdLst>
                <a:gd name="T0" fmla="*/ 0 w 57"/>
                <a:gd name="T1" fmla="*/ 45 h 120"/>
                <a:gd name="T2" fmla="*/ 45 w 57"/>
                <a:gd name="T3" fmla="*/ 120 h 120"/>
                <a:gd name="T4" fmla="*/ 57 w 57"/>
                <a:gd name="T5" fmla="*/ 74 h 120"/>
                <a:gd name="T6" fmla="*/ 12 w 57"/>
                <a:gd name="T7" fmla="*/ 0 h 120"/>
                <a:gd name="T8" fmla="*/ 0 w 57"/>
                <a:gd name="T9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0">
                  <a:moveTo>
                    <a:pt x="0" y="45"/>
                  </a:moveTo>
                  <a:lnTo>
                    <a:pt x="45" y="120"/>
                  </a:lnTo>
                  <a:lnTo>
                    <a:pt x="57" y="74"/>
                  </a:lnTo>
                  <a:lnTo>
                    <a:pt x="12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13">
              <a:extLst>
                <a:ext uri="{FF2B5EF4-FFF2-40B4-BE49-F238E27FC236}">
                  <a16:creationId xmlns:a16="http://schemas.microsoft.com/office/drawing/2014/main" id="{F6912EC7-1EC9-4B0F-84B8-F1D1267C9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3355975"/>
              <a:ext cx="111125" cy="163513"/>
            </a:xfrm>
            <a:custGeom>
              <a:avLst/>
              <a:gdLst>
                <a:gd name="T0" fmla="*/ 67 w 70"/>
                <a:gd name="T1" fmla="*/ 46 h 103"/>
                <a:gd name="T2" fmla="*/ 0 w 70"/>
                <a:gd name="T3" fmla="*/ 103 h 103"/>
                <a:gd name="T4" fmla="*/ 3 w 70"/>
                <a:gd name="T5" fmla="*/ 58 h 103"/>
                <a:gd name="T6" fmla="*/ 70 w 70"/>
                <a:gd name="T7" fmla="*/ 0 h 103"/>
                <a:gd name="T8" fmla="*/ 67 w 70"/>
                <a:gd name="T9" fmla="*/ 4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3">
                  <a:moveTo>
                    <a:pt x="67" y="46"/>
                  </a:moveTo>
                  <a:lnTo>
                    <a:pt x="0" y="103"/>
                  </a:lnTo>
                  <a:lnTo>
                    <a:pt x="3" y="58"/>
                  </a:lnTo>
                  <a:lnTo>
                    <a:pt x="70" y="0"/>
                  </a:lnTo>
                  <a:lnTo>
                    <a:pt x="6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14">
              <a:extLst>
                <a:ext uri="{FF2B5EF4-FFF2-40B4-BE49-F238E27FC236}">
                  <a16:creationId xmlns:a16="http://schemas.microsoft.com/office/drawing/2014/main" id="{9883AF65-7BD6-4FD2-9090-B015DF828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713" y="3344863"/>
              <a:ext cx="98425" cy="174625"/>
            </a:xfrm>
            <a:custGeom>
              <a:avLst/>
              <a:gdLst>
                <a:gd name="T0" fmla="*/ 0 w 62"/>
                <a:gd name="T1" fmla="*/ 46 h 110"/>
                <a:gd name="T2" fmla="*/ 60 w 62"/>
                <a:gd name="T3" fmla="*/ 110 h 110"/>
                <a:gd name="T4" fmla="*/ 62 w 62"/>
                <a:gd name="T5" fmla="*/ 63 h 110"/>
                <a:gd name="T6" fmla="*/ 2 w 62"/>
                <a:gd name="T7" fmla="*/ 0 h 110"/>
                <a:gd name="T8" fmla="*/ 0 w 62"/>
                <a:gd name="T9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10">
                  <a:moveTo>
                    <a:pt x="0" y="46"/>
                  </a:moveTo>
                  <a:lnTo>
                    <a:pt x="60" y="110"/>
                  </a:lnTo>
                  <a:lnTo>
                    <a:pt x="62" y="63"/>
                  </a:lnTo>
                  <a:lnTo>
                    <a:pt x="2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15">
              <a:extLst>
                <a:ext uri="{FF2B5EF4-FFF2-40B4-BE49-F238E27FC236}">
                  <a16:creationId xmlns:a16="http://schemas.microsoft.com/office/drawing/2014/main" id="{35450C36-C20B-4EA8-B72A-82AC8FF25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3205163"/>
              <a:ext cx="95250" cy="185738"/>
            </a:xfrm>
            <a:custGeom>
              <a:avLst/>
              <a:gdLst>
                <a:gd name="T0" fmla="*/ 60 w 60"/>
                <a:gd name="T1" fmla="*/ 48 h 117"/>
                <a:gd name="T2" fmla="*/ 7 w 60"/>
                <a:gd name="T3" fmla="*/ 117 h 117"/>
                <a:gd name="T4" fmla="*/ 0 w 60"/>
                <a:gd name="T5" fmla="*/ 72 h 117"/>
                <a:gd name="T6" fmla="*/ 53 w 60"/>
                <a:gd name="T7" fmla="*/ 0 h 117"/>
                <a:gd name="T8" fmla="*/ 60 w 60"/>
                <a:gd name="T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7">
                  <a:moveTo>
                    <a:pt x="60" y="48"/>
                  </a:moveTo>
                  <a:lnTo>
                    <a:pt x="7" y="117"/>
                  </a:lnTo>
                  <a:lnTo>
                    <a:pt x="0" y="72"/>
                  </a:lnTo>
                  <a:lnTo>
                    <a:pt x="53" y="0"/>
                  </a:lnTo>
                  <a:lnTo>
                    <a:pt x="6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16">
              <a:extLst>
                <a:ext uri="{FF2B5EF4-FFF2-40B4-BE49-F238E27FC236}">
                  <a16:creationId xmlns:a16="http://schemas.microsoft.com/office/drawing/2014/main" id="{C805FA84-763D-4A50-AD11-C79F31F97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3243263"/>
              <a:ext cx="123825" cy="150813"/>
            </a:xfrm>
            <a:custGeom>
              <a:avLst/>
              <a:gdLst>
                <a:gd name="T0" fmla="*/ 7 w 78"/>
                <a:gd name="T1" fmla="*/ 48 h 95"/>
                <a:gd name="T2" fmla="*/ 78 w 78"/>
                <a:gd name="T3" fmla="*/ 95 h 95"/>
                <a:gd name="T4" fmla="*/ 71 w 78"/>
                <a:gd name="T5" fmla="*/ 50 h 95"/>
                <a:gd name="T6" fmla="*/ 0 w 78"/>
                <a:gd name="T7" fmla="*/ 0 h 95"/>
                <a:gd name="T8" fmla="*/ 7 w 78"/>
                <a:gd name="T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95">
                  <a:moveTo>
                    <a:pt x="7" y="48"/>
                  </a:moveTo>
                  <a:lnTo>
                    <a:pt x="78" y="95"/>
                  </a:lnTo>
                  <a:lnTo>
                    <a:pt x="71" y="50"/>
                  </a:lnTo>
                  <a:lnTo>
                    <a:pt x="0" y="0"/>
                  </a:lnTo>
                  <a:lnTo>
                    <a:pt x="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17">
              <a:extLst>
                <a:ext uri="{FF2B5EF4-FFF2-40B4-BE49-F238E27FC236}">
                  <a16:creationId xmlns:a16="http://schemas.microsoft.com/office/drawing/2014/main" id="{2F3B25EC-C606-41C6-B205-E130F3CC8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263" y="3067050"/>
              <a:ext cx="84138" cy="195263"/>
            </a:xfrm>
            <a:custGeom>
              <a:avLst/>
              <a:gdLst>
                <a:gd name="T0" fmla="*/ 53 w 53"/>
                <a:gd name="T1" fmla="*/ 44 h 123"/>
                <a:gd name="T2" fmla="*/ 17 w 53"/>
                <a:gd name="T3" fmla="*/ 123 h 123"/>
                <a:gd name="T4" fmla="*/ 0 w 53"/>
                <a:gd name="T5" fmla="*/ 80 h 123"/>
                <a:gd name="T6" fmla="*/ 36 w 53"/>
                <a:gd name="T7" fmla="*/ 0 h 123"/>
                <a:gd name="T8" fmla="*/ 53 w 53"/>
                <a:gd name="T9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23">
                  <a:moveTo>
                    <a:pt x="53" y="44"/>
                  </a:moveTo>
                  <a:lnTo>
                    <a:pt x="17" y="123"/>
                  </a:lnTo>
                  <a:lnTo>
                    <a:pt x="0" y="80"/>
                  </a:lnTo>
                  <a:lnTo>
                    <a:pt x="36" y="0"/>
                  </a:lnTo>
                  <a:lnTo>
                    <a:pt x="5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18">
              <a:extLst>
                <a:ext uri="{FF2B5EF4-FFF2-40B4-BE49-F238E27FC236}">
                  <a16:creationId xmlns:a16="http://schemas.microsoft.com/office/drawing/2014/main" id="{D196C8CF-7003-4490-8E5B-E5B31AA1A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688" y="3151188"/>
              <a:ext cx="155575" cy="122238"/>
            </a:xfrm>
            <a:custGeom>
              <a:avLst/>
              <a:gdLst>
                <a:gd name="T0" fmla="*/ 17 w 98"/>
                <a:gd name="T1" fmla="*/ 43 h 77"/>
                <a:gd name="T2" fmla="*/ 98 w 98"/>
                <a:gd name="T3" fmla="*/ 77 h 77"/>
                <a:gd name="T4" fmla="*/ 82 w 98"/>
                <a:gd name="T5" fmla="*/ 34 h 77"/>
                <a:gd name="T6" fmla="*/ 0 w 98"/>
                <a:gd name="T7" fmla="*/ 0 h 77"/>
                <a:gd name="T8" fmla="*/ 17 w 98"/>
                <a:gd name="T9" fmla="*/ 4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7">
                  <a:moveTo>
                    <a:pt x="17" y="43"/>
                  </a:moveTo>
                  <a:lnTo>
                    <a:pt x="98" y="77"/>
                  </a:lnTo>
                  <a:lnTo>
                    <a:pt x="82" y="34"/>
                  </a:lnTo>
                  <a:lnTo>
                    <a:pt x="0" y="0"/>
                  </a:lnTo>
                  <a:lnTo>
                    <a:pt x="17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19">
              <a:extLst>
                <a:ext uri="{FF2B5EF4-FFF2-40B4-BE49-F238E27FC236}">
                  <a16:creationId xmlns:a16="http://schemas.microsoft.com/office/drawing/2014/main" id="{310194DD-3253-45AF-82E6-5C65FD404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2941638"/>
              <a:ext cx="73025" cy="198438"/>
            </a:xfrm>
            <a:custGeom>
              <a:avLst/>
              <a:gdLst>
                <a:gd name="T0" fmla="*/ 46 w 46"/>
                <a:gd name="T1" fmla="*/ 39 h 125"/>
                <a:gd name="T2" fmla="*/ 27 w 46"/>
                <a:gd name="T3" fmla="*/ 125 h 125"/>
                <a:gd name="T4" fmla="*/ 0 w 46"/>
                <a:gd name="T5" fmla="*/ 87 h 125"/>
                <a:gd name="T6" fmla="*/ 19 w 46"/>
                <a:gd name="T7" fmla="*/ 0 h 125"/>
                <a:gd name="T8" fmla="*/ 46 w 46"/>
                <a:gd name="T9" fmla="*/ 3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5">
                  <a:moveTo>
                    <a:pt x="46" y="39"/>
                  </a:moveTo>
                  <a:lnTo>
                    <a:pt x="27" y="125"/>
                  </a:lnTo>
                  <a:lnTo>
                    <a:pt x="0" y="87"/>
                  </a:lnTo>
                  <a:lnTo>
                    <a:pt x="19" y="0"/>
                  </a:lnTo>
                  <a:lnTo>
                    <a:pt x="4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20">
              <a:extLst>
                <a:ext uri="{FF2B5EF4-FFF2-40B4-BE49-F238E27FC236}">
                  <a16:creationId xmlns:a16="http://schemas.microsoft.com/office/drawing/2014/main" id="{B98C2130-064E-410D-8F28-A5322D57C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8" y="3067050"/>
              <a:ext cx="177800" cy="88900"/>
            </a:xfrm>
            <a:custGeom>
              <a:avLst/>
              <a:gdLst>
                <a:gd name="T0" fmla="*/ 26 w 112"/>
                <a:gd name="T1" fmla="*/ 41 h 56"/>
                <a:gd name="T2" fmla="*/ 112 w 112"/>
                <a:gd name="T3" fmla="*/ 56 h 56"/>
                <a:gd name="T4" fmla="*/ 86 w 112"/>
                <a:gd name="T5" fmla="*/ 17 h 56"/>
                <a:gd name="T6" fmla="*/ 0 w 112"/>
                <a:gd name="T7" fmla="*/ 0 h 56"/>
                <a:gd name="T8" fmla="*/ 26 w 112"/>
                <a:gd name="T9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56">
                  <a:moveTo>
                    <a:pt x="26" y="41"/>
                  </a:moveTo>
                  <a:lnTo>
                    <a:pt x="112" y="56"/>
                  </a:lnTo>
                  <a:lnTo>
                    <a:pt x="86" y="17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21">
              <a:extLst>
                <a:ext uri="{FF2B5EF4-FFF2-40B4-BE49-F238E27FC236}">
                  <a16:creationId xmlns:a16="http://schemas.microsoft.com/office/drawing/2014/main" id="{3E223995-777C-4AC8-9A6B-BF2704D3A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2840038"/>
              <a:ext cx="55563" cy="190500"/>
            </a:xfrm>
            <a:custGeom>
              <a:avLst/>
              <a:gdLst>
                <a:gd name="T0" fmla="*/ 35 w 35"/>
                <a:gd name="T1" fmla="*/ 33 h 120"/>
                <a:gd name="T2" fmla="*/ 33 w 35"/>
                <a:gd name="T3" fmla="*/ 120 h 120"/>
                <a:gd name="T4" fmla="*/ 0 w 35"/>
                <a:gd name="T5" fmla="*/ 88 h 120"/>
                <a:gd name="T6" fmla="*/ 2 w 35"/>
                <a:gd name="T7" fmla="*/ 0 h 120"/>
                <a:gd name="T8" fmla="*/ 35 w 35"/>
                <a:gd name="T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0">
                  <a:moveTo>
                    <a:pt x="35" y="33"/>
                  </a:moveTo>
                  <a:lnTo>
                    <a:pt x="33" y="120"/>
                  </a:lnTo>
                  <a:lnTo>
                    <a:pt x="0" y="88"/>
                  </a:lnTo>
                  <a:lnTo>
                    <a:pt x="2" y="0"/>
                  </a:lnTo>
                  <a:lnTo>
                    <a:pt x="3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22">
              <a:extLst>
                <a:ext uri="{FF2B5EF4-FFF2-40B4-BE49-F238E27FC236}">
                  <a16:creationId xmlns:a16="http://schemas.microsoft.com/office/drawing/2014/main" id="{DC581ACA-D631-491D-A166-9B92EB236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2998788"/>
              <a:ext cx="188913" cy="57150"/>
            </a:xfrm>
            <a:custGeom>
              <a:avLst/>
              <a:gdLst>
                <a:gd name="T0" fmla="*/ 31 w 119"/>
                <a:gd name="T1" fmla="*/ 36 h 36"/>
                <a:gd name="T2" fmla="*/ 119 w 119"/>
                <a:gd name="T3" fmla="*/ 31 h 36"/>
                <a:gd name="T4" fmla="*/ 86 w 119"/>
                <a:gd name="T5" fmla="*/ 0 h 36"/>
                <a:gd name="T6" fmla="*/ 0 w 119"/>
                <a:gd name="T7" fmla="*/ 3 h 36"/>
                <a:gd name="T8" fmla="*/ 31 w 11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6">
                  <a:moveTo>
                    <a:pt x="31" y="36"/>
                  </a:moveTo>
                  <a:lnTo>
                    <a:pt x="119" y="31"/>
                  </a:lnTo>
                  <a:lnTo>
                    <a:pt x="86" y="0"/>
                  </a:lnTo>
                  <a:lnTo>
                    <a:pt x="0" y="3"/>
                  </a:lnTo>
                  <a:lnTo>
                    <a:pt x="3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23">
              <a:extLst>
                <a:ext uri="{FF2B5EF4-FFF2-40B4-BE49-F238E27FC236}">
                  <a16:creationId xmlns:a16="http://schemas.microsoft.com/office/drawing/2014/main" id="{87AF9374-EAD1-4AE1-A2DD-851A8AA69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1" y="3941763"/>
              <a:ext cx="284163" cy="103188"/>
            </a:xfrm>
            <a:custGeom>
              <a:avLst/>
              <a:gdLst>
                <a:gd name="T0" fmla="*/ 75 w 75"/>
                <a:gd name="T1" fmla="*/ 2 h 27"/>
                <a:gd name="T2" fmla="*/ 0 w 75"/>
                <a:gd name="T3" fmla="*/ 27 h 27"/>
                <a:gd name="T4" fmla="*/ 0 w 75"/>
                <a:gd name="T5" fmla="*/ 19 h 27"/>
                <a:gd name="T6" fmla="*/ 74 w 75"/>
                <a:gd name="T7" fmla="*/ 0 h 27"/>
                <a:gd name="T8" fmla="*/ 75 w 75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">
                  <a:moveTo>
                    <a:pt x="75" y="2"/>
                  </a:moveTo>
                  <a:cubicBezTo>
                    <a:pt x="53" y="16"/>
                    <a:pt x="27" y="25"/>
                    <a:pt x="0" y="2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5" y="19"/>
                    <a:pt x="51" y="13"/>
                    <a:pt x="74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24">
              <a:extLst>
                <a:ext uri="{FF2B5EF4-FFF2-40B4-BE49-F238E27FC236}">
                  <a16:creationId xmlns:a16="http://schemas.microsoft.com/office/drawing/2014/main" id="{2CE4E627-8903-4FBF-9B84-9005D32A3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6" y="2820988"/>
              <a:ext cx="38100" cy="136525"/>
            </a:xfrm>
            <a:custGeom>
              <a:avLst/>
              <a:gdLst>
                <a:gd name="T0" fmla="*/ 24 w 24"/>
                <a:gd name="T1" fmla="*/ 24 h 86"/>
                <a:gd name="T2" fmla="*/ 24 w 24"/>
                <a:gd name="T3" fmla="*/ 86 h 86"/>
                <a:gd name="T4" fmla="*/ 0 w 24"/>
                <a:gd name="T5" fmla="*/ 62 h 86"/>
                <a:gd name="T6" fmla="*/ 0 w 24"/>
                <a:gd name="T7" fmla="*/ 0 h 86"/>
                <a:gd name="T8" fmla="*/ 24 w 24"/>
                <a:gd name="T9" fmla="*/ 2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6">
                  <a:moveTo>
                    <a:pt x="24" y="24"/>
                  </a:moveTo>
                  <a:lnTo>
                    <a:pt x="24" y="86"/>
                  </a:lnTo>
                  <a:lnTo>
                    <a:pt x="0" y="62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25">
              <a:extLst>
                <a:ext uri="{FF2B5EF4-FFF2-40B4-BE49-F238E27FC236}">
                  <a16:creationId xmlns:a16="http://schemas.microsoft.com/office/drawing/2014/main" id="{94A6785D-A88A-4753-8592-678B1D5B5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2935288"/>
              <a:ext cx="136525" cy="41275"/>
            </a:xfrm>
            <a:custGeom>
              <a:avLst/>
              <a:gdLst>
                <a:gd name="T0" fmla="*/ 24 w 86"/>
                <a:gd name="T1" fmla="*/ 26 h 26"/>
                <a:gd name="T2" fmla="*/ 86 w 86"/>
                <a:gd name="T3" fmla="*/ 24 h 26"/>
                <a:gd name="T4" fmla="*/ 62 w 86"/>
                <a:gd name="T5" fmla="*/ 0 h 26"/>
                <a:gd name="T6" fmla="*/ 0 w 86"/>
                <a:gd name="T7" fmla="*/ 2 h 26"/>
                <a:gd name="T8" fmla="*/ 24 w 8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24" y="26"/>
                  </a:moveTo>
                  <a:lnTo>
                    <a:pt x="86" y="24"/>
                  </a:lnTo>
                  <a:lnTo>
                    <a:pt x="62" y="0"/>
                  </a:lnTo>
                  <a:lnTo>
                    <a:pt x="0" y="2"/>
                  </a:lnTo>
                  <a:lnTo>
                    <a:pt x="2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26">
              <a:extLst>
                <a:ext uri="{FF2B5EF4-FFF2-40B4-BE49-F238E27FC236}">
                  <a16:creationId xmlns:a16="http://schemas.microsoft.com/office/drawing/2014/main" id="{52F98EA7-57C5-48A9-9FAD-5BC2D939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6" y="3897313"/>
              <a:ext cx="198438" cy="63500"/>
            </a:xfrm>
            <a:custGeom>
              <a:avLst/>
              <a:gdLst>
                <a:gd name="T0" fmla="*/ 36 w 125"/>
                <a:gd name="T1" fmla="*/ 40 h 40"/>
                <a:gd name="T2" fmla="*/ 125 w 125"/>
                <a:gd name="T3" fmla="*/ 28 h 40"/>
                <a:gd name="T4" fmla="*/ 89 w 125"/>
                <a:gd name="T5" fmla="*/ 0 h 40"/>
                <a:gd name="T6" fmla="*/ 0 w 125"/>
                <a:gd name="T7" fmla="*/ 9 h 40"/>
                <a:gd name="T8" fmla="*/ 36 w 125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0">
                  <a:moveTo>
                    <a:pt x="36" y="40"/>
                  </a:moveTo>
                  <a:lnTo>
                    <a:pt x="125" y="28"/>
                  </a:lnTo>
                  <a:lnTo>
                    <a:pt x="89" y="0"/>
                  </a:lnTo>
                  <a:lnTo>
                    <a:pt x="0" y="9"/>
                  </a:lnTo>
                  <a:lnTo>
                    <a:pt x="36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27">
              <a:extLst>
                <a:ext uri="{FF2B5EF4-FFF2-40B4-BE49-F238E27FC236}">
                  <a16:creationId xmlns:a16="http://schemas.microsoft.com/office/drawing/2014/main" id="{17443828-DEBA-48D8-A328-4810E506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3" y="3736975"/>
              <a:ext cx="65088" cy="185738"/>
            </a:xfrm>
            <a:custGeom>
              <a:avLst/>
              <a:gdLst>
                <a:gd name="T0" fmla="*/ 36 w 41"/>
                <a:gd name="T1" fmla="*/ 29 h 117"/>
                <a:gd name="T2" fmla="*/ 41 w 41"/>
                <a:gd name="T3" fmla="*/ 117 h 117"/>
                <a:gd name="T4" fmla="*/ 5 w 41"/>
                <a:gd name="T5" fmla="*/ 86 h 117"/>
                <a:gd name="T6" fmla="*/ 0 w 41"/>
                <a:gd name="T7" fmla="*/ 0 h 117"/>
                <a:gd name="T8" fmla="*/ 36 w 41"/>
                <a:gd name="T9" fmla="*/ 2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17">
                  <a:moveTo>
                    <a:pt x="36" y="29"/>
                  </a:moveTo>
                  <a:lnTo>
                    <a:pt x="41" y="117"/>
                  </a:lnTo>
                  <a:lnTo>
                    <a:pt x="5" y="86"/>
                  </a:lnTo>
                  <a:lnTo>
                    <a:pt x="0" y="0"/>
                  </a:lnTo>
                  <a:lnTo>
                    <a:pt x="3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28">
              <a:extLst>
                <a:ext uri="{FF2B5EF4-FFF2-40B4-BE49-F238E27FC236}">
                  <a16:creationId xmlns:a16="http://schemas.microsoft.com/office/drawing/2014/main" id="{6E8DCBD3-73FA-4323-ABC9-044121C72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790950"/>
              <a:ext cx="185738" cy="71438"/>
            </a:xfrm>
            <a:custGeom>
              <a:avLst/>
              <a:gdLst>
                <a:gd name="T0" fmla="*/ 31 w 117"/>
                <a:gd name="T1" fmla="*/ 35 h 45"/>
                <a:gd name="T2" fmla="*/ 117 w 117"/>
                <a:gd name="T3" fmla="*/ 45 h 45"/>
                <a:gd name="T4" fmla="*/ 88 w 117"/>
                <a:gd name="T5" fmla="*/ 9 h 45"/>
                <a:gd name="T6" fmla="*/ 0 w 117"/>
                <a:gd name="T7" fmla="*/ 0 h 45"/>
                <a:gd name="T8" fmla="*/ 31 w 117"/>
                <a:gd name="T9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5">
                  <a:moveTo>
                    <a:pt x="31" y="35"/>
                  </a:moveTo>
                  <a:lnTo>
                    <a:pt x="117" y="45"/>
                  </a:lnTo>
                  <a:lnTo>
                    <a:pt x="88" y="9"/>
                  </a:lnTo>
                  <a:lnTo>
                    <a:pt x="0" y="0"/>
                  </a:lnTo>
                  <a:lnTo>
                    <a:pt x="3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29">
              <a:extLst>
                <a:ext uri="{FF2B5EF4-FFF2-40B4-BE49-F238E27FC236}">
                  <a16:creationId xmlns:a16="http://schemas.microsoft.com/office/drawing/2014/main" id="{9061BFCB-B78B-4B0A-ABA9-8B73E2D4E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1" y="3649663"/>
              <a:ext cx="63500" cy="193675"/>
            </a:xfrm>
            <a:custGeom>
              <a:avLst/>
              <a:gdLst>
                <a:gd name="T0" fmla="*/ 40 w 40"/>
                <a:gd name="T1" fmla="*/ 36 h 122"/>
                <a:gd name="T2" fmla="*/ 28 w 40"/>
                <a:gd name="T3" fmla="*/ 122 h 122"/>
                <a:gd name="T4" fmla="*/ 0 w 40"/>
                <a:gd name="T5" fmla="*/ 86 h 122"/>
                <a:gd name="T6" fmla="*/ 12 w 40"/>
                <a:gd name="T7" fmla="*/ 0 h 122"/>
                <a:gd name="T8" fmla="*/ 40 w 40"/>
                <a:gd name="T9" fmla="*/ 3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2">
                  <a:moveTo>
                    <a:pt x="40" y="36"/>
                  </a:moveTo>
                  <a:lnTo>
                    <a:pt x="28" y="122"/>
                  </a:lnTo>
                  <a:lnTo>
                    <a:pt x="0" y="86"/>
                  </a:lnTo>
                  <a:lnTo>
                    <a:pt x="12" y="0"/>
                  </a:lnTo>
                  <a:lnTo>
                    <a:pt x="4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30">
              <a:extLst>
                <a:ext uri="{FF2B5EF4-FFF2-40B4-BE49-F238E27FC236}">
                  <a16:creationId xmlns:a16="http://schemas.microsoft.com/office/drawing/2014/main" id="{5FBEE9C1-73DE-462B-BF4C-D5F1E9FF6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3652838"/>
              <a:ext cx="161925" cy="106363"/>
            </a:xfrm>
            <a:custGeom>
              <a:avLst/>
              <a:gdLst>
                <a:gd name="T0" fmla="*/ 19 w 102"/>
                <a:gd name="T1" fmla="*/ 41 h 67"/>
                <a:gd name="T2" fmla="*/ 102 w 102"/>
                <a:gd name="T3" fmla="*/ 67 h 67"/>
                <a:gd name="T4" fmla="*/ 83 w 102"/>
                <a:gd name="T5" fmla="*/ 27 h 67"/>
                <a:gd name="T6" fmla="*/ 0 w 102"/>
                <a:gd name="T7" fmla="*/ 0 h 67"/>
                <a:gd name="T8" fmla="*/ 19 w 102"/>
                <a:gd name="T9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19" y="41"/>
                  </a:moveTo>
                  <a:lnTo>
                    <a:pt x="102" y="67"/>
                  </a:lnTo>
                  <a:lnTo>
                    <a:pt x="83" y="27"/>
                  </a:lnTo>
                  <a:lnTo>
                    <a:pt x="0" y="0"/>
                  </a:lnTo>
                  <a:lnTo>
                    <a:pt x="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31">
              <a:extLst>
                <a:ext uri="{FF2B5EF4-FFF2-40B4-BE49-F238E27FC236}">
                  <a16:creationId xmlns:a16="http://schemas.microsoft.com/office/drawing/2014/main" id="{FA811BCE-FCFB-4F81-9FAF-C58C7DF05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3551238"/>
              <a:ext cx="79375" cy="196850"/>
            </a:xfrm>
            <a:custGeom>
              <a:avLst/>
              <a:gdLst>
                <a:gd name="T0" fmla="*/ 50 w 50"/>
                <a:gd name="T1" fmla="*/ 43 h 124"/>
                <a:gd name="T2" fmla="*/ 21 w 50"/>
                <a:gd name="T3" fmla="*/ 124 h 124"/>
                <a:gd name="T4" fmla="*/ 0 w 50"/>
                <a:gd name="T5" fmla="*/ 81 h 124"/>
                <a:gd name="T6" fmla="*/ 31 w 50"/>
                <a:gd name="T7" fmla="*/ 0 h 124"/>
                <a:gd name="T8" fmla="*/ 50 w 50"/>
                <a:gd name="T9" fmla="*/ 4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4">
                  <a:moveTo>
                    <a:pt x="50" y="43"/>
                  </a:moveTo>
                  <a:lnTo>
                    <a:pt x="21" y="124"/>
                  </a:lnTo>
                  <a:lnTo>
                    <a:pt x="0" y="81"/>
                  </a:lnTo>
                  <a:lnTo>
                    <a:pt x="31" y="0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32">
              <a:extLst>
                <a:ext uri="{FF2B5EF4-FFF2-40B4-BE49-F238E27FC236}">
                  <a16:creationId xmlns:a16="http://schemas.microsoft.com/office/drawing/2014/main" id="{006D8008-F2F8-4E9D-B016-1A616E2B7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338" y="3505200"/>
              <a:ext cx="141288" cy="141288"/>
            </a:xfrm>
            <a:custGeom>
              <a:avLst/>
              <a:gdLst>
                <a:gd name="T0" fmla="*/ 12 w 89"/>
                <a:gd name="T1" fmla="*/ 45 h 89"/>
                <a:gd name="T2" fmla="*/ 89 w 89"/>
                <a:gd name="T3" fmla="*/ 89 h 89"/>
                <a:gd name="T4" fmla="*/ 77 w 89"/>
                <a:gd name="T5" fmla="*/ 43 h 89"/>
                <a:gd name="T6" fmla="*/ 0 w 89"/>
                <a:gd name="T7" fmla="*/ 0 h 89"/>
                <a:gd name="T8" fmla="*/ 12 w 89"/>
                <a:gd name="T9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2" y="45"/>
                  </a:moveTo>
                  <a:lnTo>
                    <a:pt x="89" y="89"/>
                  </a:lnTo>
                  <a:lnTo>
                    <a:pt x="77" y="43"/>
                  </a:lnTo>
                  <a:lnTo>
                    <a:pt x="0" y="0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33">
              <a:extLst>
                <a:ext uri="{FF2B5EF4-FFF2-40B4-BE49-F238E27FC236}">
                  <a16:creationId xmlns:a16="http://schemas.microsoft.com/office/drawing/2014/main" id="{DAFFBBEE-26AB-4928-9177-D2C158844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6" y="3448050"/>
              <a:ext cx="92075" cy="190500"/>
            </a:xfrm>
            <a:custGeom>
              <a:avLst/>
              <a:gdLst>
                <a:gd name="T0" fmla="*/ 58 w 58"/>
                <a:gd name="T1" fmla="*/ 45 h 120"/>
                <a:gd name="T2" fmla="*/ 12 w 58"/>
                <a:gd name="T3" fmla="*/ 120 h 120"/>
                <a:gd name="T4" fmla="*/ 0 w 58"/>
                <a:gd name="T5" fmla="*/ 74 h 120"/>
                <a:gd name="T6" fmla="*/ 46 w 58"/>
                <a:gd name="T7" fmla="*/ 0 h 120"/>
                <a:gd name="T8" fmla="*/ 58 w 58"/>
                <a:gd name="T9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0">
                  <a:moveTo>
                    <a:pt x="58" y="45"/>
                  </a:moveTo>
                  <a:lnTo>
                    <a:pt x="12" y="120"/>
                  </a:lnTo>
                  <a:lnTo>
                    <a:pt x="0" y="74"/>
                  </a:lnTo>
                  <a:lnTo>
                    <a:pt x="46" y="0"/>
                  </a:lnTo>
                  <a:lnTo>
                    <a:pt x="5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34">
              <a:extLst>
                <a:ext uri="{FF2B5EF4-FFF2-40B4-BE49-F238E27FC236}">
                  <a16:creationId xmlns:a16="http://schemas.microsoft.com/office/drawing/2014/main" id="{7B7413ED-2827-445C-BBA2-780C75044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3352800"/>
              <a:ext cx="109538" cy="166688"/>
            </a:xfrm>
            <a:custGeom>
              <a:avLst/>
              <a:gdLst>
                <a:gd name="T0" fmla="*/ 2 w 69"/>
                <a:gd name="T1" fmla="*/ 48 h 105"/>
                <a:gd name="T2" fmla="*/ 69 w 69"/>
                <a:gd name="T3" fmla="*/ 105 h 105"/>
                <a:gd name="T4" fmla="*/ 67 w 69"/>
                <a:gd name="T5" fmla="*/ 58 h 105"/>
                <a:gd name="T6" fmla="*/ 0 w 69"/>
                <a:gd name="T7" fmla="*/ 0 h 105"/>
                <a:gd name="T8" fmla="*/ 2 w 69"/>
                <a:gd name="T9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5">
                  <a:moveTo>
                    <a:pt x="2" y="48"/>
                  </a:moveTo>
                  <a:lnTo>
                    <a:pt x="69" y="105"/>
                  </a:lnTo>
                  <a:lnTo>
                    <a:pt x="67" y="58"/>
                  </a:lnTo>
                  <a:lnTo>
                    <a:pt x="0" y="0"/>
                  </a:lnTo>
                  <a:lnTo>
                    <a:pt x="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35">
              <a:extLst>
                <a:ext uri="{FF2B5EF4-FFF2-40B4-BE49-F238E27FC236}">
                  <a16:creationId xmlns:a16="http://schemas.microsoft.com/office/drawing/2014/main" id="{9630280D-396B-4FF2-BFF1-9D36D70E0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3341688"/>
              <a:ext cx="100013" cy="174625"/>
            </a:xfrm>
            <a:custGeom>
              <a:avLst/>
              <a:gdLst>
                <a:gd name="T0" fmla="*/ 63 w 63"/>
                <a:gd name="T1" fmla="*/ 48 h 110"/>
                <a:gd name="T2" fmla="*/ 3 w 63"/>
                <a:gd name="T3" fmla="*/ 110 h 110"/>
                <a:gd name="T4" fmla="*/ 0 w 63"/>
                <a:gd name="T5" fmla="*/ 65 h 110"/>
                <a:gd name="T6" fmla="*/ 63 w 63"/>
                <a:gd name="T7" fmla="*/ 0 h 110"/>
                <a:gd name="T8" fmla="*/ 63 w 63"/>
                <a:gd name="T9" fmla="*/ 4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0">
                  <a:moveTo>
                    <a:pt x="63" y="48"/>
                  </a:moveTo>
                  <a:lnTo>
                    <a:pt x="3" y="110"/>
                  </a:lnTo>
                  <a:lnTo>
                    <a:pt x="0" y="65"/>
                  </a:lnTo>
                  <a:lnTo>
                    <a:pt x="63" y="0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36">
              <a:extLst>
                <a:ext uri="{FF2B5EF4-FFF2-40B4-BE49-F238E27FC236}">
                  <a16:creationId xmlns:a16="http://schemas.microsoft.com/office/drawing/2014/main" id="{FA9B50FA-DB08-45E5-8B1B-338D64780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3" y="3205163"/>
              <a:ext cx="93663" cy="182563"/>
            </a:xfrm>
            <a:custGeom>
              <a:avLst/>
              <a:gdLst>
                <a:gd name="T0" fmla="*/ 0 w 59"/>
                <a:gd name="T1" fmla="*/ 45 h 115"/>
                <a:gd name="T2" fmla="*/ 52 w 59"/>
                <a:gd name="T3" fmla="*/ 115 h 115"/>
                <a:gd name="T4" fmla="*/ 59 w 59"/>
                <a:gd name="T5" fmla="*/ 69 h 115"/>
                <a:gd name="T6" fmla="*/ 7 w 59"/>
                <a:gd name="T7" fmla="*/ 0 h 115"/>
                <a:gd name="T8" fmla="*/ 0 w 59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5">
                  <a:moveTo>
                    <a:pt x="0" y="45"/>
                  </a:moveTo>
                  <a:lnTo>
                    <a:pt x="52" y="115"/>
                  </a:lnTo>
                  <a:lnTo>
                    <a:pt x="59" y="69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37">
              <a:extLst>
                <a:ext uri="{FF2B5EF4-FFF2-40B4-BE49-F238E27FC236}">
                  <a16:creationId xmlns:a16="http://schemas.microsoft.com/office/drawing/2014/main" id="{A24E80B4-596A-412B-BCED-6A68FC8B1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1" y="3243263"/>
              <a:ext cx="128588" cy="150813"/>
            </a:xfrm>
            <a:custGeom>
              <a:avLst/>
              <a:gdLst>
                <a:gd name="T0" fmla="*/ 72 w 81"/>
                <a:gd name="T1" fmla="*/ 45 h 95"/>
                <a:gd name="T2" fmla="*/ 0 w 81"/>
                <a:gd name="T3" fmla="*/ 95 h 95"/>
                <a:gd name="T4" fmla="*/ 7 w 81"/>
                <a:gd name="T5" fmla="*/ 48 h 95"/>
                <a:gd name="T6" fmla="*/ 81 w 81"/>
                <a:gd name="T7" fmla="*/ 0 h 95"/>
                <a:gd name="T8" fmla="*/ 72 w 81"/>
                <a:gd name="T9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5">
                  <a:moveTo>
                    <a:pt x="72" y="45"/>
                  </a:moveTo>
                  <a:lnTo>
                    <a:pt x="0" y="95"/>
                  </a:lnTo>
                  <a:lnTo>
                    <a:pt x="7" y="48"/>
                  </a:lnTo>
                  <a:lnTo>
                    <a:pt x="81" y="0"/>
                  </a:lnTo>
                  <a:lnTo>
                    <a:pt x="7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38">
              <a:extLst>
                <a:ext uri="{FF2B5EF4-FFF2-40B4-BE49-F238E27FC236}">
                  <a16:creationId xmlns:a16="http://schemas.microsoft.com/office/drawing/2014/main" id="{58683AD9-7637-4514-B0E1-CDE9A073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3063875"/>
              <a:ext cx="84138" cy="193675"/>
            </a:xfrm>
            <a:custGeom>
              <a:avLst/>
              <a:gdLst>
                <a:gd name="T0" fmla="*/ 0 w 53"/>
                <a:gd name="T1" fmla="*/ 43 h 122"/>
                <a:gd name="T2" fmla="*/ 36 w 53"/>
                <a:gd name="T3" fmla="*/ 122 h 122"/>
                <a:gd name="T4" fmla="*/ 53 w 53"/>
                <a:gd name="T5" fmla="*/ 79 h 122"/>
                <a:gd name="T6" fmla="*/ 17 w 53"/>
                <a:gd name="T7" fmla="*/ 0 h 122"/>
                <a:gd name="T8" fmla="*/ 0 w 53"/>
                <a:gd name="T9" fmla="*/ 4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22">
                  <a:moveTo>
                    <a:pt x="0" y="43"/>
                  </a:moveTo>
                  <a:lnTo>
                    <a:pt x="36" y="122"/>
                  </a:lnTo>
                  <a:lnTo>
                    <a:pt x="53" y="79"/>
                  </a:lnTo>
                  <a:lnTo>
                    <a:pt x="17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39">
              <a:extLst>
                <a:ext uri="{FF2B5EF4-FFF2-40B4-BE49-F238E27FC236}">
                  <a16:creationId xmlns:a16="http://schemas.microsoft.com/office/drawing/2014/main" id="{7220F407-C029-4248-9C45-5DDB3EE65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1" y="3148013"/>
              <a:ext cx="155575" cy="120650"/>
            </a:xfrm>
            <a:custGeom>
              <a:avLst/>
              <a:gdLst>
                <a:gd name="T0" fmla="*/ 81 w 98"/>
                <a:gd name="T1" fmla="*/ 43 h 76"/>
                <a:gd name="T2" fmla="*/ 0 w 98"/>
                <a:gd name="T3" fmla="*/ 76 h 76"/>
                <a:gd name="T4" fmla="*/ 17 w 98"/>
                <a:gd name="T5" fmla="*/ 33 h 76"/>
                <a:gd name="T6" fmla="*/ 98 w 98"/>
                <a:gd name="T7" fmla="*/ 0 h 76"/>
                <a:gd name="T8" fmla="*/ 81 w 98"/>
                <a:gd name="T9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6">
                  <a:moveTo>
                    <a:pt x="81" y="43"/>
                  </a:moveTo>
                  <a:lnTo>
                    <a:pt x="0" y="76"/>
                  </a:lnTo>
                  <a:lnTo>
                    <a:pt x="17" y="33"/>
                  </a:lnTo>
                  <a:lnTo>
                    <a:pt x="98" y="0"/>
                  </a:lnTo>
                  <a:lnTo>
                    <a:pt x="8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40">
              <a:extLst>
                <a:ext uri="{FF2B5EF4-FFF2-40B4-BE49-F238E27FC236}">
                  <a16:creationId xmlns:a16="http://schemas.microsoft.com/office/drawing/2014/main" id="{5D3BBAFC-A447-446A-806B-655F7F29D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2941638"/>
              <a:ext cx="71438" cy="195263"/>
            </a:xfrm>
            <a:custGeom>
              <a:avLst/>
              <a:gdLst>
                <a:gd name="T0" fmla="*/ 0 w 45"/>
                <a:gd name="T1" fmla="*/ 39 h 123"/>
                <a:gd name="T2" fmla="*/ 19 w 45"/>
                <a:gd name="T3" fmla="*/ 123 h 123"/>
                <a:gd name="T4" fmla="*/ 45 w 45"/>
                <a:gd name="T5" fmla="*/ 84 h 123"/>
                <a:gd name="T6" fmla="*/ 26 w 45"/>
                <a:gd name="T7" fmla="*/ 0 h 123"/>
                <a:gd name="T8" fmla="*/ 0 w 45"/>
                <a:gd name="T9" fmla="*/ 3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3">
                  <a:moveTo>
                    <a:pt x="0" y="39"/>
                  </a:moveTo>
                  <a:lnTo>
                    <a:pt x="19" y="123"/>
                  </a:lnTo>
                  <a:lnTo>
                    <a:pt x="45" y="84"/>
                  </a:lnTo>
                  <a:lnTo>
                    <a:pt x="2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41">
              <a:extLst>
                <a:ext uri="{FF2B5EF4-FFF2-40B4-BE49-F238E27FC236}">
                  <a16:creationId xmlns:a16="http://schemas.microsoft.com/office/drawing/2014/main" id="{813CEAEF-08D4-4466-8EF8-3A52A851D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3067050"/>
              <a:ext cx="174625" cy="88900"/>
            </a:xfrm>
            <a:custGeom>
              <a:avLst/>
              <a:gdLst>
                <a:gd name="T0" fmla="*/ 86 w 110"/>
                <a:gd name="T1" fmla="*/ 39 h 56"/>
                <a:gd name="T2" fmla="*/ 0 w 110"/>
                <a:gd name="T3" fmla="*/ 56 h 56"/>
                <a:gd name="T4" fmla="*/ 24 w 110"/>
                <a:gd name="T5" fmla="*/ 15 h 56"/>
                <a:gd name="T6" fmla="*/ 110 w 110"/>
                <a:gd name="T7" fmla="*/ 0 h 56"/>
                <a:gd name="T8" fmla="*/ 86 w 110"/>
                <a:gd name="T9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6">
                  <a:moveTo>
                    <a:pt x="86" y="39"/>
                  </a:moveTo>
                  <a:lnTo>
                    <a:pt x="0" y="56"/>
                  </a:lnTo>
                  <a:lnTo>
                    <a:pt x="24" y="15"/>
                  </a:lnTo>
                  <a:lnTo>
                    <a:pt x="110" y="0"/>
                  </a:lnTo>
                  <a:lnTo>
                    <a:pt x="8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42">
              <a:extLst>
                <a:ext uri="{FF2B5EF4-FFF2-40B4-BE49-F238E27FC236}">
                  <a16:creationId xmlns:a16="http://schemas.microsoft.com/office/drawing/2014/main" id="{343C0C7A-F951-421E-BB83-7C0094145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288" y="2840038"/>
              <a:ext cx="53975" cy="190500"/>
            </a:xfrm>
            <a:custGeom>
              <a:avLst/>
              <a:gdLst>
                <a:gd name="T0" fmla="*/ 0 w 34"/>
                <a:gd name="T1" fmla="*/ 31 h 120"/>
                <a:gd name="T2" fmla="*/ 0 w 34"/>
                <a:gd name="T3" fmla="*/ 120 h 120"/>
                <a:gd name="T4" fmla="*/ 34 w 34"/>
                <a:gd name="T5" fmla="*/ 86 h 120"/>
                <a:gd name="T6" fmla="*/ 31 w 34"/>
                <a:gd name="T7" fmla="*/ 0 h 120"/>
                <a:gd name="T8" fmla="*/ 0 w 34"/>
                <a:gd name="T9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0">
                  <a:moveTo>
                    <a:pt x="0" y="31"/>
                  </a:moveTo>
                  <a:lnTo>
                    <a:pt x="0" y="120"/>
                  </a:lnTo>
                  <a:lnTo>
                    <a:pt x="34" y="86"/>
                  </a:lnTo>
                  <a:lnTo>
                    <a:pt x="31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43">
              <a:extLst>
                <a:ext uri="{FF2B5EF4-FFF2-40B4-BE49-F238E27FC236}">
                  <a16:creationId xmlns:a16="http://schemas.microsoft.com/office/drawing/2014/main" id="{9C629686-32DE-4761-88C3-D0D5BA1E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2995613"/>
              <a:ext cx="193675" cy="57150"/>
            </a:xfrm>
            <a:custGeom>
              <a:avLst/>
              <a:gdLst>
                <a:gd name="T0" fmla="*/ 89 w 122"/>
                <a:gd name="T1" fmla="*/ 36 h 36"/>
                <a:gd name="T2" fmla="*/ 0 w 122"/>
                <a:gd name="T3" fmla="*/ 33 h 36"/>
                <a:gd name="T4" fmla="*/ 34 w 122"/>
                <a:gd name="T5" fmla="*/ 0 h 36"/>
                <a:gd name="T6" fmla="*/ 122 w 122"/>
                <a:gd name="T7" fmla="*/ 2 h 36"/>
                <a:gd name="T8" fmla="*/ 89 w 12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6">
                  <a:moveTo>
                    <a:pt x="89" y="36"/>
                  </a:moveTo>
                  <a:lnTo>
                    <a:pt x="0" y="33"/>
                  </a:lnTo>
                  <a:lnTo>
                    <a:pt x="34" y="0"/>
                  </a:lnTo>
                  <a:lnTo>
                    <a:pt x="122" y="2"/>
                  </a:lnTo>
                  <a:lnTo>
                    <a:pt x="8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Freeform 44">
              <a:extLst>
                <a:ext uri="{FF2B5EF4-FFF2-40B4-BE49-F238E27FC236}">
                  <a16:creationId xmlns:a16="http://schemas.microsoft.com/office/drawing/2014/main" id="{E579AD60-B1AF-4520-8391-C8A7B6D50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941763"/>
              <a:ext cx="285750" cy="103188"/>
            </a:xfrm>
            <a:custGeom>
              <a:avLst/>
              <a:gdLst>
                <a:gd name="T0" fmla="*/ 1 w 75"/>
                <a:gd name="T1" fmla="*/ 0 h 27"/>
                <a:gd name="T2" fmla="*/ 75 w 75"/>
                <a:gd name="T3" fmla="*/ 19 h 27"/>
                <a:gd name="T4" fmla="*/ 74 w 75"/>
                <a:gd name="T5" fmla="*/ 27 h 27"/>
                <a:gd name="T6" fmla="*/ 0 w 75"/>
                <a:gd name="T7" fmla="*/ 2 h 27"/>
                <a:gd name="T8" fmla="*/ 1 w 7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">
                  <a:moveTo>
                    <a:pt x="1" y="0"/>
                  </a:moveTo>
                  <a:cubicBezTo>
                    <a:pt x="24" y="13"/>
                    <a:pt x="49" y="19"/>
                    <a:pt x="75" y="19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48" y="25"/>
                    <a:pt x="22" y="16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45">
              <a:extLst>
                <a:ext uri="{FF2B5EF4-FFF2-40B4-BE49-F238E27FC236}">
                  <a16:creationId xmlns:a16="http://schemas.microsoft.com/office/drawing/2014/main" id="{05366CE5-C231-4F1F-9330-3D4861873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2816225"/>
              <a:ext cx="38100" cy="141288"/>
            </a:xfrm>
            <a:custGeom>
              <a:avLst/>
              <a:gdLst>
                <a:gd name="T0" fmla="*/ 0 w 24"/>
                <a:gd name="T1" fmla="*/ 24 h 89"/>
                <a:gd name="T2" fmla="*/ 0 w 24"/>
                <a:gd name="T3" fmla="*/ 89 h 89"/>
                <a:gd name="T4" fmla="*/ 24 w 24"/>
                <a:gd name="T5" fmla="*/ 65 h 89"/>
                <a:gd name="T6" fmla="*/ 24 w 24"/>
                <a:gd name="T7" fmla="*/ 0 h 89"/>
                <a:gd name="T8" fmla="*/ 0 w 24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9">
                  <a:moveTo>
                    <a:pt x="0" y="24"/>
                  </a:moveTo>
                  <a:lnTo>
                    <a:pt x="0" y="89"/>
                  </a:lnTo>
                  <a:lnTo>
                    <a:pt x="24" y="65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46">
              <a:extLst>
                <a:ext uri="{FF2B5EF4-FFF2-40B4-BE49-F238E27FC236}">
                  <a16:creationId xmlns:a16="http://schemas.microsoft.com/office/drawing/2014/main" id="{C5E9A96F-9FEF-475D-B349-1CF55591D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2935288"/>
              <a:ext cx="139700" cy="38100"/>
            </a:xfrm>
            <a:custGeom>
              <a:avLst/>
              <a:gdLst>
                <a:gd name="T0" fmla="*/ 64 w 88"/>
                <a:gd name="T1" fmla="*/ 24 h 24"/>
                <a:gd name="T2" fmla="*/ 0 w 88"/>
                <a:gd name="T3" fmla="*/ 21 h 24"/>
                <a:gd name="T4" fmla="*/ 24 w 88"/>
                <a:gd name="T5" fmla="*/ 0 h 24"/>
                <a:gd name="T6" fmla="*/ 88 w 88"/>
                <a:gd name="T7" fmla="*/ 0 h 24"/>
                <a:gd name="T8" fmla="*/ 64 w 8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4">
                  <a:moveTo>
                    <a:pt x="64" y="24"/>
                  </a:moveTo>
                  <a:lnTo>
                    <a:pt x="0" y="21"/>
                  </a:lnTo>
                  <a:lnTo>
                    <a:pt x="24" y="0"/>
                  </a:lnTo>
                  <a:lnTo>
                    <a:pt x="88" y="0"/>
                  </a:ln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8209E8C7-439B-4CA3-B9C8-041A982F7995}"/>
              </a:ext>
            </a:extLst>
          </p:cNvPr>
          <p:cNvGrpSpPr/>
          <p:nvPr/>
        </p:nvGrpSpPr>
        <p:grpSpPr>
          <a:xfrm>
            <a:off x="976206" y="2060110"/>
            <a:ext cx="2935394" cy="2474936"/>
            <a:chOff x="5364163" y="2816225"/>
            <a:chExt cx="1457325" cy="1228726"/>
          </a:xfrm>
          <a:gradFill>
            <a:gsLst>
              <a:gs pos="0">
                <a:schemeClr val="accent2"/>
              </a:gs>
              <a:gs pos="49000">
                <a:schemeClr val="accent3"/>
              </a:gs>
              <a:gs pos="95000">
                <a:schemeClr val="accent4"/>
              </a:gs>
            </a:gsLst>
            <a:lin ang="5400000" scaled="1"/>
          </a:gradFill>
        </p:grpSpPr>
        <p:sp>
          <p:nvSpPr>
            <p:cNvPr id="160" name="Freeform 5">
              <a:extLst>
                <a:ext uri="{FF2B5EF4-FFF2-40B4-BE49-F238E27FC236}">
                  <a16:creationId xmlns:a16="http://schemas.microsoft.com/office/drawing/2014/main" id="{2EA70C90-1B02-4C07-AE8E-C8E850B09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3897313"/>
              <a:ext cx="193675" cy="63500"/>
            </a:xfrm>
            <a:custGeom>
              <a:avLst/>
              <a:gdLst>
                <a:gd name="T0" fmla="*/ 86 w 122"/>
                <a:gd name="T1" fmla="*/ 40 h 40"/>
                <a:gd name="T2" fmla="*/ 0 w 122"/>
                <a:gd name="T3" fmla="*/ 31 h 40"/>
                <a:gd name="T4" fmla="*/ 36 w 122"/>
                <a:gd name="T5" fmla="*/ 0 h 40"/>
                <a:gd name="T6" fmla="*/ 122 w 122"/>
                <a:gd name="T7" fmla="*/ 12 h 40"/>
                <a:gd name="T8" fmla="*/ 86 w 12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0">
                  <a:moveTo>
                    <a:pt x="86" y="40"/>
                  </a:moveTo>
                  <a:lnTo>
                    <a:pt x="0" y="31"/>
                  </a:lnTo>
                  <a:lnTo>
                    <a:pt x="36" y="0"/>
                  </a:lnTo>
                  <a:lnTo>
                    <a:pt x="122" y="12"/>
                  </a:lnTo>
                  <a:lnTo>
                    <a:pt x="86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6">
              <a:extLst>
                <a:ext uri="{FF2B5EF4-FFF2-40B4-BE49-F238E27FC236}">
                  <a16:creationId xmlns:a16="http://schemas.microsoft.com/office/drawing/2014/main" id="{A38A5251-31A9-473C-B892-5746616BD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3736975"/>
              <a:ext cx="68263" cy="185738"/>
            </a:xfrm>
            <a:custGeom>
              <a:avLst/>
              <a:gdLst>
                <a:gd name="T0" fmla="*/ 7 w 43"/>
                <a:gd name="T1" fmla="*/ 31 h 117"/>
                <a:gd name="T2" fmla="*/ 0 w 43"/>
                <a:gd name="T3" fmla="*/ 117 h 117"/>
                <a:gd name="T4" fmla="*/ 36 w 43"/>
                <a:gd name="T5" fmla="*/ 89 h 117"/>
                <a:gd name="T6" fmla="*/ 43 w 43"/>
                <a:gd name="T7" fmla="*/ 0 h 117"/>
                <a:gd name="T8" fmla="*/ 7 w 43"/>
                <a:gd name="T9" fmla="*/ 3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7">
                  <a:moveTo>
                    <a:pt x="7" y="31"/>
                  </a:moveTo>
                  <a:lnTo>
                    <a:pt x="0" y="117"/>
                  </a:lnTo>
                  <a:lnTo>
                    <a:pt x="36" y="89"/>
                  </a:lnTo>
                  <a:lnTo>
                    <a:pt x="43" y="0"/>
                  </a:lnTo>
                  <a:lnTo>
                    <a:pt x="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7">
              <a:extLst>
                <a:ext uri="{FF2B5EF4-FFF2-40B4-BE49-F238E27FC236}">
                  <a16:creationId xmlns:a16="http://schemas.microsoft.com/office/drawing/2014/main" id="{C06E1EAC-4524-404E-96BB-1CF9BBF7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738" y="3794125"/>
              <a:ext cx="187325" cy="68263"/>
            </a:xfrm>
            <a:custGeom>
              <a:avLst/>
              <a:gdLst>
                <a:gd name="T0" fmla="*/ 89 w 118"/>
                <a:gd name="T1" fmla="*/ 36 h 43"/>
                <a:gd name="T2" fmla="*/ 0 w 118"/>
                <a:gd name="T3" fmla="*/ 43 h 43"/>
                <a:gd name="T4" fmla="*/ 29 w 118"/>
                <a:gd name="T5" fmla="*/ 7 h 43"/>
                <a:gd name="T6" fmla="*/ 118 w 118"/>
                <a:gd name="T7" fmla="*/ 0 h 43"/>
                <a:gd name="T8" fmla="*/ 89 w 118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43">
                  <a:moveTo>
                    <a:pt x="89" y="36"/>
                  </a:moveTo>
                  <a:lnTo>
                    <a:pt x="0" y="43"/>
                  </a:lnTo>
                  <a:lnTo>
                    <a:pt x="29" y="7"/>
                  </a:lnTo>
                  <a:lnTo>
                    <a:pt x="118" y="0"/>
                  </a:lnTo>
                  <a:lnTo>
                    <a:pt x="8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99210493-9A8F-4645-BBAC-2498A3B8A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3649663"/>
              <a:ext cx="65088" cy="196850"/>
            </a:xfrm>
            <a:custGeom>
              <a:avLst/>
              <a:gdLst>
                <a:gd name="T0" fmla="*/ 0 w 41"/>
                <a:gd name="T1" fmla="*/ 38 h 124"/>
                <a:gd name="T2" fmla="*/ 10 w 41"/>
                <a:gd name="T3" fmla="*/ 124 h 124"/>
                <a:gd name="T4" fmla="*/ 41 w 41"/>
                <a:gd name="T5" fmla="*/ 86 h 124"/>
                <a:gd name="T6" fmla="*/ 29 w 41"/>
                <a:gd name="T7" fmla="*/ 0 h 124"/>
                <a:gd name="T8" fmla="*/ 0 w 41"/>
                <a:gd name="T9" fmla="*/ 3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24">
                  <a:moveTo>
                    <a:pt x="0" y="38"/>
                  </a:moveTo>
                  <a:lnTo>
                    <a:pt x="10" y="124"/>
                  </a:lnTo>
                  <a:lnTo>
                    <a:pt x="41" y="86"/>
                  </a:lnTo>
                  <a:lnTo>
                    <a:pt x="29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9">
              <a:extLst>
                <a:ext uri="{FF2B5EF4-FFF2-40B4-BE49-F238E27FC236}">
                  <a16:creationId xmlns:a16="http://schemas.microsoft.com/office/drawing/2014/main" id="{367AFE97-904E-428F-A2C1-EEB820F50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6" y="3652838"/>
              <a:ext cx="163513" cy="111125"/>
            </a:xfrm>
            <a:custGeom>
              <a:avLst/>
              <a:gdLst>
                <a:gd name="T0" fmla="*/ 84 w 103"/>
                <a:gd name="T1" fmla="*/ 43 h 70"/>
                <a:gd name="T2" fmla="*/ 0 w 103"/>
                <a:gd name="T3" fmla="*/ 70 h 70"/>
                <a:gd name="T4" fmla="*/ 22 w 103"/>
                <a:gd name="T5" fmla="*/ 27 h 70"/>
                <a:gd name="T6" fmla="*/ 103 w 103"/>
                <a:gd name="T7" fmla="*/ 0 h 70"/>
                <a:gd name="T8" fmla="*/ 84 w 103"/>
                <a:gd name="T9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0">
                  <a:moveTo>
                    <a:pt x="84" y="43"/>
                  </a:moveTo>
                  <a:lnTo>
                    <a:pt x="0" y="70"/>
                  </a:lnTo>
                  <a:lnTo>
                    <a:pt x="22" y="27"/>
                  </a:lnTo>
                  <a:lnTo>
                    <a:pt x="103" y="0"/>
                  </a:lnTo>
                  <a:lnTo>
                    <a:pt x="8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10">
              <a:extLst>
                <a:ext uri="{FF2B5EF4-FFF2-40B4-BE49-F238E27FC236}">
                  <a16:creationId xmlns:a16="http://schemas.microsoft.com/office/drawing/2014/main" id="{F7994265-DC26-41B6-9E80-B492E13AC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3554413"/>
              <a:ext cx="79375" cy="193675"/>
            </a:xfrm>
            <a:custGeom>
              <a:avLst/>
              <a:gdLst>
                <a:gd name="T0" fmla="*/ 0 w 50"/>
                <a:gd name="T1" fmla="*/ 41 h 122"/>
                <a:gd name="T2" fmla="*/ 28 w 50"/>
                <a:gd name="T3" fmla="*/ 122 h 122"/>
                <a:gd name="T4" fmla="*/ 50 w 50"/>
                <a:gd name="T5" fmla="*/ 81 h 122"/>
                <a:gd name="T6" fmla="*/ 21 w 50"/>
                <a:gd name="T7" fmla="*/ 0 h 122"/>
                <a:gd name="T8" fmla="*/ 0 w 50"/>
                <a:gd name="T9" fmla="*/ 4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2">
                  <a:moveTo>
                    <a:pt x="0" y="41"/>
                  </a:moveTo>
                  <a:lnTo>
                    <a:pt x="28" y="122"/>
                  </a:lnTo>
                  <a:lnTo>
                    <a:pt x="50" y="81"/>
                  </a:lnTo>
                  <a:lnTo>
                    <a:pt x="21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11">
              <a:extLst>
                <a:ext uri="{FF2B5EF4-FFF2-40B4-BE49-F238E27FC236}">
                  <a16:creationId xmlns:a16="http://schemas.microsoft.com/office/drawing/2014/main" id="{D9180CF4-F3F7-4E52-A522-F1A4CA0AD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201" y="3508375"/>
              <a:ext cx="136525" cy="138113"/>
            </a:xfrm>
            <a:custGeom>
              <a:avLst/>
              <a:gdLst>
                <a:gd name="T0" fmla="*/ 74 w 86"/>
                <a:gd name="T1" fmla="*/ 43 h 87"/>
                <a:gd name="T2" fmla="*/ 0 w 86"/>
                <a:gd name="T3" fmla="*/ 87 h 87"/>
                <a:gd name="T4" fmla="*/ 10 w 86"/>
                <a:gd name="T5" fmla="*/ 41 h 87"/>
                <a:gd name="T6" fmla="*/ 86 w 86"/>
                <a:gd name="T7" fmla="*/ 0 h 87"/>
                <a:gd name="T8" fmla="*/ 74 w 86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74" y="43"/>
                  </a:moveTo>
                  <a:lnTo>
                    <a:pt x="0" y="87"/>
                  </a:lnTo>
                  <a:lnTo>
                    <a:pt x="10" y="41"/>
                  </a:lnTo>
                  <a:lnTo>
                    <a:pt x="86" y="0"/>
                  </a:lnTo>
                  <a:lnTo>
                    <a:pt x="7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12">
              <a:extLst>
                <a:ext uri="{FF2B5EF4-FFF2-40B4-BE49-F238E27FC236}">
                  <a16:creationId xmlns:a16="http://schemas.microsoft.com/office/drawing/2014/main" id="{594A920C-C9D6-4897-9CAD-E18170B4F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1" y="3448050"/>
              <a:ext cx="90488" cy="190500"/>
            </a:xfrm>
            <a:custGeom>
              <a:avLst/>
              <a:gdLst>
                <a:gd name="T0" fmla="*/ 0 w 57"/>
                <a:gd name="T1" fmla="*/ 45 h 120"/>
                <a:gd name="T2" fmla="*/ 45 w 57"/>
                <a:gd name="T3" fmla="*/ 120 h 120"/>
                <a:gd name="T4" fmla="*/ 57 w 57"/>
                <a:gd name="T5" fmla="*/ 74 h 120"/>
                <a:gd name="T6" fmla="*/ 12 w 57"/>
                <a:gd name="T7" fmla="*/ 0 h 120"/>
                <a:gd name="T8" fmla="*/ 0 w 57"/>
                <a:gd name="T9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0">
                  <a:moveTo>
                    <a:pt x="0" y="45"/>
                  </a:moveTo>
                  <a:lnTo>
                    <a:pt x="45" y="120"/>
                  </a:lnTo>
                  <a:lnTo>
                    <a:pt x="57" y="74"/>
                  </a:lnTo>
                  <a:lnTo>
                    <a:pt x="12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13">
              <a:extLst>
                <a:ext uri="{FF2B5EF4-FFF2-40B4-BE49-F238E27FC236}">
                  <a16:creationId xmlns:a16="http://schemas.microsoft.com/office/drawing/2014/main" id="{6F2E70D9-659C-4FBF-A3B3-60E167EE3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363" y="3355975"/>
              <a:ext cx="111125" cy="163513"/>
            </a:xfrm>
            <a:custGeom>
              <a:avLst/>
              <a:gdLst>
                <a:gd name="T0" fmla="*/ 67 w 70"/>
                <a:gd name="T1" fmla="*/ 46 h 103"/>
                <a:gd name="T2" fmla="*/ 0 w 70"/>
                <a:gd name="T3" fmla="*/ 103 h 103"/>
                <a:gd name="T4" fmla="*/ 3 w 70"/>
                <a:gd name="T5" fmla="*/ 58 h 103"/>
                <a:gd name="T6" fmla="*/ 70 w 70"/>
                <a:gd name="T7" fmla="*/ 0 h 103"/>
                <a:gd name="T8" fmla="*/ 67 w 70"/>
                <a:gd name="T9" fmla="*/ 4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3">
                  <a:moveTo>
                    <a:pt x="67" y="46"/>
                  </a:moveTo>
                  <a:lnTo>
                    <a:pt x="0" y="103"/>
                  </a:lnTo>
                  <a:lnTo>
                    <a:pt x="3" y="58"/>
                  </a:lnTo>
                  <a:lnTo>
                    <a:pt x="70" y="0"/>
                  </a:lnTo>
                  <a:lnTo>
                    <a:pt x="6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14">
              <a:extLst>
                <a:ext uri="{FF2B5EF4-FFF2-40B4-BE49-F238E27FC236}">
                  <a16:creationId xmlns:a16="http://schemas.microsoft.com/office/drawing/2014/main" id="{88A90892-5775-48F2-A76E-EF3AB286C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713" y="3344863"/>
              <a:ext cx="98425" cy="174625"/>
            </a:xfrm>
            <a:custGeom>
              <a:avLst/>
              <a:gdLst>
                <a:gd name="T0" fmla="*/ 0 w 62"/>
                <a:gd name="T1" fmla="*/ 46 h 110"/>
                <a:gd name="T2" fmla="*/ 60 w 62"/>
                <a:gd name="T3" fmla="*/ 110 h 110"/>
                <a:gd name="T4" fmla="*/ 62 w 62"/>
                <a:gd name="T5" fmla="*/ 63 h 110"/>
                <a:gd name="T6" fmla="*/ 2 w 62"/>
                <a:gd name="T7" fmla="*/ 0 h 110"/>
                <a:gd name="T8" fmla="*/ 0 w 62"/>
                <a:gd name="T9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10">
                  <a:moveTo>
                    <a:pt x="0" y="46"/>
                  </a:moveTo>
                  <a:lnTo>
                    <a:pt x="60" y="110"/>
                  </a:lnTo>
                  <a:lnTo>
                    <a:pt x="62" y="63"/>
                  </a:lnTo>
                  <a:lnTo>
                    <a:pt x="2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15">
              <a:extLst>
                <a:ext uri="{FF2B5EF4-FFF2-40B4-BE49-F238E27FC236}">
                  <a16:creationId xmlns:a16="http://schemas.microsoft.com/office/drawing/2014/main" id="{16B5470D-99CE-44E4-B830-D55A10B6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3205163"/>
              <a:ext cx="95250" cy="185738"/>
            </a:xfrm>
            <a:custGeom>
              <a:avLst/>
              <a:gdLst>
                <a:gd name="T0" fmla="*/ 60 w 60"/>
                <a:gd name="T1" fmla="*/ 48 h 117"/>
                <a:gd name="T2" fmla="*/ 7 w 60"/>
                <a:gd name="T3" fmla="*/ 117 h 117"/>
                <a:gd name="T4" fmla="*/ 0 w 60"/>
                <a:gd name="T5" fmla="*/ 72 h 117"/>
                <a:gd name="T6" fmla="*/ 53 w 60"/>
                <a:gd name="T7" fmla="*/ 0 h 117"/>
                <a:gd name="T8" fmla="*/ 60 w 60"/>
                <a:gd name="T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7">
                  <a:moveTo>
                    <a:pt x="60" y="48"/>
                  </a:moveTo>
                  <a:lnTo>
                    <a:pt x="7" y="117"/>
                  </a:lnTo>
                  <a:lnTo>
                    <a:pt x="0" y="72"/>
                  </a:lnTo>
                  <a:lnTo>
                    <a:pt x="53" y="0"/>
                  </a:lnTo>
                  <a:lnTo>
                    <a:pt x="6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16">
              <a:extLst>
                <a:ext uri="{FF2B5EF4-FFF2-40B4-BE49-F238E27FC236}">
                  <a16:creationId xmlns:a16="http://schemas.microsoft.com/office/drawing/2014/main" id="{8B61E887-73E8-42F6-84CD-101DC90EE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3243263"/>
              <a:ext cx="123825" cy="150813"/>
            </a:xfrm>
            <a:custGeom>
              <a:avLst/>
              <a:gdLst>
                <a:gd name="T0" fmla="*/ 7 w 78"/>
                <a:gd name="T1" fmla="*/ 48 h 95"/>
                <a:gd name="T2" fmla="*/ 78 w 78"/>
                <a:gd name="T3" fmla="*/ 95 h 95"/>
                <a:gd name="T4" fmla="*/ 71 w 78"/>
                <a:gd name="T5" fmla="*/ 50 h 95"/>
                <a:gd name="T6" fmla="*/ 0 w 78"/>
                <a:gd name="T7" fmla="*/ 0 h 95"/>
                <a:gd name="T8" fmla="*/ 7 w 78"/>
                <a:gd name="T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95">
                  <a:moveTo>
                    <a:pt x="7" y="48"/>
                  </a:moveTo>
                  <a:lnTo>
                    <a:pt x="78" y="95"/>
                  </a:lnTo>
                  <a:lnTo>
                    <a:pt x="71" y="50"/>
                  </a:lnTo>
                  <a:lnTo>
                    <a:pt x="0" y="0"/>
                  </a:lnTo>
                  <a:lnTo>
                    <a:pt x="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17">
              <a:extLst>
                <a:ext uri="{FF2B5EF4-FFF2-40B4-BE49-F238E27FC236}">
                  <a16:creationId xmlns:a16="http://schemas.microsoft.com/office/drawing/2014/main" id="{81D26F56-D877-492D-83C2-74A0AB50E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263" y="3067050"/>
              <a:ext cx="84138" cy="195263"/>
            </a:xfrm>
            <a:custGeom>
              <a:avLst/>
              <a:gdLst>
                <a:gd name="T0" fmla="*/ 53 w 53"/>
                <a:gd name="T1" fmla="*/ 44 h 123"/>
                <a:gd name="T2" fmla="*/ 17 w 53"/>
                <a:gd name="T3" fmla="*/ 123 h 123"/>
                <a:gd name="T4" fmla="*/ 0 w 53"/>
                <a:gd name="T5" fmla="*/ 80 h 123"/>
                <a:gd name="T6" fmla="*/ 36 w 53"/>
                <a:gd name="T7" fmla="*/ 0 h 123"/>
                <a:gd name="T8" fmla="*/ 53 w 53"/>
                <a:gd name="T9" fmla="*/ 4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23">
                  <a:moveTo>
                    <a:pt x="53" y="44"/>
                  </a:moveTo>
                  <a:lnTo>
                    <a:pt x="17" y="123"/>
                  </a:lnTo>
                  <a:lnTo>
                    <a:pt x="0" y="80"/>
                  </a:lnTo>
                  <a:lnTo>
                    <a:pt x="36" y="0"/>
                  </a:lnTo>
                  <a:lnTo>
                    <a:pt x="5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18">
              <a:extLst>
                <a:ext uri="{FF2B5EF4-FFF2-40B4-BE49-F238E27FC236}">
                  <a16:creationId xmlns:a16="http://schemas.microsoft.com/office/drawing/2014/main" id="{984D3AAC-5895-401A-AEE3-9B7A5E89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6688" y="3151188"/>
              <a:ext cx="155575" cy="122238"/>
            </a:xfrm>
            <a:custGeom>
              <a:avLst/>
              <a:gdLst>
                <a:gd name="T0" fmla="*/ 17 w 98"/>
                <a:gd name="T1" fmla="*/ 43 h 77"/>
                <a:gd name="T2" fmla="*/ 98 w 98"/>
                <a:gd name="T3" fmla="*/ 77 h 77"/>
                <a:gd name="T4" fmla="*/ 82 w 98"/>
                <a:gd name="T5" fmla="*/ 34 h 77"/>
                <a:gd name="T6" fmla="*/ 0 w 98"/>
                <a:gd name="T7" fmla="*/ 0 h 77"/>
                <a:gd name="T8" fmla="*/ 17 w 98"/>
                <a:gd name="T9" fmla="*/ 4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7">
                  <a:moveTo>
                    <a:pt x="17" y="43"/>
                  </a:moveTo>
                  <a:lnTo>
                    <a:pt x="98" y="77"/>
                  </a:lnTo>
                  <a:lnTo>
                    <a:pt x="82" y="34"/>
                  </a:lnTo>
                  <a:lnTo>
                    <a:pt x="0" y="0"/>
                  </a:lnTo>
                  <a:lnTo>
                    <a:pt x="17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EC9AB111-4EB1-4540-B981-F475CA023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2941638"/>
              <a:ext cx="73025" cy="198438"/>
            </a:xfrm>
            <a:custGeom>
              <a:avLst/>
              <a:gdLst>
                <a:gd name="T0" fmla="*/ 46 w 46"/>
                <a:gd name="T1" fmla="*/ 39 h 125"/>
                <a:gd name="T2" fmla="*/ 27 w 46"/>
                <a:gd name="T3" fmla="*/ 125 h 125"/>
                <a:gd name="T4" fmla="*/ 0 w 46"/>
                <a:gd name="T5" fmla="*/ 87 h 125"/>
                <a:gd name="T6" fmla="*/ 19 w 46"/>
                <a:gd name="T7" fmla="*/ 0 h 125"/>
                <a:gd name="T8" fmla="*/ 46 w 46"/>
                <a:gd name="T9" fmla="*/ 3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5">
                  <a:moveTo>
                    <a:pt x="46" y="39"/>
                  </a:moveTo>
                  <a:lnTo>
                    <a:pt x="27" y="125"/>
                  </a:lnTo>
                  <a:lnTo>
                    <a:pt x="0" y="87"/>
                  </a:lnTo>
                  <a:lnTo>
                    <a:pt x="19" y="0"/>
                  </a:lnTo>
                  <a:lnTo>
                    <a:pt x="4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20">
              <a:extLst>
                <a:ext uri="{FF2B5EF4-FFF2-40B4-BE49-F238E27FC236}">
                  <a16:creationId xmlns:a16="http://schemas.microsoft.com/office/drawing/2014/main" id="{3CFE2FD9-4F36-4C5E-82D6-D1C74F37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8" y="3067050"/>
              <a:ext cx="177800" cy="88900"/>
            </a:xfrm>
            <a:custGeom>
              <a:avLst/>
              <a:gdLst>
                <a:gd name="T0" fmla="*/ 26 w 112"/>
                <a:gd name="T1" fmla="*/ 41 h 56"/>
                <a:gd name="T2" fmla="*/ 112 w 112"/>
                <a:gd name="T3" fmla="*/ 56 h 56"/>
                <a:gd name="T4" fmla="*/ 86 w 112"/>
                <a:gd name="T5" fmla="*/ 17 h 56"/>
                <a:gd name="T6" fmla="*/ 0 w 112"/>
                <a:gd name="T7" fmla="*/ 0 h 56"/>
                <a:gd name="T8" fmla="*/ 26 w 112"/>
                <a:gd name="T9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56">
                  <a:moveTo>
                    <a:pt x="26" y="41"/>
                  </a:moveTo>
                  <a:lnTo>
                    <a:pt x="112" y="56"/>
                  </a:lnTo>
                  <a:lnTo>
                    <a:pt x="86" y="17"/>
                  </a:lnTo>
                  <a:lnTo>
                    <a:pt x="0" y="0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21">
              <a:extLst>
                <a:ext uri="{FF2B5EF4-FFF2-40B4-BE49-F238E27FC236}">
                  <a16:creationId xmlns:a16="http://schemas.microsoft.com/office/drawing/2014/main" id="{9944D8AC-31F7-4118-A7AB-473C2400A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2840038"/>
              <a:ext cx="55563" cy="190500"/>
            </a:xfrm>
            <a:custGeom>
              <a:avLst/>
              <a:gdLst>
                <a:gd name="T0" fmla="*/ 35 w 35"/>
                <a:gd name="T1" fmla="*/ 33 h 120"/>
                <a:gd name="T2" fmla="*/ 33 w 35"/>
                <a:gd name="T3" fmla="*/ 120 h 120"/>
                <a:gd name="T4" fmla="*/ 0 w 35"/>
                <a:gd name="T5" fmla="*/ 88 h 120"/>
                <a:gd name="T6" fmla="*/ 2 w 35"/>
                <a:gd name="T7" fmla="*/ 0 h 120"/>
                <a:gd name="T8" fmla="*/ 35 w 35"/>
                <a:gd name="T9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0">
                  <a:moveTo>
                    <a:pt x="35" y="33"/>
                  </a:moveTo>
                  <a:lnTo>
                    <a:pt x="33" y="120"/>
                  </a:lnTo>
                  <a:lnTo>
                    <a:pt x="0" y="88"/>
                  </a:lnTo>
                  <a:lnTo>
                    <a:pt x="2" y="0"/>
                  </a:lnTo>
                  <a:lnTo>
                    <a:pt x="3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22">
              <a:extLst>
                <a:ext uri="{FF2B5EF4-FFF2-40B4-BE49-F238E27FC236}">
                  <a16:creationId xmlns:a16="http://schemas.microsoft.com/office/drawing/2014/main" id="{BBF23BC7-715C-475F-B78E-F222AE3A7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2998788"/>
              <a:ext cx="188913" cy="57150"/>
            </a:xfrm>
            <a:custGeom>
              <a:avLst/>
              <a:gdLst>
                <a:gd name="T0" fmla="*/ 31 w 119"/>
                <a:gd name="T1" fmla="*/ 36 h 36"/>
                <a:gd name="T2" fmla="*/ 119 w 119"/>
                <a:gd name="T3" fmla="*/ 31 h 36"/>
                <a:gd name="T4" fmla="*/ 86 w 119"/>
                <a:gd name="T5" fmla="*/ 0 h 36"/>
                <a:gd name="T6" fmla="*/ 0 w 119"/>
                <a:gd name="T7" fmla="*/ 3 h 36"/>
                <a:gd name="T8" fmla="*/ 31 w 11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6">
                  <a:moveTo>
                    <a:pt x="31" y="36"/>
                  </a:moveTo>
                  <a:lnTo>
                    <a:pt x="119" y="31"/>
                  </a:lnTo>
                  <a:lnTo>
                    <a:pt x="86" y="0"/>
                  </a:lnTo>
                  <a:lnTo>
                    <a:pt x="0" y="3"/>
                  </a:lnTo>
                  <a:lnTo>
                    <a:pt x="3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23">
              <a:extLst>
                <a:ext uri="{FF2B5EF4-FFF2-40B4-BE49-F238E27FC236}">
                  <a16:creationId xmlns:a16="http://schemas.microsoft.com/office/drawing/2014/main" id="{D1B558C1-C6C0-4C15-AA2B-26B77DAD4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1" y="3941763"/>
              <a:ext cx="284163" cy="103188"/>
            </a:xfrm>
            <a:custGeom>
              <a:avLst/>
              <a:gdLst>
                <a:gd name="T0" fmla="*/ 75 w 75"/>
                <a:gd name="T1" fmla="*/ 2 h 27"/>
                <a:gd name="T2" fmla="*/ 0 w 75"/>
                <a:gd name="T3" fmla="*/ 27 h 27"/>
                <a:gd name="T4" fmla="*/ 0 w 75"/>
                <a:gd name="T5" fmla="*/ 19 h 27"/>
                <a:gd name="T6" fmla="*/ 74 w 75"/>
                <a:gd name="T7" fmla="*/ 0 h 27"/>
                <a:gd name="T8" fmla="*/ 75 w 75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">
                  <a:moveTo>
                    <a:pt x="75" y="2"/>
                  </a:moveTo>
                  <a:cubicBezTo>
                    <a:pt x="53" y="16"/>
                    <a:pt x="27" y="25"/>
                    <a:pt x="0" y="2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5" y="19"/>
                    <a:pt x="51" y="13"/>
                    <a:pt x="74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24">
              <a:extLst>
                <a:ext uri="{FF2B5EF4-FFF2-40B4-BE49-F238E27FC236}">
                  <a16:creationId xmlns:a16="http://schemas.microsoft.com/office/drawing/2014/main" id="{6169E4F0-2E39-4ABA-B811-BAF167FD2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6" y="2820988"/>
              <a:ext cx="38100" cy="136525"/>
            </a:xfrm>
            <a:custGeom>
              <a:avLst/>
              <a:gdLst>
                <a:gd name="T0" fmla="*/ 24 w 24"/>
                <a:gd name="T1" fmla="*/ 24 h 86"/>
                <a:gd name="T2" fmla="*/ 24 w 24"/>
                <a:gd name="T3" fmla="*/ 86 h 86"/>
                <a:gd name="T4" fmla="*/ 0 w 24"/>
                <a:gd name="T5" fmla="*/ 62 h 86"/>
                <a:gd name="T6" fmla="*/ 0 w 24"/>
                <a:gd name="T7" fmla="*/ 0 h 86"/>
                <a:gd name="T8" fmla="*/ 24 w 24"/>
                <a:gd name="T9" fmla="*/ 2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6">
                  <a:moveTo>
                    <a:pt x="24" y="24"/>
                  </a:moveTo>
                  <a:lnTo>
                    <a:pt x="24" y="86"/>
                  </a:lnTo>
                  <a:lnTo>
                    <a:pt x="0" y="62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25">
              <a:extLst>
                <a:ext uri="{FF2B5EF4-FFF2-40B4-BE49-F238E27FC236}">
                  <a16:creationId xmlns:a16="http://schemas.microsoft.com/office/drawing/2014/main" id="{909FA125-861E-4D7E-BAB3-8DA16552A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2935288"/>
              <a:ext cx="136525" cy="41275"/>
            </a:xfrm>
            <a:custGeom>
              <a:avLst/>
              <a:gdLst>
                <a:gd name="T0" fmla="*/ 24 w 86"/>
                <a:gd name="T1" fmla="*/ 26 h 26"/>
                <a:gd name="T2" fmla="*/ 86 w 86"/>
                <a:gd name="T3" fmla="*/ 24 h 26"/>
                <a:gd name="T4" fmla="*/ 62 w 86"/>
                <a:gd name="T5" fmla="*/ 0 h 26"/>
                <a:gd name="T6" fmla="*/ 0 w 86"/>
                <a:gd name="T7" fmla="*/ 2 h 26"/>
                <a:gd name="T8" fmla="*/ 24 w 8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24" y="26"/>
                  </a:moveTo>
                  <a:lnTo>
                    <a:pt x="86" y="24"/>
                  </a:lnTo>
                  <a:lnTo>
                    <a:pt x="62" y="0"/>
                  </a:lnTo>
                  <a:lnTo>
                    <a:pt x="0" y="2"/>
                  </a:lnTo>
                  <a:lnTo>
                    <a:pt x="2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26">
              <a:extLst>
                <a:ext uri="{FF2B5EF4-FFF2-40B4-BE49-F238E27FC236}">
                  <a16:creationId xmlns:a16="http://schemas.microsoft.com/office/drawing/2014/main" id="{5E9E121C-56C5-4128-AC09-5BD187FAA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6" y="3897313"/>
              <a:ext cx="198438" cy="63500"/>
            </a:xfrm>
            <a:custGeom>
              <a:avLst/>
              <a:gdLst>
                <a:gd name="T0" fmla="*/ 36 w 125"/>
                <a:gd name="T1" fmla="*/ 40 h 40"/>
                <a:gd name="T2" fmla="*/ 125 w 125"/>
                <a:gd name="T3" fmla="*/ 28 h 40"/>
                <a:gd name="T4" fmla="*/ 89 w 125"/>
                <a:gd name="T5" fmla="*/ 0 h 40"/>
                <a:gd name="T6" fmla="*/ 0 w 125"/>
                <a:gd name="T7" fmla="*/ 9 h 40"/>
                <a:gd name="T8" fmla="*/ 36 w 125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0">
                  <a:moveTo>
                    <a:pt x="36" y="40"/>
                  </a:moveTo>
                  <a:lnTo>
                    <a:pt x="125" y="28"/>
                  </a:lnTo>
                  <a:lnTo>
                    <a:pt x="89" y="0"/>
                  </a:lnTo>
                  <a:lnTo>
                    <a:pt x="0" y="9"/>
                  </a:lnTo>
                  <a:lnTo>
                    <a:pt x="36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27">
              <a:extLst>
                <a:ext uri="{FF2B5EF4-FFF2-40B4-BE49-F238E27FC236}">
                  <a16:creationId xmlns:a16="http://schemas.microsoft.com/office/drawing/2014/main" id="{E80F2242-0E11-4CC2-B0C1-CC4F8894D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3" y="3736975"/>
              <a:ext cx="65088" cy="185738"/>
            </a:xfrm>
            <a:custGeom>
              <a:avLst/>
              <a:gdLst>
                <a:gd name="T0" fmla="*/ 36 w 41"/>
                <a:gd name="T1" fmla="*/ 29 h 117"/>
                <a:gd name="T2" fmla="*/ 41 w 41"/>
                <a:gd name="T3" fmla="*/ 117 h 117"/>
                <a:gd name="T4" fmla="*/ 5 w 41"/>
                <a:gd name="T5" fmla="*/ 86 h 117"/>
                <a:gd name="T6" fmla="*/ 0 w 41"/>
                <a:gd name="T7" fmla="*/ 0 h 117"/>
                <a:gd name="T8" fmla="*/ 36 w 41"/>
                <a:gd name="T9" fmla="*/ 2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17">
                  <a:moveTo>
                    <a:pt x="36" y="29"/>
                  </a:moveTo>
                  <a:lnTo>
                    <a:pt x="41" y="117"/>
                  </a:lnTo>
                  <a:lnTo>
                    <a:pt x="5" y="86"/>
                  </a:lnTo>
                  <a:lnTo>
                    <a:pt x="0" y="0"/>
                  </a:lnTo>
                  <a:lnTo>
                    <a:pt x="3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28">
              <a:extLst>
                <a:ext uri="{FF2B5EF4-FFF2-40B4-BE49-F238E27FC236}">
                  <a16:creationId xmlns:a16="http://schemas.microsoft.com/office/drawing/2014/main" id="{29CE472C-D87B-4C15-BB19-2760F79D1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8" y="3790950"/>
              <a:ext cx="185738" cy="71438"/>
            </a:xfrm>
            <a:custGeom>
              <a:avLst/>
              <a:gdLst>
                <a:gd name="T0" fmla="*/ 31 w 117"/>
                <a:gd name="T1" fmla="*/ 35 h 45"/>
                <a:gd name="T2" fmla="*/ 117 w 117"/>
                <a:gd name="T3" fmla="*/ 45 h 45"/>
                <a:gd name="T4" fmla="*/ 88 w 117"/>
                <a:gd name="T5" fmla="*/ 9 h 45"/>
                <a:gd name="T6" fmla="*/ 0 w 117"/>
                <a:gd name="T7" fmla="*/ 0 h 45"/>
                <a:gd name="T8" fmla="*/ 31 w 117"/>
                <a:gd name="T9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5">
                  <a:moveTo>
                    <a:pt x="31" y="35"/>
                  </a:moveTo>
                  <a:lnTo>
                    <a:pt x="117" y="45"/>
                  </a:lnTo>
                  <a:lnTo>
                    <a:pt x="88" y="9"/>
                  </a:lnTo>
                  <a:lnTo>
                    <a:pt x="0" y="0"/>
                  </a:lnTo>
                  <a:lnTo>
                    <a:pt x="3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29">
              <a:extLst>
                <a:ext uri="{FF2B5EF4-FFF2-40B4-BE49-F238E27FC236}">
                  <a16:creationId xmlns:a16="http://schemas.microsoft.com/office/drawing/2014/main" id="{7E546D15-EEBE-40DC-A36E-49EE0D1F7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1" y="3649663"/>
              <a:ext cx="63500" cy="193675"/>
            </a:xfrm>
            <a:custGeom>
              <a:avLst/>
              <a:gdLst>
                <a:gd name="T0" fmla="*/ 40 w 40"/>
                <a:gd name="T1" fmla="*/ 36 h 122"/>
                <a:gd name="T2" fmla="*/ 28 w 40"/>
                <a:gd name="T3" fmla="*/ 122 h 122"/>
                <a:gd name="T4" fmla="*/ 0 w 40"/>
                <a:gd name="T5" fmla="*/ 86 h 122"/>
                <a:gd name="T6" fmla="*/ 12 w 40"/>
                <a:gd name="T7" fmla="*/ 0 h 122"/>
                <a:gd name="T8" fmla="*/ 40 w 40"/>
                <a:gd name="T9" fmla="*/ 3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2">
                  <a:moveTo>
                    <a:pt x="40" y="36"/>
                  </a:moveTo>
                  <a:lnTo>
                    <a:pt x="28" y="122"/>
                  </a:lnTo>
                  <a:lnTo>
                    <a:pt x="0" y="86"/>
                  </a:lnTo>
                  <a:lnTo>
                    <a:pt x="12" y="0"/>
                  </a:lnTo>
                  <a:lnTo>
                    <a:pt x="4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30">
              <a:extLst>
                <a:ext uri="{FF2B5EF4-FFF2-40B4-BE49-F238E27FC236}">
                  <a16:creationId xmlns:a16="http://schemas.microsoft.com/office/drawing/2014/main" id="{6BE119D4-E5F6-4C24-B705-09B787376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3652838"/>
              <a:ext cx="161925" cy="106363"/>
            </a:xfrm>
            <a:custGeom>
              <a:avLst/>
              <a:gdLst>
                <a:gd name="T0" fmla="*/ 19 w 102"/>
                <a:gd name="T1" fmla="*/ 41 h 67"/>
                <a:gd name="T2" fmla="*/ 102 w 102"/>
                <a:gd name="T3" fmla="*/ 67 h 67"/>
                <a:gd name="T4" fmla="*/ 83 w 102"/>
                <a:gd name="T5" fmla="*/ 27 h 67"/>
                <a:gd name="T6" fmla="*/ 0 w 102"/>
                <a:gd name="T7" fmla="*/ 0 h 67"/>
                <a:gd name="T8" fmla="*/ 19 w 102"/>
                <a:gd name="T9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19" y="41"/>
                  </a:moveTo>
                  <a:lnTo>
                    <a:pt x="102" y="67"/>
                  </a:lnTo>
                  <a:lnTo>
                    <a:pt x="83" y="27"/>
                  </a:lnTo>
                  <a:lnTo>
                    <a:pt x="0" y="0"/>
                  </a:lnTo>
                  <a:lnTo>
                    <a:pt x="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31">
              <a:extLst>
                <a:ext uri="{FF2B5EF4-FFF2-40B4-BE49-F238E27FC236}">
                  <a16:creationId xmlns:a16="http://schemas.microsoft.com/office/drawing/2014/main" id="{1AB8FC56-028C-47DB-9BB6-5219893DD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3551238"/>
              <a:ext cx="79375" cy="196850"/>
            </a:xfrm>
            <a:custGeom>
              <a:avLst/>
              <a:gdLst>
                <a:gd name="T0" fmla="*/ 50 w 50"/>
                <a:gd name="T1" fmla="*/ 43 h 124"/>
                <a:gd name="T2" fmla="*/ 21 w 50"/>
                <a:gd name="T3" fmla="*/ 124 h 124"/>
                <a:gd name="T4" fmla="*/ 0 w 50"/>
                <a:gd name="T5" fmla="*/ 81 h 124"/>
                <a:gd name="T6" fmla="*/ 31 w 50"/>
                <a:gd name="T7" fmla="*/ 0 h 124"/>
                <a:gd name="T8" fmla="*/ 50 w 50"/>
                <a:gd name="T9" fmla="*/ 4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4">
                  <a:moveTo>
                    <a:pt x="50" y="43"/>
                  </a:moveTo>
                  <a:lnTo>
                    <a:pt x="21" y="124"/>
                  </a:lnTo>
                  <a:lnTo>
                    <a:pt x="0" y="81"/>
                  </a:lnTo>
                  <a:lnTo>
                    <a:pt x="31" y="0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32">
              <a:extLst>
                <a:ext uri="{FF2B5EF4-FFF2-40B4-BE49-F238E27FC236}">
                  <a16:creationId xmlns:a16="http://schemas.microsoft.com/office/drawing/2014/main" id="{8080148F-33B1-488B-89A7-E61991055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338" y="3505200"/>
              <a:ext cx="141288" cy="141288"/>
            </a:xfrm>
            <a:custGeom>
              <a:avLst/>
              <a:gdLst>
                <a:gd name="T0" fmla="*/ 12 w 89"/>
                <a:gd name="T1" fmla="*/ 45 h 89"/>
                <a:gd name="T2" fmla="*/ 89 w 89"/>
                <a:gd name="T3" fmla="*/ 89 h 89"/>
                <a:gd name="T4" fmla="*/ 77 w 89"/>
                <a:gd name="T5" fmla="*/ 43 h 89"/>
                <a:gd name="T6" fmla="*/ 0 w 89"/>
                <a:gd name="T7" fmla="*/ 0 h 89"/>
                <a:gd name="T8" fmla="*/ 12 w 89"/>
                <a:gd name="T9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2" y="45"/>
                  </a:moveTo>
                  <a:lnTo>
                    <a:pt x="89" y="89"/>
                  </a:lnTo>
                  <a:lnTo>
                    <a:pt x="77" y="43"/>
                  </a:lnTo>
                  <a:lnTo>
                    <a:pt x="0" y="0"/>
                  </a:lnTo>
                  <a:lnTo>
                    <a:pt x="1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33">
              <a:extLst>
                <a:ext uri="{FF2B5EF4-FFF2-40B4-BE49-F238E27FC236}">
                  <a16:creationId xmlns:a16="http://schemas.microsoft.com/office/drawing/2014/main" id="{05339E37-13DC-430D-9460-F323F62EB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6" y="3448050"/>
              <a:ext cx="92075" cy="190500"/>
            </a:xfrm>
            <a:custGeom>
              <a:avLst/>
              <a:gdLst>
                <a:gd name="T0" fmla="*/ 58 w 58"/>
                <a:gd name="T1" fmla="*/ 45 h 120"/>
                <a:gd name="T2" fmla="*/ 12 w 58"/>
                <a:gd name="T3" fmla="*/ 120 h 120"/>
                <a:gd name="T4" fmla="*/ 0 w 58"/>
                <a:gd name="T5" fmla="*/ 74 h 120"/>
                <a:gd name="T6" fmla="*/ 46 w 58"/>
                <a:gd name="T7" fmla="*/ 0 h 120"/>
                <a:gd name="T8" fmla="*/ 58 w 58"/>
                <a:gd name="T9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0">
                  <a:moveTo>
                    <a:pt x="58" y="45"/>
                  </a:moveTo>
                  <a:lnTo>
                    <a:pt x="12" y="120"/>
                  </a:lnTo>
                  <a:lnTo>
                    <a:pt x="0" y="74"/>
                  </a:lnTo>
                  <a:lnTo>
                    <a:pt x="46" y="0"/>
                  </a:lnTo>
                  <a:lnTo>
                    <a:pt x="5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34">
              <a:extLst>
                <a:ext uri="{FF2B5EF4-FFF2-40B4-BE49-F238E27FC236}">
                  <a16:creationId xmlns:a16="http://schemas.microsoft.com/office/drawing/2014/main" id="{44EE9411-E9E3-4A38-8C41-77C0D784F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3352800"/>
              <a:ext cx="109538" cy="166688"/>
            </a:xfrm>
            <a:custGeom>
              <a:avLst/>
              <a:gdLst>
                <a:gd name="T0" fmla="*/ 2 w 69"/>
                <a:gd name="T1" fmla="*/ 48 h 105"/>
                <a:gd name="T2" fmla="*/ 69 w 69"/>
                <a:gd name="T3" fmla="*/ 105 h 105"/>
                <a:gd name="T4" fmla="*/ 67 w 69"/>
                <a:gd name="T5" fmla="*/ 58 h 105"/>
                <a:gd name="T6" fmla="*/ 0 w 69"/>
                <a:gd name="T7" fmla="*/ 0 h 105"/>
                <a:gd name="T8" fmla="*/ 2 w 69"/>
                <a:gd name="T9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5">
                  <a:moveTo>
                    <a:pt x="2" y="48"/>
                  </a:moveTo>
                  <a:lnTo>
                    <a:pt x="69" y="105"/>
                  </a:lnTo>
                  <a:lnTo>
                    <a:pt x="67" y="58"/>
                  </a:lnTo>
                  <a:lnTo>
                    <a:pt x="0" y="0"/>
                  </a:lnTo>
                  <a:lnTo>
                    <a:pt x="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35">
              <a:extLst>
                <a:ext uri="{FF2B5EF4-FFF2-40B4-BE49-F238E27FC236}">
                  <a16:creationId xmlns:a16="http://schemas.microsoft.com/office/drawing/2014/main" id="{5DA26949-A6BC-4017-9E7D-B89BDB62E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3341688"/>
              <a:ext cx="100013" cy="174625"/>
            </a:xfrm>
            <a:custGeom>
              <a:avLst/>
              <a:gdLst>
                <a:gd name="T0" fmla="*/ 63 w 63"/>
                <a:gd name="T1" fmla="*/ 48 h 110"/>
                <a:gd name="T2" fmla="*/ 3 w 63"/>
                <a:gd name="T3" fmla="*/ 110 h 110"/>
                <a:gd name="T4" fmla="*/ 0 w 63"/>
                <a:gd name="T5" fmla="*/ 65 h 110"/>
                <a:gd name="T6" fmla="*/ 63 w 63"/>
                <a:gd name="T7" fmla="*/ 0 h 110"/>
                <a:gd name="T8" fmla="*/ 63 w 63"/>
                <a:gd name="T9" fmla="*/ 4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0">
                  <a:moveTo>
                    <a:pt x="63" y="48"/>
                  </a:moveTo>
                  <a:lnTo>
                    <a:pt x="3" y="110"/>
                  </a:lnTo>
                  <a:lnTo>
                    <a:pt x="0" y="65"/>
                  </a:lnTo>
                  <a:lnTo>
                    <a:pt x="63" y="0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36">
              <a:extLst>
                <a:ext uri="{FF2B5EF4-FFF2-40B4-BE49-F238E27FC236}">
                  <a16:creationId xmlns:a16="http://schemas.microsoft.com/office/drawing/2014/main" id="{F9F55B91-A295-42A4-AC6F-B19E99876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3" y="3205163"/>
              <a:ext cx="93663" cy="182563"/>
            </a:xfrm>
            <a:custGeom>
              <a:avLst/>
              <a:gdLst>
                <a:gd name="T0" fmla="*/ 0 w 59"/>
                <a:gd name="T1" fmla="*/ 45 h 115"/>
                <a:gd name="T2" fmla="*/ 52 w 59"/>
                <a:gd name="T3" fmla="*/ 115 h 115"/>
                <a:gd name="T4" fmla="*/ 59 w 59"/>
                <a:gd name="T5" fmla="*/ 69 h 115"/>
                <a:gd name="T6" fmla="*/ 7 w 59"/>
                <a:gd name="T7" fmla="*/ 0 h 115"/>
                <a:gd name="T8" fmla="*/ 0 w 59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15">
                  <a:moveTo>
                    <a:pt x="0" y="45"/>
                  </a:moveTo>
                  <a:lnTo>
                    <a:pt x="52" y="115"/>
                  </a:lnTo>
                  <a:lnTo>
                    <a:pt x="59" y="69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8FCC04B9-D3DB-4EEA-920E-9E6A41CBA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1" y="3243263"/>
              <a:ext cx="128588" cy="150813"/>
            </a:xfrm>
            <a:custGeom>
              <a:avLst/>
              <a:gdLst>
                <a:gd name="T0" fmla="*/ 72 w 81"/>
                <a:gd name="T1" fmla="*/ 45 h 95"/>
                <a:gd name="T2" fmla="*/ 0 w 81"/>
                <a:gd name="T3" fmla="*/ 95 h 95"/>
                <a:gd name="T4" fmla="*/ 7 w 81"/>
                <a:gd name="T5" fmla="*/ 48 h 95"/>
                <a:gd name="T6" fmla="*/ 81 w 81"/>
                <a:gd name="T7" fmla="*/ 0 h 95"/>
                <a:gd name="T8" fmla="*/ 72 w 81"/>
                <a:gd name="T9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5">
                  <a:moveTo>
                    <a:pt x="72" y="45"/>
                  </a:moveTo>
                  <a:lnTo>
                    <a:pt x="0" y="95"/>
                  </a:lnTo>
                  <a:lnTo>
                    <a:pt x="7" y="48"/>
                  </a:lnTo>
                  <a:lnTo>
                    <a:pt x="81" y="0"/>
                  </a:lnTo>
                  <a:lnTo>
                    <a:pt x="7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38">
              <a:extLst>
                <a:ext uri="{FF2B5EF4-FFF2-40B4-BE49-F238E27FC236}">
                  <a16:creationId xmlns:a16="http://schemas.microsoft.com/office/drawing/2014/main" id="{16B32065-F866-48AD-96A7-0B21659D4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3063875"/>
              <a:ext cx="84138" cy="193675"/>
            </a:xfrm>
            <a:custGeom>
              <a:avLst/>
              <a:gdLst>
                <a:gd name="T0" fmla="*/ 0 w 53"/>
                <a:gd name="T1" fmla="*/ 43 h 122"/>
                <a:gd name="T2" fmla="*/ 36 w 53"/>
                <a:gd name="T3" fmla="*/ 122 h 122"/>
                <a:gd name="T4" fmla="*/ 53 w 53"/>
                <a:gd name="T5" fmla="*/ 79 h 122"/>
                <a:gd name="T6" fmla="*/ 17 w 53"/>
                <a:gd name="T7" fmla="*/ 0 h 122"/>
                <a:gd name="T8" fmla="*/ 0 w 53"/>
                <a:gd name="T9" fmla="*/ 4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22">
                  <a:moveTo>
                    <a:pt x="0" y="43"/>
                  </a:moveTo>
                  <a:lnTo>
                    <a:pt x="36" y="122"/>
                  </a:lnTo>
                  <a:lnTo>
                    <a:pt x="53" y="79"/>
                  </a:lnTo>
                  <a:lnTo>
                    <a:pt x="17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39">
              <a:extLst>
                <a:ext uri="{FF2B5EF4-FFF2-40B4-BE49-F238E27FC236}">
                  <a16:creationId xmlns:a16="http://schemas.microsoft.com/office/drawing/2014/main" id="{ED007614-A97F-47A3-BBD3-067CCA5BC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1" y="3148013"/>
              <a:ext cx="155575" cy="120650"/>
            </a:xfrm>
            <a:custGeom>
              <a:avLst/>
              <a:gdLst>
                <a:gd name="T0" fmla="*/ 81 w 98"/>
                <a:gd name="T1" fmla="*/ 43 h 76"/>
                <a:gd name="T2" fmla="*/ 0 w 98"/>
                <a:gd name="T3" fmla="*/ 76 h 76"/>
                <a:gd name="T4" fmla="*/ 17 w 98"/>
                <a:gd name="T5" fmla="*/ 33 h 76"/>
                <a:gd name="T6" fmla="*/ 98 w 98"/>
                <a:gd name="T7" fmla="*/ 0 h 76"/>
                <a:gd name="T8" fmla="*/ 81 w 98"/>
                <a:gd name="T9" fmla="*/ 4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76">
                  <a:moveTo>
                    <a:pt x="81" y="43"/>
                  </a:moveTo>
                  <a:lnTo>
                    <a:pt x="0" y="76"/>
                  </a:lnTo>
                  <a:lnTo>
                    <a:pt x="17" y="33"/>
                  </a:lnTo>
                  <a:lnTo>
                    <a:pt x="98" y="0"/>
                  </a:lnTo>
                  <a:lnTo>
                    <a:pt x="8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40">
              <a:extLst>
                <a:ext uri="{FF2B5EF4-FFF2-40B4-BE49-F238E27FC236}">
                  <a16:creationId xmlns:a16="http://schemas.microsoft.com/office/drawing/2014/main" id="{C4EF2E41-299D-4163-9DE6-055429EDD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8" y="2941638"/>
              <a:ext cx="71438" cy="195263"/>
            </a:xfrm>
            <a:custGeom>
              <a:avLst/>
              <a:gdLst>
                <a:gd name="T0" fmla="*/ 0 w 45"/>
                <a:gd name="T1" fmla="*/ 39 h 123"/>
                <a:gd name="T2" fmla="*/ 19 w 45"/>
                <a:gd name="T3" fmla="*/ 123 h 123"/>
                <a:gd name="T4" fmla="*/ 45 w 45"/>
                <a:gd name="T5" fmla="*/ 84 h 123"/>
                <a:gd name="T6" fmla="*/ 26 w 45"/>
                <a:gd name="T7" fmla="*/ 0 h 123"/>
                <a:gd name="T8" fmla="*/ 0 w 45"/>
                <a:gd name="T9" fmla="*/ 3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3">
                  <a:moveTo>
                    <a:pt x="0" y="39"/>
                  </a:moveTo>
                  <a:lnTo>
                    <a:pt x="19" y="123"/>
                  </a:lnTo>
                  <a:lnTo>
                    <a:pt x="45" y="84"/>
                  </a:lnTo>
                  <a:lnTo>
                    <a:pt x="2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2C6EA3FD-DD3B-4109-AEF1-2068B6CFB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838" y="3067050"/>
              <a:ext cx="174625" cy="88900"/>
            </a:xfrm>
            <a:custGeom>
              <a:avLst/>
              <a:gdLst>
                <a:gd name="T0" fmla="*/ 86 w 110"/>
                <a:gd name="T1" fmla="*/ 39 h 56"/>
                <a:gd name="T2" fmla="*/ 0 w 110"/>
                <a:gd name="T3" fmla="*/ 56 h 56"/>
                <a:gd name="T4" fmla="*/ 24 w 110"/>
                <a:gd name="T5" fmla="*/ 15 h 56"/>
                <a:gd name="T6" fmla="*/ 110 w 110"/>
                <a:gd name="T7" fmla="*/ 0 h 56"/>
                <a:gd name="T8" fmla="*/ 86 w 110"/>
                <a:gd name="T9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6">
                  <a:moveTo>
                    <a:pt x="86" y="39"/>
                  </a:moveTo>
                  <a:lnTo>
                    <a:pt x="0" y="56"/>
                  </a:lnTo>
                  <a:lnTo>
                    <a:pt x="24" y="15"/>
                  </a:lnTo>
                  <a:lnTo>
                    <a:pt x="110" y="0"/>
                  </a:lnTo>
                  <a:lnTo>
                    <a:pt x="8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80C8F1E4-DD8F-4536-9743-5770C0B43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288" y="2840038"/>
              <a:ext cx="53975" cy="190500"/>
            </a:xfrm>
            <a:custGeom>
              <a:avLst/>
              <a:gdLst>
                <a:gd name="T0" fmla="*/ 0 w 34"/>
                <a:gd name="T1" fmla="*/ 31 h 120"/>
                <a:gd name="T2" fmla="*/ 0 w 34"/>
                <a:gd name="T3" fmla="*/ 120 h 120"/>
                <a:gd name="T4" fmla="*/ 34 w 34"/>
                <a:gd name="T5" fmla="*/ 86 h 120"/>
                <a:gd name="T6" fmla="*/ 31 w 34"/>
                <a:gd name="T7" fmla="*/ 0 h 120"/>
                <a:gd name="T8" fmla="*/ 0 w 34"/>
                <a:gd name="T9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0">
                  <a:moveTo>
                    <a:pt x="0" y="31"/>
                  </a:moveTo>
                  <a:lnTo>
                    <a:pt x="0" y="120"/>
                  </a:lnTo>
                  <a:lnTo>
                    <a:pt x="34" y="86"/>
                  </a:lnTo>
                  <a:lnTo>
                    <a:pt x="31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43">
              <a:extLst>
                <a:ext uri="{FF2B5EF4-FFF2-40B4-BE49-F238E27FC236}">
                  <a16:creationId xmlns:a16="http://schemas.microsoft.com/office/drawing/2014/main" id="{2D94F7C9-EF9A-4320-B187-8EE49BBB4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2995613"/>
              <a:ext cx="193675" cy="57150"/>
            </a:xfrm>
            <a:custGeom>
              <a:avLst/>
              <a:gdLst>
                <a:gd name="T0" fmla="*/ 89 w 122"/>
                <a:gd name="T1" fmla="*/ 36 h 36"/>
                <a:gd name="T2" fmla="*/ 0 w 122"/>
                <a:gd name="T3" fmla="*/ 33 h 36"/>
                <a:gd name="T4" fmla="*/ 34 w 122"/>
                <a:gd name="T5" fmla="*/ 0 h 36"/>
                <a:gd name="T6" fmla="*/ 122 w 122"/>
                <a:gd name="T7" fmla="*/ 2 h 36"/>
                <a:gd name="T8" fmla="*/ 89 w 12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6">
                  <a:moveTo>
                    <a:pt x="89" y="36"/>
                  </a:moveTo>
                  <a:lnTo>
                    <a:pt x="0" y="33"/>
                  </a:lnTo>
                  <a:lnTo>
                    <a:pt x="34" y="0"/>
                  </a:lnTo>
                  <a:lnTo>
                    <a:pt x="122" y="2"/>
                  </a:lnTo>
                  <a:lnTo>
                    <a:pt x="8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44">
              <a:extLst>
                <a:ext uri="{FF2B5EF4-FFF2-40B4-BE49-F238E27FC236}">
                  <a16:creationId xmlns:a16="http://schemas.microsoft.com/office/drawing/2014/main" id="{33ECC36B-2AEF-464B-AF80-0ECA6BF02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941763"/>
              <a:ext cx="285750" cy="103188"/>
            </a:xfrm>
            <a:custGeom>
              <a:avLst/>
              <a:gdLst>
                <a:gd name="T0" fmla="*/ 1 w 75"/>
                <a:gd name="T1" fmla="*/ 0 h 27"/>
                <a:gd name="T2" fmla="*/ 75 w 75"/>
                <a:gd name="T3" fmla="*/ 19 h 27"/>
                <a:gd name="T4" fmla="*/ 74 w 75"/>
                <a:gd name="T5" fmla="*/ 27 h 27"/>
                <a:gd name="T6" fmla="*/ 0 w 75"/>
                <a:gd name="T7" fmla="*/ 2 h 27"/>
                <a:gd name="T8" fmla="*/ 1 w 7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7">
                  <a:moveTo>
                    <a:pt x="1" y="0"/>
                  </a:moveTo>
                  <a:cubicBezTo>
                    <a:pt x="24" y="13"/>
                    <a:pt x="49" y="19"/>
                    <a:pt x="75" y="19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48" y="25"/>
                    <a:pt x="22" y="16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45">
              <a:extLst>
                <a:ext uri="{FF2B5EF4-FFF2-40B4-BE49-F238E27FC236}">
                  <a16:creationId xmlns:a16="http://schemas.microsoft.com/office/drawing/2014/main" id="{B982A823-EAD8-484D-BC83-2FDB1F98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2816225"/>
              <a:ext cx="38100" cy="141288"/>
            </a:xfrm>
            <a:custGeom>
              <a:avLst/>
              <a:gdLst>
                <a:gd name="T0" fmla="*/ 0 w 24"/>
                <a:gd name="T1" fmla="*/ 24 h 89"/>
                <a:gd name="T2" fmla="*/ 0 w 24"/>
                <a:gd name="T3" fmla="*/ 89 h 89"/>
                <a:gd name="T4" fmla="*/ 24 w 24"/>
                <a:gd name="T5" fmla="*/ 65 h 89"/>
                <a:gd name="T6" fmla="*/ 24 w 24"/>
                <a:gd name="T7" fmla="*/ 0 h 89"/>
                <a:gd name="T8" fmla="*/ 0 w 24"/>
                <a:gd name="T9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9">
                  <a:moveTo>
                    <a:pt x="0" y="24"/>
                  </a:moveTo>
                  <a:lnTo>
                    <a:pt x="0" y="89"/>
                  </a:lnTo>
                  <a:lnTo>
                    <a:pt x="24" y="65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46">
              <a:extLst>
                <a:ext uri="{FF2B5EF4-FFF2-40B4-BE49-F238E27FC236}">
                  <a16:creationId xmlns:a16="http://schemas.microsoft.com/office/drawing/2014/main" id="{8CA52355-E897-4993-87F5-7783FFDFC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363" y="2935288"/>
              <a:ext cx="139700" cy="38100"/>
            </a:xfrm>
            <a:custGeom>
              <a:avLst/>
              <a:gdLst>
                <a:gd name="T0" fmla="*/ 64 w 88"/>
                <a:gd name="T1" fmla="*/ 24 h 24"/>
                <a:gd name="T2" fmla="*/ 0 w 88"/>
                <a:gd name="T3" fmla="*/ 21 h 24"/>
                <a:gd name="T4" fmla="*/ 24 w 88"/>
                <a:gd name="T5" fmla="*/ 0 h 24"/>
                <a:gd name="T6" fmla="*/ 88 w 88"/>
                <a:gd name="T7" fmla="*/ 0 h 24"/>
                <a:gd name="T8" fmla="*/ 64 w 8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4">
                  <a:moveTo>
                    <a:pt x="64" y="24"/>
                  </a:moveTo>
                  <a:lnTo>
                    <a:pt x="0" y="21"/>
                  </a:lnTo>
                  <a:lnTo>
                    <a:pt x="24" y="0"/>
                  </a:lnTo>
                  <a:lnTo>
                    <a:pt x="88" y="0"/>
                  </a:ln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最佳个人奖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2665" y="1578107"/>
            <a:ext cx="2466669" cy="2466669"/>
          </a:xfrm>
          <a:prstGeom prst="ellipse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  <a:gs pos="54000">
                  <a:schemeClr val="accent4"/>
                </a:gs>
              </a:gsLst>
              <a:lin ang="5400000" scaled="1"/>
            </a:gradFill>
          </a:ln>
          <a:effectLst>
            <a:outerShdw blurRad="355600" dist="508000" dir="5400000" sx="84000" sy="84000" algn="t" rotWithShape="0">
              <a:prstClr val="black">
                <a:alpha val="21000"/>
              </a:prstClr>
            </a:outerShdw>
          </a:effectLst>
        </p:spPr>
      </p:pic>
      <p:sp>
        <p:nvSpPr>
          <p:cNvPr id="40" name="矩形 39"/>
          <p:cNvSpPr/>
          <p:nvPr/>
        </p:nvSpPr>
        <p:spPr>
          <a:xfrm>
            <a:off x="5190142" y="4460181"/>
            <a:ext cx="181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姓 名</a:t>
            </a:r>
          </a:p>
        </p:txBody>
      </p:sp>
      <p:sp>
        <p:nvSpPr>
          <p:cNvPr id="41" name="图形 7"/>
          <p:cNvSpPr/>
          <p:nvPr/>
        </p:nvSpPr>
        <p:spPr>
          <a:xfrm>
            <a:off x="5999043" y="5240721"/>
            <a:ext cx="193912" cy="185676"/>
          </a:xfrm>
          <a:custGeom>
            <a:avLst/>
            <a:gdLst>
              <a:gd name="connsiteX0" fmla="*/ 3953 w 193912"/>
              <a:gd name="connsiteY0" fmla="*/ 102349 h 185676"/>
              <a:gd name="connsiteX1" fmla="*/ 11164 w 193912"/>
              <a:gd name="connsiteY1" fmla="*/ 124578 h 185676"/>
              <a:gd name="connsiteX2" fmla="*/ 55561 w 193912"/>
              <a:gd name="connsiteY2" fmla="*/ 131014 h 185676"/>
              <a:gd name="connsiteX3" fmla="*/ 65394 w 193912"/>
              <a:gd name="connsiteY3" fmla="*/ 138165 h 185676"/>
              <a:gd name="connsiteX4" fmla="*/ 85239 w 193912"/>
              <a:gd name="connsiteY4" fmla="*/ 178391 h 185676"/>
              <a:gd name="connsiteX5" fmla="*/ 108659 w 193912"/>
              <a:gd name="connsiteY5" fmla="*/ 178391 h 185676"/>
              <a:gd name="connsiteX6" fmla="*/ 128504 w 193912"/>
              <a:gd name="connsiteY6" fmla="*/ 138165 h 185676"/>
              <a:gd name="connsiteX7" fmla="*/ 138337 w 193912"/>
              <a:gd name="connsiteY7" fmla="*/ 131014 h 185676"/>
              <a:gd name="connsiteX8" fmla="*/ 182734 w 193912"/>
              <a:gd name="connsiteY8" fmla="*/ 124578 h 185676"/>
              <a:gd name="connsiteX9" fmla="*/ 189945 w 193912"/>
              <a:gd name="connsiteY9" fmla="*/ 102349 h 185676"/>
              <a:gd name="connsiteX10" fmla="*/ 157824 w 193912"/>
              <a:gd name="connsiteY10" fmla="*/ 71063 h 185676"/>
              <a:gd name="connsiteX11" fmla="*/ 154070 w 193912"/>
              <a:gd name="connsiteY11" fmla="*/ 59502 h 185676"/>
              <a:gd name="connsiteX12" fmla="*/ 161638 w 193912"/>
              <a:gd name="connsiteY12" fmla="*/ 15283 h 185676"/>
              <a:gd name="connsiteX13" fmla="*/ 142687 w 193912"/>
              <a:gd name="connsiteY13" fmla="*/ 1517 h 185676"/>
              <a:gd name="connsiteX14" fmla="*/ 102998 w 193912"/>
              <a:gd name="connsiteY14" fmla="*/ 22375 h 185676"/>
              <a:gd name="connsiteX15" fmla="*/ 90841 w 193912"/>
              <a:gd name="connsiteY15" fmla="*/ 22375 h 185676"/>
              <a:gd name="connsiteX16" fmla="*/ 51151 w 193912"/>
              <a:gd name="connsiteY16" fmla="*/ 1517 h 185676"/>
              <a:gd name="connsiteX17" fmla="*/ 32201 w 193912"/>
              <a:gd name="connsiteY17" fmla="*/ 15283 h 185676"/>
              <a:gd name="connsiteX18" fmla="*/ 39769 w 193912"/>
              <a:gd name="connsiteY18" fmla="*/ 59502 h 185676"/>
              <a:gd name="connsiteX19" fmla="*/ 36015 w 193912"/>
              <a:gd name="connsiteY19" fmla="*/ 71063 h 185676"/>
              <a:gd name="connsiteX20" fmla="*/ 3953 w 193912"/>
              <a:gd name="connsiteY20" fmla="*/ 10234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912" h="185676">
                <a:moveTo>
                  <a:pt x="3953" y="102349"/>
                </a:moveTo>
                <a:cubicBezTo>
                  <a:pt x="-3794" y="109918"/>
                  <a:pt x="497" y="123028"/>
                  <a:pt x="11164" y="124578"/>
                </a:cubicBezTo>
                <a:lnTo>
                  <a:pt x="55561" y="131014"/>
                </a:lnTo>
                <a:cubicBezTo>
                  <a:pt x="59793" y="131610"/>
                  <a:pt x="63487" y="134292"/>
                  <a:pt x="65394" y="138165"/>
                </a:cubicBezTo>
                <a:lnTo>
                  <a:pt x="85239" y="178391"/>
                </a:lnTo>
                <a:cubicBezTo>
                  <a:pt x="90007" y="188105"/>
                  <a:pt x="103832" y="188105"/>
                  <a:pt x="108659" y="178391"/>
                </a:cubicBezTo>
                <a:lnTo>
                  <a:pt x="128504" y="138165"/>
                </a:lnTo>
                <a:cubicBezTo>
                  <a:pt x="130411" y="134292"/>
                  <a:pt x="134046" y="131669"/>
                  <a:pt x="138337" y="131014"/>
                </a:cubicBezTo>
                <a:lnTo>
                  <a:pt x="182734" y="124578"/>
                </a:lnTo>
                <a:cubicBezTo>
                  <a:pt x="193461" y="123028"/>
                  <a:pt x="197692" y="109858"/>
                  <a:pt x="189945" y="102349"/>
                </a:cubicBezTo>
                <a:lnTo>
                  <a:pt x="157824" y="71063"/>
                </a:lnTo>
                <a:cubicBezTo>
                  <a:pt x="154725" y="68083"/>
                  <a:pt x="153355" y="63733"/>
                  <a:pt x="154070" y="59502"/>
                </a:cubicBezTo>
                <a:lnTo>
                  <a:pt x="161638" y="15283"/>
                </a:lnTo>
                <a:cubicBezTo>
                  <a:pt x="163485" y="4616"/>
                  <a:pt x="152282" y="-3489"/>
                  <a:pt x="142687" y="1517"/>
                </a:cubicBezTo>
                <a:lnTo>
                  <a:pt x="102998" y="22375"/>
                </a:lnTo>
                <a:cubicBezTo>
                  <a:pt x="99184" y="24341"/>
                  <a:pt x="94655" y="24341"/>
                  <a:pt x="90841" y="22375"/>
                </a:cubicBezTo>
                <a:lnTo>
                  <a:pt x="51151" y="1517"/>
                </a:lnTo>
                <a:cubicBezTo>
                  <a:pt x="41557" y="-3489"/>
                  <a:pt x="30413" y="4616"/>
                  <a:pt x="32201" y="15283"/>
                </a:cubicBezTo>
                <a:lnTo>
                  <a:pt x="39769" y="59502"/>
                </a:lnTo>
                <a:cubicBezTo>
                  <a:pt x="40484" y="63733"/>
                  <a:pt x="39113" y="68083"/>
                  <a:pt x="36015" y="71063"/>
                </a:cubicBezTo>
                <a:lnTo>
                  <a:pt x="3953" y="102349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图形 7"/>
          <p:cNvSpPr/>
          <p:nvPr/>
        </p:nvSpPr>
        <p:spPr>
          <a:xfrm>
            <a:off x="5691320" y="5282092"/>
            <a:ext cx="107500" cy="102934"/>
          </a:xfrm>
          <a:custGeom>
            <a:avLst/>
            <a:gdLst>
              <a:gd name="connsiteX0" fmla="*/ 3953 w 193912"/>
              <a:gd name="connsiteY0" fmla="*/ 102349 h 185676"/>
              <a:gd name="connsiteX1" fmla="*/ 11164 w 193912"/>
              <a:gd name="connsiteY1" fmla="*/ 124578 h 185676"/>
              <a:gd name="connsiteX2" fmla="*/ 55561 w 193912"/>
              <a:gd name="connsiteY2" fmla="*/ 131014 h 185676"/>
              <a:gd name="connsiteX3" fmla="*/ 65394 w 193912"/>
              <a:gd name="connsiteY3" fmla="*/ 138165 h 185676"/>
              <a:gd name="connsiteX4" fmla="*/ 85239 w 193912"/>
              <a:gd name="connsiteY4" fmla="*/ 178391 h 185676"/>
              <a:gd name="connsiteX5" fmla="*/ 108659 w 193912"/>
              <a:gd name="connsiteY5" fmla="*/ 178391 h 185676"/>
              <a:gd name="connsiteX6" fmla="*/ 128504 w 193912"/>
              <a:gd name="connsiteY6" fmla="*/ 138165 h 185676"/>
              <a:gd name="connsiteX7" fmla="*/ 138337 w 193912"/>
              <a:gd name="connsiteY7" fmla="*/ 131014 h 185676"/>
              <a:gd name="connsiteX8" fmla="*/ 182734 w 193912"/>
              <a:gd name="connsiteY8" fmla="*/ 124578 h 185676"/>
              <a:gd name="connsiteX9" fmla="*/ 189945 w 193912"/>
              <a:gd name="connsiteY9" fmla="*/ 102349 h 185676"/>
              <a:gd name="connsiteX10" fmla="*/ 157824 w 193912"/>
              <a:gd name="connsiteY10" fmla="*/ 71063 h 185676"/>
              <a:gd name="connsiteX11" fmla="*/ 154070 w 193912"/>
              <a:gd name="connsiteY11" fmla="*/ 59502 h 185676"/>
              <a:gd name="connsiteX12" fmla="*/ 161638 w 193912"/>
              <a:gd name="connsiteY12" fmla="*/ 15283 h 185676"/>
              <a:gd name="connsiteX13" fmla="*/ 142687 w 193912"/>
              <a:gd name="connsiteY13" fmla="*/ 1517 h 185676"/>
              <a:gd name="connsiteX14" fmla="*/ 102998 w 193912"/>
              <a:gd name="connsiteY14" fmla="*/ 22375 h 185676"/>
              <a:gd name="connsiteX15" fmla="*/ 90841 w 193912"/>
              <a:gd name="connsiteY15" fmla="*/ 22375 h 185676"/>
              <a:gd name="connsiteX16" fmla="*/ 51151 w 193912"/>
              <a:gd name="connsiteY16" fmla="*/ 1517 h 185676"/>
              <a:gd name="connsiteX17" fmla="*/ 32201 w 193912"/>
              <a:gd name="connsiteY17" fmla="*/ 15283 h 185676"/>
              <a:gd name="connsiteX18" fmla="*/ 39769 w 193912"/>
              <a:gd name="connsiteY18" fmla="*/ 59502 h 185676"/>
              <a:gd name="connsiteX19" fmla="*/ 36015 w 193912"/>
              <a:gd name="connsiteY19" fmla="*/ 71063 h 185676"/>
              <a:gd name="connsiteX20" fmla="*/ 3953 w 193912"/>
              <a:gd name="connsiteY20" fmla="*/ 10234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912" h="185676">
                <a:moveTo>
                  <a:pt x="3953" y="102349"/>
                </a:moveTo>
                <a:cubicBezTo>
                  <a:pt x="-3794" y="109918"/>
                  <a:pt x="497" y="123028"/>
                  <a:pt x="11164" y="124578"/>
                </a:cubicBezTo>
                <a:lnTo>
                  <a:pt x="55561" y="131014"/>
                </a:lnTo>
                <a:cubicBezTo>
                  <a:pt x="59793" y="131610"/>
                  <a:pt x="63487" y="134292"/>
                  <a:pt x="65394" y="138165"/>
                </a:cubicBezTo>
                <a:lnTo>
                  <a:pt x="85239" y="178391"/>
                </a:lnTo>
                <a:cubicBezTo>
                  <a:pt x="90007" y="188105"/>
                  <a:pt x="103832" y="188105"/>
                  <a:pt x="108659" y="178391"/>
                </a:cubicBezTo>
                <a:lnTo>
                  <a:pt x="128504" y="138165"/>
                </a:lnTo>
                <a:cubicBezTo>
                  <a:pt x="130411" y="134292"/>
                  <a:pt x="134046" y="131669"/>
                  <a:pt x="138337" y="131014"/>
                </a:cubicBezTo>
                <a:lnTo>
                  <a:pt x="182734" y="124578"/>
                </a:lnTo>
                <a:cubicBezTo>
                  <a:pt x="193461" y="123028"/>
                  <a:pt x="197692" y="109858"/>
                  <a:pt x="189945" y="102349"/>
                </a:cubicBezTo>
                <a:lnTo>
                  <a:pt x="157824" y="71063"/>
                </a:lnTo>
                <a:cubicBezTo>
                  <a:pt x="154725" y="68083"/>
                  <a:pt x="153355" y="63733"/>
                  <a:pt x="154070" y="59502"/>
                </a:cubicBezTo>
                <a:lnTo>
                  <a:pt x="161638" y="15283"/>
                </a:lnTo>
                <a:cubicBezTo>
                  <a:pt x="163485" y="4616"/>
                  <a:pt x="152282" y="-3489"/>
                  <a:pt x="142687" y="1517"/>
                </a:cubicBezTo>
                <a:lnTo>
                  <a:pt x="102998" y="22375"/>
                </a:lnTo>
                <a:cubicBezTo>
                  <a:pt x="99184" y="24341"/>
                  <a:pt x="94655" y="24341"/>
                  <a:pt x="90841" y="22375"/>
                </a:cubicBezTo>
                <a:lnTo>
                  <a:pt x="51151" y="1517"/>
                </a:lnTo>
                <a:cubicBezTo>
                  <a:pt x="41557" y="-3489"/>
                  <a:pt x="30413" y="4616"/>
                  <a:pt x="32201" y="15283"/>
                </a:cubicBezTo>
                <a:lnTo>
                  <a:pt x="39769" y="59502"/>
                </a:lnTo>
                <a:cubicBezTo>
                  <a:pt x="40484" y="63733"/>
                  <a:pt x="39113" y="68083"/>
                  <a:pt x="36015" y="71063"/>
                </a:cubicBezTo>
                <a:lnTo>
                  <a:pt x="3953" y="102349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图形 7"/>
          <p:cNvSpPr/>
          <p:nvPr/>
        </p:nvSpPr>
        <p:spPr>
          <a:xfrm>
            <a:off x="6393178" y="5282092"/>
            <a:ext cx="107500" cy="102934"/>
          </a:xfrm>
          <a:custGeom>
            <a:avLst/>
            <a:gdLst>
              <a:gd name="connsiteX0" fmla="*/ 3953 w 193912"/>
              <a:gd name="connsiteY0" fmla="*/ 102349 h 185676"/>
              <a:gd name="connsiteX1" fmla="*/ 11164 w 193912"/>
              <a:gd name="connsiteY1" fmla="*/ 124578 h 185676"/>
              <a:gd name="connsiteX2" fmla="*/ 55561 w 193912"/>
              <a:gd name="connsiteY2" fmla="*/ 131014 h 185676"/>
              <a:gd name="connsiteX3" fmla="*/ 65394 w 193912"/>
              <a:gd name="connsiteY3" fmla="*/ 138165 h 185676"/>
              <a:gd name="connsiteX4" fmla="*/ 85239 w 193912"/>
              <a:gd name="connsiteY4" fmla="*/ 178391 h 185676"/>
              <a:gd name="connsiteX5" fmla="*/ 108659 w 193912"/>
              <a:gd name="connsiteY5" fmla="*/ 178391 h 185676"/>
              <a:gd name="connsiteX6" fmla="*/ 128504 w 193912"/>
              <a:gd name="connsiteY6" fmla="*/ 138165 h 185676"/>
              <a:gd name="connsiteX7" fmla="*/ 138337 w 193912"/>
              <a:gd name="connsiteY7" fmla="*/ 131014 h 185676"/>
              <a:gd name="connsiteX8" fmla="*/ 182734 w 193912"/>
              <a:gd name="connsiteY8" fmla="*/ 124578 h 185676"/>
              <a:gd name="connsiteX9" fmla="*/ 189945 w 193912"/>
              <a:gd name="connsiteY9" fmla="*/ 102349 h 185676"/>
              <a:gd name="connsiteX10" fmla="*/ 157824 w 193912"/>
              <a:gd name="connsiteY10" fmla="*/ 71063 h 185676"/>
              <a:gd name="connsiteX11" fmla="*/ 154070 w 193912"/>
              <a:gd name="connsiteY11" fmla="*/ 59502 h 185676"/>
              <a:gd name="connsiteX12" fmla="*/ 161638 w 193912"/>
              <a:gd name="connsiteY12" fmla="*/ 15283 h 185676"/>
              <a:gd name="connsiteX13" fmla="*/ 142687 w 193912"/>
              <a:gd name="connsiteY13" fmla="*/ 1517 h 185676"/>
              <a:gd name="connsiteX14" fmla="*/ 102998 w 193912"/>
              <a:gd name="connsiteY14" fmla="*/ 22375 h 185676"/>
              <a:gd name="connsiteX15" fmla="*/ 90841 w 193912"/>
              <a:gd name="connsiteY15" fmla="*/ 22375 h 185676"/>
              <a:gd name="connsiteX16" fmla="*/ 51151 w 193912"/>
              <a:gd name="connsiteY16" fmla="*/ 1517 h 185676"/>
              <a:gd name="connsiteX17" fmla="*/ 32201 w 193912"/>
              <a:gd name="connsiteY17" fmla="*/ 15283 h 185676"/>
              <a:gd name="connsiteX18" fmla="*/ 39769 w 193912"/>
              <a:gd name="connsiteY18" fmla="*/ 59502 h 185676"/>
              <a:gd name="connsiteX19" fmla="*/ 36015 w 193912"/>
              <a:gd name="connsiteY19" fmla="*/ 71063 h 185676"/>
              <a:gd name="connsiteX20" fmla="*/ 3953 w 193912"/>
              <a:gd name="connsiteY20" fmla="*/ 10234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912" h="185676">
                <a:moveTo>
                  <a:pt x="3953" y="102349"/>
                </a:moveTo>
                <a:cubicBezTo>
                  <a:pt x="-3794" y="109918"/>
                  <a:pt x="497" y="123028"/>
                  <a:pt x="11164" y="124578"/>
                </a:cubicBezTo>
                <a:lnTo>
                  <a:pt x="55561" y="131014"/>
                </a:lnTo>
                <a:cubicBezTo>
                  <a:pt x="59793" y="131610"/>
                  <a:pt x="63487" y="134292"/>
                  <a:pt x="65394" y="138165"/>
                </a:cubicBezTo>
                <a:lnTo>
                  <a:pt x="85239" y="178391"/>
                </a:lnTo>
                <a:cubicBezTo>
                  <a:pt x="90007" y="188105"/>
                  <a:pt x="103832" y="188105"/>
                  <a:pt x="108659" y="178391"/>
                </a:cubicBezTo>
                <a:lnTo>
                  <a:pt x="128504" y="138165"/>
                </a:lnTo>
                <a:cubicBezTo>
                  <a:pt x="130411" y="134292"/>
                  <a:pt x="134046" y="131669"/>
                  <a:pt x="138337" y="131014"/>
                </a:cubicBezTo>
                <a:lnTo>
                  <a:pt x="182734" y="124578"/>
                </a:lnTo>
                <a:cubicBezTo>
                  <a:pt x="193461" y="123028"/>
                  <a:pt x="197692" y="109858"/>
                  <a:pt x="189945" y="102349"/>
                </a:cubicBezTo>
                <a:lnTo>
                  <a:pt x="157824" y="71063"/>
                </a:lnTo>
                <a:cubicBezTo>
                  <a:pt x="154725" y="68083"/>
                  <a:pt x="153355" y="63733"/>
                  <a:pt x="154070" y="59502"/>
                </a:cubicBezTo>
                <a:lnTo>
                  <a:pt x="161638" y="15283"/>
                </a:lnTo>
                <a:cubicBezTo>
                  <a:pt x="163485" y="4616"/>
                  <a:pt x="152282" y="-3489"/>
                  <a:pt x="142687" y="1517"/>
                </a:cubicBezTo>
                <a:lnTo>
                  <a:pt x="102998" y="22375"/>
                </a:lnTo>
                <a:cubicBezTo>
                  <a:pt x="99184" y="24341"/>
                  <a:pt x="94655" y="24341"/>
                  <a:pt x="90841" y="22375"/>
                </a:cubicBezTo>
                <a:lnTo>
                  <a:pt x="51151" y="1517"/>
                </a:lnTo>
                <a:cubicBezTo>
                  <a:pt x="41557" y="-3489"/>
                  <a:pt x="30413" y="4616"/>
                  <a:pt x="32201" y="15283"/>
                </a:cubicBezTo>
                <a:lnTo>
                  <a:pt x="39769" y="59502"/>
                </a:lnTo>
                <a:cubicBezTo>
                  <a:pt x="40484" y="63733"/>
                  <a:pt x="39113" y="68083"/>
                  <a:pt x="36015" y="71063"/>
                </a:cubicBezTo>
                <a:lnTo>
                  <a:pt x="3953" y="102349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r="102"/>
          <a:stretch/>
        </p:blipFill>
        <p:spPr>
          <a:xfrm>
            <a:off x="1220330" y="2064244"/>
            <a:ext cx="2466669" cy="2466669"/>
          </a:xfrm>
          <a:prstGeom prst="ellipse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  <a:gs pos="54000">
                  <a:schemeClr val="accent4"/>
                </a:gs>
              </a:gsLst>
              <a:lin ang="5400000" scaled="1"/>
            </a:gradFill>
          </a:ln>
          <a:effectLst>
            <a:outerShdw blurRad="355600" dist="508000" dir="5400000" sx="84000" sy="84000" algn="t" rotWithShape="0">
              <a:prstClr val="black">
                <a:alpha val="21000"/>
              </a:prstClr>
            </a:outerShdw>
          </a:effectLst>
        </p:spPr>
      </p:pic>
      <p:sp>
        <p:nvSpPr>
          <p:cNvPr id="50" name="矩形 49"/>
          <p:cNvSpPr/>
          <p:nvPr/>
        </p:nvSpPr>
        <p:spPr>
          <a:xfrm>
            <a:off x="1547807" y="4946318"/>
            <a:ext cx="181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姓 名</a:t>
            </a:r>
          </a:p>
        </p:txBody>
      </p:sp>
      <p:sp>
        <p:nvSpPr>
          <p:cNvPr id="51" name="图形 7"/>
          <p:cNvSpPr/>
          <p:nvPr/>
        </p:nvSpPr>
        <p:spPr>
          <a:xfrm>
            <a:off x="2356708" y="5726858"/>
            <a:ext cx="193912" cy="185676"/>
          </a:xfrm>
          <a:custGeom>
            <a:avLst/>
            <a:gdLst>
              <a:gd name="connsiteX0" fmla="*/ 3953 w 193912"/>
              <a:gd name="connsiteY0" fmla="*/ 102349 h 185676"/>
              <a:gd name="connsiteX1" fmla="*/ 11164 w 193912"/>
              <a:gd name="connsiteY1" fmla="*/ 124578 h 185676"/>
              <a:gd name="connsiteX2" fmla="*/ 55561 w 193912"/>
              <a:gd name="connsiteY2" fmla="*/ 131014 h 185676"/>
              <a:gd name="connsiteX3" fmla="*/ 65394 w 193912"/>
              <a:gd name="connsiteY3" fmla="*/ 138165 h 185676"/>
              <a:gd name="connsiteX4" fmla="*/ 85239 w 193912"/>
              <a:gd name="connsiteY4" fmla="*/ 178391 h 185676"/>
              <a:gd name="connsiteX5" fmla="*/ 108659 w 193912"/>
              <a:gd name="connsiteY5" fmla="*/ 178391 h 185676"/>
              <a:gd name="connsiteX6" fmla="*/ 128504 w 193912"/>
              <a:gd name="connsiteY6" fmla="*/ 138165 h 185676"/>
              <a:gd name="connsiteX7" fmla="*/ 138337 w 193912"/>
              <a:gd name="connsiteY7" fmla="*/ 131014 h 185676"/>
              <a:gd name="connsiteX8" fmla="*/ 182734 w 193912"/>
              <a:gd name="connsiteY8" fmla="*/ 124578 h 185676"/>
              <a:gd name="connsiteX9" fmla="*/ 189945 w 193912"/>
              <a:gd name="connsiteY9" fmla="*/ 102349 h 185676"/>
              <a:gd name="connsiteX10" fmla="*/ 157824 w 193912"/>
              <a:gd name="connsiteY10" fmla="*/ 71063 h 185676"/>
              <a:gd name="connsiteX11" fmla="*/ 154070 w 193912"/>
              <a:gd name="connsiteY11" fmla="*/ 59502 h 185676"/>
              <a:gd name="connsiteX12" fmla="*/ 161638 w 193912"/>
              <a:gd name="connsiteY12" fmla="*/ 15283 h 185676"/>
              <a:gd name="connsiteX13" fmla="*/ 142687 w 193912"/>
              <a:gd name="connsiteY13" fmla="*/ 1517 h 185676"/>
              <a:gd name="connsiteX14" fmla="*/ 102998 w 193912"/>
              <a:gd name="connsiteY14" fmla="*/ 22375 h 185676"/>
              <a:gd name="connsiteX15" fmla="*/ 90841 w 193912"/>
              <a:gd name="connsiteY15" fmla="*/ 22375 h 185676"/>
              <a:gd name="connsiteX16" fmla="*/ 51151 w 193912"/>
              <a:gd name="connsiteY16" fmla="*/ 1517 h 185676"/>
              <a:gd name="connsiteX17" fmla="*/ 32201 w 193912"/>
              <a:gd name="connsiteY17" fmla="*/ 15283 h 185676"/>
              <a:gd name="connsiteX18" fmla="*/ 39769 w 193912"/>
              <a:gd name="connsiteY18" fmla="*/ 59502 h 185676"/>
              <a:gd name="connsiteX19" fmla="*/ 36015 w 193912"/>
              <a:gd name="connsiteY19" fmla="*/ 71063 h 185676"/>
              <a:gd name="connsiteX20" fmla="*/ 3953 w 193912"/>
              <a:gd name="connsiteY20" fmla="*/ 10234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912" h="185676">
                <a:moveTo>
                  <a:pt x="3953" y="102349"/>
                </a:moveTo>
                <a:cubicBezTo>
                  <a:pt x="-3794" y="109918"/>
                  <a:pt x="497" y="123028"/>
                  <a:pt x="11164" y="124578"/>
                </a:cubicBezTo>
                <a:lnTo>
                  <a:pt x="55561" y="131014"/>
                </a:lnTo>
                <a:cubicBezTo>
                  <a:pt x="59793" y="131610"/>
                  <a:pt x="63487" y="134292"/>
                  <a:pt x="65394" y="138165"/>
                </a:cubicBezTo>
                <a:lnTo>
                  <a:pt x="85239" y="178391"/>
                </a:lnTo>
                <a:cubicBezTo>
                  <a:pt x="90007" y="188105"/>
                  <a:pt x="103832" y="188105"/>
                  <a:pt x="108659" y="178391"/>
                </a:cubicBezTo>
                <a:lnTo>
                  <a:pt x="128504" y="138165"/>
                </a:lnTo>
                <a:cubicBezTo>
                  <a:pt x="130411" y="134292"/>
                  <a:pt x="134046" y="131669"/>
                  <a:pt x="138337" y="131014"/>
                </a:cubicBezTo>
                <a:lnTo>
                  <a:pt x="182734" y="124578"/>
                </a:lnTo>
                <a:cubicBezTo>
                  <a:pt x="193461" y="123028"/>
                  <a:pt x="197692" y="109858"/>
                  <a:pt x="189945" y="102349"/>
                </a:cubicBezTo>
                <a:lnTo>
                  <a:pt x="157824" y="71063"/>
                </a:lnTo>
                <a:cubicBezTo>
                  <a:pt x="154725" y="68083"/>
                  <a:pt x="153355" y="63733"/>
                  <a:pt x="154070" y="59502"/>
                </a:cubicBezTo>
                <a:lnTo>
                  <a:pt x="161638" y="15283"/>
                </a:lnTo>
                <a:cubicBezTo>
                  <a:pt x="163485" y="4616"/>
                  <a:pt x="152282" y="-3489"/>
                  <a:pt x="142687" y="1517"/>
                </a:cubicBezTo>
                <a:lnTo>
                  <a:pt x="102998" y="22375"/>
                </a:lnTo>
                <a:cubicBezTo>
                  <a:pt x="99184" y="24341"/>
                  <a:pt x="94655" y="24341"/>
                  <a:pt x="90841" y="22375"/>
                </a:cubicBezTo>
                <a:lnTo>
                  <a:pt x="51151" y="1517"/>
                </a:lnTo>
                <a:cubicBezTo>
                  <a:pt x="41557" y="-3489"/>
                  <a:pt x="30413" y="4616"/>
                  <a:pt x="32201" y="15283"/>
                </a:cubicBezTo>
                <a:lnTo>
                  <a:pt x="39769" y="59502"/>
                </a:lnTo>
                <a:cubicBezTo>
                  <a:pt x="40484" y="63733"/>
                  <a:pt x="39113" y="68083"/>
                  <a:pt x="36015" y="71063"/>
                </a:cubicBezTo>
                <a:lnTo>
                  <a:pt x="3953" y="102349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图形 7"/>
          <p:cNvSpPr/>
          <p:nvPr/>
        </p:nvSpPr>
        <p:spPr>
          <a:xfrm>
            <a:off x="2048985" y="5768229"/>
            <a:ext cx="107500" cy="102934"/>
          </a:xfrm>
          <a:custGeom>
            <a:avLst/>
            <a:gdLst>
              <a:gd name="connsiteX0" fmla="*/ 3953 w 193912"/>
              <a:gd name="connsiteY0" fmla="*/ 102349 h 185676"/>
              <a:gd name="connsiteX1" fmla="*/ 11164 w 193912"/>
              <a:gd name="connsiteY1" fmla="*/ 124578 h 185676"/>
              <a:gd name="connsiteX2" fmla="*/ 55561 w 193912"/>
              <a:gd name="connsiteY2" fmla="*/ 131014 h 185676"/>
              <a:gd name="connsiteX3" fmla="*/ 65394 w 193912"/>
              <a:gd name="connsiteY3" fmla="*/ 138165 h 185676"/>
              <a:gd name="connsiteX4" fmla="*/ 85239 w 193912"/>
              <a:gd name="connsiteY4" fmla="*/ 178391 h 185676"/>
              <a:gd name="connsiteX5" fmla="*/ 108659 w 193912"/>
              <a:gd name="connsiteY5" fmla="*/ 178391 h 185676"/>
              <a:gd name="connsiteX6" fmla="*/ 128504 w 193912"/>
              <a:gd name="connsiteY6" fmla="*/ 138165 h 185676"/>
              <a:gd name="connsiteX7" fmla="*/ 138337 w 193912"/>
              <a:gd name="connsiteY7" fmla="*/ 131014 h 185676"/>
              <a:gd name="connsiteX8" fmla="*/ 182734 w 193912"/>
              <a:gd name="connsiteY8" fmla="*/ 124578 h 185676"/>
              <a:gd name="connsiteX9" fmla="*/ 189945 w 193912"/>
              <a:gd name="connsiteY9" fmla="*/ 102349 h 185676"/>
              <a:gd name="connsiteX10" fmla="*/ 157824 w 193912"/>
              <a:gd name="connsiteY10" fmla="*/ 71063 h 185676"/>
              <a:gd name="connsiteX11" fmla="*/ 154070 w 193912"/>
              <a:gd name="connsiteY11" fmla="*/ 59502 h 185676"/>
              <a:gd name="connsiteX12" fmla="*/ 161638 w 193912"/>
              <a:gd name="connsiteY12" fmla="*/ 15283 h 185676"/>
              <a:gd name="connsiteX13" fmla="*/ 142687 w 193912"/>
              <a:gd name="connsiteY13" fmla="*/ 1517 h 185676"/>
              <a:gd name="connsiteX14" fmla="*/ 102998 w 193912"/>
              <a:gd name="connsiteY14" fmla="*/ 22375 h 185676"/>
              <a:gd name="connsiteX15" fmla="*/ 90841 w 193912"/>
              <a:gd name="connsiteY15" fmla="*/ 22375 h 185676"/>
              <a:gd name="connsiteX16" fmla="*/ 51151 w 193912"/>
              <a:gd name="connsiteY16" fmla="*/ 1517 h 185676"/>
              <a:gd name="connsiteX17" fmla="*/ 32201 w 193912"/>
              <a:gd name="connsiteY17" fmla="*/ 15283 h 185676"/>
              <a:gd name="connsiteX18" fmla="*/ 39769 w 193912"/>
              <a:gd name="connsiteY18" fmla="*/ 59502 h 185676"/>
              <a:gd name="connsiteX19" fmla="*/ 36015 w 193912"/>
              <a:gd name="connsiteY19" fmla="*/ 71063 h 185676"/>
              <a:gd name="connsiteX20" fmla="*/ 3953 w 193912"/>
              <a:gd name="connsiteY20" fmla="*/ 10234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912" h="185676">
                <a:moveTo>
                  <a:pt x="3953" y="102349"/>
                </a:moveTo>
                <a:cubicBezTo>
                  <a:pt x="-3794" y="109918"/>
                  <a:pt x="497" y="123028"/>
                  <a:pt x="11164" y="124578"/>
                </a:cubicBezTo>
                <a:lnTo>
                  <a:pt x="55561" y="131014"/>
                </a:lnTo>
                <a:cubicBezTo>
                  <a:pt x="59793" y="131610"/>
                  <a:pt x="63487" y="134292"/>
                  <a:pt x="65394" y="138165"/>
                </a:cubicBezTo>
                <a:lnTo>
                  <a:pt x="85239" y="178391"/>
                </a:lnTo>
                <a:cubicBezTo>
                  <a:pt x="90007" y="188105"/>
                  <a:pt x="103832" y="188105"/>
                  <a:pt x="108659" y="178391"/>
                </a:cubicBezTo>
                <a:lnTo>
                  <a:pt x="128504" y="138165"/>
                </a:lnTo>
                <a:cubicBezTo>
                  <a:pt x="130411" y="134292"/>
                  <a:pt x="134046" y="131669"/>
                  <a:pt x="138337" y="131014"/>
                </a:cubicBezTo>
                <a:lnTo>
                  <a:pt x="182734" y="124578"/>
                </a:lnTo>
                <a:cubicBezTo>
                  <a:pt x="193461" y="123028"/>
                  <a:pt x="197692" y="109858"/>
                  <a:pt x="189945" y="102349"/>
                </a:cubicBezTo>
                <a:lnTo>
                  <a:pt x="157824" y="71063"/>
                </a:lnTo>
                <a:cubicBezTo>
                  <a:pt x="154725" y="68083"/>
                  <a:pt x="153355" y="63733"/>
                  <a:pt x="154070" y="59502"/>
                </a:cubicBezTo>
                <a:lnTo>
                  <a:pt x="161638" y="15283"/>
                </a:lnTo>
                <a:cubicBezTo>
                  <a:pt x="163485" y="4616"/>
                  <a:pt x="152282" y="-3489"/>
                  <a:pt x="142687" y="1517"/>
                </a:cubicBezTo>
                <a:lnTo>
                  <a:pt x="102998" y="22375"/>
                </a:lnTo>
                <a:cubicBezTo>
                  <a:pt x="99184" y="24341"/>
                  <a:pt x="94655" y="24341"/>
                  <a:pt x="90841" y="22375"/>
                </a:cubicBezTo>
                <a:lnTo>
                  <a:pt x="51151" y="1517"/>
                </a:lnTo>
                <a:cubicBezTo>
                  <a:pt x="41557" y="-3489"/>
                  <a:pt x="30413" y="4616"/>
                  <a:pt x="32201" y="15283"/>
                </a:cubicBezTo>
                <a:lnTo>
                  <a:pt x="39769" y="59502"/>
                </a:lnTo>
                <a:cubicBezTo>
                  <a:pt x="40484" y="63733"/>
                  <a:pt x="39113" y="68083"/>
                  <a:pt x="36015" y="71063"/>
                </a:cubicBezTo>
                <a:lnTo>
                  <a:pt x="3953" y="102349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图形 7"/>
          <p:cNvSpPr/>
          <p:nvPr/>
        </p:nvSpPr>
        <p:spPr>
          <a:xfrm>
            <a:off x="2750843" y="5768229"/>
            <a:ext cx="107500" cy="102934"/>
          </a:xfrm>
          <a:custGeom>
            <a:avLst/>
            <a:gdLst>
              <a:gd name="connsiteX0" fmla="*/ 3953 w 193912"/>
              <a:gd name="connsiteY0" fmla="*/ 102349 h 185676"/>
              <a:gd name="connsiteX1" fmla="*/ 11164 w 193912"/>
              <a:gd name="connsiteY1" fmla="*/ 124578 h 185676"/>
              <a:gd name="connsiteX2" fmla="*/ 55561 w 193912"/>
              <a:gd name="connsiteY2" fmla="*/ 131014 h 185676"/>
              <a:gd name="connsiteX3" fmla="*/ 65394 w 193912"/>
              <a:gd name="connsiteY3" fmla="*/ 138165 h 185676"/>
              <a:gd name="connsiteX4" fmla="*/ 85239 w 193912"/>
              <a:gd name="connsiteY4" fmla="*/ 178391 h 185676"/>
              <a:gd name="connsiteX5" fmla="*/ 108659 w 193912"/>
              <a:gd name="connsiteY5" fmla="*/ 178391 h 185676"/>
              <a:gd name="connsiteX6" fmla="*/ 128504 w 193912"/>
              <a:gd name="connsiteY6" fmla="*/ 138165 h 185676"/>
              <a:gd name="connsiteX7" fmla="*/ 138337 w 193912"/>
              <a:gd name="connsiteY7" fmla="*/ 131014 h 185676"/>
              <a:gd name="connsiteX8" fmla="*/ 182734 w 193912"/>
              <a:gd name="connsiteY8" fmla="*/ 124578 h 185676"/>
              <a:gd name="connsiteX9" fmla="*/ 189945 w 193912"/>
              <a:gd name="connsiteY9" fmla="*/ 102349 h 185676"/>
              <a:gd name="connsiteX10" fmla="*/ 157824 w 193912"/>
              <a:gd name="connsiteY10" fmla="*/ 71063 h 185676"/>
              <a:gd name="connsiteX11" fmla="*/ 154070 w 193912"/>
              <a:gd name="connsiteY11" fmla="*/ 59502 h 185676"/>
              <a:gd name="connsiteX12" fmla="*/ 161638 w 193912"/>
              <a:gd name="connsiteY12" fmla="*/ 15283 h 185676"/>
              <a:gd name="connsiteX13" fmla="*/ 142687 w 193912"/>
              <a:gd name="connsiteY13" fmla="*/ 1517 h 185676"/>
              <a:gd name="connsiteX14" fmla="*/ 102998 w 193912"/>
              <a:gd name="connsiteY14" fmla="*/ 22375 h 185676"/>
              <a:gd name="connsiteX15" fmla="*/ 90841 w 193912"/>
              <a:gd name="connsiteY15" fmla="*/ 22375 h 185676"/>
              <a:gd name="connsiteX16" fmla="*/ 51151 w 193912"/>
              <a:gd name="connsiteY16" fmla="*/ 1517 h 185676"/>
              <a:gd name="connsiteX17" fmla="*/ 32201 w 193912"/>
              <a:gd name="connsiteY17" fmla="*/ 15283 h 185676"/>
              <a:gd name="connsiteX18" fmla="*/ 39769 w 193912"/>
              <a:gd name="connsiteY18" fmla="*/ 59502 h 185676"/>
              <a:gd name="connsiteX19" fmla="*/ 36015 w 193912"/>
              <a:gd name="connsiteY19" fmla="*/ 71063 h 185676"/>
              <a:gd name="connsiteX20" fmla="*/ 3953 w 193912"/>
              <a:gd name="connsiteY20" fmla="*/ 10234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912" h="185676">
                <a:moveTo>
                  <a:pt x="3953" y="102349"/>
                </a:moveTo>
                <a:cubicBezTo>
                  <a:pt x="-3794" y="109918"/>
                  <a:pt x="497" y="123028"/>
                  <a:pt x="11164" y="124578"/>
                </a:cubicBezTo>
                <a:lnTo>
                  <a:pt x="55561" y="131014"/>
                </a:lnTo>
                <a:cubicBezTo>
                  <a:pt x="59793" y="131610"/>
                  <a:pt x="63487" y="134292"/>
                  <a:pt x="65394" y="138165"/>
                </a:cubicBezTo>
                <a:lnTo>
                  <a:pt x="85239" y="178391"/>
                </a:lnTo>
                <a:cubicBezTo>
                  <a:pt x="90007" y="188105"/>
                  <a:pt x="103832" y="188105"/>
                  <a:pt x="108659" y="178391"/>
                </a:cubicBezTo>
                <a:lnTo>
                  <a:pt x="128504" y="138165"/>
                </a:lnTo>
                <a:cubicBezTo>
                  <a:pt x="130411" y="134292"/>
                  <a:pt x="134046" y="131669"/>
                  <a:pt x="138337" y="131014"/>
                </a:cubicBezTo>
                <a:lnTo>
                  <a:pt x="182734" y="124578"/>
                </a:lnTo>
                <a:cubicBezTo>
                  <a:pt x="193461" y="123028"/>
                  <a:pt x="197692" y="109858"/>
                  <a:pt x="189945" y="102349"/>
                </a:cubicBezTo>
                <a:lnTo>
                  <a:pt x="157824" y="71063"/>
                </a:lnTo>
                <a:cubicBezTo>
                  <a:pt x="154725" y="68083"/>
                  <a:pt x="153355" y="63733"/>
                  <a:pt x="154070" y="59502"/>
                </a:cubicBezTo>
                <a:lnTo>
                  <a:pt x="161638" y="15283"/>
                </a:lnTo>
                <a:cubicBezTo>
                  <a:pt x="163485" y="4616"/>
                  <a:pt x="152282" y="-3489"/>
                  <a:pt x="142687" y="1517"/>
                </a:cubicBezTo>
                <a:lnTo>
                  <a:pt x="102998" y="22375"/>
                </a:lnTo>
                <a:cubicBezTo>
                  <a:pt x="99184" y="24341"/>
                  <a:pt x="94655" y="24341"/>
                  <a:pt x="90841" y="22375"/>
                </a:cubicBezTo>
                <a:lnTo>
                  <a:pt x="51151" y="1517"/>
                </a:lnTo>
                <a:cubicBezTo>
                  <a:pt x="41557" y="-3489"/>
                  <a:pt x="30413" y="4616"/>
                  <a:pt x="32201" y="15283"/>
                </a:cubicBezTo>
                <a:lnTo>
                  <a:pt x="39769" y="59502"/>
                </a:lnTo>
                <a:cubicBezTo>
                  <a:pt x="40484" y="63733"/>
                  <a:pt x="39113" y="68083"/>
                  <a:pt x="36015" y="71063"/>
                </a:cubicBezTo>
                <a:lnTo>
                  <a:pt x="3953" y="102349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7791" y="2064244"/>
            <a:ext cx="2466669" cy="2466669"/>
          </a:xfrm>
          <a:prstGeom prst="ellipse">
            <a:avLst/>
          </a:prstGeom>
          <a:noFill/>
          <a:ln w="19050">
            <a:gradFill>
              <a:gsLst>
                <a:gs pos="0">
                  <a:schemeClr val="accent1"/>
                </a:gs>
                <a:gs pos="100000">
                  <a:schemeClr val="accent2"/>
                </a:gs>
                <a:gs pos="54000">
                  <a:schemeClr val="accent4"/>
                </a:gs>
              </a:gsLst>
              <a:lin ang="5400000" scaled="1"/>
            </a:gradFill>
          </a:ln>
          <a:effectLst>
            <a:outerShdw blurRad="355600" dist="508000" dir="5400000" sx="84000" sy="84000" algn="t" rotWithShape="0">
              <a:prstClr val="black">
                <a:alpha val="21000"/>
              </a:prstClr>
            </a:outerShdw>
          </a:effectLst>
        </p:spPr>
      </p:pic>
      <p:sp>
        <p:nvSpPr>
          <p:cNvPr id="78" name="矩形 77"/>
          <p:cNvSpPr/>
          <p:nvPr/>
        </p:nvSpPr>
        <p:spPr>
          <a:xfrm>
            <a:off x="8805268" y="4946318"/>
            <a:ext cx="181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姓 名</a:t>
            </a:r>
          </a:p>
        </p:txBody>
      </p:sp>
      <p:sp>
        <p:nvSpPr>
          <p:cNvPr id="79" name="图形 7"/>
          <p:cNvSpPr/>
          <p:nvPr/>
        </p:nvSpPr>
        <p:spPr>
          <a:xfrm>
            <a:off x="9614169" y="5726858"/>
            <a:ext cx="193912" cy="185676"/>
          </a:xfrm>
          <a:custGeom>
            <a:avLst/>
            <a:gdLst>
              <a:gd name="connsiteX0" fmla="*/ 3953 w 193912"/>
              <a:gd name="connsiteY0" fmla="*/ 102349 h 185676"/>
              <a:gd name="connsiteX1" fmla="*/ 11164 w 193912"/>
              <a:gd name="connsiteY1" fmla="*/ 124578 h 185676"/>
              <a:gd name="connsiteX2" fmla="*/ 55561 w 193912"/>
              <a:gd name="connsiteY2" fmla="*/ 131014 h 185676"/>
              <a:gd name="connsiteX3" fmla="*/ 65394 w 193912"/>
              <a:gd name="connsiteY3" fmla="*/ 138165 h 185676"/>
              <a:gd name="connsiteX4" fmla="*/ 85239 w 193912"/>
              <a:gd name="connsiteY4" fmla="*/ 178391 h 185676"/>
              <a:gd name="connsiteX5" fmla="*/ 108659 w 193912"/>
              <a:gd name="connsiteY5" fmla="*/ 178391 h 185676"/>
              <a:gd name="connsiteX6" fmla="*/ 128504 w 193912"/>
              <a:gd name="connsiteY6" fmla="*/ 138165 h 185676"/>
              <a:gd name="connsiteX7" fmla="*/ 138337 w 193912"/>
              <a:gd name="connsiteY7" fmla="*/ 131014 h 185676"/>
              <a:gd name="connsiteX8" fmla="*/ 182734 w 193912"/>
              <a:gd name="connsiteY8" fmla="*/ 124578 h 185676"/>
              <a:gd name="connsiteX9" fmla="*/ 189945 w 193912"/>
              <a:gd name="connsiteY9" fmla="*/ 102349 h 185676"/>
              <a:gd name="connsiteX10" fmla="*/ 157824 w 193912"/>
              <a:gd name="connsiteY10" fmla="*/ 71063 h 185676"/>
              <a:gd name="connsiteX11" fmla="*/ 154070 w 193912"/>
              <a:gd name="connsiteY11" fmla="*/ 59502 h 185676"/>
              <a:gd name="connsiteX12" fmla="*/ 161638 w 193912"/>
              <a:gd name="connsiteY12" fmla="*/ 15283 h 185676"/>
              <a:gd name="connsiteX13" fmla="*/ 142687 w 193912"/>
              <a:gd name="connsiteY13" fmla="*/ 1517 h 185676"/>
              <a:gd name="connsiteX14" fmla="*/ 102998 w 193912"/>
              <a:gd name="connsiteY14" fmla="*/ 22375 h 185676"/>
              <a:gd name="connsiteX15" fmla="*/ 90841 w 193912"/>
              <a:gd name="connsiteY15" fmla="*/ 22375 h 185676"/>
              <a:gd name="connsiteX16" fmla="*/ 51151 w 193912"/>
              <a:gd name="connsiteY16" fmla="*/ 1517 h 185676"/>
              <a:gd name="connsiteX17" fmla="*/ 32201 w 193912"/>
              <a:gd name="connsiteY17" fmla="*/ 15283 h 185676"/>
              <a:gd name="connsiteX18" fmla="*/ 39769 w 193912"/>
              <a:gd name="connsiteY18" fmla="*/ 59502 h 185676"/>
              <a:gd name="connsiteX19" fmla="*/ 36015 w 193912"/>
              <a:gd name="connsiteY19" fmla="*/ 71063 h 185676"/>
              <a:gd name="connsiteX20" fmla="*/ 3953 w 193912"/>
              <a:gd name="connsiteY20" fmla="*/ 10234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912" h="185676">
                <a:moveTo>
                  <a:pt x="3953" y="102349"/>
                </a:moveTo>
                <a:cubicBezTo>
                  <a:pt x="-3794" y="109918"/>
                  <a:pt x="497" y="123028"/>
                  <a:pt x="11164" y="124578"/>
                </a:cubicBezTo>
                <a:lnTo>
                  <a:pt x="55561" y="131014"/>
                </a:lnTo>
                <a:cubicBezTo>
                  <a:pt x="59793" y="131610"/>
                  <a:pt x="63487" y="134292"/>
                  <a:pt x="65394" y="138165"/>
                </a:cubicBezTo>
                <a:lnTo>
                  <a:pt x="85239" y="178391"/>
                </a:lnTo>
                <a:cubicBezTo>
                  <a:pt x="90007" y="188105"/>
                  <a:pt x="103832" y="188105"/>
                  <a:pt x="108659" y="178391"/>
                </a:cubicBezTo>
                <a:lnTo>
                  <a:pt x="128504" y="138165"/>
                </a:lnTo>
                <a:cubicBezTo>
                  <a:pt x="130411" y="134292"/>
                  <a:pt x="134046" y="131669"/>
                  <a:pt x="138337" y="131014"/>
                </a:cubicBezTo>
                <a:lnTo>
                  <a:pt x="182734" y="124578"/>
                </a:lnTo>
                <a:cubicBezTo>
                  <a:pt x="193461" y="123028"/>
                  <a:pt x="197692" y="109858"/>
                  <a:pt x="189945" y="102349"/>
                </a:cubicBezTo>
                <a:lnTo>
                  <a:pt x="157824" y="71063"/>
                </a:lnTo>
                <a:cubicBezTo>
                  <a:pt x="154725" y="68083"/>
                  <a:pt x="153355" y="63733"/>
                  <a:pt x="154070" y="59502"/>
                </a:cubicBezTo>
                <a:lnTo>
                  <a:pt x="161638" y="15283"/>
                </a:lnTo>
                <a:cubicBezTo>
                  <a:pt x="163485" y="4616"/>
                  <a:pt x="152282" y="-3489"/>
                  <a:pt x="142687" y="1517"/>
                </a:cubicBezTo>
                <a:lnTo>
                  <a:pt x="102998" y="22375"/>
                </a:lnTo>
                <a:cubicBezTo>
                  <a:pt x="99184" y="24341"/>
                  <a:pt x="94655" y="24341"/>
                  <a:pt x="90841" y="22375"/>
                </a:cubicBezTo>
                <a:lnTo>
                  <a:pt x="51151" y="1517"/>
                </a:lnTo>
                <a:cubicBezTo>
                  <a:pt x="41557" y="-3489"/>
                  <a:pt x="30413" y="4616"/>
                  <a:pt x="32201" y="15283"/>
                </a:cubicBezTo>
                <a:lnTo>
                  <a:pt x="39769" y="59502"/>
                </a:lnTo>
                <a:cubicBezTo>
                  <a:pt x="40484" y="63733"/>
                  <a:pt x="39113" y="68083"/>
                  <a:pt x="36015" y="71063"/>
                </a:cubicBezTo>
                <a:lnTo>
                  <a:pt x="3953" y="102349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图形 7"/>
          <p:cNvSpPr/>
          <p:nvPr/>
        </p:nvSpPr>
        <p:spPr>
          <a:xfrm>
            <a:off x="9306446" y="5768229"/>
            <a:ext cx="107500" cy="102934"/>
          </a:xfrm>
          <a:custGeom>
            <a:avLst/>
            <a:gdLst>
              <a:gd name="connsiteX0" fmla="*/ 3953 w 193912"/>
              <a:gd name="connsiteY0" fmla="*/ 102349 h 185676"/>
              <a:gd name="connsiteX1" fmla="*/ 11164 w 193912"/>
              <a:gd name="connsiteY1" fmla="*/ 124578 h 185676"/>
              <a:gd name="connsiteX2" fmla="*/ 55561 w 193912"/>
              <a:gd name="connsiteY2" fmla="*/ 131014 h 185676"/>
              <a:gd name="connsiteX3" fmla="*/ 65394 w 193912"/>
              <a:gd name="connsiteY3" fmla="*/ 138165 h 185676"/>
              <a:gd name="connsiteX4" fmla="*/ 85239 w 193912"/>
              <a:gd name="connsiteY4" fmla="*/ 178391 h 185676"/>
              <a:gd name="connsiteX5" fmla="*/ 108659 w 193912"/>
              <a:gd name="connsiteY5" fmla="*/ 178391 h 185676"/>
              <a:gd name="connsiteX6" fmla="*/ 128504 w 193912"/>
              <a:gd name="connsiteY6" fmla="*/ 138165 h 185676"/>
              <a:gd name="connsiteX7" fmla="*/ 138337 w 193912"/>
              <a:gd name="connsiteY7" fmla="*/ 131014 h 185676"/>
              <a:gd name="connsiteX8" fmla="*/ 182734 w 193912"/>
              <a:gd name="connsiteY8" fmla="*/ 124578 h 185676"/>
              <a:gd name="connsiteX9" fmla="*/ 189945 w 193912"/>
              <a:gd name="connsiteY9" fmla="*/ 102349 h 185676"/>
              <a:gd name="connsiteX10" fmla="*/ 157824 w 193912"/>
              <a:gd name="connsiteY10" fmla="*/ 71063 h 185676"/>
              <a:gd name="connsiteX11" fmla="*/ 154070 w 193912"/>
              <a:gd name="connsiteY11" fmla="*/ 59502 h 185676"/>
              <a:gd name="connsiteX12" fmla="*/ 161638 w 193912"/>
              <a:gd name="connsiteY12" fmla="*/ 15283 h 185676"/>
              <a:gd name="connsiteX13" fmla="*/ 142687 w 193912"/>
              <a:gd name="connsiteY13" fmla="*/ 1517 h 185676"/>
              <a:gd name="connsiteX14" fmla="*/ 102998 w 193912"/>
              <a:gd name="connsiteY14" fmla="*/ 22375 h 185676"/>
              <a:gd name="connsiteX15" fmla="*/ 90841 w 193912"/>
              <a:gd name="connsiteY15" fmla="*/ 22375 h 185676"/>
              <a:gd name="connsiteX16" fmla="*/ 51151 w 193912"/>
              <a:gd name="connsiteY16" fmla="*/ 1517 h 185676"/>
              <a:gd name="connsiteX17" fmla="*/ 32201 w 193912"/>
              <a:gd name="connsiteY17" fmla="*/ 15283 h 185676"/>
              <a:gd name="connsiteX18" fmla="*/ 39769 w 193912"/>
              <a:gd name="connsiteY18" fmla="*/ 59502 h 185676"/>
              <a:gd name="connsiteX19" fmla="*/ 36015 w 193912"/>
              <a:gd name="connsiteY19" fmla="*/ 71063 h 185676"/>
              <a:gd name="connsiteX20" fmla="*/ 3953 w 193912"/>
              <a:gd name="connsiteY20" fmla="*/ 10234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912" h="185676">
                <a:moveTo>
                  <a:pt x="3953" y="102349"/>
                </a:moveTo>
                <a:cubicBezTo>
                  <a:pt x="-3794" y="109918"/>
                  <a:pt x="497" y="123028"/>
                  <a:pt x="11164" y="124578"/>
                </a:cubicBezTo>
                <a:lnTo>
                  <a:pt x="55561" y="131014"/>
                </a:lnTo>
                <a:cubicBezTo>
                  <a:pt x="59793" y="131610"/>
                  <a:pt x="63487" y="134292"/>
                  <a:pt x="65394" y="138165"/>
                </a:cubicBezTo>
                <a:lnTo>
                  <a:pt x="85239" y="178391"/>
                </a:lnTo>
                <a:cubicBezTo>
                  <a:pt x="90007" y="188105"/>
                  <a:pt x="103832" y="188105"/>
                  <a:pt x="108659" y="178391"/>
                </a:cubicBezTo>
                <a:lnTo>
                  <a:pt x="128504" y="138165"/>
                </a:lnTo>
                <a:cubicBezTo>
                  <a:pt x="130411" y="134292"/>
                  <a:pt x="134046" y="131669"/>
                  <a:pt x="138337" y="131014"/>
                </a:cubicBezTo>
                <a:lnTo>
                  <a:pt x="182734" y="124578"/>
                </a:lnTo>
                <a:cubicBezTo>
                  <a:pt x="193461" y="123028"/>
                  <a:pt x="197692" y="109858"/>
                  <a:pt x="189945" y="102349"/>
                </a:cubicBezTo>
                <a:lnTo>
                  <a:pt x="157824" y="71063"/>
                </a:lnTo>
                <a:cubicBezTo>
                  <a:pt x="154725" y="68083"/>
                  <a:pt x="153355" y="63733"/>
                  <a:pt x="154070" y="59502"/>
                </a:cubicBezTo>
                <a:lnTo>
                  <a:pt x="161638" y="15283"/>
                </a:lnTo>
                <a:cubicBezTo>
                  <a:pt x="163485" y="4616"/>
                  <a:pt x="152282" y="-3489"/>
                  <a:pt x="142687" y="1517"/>
                </a:cubicBezTo>
                <a:lnTo>
                  <a:pt x="102998" y="22375"/>
                </a:lnTo>
                <a:cubicBezTo>
                  <a:pt x="99184" y="24341"/>
                  <a:pt x="94655" y="24341"/>
                  <a:pt x="90841" y="22375"/>
                </a:cubicBezTo>
                <a:lnTo>
                  <a:pt x="51151" y="1517"/>
                </a:lnTo>
                <a:cubicBezTo>
                  <a:pt x="41557" y="-3489"/>
                  <a:pt x="30413" y="4616"/>
                  <a:pt x="32201" y="15283"/>
                </a:cubicBezTo>
                <a:lnTo>
                  <a:pt x="39769" y="59502"/>
                </a:lnTo>
                <a:cubicBezTo>
                  <a:pt x="40484" y="63733"/>
                  <a:pt x="39113" y="68083"/>
                  <a:pt x="36015" y="71063"/>
                </a:cubicBezTo>
                <a:lnTo>
                  <a:pt x="3953" y="102349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图形 7"/>
          <p:cNvSpPr/>
          <p:nvPr/>
        </p:nvSpPr>
        <p:spPr>
          <a:xfrm>
            <a:off x="10008304" y="5768229"/>
            <a:ext cx="107500" cy="102934"/>
          </a:xfrm>
          <a:custGeom>
            <a:avLst/>
            <a:gdLst>
              <a:gd name="connsiteX0" fmla="*/ 3953 w 193912"/>
              <a:gd name="connsiteY0" fmla="*/ 102349 h 185676"/>
              <a:gd name="connsiteX1" fmla="*/ 11164 w 193912"/>
              <a:gd name="connsiteY1" fmla="*/ 124578 h 185676"/>
              <a:gd name="connsiteX2" fmla="*/ 55561 w 193912"/>
              <a:gd name="connsiteY2" fmla="*/ 131014 h 185676"/>
              <a:gd name="connsiteX3" fmla="*/ 65394 w 193912"/>
              <a:gd name="connsiteY3" fmla="*/ 138165 h 185676"/>
              <a:gd name="connsiteX4" fmla="*/ 85239 w 193912"/>
              <a:gd name="connsiteY4" fmla="*/ 178391 h 185676"/>
              <a:gd name="connsiteX5" fmla="*/ 108659 w 193912"/>
              <a:gd name="connsiteY5" fmla="*/ 178391 h 185676"/>
              <a:gd name="connsiteX6" fmla="*/ 128504 w 193912"/>
              <a:gd name="connsiteY6" fmla="*/ 138165 h 185676"/>
              <a:gd name="connsiteX7" fmla="*/ 138337 w 193912"/>
              <a:gd name="connsiteY7" fmla="*/ 131014 h 185676"/>
              <a:gd name="connsiteX8" fmla="*/ 182734 w 193912"/>
              <a:gd name="connsiteY8" fmla="*/ 124578 h 185676"/>
              <a:gd name="connsiteX9" fmla="*/ 189945 w 193912"/>
              <a:gd name="connsiteY9" fmla="*/ 102349 h 185676"/>
              <a:gd name="connsiteX10" fmla="*/ 157824 w 193912"/>
              <a:gd name="connsiteY10" fmla="*/ 71063 h 185676"/>
              <a:gd name="connsiteX11" fmla="*/ 154070 w 193912"/>
              <a:gd name="connsiteY11" fmla="*/ 59502 h 185676"/>
              <a:gd name="connsiteX12" fmla="*/ 161638 w 193912"/>
              <a:gd name="connsiteY12" fmla="*/ 15283 h 185676"/>
              <a:gd name="connsiteX13" fmla="*/ 142687 w 193912"/>
              <a:gd name="connsiteY13" fmla="*/ 1517 h 185676"/>
              <a:gd name="connsiteX14" fmla="*/ 102998 w 193912"/>
              <a:gd name="connsiteY14" fmla="*/ 22375 h 185676"/>
              <a:gd name="connsiteX15" fmla="*/ 90841 w 193912"/>
              <a:gd name="connsiteY15" fmla="*/ 22375 h 185676"/>
              <a:gd name="connsiteX16" fmla="*/ 51151 w 193912"/>
              <a:gd name="connsiteY16" fmla="*/ 1517 h 185676"/>
              <a:gd name="connsiteX17" fmla="*/ 32201 w 193912"/>
              <a:gd name="connsiteY17" fmla="*/ 15283 h 185676"/>
              <a:gd name="connsiteX18" fmla="*/ 39769 w 193912"/>
              <a:gd name="connsiteY18" fmla="*/ 59502 h 185676"/>
              <a:gd name="connsiteX19" fmla="*/ 36015 w 193912"/>
              <a:gd name="connsiteY19" fmla="*/ 71063 h 185676"/>
              <a:gd name="connsiteX20" fmla="*/ 3953 w 193912"/>
              <a:gd name="connsiteY20" fmla="*/ 10234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912" h="185676">
                <a:moveTo>
                  <a:pt x="3953" y="102349"/>
                </a:moveTo>
                <a:cubicBezTo>
                  <a:pt x="-3794" y="109918"/>
                  <a:pt x="497" y="123028"/>
                  <a:pt x="11164" y="124578"/>
                </a:cubicBezTo>
                <a:lnTo>
                  <a:pt x="55561" y="131014"/>
                </a:lnTo>
                <a:cubicBezTo>
                  <a:pt x="59793" y="131610"/>
                  <a:pt x="63487" y="134292"/>
                  <a:pt x="65394" y="138165"/>
                </a:cubicBezTo>
                <a:lnTo>
                  <a:pt x="85239" y="178391"/>
                </a:lnTo>
                <a:cubicBezTo>
                  <a:pt x="90007" y="188105"/>
                  <a:pt x="103832" y="188105"/>
                  <a:pt x="108659" y="178391"/>
                </a:cubicBezTo>
                <a:lnTo>
                  <a:pt x="128504" y="138165"/>
                </a:lnTo>
                <a:cubicBezTo>
                  <a:pt x="130411" y="134292"/>
                  <a:pt x="134046" y="131669"/>
                  <a:pt x="138337" y="131014"/>
                </a:cubicBezTo>
                <a:lnTo>
                  <a:pt x="182734" y="124578"/>
                </a:lnTo>
                <a:cubicBezTo>
                  <a:pt x="193461" y="123028"/>
                  <a:pt x="197692" y="109858"/>
                  <a:pt x="189945" y="102349"/>
                </a:cubicBezTo>
                <a:lnTo>
                  <a:pt x="157824" y="71063"/>
                </a:lnTo>
                <a:cubicBezTo>
                  <a:pt x="154725" y="68083"/>
                  <a:pt x="153355" y="63733"/>
                  <a:pt x="154070" y="59502"/>
                </a:cubicBezTo>
                <a:lnTo>
                  <a:pt x="161638" y="15283"/>
                </a:lnTo>
                <a:cubicBezTo>
                  <a:pt x="163485" y="4616"/>
                  <a:pt x="152282" y="-3489"/>
                  <a:pt x="142687" y="1517"/>
                </a:cubicBezTo>
                <a:lnTo>
                  <a:pt x="102998" y="22375"/>
                </a:lnTo>
                <a:cubicBezTo>
                  <a:pt x="99184" y="24341"/>
                  <a:pt x="94655" y="24341"/>
                  <a:pt x="90841" y="22375"/>
                </a:cubicBezTo>
                <a:lnTo>
                  <a:pt x="51151" y="1517"/>
                </a:lnTo>
                <a:cubicBezTo>
                  <a:pt x="41557" y="-3489"/>
                  <a:pt x="30413" y="4616"/>
                  <a:pt x="32201" y="15283"/>
                </a:cubicBezTo>
                <a:lnTo>
                  <a:pt x="39769" y="59502"/>
                </a:lnTo>
                <a:cubicBezTo>
                  <a:pt x="40484" y="63733"/>
                  <a:pt x="39113" y="68083"/>
                  <a:pt x="36015" y="71063"/>
                </a:cubicBezTo>
                <a:lnTo>
                  <a:pt x="3953" y="102349"/>
                </a:lnTo>
                <a:close/>
              </a:path>
            </a:pathLst>
          </a:custGeom>
          <a:gradFill flip="none" rotWithShape="1">
            <a:gsLst>
              <a:gs pos="5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最佳奉献奖</a:t>
            </a:r>
          </a:p>
        </p:txBody>
      </p:sp>
      <p:sp>
        <p:nvSpPr>
          <p:cNvPr id="7" name="平行四边形 6"/>
          <p:cNvSpPr/>
          <p:nvPr/>
        </p:nvSpPr>
        <p:spPr>
          <a:xfrm>
            <a:off x="2128276" y="2984585"/>
            <a:ext cx="8961120" cy="2727960"/>
          </a:xfrm>
          <a:prstGeom prst="parallelogram">
            <a:avLst>
              <a:gd name="adj" fmla="val 14765"/>
            </a:avLst>
          </a:prstGeom>
          <a:gradFill>
            <a:gsLst>
              <a:gs pos="60556">
                <a:schemeClr val="accent4">
                  <a:alpha val="20000"/>
                </a:schemeClr>
              </a:gs>
              <a:gs pos="10000">
                <a:schemeClr val="accent2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0" scaled="1"/>
          </a:gradFill>
          <a:ln w="19050" cap="flat" cmpd="sng" algn="ctr">
            <a:gradFill flip="none" rotWithShape="1">
              <a:gsLst>
                <a:gs pos="60556">
                  <a:schemeClr val="accent4"/>
                </a:gs>
                <a:gs pos="10000">
                  <a:schemeClr val="accent2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17541" y="1614417"/>
            <a:ext cx="2728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kumimoji="0" sz="6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srgbClr val="F82796"/>
                  </a:outerShdw>
                </a:effectLst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姓 名</a:t>
            </a:r>
          </a:p>
        </p:txBody>
      </p:sp>
      <p:sp>
        <p:nvSpPr>
          <p:cNvPr id="44" name="矩形 43"/>
          <p:cNvSpPr/>
          <p:nvPr/>
        </p:nvSpPr>
        <p:spPr>
          <a:xfrm>
            <a:off x="6083594" y="2132373"/>
            <a:ext cx="1696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/XX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部门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157754" y="3380809"/>
            <a:ext cx="6286726" cy="78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请填入您的颁奖词。请填入您的颁奖词。请填入您的颁奖词。请填入您的颁奖词。请填入您的颁奖词。请填入您的颁奖词。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D708CEF4-A740-4100-B0D9-59AA744BD1D9}"/>
              </a:ext>
            </a:extLst>
          </p:cNvPr>
          <p:cNvSpPr>
            <a:spLocks noEditPoints="1"/>
          </p:cNvSpPr>
          <p:nvPr/>
        </p:nvSpPr>
        <p:spPr bwMode="auto">
          <a:xfrm>
            <a:off x="597067" y="1325881"/>
            <a:ext cx="3062418" cy="7590388"/>
          </a:xfrm>
          <a:custGeom>
            <a:avLst/>
            <a:gdLst>
              <a:gd name="T0" fmla="*/ 150 w 391"/>
              <a:gd name="T1" fmla="*/ 892 h 966"/>
              <a:gd name="T2" fmla="*/ 147 w 391"/>
              <a:gd name="T3" fmla="*/ 894 h 966"/>
              <a:gd name="T4" fmla="*/ 104 w 391"/>
              <a:gd name="T5" fmla="*/ 335 h 966"/>
              <a:gd name="T6" fmla="*/ 103 w 391"/>
              <a:gd name="T7" fmla="*/ 334 h 966"/>
              <a:gd name="T8" fmla="*/ 117 w 391"/>
              <a:gd name="T9" fmla="*/ 339 h 966"/>
              <a:gd name="T10" fmla="*/ 113 w 391"/>
              <a:gd name="T11" fmla="*/ 335 h 966"/>
              <a:gd name="T12" fmla="*/ 201 w 391"/>
              <a:gd name="T13" fmla="*/ 6 h 966"/>
              <a:gd name="T14" fmla="*/ 198 w 391"/>
              <a:gd name="T15" fmla="*/ 12 h 966"/>
              <a:gd name="T16" fmla="*/ 195 w 391"/>
              <a:gd name="T17" fmla="*/ 15 h 966"/>
              <a:gd name="T18" fmla="*/ 268 w 391"/>
              <a:gd name="T19" fmla="*/ 143 h 966"/>
              <a:gd name="T20" fmla="*/ 283 w 391"/>
              <a:gd name="T21" fmla="*/ 166 h 966"/>
              <a:gd name="T22" fmla="*/ 348 w 391"/>
              <a:gd name="T23" fmla="*/ 206 h 966"/>
              <a:gd name="T24" fmla="*/ 371 w 391"/>
              <a:gd name="T25" fmla="*/ 271 h 966"/>
              <a:gd name="T26" fmla="*/ 372 w 391"/>
              <a:gd name="T27" fmla="*/ 384 h 966"/>
              <a:gd name="T28" fmla="*/ 369 w 391"/>
              <a:gd name="T29" fmla="*/ 425 h 966"/>
              <a:gd name="T30" fmla="*/ 356 w 391"/>
              <a:gd name="T31" fmla="*/ 534 h 966"/>
              <a:gd name="T32" fmla="*/ 313 w 391"/>
              <a:gd name="T33" fmla="*/ 545 h 966"/>
              <a:gd name="T34" fmla="*/ 295 w 391"/>
              <a:gd name="T35" fmla="*/ 694 h 966"/>
              <a:gd name="T36" fmla="*/ 296 w 391"/>
              <a:gd name="T37" fmla="*/ 804 h 966"/>
              <a:gd name="T38" fmla="*/ 292 w 391"/>
              <a:gd name="T39" fmla="*/ 892 h 966"/>
              <a:gd name="T40" fmla="*/ 309 w 391"/>
              <a:gd name="T41" fmla="*/ 948 h 966"/>
              <a:gd name="T42" fmla="*/ 254 w 391"/>
              <a:gd name="T43" fmla="*/ 949 h 966"/>
              <a:gd name="T44" fmla="*/ 242 w 391"/>
              <a:gd name="T45" fmla="*/ 904 h 966"/>
              <a:gd name="T46" fmla="*/ 237 w 391"/>
              <a:gd name="T47" fmla="*/ 803 h 966"/>
              <a:gd name="T48" fmla="*/ 226 w 391"/>
              <a:gd name="T49" fmla="*/ 669 h 966"/>
              <a:gd name="T50" fmla="*/ 222 w 391"/>
              <a:gd name="T51" fmla="*/ 715 h 966"/>
              <a:gd name="T52" fmla="*/ 222 w 391"/>
              <a:gd name="T53" fmla="*/ 830 h 966"/>
              <a:gd name="T54" fmla="*/ 223 w 391"/>
              <a:gd name="T55" fmla="*/ 885 h 966"/>
              <a:gd name="T56" fmla="*/ 225 w 391"/>
              <a:gd name="T57" fmla="*/ 913 h 966"/>
              <a:gd name="T58" fmla="*/ 176 w 391"/>
              <a:gd name="T59" fmla="*/ 923 h 966"/>
              <a:gd name="T60" fmla="*/ 111 w 391"/>
              <a:gd name="T61" fmla="*/ 934 h 966"/>
              <a:gd name="T62" fmla="*/ 110 w 391"/>
              <a:gd name="T63" fmla="*/ 913 h 966"/>
              <a:gd name="T64" fmla="*/ 149 w 391"/>
              <a:gd name="T65" fmla="*/ 891 h 966"/>
              <a:gd name="T66" fmla="*/ 147 w 391"/>
              <a:gd name="T67" fmla="*/ 838 h 966"/>
              <a:gd name="T68" fmla="*/ 140 w 391"/>
              <a:gd name="T69" fmla="*/ 638 h 966"/>
              <a:gd name="T70" fmla="*/ 132 w 391"/>
              <a:gd name="T71" fmla="*/ 446 h 966"/>
              <a:gd name="T72" fmla="*/ 126 w 391"/>
              <a:gd name="T73" fmla="*/ 403 h 966"/>
              <a:gd name="T74" fmla="*/ 85 w 391"/>
              <a:gd name="T75" fmla="*/ 349 h 966"/>
              <a:gd name="T76" fmla="*/ 53 w 391"/>
              <a:gd name="T77" fmla="*/ 330 h 966"/>
              <a:gd name="T78" fmla="*/ 9 w 391"/>
              <a:gd name="T79" fmla="*/ 320 h 966"/>
              <a:gd name="T80" fmla="*/ 2 w 391"/>
              <a:gd name="T81" fmla="*/ 310 h 966"/>
              <a:gd name="T82" fmla="*/ 44 w 391"/>
              <a:gd name="T83" fmla="*/ 311 h 966"/>
              <a:gd name="T84" fmla="*/ 121 w 391"/>
              <a:gd name="T85" fmla="*/ 320 h 966"/>
              <a:gd name="T86" fmla="*/ 130 w 391"/>
              <a:gd name="T87" fmla="*/ 264 h 966"/>
              <a:gd name="T88" fmla="*/ 201 w 391"/>
              <a:gd name="T89" fmla="*/ 166 h 966"/>
              <a:gd name="T90" fmla="*/ 194 w 391"/>
              <a:gd name="T91" fmla="*/ 105 h 966"/>
              <a:gd name="T92" fmla="*/ 185 w 391"/>
              <a:gd name="T93" fmla="*/ 77 h 966"/>
              <a:gd name="T94" fmla="*/ 184 w 391"/>
              <a:gd name="T95" fmla="*/ 35 h 966"/>
              <a:gd name="T96" fmla="*/ 190 w 391"/>
              <a:gd name="T97" fmla="*/ 25 h 966"/>
              <a:gd name="T98" fmla="*/ 197 w 391"/>
              <a:gd name="T99" fmla="*/ 13 h 966"/>
              <a:gd name="T100" fmla="*/ 210 w 391"/>
              <a:gd name="T101" fmla="*/ 4 h 966"/>
              <a:gd name="T102" fmla="*/ 247 w 391"/>
              <a:gd name="T103" fmla="*/ 8 h 966"/>
              <a:gd name="T104" fmla="*/ 263 w 391"/>
              <a:gd name="T105" fmla="*/ 17 h 966"/>
              <a:gd name="T106" fmla="*/ 258 w 391"/>
              <a:gd name="T107" fmla="*/ 16 h 966"/>
              <a:gd name="T108" fmla="*/ 273 w 391"/>
              <a:gd name="T109" fmla="*/ 26 h 966"/>
              <a:gd name="T110" fmla="*/ 281 w 391"/>
              <a:gd name="T111" fmla="*/ 51 h 966"/>
              <a:gd name="T112" fmla="*/ 279 w 391"/>
              <a:gd name="T113" fmla="*/ 97 h 966"/>
              <a:gd name="T114" fmla="*/ 268 w 391"/>
              <a:gd name="T115" fmla="*/ 105 h 966"/>
              <a:gd name="T116" fmla="*/ 268 w 391"/>
              <a:gd name="T117" fmla="*/ 143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1" h="966">
                <a:moveTo>
                  <a:pt x="147" y="894"/>
                </a:moveTo>
                <a:cubicBezTo>
                  <a:pt x="148" y="893"/>
                  <a:pt x="149" y="892"/>
                  <a:pt x="150" y="892"/>
                </a:cubicBezTo>
                <a:cubicBezTo>
                  <a:pt x="150" y="894"/>
                  <a:pt x="149" y="894"/>
                  <a:pt x="146" y="895"/>
                </a:cubicBezTo>
                <a:cubicBezTo>
                  <a:pt x="147" y="894"/>
                  <a:pt x="147" y="894"/>
                  <a:pt x="147" y="894"/>
                </a:cubicBezTo>
                <a:moveTo>
                  <a:pt x="103" y="334"/>
                </a:moveTo>
                <a:cubicBezTo>
                  <a:pt x="104" y="335"/>
                  <a:pt x="104" y="335"/>
                  <a:pt x="104" y="335"/>
                </a:cubicBezTo>
                <a:cubicBezTo>
                  <a:pt x="104" y="334"/>
                  <a:pt x="104" y="334"/>
                  <a:pt x="104" y="334"/>
                </a:cubicBezTo>
                <a:cubicBezTo>
                  <a:pt x="103" y="334"/>
                  <a:pt x="103" y="334"/>
                  <a:pt x="103" y="334"/>
                </a:cubicBezTo>
                <a:moveTo>
                  <a:pt x="113" y="335"/>
                </a:moveTo>
                <a:cubicBezTo>
                  <a:pt x="113" y="337"/>
                  <a:pt x="114" y="338"/>
                  <a:pt x="117" y="339"/>
                </a:cubicBezTo>
                <a:cubicBezTo>
                  <a:pt x="117" y="335"/>
                  <a:pt x="117" y="335"/>
                  <a:pt x="117" y="335"/>
                </a:cubicBezTo>
                <a:cubicBezTo>
                  <a:pt x="113" y="335"/>
                  <a:pt x="113" y="335"/>
                  <a:pt x="113" y="335"/>
                </a:cubicBezTo>
                <a:moveTo>
                  <a:pt x="198" y="12"/>
                </a:moveTo>
                <a:cubicBezTo>
                  <a:pt x="198" y="12"/>
                  <a:pt x="197" y="7"/>
                  <a:pt x="201" y="6"/>
                </a:cubicBezTo>
                <a:cubicBezTo>
                  <a:pt x="201" y="7"/>
                  <a:pt x="201" y="8"/>
                  <a:pt x="201" y="8"/>
                </a:cubicBezTo>
                <a:cubicBezTo>
                  <a:pt x="201" y="10"/>
                  <a:pt x="200" y="11"/>
                  <a:pt x="198" y="12"/>
                </a:cubicBezTo>
                <a:moveTo>
                  <a:pt x="191" y="17"/>
                </a:moveTo>
                <a:cubicBezTo>
                  <a:pt x="192" y="15"/>
                  <a:pt x="193" y="14"/>
                  <a:pt x="195" y="15"/>
                </a:cubicBezTo>
                <a:cubicBezTo>
                  <a:pt x="195" y="18"/>
                  <a:pt x="191" y="22"/>
                  <a:pt x="191" y="17"/>
                </a:cubicBezTo>
                <a:moveTo>
                  <a:pt x="268" y="143"/>
                </a:moveTo>
                <a:cubicBezTo>
                  <a:pt x="270" y="149"/>
                  <a:pt x="276" y="153"/>
                  <a:pt x="278" y="159"/>
                </a:cubicBezTo>
                <a:cubicBezTo>
                  <a:pt x="280" y="164"/>
                  <a:pt x="277" y="163"/>
                  <a:pt x="283" y="166"/>
                </a:cubicBezTo>
                <a:cubicBezTo>
                  <a:pt x="288" y="168"/>
                  <a:pt x="294" y="171"/>
                  <a:pt x="299" y="173"/>
                </a:cubicBezTo>
                <a:cubicBezTo>
                  <a:pt x="315" y="182"/>
                  <a:pt x="336" y="190"/>
                  <a:pt x="348" y="206"/>
                </a:cubicBezTo>
                <a:cubicBezTo>
                  <a:pt x="354" y="214"/>
                  <a:pt x="357" y="227"/>
                  <a:pt x="360" y="236"/>
                </a:cubicBezTo>
                <a:cubicBezTo>
                  <a:pt x="365" y="247"/>
                  <a:pt x="368" y="259"/>
                  <a:pt x="371" y="271"/>
                </a:cubicBezTo>
                <a:cubicBezTo>
                  <a:pt x="377" y="292"/>
                  <a:pt x="385" y="313"/>
                  <a:pt x="388" y="334"/>
                </a:cubicBezTo>
                <a:cubicBezTo>
                  <a:pt x="391" y="354"/>
                  <a:pt x="388" y="370"/>
                  <a:pt x="372" y="384"/>
                </a:cubicBezTo>
                <a:cubicBezTo>
                  <a:pt x="366" y="389"/>
                  <a:pt x="365" y="388"/>
                  <a:pt x="366" y="396"/>
                </a:cubicBezTo>
                <a:cubicBezTo>
                  <a:pt x="368" y="406"/>
                  <a:pt x="368" y="416"/>
                  <a:pt x="369" y="425"/>
                </a:cubicBezTo>
                <a:cubicBezTo>
                  <a:pt x="372" y="460"/>
                  <a:pt x="376" y="495"/>
                  <a:pt x="381" y="530"/>
                </a:cubicBezTo>
                <a:cubicBezTo>
                  <a:pt x="373" y="533"/>
                  <a:pt x="364" y="531"/>
                  <a:pt x="356" y="534"/>
                </a:cubicBezTo>
                <a:cubicBezTo>
                  <a:pt x="348" y="537"/>
                  <a:pt x="339" y="538"/>
                  <a:pt x="331" y="541"/>
                </a:cubicBezTo>
                <a:cubicBezTo>
                  <a:pt x="327" y="542"/>
                  <a:pt x="314" y="541"/>
                  <a:pt x="313" y="545"/>
                </a:cubicBezTo>
                <a:cubicBezTo>
                  <a:pt x="310" y="551"/>
                  <a:pt x="308" y="557"/>
                  <a:pt x="308" y="564"/>
                </a:cubicBezTo>
                <a:cubicBezTo>
                  <a:pt x="307" y="608"/>
                  <a:pt x="303" y="651"/>
                  <a:pt x="295" y="694"/>
                </a:cubicBezTo>
                <a:cubicBezTo>
                  <a:pt x="292" y="710"/>
                  <a:pt x="295" y="728"/>
                  <a:pt x="295" y="744"/>
                </a:cubicBezTo>
                <a:cubicBezTo>
                  <a:pt x="295" y="764"/>
                  <a:pt x="296" y="784"/>
                  <a:pt x="296" y="804"/>
                </a:cubicBezTo>
                <a:cubicBezTo>
                  <a:pt x="295" y="823"/>
                  <a:pt x="297" y="842"/>
                  <a:pt x="296" y="861"/>
                </a:cubicBezTo>
                <a:cubicBezTo>
                  <a:pt x="295" y="872"/>
                  <a:pt x="294" y="882"/>
                  <a:pt x="292" y="892"/>
                </a:cubicBezTo>
                <a:cubicBezTo>
                  <a:pt x="291" y="899"/>
                  <a:pt x="287" y="903"/>
                  <a:pt x="291" y="910"/>
                </a:cubicBezTo>
                <a:cubicBezTo>
                  <a:pt x="297" y="923"/>
                  <a:pt x="308" y="933"/>
                  <a:pt x="309" y="948"/>
                </a:cubicBezTo>
                <a:cubicBezTo>
                  <a:pt x="309" y="966"/>
                  <a:pt x="284" y="965"/>
                  <a:pt x="272" y="962"/>
                </a:cubicBezTo>
                <a:cubicBezTo>
                  <a:pt x="267" y="960"/>
                  <a:pt x="255" y="955"/>
                  <a:pt x="254" y="949"/>
                </a:cubicBezTo>
                <a:cubicBezTo>
                  <a:pt x="252" y="943"/>
                  <a:pt x="259" y="936"/>
                  <a:pt x="252" y="932"/>
                </a:cubicBezTo>
                <a:cubicBezTo>
                  <a:pt x="237" y="924"/>
                  <a:pt x="243" y="916"/>
                  <a:pt x="242" y="904"/>
                </a:cubicBezTo>
                <a:cubicBezTo>
                  <a:pt x="241" y="889"/>
                  <a:pt x="236" y="873"/>
                  <a:pt x="237" y="858"/>
                </a:cubicBezTo>
                <a:cubicBezTo>
                  <a:pt x="238" y="840"/>
                  <a:pt x="237" y="821"/>
                  <a:pt x="237" y="803"/>
                </a:cubicBezTo>
                <a:cubicBezTo>
                  <a:pt x="239" y="769"/>
                  <a:pt x="237" y="737"/>
                  <a:pt x="234" y="704"/>
                </a:cubicBezTo>
                <a:cubicBezTo>
                  <a:pt x="232" y="693"/>
                  <a:pt x="231" y="680"/>
                  <a:pt x="226" y="669"/>
                </a:cubicBezTo>
                <a:cubicBezTo>
                  <a:pt x="225" y="669"/>
                  <a:pt x="225" y="687"/>
                  <a:pt x="225" y="688"/>
                </a:cubicBezTo>
                <a:cubicBezTo>
                  <a:pt x="224" y="697"/>
                  <a:pt x="220" y="706"/>
                  <a:pt x="222" y="715"/>
                </a:cubicBezTo>
                <a:cubicBezTo>
                  <a:pt x="226" y="733"/>
                  <a:pt x="226" y="754"/>
                  <a:pt x="225" y="772"/>
                </a:cubicBezTo>
                <a:cubicBezTo>
                  <a:pt x="225" y="791"/>
                  <a:pt x="222" y="810"/>
                  <a:pt x="222" y="830"/>
                </a:cubicBezTo>
                <a:cubicBezTo>
                  <a:pt x="223" y="841"/>
                  <a:pt x="222" y="852"/>
                  <a:pt x="223" y="863"/>
                </a:cubicBezTo>
                <a:cubicBezTo>
                  <a:pt x="224" y="871"/>
                  <a:pt x="222" y="877"/>
                  <a:pt x="223" y="885"/>
                </a:cubicBezTo>
                <a:cubicBezTo>
                  <a:pt x="223" y="888"/>
                  <a:pt x="222" y="899"/>
                  <a:pt x="224" y="901"/>
                </a:cubicBezTo>
                <a:cubicBezTo>
                  <a:pt x="227" y="902"/>
                  <a:pt x="226" y="910"/>
                  <a:pt x="225" y="913"/>
                </a:cubicBezTo>
                <a:cubicBezTo>
                  <a:pt x="224" y="920"/>
                  <a:pt x="201" y="921"/>
                  <a:pt x="196" y="921"/>
                </a:cubicBezTo>
                <a:cubicBezTo>
                  <a:pt x="188" y="921"/>
                  <a:pt x="184" y="919"/>
                  <a:pt x="176" y="923"/>
                </a:cubicBezTo>
                <a:cubicBezTo>
                  <a:pt x="170" y="927"/>
                  <a:pt x="166" y="932"/>
                  <a:pt x="158" y="934"/>
                </a:cubicBezTo>
                <a:cubicBezTo>
                  <a:pt x="143" y="938"/>
                  <a:pt x="127" y="938"/>
                  <a:pt x="111" y="934"/>
                </a:cubicBezTo>
                <a:cubicBezTo>
                  <a:pt x="107" y="933"/>
                  <a:pt x="102" y="932"/>
                  <a:pt x="103" y="926"/>
                </a:cubicBezTo>
                <a:cubicBezTo>
                  <a:pt x="103" y="924"/>
                  <a:pt x="108" y="915"/>
                  <a:pt x="110" y="913"/>
                </a:cubicBezTo>
                <a:cubicBezTo>
                  <a:pt x="115" y="908"/>
                  <a:pt x="127" y="906"/>
                  <a:pt x="134" y="903"/>
                </a:cubicBezTo>
                <a:cubicBezTo>
                  <a:pt x="140" y="900"/>
                  <a:pt x="148" y="897"/>
                  <a:pt x="149" y="891"/>
                </a:cubicBezTo>
                <a:cubicBezTo>
                  <a:pt x="151" y="884"/>
                  <a:pt x="148" y="873"/>
                  <a:pt x="148" y="866"/>
                </a:cubicBezTo>
                <a:cubicBezTo>
                  <a:pt x="149" y="857"/>
                  <a:pt x="148" y="848"/>
                  <a:pt x="147" y="838"/>
                </a:cubicBezTo>
                <a:cubicBezTo>
                  <a:pt x="145" y="816"/>
                  <a:pt x="146" y="792"/>
                  <a:pt x="146" y="769"/>
                </a:cubicBezTo>
                <a:cubicBezTo>
                  <a:pt x="145" y="725"/>
                  <a:pt x="141" y="682"/>
                  <a:pt x="140" y="638"/>
                </a:cubicBezTo>
                <a:cubicBezTo>
                  <a:pt x="140" y="597"/>
                  <a:pt x="133" y="556"/>
                  <a:pt x="131" y="515"/>
                </a:cubicBezTo>
                <a:cubicBezTo>
                  <a:pt x="130" y="492"/>
                  <a:pt x="130" y="469"/>
                  <a:pt x="132" y="446"/>
                </a:cubicBezTo>
                <a:cubicBezTo>
                  <a:pt x="133" y="432"/>
                  <a:pt x="141" y="420"/>
                  <a:pt x="143" y="406"/>
                </a:cubicBezTo>
                <a:cubicBezTo>
                  <a:pt x="144" y="399"/>
                  <a:pt x="130" y="402"/>
                  <a:pt x="126" y="403"/>
                </a:cubicBezTo>
                <a:cubicBezTo>
                  <a:pt x="114" y="403"/>
                  <a:pt x="113" y="396"/>
                  <a:pt x="110" y="386"/>
                </a:cubicBezTo>
                <a:cubicBezTo>
                  <a:pt x="105" y="370"/>
                  <a:pt x="99" y="359"/>
                  <a:pt x="85" y="349"/>
                </a:cubicBezTo>
                <a:cubicBezTo>
                  <a:pt x="80" y="346"/>
                  <a:pt x="78" y="340"/>
                  <a:pt x="71" y="339"/>
                </a:cubicBezTo>
                <a:cubicBezTo>
                  <a:pt x="67" y="338"/>
                  <a:pt x="50" y="335"/>
                  <a:pt x="53" y="330"/>
                </a:cubicBezTo>
                <a:cubicBezTo>
                  <a:pt x="57" y="323"/>
                  <a:pt x="43" y="325"/>
                  <a:pt x="38" y="325"/>
                </a:cubicBezTo>
                <a:cubicBezTo>
                  <a:pt x="32" y="324"/>
                  <a:pt x="12" y="325"/>
                  <a:pt x="9" y="320"/>
                </a:cubicBezTo>
                <a:cubicBezTo>
                  <a:pt x="6" y="317"/>
                  <a:pt x="9" y="316"/>
                  <a:pt x="4" y="315"/>
                </a:cubicBezTo>
                <a:cubicBezTo>
                  <a:pt x="0" y="316"/>
                  <a:pt x="0" y="314"/>
                  <a:pt x="2" y="310"/>
                </a:cubicBezTo>
                <a:cubicBezTo>
                  <a:pt x="5" y="309"/>
                  <a:pt x="8" y="309"/>
                  <a:pt x="10" y="309"/>
                </a:cubicBezTo>
                <a:cubicBezTo>
                  <a:pt x="22" y="310"/>
                  <a:pt x="33" y="310"/>
                  <a:pt x="44" y="311"/>
                </a:cubicBezTo>
                <a:cubicBezTo>
                  <a:pt x="56" y="311"/>
                  <a:pt x="68" y="313"/>
                  <a:pt x="80" y="315"/>
                </a:cubicBezTo>
                <a:cubicBezTo>
                  <a:pt x="92" y="317"/>
                  <a:pt x="110" y="323"/>
                  <a:pt x="121" y="320"/>
                </a:cubicBezTo>
                <a:cubicBezTo>
                  <a:pt x="123" y="312"/>
                  <a:pt x="121" y="303"/>
                  <a:pt x="123" y="295"/>
                </a:cubicBezTo>
                <a:cubicBezTo>
                  <a:pt x="126" y="285"/>
                  <a:pt x="128" y="274"/>
                  <a:pt x="130" y="264"/>
                </a:cubicBezTo>
                <a:cubicBezTo>
                  <a:pt x="134" y="246"/>
                  <a:pt x="137" y="230"/>
                  <a:pt x="146" y="214"/>
                </a:cubicBezTo>
                <a:cubicBezTo>
                  <a:pt x="157" y="193"/>
                  <a:pt x="201" y="192"/>
                  <a:pt x="201" y="166"/>
                </a:cubicBezTo>
                <a:cubicBezTo>
                  <a:pt x="203" y="167"/>
                  <a:pt x="205" y="169"/>
                  <a:pt x="208" y="168"/>
                </a:cubicBezTo>
                <a:cubicBezTo>
                  <a:pt x="215" y="146"/>
                  <a:pt x="204" y="124"/>
                  <a:pt x="194" y="105"/>
                </a:cubicBezTo>
                <a:cubicBezTo>
                  <a:pt x="190" y="98"/>
                  <a:pt x="186" y="92"/>
                  <a:pt x="185" y="84"/>
                </a:cubicBezTo>
                <a:cubicBezTo>
                  <a:pt x="185" y="82"/>
                  <a:pt x="185" y="79"/>
                  <a:pt x="185" y="77"/>
                </a:cubicBezTo>
                <a:cubicBezTo>
                  <a:pt x="184" y="72"/>
                  <a:pt x="180" y="66"/>
                  <a:pt x="180" y="61"/>
                </a:cubicBezTo>
                <a:cubicBezTo>
                  <a:pt x="181" y="52"/>
                  <a:pt x="182" y="43"/>
                  <a:pt x="184" y="35"/>
                </a:cubicBezTo>
                <a:cubicBezTo>
                  <a:pt x="184" y="33"/>
                  <a:pt x="183" y="31"/>
                  <a:pt x="184" y="29"/>
                </a:cubicBezTo>
                <a:cubicBezTo>
                  <a:pt x="185" y="26"/>
                  <a:pt x="188" y="27"/>
                  <a:pt x="190" y="25"/>
                </a:cubicBezTo>
                <a:cubicBezTo>
                  <a:pt x="192" y="22"/>
                  <a:pt x="189" y="19"/>
                  <a:pt x="191" y="15"/>
                </a:cubicBezTo>
                <a:cubicBezTo>
                  <a:pt x="193" y="13"/>
                  <a:pt x="196" y="14"/>
                  <a:pt x="197" y="13"/>
                </a:cubicBezTo>
                <a:cubicBezTo>
                  <a:pt x="199" y="10"/>
                  <a:pt x="196" y="6"/>
                  <a:pt x="202" y="6"/>
                </a:cubicBezTo>
                <a:cubicBezTo>
                  <a:pt x="204" y="5"/>
                  <a:pt x="208" y="4"/>
                  <a:pt x="210" y="4"/>
                </a:cubicBezTo>
                <a:cubicBezTo>
                  <a:pt x="217" y="6"/>
                  <a:pt x="220" y="6"/>
                  <a:pt x="227" y="3"/>
                </a:cubicBezTo>
                <a:cubicBezTo>
                  <a:pt x="234" y="0"/>
                  <a:pt x="240" y="7"/>
                  <a:pt x="247" y="8"/>
                </a:cubicBezTo>
                <a:cubicBezTo>
                  <a:pt x="249" y="18"/>
                  <a:pt x="260" y="11"/>
                  <a:pt x="266" y="18"/>
                </a:cubicBezTo>
                <a:cubicBezTo>
                  <a:pt x="265" y="18"/>
                  <a:pt x="264" y="18"/>
                  <a:pt x="263" y="17"/>
                </a:cubicBezTo>
                <a:cubicBezTo>
                  <a:pt x="263" y="17"/>
                  <a:pt x="263" y="18"/>
                  <a:pt x="263" y="18"/>
                </a:cubicBezTo>
                <a:cubicBezTo>
                  <a:pt x="261" y="17"/>
                  <a:pt x="260" y="16"/>
                  <a:pt x="258" y="16"/>
                </a:cubicBezTo>
                <a:cubicBezTo>
                  <a:pt x="259" y="19"/>
                  <a:pt x="260" y="18"/>
                  <a:pt x="263" y="18"/>
                </a:cubicBezTo>
                <a:cubicBezTo>
                  <a:pt x="268" y="18"/>
                  <a:pt x="271" y="23"/>
                  <a:pt x="273" y="26"/>
                </a:cubicBezTo>
                <a:cubicBezTo>
                  <a:pt x="274" y="29"/>
                  <a:pt x="278" y="40"/>
                  <a:pt x="277" y="42"/>
                </a:cubicBezTo>
                <a:cubicBezTo>
                  <a:pt x="277" y="45"/>
                  <a:pt x="281" y="48"/>
                  <a:pt x="281" y="51"/>
                </a:cubicBezTo>
                <a:cubicBezTo>
                  <a:pt x="281" y="58"/>
                  <a:pt x="276" y="88"/>
                  <a:pt x="282" y="89"/>
                </a:cubicBezTo>
                <a:cubicBezTo>
                  <a:pt x="282" y="92"/>
                  <a:pt x="283" y="96"/>
                  <a:pt x="279" y="97"/>
                </a:cubicBezTo>
                <a:cubicBezTo>
                  <a:pt x="270" y="100"/>
                  <a:pt x="277" y="105"/>
                  <a:pt x="278" y="102"/>
                </a:cubicBezTo>
                <a:cubicBezTo>
                  <a:pt x="276" y="106"/>
                  <a:pt x="271" y="106"/>
                  <a:pt x="268" y="105"/>
                </a:cubicBezTo>
                <a:cubicBezTo>
                  <a:pt x="267" y="112"/>
                  <a:pt x="272" y="113"/>
                  <a:pt x="268" y="119"/>
                </a:cubicBezTo>
                <a:cubicBezTo>
                  <a:pt x="265" y="126"/>
                  <a:pt x="266" y="136"/>
                  <a:pt x="268" y="143"/>
                </a:cubicBezTo>
              </a:path>
            </a:pathLst>
          </a:custGeom>
          <a:gradFill flip="none" rotWithShape="1">
            <a:gsLst>
              <a:gs pos="0">
                <a:srgbClr val="0E64F0">
                  <a:alpha val="0"/>
                </a:srgbClr>
              </a:gs>
              <a:gs pos="100000">
                <a:schemeClr val="accent2">
                  <a:alpha val="40000"/>
                </a:schemeClr>
              </a:gs>
            </a:gsLst>
            <a:lin ang="16200000" scaled="1"/>
            <a:tileRect/>
          </a:gradFill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  <a:effectLst>
            <a:outerShdw blurRad="127000" dist="76200" dir="5400000" algn="t" rotWithShape="0">
              <a:srgbClr val="0E64F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1E2E2B15-8686-4A16-9FDC-28A429A9F452}"/>
              </a:ext>
            </a:extLst>
          </p:cNvPr>
          <p:cNvSpPr/>
          <p:nvPr/>
        </p:nvSpPr>
        <p:spPr>
          <a:xfrm>
            <a:off x="11557410" y="3404172"/>
            <a:ext cx="663618" cy="3453828"/>
          </a:xfrm>
          <a:custGeom>
            <a:avLst/>
            <a:gdLst>
              <a:gd name="connsiteX0" fmla="*/ 663618 w 663618"/>
              <a:gd name="connsiteY0" fmla="*/ 0 h 3453828"/>
              <a:gd name="connsiteX1" fmla="*/ 663618 w 663618"/>
              <a:gd name="connsiteY1" fmla="*/ 3453828 h 3453828"/>
              <a:gd name="connsiteX2" fmla="*/ 0 w 663618"/>
              <a:gd name="connsiteY2" fmla="*/ 3453828 h 345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618" h="3453828">
                <a:moveTo>
                  <a:pt x="663618" y="0"/>
                </a:moveTo>
                <a:lnTo>
                  <a:pt x="663618" y="3453828"/>
                </a:lnTo>
                <a:lnTo>
                  <a:pt x="0" y="3453828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023F1EF1-BA76-4788-BA6D-C75A28E70CE1}"/>
              </a:ext>
            </a:extLst>
          </p:cNvPr>
          <p:cNvSpPr/>
          <p:nvPr/>
        </p:nvSpPr>
        <p:spPr>
          <a:xfrm>
            <a:off x="11382828" y="1391252"/>
            <a:ext cx="838200" cy="4170236"/>
          </a:xfrm>
          <a:custGeom>
            <a:avLst/>
            <a:gdLst>
              <a:gd name="connsiteX0" fmla="*/ 838200 w 838200"/>
              <a:gd name="connsiteY0" fmla="*/ 0 h 4170236"/>
              <a:gd name="connsiteX1" fmla="*/ 838200 w 838200"/>
              <a:gd name="connsiteY1" fmla="*/ 4170236 h 4170236"/>
              <a:gd name="connsiteX2" fmla="*/ 0 w 838200"/>
              <a:gd name="connsiteY2" fmla="*/ 4170236 h 417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4170236">
                <a:moveTo>
                  <a:pt x="838200" y="0"/>
                </a:moveTo>
                <a:lnTo>
                  <a:pt x="838200" y="4170236"/>
                </a:lnTo>
                <a:lnTo>
                  <a:pt x="0" y="4170236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39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46E1904-9DA5-4CDD-98E5-B67D1D7F54A6}"/>
              </a:ext>
            </a:extLst>
          </p:cNvPr>
          <p:cNvSpPr txBox="1"/>
          <p:nvPr/>
        </p:nvSpPr>
        <p:spPr>
          <a:xfrm>
            <a:off x="4157754" y="4453394"/>
            <a:ext cx="6286726" cy="78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请填入您的颁奖词。请填入您的颁奖词。请填入您的颁奖词。请填入您的颁奖词。请填入您的颁奖词。请填入您的颁奖词。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8DEC773-01BE-4D29-BB1A-3F7B8AD8C83C}"/>
              </a:ext>
            </a:extLst>
          </p:cNvPr>
          <p:cNvCxnSpPr/>
          <p:nvPr/>
        </p:nvCxnSpPr>
        <p:spPr>
          <a:xfrm>
            <a:off x="4289654" y="4277360"/>
            <a:ext cx="5951626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平行四边形 50">
            <a:extLst>
              <a:ext uri="{FF2B5EF4-FFF2-40B4-BE49-F238E27FC236}">
                <a16:creationId xmlns:a16="http://schemas.microsoft.com/office/drawing/2014/main" id="{6FD9B492-D215-4DF5-8CD7-784F1B3ECDE9}"/>
              </a:ext>
            </a:extLst>
          </p:cNvPr>
          <p:cNvSpPr/>
          <p:nvPr/>
        </p:nvSpPr>
        <p:spPr>
          <a:xfrm flipH="1" flipV="1">
            <a:off x="3444239" y="2905660"/>
            <a:ext cx="3698206" cy="137392"/>
          </a:xfrm>
          <a:prstGeom prst="parallelogram">
            <a:avLst>
              <a:gd name="adj" fmla="val 15875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平行四边形 51">
            <a:extLst>
              <a:ext uri="{FF2B5EF4-FFF2-40B4-BE49-F238E27FC236}">
                <a16:creationId xmlns:a16="http://schemas.microsoft.com/office/drawing/2014/main" id="{1A52A565-55C8-4CD0-80B0-2432142ED160}"/>
              </a:ext>
            </a:extLst>
          </p:cNvPr>
          <p:cNvSpPr/>
          <p:nvPr/>
        </p:nvSpPr>
        <p:spPr>
          <a:xfrm flipH="1" flipV="1">
            <a:off x="6857999" y="5643849"/>
            <a:ext cx="3698206" cy="137392"/>
          </a:xfrm>
          <a:prstGeom prst="parallelogram">
            <a:avLst>
              <a:gd name="adj" fmla="val 15875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平行四边形 52">
            <a:extLst>
              <a:ext uri="{FF2B5EF4-FFF2-40B4-BE49-F238E27FC236}">
                <a16:creationId xmlns:a16="http://schemas.microsoft.com/office/drawing/2014/main" id="{8A87D6BB-BA87-4756-BD69-94E62A1E77B7}"/>
              </a:ext>
            </a:extLst>
          </p:cNvPr>
          <p:cNvSpPr/>
          <p:nvPr/>
        </p:nvSpPr>
        <p:spPr>
          <a:xfrm flipH="1" flipV="1">
            <a:off x="7142445" y="1404788"/>
            <a:ext cx="3698206" cy="90529"/>
          </a:xfrm>
          <a:prstGeom prst="parallelogram">
            <a:avLst>
              <a:gd name="adj" fmla="val 1587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11738777" y="1591491"/>
            <a:ext cx="1148622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平行四边形 32"/>
          <p:cNvSpPr/>
          <p:nvPr/>
        </p:nvSpPr>
        <p:spPr>
          <a:xfrm>
            <a:off x="11117951" y="5603597"/>
            <a:ext cx="1769448" cy="45719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1"/>
              </a:gs>
              <a:gs pos="66000">
                <a:schemeClr val="accent4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最佳团队奖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936978" y="1781166"/>
            <a:ext cx="4576566" cy="1522886"/>
            <a:chOff x="936978" y="2192646"/>
            <a:chExt cx="4576566" cy="1522886"/>
          </a:xfrm>
        </p:grpSpPr>
        <p:grpSp>
          <p:nvGrpSpPr>
            <p:cNvPr id="4" name="组合 3"/>
            <p:cNvGrpSpPr/>
            <p:nvPr/>
          </p:nvGrpSpPr>
          <p:grpSpPr>
            <a:xfrm>
              <a:off x="936978" y="2199190"/>
              <a:ext cx="814614" cy="1516342"/>
              <a:chOff x="1514889" y="1668836"/>
              <a:chExt cx="796673" cy="1482949"/>
            </a:xfrm>
            <a:gradFill>
              <a:gsLst>
                <a:gs pos="0">
                  <a:schemeClr val="accent1"/>
                </a:gs>
                <a:gs pos="52000">
                  <a:schemeClr val="accent4"/>
                </a:gs>
                <a:gs pos="90000">
                  <a:schemeClr val="accent2"/>
                </a:gs>
              </a:gsLst>
              <a:lin ang="2700000" scaled="1"/>
            </a:gradFill>
          </p:grpSpPr>
          <p:sp>
            <p:nvSpPr>
              <p:cNvPr id="16" name="Freeform 1243"/>
              <p:cNvSpPr/>
              <p:nvPr/>
            </p:nvSpPr>
            <p:spPr bwMode="auto">
              <a:xfrm>
                <a:off x="1560201" y="1792003"/>
                <a:ext cx="751361" cy="1259681"/>
              </a:xfrm>
              <a:custGeom>
                <a:avLst/>
                <a:gdLst>
                  <a:gd name="T0" fmla="*/ 235 w 1554"/>
                  <a:gd name="T1" fmla="*/ 947 h 2606"/>
                  <a:gd name="T2" fmla="*/ 280 w 1554"/>
                  <a:gd name="T3" fmla="*/ 718 h 2606"/>
                  <a:gd name="T4" fmla="*/ 258 w 1554"/>
                  <a:gd name="T5" fmla="*/ 756 h 2606"/>
                  <a:gd name="T6" fmla="*/ 221 w 1554"/>
                  <a:gd name="T7" fmla="*/ 271 h 2606"/>
                  <a:gd name="T8" fmla="*/ 321 w 1554"/>
                  <a:gd name="T9" fmla="*/ 595 h 2606"/>
                  <a:gd name="T10" fmla="*/ 373 w 1554"/>
                  <a:gd name="T11" fmla="*/ 474 h 2606"/>
                  <a:gd name="T12" fmla="*/ 415 w 1554"/>
                  <a:gd name="T13" fmla="*/ 390 h 2606"/>
                  <a:gd name="T14" fmla="*/ 415 w 1554"/>
                  <a:gd name="T15" fmla="*/ 363 h 2606"/>
                  <a:gd name="T16" fmla="*/ 363 w 1554"/>
                  <a:gd name="T17" fmla="*/ 154 h 2606"/>
                  <a:gd name="T18" fmla="*/ 408 w 1554"/>
                  <a:gd name="T19" fmla="*/ 0 h 2606"/>
                  <a:gd name="T20" fmla="*/ 489 w 1554"/>
                  <a:gd name="T21" fmla="*/ 266 h 2606"/>
                  <a:gd name="T22" fmla="*/ 541 w 1554"/>
                  <a:gd name="T23" fmla="*/ 195 h 2606"/>
                  <a:gd name="T24" fmla="*/ 654 w 1554"/>
                  <a:gd name="T25" fmla="*/ 69 h 2606"/>
                  <a:gd name="T26" fmla="*/ 869 w 1554"/>
                  <a:gd name="T27" fmla="*/ 50 h 2606"/>
                  <a:gd name="T28" fmla="*/ 647 w 1554"/>
                  <a:gd name="T29" fmla="*/ 204 h 2606"/>
                  <a:gd name="T30" fmla="*/ 569 w 1554"/>
                  <a:gd name="T31" fmla="*/ 195 h 2606"/>
                  <a:gd name="T32" fmla="*/ 546 w 1554"/>
                  <a:gd name="T33" fmla="*/ 204 h 2606"/>
                  <a:gd name="T34" fmla="*/ 467 w 1554"/>
                  <a:gd name="T35" fmla="*/ 344 h 2606"/>
                  <a:gd name="T36" fmla="*/ 444 w 1554"/>
                  <a:gd name="T37" fmla="*/ 390 h 2606"/>
                  <a:gd name="T38" fmla="*/ 391 w 1554"/>
                  <a:gd name="T39" fmla="*/ 476 h 2606"/>
                  <a:gd name="T40" fmla="*/ 349 w 1554"/>
                  <a:gd name="T41" fmla="*/ 579 h 2606"/>
                  <a:gd name="T42" fmla="*/ 318 w 1554"/>
                  <a:gd name="T43" fmla="*/ 683 h 2606"/>
                  <a:gd name="T44" fmla="*/ 292 w 1554"/>
                  <a:gd name="T45" fmla="*/ 789 h 2606"/>
                  <a:gd name="T46" fmla="*/ 294 w 1554"/>
                  <a:gd name="T47" fmla="*/ 795 h 2606"/>
                  <a:gd name="T48" fmla="*/ 465 w 1554"/>
                  <a:gd name="T49" fmla="*/ 640 h 2606"/>
                  <a:gd name="T50" fmla="*/ 562 w 1554"/>
                  <a:gd name="T51" fmla="*/ 615 h 2606"/>
                  <a:gd name="T52" fmla="*/ 272 w 1554"/>
                  <a:gd name="T53" fmla="*/ 916 h 2606"/>
                  <a:gd name="T54" fmla="*/ 274 w 1554"/>
                  <a:gd name="T55" fmla="*/ 1293 h 2606"/>
                  <a:gd name="T56" fmla="*/ 522 w 1554"/>
                  <a:gd name="T57" fmla="*/ 901 h 2606"/>
                  <a:gd name="T58" fmla="*/ 276 w 1554"/>
                  <a:gd name="T59" fmla="*/ 1324 h 2606"/>
                  <a:gd name="T60" fmla="*/ 349 w 1554"/>
                  <a:gd name="T61" fmla="*/ 1619 h 2606"/>
                  <a:gd name="T62" fmla="*/ 530 w 1554"/>
                  <a:gd name="T63" fmla="*/ 1226 h 2606"/>
                  <a:gd name="T64" fmla="*/ 549 w 1554"/>
                  <a:gd name="T65" fmla="*/ 1311 h 2606"/>
                  <a:gd name="T66" fmla="*/ 504 w 1554"/>
                  <a:gd name="T67" fmla="*/ 1613 h 2606"/>
                  <a:gd name="T68" fmla="*/ 408 w 1554"/>
                  <a:gd name="T69" fmla="*/ 1734 h 2606"/>
                  <a:gd name="T70" fmla="*/ 401 w 1554"/>
                  <a:gd name="T71" fmla="*/ 1758 h 2606"/>
                  <a:gd name="T72" fmla="*/ 566 w 1554"/>
                  <a:gd name="T73" fmla="*/ 2031 h 2606"/>
                  <a:gd name="T74" fmla="*/ 576 w 1554"/>
                  <a:gd name="T75" fmla="*/ 2040 h 2606"/>
                  <a:gd name="T76" fmla="*/ 538 w 1554"/>
                  <a:gd name="T77" fmla="*/ 1760 h 2606"/>
                  <a:gd name="T78" fmla="*/ 640 w 1554"/>
                  <a:gd name="T79" fmla="*/ 1501 h 2606"/>
                  <a:gd name="T80" fmla="*/ 717 w 1554"/>
                  <a:gd name="T81" fmla="*/ 1682 h 2606"/>
                  <a:gd name="T82" fmla="*/ 644 w 1554"/>
                  <a:gd name="T83" fmla="*/ 2092 h 2606"/>
                  <a:gd name="T84" fmla="*/ 647 w 1554"/>
                  <a:gd name="T85" fmla="*/ 2128 h 2606"/>
                  <a:gd name="T86" fmla="*/ 1232 w 1554"/>
                  <a:gd name="T87" fmla="*/ 2487 h 2606"/>
                  <a:gd name="T88" fmla="*/ 1520 w 1554"/>
                  <a:gd name="T89" fmla="*/ 2525 h 2606"/>
                  <a:gd name="T90" fmla="*/ 1554 w 1554"/>
                  <a:gd name="T91" fmla="*/ 2525 h 2606"/>
                  <a:gd name="T92" fmla="*/ 1550 w 1554"/>
                  <a:gd name="T93" fmla="*/ 2605 h 2606"/>
                  <a:gd name="T94" fmla="*/ 547 w 1554"/>
                  <a:gd name="T95" fmla="*/ 2115 h 2606"/>
                  <a:gd name="T96" fmla="*/ 560 w 1554"/>
                  <a:gd name="T97" fmla="*/ 2141 h 2606"/>
                  <a:gd name="T98" fmla="*/ 576 w 1554"/>
                  <a:gd name="T99" fmla="*/ 2174 h 2606"/>
                  <a:gd name="T100" fmla="*/ 315 w 1554"/>
                  <a:gd name="T101" fmla="*/ 2154 h 2606"/>
                  <a:gd name="T102" fmla="*/ 66 w 1554"/>
                  <a:gd name="T103" fmla="*/ 1922 h 2606"/>
                  <a:gd name="T104" fmla="*/ 489 w 1554"/>
                  <a:gd name="T105" fmla="*/ 2031 h 2606"/>
                  <a:gd name="T106" fmla="*/ 477 w 1554"/>
                  <a:gd name="T107" fmla="*/ 2012 h 2606"/>
                  <a:gd name="T108" fmla="*/ 272 w 1554"/>
                  <a:gd name="T109" fmla="*/ 1537 h 2606"/>
                  <a:gd name="T110" fmla="*/ 227 w 1554"/>
                  <a:gd name="T111" fmla="*/ 1114 h 2606"/>
                  <a:gd name="T112" fmla="*/ 209 w 1554"/>
                  <a:gd name="T113" fmla="*/ 1082 h 2606"/>
                  <a:gd name="T114" fmla="*/ 1 w 1554"/>
                  <a:gd name="T115" fmla="*/ 731 h 2606"/>
                  <a:gd name="T116" fmla="*/ 1 w 1554"/>
                  <a:gd name="T117" fmla="*/ 696 h 2606"/>
                  <a:gd name="T118" fmla="*/ 235 w 1554"/>
                  <a:gd name="T119" fmla="*/ 947 h 2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54" h="2606">
                    <a:moveTo>
                      <a:pt x="235" y="947"/>
                    </a:moveTo>
                    <a:cubicBezTo>
                      <a:pt x="250" y="869"/>
                      <a:pt x="265" y="794"/>
                      <a:pt x="280" y="718"/>
                    </a:cubicBezTo>
                    <a:cubicBezTo>
                      <a:pt x="273" y="730"/>
                      <a:pt x="266" y="743"/>
                      <a:pt x="258" y="756"/>
                    </a:cubicBezTo>
                    <a:cubicBezTo>
                      <a:pt x="157" y="629"/>
                      <a:pt x="128" y="411"/>
                      <a:pt x="221" y="271"/>
                    </a:cubicBezTo>
                    <a:cubicBezTo>
                      <a:pt x="296" y="366"/>
                      <a:pt x="331" y="473"/>
                      <a:pt x="321" y="595"/>
                    </a:cubicBezTo>
                    <a:cubicBezTo>
                      <a:pt x="338" y="555"/>
                      <a:pt x="355" y="514"/>
                      <a:pt x="373" y="474"/>
                    </a:cubicBezTo>
                    <a:cubicBezTo>
                      <a:pt x="386" y="446"/>
                      <a:pt x="400" y="418"/>
                      <a:pt x="415" y="390"/>
                    </a:cubicBezTo>
                    <a:cubicBezTo>
                      <a:pt x="421" y="380"/>
                      <a:pt x="420" y="373"/>
                      <a:pt x="415" y="363"/>
                    </a:cubicBezTo>
                    <a:cubicBezTo>
                      <a:pt x="380" y="298"/>
                      <a:pt x="360" y="228"/>
                      <a:pt x="363" y="154"/>
                    </a:cubicBezTo>
                    <a:cubicBezTo>
                      <a:pt x="365" y="99"/>
                      <a:pt x="379" y="49"/>
                      <a:pt x="408" y="0"/>
                    </a:cubicBezTo>
                    <a:cubicBezTo>
                      <a:pt x="471" y="77"/>
                      <a:pt x="498" y="163"/>
                      <a:pt x="489" y="266"/>
                    </a:cubicBezTo>
                    <a:cubicBezTo>
                      <a:pt x="509" y="239"/>
                      <a:pt x="528" y="219"/>
                      <a:pt x="541" y="195"/>
                    </a:cubicBezTo>
                    <a:cubicBezTo>
                      <a:pt x="573" y="134"/>
                      <a:pt x="587" y="108"/>
                      <a:pt x="654" y="69"/>
                    </a:cubicBezTo>
                    <a:cubicBezTo>
                      <a:pt x="720" y="30"/>
                      <a:pt x="794" y="18"/>
                      <a:pt x="869" y="50"/>
                    </a:cubicBezTo>
                    <a:cubicBezTo>
                      <a:pt x="832" y="131"/>
                      <a:pt x="736" y="206"/>
                      <a:pt x="647" y="204"/>
                    </a:cubicBezTo>
                    <a:cubicBezTo>
                      <a:pt x="621" y="203"/>
                      <a:pt x="595" y="197"/>
                      <a:pt x="569" y="195"/>
                    </a:cubicBezTo>
                    <a:cubicBezTo>
                      <a:pt x="561" y="195"/>
                      <a:pt x="550" y="198"/>
                      <a:pt x="546" y="204"/>
                    </a:cubicBezTo>
                    <a:cubicBezTo>
                      <a:pt x="514" y="247"/>
                      <a:pt x="481" y="291"/>
                      <a:pt x="467" y="344"/>
                    </a:cubicBezTo>
                    <a:cubicBezTo>
                      <a:pt x="462" y="361"/>
                      <a:pt x="456" y="384"/>
                      <a:pt x="444" y="390"/>
                    </a:cubicBezTo>
                    <a:cubicBezTo>
                      <a:pt x="408" y="409"/>
                      <a:pt x="406" y="446"/>
                      <a:pt x="391" y="476"/>
                    </a:cubicBezTo>
                    <a:cubicBezTo>
                      <a:pt x="374" y="508"/>
                      <a:pt x="362" y="544"/>
                      <a:pt x="349" y="579"/>
                    </a:cubicBezTo>
                    <a:cubicBezTo>
                      <a:pt x="337" y="613"/>
                      <a:pt x="327" y="648"/>
                      <a:pt x="318" y="683"/>
                    </a:cubicBezTo>
                    <a:cubicBezTo>
                      <a:pt x="308" y="718"/>
                      <a:pt x="300" y="754"/>
                      <a:pt x="292" y="789"/>
                    </a:cubicBezTo>
                    <a:cubicBezTo>
                      <a:pt x="292" y="790"/>
                      <a:pt x="293" y="792"/>
                      <a:pt x="294" y="795"/>
                    </a:cubicBezTo>
                    <a:cubicBezTo>
                      <a:pt x="336" y="726"/>
                      <a:pt x="389" y="669"/>
                      <a:pt x="465" y="640"/>
                    </a:cubicBezTo>
                    <a:cubicBezTo>
                      <a:pt x="496" y="628"/>
                      <a:pt x="529" y="623"/>
                      <a:pt x="562" y="615"/>
                    </a:cubicBezTo>
                    <a:cubicBezTo>
                      <a:pt x="568" y="750"/>
                      <a:pt x="428" y="892"/>
                      <a:pt x="272" y="916"/>
                    </a:cubicBezTo>
                    <a:cubicBezTo>
                      <a:pt x="257" y="1041"/>
                      <a:pt x="257" y="1167"/>
                      <a:pt x="274" y="1293"/>
                    </a:cubicBezTo>
                    <a:cubicBezTo>
                      <a:pt x="294" y="1122"/>
                      <a:pt x="350" y="976"/>
                      <a:pt x="522" y="901"/>
                    </a:cubicBezTo>
                    <a:cubicBezTo>
                      <a:pt x="538" y="1067"/>
                      <a:pt x="469" y="1255"/>
                      <a:pt x="276" y="1324"/>
                    </a:cubicBezTo>
                    <a:cubicBezTo>
                      <a:pt x="289" y="1425"/>
                      <a:pt x="313" y="1523"/>
                      <a:pt x="349" y="1619"/>
                    </a:cubicBezTo>
                    <a:cubicBezTo>
                      <a:pt x="354" y="1464"/>
                      <a:pt x="398" y="1328"/>
                      <a:pt x="530" y="1226"/>
                    </a:cubicBezTo>
                    <a:cubicBezTo>
                      <a:pt x="537" y="1257"/>
                      <a:pt x="544" y="1284"/>
                      <a:pt x="549" y="1311"/>
                    </a:cubicBezTo>
                    <a:cubicBezTo>
                      <a:pt x="565" y="1416"/>
                      <a:pt x="554" y="1518"/>
                      <a:pt x="504" y="1613"/>
                    </a:cubicBezTo>
                    <a:cubicBezTo>
                      <a:pt x="480" y="1660"/>
                      <a:pt x="447" y="1700"/>
                      <a:pt x="408" y="1734"/>
                    </a:cubicBezTo>
                    <a:cubicBezTo>
                      <a:pt x="400" y="1741"/>
                      <a:pt x="396" y="1746"/>
                      <a:pt x="401" y="1758"/>
                    </a:cubicBezTo>
                    <a:cubicBezTo>
                      <a:pt x="447" y="1855"/>
                      <a:pt x="501" y="1946"/>
                      <a:pt x="566" y="2031"/>
                    </a:cubicBezTo>
                    <a:cubicBezTo>
                      <a:pt x="567" y="2033"/>
                      <a:pt x="569" y="2034"/>
                      <a:pt x="576" y="2040"/>
                    </a:cubicBezTo>
                    <a:cubicBezTo>
                      <a:pt x="543" y="1945"/>
                      <a:pt x="530" y="1854"/>
                      <a:pt x="538" y="1760"/>
                    </a:cubicBezTo>
                    <a:cubicBezTo>
                      <a:pt x="547" y="1665"/>
                      <a:pt x="580" y="1579"/>
                      <a:pt x="640" y="1501"/>
                    </a:cubicBezTo>
                    <a:cubicBezTo>
                      <a:pt x="677" y="1559"/>
                      <a:pt x="702" y="1618"/>
                      <a:pt x="717" y="1682"/>
                    </a:cubicBezTo>
                    <a:cubicBezTo>
                      <a:pt x="751" y="1829"/>
                      <a:pt x="729" y="1966"/>
                      <a:pt x="644" y="2092"/>
                    </a:cubicBezTo>
                    <a:cubicBezTo>
                      <a:pt x="634" y="2107"/>
                      <a:pt x="635" y="2115"/>
                      <a:pt x="647" y="2128"/>
                    </a:cubicBezTo>
                    <a:cubicBezTo>
                      <a:pt x="809" y="2301"/>
                      <a:pt x="1002" y="2425"/>
                      <a:pt x="1232" y="2487"/>
                    </a:cubicBezTo>
                    <a:cubicBezTo>
                      <a:pt x="1326" y="2513"/>
                      <a:pt x="1422" y="2526"/>
                      <a:pt x="1520" y="2525"/>
                    </a:cubicBezTo>
                    <a:cubicBezTo>
                      <a:pt x="1531" y="2525"/>
                      <a:pt x="1541" y="2525"/>
                      <a:pt x="1554" y="2525"/>
                    </a:cubicBezTo>
                    <a:cubicBezTo>
                      <a:pt x="1552" y="2552"/>
                      <a:pt x="1551" y="2576"/>
                      <a:pt x="1550" y="2605"/>
                    </a:cubicBezTo>
                    <a:cubicBezTo>
                      <a:pt x="1134" y="2606"/>
                      <a:pt x="808" y="2429"/>
                      <a:pt x="547" y="2115"/>
                    </a:cubicBezTo>
                    <a:cubicBezTo>
                      <a:pt x="551" y="2124"/>
                      <a:pt x="556" y="2133"/>
                      <a:pt x="560" y="2141"/>
                    </a:cubicBezTo>
                    <a:cubicBezTo>
                      <a:pt x="565" y="2151"/>
                      <a:pt x="570" y="2161"/>
                      <a:pt x="576" y="2174"/>
                    </a:cubicBezTo>
                    <a:cubicBezTo>
                      <a:pt x="486" y="2190"/>
                      <a:pt x="400" y="2184"/>
                      <a:pt x="315" y="2154"/>
                    </a:cubicBezTo>
                    <a:cubicBezTo>
                      <a:pt x="204" y="2115"/>
                      <a:pt x="107" y="2024"/>
                      <a:pt x="66" y="1922"/>
                    </a:cubicBezTo>
                    <a:cubicBezTo>
                      <a:pt x="157" y="1885"/>
                      <a:pt x="355" y="1885"/>
                      <a:pt x="489" y="2031"/>
                    </a:cubicBezTo>
                    <a:cubicBezTo>
                      <a:pt x="485" y="2024"/>
                      <a:pt x="481" y="2018"/>
                      <a:pt x="477" y="2012"/>
                    </a:cubicBezTo>
                    <a:cubicBezTo>
                      <a:pt x="381" y="1866"/>
                      <a:pt x="314" y="1707"/>
                      <a:pt x="272" y="1537"/>
                    </a:cubicBezTo>
                    <a:cubicBezTo>
                      <a:pt x="238" y="1398"/>
                      <a:pt x="222" y="1257"/>
                      <a:pt x="227" y="1114"/>
                    </a:cubicBezTo>
                    <a:cubicBezTo>
                      <a:pt x="227" y="1099"/>
                      <a:pt x="223" y="1090"/>
                      <a:pt x="209" y="1082"/>
                    </a:cubicBezTo>
                    <a:cubicBezTo>
                      <a:pt x="79" y="1001"/>
                      <a:pt x="4" y="887"/>
                      <a:pt x="1" y="731"/>
                    </a:cubicBezTo>
                    <a:cubicBezTo>
                      <a:pt x="0" y="721"/>
                      <a:pt x="1" y="711"/>
                      <a:pt x="1" y="696"/>
                    </a:cubicBezTo>
                    <a:cubicBezTo>
                      <a:pt x="122" y="744"/>
                      <a:pt x="199" y="826"/>
                      <a:pt x="235" y="9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245"/>
              <p:cNvSpPr/>
              <p:nvPr/>
            </p:nvSpPr>
            <p:spPr bwMode="auto">
              <a:xfrm>
                <a:off x="2087059" y="2665707"/>
                <a:ext cx="130170" cy="301533"/>
              </a:xfrm>
              <a:custGeom>
                <a:avLst/>
                <a:gdLst>
                  <a:gd name="T0" fmla="*/ 139 w 269"/>
                  <a:gd name="T1" fmla="*/ 0 h 624"/>
                  <a:gd name="T2" fmla="*/ 115 w 269"/>
                  <a:gd name="T3" fmla="*/ 624 h 624"/>
                  <a:gd name="T4" fmla="*/ 139 w 269"/>
                  <a:gd name="T5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" h="624">
                    <a:moveTo>
                      <a:pt x="139" y="0"/>
                    </a:moveTo>
                    <a:cubicBezTo>
                      <a:pt x="261" y="183"/>
                      <a:pt x="269" y="442"/>
                      <a:pt x="115" y="624"/>
                    </a:cubicBezTo>
                    <a:cubicBezTo>
                      <a:pt x="9" y="437"/>
                      <a:pt x="0" y="166"/>
                      <a:pt x="1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1247"/>
              <p:cNvSpPr/>
              <p:nvPr/>
            </p:nvSpPr>
            <p:spPr bwMode="auto">
              <a:xfrm>
                <a:off x="1680896" y="2895562"/>
                <a:ext cx="264046" cy="167244"/>
              </a:xfrm>
              <a:custGeom>
                <a:avLst/>
                <a:gdLst>
                  <a:gd name="T0" fmla="*/ 0 w 546"/>
                  <a:gd name="T1" fmla="*/ 200 h 346"/>
                  <a:gd name="T2" fmla="*/ 546 w 546"/>
                  <a:gd name="T3" fmla="*/ 153 h 346"/>
                  <a:gd name="T4" fmla="*/ 0 w 546"/>
                  <a:gd name="T5" fmla="*/ 20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6" h="346">
                    <a:moveTo>
                      <a:pt x="0" y="200"/>
                    </a:moveTo>
                    <a:cubicBezTo>
                      <a:pt x="154" y="40"/>
                      <a:pt x="374" y="0"/>
                      <a:pt x="546" y="153"/>
                    </a:cubicBezTo>
                    <a:cubicBezTo>
                      <a:pt x="402" y="287"/>
                      <a:pt x="163" y="346"/>
                      <a:pt x="0" y="2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249"/>
              <p:cNvSpPr/>
              <p:nvPr/>
            </p:nvSpPr>
            <p:spPr bwMode="auto">
              <a:xfrm>
                <a:off x="1945355" y="2616274"/>
                <a:ext cx="130170" cy="301122"/>
              </a:xfrm>
              <a:custGeom>
                <a:avLst/>
                <a:gdLst>
                  <a:gd name="T0" fmla="*/ 142 w 269"/>
                  <a:gd name="T1" fmla="*/ 0 h 623"/>
                  <a:gd name="T2" fmla="*/ 118 w 269"/>
                  <a:gd name="T3" fmla="*/ 623 h 623"/>
                  <a:gd name="T4" fmla="*/ 142 w 269"/>
                  <a:gd name="T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" h="623">
                    <a:moveTo>
                      <a:pt x="142" y="0"/>
                    </a:moveTo>
                    <a:cubicBezTo>
                      <a:pt x="268" y="188"/>
                      <a:pt x="269" y="449"/>
                      <a:pt x="118" y="623"/>
                    </a:cubicBezTo>
                    <a:cubicBezTo>
                      <a:pt x="15" y="442"/>
                      <a:pt x="0" y="168"/>
                      <a:pt x="1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250"/>
              <p:cNvSpPr/>
              <p:nvPr/>
            </p:nvSpPr>
            <p:spPr bwMode="auto">
              <a:xfrm>
                <a:off x="1872856" y="2985776"/>
                <a:ext cx="263635" cy="166009"/>
              </a:xfrm>
              <a:custGeom>
                <a:avLst/>
                <a:gdLst>
                  <a:gd name="T0" fmla="*/ 0 w 545"/>
                  <a:gd name="T1" fmla="*/ 203 h 344"/>
                  <a:gd name="T2" fmla="*/ 545 w 545"/>
                  <a:gd name="T3" fmla="*/ 157 h 344"/>
                  <a:gd name="T4" fmla="*/ 0 w 545"/>
                  <a:gd name="T5" fmla="*/ 20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5" h="344">
                    <a:moveTo>
                      <a:pt x="0" y="203"/>
                    </a:moveTo>
                    <a:cubicBezTo>
                      <a:pt x="145" y="45"/>
                      <a:pt x="378" y="0"/>
                      <a:pt x="545" y="157"/>
                    </a:cubicBezTo>
                    <a:cubicBezTo>
                      <a:pt x="390" y="296"/>
                      <a:pt x="159" y="344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252"/>
              <p:cNvSpPr/>
              <p:nvPr/>
            </p:nvSpPr>
            <p:spPr bwMode="auto">
              <a:xfrm>
                <a:off x="1528481" y="2326688"/>
                <a:ext cx="154886" cy="198961"/>
              </a:xfrm>
              <a:custGeom>
                <a:avLst/>
                <a:gdLst>
                  <a:gd name="T0" fmla="*/ 316 w 320"/>
                  <a:gd name="T1" fmla="*/ 412 h 412"/>
                  <a:gd name="T2" fmla="*/ 3 w 320"/>
                  <a:gd name="T3" fmla="*/ 0 h 412"/>
                  <a:gd name="T4" fmla="*/ 316 w 320"/>
                  <a:gd name="T5" fmla="*/ 4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0" h="412">
                    <a:moveTo>
                      <a:pt x="316" y="412"/>
                    </a:moveTo>
                    <a:cubicBezTo>
                      <a:pt x="123" y="350"/>
                      <a:pt x="0" y="174"/>
                      <a:pt x="3" y="0"/>
                    </a:cubicBezTo>
                    <a:cubicBezTo>
                      <a:pt x="192" y="39"/>
                      <a:pt x="320" y="210"/>
                      <a:pt x="316" y="4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254"/>
              <p:cNvSpPr/>
              <p:nvPr/>
            </p:nvSpPr>
            <p:spPr bwMode="auto">
              <a:xfrm>
                <a:off x="1514889" y="2533477"/>
                <a:ext cx="213379" cy="159005"/>
              </a:xfrm>
              <a:custGeom>
                <a:avLst/>
                <a:gdLst>
                  <a:gd name="T0" fmla="*/ 441 w 441"/>
                  <a:gd name="T1" fmla="*/ 295 h 329"/>
                  <a:gd name="T2" fmla="*/ 0 w 441"/>
                  <a:gd name="T3" fmla="*/ 78 h 329"/>
                  <a:gd name="T4" fmla="*/ 441 w 441"/>
                  <a:gd name="T5" fmla="*/ 295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1" h="329">
                    <a:moveTo>
                      <a:pt x="441" y="295"/>
                    </a:moveTo>
                    <a:cubicBezTo>
                      <a:pt x="290" y="329"/>
                      <a:pt x="87" y="272"/>
                      <a:pt x="0" y="78"/>
                    </a:cubicBezTo>
                    <a:cubicBezTo>
                      <a:pt x="138" y="0"/>
                      <a:pt x="387" y="123"/>
                      <a:pt x="441" y="2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256"/>
              <p:cNvSpPr/>
              <p:nvPr/>
            </p:nvSpPr>
            <p:spPr bwMode="auto">
              <a:xfrm>
                <a:off x="1738154" y="1937002"/>
                <a:ext cx="163948" cy="141292"/>
              </a:xfrm>
              <a:custGeom>
                <a:avLst/>
                <a:gdLst>
                  <a:gd name="T0" fmla="*/ 0 w 339"/>
                  <a:gd name="T1" fmla="*/ 257 h 292"/>
                  <a:gd name="T2" fmla="*/ 339 w 339"/>
                  <a:gd name="T3" fmla="*/ 27 h 292"/>
                  <a:gd name="T4" fmla="*/ 0 w 339"/>
                  <a:gd name="T5" fmla="*/ 25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292">
                    <a:moveTo>
                      <a:pt x="0" y="257"/>
                    </a:moveTo>
                    <a:cubicBezTo>
                      <a:pt x="62" y="105"/>
                      <a:pt x="202" y="0"/>
                      <a:pt x="339" y="27"/>
                    </a:cubicBezTo>
                    <a:cubicBezTo>
                      <a:pt x="299" y="182"/>
                      <a:pt x="148" y="292"/>
                      <a:pt x="0" y="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258"/>
              <p:cNvSpPr/>
              <p:nvPr/>
            </p:nvSpPr>
            <p:spPr bwMode="auto">
              <a:xfrm>
                <a:off x="1924347" y="1668836"/>
                <a:ext cx="158593" cy="120284"/>
              </a:xfrm>
              <a:custGeom>
                <a:avLst/>
                <a:gdLst>
                  <a:gd name="T0" fmla="*/ 0 w 328"/>
                  <a:gd name="T1" fmla="*/ 189 h 249"/>
                  <a:gd name="T2" fmla="*/ 328 w 328"/>
                  <a:gd name="T3" fmla="*/ 55 h 249"/>
                  <a:gd name="T4" fmla="*/ 0 w 328"/>
                  <a:gd name="T5" fmla="*/ 18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249">
                    <a:moveTo>
                      <a:pt x="0" y="189"/>
                    </a:moveTo>
                    <a:cubicBezTo>
                      <a:pt x="60" y="84"/>
                      <a:pt x="204" y="0"/>
                      <a:pt x="328" y="55"/>
                    </a:cubicBezTo>
                    <a:cubicBezTo>
                      <a:pt x="274" y="175"/>
                      <a:pt x="128" y="249"/>
                      <a:pt x="0" y="1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260"/>
              <p:cNvSpPr/>
              <p:nvPr/>
            </p:nvSpPr>
            <p:spPr bwMode="auto">
              <a:xfrm>
                <a:off x="1825071" y="1695611"/>
                <a:ext cx="88565" cy="126462"/>
              </a:xfrm>
              <a:custGeom>
                <a:avLst/>
                <a:gdLst>
                  <a:gd name="T0" fmla="*/ 5 w 183"/>
                  <a:gd name="T1" fmla="*/ 261 h 261"/>
                  <a:gd name="T2" fmla="*/ 169 w 183"/>
                  <a:gd name="T3" fmla="*/ 0 h 261"/>
                  <a:gd name="T4" fmla="*/ 5 w 183"/>
                  <a:gd name="T5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" h="261">
                    <a:moveTo>
                      <a:pt x="5" y="261"/>
                    </a:moveTo>
                    <a:cubicBezTo>
                      <a:pt x="0" y="167"/>
                      <a:pt x="61" y="26"/>
                      <a:pt x="169" y="0"/>
                    </a:cubicBezTo>
                    <a:cubicBezTo>
                      <a:pt x="183" y="97"/>
                      <a:pt x="122" y="235"/>
                      <a:pt x="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711988" y="2192646"/>
              <a:ext cx="801556" cy="1505388"/>
              <a:chOff x="2772098" y="1656479"/>
              <a:chExt cx="783903" cy="1472235"/>
            </a:xfrm>
            <a:gradFill flip="none" rotWithShape="1">
              <a:gsLst>
                <a:gs pos="0">
                  <a:schemeClr val="accent1"/>
                </a:gs>
                <a:gs pos="52000">
                  <a:schemeClr val="accent4"/>
                </a:gs>
                <a:gs pos="90000">
                  <a:schemeClr val="accent2"/>
                </a:gs>
              </a:gsLst>
              <a:lin ang="2700000" scaled="1"/>
              <a:tileRect/>
            </a:gradFill>
          </p:grpSpPr>
          <p:sp>
            <p:nvSpPr>
              <p:cNvPr id="6" name="Freeform 1242"/>
              <p:cNvSpPr/>
              <p:nvPr/>
            </p:nvSpPr>
            <p:spPr bwMode="auto">
              <a:xfrm>
                <a:off x="2772098" y="1770582"/>
                <a:ext cx="730764" cy="1274511"/>
              </a:xfrm>
              <a:custGeom>
                <a:avLst/>
                <a:gdLst>
                  <a:gd name="T0" fmla="*/ 7 w 1511"/>
                  <a:gd name="T1" fmla="*/ 2636 h 2636"/>
                  <a:gd name="T2" fmla="*/ 0 w 1511"/>
                  <a:gd name="T3" fmla="*/ 2557 h 2636"/>
                  <a:gd name="T4" fmla="*/ 504 w 1511"/>
                  <a:gd name="T5" fmla="*/ 2438 h 2636"/>
                  <a:gd name="T6" fmla="*/ 910 w 1511"/>
                  <a:gd name="T7" fmla="*/ 2118 h 2636"/>
                  <a:gd name="T8" fmla="*/ 887 w 1511"/>
                  <a:gd name="T9" fmla="*/ 1509 h 2636"/>
                  <a:gd name="T10" fmla="*/ 971 w 1511"/>
                  <a:gd name="T11" fmla="*/ 2042 h 2636"/>
                  <a:gd name="T12" fmla="*/ 1044 w 1511"/>
                  <a:gd name="T13" fmla="*/ 1928 h 2636"/>
                  <a:gd name="T14" fmla="*/ 1129 w 1511"/>
                  <a:gd name="T15" fmla="*/ 1763 h 2636"/>
                  <a:gd name="T16" fmla="*/ 1123 w 1511"/>
                  <a:gd name="T17" fmla="*/ 1732 h 2636"/>
                  <a:gd name="T18" fmla="*/ 971 w 1511"/>
                  <a:gd name="T19" fmla="*/ 1444 h 2636"/>
                  <a:gd name="T20" fmla="*/ 985 w 1511"/>
                  <a:gd name="T21" fmla="*/ 1248 h 2636"/>
                  <a:gd name="T22" fmla="*/ 990 w 1511"/>
                  <a:gd name="T23" fmla="*/ 1234 h 2636"/>
                  <a:gd name="T24" fmla="*/ 1180 w 1511"/>
                  <a:gd name="T25" fmla="*/ 1621 h 2636"/>
                  <a:gd name="T26" fmla="*/ 1245 w 1511"/>
                  <a:gd name="T27" fmla="*/ 1322 h 2636"/>
                  <a:gd name="T28" fmla="*/ 984 w 1511"/>
                  <a:gd name="T29" fmla="*/ 907 h 2636"/>
                  <a:gd name="T30" fmla="*/ 1249 w 1511"/>
                  <a:gd name="T31" fmla="*/ 1307 h 2636"/>
                  <a:gd name="T32" fmla="*/ 1255 w 1511"/>
                  <a:gd name="T33" fmla="*/ 1124 h 2636"/>
                  <a:gd name="T34" fmla="*/ 1239 w 1511"/>
                  <a:gd name="T35" fmla="*/ 926 h 2636"/>
                  <a:gd name="T36" fmla="*/ 1226 w 1511"/>
                  <a:gd name="T37" fmla="*/ 911 h 2636"/>
                  <a:gd name="T38" fmla="*/ 980 w 1511"/>
                  <a:gd name="T39" fmla="*/ 741 h 2636"/>
                  <a:gd name="T40" fmla="*/ 931 w 1511"/>
                  <a:gd name="T41" fmla="*/ 624 h 2636"/>
                  <a:gd name="T42" fmla="*/ 1216 w 1511"/>
                  <a:gd name="T43" fmla="*/ 795 h 2636"/>
                  <a:gd name="T44" fmla="*/ 1128 w 1511"/>
                  <a:gd name="T45" fmla="*/ 519 h 2636"/>
                  <a:gd name="T46" fmla="*/ 1077 w 1511"/>
                  <a:gd name="T47" fmla="*/ 415 h 2636"/>
                  <a:gd name="T48" fmla="*/ 1056 w 1511"/>
                  <a:gd name="T49" fmla="*/ 399 h 2636"/>
                  <a:gd name="T50" fmla="*/ 1049 w 1511"/>
                  <a:gd name="T51" fmla="*/ 389 h 2636"/>
                  <a:gd name="T52" fmla="*/ 1021 w 1511"/>
                  <a:gd name="T53" fmla="*/ 327 h 2636"/>
                  <a:gd name="T54" fmla="*/ 943 w 1511"/>
                  <a:gd name="T55" fmla="*/ 204 h 2636"/>
                  <a:gd name="T56" fmla="*/ 922 w 1511"/>
                  <a:gd name="T57" fmla="*/ 200 h 2636"/>
                  <a:gd name="T58" fmla="*/ 618 w 1511"/>
                  <a:gd name="T59" fmla="*/ 68 h 2636"/>
                  <a:gd name="T60" fmla="*/ 617 w 1511"/>
                  <a:gd name="T61" fmla="*/ 63 h 2636"/>
                  <a:gd name="T62" fmla="*/ 783 w 1511"/>
                  <a:gd name="T63" fmla="*/ 56 h 2636"/>
                  <a:gd name="T64" fmla="*/ 945 w 1511"/>
                  <a:gd name="T65" fmla="*/ 176 h 2636"/>
                  <a:gd name="T66" fmla="*/ 991 w 1511"/>
                  <a:gd name="T67" fmla="*/ 254 h 2636"/>
                  <a:gd name="T68" fmla="*/ 1003 w 1511"/>
                  <a:gd name="T69" fmla="*/ 269 h 2636"/>
                  <a:gd name="T70" fmla="*/ 1076 w 1511"/>
                  <a:gd name="T71" fmla="*/ 0 h 2636"/>
                  <a:gd name="T72" fmla="*/ 1121 w 1511"/>
                  <a:gd name="T73" fmla="*/ 109 h 2636"/>
                  <a:gd name="T74" fmla="*/ 1081 w 1511"/>
                  <a:gd name="T75" fmla="*/ 361 h 2636"/>
                  <a:gd name="T76" fmla="*/ 1081 w 1511"/>
                  <a:gd name="T77" fmla="*/ 393 h 2636"/>
                  <a:gd name="T78" fmla="*/ 1173 w 1511"/>
                  <a:gd name="T79" fmla="*/ 579 h 2636"/>
                  <a:gd name="T80" fmla="*/ 1181 w 1511"/>
                  <a:gd name="T81" fmla="*/ 593 h 2636"/>
                  <a:gd name="T82" fmla="*/ 1271 w 1511"/>
                  <a:gd name="T83" fmla="*/ 266 h 2636"/>
                  <a:gd name="T84" fmla="*/ 1249 w 1511"/>
                  <a:gd name="T85" fmla="*/ 754 h 2636"/>
                  <a:gd name="T86" fmla="*/ 1226 w 1511"/>
                  <a:gd name="T87" fmla="*/ 718 h 2636"/>
                  <a:gd name="T88" fmla="*/ 1276 w 1511"/>
                  <a:gd name="T89" fmla="*/ 942 h 2636"/>
                  <a:gd name="T90" fmla="*/ 1358 w 1511"/>
                  <a:gd name="T91" fmla="*/ 786 h 2636"/>
                  <a:gd name="T92" fmla="*/ 1502 w 1511"/>
                  <a:gd name="T93" fmla="*/ 686 h 2636"/>
                  <a:gd name="T94" fmla="*/ 1426 w 1511"/>
                  <a:gd name="T95" fmla="*/ 966 h 2636"/>
                  <a:gd name="T96" fmla="*/ 1300 w 1511"/>
                  <a:gd name="T97" fmla="*/ 1081 h 2636"/>
                  <a:gd name="T98" fmla="*/ 1289 w 1511"/>
                  <a:gd name="T99" fmla="*/ 1101 h 2636"/>
                  <a:gd name="T100" fmla="*/ 1061 w 1511"/>
                  <a:gd name="T101" fmla="*/ 2016 h 2636"/>
                  <a:gd name="T102" fmla="*/ 1060 w 1511"/>
                  <a:gd name="T103" fmla="*/ 2024 h 2636"/>
                  <a:gd name="T104" fmla="*/ 1474 w 1511"/>
                  <a:gd name="T105" fmla="*/ 1909 h 2636"/>
                  <a:gd name="T106" fmla="*/ 1250 w 1511"/>
                  <a:gd name="T107" fmla="*/ 2143 h 2636"/>
                  <a:gd name="T108" fmla="*/ 968 w 1511"/>
                  <a:gd name="T109" fmla="*/ 2179 h 2636"/>
                  <a:gd name="T110" fmla="*/ 1000 w 1511"/>
                  <a:gd name="T111" fmla="*/ 2110 h 2636"/>
                  <a:gd name="T112" fmla="*/ 7 w 1511"/>
                  <a:gd name="T113" fmla="*/ 2636 h 2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11" h="2636">
                    <a:moveTo>
                      <a:pt x="7" y="2636"/>
                    </a:moveTo>
                    <a:cubicBezTo>
                      <a:pt x="5" y="2608"/>
                      <a:pt x="3" y="2584"/>
                      <a:pt x="0" y="2557"/>
                    </a:cubicBezTo>
                    <a:cubicBezTo>
                      <a:pt x="178" y="2555"/>
                      <a:pt x="346" y="2516"/>
                      <a:pt x="504" y="2438"/>
                    </a:cubicBezTo>
                    <a:cubicBezTo>
                      <a:pt x="662" y="2360"/>
                      <a:pt x="796" y="2251"/>
                      <a:pt x="910" y="2118"/>
                    </a:cubicBezTo>
                    <a:cubicBezTo>
                      <a:pt x="739" y="1894"/>
                      <a:pt x="803" y="1637"/>
                      <a:pt x="887" y="1509"/>
                    </a:cubicBezTo>
                    <a:cubicBezTo>
                      <a:pt x="1013" y="1672"/>
                      <a:pt x="1021" y="1851"/>
                      <a:pt x="971" y="2042"/>
                    </a:cubicBezTo>
                    <a:cubicBezTo>
                      <a:pt x="996" y="2004"/>
                      <a:pt x="1022" y="1968"/>
                      <a:pt x="1044" y="1928"/>
                    </a:cubicBezTo>
                    <a:cubicBezTo>
                      <a:pt x="1074" y="1874"/>
                      <a:pt x="1101" y="1818"/>
                      <a:pt x="1129" y="1763"/>
                    </a:cubicBezTo>
                    <a:cubicBezTo>
                      <a:pt x="1136" y="1751"/>
                      <a:pt x="1135" y="1742"/>
                      <a:pt x="1123" y="1732"/>
                    </a:cubicBezTo>
                    <a:cubicBezTo>
                      <a:pt x="1033" y="1657"/>
                      <a:pt x="984" y="1560"/>
                      <a:pt x="971" y="1444"/>
                    </a:cubicBezTo>
                    <a:cubicBezTo>
                      <a:pt x="964" y="1377"/>
                      <a:pt x="970" y="1313"/>
                      <a:pt x="985" y="1248"/>
                    </a:cubicBezTo>
                    <a:cubicBezTo>
                      <a:pt x="986" y="1243"/>
                      <a:pt x="988" y="1239"/>
                      <a:pt x="990" y="1234"/>
                    </a:cubicBezTo>
                    <a:cubicBezTo>
                      <a:pt x="1079" y="1288"/>
                      <a:pt x="1173" y="1416"/>
                      <a:pt x="1180" y="1621"/>
                    </a:cubicBezTo>
                    <a:cubicBezTo>
                      <a:pt x="1213" y="1524"/>
                      <a:pt x="1234" y="1424"/>
                      <a:pt x="1245" y="1322"/>
                    </a:cubicBezTo>
                    <a:cubicBezTo>
                      <a:pt x="1052" y="1250"/>
                      <a:pt x="987" y="1099"/>
                      <a:pt x="984" y="907"/>
                    </a:cubicBezTo>
                    <a:cubicBezTo>
                      <a:pt x="1099" y="937"/>
                      <a:pt x="1226" y="1063"/>
                      <a:pt x="1249" y="1307"/>
                    </a:cubicBezTo>
                    <a:cubicBezTo>
                      <a:pt x="1251" y="1246"/>
                      <a:pt x="1256" y="1185"/>
                      <a:pt x="1255" y="1124"/>
                    </a:cubicBezTo>
                    <a:cubicBezTo>
                      <a:pt x="1253" y="1058"/>
                      <a:pt x="1245" y="992"/>
                      <a:pt x="1239" y="926"/>
                    </a:cubicBezTo>
                    <a:cubicBezTo>
                      <a:pt x="1239" y="920"/>
                      <a:pt x="1231" y="911"/>
                      <a:pt x="1226" y="911"/>
                    </a:cubicBezTo>
                    <a:cubicBezTo>
                      <a:pt x="1112" y="900"/>
                      <a:pt x="1033" y="839"/>
                      <a:pt x="980" y="741"/>
                    </a:cubicBezTo>
                    <a:cubicBezTo>
                      <a:pt x="961" y="705"/>
                      <a:pt x="949" y="666"/>
                      <a:pt x="931" y="624"/>
                    </a:cubicBezTo>
                    <a:cubicBezTo>
                      <a:pt x="1065" y="626"/>
                      <a:pt x="1149" y="694"/>
                      <a:pt x="1216" y="795"/>
                    </a:cubicBezTo>
                    <a:cubicBezTo>
                      <a:pt x="1196" y="699"/>
                      <a:pt x="1166" y="608"/>
                      <a:pt x="1128" y="519"/>
                    </a:cubicBezTo>
                    <a:cubicBezTo>
                      <a:pt x="1112" y="484"/>
                      <a:pt x="1095" y="449"/>
                      <a:pt x="1077" y="415"/>
                    </a:cubicBezTo>
                    <a:cubicBezTo>
                      <a:pt x="1074" y="408"/>
                      <a:pt x="1075" y="389"/>
                      <a:pt x="1056" y="399"/>
                    </a:cubicBezTo>
                    <a:cubicBezTo>
                      <a:pt x="1056" y="399"/>
                      <a:pt x="1051" y="393"/>
                      <a:pt x="1049" y="389"/>
                    </a:cubicBezTo>
                    <a:cubicBezTo>
                      <a:pt x="1039" y="368"/>
                      <a:pt x="1028" y="349"/>
                      <a:pt x="1021" y="327"/>
                    </a:cubicBezTo>
                    <a:cubicBezTo>
                      <a:pt x="1005" y="280"/>
                      <a:pt x="971" y="244"/>
                      <a:pt x="943" y="204"/>
                    </a:cubicBezTo>
                    <a:cubicBezTo>
                      <a:pt x="939" y="200"/>
                      <a:pt x="928" y="198"/>
                      <a:pt x="922" y="200"/>
                    </a:cubicBezTo>
                    <a:cubicBezTo>
                      <a:pt x="787" y="244"/>
                      <a:pt x="676" y="163"/>
                      <a:pt x="618" y="68"/>
                    </a:cubicBezTo>
                    <a:cubicBezTo>
                      <a:pt x="617" y="67"/>
                      <a:pt x="618" y="66"/>
                      <a:pt x="617" y="63"/>
                    </a:cubicBezTo>
                    <a:cubicBezTo>
                      <a:pt x="672" y="39"/>
                      <a:pt x="727" y="38"/>
                      <a:pt x="783" y="56"/>
                    </a:cubicBezTo>
                    <a:cubicBezTo>
                      <a:pt x="851" y="77"/>
                      <a:pt x="901" y="123"/>
                      <a:pt x="945" y="176"/>
                    </a:cubicBezTo>
                    <a:cubicBezTo>
                      <a:pt x="947" y="210"/>
                      <a:pt x="976" y="228"/>
                      <a:pt x="991" y="254"/>
                    </a:cubicBezTo>
                    <a:cubicBezTo>
                      <a:pt x="993" y="257"/>
                      <a:pt x="996" y="260"/>
                      <a:pt x="1003" y="269"/>
                    </a:cubicBezTo>
                    <a:cubicBezTo>
                      <a:pt x="991" y="166"/>
                      <a:pt x="1017" y="80"/>
                      <a:pt x="1076" y="0"/>
                    </a:cubicBezTo>
                    <a:cubicBezTo>
                      <a:pt x="1099" y="35"/>
                      <a:pt x="1113" y="71"/>
                      <a:pt x="1121" y="109"/>
                    </a:cubicBezTo>
                    <a:cubicBezTo>
                      <a:pt x="1138" y="198"/>
                      <a:pt x="1121" y="282"/>
                      <a:pt x="1081" y="361"/>
                    </a:cubicBezTo>
                    <a:cubicBezTo>
                      <a:pt x="1075" y="373"/>
                      <a:pt x="1075" y="381"/>
                      <a:pt x="1081" y="393"/>
                    </a:cubicBezTo>
                    <a:cubicBezTo>
                      <a:pt x="1113" y="455"/>
                      <a:pt x="1143" y="517"/>
                      <a:pt x="1173" y="579"/>
                    </a:cubicBezTo>
                    <a:cubicBezTo>
                      <a:pt x="1175" y="583"/>
                      <a:pt x="1177" y="588"/>
                      <a:pt x="1181" y="593"/>
                    </a:cubicBezTo>
                    <a:cubicBezTo>
                      <a:pt x="1167" y="471"/>
                      <a:pt x="1199" y="364"/>
                      <a:pt x="1271" y="266"/>
                    </a:cubicBezTo>
                    <a:cubicBezTo>
                      <a:pt x="1362" y="395"/>
                      <a:pt x="1354" y="598"/>
                      <a:pt x="1249" y="754"/>
                    </a:cubicBezTo>
                    <a:cubicBezTo>
                      <a:pt x="1242" y="743"/>
                      <a:pt x="1236" y="733"/>
                      <a:pt x="1226" y="718"/>
                    </a:cubicBezTo>
                    <a:cubicBezTo>
                      <a:pt x="1243" y="795"/>
                      <a:pt x="1259" y="866"/>
                      <a:pt x="1276" y="942"/>
                    </a:cubicBezTo>
                    <a:cubicBezTo>
                      <a:pt x="1292" y="881"/>
                      <a:pt x="1318" y="830"/>
                      <a:pt x="1358" y="786"/>
                    </a:cubicBezTo>
                    <a:cubicBezTo>
                      <a:pt x="1397" y="742"/>
                      <a:pt x="1445" y="709"/>
                      <a:pt x="1502" y="686"/>
                    </a:cubicBezTo>
                    <a:cubicBezTo>
                      <a:pt x="1511" y="791"/>
                      <a:pt x="1487" y="883"/>
                      <a:pt x="1426" y="966"/>
                    </a:cubicBezTo>
                    <a:cubicBezTo>
                      <a:pt x="1391" y="1012"/>
                      <a:pt x="1349" y="1050"/>
                      <a:pt x="1300" y="1081"/>
                    </a:cubicBezTo>
                    <a:cubicBezTo>
                      <a:pt x="1295" y="1085"/>
                      <a:pt x="1289" y="1094"/>
                      <a:pt x="1289" y="1101"/>
                    </a:cubicBezTo>
                    <a:cubicBezTo>
                      <a:pt x="1305" y="1429"/>
                      <a:pt x="1233" y="1735"/>
                      <a:pt x="1061" y="2016"/>
                    </a:cubicBezTo>
                    <a:cubicBezTo>
                      <a:pt x="1060" y="2018"/>
                      <a:pt x="1060" y="2020"/>
                      <a:pt x="1060" y="2024"/>
                    </a:cubicBezTo>
                    <a:cubicBezTo>
                      <a:pt x="1175" y="1906"/>
                      <a:pt x="1314" y="1875"/>
                      <a:pt x="1474" y="1909"/>
                    </a:cubicBezTo>
                    <a:cubicBezTo>
                      <a:pt x="1426" y="2016"/>
                      <a:pt x="1355" y="2096"/>
                      <a:pt x="1250" y="2143"/>
                    </a:cubicBezTo>
                    <a:cubicBezTo>
                      <a:pt x="1160" y="2183"/>
                      <a:pt x="1067" y="2192"/>
                      <a:pt x="968" y="2179"/>
                    </a:cubicBezTo>
                    <a:cubicBezTo>
                      <a:pt x="978" y="2156"/>
                      <a:pt x="988" y="2136"/>
                      <a:pt x="1000" y="2110"/>
                    </a:cubicBezTo>
                    <a:cubicBezTo>
                      <a:pt x="746" y="2438"/>
                      <a:pt x="424" y="2625"/>
                      <a:pt x="7" y="2636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1244"/>
              <p:cNvSpPr/>
              <p:nvPr/>
            </p:nvSpPr>
            <p:spPr bwMode="auto">
              <a:xfrm>
                <a:off x="2863134" y="2655819"/>
                <a:ext cx="130581" cy="300709"/>
              </a:xfrm>
              <a:custGeom>
                <a:avLst/>
                <a:gdLst>
                  <a:gd name="T0" fmla="*/ 158 w 270"/>
                  <a:gd name="T1" fmla="*/ 622 h 622"/>
                  <a:gd name="T2" fmla="*/ 117 w 270"/>
                  <a:gd name="T3" fmla="*/ 0 h 622"/>
                  <a:gd name="T4" fmla="*/ 158 w 270"/>
                  <a:gd name="T5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0" h="622">
                    <a:moveTo>
                      <a:pt x="158" y="622"/>
                    </a:moveTo>
                    <a:cubicBezTo>
                      <a:pt x="1" y="440"/>
                      <a:pt x="0" y="192"/>
                      <a:pt x="117" y="0"/>
                    </a:cubicBezTo>
                    <a:cubicBezTo>
                      <a:pt x="245" y="101"/>
                      <a:pt x="270" y="475"/>
                      <a:pt x="158" y="622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1246"/>
              <p:cNvSpPr/>
              <p:nvPr/>
            </p:nvSpPr>
            <p:spPr bwMode="auto">
              <a:xfrm>
                <a:off x="2999484" y="2602270"/>
                <a:ext cx="132229" cy="300709"/>
              </a:xfrm>
              <a:custGeom>
                <a:avLst/>
                <a:gdLst>
                  <a:gd name="T0" fmla="*/ 163 w 274"/>
                  <a:gd name="T1" fmla="*/ 622 h 622"/>
                  <a:gd name="T2" fmla="*/ 122 w 274"/>
                  <a:gd name="T3" fmla="*/ 0 h 622"/>
                  <a:gd name="T4" fmla="*/ 163 w 274"/>
                  <a:gd name="T5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4" h="622">
                    <a:moveTo>
                      <a:pt x="163" y="622"/>
                    </a:moveTo>
                    <a:cubicBezTo>
                      <a:pt x="12" y="454"/>
                      <a:pt x="0" y="198"/>
                      <a:pt x="122" y="0"/>
                    </a:cubicBezTo>
                    <a:cubicBezTo>
                      <a:pt x="250" y="104"/>
                      <a:pt x="274" y="471"/>
                      <a:pt x="163" y="622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1248"/>
              <p:cNvSpPr/>
              <p:nvPr/>
            </p:nvSpPr>
            <p:spPr bwMode="auto">
              <a:xfrm>
                <a:off x="2947582" y="2969298"/>
                <a:ext cx="264459" cy="159416"/>
              </a:xfrm>
              <a:custGeom>
                <a:avLst/>
                <a:gdLst>
                  <a:gd name="T0" fmla="*/ 0 w 547"/>
                  <a:gd name="T1" fmla="*/ 167 h 330"/>
                  <a:gd name="T2" fmla="*/ 547 w 547"/>
                  <a:gd name="T3" fmla="*/ 198 h 330"/>
                  <a:gd name="T4" fmla="*/ 0 w 547"/>
                  <a:gd name="T5" fmla="*/ 167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7" h="330">
                    <a:moveTo>
                      <a:pt x="0" y="167"/>
                    </a:moveTo>
                    <a:cubicBezTo>
                      <a:pt x="179" y="0"/>
                      <a:pt x="402" y="54"/>
                      <a:pt x="547" y="198"/>
                    </a:cubicBezTo>
                    <a:cubicBezTo>
                      <a:pt x="446" y="330"/>
                      <a:pt x="128" y="311"/>
                      <a:pt x="0" y="167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1251"/>
              <p:cNvSpPr/>
              <p:nvPr/>
            </p:nvSpPr>
            <p:spPr bwMode="auto">
              <a:xfrm>
                <a:off x="3137068" y="2879910"/>
                <a:ext cx="265694" cy="134289"/>
              </a:xfrm>
              <a:custGeom>
                <a:avLst/>
                <a:gdLst>
                  <a:gd name="T0" fmla="*/ 0 w 549"/>
                  <a:gd name="T1" fmla="*/ 154 h 278"/>
                  <a:gd name="T2" fmla="*/ 549 w 549"/>
                  <a:gd name="T3" fmla="*/ 186 h 278"/>
                  <a:gd name="T4" fmla="*/ 309 w 549"/>
                  <a:gd name="T5" fmla="*/ 276 h 278"/>
                  <a:gd name="T6" fmla="*/ 6 w 549"/>
                  <a:gd name="T7" fmla="*/ 160 h 278"/>
                  <a:gd name="T8" fmla="*/ 0 w 549"/>
                  <a:gd name="T9" fmla="*/ 154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9" h="278">
                    <a:moveTo>
                      <a:pt x="0" y="154"/>
                    </a:moveTo>
                    <a:cubicBezTo>
                      <a:pt x="155" y="0"/>
                      <a:pt x="383" y="21"/>
                      <a:pt x="549" y="186"/>
                    </a:cubicBezTo>
                    <a:cubicBezTo>
                      <a:pt x="480" y="245"/>
                      <a:pt x="401" y="278"/>
                      <a:pt x="309" y="276"/>
                    </a:cubicBezTo>
                    <a:cubicBezTo>
                      <a:pt x="194" y="273"/>
                      <a:pt x="96" y="228"/>
                      <a:pt x="6" y="160"/>
                    </a:cubicBezTo>
                    <a:cubicBezTo>
                      <a:pt x="4" y="158"/>
                      <a:pt x="2" y="156"/>
                      <a:pt x="0" y="154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1253"/>
              <p:cNvSpPr/>
              <p:nvPr/>
            </p:nvSpPr>
            <p:spPr bwMode="auto">
              <a:xfrm>
                <a:off x="3346328" y="2510821"/>
                <a:ext cx="209673" cy="159416"/>
              </a:xfrm>
              <a:custGeom>
                <a:avLst/>
                <a:gdLst>
                  <a:gd name="T0" fmla="*/ 0 w 434"/>
                  <a:gd name="T1" fmla="*/ 298 h 330"/>
                  <a:gd name="T2" fmla="*/ 434 w 434"/>
                  <a:gd name="T3" fmla="*/ 65 h 330"/>
                  <a:gd name="T4" fmla="*/ 0 w 434"/>
                  <a:gd name="T5" fmla="*/ 298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4" h="330">
                    <a:moveTo>
                      <a:pt x="0" y="298"/>
                    </a:moveTo>
                    <a:cubicBezTo>
                      <a:pt x="55" y="120"/>
                      <a:pt x="280" y="0"/>
                      <a:pt x="434" y="65"/>
                    </a:cubicBezTo>
                    <a:cubicBezTo>
                      <a:pt x="378" y="227"/>
                      <a:pt x="193" y="330"/>
                      <a:pt x="0" y="298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1255"/>
              <p:cNvSpPr/>
              <p:nvPr/>
            </p:nvSpPr>
            <p:spPr bwMode="auto">
              <a:xfrm>
                <a:off x="3383815" y="2299500"/>
                <a:ext cx="152415" cy="202669"/>
              </a:xfrm>
              <a:custGeom>
                <a:avLst/>
                <a:gdLst>
                  <a:gd name="T0" fmla="*/ 314 w 315"/>
                  <a:gd name="T1" fmla="*/ 0 h 419"/>
                  <a:gd name="T2" fmla="*/ 10 w 315"/>
                  <a:gd name="T3" fmla="*/ 419 h 419"/>
                  <a:gd name="T4" fmla="*/ 314 w 315"/>
                  <a:gd name="T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5" h="419">
                    <a:moveTo>
                      <a:pt x="314" y="0"/>
                    </a:moveTo>
                    <a:cubicBezTo>
                      <a:pt x="315" y="217"/>
                      <a:pt x="159" y="373"/>
                      <a:pt x="10" y="419"/>
                    </a:cubicBezTo>
                    <a:cubicBezTo>
                      <a:pt x="0" y="202"/>
                      <a:pt x="143" y="33"/>
                      <a:pt x="314" y="0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257"/>
              <p:cNvSpPr/>
              <p:nvPr/>
            </p:nvSpPr>
            <p:spPr bwMode="auto">
              <a:xfrm>
                <a:off x="3151899" y="1918465"/>
                <a:ext cx="167655" cy="138821"/>
              </a:xfrm>
              <a:custGeom>
                <a:avLst/>
                <a:gdLst>
                  <a:gd name="T0" fmla="*/ 0 w 347"/>
                  <a:gd name="T1" fmla="*/ 29 h 287"/>
                  <a:gd name="T2" fmla="*/ 347 w 347"/>
                  <a:gd name="T3" fmla="*/ 251 h 287"/>
                  <a:gd name="T4" fmla="*/ 0 w 347"/>
                  <a:gd name="T5" fmla="*/ 2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7" h="287">
                    <a:moveTo>
                      <a:pt x="0" y="29"/>
                    </a:moveTo>
                    <a:cubicBezTo>
                      <a:pt x="142" y="0"/>
                      <a:pt x="282" y="102"/>
                      <a:pt x="347" y="251"/>
                    </a:cubicBezTo>
                    <a:cubicBezTo>
                      <a:pt x="196" y="287"/>
                      <a:pt x="55" y="188"/>
                      <a:pt x="0" y="29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259"/>
              <p:cNvSpPr/>
              <p:nvPr/>
            </p:nvSpPr>
            <p:spPr bwMode="auto">
              <a:xfrm>
                <a:off x="2964469" y="1656479"/>
                <a:ext cx="161477" cy="115340"/>
              </a:xfrm>
              <a:custGeom>
                <a:avLst/>
                <a:gdLst>
                  <a:gd name="T0" fmla="*/ 0 w 334"/>
                  <a:gd name="T1" fmla="*/ 57 h 238"/>
                  <a:gd name="T2" fmla="*/ 334 w 334"/>
                  <a:gd name="T3" fmla="*/ 179 h 238"/>
                  <a:gd name="T4" fmla="*/ 0 w 334"/>
                  <a:gd name="T5" fmla="*/ 57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4" h="238">
                    <a:moveTo>
                      <a:pt x="0" y="57"/>
                    </a:moveTo>
                    <a:cubicBezTo>
                      <a:pt x="110" y="0"/>
                      <a:pt x="255" y="62"/>
                      <a:pt x="334" y="179"/>
                    </a:cubicBezTo>
                    <a:cubicBezTo>
                      <a:pt x="218" y="238"/>
                      <a:pt x="74" y="190"/>
                      <a:pt x="0" y="57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261"/>
              <p:cNvSpPr/>
              <p:nvPr/>
            </p:nvSpPr>
            <p:spPr bwMode="auto">
              <a:xfrm>
                <a:off x="3136657" y="1678722"/>
                <a:ext cx="87741" cy="124403"/>
              </a:xfrm>
              <a:custGeom>
                <a:avLst/>
                <a:gdLst>
                  <a:gd name="T0" fmla="*/ 181 w 181"/>
                  <a:gd name="T1" fmla="*/ 257 h 257"/>
                  <a:gd name="T2" fmla="*/ 8 w 181"/>
                  <a:gd name="T3" fmla="*/ 0 h 257"/>
                  <a:gd name="T4" fmla="*/ 181 w 181"/>
                  <a:gd name="T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257">
                    <a:moveTo>
                      <a:pt x="181" y="257"/>
                    </a:moveTo>
                    <a:cubicBezTo>
                      <a:pt x="63" y="231"/>
                      <a:pt x="0" y="106"/>
                      <a:pt x="8" y="0"/>
                    </a:cubicBezTo>
                    <a:cubicBezTo>
                      <a:pt x="101" y="17"/>
                      <a:pt x="179" y="137"/>
                      <a:pt x="181" y="257"/>
                    </a:cubicBezTo>
                    <a:close/>
                  </a:path>
                </a:pathLst>
              </a:custGeom>
              <a:grpFill/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平行四边形 33"/>
          <p:cNvSpPr/>
          <p:nvPr/>
        </p:nvSpPr>
        <p:spPr>
          <a:xfrm>
            <a:off x="-716281" y="3884660"/>
            <a:ext cx="6867249" cy="1849755"/>
          </a:xfrm>
          <a:prstGeom prst="parallelogram">
            <a:avLst>
              <a:gd name="adj" fmla="val 14765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平行四边形 30"/>
          <p:cNvSpPr/>
          <p:nvPr/>
        </p:nvSpPr>
        <p:spPr>
          <a:xfrm flipH="1" flipV="1">
            <a:off x="-381001" y="5649316"/>
            <a:ext cx="4942783" cy="170590"/>
          </a:xfrm>
          <a:prstGeom prst="parallelogram">
            <a:avLst>
              <a:gd name="adj" fmla="val 15875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106723" y="3987016"/>
            <a:ext cx="4386604" cy="1507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请填入您的颁奖词。请填入您的颁奖词。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请填入您的颁奖词。请填入您的颁奖词。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请填入您的颁奖词。请填入您的颁奖词。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请填入您的颁奖词。请填入您的颁奖词。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779495" y="2016484"/>
            <a:ext cx="2728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srgbClr val="F82796"/>
                  </a:outerShdw>
                </a:effectLst>
                <a:uLnTx/>
                <a:uFillTx/>
                <a:cs typeface="+mn-ea"/>
                <a:sym typeface="+mn-lt"/>
              </a:rPr>
              <a:t>市场部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7E28BFE1-45E6-48E6-BF03-A9ED217E69EC}"/>
              </a:ext>
            </a:extLst>
          </p:cNvPr>
          <p:cNvSpPr>
            <a:spLocks noEditPoints="1"/>
          </p:cNvSpPr>
          <p:nvPr/>
        </p:nvSpPr>
        <p:spPr bwMode="auto">
          <a:xfrm>
            <a:off x="6523737" y="1673408"/>
            <a:ext cx="5099493" cy="4061007"/>
          </a:xfrm>
          <a:custGeom>
            <a:avLst/>
            <a:gdLst>
              <a:gd name="T0" fmla="*/ 439 w 1638"/>
              <a:gd name="T1" fmla="*/ 1007 h 1617"/>
              <a:gd name="T2" fmla="*/ 428 w 1638"/>
              <a:gd name="T3" fmla="*/ 521 h 1617"/>
              <a:gd name="T4" fmla="*/ 533 w 1638"/>
              <a:gd name="T5" fmla="*/ 313 h 1617"/>
              <a:gd name="T6" fmla="*/ 501 w 1638"/>
              <a:gd name="T7" fmla="*/ 576 h 1617"/>
              <a:gd name="T8" fmla="*/ 669 w 1638"/>
              <a:gd name="T9" fmla="*/ 539 h 1617"/>
              <a:gd name="T10" fmla="*/ 675 w 1638"/>
              <a:gd name="T11" fmla="*/ 398 h 1617"/>
              <a:gd name="T12" fmla="*/ 659 w 1638"/>
              <a:gd name="T13" fmla="*/ 751 h 1617"/>
              <a:gd name="T14" fmla="*/ 657 w 1638"/>
              <a:gd name="T15" fmla="*/ 1018 h 1617"/>
              <a:gd name="T16" fmla="*/ 661 w 1638"/>
              <a:gd name="T17" fmla="*/ 1589 h 1617"/>
              <a:gd name="T18" fmla="*/ 558 w 1638"/>
              <a:gd name="T19" fmla="*/ 1145 h 1617"/>
              <a:gd name="T20" fmla="*/ 528 w 1638"/>
              <a:gd name="T21" fmla="*/ 1552 h 1617"/>
              <a:gd name="T22" fmla="*/ 1058 w 1638"/>
              <a:gd name="T23" fmla="*/ 444 h 1617"/>
              <a:gd name="T24" fmla="*/ 1040 w 1638"/>
              <a:gd name="T25" fmla="*/ 366 h 1617"/>
              <a:gd name="T26" fmla="*/ 1007 w 1638"/>
              <a:gd name="T27" fmla="*/ 344 h 1617"/>
              <a:gd name="T28" fmla="*/ 972 w 1638"/>
              <a:gd name="T29" fmla="*/ 339 h 1617"/>
              <a:gd name="T30" fmla="*/ 947 w 1638"/>
              <a:gd name="T31" fmla="*/ 465 h 1617"/>
              <a:gd name="T32" fmla="*/ 923 w 1638"/>
              <a:gd name="T33" fmla="*/ 371 h 1617"/>
              <a:gd name="T34" fmla="*/ 996 w 1638"/>
              <a:gd name="T35" fmla="*/ 129 h 1617"/>
              <a:gd name="T36" fmla="*/ 884 w 1638"/>
              <a:gd name="T37" fmla="*/ 294 h 1617"/>
              <a:gd name="T38" fmla="*/ 860 w 1638"/>
              <a:gd name="T39" fmla="*/ 455 h 1617"/>
              <a:gd name="T40" fmla="*/ 867 w 1638"/>
              <a:gd name="T41" fmla="*/ 900 h 1617"/>
              <a:gd name="T42" fmla="*/ 889 w 1638"/>
              <a:gd name="T43" fmla="*/ 1478 h 1617"/>
              <a:gd name="T44" fmla="*/ 961 w 1638"/>
              <a:gd name="T45" fmla="*/ 1203 h 1617"/>
              <a:gd name="T46" fmla="*/ 1043 w 1638"/>
              <a:gd name="T47" fmla="*/ 1486 h 1617"/>
              <a:gd name="T48" fmla="*/ 1089 w 1638"/>
              <a:gd name="T49" fmla="*/ 1174 h 1617"/>
              <a:gd name="T50" fmla="*/ 1074 w 1638"/>
              <a:gd name="T51" fmla="*/ 745 h 1617"/>
              <a:gd name="T52" fmla="*/ 1085 w 1638"/>
              <a:gd name="T53" fmla="*/ 242 h 1617"/>
              <a:gd name="T54" fmla="*/ 1040 w 1638"/>
              <a:gd name="T55" fmla="*/ 103 h 1617"/>
              <a:gd name="T56" fmla="*/ 11 w 1638"/>
              <a:gd name="T57" fmla="*/ 1539 h 1617"/>
              <a:gd name="T58" fmla="*/ 72 w 1638"/>
              <a:gd name="T59" fmla="*/ 984 h 1617"/>
              <a:gd name="T60" fmla="*/ 98 w 1638"/>
              <a:gd name="T61" fmla="*/ 620 h 1617"/>
              <a:gd name="T62" fmla="*/ 28 w 1638"/>
              <a:gd name="T63" fmla="*/ 9 h 1617"/>
              <a:gd name="T64" fmla="*/ 153 w 1638"/>
              <a:gd name="T65" fmla="*/ 403 h 1617"/>
              <a:gd name="T66" fmla="*/ 224 w 1638"/>
              <a:gd name="T67" fmla="*/ 268 h 1617"/>
              <a:gd name="T68" fmla="*/ 275 w 1638"/>
              <a:gd name="T69" fmla="*/ 396 h 1617"/>
              <a:gd name="T70" fmla="*/ 404 w 1638"/>
              <a:gd name="T71" fmla="*/ 46 h 1617"/>
              <a:gd name="T72" fmla="*/ 310 w 1638"/>
              <a:gd name="T73" fmla="*/ 598 h 1617"/>
              <a:gd name="T74" fmla="*/ 311 w 1638"/>
              <a:gd name="T75" fmla="*/ 868 h 1617"/>
              <a:gd name="T76" fmla="*/ 365 w 1638"/>
              <a:gd name="T77" fmla="*/ 1301 h 1617"/>
              <a:gd name="T78" fmla="*/ 279 w 1638"/>
              <a:gd name="T79" fmla="*/ 1464 h 1617"/>
              <a:gd name="T80" fmla="*/ 124 w 1638"/>
              <a:gd name="T81" fmla="*/ 1372 h 1617"/>
              <a:gd name="T82" fmla="*/ 1342 w 1638"/>
              <a:gd name="T83" fmla="*/ 1193 h 1617"/>
              <a:gd name="T84" fmla="*/ 1171 w 1638"/>
              <a:gd name="T85" fmla="*/ 1038 h 1617"/>
              <a:gd name="T86" fmla="*/ 1194 w 1638"/>
              <a:gd name="T87" fmla="*/ 940 h 1617"/>
              <a:gd name="T88" fmla="*/ 1235 w 1638"/>
              <a:gd name="T89" fmla="*/ 569 h 1617"/>
              <a:gd name="T90" fmla="*/ 1238 w 1638"/>
              <a:gd name="T91" fmla="*/ 153 h 1617"/>
              <a:gd name="T92" fmla="*/ 1291 w 1638"/>
              <a:gd name="T93" fmla="*/ 312 h 1617"/>
              <a:gd name="T94" fmla="*/ 1357 w 1638"/>
              <a:gd name="T95" fmla="*/ 303 h 1617"/>
              <a:gd name="T96" fmla="*/ 1446 w 1638"/>
              <a:gd name="T97" fmla="*/ 343 h 1617"/>
              <a:gd name="T98" fmla="*/ 1450 w 1638"/>
              <a:gd name="T99" fmla="*/ 424 h 1617"/>
              <a:gd name="T100" fmla="*/ 1534 w 1638"/>
              <a:gd name="T101" fmla="*/ 222 h 1617"/>
              <a:gd name="T102" fmla="*/ 1525 w 1638"/>
              <a:gd name="T103" fmla="*/ 404 h 1617"/>
              <a:gd name="T104" fmla="*/ 1379 w 1638"/>
              <a:gd name="T105" fmla="*/ 763 h 1617"/>
              <a:gd name="T106" fmla="*/ 1431 w 1638"/>
              <a:gd name="T107" fmla="*/ 1124 h 1617"/>
              <a:gd name="T108" fmla="*/ 1170 w 1638"/>
              <a:gd name="T109" fmla="*/ 997 h 1617"/>
              <a:gd name="T110" fmla="*/ 1431 w 1638"/>
              <a:gd name="T111" fmla="*/ 459 h 1617"/>
              <a:gd name="T112" fmla="*/ 1445 w 1638"/>
              <a:gd name="T113" fmla="*/ 427 h 1617"/>
              <a:gd name="T114" fmla="*/ 1434 w 1638"/>
              <a:gd name="T115" fmla="*/ 362 h 1617"/>
              <a:gd name="T116" fmla="*/ 1441 w 1638"/>
              <a:gd name="T117" fmla="*/ 343 h 1617"/>
              <a:gd name="T118" fmla="*/ 1279 w 1638"/>
              <a:gd name="T119" fmla="*/ 320 h 1617"/>
              <a:gd name="T120" fmla="*/ 1309 w 1638"/>
              <a:gd name="T121" fmla="*/ 307 h 1617"/>
              <a:gd name="T122" fmla="*/ 1324 w 1638"/>
              <a:gd name="T123" fmla="*/ 300 h 1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8" h="1617">
                <a:moveTo>
                  <a:pt x="471" y="1615"/>
                </a:moveTo>
                <a:cubicBezTo>
                  <a:pt x="465" y="1614"/>
                  <a:pt x="461" y="1612"/>
                  <a:pt x="456" y="1607"/>
                </a:cubicBezTo>
                <a:cubicBezTo>
                  <a:pt x="450" y="1600"/>
                  <a:pt x="445" y="1590"/>
                  <a:pt x="443" y="1579"/>
                </a:cubicBezTo>
                <a:cubicBezTo>
                  <a:pt x="443" y="1575"/>
                  <a:pt x="443" y="1575"/>
                  <a:pt x="440" y="1574"/>
                </a:cubicBezTo>
                <a:cubicBezTo>
                  <a:pt x="438" y="1573"/>
                  <a:pt x="436" y="1572"/>
                  <a:pt x="435" y="1571"/>
                </a:cubicBezTo>
                <a:cubicBezTo>
                  <a:pt x="434" y="1570"/>
                  <a:pt x="434" y="1569"/>
                  <a:pt x="434" y="1565"/>
                </a:cubicBezTo>
                <a:cubicBezTo>
                  <a:pt x="435" y="1563"/>
                  <a:pt x="435" y="1554"/>
                  <a:pt x="436" y="1545"/>
                </a:cubicBezTo>
                <a:cubicBezTo>
                  <a:pt x="436" y="1536"/>
                  <a:pt x="436" y="1526"/>
                  <a:pt x="437" y="1523"/>
                </a:cubicBezTo>
                <a:cubicBezTo>
                  <a:pt x="437" y="1518"/>
                  <a:pt x="437" y="1516"/>
                  <a:pt x="436" y="1508"/>
                </a:cubicBezTo>
                <a:cubicBezTo>
                  <a:pt x="436" y="1504"/>
                  <a:pt x="435" y="1495"/>
                  <a:pt x="435" y="1489"/>
                </a:cubicBezTo>
                <a:cubicBezTo>
                  <a:pt x="434" y="1484"/>
                  <a:pt x="434" y="1476"/>
                  <a:pt x="433" y="1472"/>
                </a:cubicBezTo>
                <a:cubicBezTo>
                  <a:pt x="431" y="1448"/>
                  <a:pt x="430" y="1406"/>
                  <a:pt x="432" y="1386"/>
                </a:cubicBezTo>
                <a:cubicBezTo>
                  <a:pt x="433" y="1366"/>
                  <a:pt x="436" y="1349"/>
                  <a:pt x="441" y="1328"/>
                </a:cubicBezTo>
                <a:cubicBezTo>
                  <a:pt x="443" y="1321"/>
                  <a:pt x="443" y="1321"/>
                  <a:pt x="443" y="1321"/>
                </a:cubicBezTo>
                <a:cubicBezTo>
                  <a:pt x="444" y="1292"/>
                  <a:pt x="444" y="1292"/>
                  <a:pt x="444" y="1292"/>
                </a:cubicBezTo>
                <a:cubicBezTo>
                  <a:pt x="445" y="1214"/>
                  <a:pt x="445" y="1198"/>
                  <a:pt x="448" y="1185"/>
                </a:cubicBezTo>
                <a:cubicBezTo>
                  <a:pt x="449" y="1181"/>
                  <a:pt x="449" y="1180"/>
                  <a:pt x="449" y="1176"/>
                </a:cubicBezTo>
                <a:cubicBezTo>
                  <a:pt x="448" y="1174"/>
                  <a:pt x="447" y="1165"/>
                  <a:pt x="447" y="1157"/>
                </a:cubicBezTo>
                <a:cubicBezTo>
                  <a:pt x="443" y="1116"/>
                  <a:pt x="443" y="1119"/>
                  <a:pt x="441" y="1116"/>
                </a:cubicBezTo>
                <a:cubicBezTo>
                  <a:pt x="439" y="1114"/>
                  <a:pt x="438" y="1114"/>
                  <a:pt x="438" y="1110"/>
                </a:cubicBezTo>
                <a:cubicBezTo>
                  <a:pt x="439" y="1108"/>
                  <a:pt x="439" y="1095"/>
                  <a:pt x="439" y="1081"/>
                </a:cubicBezTo>
                <a:cubicBezTo>
                  <a:pt x="440" y="1060"/>
                  <a:pt x="440" y="1055"/>
                  <a:pt x="439" y="1049"/>
                </a:cubicBezTo>
                <a:cubicBezTo>
                  <a:pt x="438" y="1042"/>
                  <a:pt x="438" y="1042"/>
                  <a:pt x="438" y="1042"/>
                </a:cubicBezTo>
                <a:cubicBezTo>
                  <a:pt x="436" y="1042"/>
                  <a:pt x="436" y="1042"/>
                  <a:pt x="436" y="1042"/>
                </a:cubicBezTo>
                <a:cubicBezTo>
                  <a:pt x="434" y="1042"/>
                  <a:pt x="433" y="1042"/>
                  <a:pt x="433" y="1041"/>
                </a:cubicBezTo>
                <a:cubicBezTo>
                  <a:pt x="432" y="1040"/>
                  <a:pt x="434" y="1036"/>
                  <a:pt x="435" y="1031"/>
                </a:cubicBezTo>
                <a:cubicBezTo>
                  <a:pt x="438" y="1024"/>
                  <a:pt x="438" y="1022"/>
                  <a:pt x="439" y="1016"/>
                </a:cubicBezTo>
                <a:cubicBezTo>
                  <a:pt x="439" y="1011"/>
                  <a:pt x="439" y="1007"/>
                  <a:pt x="439" y="1007"/>
                </a:cubicBezTo>
                <a:cubicBezTo>
                  <a:pt x="439" y="1002"/>
                  <a:pt x="440" y="997"/>
                  <a:pt x="441" y="992"/>
                </a:cubicBezTo>
                <a:cubicBezTo>
                  <a:pt x="442" y="990"/>
                  <a:pt x="443" y="986"/>
                  <a:pt x="443" y="985"/>
                </a:cubicBezTo>
                <a:cubicBezTo>
                  <a:pt x="443" y="984"/>
                  <a:pt x="444" y="982"/>
                  <a:pt x="444" y="981"/>
                </a:cubicBezTo>
                <a:cubicBezTo>
                  <a:pt x="444" y="979"/>
                  <a:pt x="445" y="976"/>
                  <a:pt x="446" y="974"/>
                </a:cubicBezTo>
                <a:cubicBezTo>
                  <a:pt x="446" y="971"/>
                  <a:pt x="448" y="966"/>
                  <a:pt x="449" y="962"/>
                </a:cubicBezTo>
                <a:cubicBezTo>
                  <a:pt x="450" y="958"/>
                  <a:pt x="452" y="953"/>
                  <a:pt x="452" y="950"/>
                </a:cubicBezTo>
                <a:cubicBezTo>
                  <a:pt x="453" y="948"/>
                  <a:pt x="453" y="945"/>
                  <a:pt x="454" y="944"/>
                </a:cubicBezTo>
                <a:cubicBezTo>
                  <a:pt x="455" y="941"/>
                  <a:pt x="459" y="925"/>
                  <a:pt x="460" y="923"/>
                </a:cubicBezTo>
                <a:cubicBezTo>
                  <a:pt x="460" y="922"/>
                  <a:pt x="460" y="920"/>
                  <a:pt x="460" y="917"/>
                </a:cubicBezTo>
                <a:cubicBezTo>
                  <a:pt x="462" y="907"/>
                  <a:pt x="463" y="904"/>
                  <a:pt x="462" y="903"/>
                </a:cubicBezTo>
                <a:cubicBezTo>
                  <a:pt x="462" y="902"/>
                  <a:pt x="463" y="899"/>
                  <a:pt x="464" y="896"/>
                </a:cubicBezTo>
                <a:cubicBezTo>
                  <a:pt x="465" y="891"/>
                  <a:pt x="465" y="887"/>
                  <a:pt x="466" y="881"/>
                </a:cubicBezTo>
                <a:cubicBezTo>
                  <a:pt x="466" y="875"/>
                  <a:pt x="466" y="872"/>
                  <a:pt x="468" y="868"/>
                </a:cubicBezTo>
                <a:cubicBezTo>
                  <a:pt x="469" y="866"/>
                  <a:pt x="469" y="863"/>
                  <a:pt x="469" y="863"/>
                </a:cubicBezTo>
                <a:cubicBezTo>
                  <a:pt x="469" y="862"/>
                  <a:pt x="461" y="858"/>
                  <a:pt x="461" y="859"/>
                </a:cubicBezTo>
                <a:cubicBezTo>
                  <a:pt x="461" y="861"/>
                  <a:pt x="459" y="856"/>
                  <a:pt x="459" y="853"/>
                </a:cubicBezTo>
                <a:cubicBezTo>
                  <a:pt x="459" y="848"/>
                  <a:pt x="463" y="835"/>
                  <a:pt x="466" y="830"/>
                </a:cubicBezTo>
                <a:cubicBezTo>
                  <a:pt x="472" y="819"/>
                  <a:pt x="476" y="803"/>
                  <a:pt x="477" y="781"/>
                </a:cubicBezTo>
                <a:cubicBezTo>
                  <a:pt x="479" y="764"/>
                  <a:pt x="479" y="761"/>
                  <a:pt x="480" y="756"/>
                </a:cubicBezTo>
                <a:cubicBezTo>
                  <a:pt x="481" y="753"/>
                  <a:pt x="481" y="747"/>
                  <a:pt x="481" y="738"/>
                </a:cubicBezTo>
                <a:cubicBezTo>
                  <a:pt x="481" y="731"/>
                  <a:pt x="481" y="725"/>
                  <a:pt x="482" y="724"/>
                </a:cubicBezTo>
                <a:cubicBezTo>
                  <a:pt x="483" y="718"/>
                  <a:pt x="483" y="704"/>
                  <a:pt x="482" y="693"/>
                </a:cubicBezTo>
                <a:cubicBezTo>
                  <a:pt x="481" y="673"/>
                  <a:pt x="479" y="665"/>
                  <a:pt x="475" y="658"/>
                </a:cubicBezTo>
                <a:cubicBezTo>
                  <a:pt x="457" y="623"/>
                  <a:pt x="450" y="605"/>
                  <a:pt x="444" y="585"/>
                </a:cubicBezTo>
                <a:cubicBezTo>
                  <a:pt x="443" y="579"/>
                  <a:pt x="442" y="578"/>
                  <a:pt x="442" y="572"/>
                </a:cubicBezTo>
                <a:cubicBezTo>
                  <a:pt x="441" y="566"/>
                  <a:pt x="438" y="554"/>
                  <a:pt x="435" y="546"/>
                </a:cubicBezTo>
                <a:cubicBezTo>
                  <a:pt x="431" y="535"/>
                  <a:pt x="430" y="528"/>
                  <a:pt x="429" y="525"/>
                </a:cubicBezTo>
                <a:cubicBezTo>
                  <a:pt x="429" y="523"/>
                  <a:pt x="429" y="522"/>
                  <a:pt x="428" y="521"/>
                </a:cubicBezTo>
                <a:cubicBezTo>
                  <a:pt x="426" y="520"/>
                  <a:pt x="426" y="518"/>
                  <a:pt x="428" y="514"/>
                </a:cubicBezTo>
                <a:cubicBezTo>
                  <a:pt x="429" y="512"/>
                  <a:pt x="429" y="511"/>
                  <a:pt x="429" y="505"/>
                </a:cubicBezTo>
                <a:cubicBezTo>
                  <a:pt x="429" y="501"/>
                  <a:pt x="429" y="498"/>
                  <a:pt x="429" y="497"/>
                </a:cubicBezTo>
                <a:cubicBezTo>
                  <a:pt x="428" y="497"/>
                  <a:pt x="428" y="498"/>
                  <a:pt x="427" y="499"/>
                </a:cubicBezTo>
                <a:cubicBezTo>
                  <a:pt x="422" y="507"/>
                  <a:pt x="419" y="510"/>
                  <a:pt x="416" y="510"/>
                </a:cubicBezTo>
                <a:cubicBezTo>
                  <a:pt x="414" y="510"/>
                  <a:pt x="414" y="509"/>
                  <a:pt x="413" y="506"/>
                </a:cubicBezTo>
                <a:cubicBezTo>
                  <a:pt x="411" y="500"/>
                  <a:pt x="411" y="500"/>
                  <a:pt x="421" y="487"/>
                </a:cubicBezTo>
                <a:cubicBezTo>
                  <a:pt x="428" y="478"/>
                  <a:pt x="433" y="472"/>
                  <a:pt x="437" y="467"/>
                </a:cubicBezTo>
                <a:cubicBezTo>
                  <a:pt x="438" y="465"/>
                  <a:pt x="440" y="459"/>
                  <a:pt x="443" y="452"/>
                </a:cubicBezTo>
                <a:cubicBezTo>
                  <a:pt x="448" y="435"/>
                  <a:pt x="452" y="426"/>
                  <a:pt x="463" y="399"/>
                </a:cubicBezTo>
                <a:cubicBezTo>
                  <a:pt x="467" y="391"/>
                  <a:pt x="472" y="379"/>
                  <a:pt x="475" y="372"/>
                </a:cubicBezTo>
                <a:cubicBezTo>
                  <a:pt x="480" y="358"/>
                  <a:pt x="480" y="357"/>
                  <a:pt x="476" y="354"/>
                </a:cubicBezTo>
                <a:cubicBezTo>
                  <a:pt x="474" y="352"/>
                  <a:pt x="474" y="352"/>
                  <a:pt x="475" y="348"/>
                </a:cubicBezTo>
                <a:cubicBezTo>
                  <a:pt x="475" y="346"/>
                  <a:pt x="476" y="345"/>
                  <a:pt x="477" y="344"/>
                </a:cubicBezTo>
                <a:cubicBezTo>
                  <a:pt x="478" y="344"/>
                  <a:pt x="479" y="343"/>
                  <a:pt x="479" y="343"/>
                </a:cubicBezTo>
                <a:cubicBezTo>
                  <a:pt x="480" y="342"/>
                  <a:pt x="480" y="342"/>
                  <a:pt x="482" y="343"/>
                </a:cubicBezTo>
                <a:cubicBezTo>
                  <a:pt x="483" y="344"/>
                  <a:pt x="483" y="344"/>
                  <a:pt x="483" y="344"/>
                </a:cubicBezTo>
                <a:cubicBezTo>
                  <a:pt x="483" y="338"/>
                  <a:pt x="483" y="338"/>
                  <a:pt x="483" y="338"/>
                </a:cubicBezTo>
                <a:cubicBezTo>
                  <a:pt x="484" y="335"/>
                  <a:pt x="485" y="327"/>
                  <a:pt x="485" y="321"/>
                </a:cubicBezTo>
                <a:cubicBezTo>
                  <a:pt x="488" y="306"/>
                  <a:pt x="489" y="303"/>
                  <a:pt x="494" y="303"/>
                </a:cubicBezTo>
                <a:cubicBezTo>
                  <a:pt x="496" y="303"/>
                  <a:pt x="497" y="302"/>
                  <a:pt x="498" y="302"/>
                </a:cubicBezTo>
                <a:cubicBezTo>
                  <a:pt x="499" y="300"/>
                  <a:pt x="501" y="300"/>
                  <a:pt x="502" y="301"/>
                </a:cubicBezTo>
                <a:cubicBezTo>
                  <a:pt x="503" y="302"/>
                  <a:pt x="504" y="302"/>
                  <a:pt x="505" y="300"/>
                </a:cubicBezTo>
                <a:cubicBezTo>
                  <a:pt x="508" y="297"/>
                  <a:pt x="510" y="297"/>
                  <a:pt x="513" y="300"/>
                </a:cubicBezTo>
                <a:cubicBezTo>
                  <a:pt x="516" y="303"/>
                  <a:pt x="518" y="304"/>
                  <a:pt x="519" y="302"/>
                </a:cubicBezTo>
                <a:cubicBezTo>
                  <a:pt x="519" y="301"/>
                  <a:pt x="524" y="301"/>
                  <a:pt x="525" y="302"/>
                </a:cubicBezTo>
                <a:cubicBezTo>
                  <a:pt x="526" y="303"/>
                  <a:pt x="528" y="305"/>
                  <a:pt x="531" y="308"/>
                </a:cubicBezTo>
                <a:cubicBezTo>
                  <a:pt x="533" y="309"/>
                  <a:pt x="533" y="311"/>
                  <a:pt x="533" y="313"/>
                </a:cubicBezTo>
                <a:cubicBezTo>
                  <a:pt x="534" y="315"/>
                  <a:pt x="534" y="316"/>
                  <a:pt x="535" y="316"/>
                </a:cubicBezTo>
                <a:cubicBezTo>
                  <a:pt x="537" y="316"/>
                  <a:pt x="540" y="326"/>
                  <a:pt x="539" y="333"/>
                </a:cubicBezTo>
                <a:cubicBezTo>
                  <a:pt x="538" y="336"/>
                  <a:pt x="534" y="342"/>
                  <a:pt x="531" y="344"/>
                </a:cubicBezTo>
                <a:cubicBezTo>
                  <a:pt x="529" y="345"/>
                  <a:pt x="523" y="350"/>
                  <a:pt x="520" y="353"/>
                </a:cubicBezTo>
                <a:cubicBezTo>
                  <a:pt x="519" y="354"/>
                  <a:pt x="518" y="355"/>
                  <a:pt x="517" y="355"/>
                </a:cubicBezTo>
                <a:cubicBezTo>
                  <a:pt x="515" y="356"/>
                  <a:pt x="512" y="359"/>
                  <a:pt x="510" y="364"/>
                </a:cubicBezTo>
                <a:cubicBezTo>
                  <a:pt x="508" y="367"/>
                  <a:pt x="508" y="368"/>
                  <a:pt x="510" y="370"/>
                </a:cubicBezTo>
                <a:cubicBezTo>
                  <a:pt x="510" y="371"/>
                  <a:pt x="510" y="372"/>
                  <a:pt x="510" y="375"/>
                </a:cubicBezTo>
                <a:cubicBezTo>
                  <a:pt x="509" y="377"/>
                  <a:pt x="508" y="378"/>
                  <a:pt x="508" y="378"/>
                </a:cubicBezTo>
                <a:cubicBezTo>
                  <a:pt x="507" y="378"/>
                  <a:pt x="506" y="379"/>
                  <a:pt x="506" y="379"/>
                </a:cubicBezTo>
                <a:cubicBezTo>
                  <a:pt x="506" y="379"/>
                  <a:pt x="505" y="380"/>
                  <a:pt x="504" y="380"/>
                </a:cubicBezTo>
                <a:cubicBezTo>
                  <a:pt x="502" y="379"/>
                  <a:pt x="502" y="380"/>
                  <a:pt x="500" y="385"/>
                </a:cubicBezTo>
                <a:cubicBezTo>
                  <a:pt x="495" y="396"/>
                  <a:pt x="489" y="414"/>
                  <a:pt x="483" y="436"/>
                </a:cubicBezTo>
                <a:cubicBezTo>
                  <a:pt x="482" y="441"/>
                  <a:pt x="479" y="451"/>
                  <a:pt x="477" y="457"/>
                </a:cubicBezTo>
                <a:cubicBezTo>
                  <a:pt x="475" y="464"/>
                  <a:pt x="474" y="470"/>
                  <a:pt x="474" y="470"/>
                </a:cubicBezTo>
                <a:cubicBezTo>
                  <a:pt x="474" y="470"/>
                  <a:pt x="475" y="470"/>
                  <a:pt x="476" y="471"/>
                </a:cubicBezTo>
                <a:cubicBezTo>
                  <a:pt x="479" y="472"/>
                  <a:pt x="479" y="474"/>
                  <a:pt x="481" y="481"/>
                </a:cubicBezTo>
                <a:cubicBezTo>
                  <a:pt x="481" y="485"/>
                  <a:pt x="482" y="488"/>
                  <a:pt x="482" y="489"/>
                </a:cubicBezTo>
                <a:cubicBezTo>
                  <a:pt x="483" y="490"/>
                  <a:pt x="484" y="495"/>
                  <a:pt x="484" y="500"/>
                </a:cubicBezTo>
                <a:cubicBezTo>
                  <a:pt x="486" y="511"/>
                  <a:pt x="485" y="516"/>
                  <a:pt x="482" y="522"/>
                </a:cubicBezTo>
                <a:cubicBezTo>
                  <a:pt x="481" y="525"/>
                  <a:pt x="481" y="525"/>
                  <a:pt x="481" y="525"/>
                </a:cubicBezTo>
                <a:cubicBezTo>
                  <a:pt x="483" y="534"/>
                  <a:pt x="483" y="534"/>
                  <a:pt x="483" y="534"/>
                </a:cubicBezTo>
                <a:cubicBezTo>
                  <a:pt x="484" y="539"/>
                  <a:pt x="485" y="543"/>
                  <a:pt x="485" y="544"/>
                </a:cubicBezTo>
                <a:cubicBezTo>
                  <a:pt x="485" y="544"/>
                  <a:pt x="487" y="548"/>
                  <a:pt x="488" y="552"/>
                </a:cubicBezTo>
                <a:cubicBezTo>
                  <a:pt x="490" y="557"/>
                  <a:pt x="492" y="561"/>
                  <a:pt x="492" y="563"/>
                </a:cubicBezTo>
                <a:cubicBezTo>
                  <a:pt x="492" y="564"/>
                  <a:pt x="493" y="566"/>
                  <a:pt x="495" y="567"/>
                </a:cubicBezTo>
                <a:cubicBezTo>
                  <a:pt x="496" y="569"/>
                  <a:pt x="497" y="571"/>
                  <a:pt x="498" y="572"/>
                </a:cubicBezTo>
                <a:cubicBezTo>
                  <a:pt x="498" y="574"/>
                  <a:pt x="499" y="575"/>
                  <a:pt x="501" y="576"/>
                </a:cubicBezTo>
                <a:cubicBezTo>
                  <a:pt x="502" y="576"/>
                  <a:pt x="503" y="578"/>
                  <a:pt x="504" y="579"/>
                </a:cubicBezTo>
                <a:cubicBezTo>
                  <a:pt x="505" y="582"/>
                  <a:pt x="505" y="582"/>
                  <a:pt x="509" y="582"/>
                </a:cubicBezTo>
                <a:cubicBezTo>
                  <a:pt x="510" y="581"/>
                  <a:pt x="515" y="581"/>
                  <a:pt x="518" y="580"/>
                </a:cubicBezTo>
                <a:cubicBezTo>
                  <a:pt x="521" y="579"/>
                  <a:pt x="524" y="579"/>
                  <a:pt x="525" y="579"/>
                </a:cubicBezTo>
                <a:cubicBezTo>
                  <a:pt x="527" y="580"/>
                  <a:pt x="532" y="585"/>
                  <a:pt x="533" y="588"/>
                </a:cubicBezTo>
                <a:cubicBezTo>
                  <a:pt x="534" y="589"/>
                  <a:pt x="534" y="589"/>
                  <a:pt x="534" y="583"/>
                </a:cubicBezTo>
                <a:cubicBezTo>
                  <a:pt x="534" y="573"/>
                  <a:pt x="534" y="570"/>
                  <a:pt x="534" y="558"/>
                </a:cubicBezTo>
                <a:cubicBezTo>
                  <a:pt x="533" y="553"/>
                  <a:pt x="533" y="548"/>
                  <a:pt x="534" y="548"/>
                </a:cubicBezTo>
                <a:cubicBezTo>
                  <a:pt x="534" y="548"/>
                  <a:pt x="534" y="545"/>
                  <a:pt x="534" y="542"/>
                </a:cubicBezTo>
                <a:cubicBezTo>
                  <a:pt x="534" y="539"/>
                  <a:pt x="535" y="536"/>
                  <a:pt x="535" y="535"/>
                </a:cubicBezTo>
                <a:cubicBezTo>
                  <a:pt x="535" y="535"/>
                  <a:pt x="535" y="535"/>
                  <a:pt x="535" y="534"/>
                </a:cubicBezTo>
                <a:cubicBezTo>
                  <a:pt x="535" y="530"/>
                  <a:pt x="547" y="498"/>
                  <a:pt x="550" y="493"/>
                </a:cubicBezTo>
                <a:cubicBezTo>
                  <a:pt x="551" y="493"/>
                  <a:pt x="551" y="492"/>
                  <a:pt x="551" y="491"/>
                </a:cubicBezTo>
                <a:cubicBezTo>
                  <a:pt x="551" y="491"/>
                  <a:pt x="551" y="491"/>
                  <a:pt x="551" y="491"/>
                </a:cubicBezTo>
                <a:cubicBezTo>
                  <a:pt x="551" y="491"/>
                  <a:pt x="553" y="489"/>
                  <a:pt x="554" y="487"/>
                </a:cubicBezTo>
                <a:cubicBezTo>
                  <a:pt x="558" y="480"/>
                  <a:pt x="563" y="475"/>
                  <a:pt x="567" y="471"/>
                </a:cubicBezTo>
                <a:cubicBezTo>
                  <a:pt x="574" y="465"/>
                  <a:pt x="588" y="457"/>
                  <a:pt x="594" y="457"/>
                </a:cubicBezTo>
                <a:cubicBezTo>
                  <a:pt x="595" y="456"/>
                  <a:pt x="597" y="456"/>
                  <a:pt x="598" y="455"/>
                </a:cubicBezTo>
                <a:cubicBezTo>
                  <a:pt x="601" y="454"/>
                  <a:pt x="606" y="454"/>
                  <a:pt x="608" y="455"/>
                </a:cubicBezTo>
                <a:cubicBezTo>
                  <a:pt x="609" y="456"/>
                  <a:pt x="610" y="457"/>
                  <a:pt x="611" y="458"/>
                </a:cubicBezTo>
                <a:cubicBezTo>
                  <a:pt x="612" y="459"/>
                  <a:pt x="613" y="459"/>
                  <a:pt x="613" y="459"/>
                </a:cubicBezTo>
                <a:cubicBezTo>
                  <a:pt x="615" y="457"/>
                  <a:pt x="621" y="458"/>
                  <a:pt x="625" y="460"/>
                </a:cubicBezTo>
                <a:cubicBezTo>
                  <a:pt x="630" y="462"/>
                  <a:pt x="635" y="465"/>
                  <a:pt x="640" y="470"/>
                </a:cubicBezTo>
                <a:cubicBezTo>
                  <a:pt x="642" y="472"/>
                  <a:pt x="644" y="474"/>
                  <a:pt x="644" y="473"/>
                </a:cubicBezTo>
                <a:cubicBezTo>
                  <a:pt x="645" y="473"/>
                  <a:pt x="645" y="473"/>
                  <a:pt x="645" y="474"/>
                </a:cubicBezTo>
                <a:cubicBezTo>
                  <a:pt x="645" y="475"/>
                  <a:pt x="645" y="476"/>
                  <a:pt x="647" y="477"/>
                </a:cubicBezTo>
                <a:cubicBezTo>
                  <a:pt x="650" y="480"/>
                  <a:pt x="656" y="491"/>
                  <a:pt x="659" y="499"/>
                </a:cubicBezTo>
                <a:cubicBezTo>
                  <a:pt x="665" y="511"/>
                  <a:pt x="667" y="522"/>
                  <a:pt x="669" y="539"/>
                </a:cubicBezTo>
                <a:cubicBezTo>
                  <a:pt x="670" y="557"/>
                  <a:pt x="668" y="574"/>
                  <a:pt x="662" y="593"/>
                </a:cubicBezTo>
                <a:cubicBezTo>
                  <a:pt x="661" y="599"/>
                  <a:pt x="660" y="601"/>
                  <a:pt x="660" y="607"/>
                </a:cubicBezTo>
                <a:cubicBezTo>
                  <a:pt x="660" y="611"/>
                  <a:pt x="660" y="615"/>
                  <a:pt x="660" y="615"/>
                </a:cubicBezTo>
                <a:cubicBezTo>
                  <a:pt x="659" y="615"/>
                  <a:pt x="659" y="615"/>
                  <a:pt x="659" y="614"/>
                </a:cubicBezTo>
                <a:cubicBezTo>
                  <a:pt x="659" y="613"/>
                  <a:pt x="659" y="612"/>
                  <a:pt x="659" y="612"/>
                </a:cubicBezTo>
                <a:cubicBezTo>
                  <a:pt x="658" y="612"/>
                  <a:pt x="658" y="614"/>
                  <a:pt x="659" y="620"/>
                </a:cubicBezTo>
                <a:cubicBezTo>
                  <a:pt x="659" y="627"/>
                  <a:pt x="660" y="629"/>
                  <a:pt x="663" y="630"/>
                </a:cubicBezTo>
                <a:cubicBezTo>
                  <a:pt x="666" y="631"/>
                  <a:pt x="671" y="629"/>
                  <a:pt x="673" y="626"/>
                </a:cubicBezTo>
                <a:cubicBezTo>
                  <a:pt x="674" y="625"/>
                  <a:pt x="676" y="620"/>
                  <a:pt x="678" y="614"/>
                </a:cubicBezTo>
                <a:cubicBezTo>
                  <a:pt x="679" y="610"/>
                  <a:pt x="681" y="605"/>
                  <a:pt x="682" y="603"/>
                </a:cubicBezTo>
                <a:cubicBezTo>
                  <a:pt x="683" y="600"/>
                  <a:pt x="683" y="600"/>
                  <a:pt x="682" y="598"/>
                </a:cubicBezTo>
                <a:cubicBezTo>
                  <a:pt x="682" y="596"/>
                  <a:pt x="680" y="594"/>
                  <a:pt x="679" y="594"/>
                </a:cubicBezTo>
                <a:cubicBezTo>
                  <a:pt x="677" y="592"/>
                  <a:pt x="676" y="591"/>
                  <a:pt x="675" y="586"/>
                </a:cubicBezTo>
                <a:cubicBezTo>
                  <a:pt x="673" y="579"/>
                  <a:pt x="674" y="576"/>
                  <a:pt x="676" y="566"/>
                </a:cubicBezTo>
                <a:cubicBezTo>
                  <a:pt x="679" y="558"/>
                  <a:pt x="685" y="544"/>
                  <a:pt x="689" y="540"/>
                </a:cubicBezTo>
                <a:cubicBezTo>
                  <a:pt x="690" y="540"/>
                  <a:pt x="690" y="539"/>
                  <a:pt x="690" y="538"/>
                </a:cubicBezTo>
                <a:cubicBezTo>
                  <a:pt x="690" y="538"/>
                  <a:pt x="691" y="536"/>
                  <a:pt x="691" y="534"/>
                </a:cubicBezTo>
                <a:cubicBezTo>
                  <a:pt x="692" y="532"/>
                  <a:pt x="692" y="531"/>
                  <a:pt x="694" y="530"/>
                </a:cubicBezTo>
                <a:cubicBezTo>
                  <a:pt x="696" y="530"/>
                  <a:pt x="696" y="530"/>
                  <a:pt x="695" y="526"/>
                </a:cubicBezTo>
                <a:cubicBezTo>
                  <a:pt x="694" y="513"/>
                  <a:pt x="689" y="488"/>
                  <a:pt x="687" y="477"/>
                </a:cubicBezTo>
                <a:cubicBezTo>
                  <a:pt x="685" y="469"/>
                  <a:pt x="682" y="459"/>
                  <a:pt x="679" y="456"/>
                </a:cubicBezTo>
                <a:cubicBezTo>
                  <a:pt x="679" y="454"/>
                  <a:pt x="676" y="452"/>
                  <a:pt x="671" y="450"/>
                </a:cubicBezTo>
                <a:cubicBezTo>
                  <a:pt x="657" y="441"/>
                  <a:pt x="656" y="440"/>
                  <a:pt x="652" y="434"/>
                </a:cubicBezTo>
                <a:cubicBezTo>
                  <a:pt x="651" y="431"/>
                  <a:pt x="649" y="428"/>
                  <a:pt x="648" y="426"/>
                </a:cubicBezTo>
                <a:cubicBezTo>
                  <a:pt x="647" y="423"/>
                  <a:pt x="647" y="420"/>
                  <a:pt x="650" y="418"/>
                </a:cubicBezTo>
                <a:cubicBezTo>
                  <a:pt x="654" y="415"/>
                  <a:pt x="657" y="411"/>
                  <a:pt x="660" y="406"/>
                </a:cubicBezTo>
                <a:cubicBezTo>
                  <a:pt x="664" y="399"/>
                  <a:pt x="665" y="398"/>
                  <a:pt x="671" y="400"/>
                </a:cubicBezTo>
                <a:cubicBezTo>
                  <a:pt x="673" y="400"/>
                  <a:pt x="673" y="400"/>
                  <a:pt x="675" y="398"/>
                </a:cubicBezTo>
                <a:cubicBezTo>
                  <a:pt x="679" y="395"/>
                  <a:pt x="680" y="395"/>
                  <a:pt x="683" y="399"/>
                </a:cubicBezTo>
                <a:cubicBezTo>
                  <a:pt x="684" y="400"/>
                  <a:pt x="686" y="401"/>
                  <a:pt x="687" y="401"/>
                </a:cubicBezTo>
                <a:cubicBezTo>
                  <a:pt x="688" y="401"/>
                  <a:pt x="690" y="402"/>
                  <a:pt x="691" y="403"/>
                </a:cubicBezTo>
                <a:cubicBezTo>
                  <a:pt x="692" y="404"/>
                  <a:pt x="693" y="405"/>
                  <a:pt x="695" y="405"/>
                </a:cubicBezTo>
                <a:cubicBezTo>
                  <a:pt x="698" y="406"/>
                  <a:pt x="699" y="408"/>
                  <a:pt x="702" y="417"/>
                </a:cubicBezTo>
                <a:cubicBezTo>
                  <a:pt x="703" y="421"/>
                  <a:pt x="705" y="426"/>
                  <a:pt x="706" y="429"/>
                </a:cubicBezTo>
                <a:cubicBezTo>
                  <a:pt x="706" y="431"/>
                  <a:pt x="707" y="435"/>
                  <a:pt x="707" y="437"/>
                </a:cubicBezTo>
                <a:cubicBezTo>
                  <a:pt x="707" y="440"/>
                  <a:pt x="707" y="443"/>
                  <a:pt x="708" y="445"/>
                </a:cubicBezTo>
                <a:cubicBezTo>
                  <a:pt x="710" y="456"/>
                  <a:pt x="715" y="477"/>
                  <a:pt x="717" y="485"/>
                </a:cubicBezTo>
                <a:cubicBezTo>
                  <a:pt x="719" y="490"/>
                  <a:pt x="722" y="503"/>
                  <a:pt x="725" y="513"/>
                </a:cubicBezTo>
                <a:cubicBezTo>
                  <a:pt x="729" y="528"/>
                  <a:pt x="730" y="532"/>
                  <a:pt x="732" y="535"/>
                </a:cubicBezTo>
                <a:cubicBezTo>
                  <a:pt x="733" y="537"/>
                  <a:pt x="735" y="540"/>
                  <a:pt x="736" y="541"/>
                </a:cubicBezTo>
                <a:cubicBezTo>
                  <a:pt x="737" y="544"/>
                  <a:pt x="741" y="551"/>
                  <a:pt x="744" y="554"/>
                </a:cubicBezTo>
                <a:cubicBezTo>
                  <a:pt x="745" y="557"/>
                  <a:pt x="750" y="567"/>
                  <a:pt x="751" y="572"/>
                </a:cubicBezTo>
                <a:cubicBezTo>
                  <a:pt x="752" y="575"/>
                  <a:pt x="752" y="575"/>
                  <a:pt x="750" y="577"/>
                </a:cubicBezTo>
                <a:cubicBezTo>
                  <a:pt x="749" y="578"/>
                  <a:pt x="748" y="579"/>
                  <a:pt x="747" y="579"/>
                </a:cubicBezTo>
                <a:cubicBezTo>
                  <a:pt x="746" y="580"/>
                  <a:pt x="742" y="578"/>
                  <a:pt x="741" y="576"/>
                </a:cubicBezTo>
                <a:cubicBezTo>
                  <a:pt x="741" y="576"/>
                  <a:pt x="739" y="575"/>
                  <a:pt x="738" y="575"/>
                </a:cubicBezTo>
                <a:cubicBezTo>
                  <a:pt x="737" y="575"/>
                  <a:pt x="737" y="574"/>
                  <a:pt x="738" y="605"/>
                </a:cubicBezTo>
                <a:cubicBezTo>
                  <a:pt x="738" y="608"/>
                  <a:pt x="735" y="614"/>
                  <a:pt x="731" y="621"/>
                </a:cubicBezTo>
                <a:cubicBezTo>
                  <a:pt x="729" y="625"/>
                  <a:pt x="726" y="631"/>
                  <a:pt x="724" y="637"/>
                </a:cubicBezTo>
                <a:cubicBezTo>
                  <a:pt x="721" y="647"/>
                  <a:pt x="720" y="648"/>
                  <a:pt x="715" y="655"/>
                </a:cubicBezTo>
                <a:cubicBezTo>
                  <a:pt x="712" y="659"/>
                  <a:pt x="708" y="664"/>
                  <a:pt x="706" y="666"/>
                </a:cubicBezTo>
                <a:cubicBezTo>
                  <a:pt x="701" y="673"/>
                  <a:pt x="676" y="701"/>
                  <a:pt x="669" y="708"/>
                </a:cubicBezTo>
                <a:cubicBezTo>
                  <a:pt x="663" y="715"/>
                  <a:pt x="663" y="715"/>
                  <a:pt x="663" y="715"/>
                </a:cubicBezTo>
                <a:cubicBezTo>
                  <a:pt x="662" y="724"/>
                  <a:pt x="662" y="724"/>
                  <a:pt x="662" y="724"/>
                </a:cubicBezTo>
                <a:cubicBezTo>
                  <a:pt x="661" y="729"/>
                  <a:pt x="661" y="736"/>
                  <a:pt x="660" y="740"/>
                </a:cubicBezTo>
                <a:cubicBezTo>
                  <a:pt x="660" y="743"/>
                  <a:pt x="660" y="748"/>
                  <a:pt x="659" y="751"/>
                </a:cubicBezTo>
                <a:cubicBezTo>
                  <a:pt x="659" y="754"/>
                  <a:pt x="659" y="758"/>
                  <a:pt x="659" y="760"/>
                </a:cubicBezTo>
                <a:cubicBezTo>
                  <a:pt x="659" y="762"/>
                  <a:pt x="658" y="767"/>
                  <a:pt x="658" y="771"/>
                </a:cubicBezTo>
                <a:cubicBezTo>
                  <a:pt x="658" y="774"/>
                  <a:pt x="658" y="777"/>
                  <a:pt x="658" y="777"/>
                </a:cubicBezTo>
                <a:cubicBezTo>
                  <a:pt x="657" y="777"/>
                  <a:pt x="657" y="781"/>
                  <a:pt x="656" y="786"/>
                </a:cubicBezTo>
                <a:cubicBezTo>
                  <a:pt x="655" y="791"/>
                  <a:pt x="653" y="797"/>
                  <a:pt x="653" y="798"/>
                </a:cubicBezTo>
                <a:cubicBezTo>
                  <a:pt x="652" y="801"/>
                  <a:pt x="652" y="802"/>
                  <a:pt x="653" y="806"/>
                </a:cubicBezTo>
                <a:cubicBezTo>
                  <a:pt x="654" y="809"/>
                  <a:pt x="655" y="814"/>
                  <a:pt x="656" y="815"/>
                </a:cubicBezTo>
                <a:cubicBezTo>
                  <a:pt x="657" y="819"/>
                  <a:pt x="663" y="837"/>
                  <a:pt x="668" y="854"/>
                </a:cubicBezTo>
                <a:cubicBezTo>
                  <a:pt x="669" y="858"/>
                  <a:pt x="672" y="866"/>
                  <a:pt x="673" y="873"/>
                </a:cubicBezTo>
                <a:cubicBezTo>
                  <a:pt x="675" y="880"/>
                  <a:pt x="676" y="886"/>
                  <a:pt x="677" y="887"/>
                </a:cubicBezTo>
                <a:cubicBezTo>
                  <a:pt x="678" y="890"/>
                  <a:pt x="681" y="906"/>
                  <a:pt x="681" y="912"/>
                </a:cubicBezTo>
                <a:cubicBezTo>
                  <a:pt x="681" y="917"/>
                  <a:pt x="681" y="917"/>
                  <a:pt x="679" y="917"/>
                </a:cubicBezTo>
                <a:cubicBezTo>
                  <a:pt x="678" y="917"/>
                  <a:pt x="677" y="916"/>
                  <a:pt x="676" y="915"/>
                </a:cubicBezTo>
                <a:cubicBezTo>
                  <a:pt x="673" y="912"/>
                  <a:pt x="672" y="912"/>
                  <a:pt x="667" y="912"/>
                </a:cubicBezTo>
                <a:cubicBezTo>
                  <a:pt x="664" y="912"/>
                  <a:pt x="649" y="909"/>
                  <a:pt x="646" y="908"/>
                </a:cubicBezTo>
                <a:cubicBezTo>
                  <a:pt x="645" y="908"/>
                  <a:pt x="644" y="907"/>
                  <a:pt x="643" y="907"/>
                </a:cubicBezTo>
                <a:cubicBezTo>
                  <a:pt x="641" y="907"/>
                  <a:pt x="641" y="907"/>
                  <a:pt x="641" y="907"/>
                </a:cubicBezTo>
                <a:cubicBezTo>
                  <a:pt x="642" y="910"/>
                  <a:pt x="642" y="910"/>
                  <a:pt x="642" y="910"/>
                </a:cubicBezTo>
                <a:cubicBezTo>
                  <a:pt x="643" y="913"/>
                  <a:pt x="643" y="915"/>
                  <a:pt x="642" y="917"/>
                </a:cubicBezTo>
                <a:cubicBezTo>
                  <a:pt x="642" y="918"/>
                  <a:pt x="642" y="921"/>
                  <a:pt x="643" y="926"/>
                </a:cubicBezTo>
                <a:cubicBezTo>
                  <a:pt x="644" y="930"/>
                  <a:pt x="645" y="937"/>
                  <a:pt x="646" y="941"/>
                </a:cubicBezTo>
                <a:cubicBezTo>
                  <a:pt x="646" y="947"/>
                  <a:pt x="647" y="951"/>
                  <a:pt x="649" y="957"/>
                </a:cubicBezTo>
                <a:cubicBezTo>
                  <a:pt x="653" y="967"/>
                  <a:pt x="654" y="972"/>
                  <a:pt x="653" y="978"/>
                </a:cubicBezTo>
                <a:cubicBezTo>
                  <a:pt x="652" y="980"/>
                  <a:pt x="652" y="982"/>
                  <a:pt x="652" y="983"/>
                </a:cubicBezTo>
                <a:cubicBezTo>
                  <a:pt x="653" y="984"/>
                  <a:pt x="654" y="987"/>
                  <a:pt x="654" y="990"/>
                </a:cubicBezTo>
                <a:cubicBezTo>
                  <a:pt x="655" y="993"/>
                  <a:pt x="656" y="999"/>
                  <a:pt x="657" y="1003"/>
                </a:cubicBezTo>
                <a:cubicBezTo>
                  <a:pt x="660" y="1013"/>
                  <a:pt x="660" y="1013"/>
                  <a:pt x="659" y="1016"/>
                </a:cubicBezTo>
                <a:cubicBezTo>
                  <a:pt x="658" y="1016"/>
                  <a:pt x="657" y="1018"/>
                  <a:pt x="657" y="1018"/>
                </a:cubicBezTo>
                <a:cubicBezTo>
                  <a:pt x="657" y="1019"/>
                  <a:pt x="659" y="1024"/>
                  <a:pt x="660" y="1030"/>
                </a:cubicBezTo>
                <a:cubicBezTo>
                  <a:pt x="665" y="1046"/>
                  <a:pt x="665" y="1046"/>
                  <a:pt x="660" y="1057"/>
                </a:cubicBezTo>
                <a:cubicBezTo>
                  <a:pt x="659" y="1061"/>
                  <a:pt x="657" y="1063"/>
                  <a:pt x="656" y="1064"/>
                </a:cubicBezTo>
                <a:cubicBezTo>
                  <a:pt x="655" y="1065"/>
                  <a:pt x="655" y="1065"/>
                  <a:pt x="655" y="1065"/>
                </a:cubicBezTo>
                <a:cubicBezTo>
                  <a:pt x="657" y="1068"/>
                  <a:pt x="657" y="1068"/>
                  <a:pt x="657" y="1068"/>
                </a:cubicBezTo>
                <a:cubicBezTo>
                  <a:pt x="660" y="1072"/>
                  <a:pt x="662" y="1076"/>
                  <a:pt x="662" y="1083"/>
                </a:cubicBezTo>
                <a:cubicBezTo>
                  <a:pt x="662" y="1087"/>
                  <a:pt x="663" y="1094"/>
                  <a:pt x="663" y="1098"/>
                </a:cubicBezTo>
                <a:cubicBezTo>
                  <a:pt x="664" y="1103"/>
                  <a:pt x="665" y="1111"/>
                  <a:pt x="665" y="1116"/>
                </a:cubicBezTo>
                <a:cubicBezTo>
                  <a:pt x="666" y="1125"/>
                  <a:pt x="666" y="1125"/>
                  <a:pt x="665" y="1130"/>
                </a:cubicBezTo>
                <a:cubicBezTo>
                  <a:pt x="663" y="1134"/>
                  <a:pt x="663" y="1137"/>
                  <a:pt x="663" y="1147"/>
                </a:cubicBezTo>
                <a:cubicBezTo>
                  <a:pt x="663" y="1154"/>
                  <a:pt x="662" y="1162"/>
                  <a:pt x="662" y="1164"/>
                </a:cubicBezTo>
                <a:cubicBezTo>
                  <a:pt x="662" y="1169"/>
                  <a:pt x="659" y="1183"/>
                  <a:pt x="659" y="1185"/>
                </a:cubicBezTo>
                <a:cubicBezTo>
                  <a:pt x="658" y="1188"/>
                  <a:pt x="658" y="1197"/>
                  <a:pt x="659" y="1202"/>
                </a:cubicBezTo>
                <a:cubicBezTo>
                  <a:pt x="660" y="1206"/>
                  <a:pt x="660" y="1210"/>
                  <a:pt x="662" y="1231"/>
                </a:cubicBezTo>
                <a:cubicBezTo>
                  <a:pt x="662" y="1240"/>
                  <a:pt x="664" y="1250"/>
                  <a:pt x="666" y="1269"/>
                </a:cubicBezTo>
                <a:cubicBezTo>
                  <a:pt x="667" y="1273"/>
                  <a:pt x="668" y="1281"/>
                  <a:pt x="669" y="1288"/>
                </a:cubicBezTo>
                <a:cubicBezTo>
                  <a:pt x="672" y="1319"/>
                  <a:pt x="674" y="1336"/>
                  <a:pt x="675" y="1339"/>
                </a:cubicBezTo>
                <a:cubicBezTo>
                  <a:pt x="675" y="1341"/>
                  <a:pt x="675" y="1346"/>
                  <a:pt x="676" y="1350"/>
                </a:cubicBezTo>
                <a:cubicBezTo>
                  <a:pt x="676" y="1354"/>
                  <a:pt x="677" y="1358"/>
                  <a:pt x="677" y="1359"/>
                </a:cubicBezTo>
                <a:cubicBezTo>
                  <a:pt x="677" y="1360"/>
                  <a:pt x="677" y="1365"/>
                  <a:pt x="678" y="1369"/>
                </a:cubicBezTo>
                <a:cubicBezTo>
                  <a:pt x="678" y="1373"/>
                  <a:pt x="679" y="1378"/>
                  <a:pt x="679" y="1379"/>
                </a:cubicBezTo>
                <a:cubicBezTo>
                  <a:pt x="679" y="1381"/>
                  <a:pt x="679" y="1402"/>
                  <a:pt x="680" y="1476"/>
                </a:cubicBezTo>
                <a:cubicBezTo>
                  <a:pt x="680" y="1499"/>
                  <a:pt x="679" y="1514"/>
                  <a:pt x="676" y="1532"/>
                </a:cubicBezTo>
                <a:cubicBezTo>
                  <a:pt x="675" y="1539"/>
                  <a:pt x="673" y="1544"/>
                  <a:pt x="670" y="1545"/>
                </a:cubicBezTo>
                <a:cubicBezTo>
                  <a:pt x="669" y="1545"/>
                  <a:pt x="669" y="1546"/>
                  <a:pt x="670" y="1551"/>
                </a:cubicBezTo>
                <a:cubicBezTo>
                  <a:pt x="670" y="1554"/>
                  <a:pt x="670" y="1557"/>
                  <a:pt x="669" y="1560"/>
                </a:cubicBezTo>
                <a:cubicBezTo>
                  <a:pt x="668" y="1563"/>
                  <a:pt x="667" y="1568"/>
                  <a:pt x="667" y="1571"/>
                </a:cubicBezTo>
                <a:cubicBezTo>
                  <a:pt x="666" y="1580"/>
                  <a:pt x="665" y="1584"/>
                  <a:pt x="661" y="1589"/>
                </a:cubicBezTo>
                <a:cubicBezTo>
                  <a:pt x="654" y="1598"/>
                  <a:pt x="643" y="1599"/>
                  <a:pt x="632" y="1592"/>
                </a:cubicBezTo>
                <a:cubicBezTo>
                  <a:pt x="625" y="1588"/>
                  <a:pt x="618" y="1578"/>
                  <a:pt x="616" y="1569"/>
                </a:cubicBezTo>
                <a:cubicBezTo>
                  <a:pt x="616" y="1567"/>
                  <a:pt x="615" y="1560"/>
                  <a:pt x="615" y="1553"/>
                </a:cubicBezTo>
                <a:cubicBezTo>
                  <a:pt x="614" y="1541"/>
                  <a:pt x="614" y="1540"/>
                  <a:pt x="612" y="1539"/>
                </a:cubicBezTo>
                <a:cubicBezTo>
                  <a:pt x="611" y="1538"/>
                  <a:pt x="610" y="1537"/>
                  <a:pt x="609" y="1536"/>
                </a:cubicBezTo>
                <a:cubicBezTo>
                  <a:pt x="608" y="1536"/>
                  <a:pt x="608" y="1536"/>
                  <a:pt x="608" y="1535"/>
                </a:cubicBezTo>
                <a:cubicBezTo>
                  <a:pt x="607" y="1535"/>
                  <a:pt x="605" y="1534"/>
                  <a:pt x="602" y="1532"/>
                </a:cubicBezTo>
                <a:cubicBezTo>
                  <a:pt x="596" y="1529"/>
                  <a:pt x="584" y="1516"/>
                  <a:pt x="584" y="1514"/>
                </a:cubicBezTo>
                <a:cubicBezTo>
                  <a:pt x="584" y="1512"/>
                  <a:pt x="587" y="1507"/>
                  <a:pt x="594" y="1497"/>
                </a:cubicBezTo>
                <a:cubicBezTo>
                  <a:pt x="600" y="1487"/>
                  <a:pt x="601" y="1486"/>
                  <a:pt x="601" y="1476"/>
                </a:cubicBezTo>
                <a:cubicBezTo>
                  <a:pt x="601" y="1470"/>
                  <a:pt x="600" y="1464"/>
                  <a:pt x="598" y="1461"/>
                </a:cubicBezTo>
                <a:cubicBezTo>
                  <a:pt x="596" y="1457"/>
                  <a:pt x="596" y="1442"/>
                  <a:pt x="596" y="1412"/>
                </a:cubicBezTo>
                <a:cubicBezTo>
                  <a:pt x="596" y="1383"/>
                  <a:pt x="596" y="1383"/>
                  <a:pt x="596" y="1383"/>
                </a:cubicBezTo>
                <a:cubicBezTo>
                  <a:pt x="593" y="1375"/>
                  <a:pt x="593" y="1375"/>
                  <a:pt x="593" y="1375"/>
                </a:cubicBezTo>
                <a:cubicBezTo>
                  <a:pt x="591" y="1371"/>
                  <a:pt x="589" y="1365"/>
                  <a:pt x="588" y="1362"/>
                </a:cubicBezTo>
                <a:cubicBezTo>
                  <a:pt x="587" y="1359"/>
                  <a:pt x="586" y="1355"/>
                  <a:pt x="586" y="1355"/>
                </a:cubicBezTo>
                <a:cubicBezTo>
                  <a:pt x="584" y="1352"/>
                  <a:pt x="580" y="1337"/>
                  <a:pt x="579" y="1329"/>
                </a:cubicBezTo>
                <a:cubicBezTo>
                  <a:pt x="579" y="1324"/>
                  <a:pt x="578" y="1316"/>
                  <a:pt x="576" y="1305"/>
                </a:cubicBezTo>
                <a:cubicBezTo>
                  <a:pt x="575" y="1297"/>
                  <a:pt x="575" y="1275"/>
                  <a:pt x="576" y="1266"/>
                </a:cubicBezTo>
                <a:cubicBezTo>
                  <a:pt x="577" y="1262"/>
                  <a:pt x="578" y="1258"/>
                  <a:pt x="578" y="1256"/>
                </a:cubicBezTo>
                <a:cubicBezTo>
                  <a:pt x="578" y="1255"/>
                  <a:pt x="578" y="1249"/>
                  <a:pt x="577" y="1244"/>
                </a:cubicBezTo>
                <a:cubicBezTo>
                  <a:pt x="576" y="1239"/>
                  <a:pt x="575" y="1233"/>
                  <a:pt x="575" y="1230"/>
                </a:cubicBezTo>
                <a:cubicBezTo>
                  <a:pt x="575" y="1227"/>
                  <a:pt x="575" y="1222"/>
                  <a:pt x="573" y="1215"/>
                </a:cubicBezTo>
                <a:cubicBezTo>
                  <a:pt x="572" y="1210"/>
                  <a:pt x="571" y="1204"/>
                  <a:pt x="570" y="1202"/>
                </a:cubicBezTo>
                <a:cubicBezTo>
                  <a:pt x="570" y="1196"/>
                  <a:pt x="569" y="1190"/>
                  <a:pt x="567" y="1181"/>
                </a:cubicBezTo>
                <a:cubicBezTo>
                  <a:pt x="565" y="1172"/>
                  <a:pt x="564" y="1170"/>
                  <a:pt x="564" y="1164"/>
                </a:cubicBezTo>
                <a:cubicBezTo>
                  <a:pt x="564" y="1161"/>
                  <a:pt x="564" y="1158"/>
                  <a:pt x="562" y="1155"/>
                </a:cubicBezTo>
                <a:cubicBezTo>
                  <a:pt x="561" y="1153"/>
                  <a:pt x="559" y="1148"/>
                  <a:pt x="558" y="1145"/>
                </a:cubicBezTo>
                <a:cubicBezTo>
                  <a:pt x="556" y="1139"/>
                  <a:pt x="556" y="1139"/>
                  <a:pt x="556" y="1139"/>
                </a:cubicBezTo>
                <a:cubicBezTo>
                  <a:pt x="552" y="1139"/>
                  <a:pt x="552" y="1139"/>
                  <a:pt x="552" y="1139"/>
                </a:cubicBezTo>
                <a:cubicBezTo>
                  <a:pt x="548" y="1139"/>
                  <a:pt x="548" y="1139"/>
                  <a:pt x="548" y="1139"/>
                </a:cubicBezTo>
                <a:cubicBezTo>
                  <a:pt x="548" y="1137"/>
                  <a:pt x="548" y="1137"/>
                  <a:pt x="548" y="1137"/>
                </a:cubicBezTo>
                <a:cubicBezTo>
                  <a:pt x="548" y="1136"/>
                  <a:pt x="549" y="1133"/>
                  <a:pt x="550" y="1131"/>
                </a:cubicBezTo>
                <a:cubicBezTo>
                  <a:pt x="553" y="1128"/>
                  <a:pt x="553" y="1128"/>
                  <a:pt x="553" y="1128"/>
                </a:cubicBezTo>
                <a:cubicBezTo>
                  <a:pt x="550" y="1120"/>
                  <a:pt x="550" y="1120"/>
                  <a:pt x="550" y="1120"/>
                </a:cubicBezTo>
                <a:cubicBezTo>
                  <a:pt x="548" y="1112"/>
                  <a:pt x="548" y="1112"/>
                  <a:pt x="548" y="1112"/>
                </a:cubicBezTo>
                <a:cubicBezTo>
                  <a:pt x="547" y="1119"/>
                  <a:pt x="547" y="1119"/>
                  <a:pt x="547" y="1119"/>
                </a:cubicBezTo>
                <a:cubicBezTo>
                  <a:pt x="543" y="1138"/>
                  <a:pt x="541" y="1149"/>
                  <a:pt x="538" y="1160"/>
                </a:cubicBezTo>
                <a:cubicBezTo>
                  <a:pt x="537" y="1163"/>
                  <a:pt x="537" y="1168"/>
                  <a:pt x="537" y="1172"/>
                </a:cubicBezTo>
                <a:cubicBezTo>
                  <a:pt x="537" y="1179"/>
                  <a:pt x="535" y="1202"/>
                  <a:pt x="534" y="1205"/>
                </a:cubicBezTo>
                <a:cubicBezTo>
                  <a:pt x="533" y="1206"/>
                  <a:pt x="533" y="1210"/>
                  <a:pt x="533" y="1213"/>
                </a:cubicBezTo>
                <a:cubicBezTo>
                  <a:pt x="533" y="1216"/>
                  <a:pt x="533" y="1222"/>
                  <a:pt x="532" y="1227"/>
                </a:cubicBezTo>
                <a:cubicBezTo>
                  <a:pt x="531" y="1239"/>
                  <a:pt x="531" y="1241"/>
                  <a:pt x="530" y="1248"/>
                </a:cubicBezTo>
                <a:cubicBezTo>
                  <a:pt x="530" y="1257"/>
                  <a:pt x="528" y="1267"/>
                  <a:pt x="525" y="1285"/>
                </a:cubicBezTo>
                <a:cubicBezTo>
                  <a:pt x="522" y="1301"/>
                  <a:pt x="522" y="1301"/>
                  <a:pt x="522" y="1301"/>
                </a:cubicBezTo>
                <a:cubicBezTo>
                  <a:pt x="522" y="1330"/>
                  <a:pt x="522" y="1330"/>
                  <a:pt x="522" y="1330"/>
                </a:cubicBezTo>
                <a:cubicBezTo>
                  <a:pt x="522" y="1358"/>
                  <a:pt x="522" y="1359"/>
                  <a:pt x="521" y="1364"/>
                </a:cubicBezTo>
                <a:cubicBezTo>
                  <a:pt x="519" y="1370"/>
                  <a:pt x="515" y="1381"/>
                  <a:pt x="514" y="1383"/>
                </a:cubicBezTo>
                <a:cubicBezTo>
                  <a:pt x="512" y="1390"/>
                  <a:pt x="508" y="1407"/>
                  <a:pt x="507" y="1418"/>
                </a:cubicBezTo>
                <a:cubicBezTo>
                  <a:pt x="507" y="1422"/>
                  <a:pt x="506" y="1428"/>
                  <a:pt x="505" y="1431"/>
                </a:cubicBezTo>
                <a:cubicBezTo>
                  <a:pt x="505" y="1434"/>
                  <a:pt x="504" y="1437"/>
                  <a:pt x="504" y="1438"/>
                </a:cubicBezTo>
                <a:cubicBezTo>
                  <a:pt x="504" y="1441"/>
                  <a:pt x="513" y="1471"/>
                  <a:pt x="516" y="1480"/>
                </a:cubicBezTo>
                <a:cubicBezTo>
                  <a:pt x="522" y="1496"/>
                  <a:pt x="527" y="1516"/>
                  <a:pt x="528" y="1528"/>
                </a:cubicBezTo>
                <a:cubicBezTo>
                  <a:pt x="528" y="1532"/>
                  <a:pt x="529" y="1536"/>
                  <a:pt x="529" y="1536"/>
                </a:cubicBezTo>
                <a:cubicBezTo>
                  <a:pt x="529" y="1536"/>
                  <a:pt x="529" y="1539"/>
                  <a:pt x="529" y="1543"/>
                </a:cubicBezTo>
                <a:cubicBezTo>
                  <a:pt x="530" y="1549"/>
                  <a:pt x="530" y="1550"/>
                  <a:pt x="528" y="1552"/>
                </a:cubicBezTo>
                <a:cubicBezTo>
                  <a:pt x="528" y="1554"/>
                  <a:pt x="526" y="1555"/>
                  <a:pt x="526" y="1556"/>
                </a:cubicBezTo>
                <a:cubicBezTo>
                  <a:pt x="526" y="1556"/>
                  <a:pt x="524" y="1557"/>
                  <a:pt x="523" y="1559"/>
                </a:cubicBezTo>
                <a:cubicBezTo>
                  <a:pt x="519" y="1562"/>
                  <a:pt x="512" y="1567"/>
                  <a:pt x="506" y="1571"/>
                </a:cubicBezTo>
                <a:cubicBezTo>
                  <a:pt x="502" y="1573"/>
                  <a:pt x="502" y="1573"/>
                  <a:pt x="502" y="1573"/>
                </a:cubicBezTo>
                <a:cubicBezTo>
                  <a:pt x="501" y="1579"/>
                  <a:pt x="501" y="1579"/>
                  <a:pt x="501" y="1579"/>
                </a:cubicBezTo>
                <a:cubicBezTo>
                  <a:pt x="501" y="1582"/>
                  <a:pt x="501" y="1587"/>
                  <a:pt x="500" y="1589"/>
                </a:cubicBezTo>
                <a:cubicBezTo>
                  <a:pt x="499" y="1592"/>
                  <a:pt x="499" y="1596"/>
                  <a:pt x="498" y="1599"/>
                </a:cubicBezTo>
                <a:cubicBezTo>
                  <a:pt x="497" y="1604"/>
                  <a:pt x="496" y="1607"/>
                  <a:pt x="493" y="1610"/>
                </a:cubicBezTo>
                <a:cubicBezTo>
                  <a:pt x="488" y="1615"/>
                  <a:pt x="478" y="1617"/>
                  <a:pt x="471" y="1615"/>
                </a:cubicBezTo>
                <a:close/>
                <a:moveTo>
                  <a:pt x="1065" y="337"/>
                </a:moveTo>
                <a:cubicBezTo>
                  <a:pt x="1065" y="340"/>
                  <a:pt x="1065" y="343"/>
                  <a:pt x="1066" y="346"/>
                </a:cubicBezTo>
                <a:cubicBezTo>
                  <a:pt x="1066" y="346"/>
                  <a:pt x="1066" y="346"/>
                  <a:pt x="1066" y="347"/>
                </a:cubicBezTo>
                <a:cubicBezTo>
                  <a:pt x="1066" y="347"/>
                  <a:pt x="1066" y="347"/>
                  <a:pt x="1066" y="347"/>
                </a:cubicBezTo>
                <a:cubicBezTo>
                  <a:pt x="1066" y="348"/>
                  <a:pt x="1066" y="348"/>
                  <a:pt x="1066" y="348"/>
                </a:cubicBezTo>
                <a:cubicBezTo>
                  <a:pt x="1068" y="350"/>
                  <a:pt x="1068" y="355"/>
                  <a:pt x="1068" y="356"/>
                </a:cubicBezTo>
                <a:cubicBezTo>
                  <a:pt x="1068" y="356"/>
                  <a:pt x="1068" y="356"/>
                  <a:pt x="1068" y="356"/>
                </a:cubicBezTo>
                <a:cubicBezTo>
                  <a:pt x="1068" y="358"/>
                  <a:pt x="1067" y="358"/>
                  <a:pt x="1067" y="365"/>
                </a:cubicBezTo>
                <a:cubicBezTo>
                  <a:pt x="1067" y="365"/>
                  <a:pt x="1067" y="365"/>
                  <a:pt x="1067" y="365"/>
                </a:cubicBezTo>
                <a:cubicBezTo>
                  <a:pt x="1067" y="365"/>
                  <a:pt x="1067" y="365"/>
                  <a:pt x="1067" y="365"/>
                </a:cubicBezTo>
                <a:cubicBezTo>
                  <a:pt x="1067" y="365"/>
                  <a:pt x="1067" y="365"/>
                  <a:pt x="1067" y="365"/>
                </a:cubicBezTo>
                <a:cubicBezTo>
                  <a:pt x="1067" y="366"/>
                  <a:pt x="1067" y="368"/>
                  <a:pt x="1067" y="369"/>
                </a:cubicBezTo>
                <a:cubicBezTo>
                  <a:pt x="1067" y="379"/>
                  <a:pt x="1064" y="377"/>
                  <a:pt x="1063" y="381"/>
                </a:cubicBezTo>
                <a:cubicBezTo>
                  <a:pt x="1063" y="382"/>
                  <a:pt x="1063" y="388"/>
                  <a:pt x="1064" y="390"/>
                </a:cubicBezTo>
                <a:cubicBezTo>
                  <a:pt x="1064" y="391"/>
                  <a:pt x="1064" y="391"/>
                  <a:pt x="1064" y="391"/>
                </a:cubicBezTo>
                <a:cubicBezTo>
                  <a:pt x="1064" y="391"/>
                  <a:pt x="1065" y="396"/>
                  <a:pt x="1063" y="401"/>
                </a:cubicBezTo>
                <a:cubicBezTo>
                  <a:pt x="1063" y="401"/>
                  <a:pt x="1063" y="401"/>
                  <a:pt x="1063" y="401"/>
                </a:cubicBezTo>
                <a:cubicBezTo>
                  <a:pt x="1063" y="402"/>
                  <a:pt x="1057" y="411"/>
                  <a:pt x="1060" y="427"/>
                </a:cubicBezTo>
                <a:cubicBezTo>
                  <a:pt x="1060" y="434"/>
                  <a:pt x="1060" y="442"/>
                  <a:pt x="1058" y="444"/>
                </a:cubicBezTo>
                <a:cubicBezTo>
                  <a:pt x="1058" y="445"/>
                  <a:pt x="1057" y="447"/>
                  <a:pt x="1057" y="448"/>
                </a:cubicBezTo>
                <a:cubicBezTo>
                  <a:pt x="1057" y="449"/>
                  <a:pt x="1056" y="452"/>
                  <a:pt x="1055" y="455"/>
                </a:cubicBezTo>
                <a:cubicBezTo>
                  <a:pt x="1055" y="458"/>
                  <a:pt x="1054" y="463"/>
                  <a:pt x="1053" y="466"/>
                </a:cubicBezTo>
                <a:cubicBezTo>
                  <a:pt x="1053" y="471"/>
                  <a:pt x="1053" y="472"/>
                  <a:pt x="1050" y="475"/>
                </a:cubicBezTo>
                <a:cubicBezTo>
                  <a:pt x="1048" y="477"/>
                  <a:pt x="1047" y="478"/>
                  <a:pt x="1047" y="479"/>
                </a:cubicBezTo>
                <a:cubicBezTo>
                  <a:pt x="1048" y="481"/>
                  <a:pt x="1047" y="481"/>
                  <a:pt x="1047" y="481"/>
                </a:cubicBezTo>
                <a:cubicBezTo>
                  <a:pt x="1045" y="481"/>
                  <a:pt x="1041" y="486"/>
                  <a:pt x="1041" y="487"/>
                </a:cubicBezTo>
                <a:cubicBezTo>
                  <a:pt x="1041" y="489"/>
                  <a:pt x="1040" y="489"/>
                  <a:pt x="1039" y="489"/>
                </a:cubicBezTo>
                <a:cubicBezTo>
                  <a:pt x="1039" y="488"/>
                  <a:pt x="1038" y="489"/>
                  <a:pt x="1037" y="489"/>
                </a:cubicBezTo>
                <a:cubicBezTo>
                  <a:pt x="1037" y="490"/>
                  <a:pt x="1035" y="490"/>
                  <a:pt x="1033" y="491"/>
                </a:cubicBezTo>
                <a:cubicBezTo>
                  <a:pt x="1030" y="491"/>
                  <a:pt x="1030" y="491"/>
                  <a:pt x="1030" y="489"/>
                </a:cubicBezTo>
                <a:cubicBezTo>
                  <a:pt x="1030" y="489"/>
                  <a:pt x="1031" y="485"/>
                  <a:pt x="1031" y="482"/>
                </a:cubicBezTo>
                <a:cubicBezTo>
                  <a:pt x="1033" y="471"/>
                  <a:pt x="1034" y="470"/>
                  <a:pt x="1036" y="470"/>
                </a:cubicBezTo>
                <a:cubicBezTo>
                  <a:pt x="1039" y="469"/>
                  <a:pt x="1043" y="466"/>
                  <a:pt x="1043" y="464"/>
                </a:cubicBezTo>
                <a:cubicBezTo>
                  <a:pt x="1043" y="463"/>
                  <a:pt x="1044" y="462"/>
                  <a:pt x="1045" y="460"/>
                </a:cubicBezTo>
                <a:cubicBezTo>
                  <a:pt x="1049" y="453"/>
                  <a:pt x="1051" y="438"/>
                  <a:pt x="1048" y="431"/>
                </a:cubicBezTo>
                <a:cubicBezTo>
                  <a:pt x="1048" y="428"/>
                  <a:pt x="1047" y="427"/>
                  <a:pt x="1048" y="426"/>
                </a:cubicBezTo>
                <a:cubicBezTo>
                  <a:pt x="1048" y="426"/>
                  <a:pt x="1048" y="422"/>
                  <a:pt x="1048" y="417"/>
                </a:cubicBezTo>
                <a:cubicBezTo>
                  <a:pt x="1047" y="408"/>
                  <a:pt x="1046" y="387"/>
                  <a:pt x="1047" y="385"/>
                </a:cubicBezTo>
                <a:cubicBezTo>
                  <a:pt x="1048" y="383"/>
                  <a:pt x="1048" y="378"/>
                  <a:pt x="1047" y="375"/>
                </a:cubicBezTo>
                <a:cubicBezTo>
                  <a:pt x="1046" y="373"/>
                  <a:pt x="1046" y="373"/>
                  <a:pt x="1047" y="373"/>
                </a:cubicBezTo>
                <a:cubicBezTo>
                  <a:pt x="1048" y="374"/>
                  <a:pt x="1048" y="374"/>
                  <a:pt x="1048" y="369"/>
                </a:cubicBezTo>
                <a:cubicBezTo>
                  <a:pt x="1048" y="364"/>
                  <a:pt x="1047" y="363"/>
                  <a:pt x="1046" y="364"/>
                </a:cubicBezTo>
                <a:cubicBezTo>
                  <a:pt x="1045" y="365"/>
                  <a:pt x="1045" y="364"/>
                  <a:pt x="1045" y="363"/>
                </a:cubicBezTo>
                <a:cubicBezTo>
                  <a:pt x="1045" y="361"/>
                  <a:pt x="1045" y="362"/>
                  <a:pt x="1044" y="363"/>
                </a:cubicBezTo>
                <a:cubicBezTo>
                  <a:pt x="1044" y="368"/>
                  <a:pt x="1043" y="368"/>
                  <a:pt x="1042" y="368"/>
                </a:cubicBezTo>
                <a:cubicBezTo>
                  <a:pt x="1042" y="368"/>
                  <a:pt x="1041" y="367"/>
                  <a:pt x="1041" y="367"/>
                </a:cubicBezTo>
                <a:cubicBezTo>
                  <a:pt x="1041" y="366"/>
                  <a:pt x="1041" y="366"/>
                  <a:pt x="1040" y="366"/>
                </a:cubicBezTo>
                <a:cubicBezTo>
                  <a:pt x="1040" y="366"/>
                  <a:pt x="1039" y="366"/>
                  <a:pt x="1039" y="365"/>
                </a:cubicBezTo>
                <a:cubicBezTo>
                  <a:pt x="1039" y="364"/>
                  <a:pt x="1040" y="364"/>
                  <a:pt x="1042" y="364"/>
                </a:cubicBezTo>
                <a:cubicBezTo>
                  <a:pt x="1043" y="365"/>
                  <a:pt x="1042" y="364"/>
                  <a:pt x="1040" y="362"/>
                </a:cubicBezTo>
                <a:cubicBezTo>
                  <a:pt x="1038" y="361"/>
                  <a:pt x="1037" y="360"/>
                  <a:pt x="1037" y="360"/>
                </a:cubicBezTo>
                <a:cubicBezTo>
                  <a:pt x="1038" y="359"/>
                  <a:pt x="1040" y="359"/>
                  <a:pt x="1041" y="361"/>
                </a:cubicBezTo>
                <a:cubicBezTo>
                  <a:pt x="1041" y="361"/>
                  <a:pt x="1041" y="362"/>
                  <a:pt x="1042" y="361"/>
                </a:cubicBezTo>
                <a:cubicBezTo>
                  <a:pt x="1042" y="361"/>
                  <a:pt x="1041" y="359"/>
                  <a:pt x="1037" y="356"/>
                </a:cubicBezTo>
                <a:cubicBezTo>
                  <a:pt x="1037" y="356"/>
                  <a:pt x="1036" y="356"/>
                  <a:pt x="1036" y="356"/>
                </a:cubicBezTo>
                <a:cubicBezTo>
                  <a:pt x="1035" y="356"/>
                  <a:pt x="1035" y="356"/>
                  <a:pt x="1036" y="355"/>
                </a:cubicBezTo>
                <a:cubicBezTo>
                  <a:pt x="1038" y="354"/>
                  <a:pt x="1037" y="353"/>
                  <a:pt x="1036" y="354"/>
                </a:cubicBezTo>
                <a:cubicBezTo>
                  <a:pt x="1033" y="356"/>
                  <a:pt x="1033" y="356"/>
                  <a:pt x="1034" y="354"/>
                </a:cubicBezTo>
                <a:cubicBezTo>
                  <a:pt x="1034" y="354"/>
                  <a:pt x="1034" y="353"/>
                  <a:pt x="1034" y="352"/>
                </a:cubicBezTo>
                <a:cubicBezTo>
                  <a:pt x="1034" y="350"/>
                  <a:pt x="1034" y="350"/>
                  <a:pt x="1034" y="350"/>
                </a:cubicBezTo>
                <a:cubicBezTo>
                  <a:pt x="1032" y="352"/>
                  <a:pt x="1032" y="352"/>
                  <a:pt x="1032" y="352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1"/>
                  <a:pt x="1029" y="351"/>
                  <a:pt x="1029" y="351"/>
                </a:cubicBezTo>
                <a:cubicBezTo>
                  <a:pt x="1029" y="349"/>
                  <a:pt x="1028" y="348"/>
                  <a:pt x="1028" y="348"/>
                </a:cubicBezTo>
                <a:cubicBezTo>
                  <a:pt x="1026" y="349"/>
                  <a:pt x="1026" y="348"/>
                  <a:pt x="1026" y="346"/>
                </a:cubicBezTo>
                <a:cubicBezTo>
                  <a:pt x="1027" y="343"/>
                  <a:pt x="1026" y="340"/>
                  <a:pt x="1025" y="340"/>
                </a:cubicBezTo>
                <a:cubicBezTo>
                  <a:pt x="1025" y="340"/>
                  <a:pt x="1024" y="341"/>
                  <a:pt x="1024" y="342"/>
                </a:cubicBezTo>
                <a:cubicBezTo>
                  <a:pt x="1025" y="346"/>
                  <a:pt x="1024" y="347"/>
                  <a:pt x="1021" y="345"/>
                </a:cubicBezTo>
                <a:cubicBezTo>
                  <a:pt x="1020" y="344"/>
                  <a:pt x="1019" y="344"/>
                  <a:pt x="1018" y="345"/>
                </a:cubicBezTo>
                <a:cubicBezTo>
                  <a:pt x="1017" y="345"/>
                  <a:pt x="1016" y="345"/>
                  <a:pt x="1015" y="345"/>
                </a:cubicBezTo>
                <a:cubicBezTo>
                  <a:pt x="1014" y="344"/>
                  <a:pt x="1012" y="344"/>
                  <a:pt x="1011" y="344"/>
                </a:cubicBezTo>
                <a:cubicBezTo>
                  <a:pt x="1010" y="344"/>
                  <a:pt x="1010" y="344"/>
                  <a:pt x="1010" y="341"/>
                </a:cubicBezTo>
                <a:cubicBezTo>
                  <a:pt x="1010" y="339"/>
                  <a:pt x="1009" y="335"/>
                  <a:pt x="1008" y="335"/>
                </a:cubicBezTo>
                <a:cubicBezTo>
                  <a:pt x="1008" y="335"/>
                  <a:pt x="1008" y="337"/>
                  <a:pt x="1008" y="340"/>
                </a:cubicBezTo>
                <a:cubicBezTo>
                  <a:pt x="1008" y="343"/>
                  <a:pt x="1008" y="344"/>
                  <a:pt x="1007" y="344"/>
                </a:cubicBezTo>
                <a:cubicBezTo>
                  <a:pt x="1006" y="344"/>
                  <a:pt x="1005" y="343"/>
                  <a:pt x="1002" y="339"/>
                </a:cubicBezTo>
                <a:cubicBezTo>
                  <a:pt x="1001" y="336"/>
                  <a:pt x="999" y="334"/>
                  <a:pt x="998" y="334"/>
                </a:cubicBezTo>
                <a:cubicBezTo>
                  <a:pt x="997" y="334"/>
                  <a:pt x="996" y="333"/>
                  <a:pt x="995" y="333"/>
                </a:cubicBezTo>
                <a:cubicBezTo>
                  <a:pt x="993" y="333"/>
                  <a:pt x="993" y="333"/>
                  <a:pt x="994" y="334"/>
                </a:cubicBezTo>
                <a:cubicBezTo>
                  <a:pt x="994" y="336"/>
                  <a:pt x="994" y="336"/>
                  <a:pt x="994" y="336"/>
                </a:cubicBezTo>
                <a:cubicBezTo>
                  <a:pt x="993" y="334"/>
                  <a:pt x="993" y="334"/>
                  <a:pt x="993" y="334"/>
                </a:cubicBezTo>
                <a:cubicBezTo>
                  <a:pt x="992" y="333"/>
                  <a:pt x="992" y="333"/>
                  <a:pt x="991" y="333"/>
                </a:cubicBezTo>
                <a:cubicBezTo>
                  <a:pt x="990" y="333"/>
                  <a:pt x="990" y="334"/>
                  <a:pt x="991" y="335"/>
                </a:cubicBezTo>
                <a:cubicBezTo>
                  <a:pt x="992" y="337"/>
                  <a:pt x="991" y="337"/>
                  <a:pt x="989" y="335"/>
                </a:cubicBezTo>
                <a:cubicBezTo>
                  <a:pt x="987" y="333"/>
                  <a:pt x="985" y="332"/>
                  <a:pt x="985" y="333"/>
                </a:cubicBezTo>
                <a:cubicBezTo>
                  <a:pt x="985" y="334"/>
                  <a:pt x="986" y="334"/>
                  <a:pt x="986" y="335"/>
                </a:cubicBezTo>
                <a:cubicBezTo>
                  <a:pt x="987" y="335"/>
                  <a:pt x="987" y="336"/>
                  <a:pt x="987" y="337"/>
                </a:cubicBezTo>
                <a:cubicBezTo>
                  <a:pt x="986" y="338"/>
                  <a:pt x="986" y="338"/>
                  <a:pt x="987" y="338"/>
                </a:cubicBezTo>
                <a:cubicBezTo>
                  <a:pt x="987" y="338"/>
                  <a:pt x="987" y="339"/>
                  <a:pt x="988" y="340"/>
                </a:cubicBezTo>
                <a:cubicBezTo>
                  <a:pt x="988" y="342"/>
                  <a:pt x="987" y="343"/>
                  <a:pt x="985" y="343"/>
                </a:cubicBezTo>
                <a:cubicBezTo>
                  <a:pt x="984" y="343"/>
                  <a:pt x="984" y="343"/>
                  <a:pt x="985" y="342"/>
                </a:cubicBezTo>
                <a:cubicBezTo>
                  <a:pt x="986" y="342"/>
                  <a:pt x="985" y="342"/>
                  <a:pt x="984" y="342"/>
                </a:cubicBezTo>
                <a:cubicBezTo>
                  <a:pt x="983" y="342"/>
                  <a:pt x="983" y="341"/>
                  <a:pt x="983" y="341"/>
                </a:cubicBezTo>
                <a:cubicBezTo>
                  <a:pt x="983" y="341"/>
                  <a:pt x="983" y="340"/>
                  <a:pt x="982" y="339"/>
                </a:cubicBezTo>
                <a:cubicBezTo>
                  <a:pt x="981" y="338"/>
                  <a:pt x="981" y="338"/>
                  <a:pt x="979" y="339"/>
                </a:cubicBezTo>
                <a:cubicBezTo>
                  <a:pt x="976" y="339"/>
                  <a:pt x="974" y="340"/>
                  <a:pt x="974" y="343"/>
                </a:cubicBezTo>
                <a:cubicBezTo>
                  <a:pt x="974" y="344"/>
                  <a:pt x="973" y="345"/>
                  <a:pt x="973" y="345"/>
                </a:cubicBezTo>
                <a:cubicBezTo>
                  <a:pt x="972" y="345"/>
                  <a:pt x="972" y="344"/>
                  <a:pt x="972" y="343"/>
                </a:cubicBezTo>
                <a:cubicBezTo>
                  <a:pt x="973" y="342"/>
                  <a:pt x="973" y="342"/>
                  <a:pt x="971" y="344"/>
                </a:cubicBezTo>
                <a:cubicBezTo>
                  <a:pt x="970" y="346"/>
                  <a:pt x="969" y="346"/>
                  <a:pt x="969" y="344"/>
                </a:cubicBezTo>
                <a:cubicBezTo>
                  <a:pt x="969" y="342"/>
                  <a:pt x="971" y="340"/>
                  <a:pt x="972" y="341"/>
                </a:cubicBezTo>
                <a:cubicBezTo>
                  <a:pt x="973" y="341"/>
                  <a:pt x="973" y="341"/>
                  <a:pt x="974" y="341"/>
                </a:cubicBezTo>
                <a:cubicBezTo>
                  <a:pt x="975" y="339"/>
                  <a:pt x="975" y="339"/>
                  <a:pt x="972" y="339"/>
                </a:cubicBezTo>
                <a:cubicBezTo>
                  <a:pt x="969" y="338"/>
                  <a:pt x="967" y="339"/>
                  <a:pt x="966" y="343"/>
                </a:cubicBezTo>
                <a:cubicBezTo>
                  <a:pt x="966" y="345"/>
                  <a:pt x="966" y="346"/>
                  <a:pt x="965" y="347"/>
                </a:cubicBezTo>
                <a:cubicBezTo>
                  <a:pt x="964" y="347"/>
                  <a:pt x="962" y="348"/>
                  <a:pt x="961" y="349"/>
                </a:cubicBezTo>
                <a:cubicBezTo>
                  <a:pt x="960" y="351"/>
                  <a:pt x="958" y="351"/>
                  <a:pt x="958" y="351"/>
                </a:cubicBezTo>
                <a:cubicBezTo>
                  <a:pt x="957" y="351"/>
                  <a:pt x="957" y="352"/>
                  <a:pt x="956" y="353"/>
                </a:cubicBezTo>
                <a:cubicBezTo>
                  <a:pt x="955" y="354"/>
                  <a:pt x="954" y="356"/>
                  <a:pt x="953" y="356"/>
                </a:cubicBezTo>
                <a:cubicBezTo>
                  <a:pt x="952" y="357"/>
                  <a:pt x="951" y="358"/>
                  <a:pt x="951" y="359"/>
                </a:cubicBezTo>
                <a:cubicBezTo>
                  <a:pt x="951" y="359"/>
                  <a:pt x="951" y="361"/>
                  <a:pt x="949" y="362"/>
                </a:cubicBezTo>
                <a:cubicBezTo>
                  <a:pt x="947" y="365"/>
                  <a:pt x="946" y="368"/>
                  <a:pt x="949" y="365"/>
                </a:cubicBezTo>
                <a:cubicBezTo>
                  <a:pt x="950" y="364"/>
                  <a:pt x="950" y="364"/>
                  <a:pt x="950" y="364"/>
                </a:cubicBezTo>
                <a:cubicBezTo>
                  <a:pt x="950" y="365"/>
                  <a:pt x="950" y="366"/>
                  <a:pt x="949" y="367"/>
                </a:cubicBezTo>
                <a:cubicBezTo>
                  <a:pt x="948" y="367"/>
                  <a:pt x="947" y="370"/>
                  <a:pt x="946" y="372"/>
                </a:cubicBezTo>
                <a:cubicBezTo>
                  <a:pt x="945" y="374"/>
                  <a:pt x="943" y="376"/>
                  <a:pt x="942" y="377"/>
                </a:cubicBezTo>
                <a:cubicBezTo>
                  <a:pt x="940" y="379"/>
                  <a:pt x="940" y="380"/>
                  <a:pt x="940" y="380"/>
                </a:cubicBezTo>
                <a:cubicBezTo>
                  <a:pt x="940" y="381"/>
                  <a:pt x="939" y="381"/>
                  <a:pt x="939" y="382"/>
                </a:cubicBezTo>
                <a:cubicBezTo>
                  <a:pt x="937" y="382"/>
                  <a:pt x="937" y="384"/>
                  <a:pt x="939" y="383"/>
                </a:cubicBezTo>
                <a:cubicBezTo>
                  <a:pt x="940" y="383"/>
                  <a:pt x="940" y="383"/>
                  <a:pt x="940" y="386"/>
                </a:cubicBezTo>
                <a:cubicBezTo>
                  <a:pt x="941" y="388"/>
                  <a:pt x="941" y="388"/>
                  <a:pt x="942" y="388"/>
                </a:cubicBezTo>
                <a:cubicBezTo>
                  <a:pt x="943" y="388"/>
                  <a:pt x="943" y="388"/>
                  <a:pt x="942" y="389"/>
                </a:cubicBezTo>
                <a:cubicBezTo>
                  <a:pt x="941" y="390"/>
                  <a:pt x="940" y="391"/>
                  <a:pt x="940" y="391"/>
                </a:cubicBezTo>
                <a:cubicBezTo>
                  <a:pt x="940" y="392"/>
                  <a:pt x="940" y="393"/>
                  <a:pt x="939" y="393"/>
                </a:cubicBezTo>
                <a:cubicBezTo>
                  <a:pt x="939" y="394"/>
                  <a:pt x="939" y="395"/>
                  <a:pt x="939" y="399"/>
                </a:cubicBezTo>
                <a:cubicBezTo>
                  <a:pt x="939" y="401"/>
                  <a:pt x="940" y="407"/>
                  <a:pt x="940" y="411"/>
                </a:cubicBezTo>
                <a:cubicBezTo>
                  <a:pt x="940" y="416"/>
                  <a:pt x="940" y="420"/>
                  <a:pt x="941" y="421"/>
                </a:cubicBezTo>
                <a:cubicBezTo>
                  <a:pt x="941" y="422"/>
                  <a:pt x="941" y="426"/>
                  <a:pt x="941" y="434"/>
                </a:cubicBezTo>
                <a:cubicBezTo>
                  <a:pt x="941" y="443"/>
                  <a:pt x="941" y="447"/>
                  <a:pt x="942" y="451"/>
                </a:cubicBezTo>
                <a:cubicBezTo>
                  <a:pt x="942" y="454"/>
                  <a:pt x="943" y="457"/>
                  <a:pt x="942" y="458"/>
                </a:cubicBezTo>
                <a:cubicBezTo>
                  <a:pt x="942" y="460"/>
                  <a:pt x="945" y="464"/>
                  <a:pt x="947" y="465"/>
                </a:cubicBezTo>
                <a:cubicBezTo>
                  <a:pt x="949" y="465"/>
                  <a:pt x="950" y="466"/>
                  <a:pt x="950" y="466"/>
                </a:cubicBezTo>
                <a:cubicBezTo>
                  <a:pt x="951" y="467"/>
                  <a:pt x="954" y="482"/>
                  <a:pt x="954" y="484"/>
                </a:cubicBezTo>
                <a:cubicBezTo>
                  <a:pt x="954" y="486"/>
                  <a:pt x="951" y="489"/>
                  <a:pt x="951" y="487"/>
                </a:cubicBezTo>
                <a:cubicBezTo>
                  <a:pt x="951" y="487"/>
                  <a:pt x="951" y="485"/>
                  <a:pt x="950" y="484"/>
                </a:cubicBezTo>
                <a:cubicBezTo>
                  <a:pt x="949" y="483"/>
                  <a:pt x="948" y="483"/>
                  <a:pt x="946" y="483"/>
                </a:cubicBezTo>
                <a:cubicBezTo>
                  <a:pt x="943" y="484"/>
                  <a:pt x="943" y="484"/>
                  <a:pt x="942" y="483"/>
                </a:cubicBezTo>
                <a:cubicBezTo>
                  <a:pt x="942" y="482"/>
                  <a:pt x="940" y="481"/>
                  <a:pt x="939" y="481"/>
                </a:cubicBezTo>
                <a:cubicBezTo>
                  <a:pt x="938" y="480"/>
                  <a:pt x="937" y="479"/>
                  <a:pt x="937" y="478"/>
                </a:cubicBezTo>
                <a:cubicBezTo>
                  <a:pt x="937" y="477"/>
                  <a:pt x="936" y="476"/>
                  <a:pt x="935" y="475"/>
                </a:cubicBezTo>
                <a:cubicBezTo>
                  <a:pt x="933" y="474"/>
                  <a:pt x="932" y="472"/>
                  <a:pt x="932" y="471"/>
                </a:cubicBezTo>
                <a:cubicBezTo>
                  <a:pt x="932" y="470"/>
                  <a:pt x="932" y="467"/>
                  <a:pt x="931" y="465"/>
                </a:cubicBezTo>
                <a:cubicBezTo>
                  <a:pt x="929" y="460"/>
                  <a:pt x="928" y="453"/>
                  <a:pt x="927" y="447"/>
                </a:cubicBezTo>
                <a:cubicBezTo>
                  <a:pt x="927" y="443"/>
                  <a:pt x="927" y="439"/>
                  <a:pt x="926" y="438"/>
                </a:cubicBezTo>
                <a:cubicBezTo>
                  <a:pt x="925" y="434"/>
                  <a:pt x="925" y="424"/>
                  <a:pt x="926" y="421"/>
                </a:cubicBezTo>
                <a:cubicBezTo>
                  <a:pt x="926" y="420"/>
                  <a:pt x="926" y="418"/>
                  <a:pt x="926" y="416"/>
                </a:cubicBezTo>
                <a:cubicBezTo>
                  <a:pt x="925" y="415"/>
                  <a:pt x="925" y="413"/>
                  <a:pt x="926" y="411"/>
                </a:cubicBezTo>
                <a:cubicBezTo>
                  <a:pt x="927" y="410"/>
                  <a:pt x="927" y="408"/>
                  <a:pt x="927" y="406"/>
                </a:cubicBezTo>
                <a:cubicBezTo>
                  <a:pt x="927" y="406"/>
                  <a:pt x="927" y="406"/>
                  <a:pt x="927" y="406"/>
                </a:cubicBezTo>
                <a:cubicBezTo>
                  <a:pt x="927" y="406"/>
                  <a:pt x="927" y="406"/>
                  <a:pt x="927" y="406"/>
                </a:cubicBezTo>
                <a:cubicBezTo>
                  <a:pt x="928" y="404"/>
                  <a:pt x="928" y="403"/>
                  <a:pt x="928" y="402"/>
                </a:cubicBezTo>
                <a:cubicBezTo>
                  <a:pt x="928" y="398"/>
                  <a:pt x="928" y="395"/>
                  <a:pt x="928" y="393"/>
                </a:cubicBezTo>
                <a:cubicBezTo>
                  <a:pt x="928" y="393"/>
                  <a:pt x="928" y="393"/>
                  <a:pt x="928" y="392"/>
                </a:cubicBezTo>
                <a:cubicBezTo>
                  <a:pt x="928" y="392"/>
                  <a:pt x="928" y="391"/>
                  <a:pt x="928" y="390"/>
                </a:cubicBezTo>
                <a:cubicBezTo>
                  <a:pt x="928" y="388"/>
                  <a:pt x="927" y="388"/>
                  <a:pt x="927" y="388"/>
                </a:cubicBezTo>
                <a:cubicBezTo>
                  <a:pt x="927" y="388"/>
                  <a:pt x="927" y="388"/>
                  <a:pt x="927" y="388"/>
                </a:cubicBezTo>
                <a:cubicBezTo>
                  <a:pt x="927" y="386"/>
                  <a:pt x="926" y="384"/>
                  <a:pt x="926" y="384"/>
                </a:cubicBezTo>
                <a:cubicBezTo>
                  <a:pt x="925" y="383"/>
                  <a:pt x="925" y="381"/>
                  <a:pt x="924" y="376"/>
                </a:cubicBezTo>
                <a:cubicBezTo>
                  <a:pt x="924" y="373"/>
                  <a:pt x="924" y="371"/>
                  <a:pt x="923" y="371"/>
                </a:cubicBezTo>
                <a:cubicBezTo>
                  <a:pt x="923" y="370"/>
                  <a:pt x="922" y="369"/>
                  <a:pt x="923" y="367"/>
                </a:cubicBezTo>
                <a:cubicBezTo>
                  <a:pt x="923" y="366"/>
                  <a:pt x="923" y="364"/>
                  <a:pt x="922" y="364"/>
                </a:cubicBezTo>
                <a:cubicBezTo>
                  <a:pt x="922" y="364"/>
                  <a:pt x="922" y="363"/>
                  <a:pt x="922" y="362"/>
                </a:cubicBezTo>
                <a:cubicBezTo>
                  <a:pt x="923" y="361"/>
                  <a:pt x="923" y="359"/>
                  <a:pt x="923" y="356"/>
                </a:cubicBezTo>
                <a:cubicBezTo>
                  <a:pt x="923" y="353"/>
                  <a:pt x="923" y="351"/>
                  <a:pt x="924" y="349"/>
                </a:cubicBezTo>
                <a:cubicBezTo>
                  <a:pt x="925" y="347"/>
                  <a:pt x="925" y="347"/>
                  <a:pt x="924" y="346"/>
                </a:cubicBezTo>
                <a:cubicBezTo>
                  <a:pt x="923" y="345"/>
                  <a:pt x="922" y="345"/>
                  <a:pt x="922" y="345"/>
                </a:cubicBezTo>
                <a:cubicBezTo>
                  <a:pt x="920" y="346"/>
                  <a:pt x="920" y="344"/>
                  <a:pt x="921" y="342"/>
                </a:cubicBezTo>
                <a:cubicBezTo>
                  <a:pt x="922" y="341"/>
                  <a:pt x="922" y="339"/>
                  <a:pt x="922" y="338"/>
                </a:cubicBezTo>
                <a:cubicBezTo>
                  <a:pt x="922" y="336"/>
                  <a:pt x="923" y="334"/>
                  <a:pt x="924" y="332"/>
                </a:cubicBezTo>
                <a:cubicBezTo>
                  <a:pt x="925" y="331"/>
                  <a:pt x="926" y="328"/>
                  <a:pt x="926" y="326"/>
                </a:cubicBezTo>
                <a:cubicBezTo>
                  <a:pt x="927" y="324"/>
                  <a:pt x="927" y="322"/>
                  <a:pt x="928" y="320"/>
                </a:cubicBezTo>
                <a:cubicBezTo>
                  <a:pt x="929" y="319"/>
                  <a:pt x="929" y="318"/>
                  <a:pt x="929" y="316"/>
                </a:cubicBezTo>
                <a:cubicBezTo>
                  <a:pt x="929" y="313"/>
                  <a:pt x="930" y="307"/>
                  <a:pt x="932" y="295"/>
                </a:cubicBezTo>
                <a:cubicBezTo>
                  <a:pt x="935" y="286"/>
                  <a:pt x="936" y="276"/>
                  <a:pt x="937" y="273"/>
                </a:cubicBezTo>
                <a:cubicBezTo>
                  <a:pt x="937" y="268"/>
                  <a:pt x="941" y="248"/>
                  <a:pt x="943" y="239"/>
                </a:cubicBezTo>
                <a:cubicBezTo>
                  <a:pt x="944" y="237"/>
                  <a:pt x="946" y="229"/>
                  <a:pt x="948" y="223"/>
                </a:cubicBezTo>
                <a:cubicBezTo>
                  <a:pt x="949" y="217"/>
                  <a:pt x="951" y="210"/>
                  <a:pt x="951" y="209"/>
                </a:cubicBezTo>
                <a:cubicBezTo>
                  <a:pt x="952" y="207"/>
                  <a:pt x="954" y="203"/>
                  <a:pt x="956" y="200"/>
                </a:cubicBezTo>
                <a:cubicBezTo>
                  <a:pt x="960" y="194"/>
                  <a:pt x="961" y="193"/>
                  <a:pt x="964" y="191"/>
                </a:cubicBezTo>
                <a:cubicBezTo>
                  <a:pt x="967" y="190"/>
                  <a:pt x="970" y="187"/>
                  <a:pt x="972" y="185"/>
                </a:cubicBezTo>
                <a:cubicBezTo>
                  <a:pt x="974" y="183"/>
                  <a:pt x="977" y="180"/>
                  <a:pt x="979" y="179"/>
                </a:cubicBezTo>
                <a:cubicBezTo>
                  <a:pt x="984" y="175"/>
                  <a:pt x="986" y="172"/>
                  <a:pt x="987" y="168"/>
                </a:cubicBezTo>
                <a:cubicBezTo>
                  <a:pt x="987" y="166"/>
                  <a:pt x="988" y="161"/>
                  <a:pt x="990" y="157"/>
                </a:cubicBezTo>
                <a:cubicBezTo>
                  <a:pt x="991" y="153"/>
                  <a:pt x="992" y="148"/>
                  <a:pt x="992" y="146"/>
                </a:cubicBezTo>
                <a:cubicBezTo>
                  <a:pt x="993" y="142"/>
                  <a:pt x="993" y="140"/>
                  <a:pt x="995" y="137"/>
                </a:cubicBezTo>
                <a:cubicBezTo>
                  <a:pt x="996" y="134"/>
                  <a:pt x="997" y="132"/>
                  <a:pt x="997" y="131"/>
                </a:cubicBezTo>
                <a:cubicBezTo>
                  <a:pt x="997" y="131"/>
                  <a:pt x="997" y="130"/>
                  <a:pt x="996" y="129"/>
                </a:cubicBezTo>
                <a:cubicBezTo>
                  <a:pt x="994" y="128"/>
                  <a:pt x="993" y="128"/>
                  <a:pt x="998" y="119"/>
                </a:cubicBezTo>
                <a:cubicBezTo>
                  <a:pt x="1001" y="114"/>
                  <a:pt x="1001" y="113"/>
                  <a:pt x="999" y="110"/>
                </a:cubicBezTo>
                <a:cubicBezTo>
                  <a:pt x="997" y="108"/>
                  <a:pt x="997" y="108"/>
                  <a:pt x="995" y="108"/>
                </a:cubicBezTo>
                <a:cubicBezTo>
                  <a:pt x="993" y="109"/>
                  <a:pt x="992" y="110"/>
                  <a:pt x="988" y="116"/>
                </a:cubicBezTo>
                <a:cubicBezTo>
                  <a:pt x="986" y="120"/>
                  <a:pt x="983" y="124"/>
                  <a:pt x="981" y="126"/>
                </a:cubicBezTo>
                <a:cubicBezTo>
                  <a:pt x="979" y="128"/>
                  <a:pt x="977" y="131"/>
                  <a:pt x="976" y="133"/>
                </a:cubicBezTo>
                <a:cubicBezTo>
                  <a:pt x="975" y="134"/>
                  <a:pt x="974" y="136"/>
                  <a:pt x="974" y="136"/>
                </a:cubicBezTo>
                <a:cubicBezTo>
                  <a:pt x="974" y="136"/>
                  <a:pt x="976" y="132"/>
                  <a:pt x="979" y="128"/>
                </a:cubicBezTo>
                <a:cubicBezTo>
                  <a:pt x="990" y="108"/>
                  <a:pt x="994" y="100"/>
                  <a:pt x="994" y="99"/>
                </a:cubicBezTo>
                <a:cubicBezTo>
                  <a:pt x="994" y="97"/>
                  <a:pt x="992" y="94"/>
                  <a:pt x="990" y="93"/>
                </a:cubicBezTo>
                <a:cubicBezTo>
                  <a:pt x="987" y="92"/>
                  <a:pt x="986" y="94"/>
                  <a:pt x="980" y="103"/>
                </a:cubicBezTo>
                <a:cubicBezTo>
                  <a:pt x="977" y="108"/>
                  <a:pt x="973" y="113"/>
                  <a:pt x="971" y="115"/>
                </a:cubicBezTo>
                <a:cubicBezTo>
                  <a:pt x="970" y="116"/>
                  <a:pt x="968" y="121"/>
                  <a:pt x="966" y="123"/>
                </a:cubicBezTo>
                <a:cubicBezTo>
                  <a:pt x="965" y="126"/>
                  <a:pt x="963" y="129"/>
                  <a:pt x="962" y="130"/>
                </a:cubicBezTo>
                <a:cubicBezTo>
                  <a:pt x="961" y="132"/>
                  <a:pt x="971" y="110"/>
                  <a:pt x="975" y="102"/>
                </a:cubicBezTo>
                <a:cubicBezTo>
                  <a:pt x="979" y="95"/>
                  <a:pt x="979" y="93"/>
                  <a:pt x="977" y="90"/>
                </a:cubicBezTo>
                <a:cubicBezTo>
                  <a:pt x="976" y="89"/>
                  <a:pt x="975" y="88"/>
                  <a:pt x="973" y="88"/>
                </a:cubicBezTo>
                <a:cubicBezTo>
                  <a:pt x="971" y="88"/>
                  <a:pt x="970" y="89"/>
                  <a:pt x="967" y="94"/>
                </a:cubicBezTo>
                <a:cubicBezTo>
                  <a:pt x="966" y="96"/>
                  <a:pt x="965" y="96"/>
                  <a:pt x="963" y="96"/>
                </a:cubicBezTo>
                <a:cubicBezTo>
                  <a:pt x="958" y="95"/>
                  <a:pt x="949" y="105"/>
                  <a:pt x="942" y="122"/>
                </a:cubicBezTo>
                <a:cubicBezTo>
                  <a:pt x="930" y="148"/>
                  <a:pt x="928" y="154"/>
                  <a:pt x="927" y="165"/>
                </a:cubicBezTo>
                <a:cubicBezTo>
                  <a:pt x="926" y="172"/>
                  <a:pt x="924" y="181"/>
                  <a:pt x="921" y="185"/>
                </a:cubicBezTo>
                <a:cubicBezTo>
                  <a:pt x="919" y="189"/>
                  <a:pt x="916" y="195"/>
                  <a:pt x="916" y="199"/>
                </a:cubicBezTo>
                <a:cubicBezTo>
                  <a:pt x="915" y="202"/>
                  <a:pt x="913" y="207"/>
                  <a:pt x="912" y="211"/>
                </a:cubicBezTo>
                <a:cubicBezTo>
                  <a:pt x="910" y="215"/>
                  <a:pt x="908" y="221"/>
                  <a:pt x="907" y="224"/>
                </a:cubicBezTo>
                <a:cubicBezTo>
                  <a:pt x="906" y="227"/>
                  <a:pt x="905" y="230"/>
                  <a:pt x="904" y="231"/>
                </a:cubicBezTo>
                <a:cubicBezTo>
                  <a:pt x="901" y="240"/>
                  <a:pt x="890" y="272"/>
                  <a:pt x="888" y="282"/>
                </a:cubicBezTo>
                <a:cubicBezTo>
                  <a:pt x="886" y="287"/>
                  <a:pt x="884" y="292"/>
                  <a:pt x="884" y="294"/>
                </a:cubicBezTo>
                <a:cubicBezTo>
                  <a:pt x="882" y="296"/>
                  <a:pt x="882" y="297"/>
                  <a:pt x="882" y="298"/>
                </a:cubicBezTo>
                <a:cubicBezTo>
                  <a:pt x="882" y="300"/>
                  <a:pt x="881" y="304"/>
                  <a:pt x="880" y="305"/>
                </a:cubicBezTo>
                <a:cubicBezTo>
                  <a:pt x="880" y="305"/>
                  <a:pt x="880" y="307"/>
                  <a:pt x="880" y="308"/>
                </a:cubicBezTo>
                <a:cubicBezTo>
                  <a:pt x="880" y="310"/>
                  <a:pt x="879" y="313"/>
                  <a:pt x="878" y="314"/>
                </a:cubicBezTo>
                <a:cubicBezTo>
                  <a:pt x="878" y="315"/>
                  <a:pt x="877" y="317"/>
                  <a:pt x="877" y="319"/>
                </a:cubicBezTo>
                <a:cubicBezTo>
                  <a:pt x="877" y="319"/>
                  <a:pt x="877" y="322"/>
                  <a:pt x="876" y="323"/>
                </a:cubicBezTo>
                <a:cubicBezTo>
                  <a:pt x="875" y="325"/>
                  <a:pt x="875" y="329"/>
                  <a:pt x="875" y="331"/>
                </a:cubicBezTo>
                <a:cubicBezTo>
                  <a:pt x="875" y="334"/>
                  <a:pt x="874" y="335"/>
                  <a:pt x="874" y="338"/>
                </a:cubicBezTo>
                <a:cubicBezTo>
                  <a:pt x="874" y="340"/>
                  <a:pt x="873" y="342"/>
                  <a:pt x="872" y="343"/>
                </a:cubicBezTo>
                <a:cubicBezTo>
                  <a:pt x="871" y="344"/>
                  <a:pt x="871" y="344"/>
                  <a:pt x="871" y="345"/>
                </a:cubicBezTo>
                <a:cubicBezTo>
                  <a:pt x="870" y="348"/>
                  <a:pt x="870" y="350"/>
                  <a:pt x="870" y="350"/>
                </a:cubicBezTo>
                <a:cubicBezTo>
                  <a:pt x="870" y="351"/>
                  <a:pt x="870" y="353"/>
                  <a:pt x="870" y="356"/>
                </a:cubicBezTo>
                <a:cubicBezTo>
                  <a:pt x="870" y="368"/>
                  <a:pt x="870" y="368"/>
                  <a:pt x="869" y="371"/>
                </a:cubicBezTo>
                <a:cubicBezTo>
                  <a:pt x="869" y="371"/>
                  <a:pt x="869" y="372"/>
                  <a:pt x="869" y="372"/>
                </a:cubicBezTo>
                <a:cubicBezTo>
                  <a:pt x="868" y="374"/>
                  <a:pt x="867" y="376"/>
                  <a:pt x="867" y="377"/>
                </a:cubicBezTo>
                <a:cubicBezTo>
                  <a:pt x="867" y="377"/>
                  <a:pt x="867" y="377"/>
                  <a:pt x="867" y="377"/>
                </a:cubicBezTo>
                <a:cubicBezTo>
                  <a:pt x="867" y="377"/>
                  <a:pt x="867" y="377"/>
                  <a:pt x="867" y="377"/>
                </a:cubicBezTo>
                <a:cubicBezTo>
                  <a:pt x="866" y="379"/>
                  <a:pt x="866" y="381"/>
                  <a:pt x="868" y="386"/>
                </a:cubicBezTo>
                <a:cubicBezTo>
                  <a:pt x="870" y="390"/>
                  <a:pt x="870" y="390"/>
                  <a:pt x="870" y="390"/>
                </a:cubicBezTo>
                <a:cubicBezTo>
                  <a:pt x="867" y="396"/>
                  <a:pt x="867" y="396"/>
                  <a:pt x="867" y="396"/>
                </a:cubicBezTo>
                <a:cubicBezTo>
                  <a:pt x="864" y="402"/>
                  <a:pt x="864" y="407"/>
                  <a:pt x="864" y="412"/>
                </a:cubicBezTo>
                <a:cubicBezTo>
                  <a:pt x="864" y="413"/>
                  <a:pt x="864" y="413"/>
                  <a:pt x="864" y="414"/>
                </a:cubicBezTo>
                <a:cubicBezTo>
                  <a:pt x="864" y="415"/>
                  <a:pt x="864" y="416"/>
                  <a:pt x="865" y="417"/>
                </a:cubicBezTo>
                <a:cubicBezTo>
                  <a:pt x="865" y="422"/>
                  <a:pt x="865" y="430"/>
                  <a:pt x="865" y="430"/>
                </a:cubicBezTo>
                <a:cubicBezTo>
                  <a:pt x="865" y="431"/>
                  <a:pt x="865" y="432"/>
                  <a:pt x="865" y="433"/>
                </a:cubicBezTo>
                <a:cubicBezTo>
                  <a:pt x="865" y="435"/>
                  <a:pt x="864" y="438"/>
                  <a:pt x="864" y="440"/>
                </a:cubicBezTo>
                <a:cubicBezTo>
                  <a:pt x="863" y="443"/>
                  <a:pt x="862" y="446"/>
                  <a:pt x="862" y="447"/>
                </a:cubicBezTo>
                <a:cubicBezTo>
                  <a:pt x="862" y="448"/>
                  <a:pt x="861" y="452"/>
                  <a:pt x="860" y="455"/>
                </a:cubicBezTo>
                <a:cubicBezTo>
                  <a:pt x="859" y="462"/>
                  <a:pt x="859" y="462"/>
                  <a:pt x="859" y="462"/>
                </a:cubicBezTo>
                <a:cubicBezTo>
                  <a:pt x="861" y="469"/>
                  <a:pt x="861" y="469"/>
                  <a:pt x="861" y="469"/>
                </a:cubicBezTo>
                <a:cubicBezTo>
                  <a:pt x="864" y="480"/>
                  <a:pt x="865" y="485"/>
                  <a:pt x="865" y="491"/>
                </a:cubicBezTo>
                <a:cubicBezTo>
                  <a:pt x="865" y="505"/>
                  <a:pt x="868" y="531"/>
                  <a:pt x="872" y="552"/>
                </a:cubicBezTo>
                <a:cubicBezTo>
                  <a:pt x="876" y="567"/>
                  <a:pt x="876" y="574"/>
                  <a:pt x="876" y="601"/>
                </a:cubicBezTo>
                <a:cubicBezTo>
                  <a:pt x="876" y="625"/>
                  <a:pt x="876" y="626"/>
                  <a:pt x="877" y="630"/>
                </a:cubicBezTo>
                <a:cubicBezTo>
                  <a:pt x="878" y="634"/>
                  <a:pt x="880" y="643"/>
                  <a:pt x="881" y="654"/>
                </a:cubicBezTo>
                <a:cubicBezTo>
                  <a:pt x="881" y="655"/>
                  <a:pt x="881" y="661"/>
                  <a:pt x="881" y="666"/>
                </a:cubicBezTo>
                <a:cubicBezTo>
                  <a:pt x="880" y="677"/>
                  <a:pt x="881" y="697"/>
                  <a:pt x="883" y="704"/>
                </a:cubicBezTo>
                <a:cubicBezTo>
                  <a:pt x="884" y="712"/>
                  <a:pt x="885" y="725"/>
                  <a:pt x="885" y="739"/>
                </a:cubicBezTo>
                <a:cubicBezTo>
                  <a:pt x="885" y="752"/>
                  <a:pt x="885" y="752"/>
                  <a:pt x="883" y="760"/>
                </a:cubicBezTo>
                <a:cubicBezTo>
                  <a:pt x="878" y="779"/>
                  <a:pt x="875" y="794"/>
                  <a:pt x="877" y="796"/>
                </a:cubicBezTo>
                <a:cubicBezTo>
                  <a:pt x="877" y="796"/>
                  <a:pt x="879" y="797"/>
                  <a:pt x="881" y="797"/>
                </a:cubicBezTo>
                <a:cubicBezTo>
                  <a:pt x="884" y="797"/>
                  <a:pt x="884" y="797"/>
                  <a:pt x="884" y="797"/>
                </a:cubicBezTo>
                <a:cubicBezTo>
                  <a:pt x="885" y="804"/>
                  <a:pt x="885" y="804"/>
                  <a:pt x="885" y="804"/>
                </a:cubicBezTo>
                <a:cubicBezTo>
                  <a:pt x="885" y="808"/>
                  <a:pt x="885" y="813"/>
                  <a:pt x="886" y="814"/>
                </a:cubicBezTo>
                <a:cubicBezTo>
                  <a:pt x="886" y="815"/>
                  <a:pt x="886" y="817"/>
                  <a:pt x="885" y="819"/>
                </a:cubicBezTo>
                <a:cubicBezTo>
                  <a:pt x="884" y="821"/>
                  <a:pt x="884" y="830"/>
                  <a:pt x="885" y="832"/>
                </a:cubicBezTo>
                <a:cubicBezTo>
                  <a:pt x="885" y="832"/>
                  <a:pt x="886" y="833"/>
                  <a:pt x="886" y="833"/>
                </a:cubicBezTo>
                <a:cubicBezTo>
                  <a:pt x="887" y="833"/>
                  <a:pt x="887" y="834"/>
                  <a:pt x="886" y="838"/>
                </a:cubicBezTo>
                <a:cubicBezTo>
                  <a:pt x="886" y="841"/>
                  <a:pt x="886" y="843"/>
                  <a:pt x="886" y="844"/>
                </a:cubicBezTo>
                <a:cubicBezTo>
                  <a:pt x="885" y="845"/>
                  <a:pt x="885" y="847"/>
                  <a:pt x="886" y="849"/>
                </a:cubicBezTo>
                <a:cubicBezTo>
                  <a:pt x="886" y="851"/>
                  <a:pt x="886" y="852"/>
                  <a:pt x="884" y="854"/>
                </a:cubicBezTo>
                <a:cubicBezTo>
                  <a:pt x="883" y="856"/>
                  <a:pt x="881" y="859"/>
                  <a:pt x="881" y="860"/>
                </a:cubicBezTo>
                <a:cubicBezTo>
                  <a:pt x="881" y="862"/>
                  <a:pt x="880" y="864"/>
                  <a:pt x="879" y="865"/>
                </a:cubicBezTo>
                <a:cubicBezTo>
                  <a:pt x="877" y="868"/>
                  <a:pt x="876" y="871"/>
                  <a:pt x="876" y="874"/>
                </a:cubicBezTo>
                <a:cubicBezTo>
                  <a:pt x="876" y="880"/>
                  <a:pt x="875" y="882"/>
                  <a:pt x="872" y="884"/>
                </a:cubicBezTo>
                <a:cubicBezTo>
                  <a:pt x="868" y="887"/>
                  <a:pt x="867" y="889"/>
                  <a:pt x="867" y="900"/>
                </a:cubicBezTo>
                <a:cubicBezTo>
                  <a:pt x="866" y="910"/>
                  <a:pt x="867" y="915"/>
                  <a:pt x="871" y="921"/>
                </a:cubicBezTo>
                <a:cubicBezTo>
                  <a:pt x="873" y="924"/>
                  <a:pt x="873" y="924"/>
                  <a:pt x="873" y="924"/>
                </a:cubicBezTo>
                <a:cubicBezTo>
                  <a:pt x="872" y="934"/>
                  <a:pt x="872" y="934"/>
                  <a:pt x="872" y="934"/>
                </a:cubicBezTo>
                <a:cubicBezTo>
                  <a:pt x="871" y="951"/>
                  <a:pt x="871" y="955"/>
                  <a:pt x="871" y="981"/>
                </a:cubicBezTo>
                <a:cubicBezTo>
                  <a:pt x="870" y="1006"/>
                  <a:pt x="870" y="1006"/>
                  <a:pt x="870" y="1006"/>
                </a:cubicBezTo>
                <a:cubicBezTo>
                  <a:pt x="873" y="1022"/>
                  <a:pt x="873" y="1022"/>
                  <a:pt x="873" y="1022"/>
                </a:cubicBezTo>
                <a:cubicBezTo>
                  <a:pt x="874" y="1032"/>
                  <a:pt x="875" y="1040"/>
                  <a:pt x="875" y="1044"/>
                </a:cubicBezTo>
                <a:cubicBezTo>
                  <a:pt x="875" y="1048"/>
                  <a:pt x="876" y="1054"/>
                  <a:pt x="876" y="1057"/>
                </a:cubicBezTo>
                <a:cubicBezTo>
                  <a:pt x="877" y="1064"/>
                  <a:pt x="880" y="1086"/>
                  <a:pt x="880" y="1102"/>
                </a:cubicBezTo>
                <a:cubicBezTo>
                  <a:pt x="881" y="1109"/>
                  <a:pt x="881" y="1116"/>
                  <a:pt x="881" y="1116"/>
                </a:cubicBezTo>
                <a:cubicBezTo>
                  <a:pt x="882" y="1117"/>
                  <a:pt x="883" y="1131"/>
                  <a:pt x="884" y="1141"/>
                </a:cubicBezTo>
                <a:cubicBezTo>
                  <a:pt x="884" y="1146"/>
                  <a:pt x="884" y="1153"/>
                  <a:pt x="885" y="1155"/>
                </a:cubicBezTo>
                <a:cubicBezTo>
                  <a:pt x="885" y="1157"/>
                  <a:pt x="885" y="1161"/>
                  <a:pt x="885" y="1164"/>
                </a:cubicBezTo>
                <a:cubicBezTo>
                  <a:pt x="886" y="1167"/>
                  <a:pt x="886" y="1173"/>
                  <a:pt x="886" y="1178"/>
                </a:cubicBezTo>
                <a:cubicBezTo>
                  <a:pt x="887" y="1185"/>
                  <a:pt x="887" y="1188"/>
                  <a:pt x="886" y="1188"/>
                </a:cubicBezTo>
                <a:cubicBezTo>
                  <a:pt x="885" y="1189"/>
                  <a:pt x="883" y="1196"/>
                  <a:pt x="882" y="1200"/>
                </a:cubicBezTo>
                <a:cubicBezTo>
                  <a:pt x="881" y="1203"/>
                  <a:pt x="881" y="1207"/>
                  <a:pt x="882" y="1215"/>
                </a:cubicBezTo>
                <a:cubicBezTo>
                  <a:pt x="883" y="1225"/>
                  <a:pt x="882" y="1227"/>
                  <a:pt x="882" y="1231"/>
                </a:cubicBezTo>
                <a:cubicBezTo>
                  <a:pt x="881" y="1233"/>
                  <a:pt x="880" y="1238"/>
                  <a:pt x="880" y="1243"/>
                </a:cubicBezTo>
                <a:cubicBezTo>
                  <a:pt x="880" y="1251"/>
                  <a:pt x="879" y="1259"/>
                  <a:pt x="877" y="1276"/>
                </a:cubicBezTo>
                <a:cubicBezTo>
                  <a:pt x="875" y="1297"/>
                  <a:pt x="875" y="1311"/>
                  <a:pt x="876" y="1339"/>
                </a:cubicBezTo>
                <a:cubicBezTo>
                  <a:pt x="877" y="1350"/>
                  <a:pt x="877" y="1368"/>
                  <a:pt x="877" y="1384"/>
                </a:cubicBezTo>
                <a:cubicBezTo>
                  <a:pt x="877" y="1409"/>
                  <a:pt x="878" y="1412"/>
                  <a:pt x="879" y="1416"/>
                </a:cubicBezTo>
                <a:cubicBezTo>
                  <a:pt x="880" y="1419"/>
                  <a:pt x="881" y="1422"/>
                  <a:pt x="881" y="1424"/>
                </a:cubicBezTo>
                <a:cubicBezTo>
                  <a:pt x="882" y="1426"/>
                  <a:pt x="883" y="1430"/>
                  <a:pt x="884" y="1441"/>
                </a:cubicBezTo>
                <a:cubicBezTo>
                  <a:pt x="885" y="1458"/>
                  <a:pt x="885" y="1465"/>
                  <a:pt x="887" y="1470"/>
                </a:cubicBezTo>
                <a:cubicBezTo>
                  <a:pt x="888" y="1472"/>
                  <a:pt x="888" y="1475"/>
                  <a:pt x="888" y="1476"/>
                </a:cubicBezTo>
                <a:cubicBezTo>
                  <a:pt x="888" y="1477"/>
                  <a:pt x="888" y="1478"/>
                  <a:pt x="889" y="1478"/>
                </a:cubicBezTo>
                <a:cubicBezTo>
                  <a:pt x="890" y="1479"/>
                  <a:pt x="890" y="1479"/>
                  <a:pt x="890" y="1481"/>
                </a:cubicBezTo>
                <a:cubicBezTo>
                  <a:pt x="889" y="1486"/>
                  <a:pt x="886" y="1496"/>
                  <a:pt x="884" y="1502"/>
                </a:cubicBezTo>
                <a:cubicBezTo>
                  <a:pt x="881" y="1507"/>
                  <a:pt x="878" y="1519"/>
                  <a:pt x="877" y="1524"/>
                </a:cubicBezTo>
                <a:cubicBezTo>
                  <a:pt x="876" y="1533"/>
                  <a:pt x="877" y="1541"/>
                  <a:pt x="878" y="1546"/>
                </a:cubicBezTo>
                <a:cubicBezTo>
                  <a:pt x="880" y="1557"/>
                  <a:pt x="885" y="1564"/>
                  <a:pt x="891" y="1568"/>
                </a:cubicBezTo>
                <a:cubicBezTo>
                  <a:pt x="894" y="1570"/>
                  <a:pt x="895" y="1570"/>
                  <a:pt x="902" y="1570"/>
                </a:cubicBezTo>
                <a:cubicBezTo>
                  <a:pt x="909" y="1570"/>
                  <a:pt x="910" y="1570"/>
                  <a:pt x="913" y="1568"/>
                </a:cubicBezTo>
                <a:cubicBezTo>
                  <a:pt x="921" y="1563"/>
                  <a:pt x="927" y="1556"/>
                  <a:pt x="932" y="1545"/>
                </a:cubicBezTo>
                <a:cubicBezTo>
                  <a:pt x="934" y="1541"/>
                  <a:pt x="934" y="1539"/>
                  <a:pt x="934" y="1532"/>
                </a:cubicBezTo>
                <a:cubicBezTo>
                  <a:pt x="934" y="1528"/>
                  <a:pt x="934" y="1523"/>
                  <a:pt x="934" y="1521"/>
                </a:cubicBezTo>
                <a:cubicBezTo>
                  <a:pt x="934" y="1519"/>
                  <a:pt x="934" y="1512"/>
                  <a:pt x="934" y="1506"/>
                </a:cubicBezTo>
                <a:cubicBezTo>
                  <a:pt x="934" y="1495"/>
                  <a:pt x="934" y="1495"/>
                  <a:pt x="934" y="1495"/>
                </a:cubicBezTo>
                <a:cubicBezTo>
                  <a:pt x="937" y="1487"/>
                  <a:pt x="937" y="1487"/>
                  <a:pt x="937" y="1487"/>
                </a:cubicBezTo>
                <a:cubicBezTo>
                  <a:pt x="940" y="1482"/>
                  <a:pt x="942" y="1479"/>
                  <a:pt x="942" y="1479"/>
                </a:cubicBezTo>
                <a:cubicBezTo>
                  <a:pt x="942" y="1479"/>
                  <a:pt x="942" y="1479"/>
                  <a:pt x="942" y="1479"/>
                </a:cubicBezTo>
                <a:cubicBezTo>
                  <a:pt x="942" y="1478"/>
                  <a:pt x="943" y="1476"/>
                  <a:pt x="944" y="1474"/>
                </a:cubicBezTo>
                <a:cubicBezTo>
                  <a:pt x="946" y="1470"/>
                  <a:pt x="947" y="1464"/>
                  <a:pt x="948" y="1460"/>
                </a:cubicBezTo>
                <a:cubicBezTo>
                  <a:pt x="948" y="1459"/>
                  <a:pt x="949" y="1457"/>
                  <a:pt x="949" y="1455"/>
                </a:cubicBezTo>
                <a:cubicBezTo>
                  <a:pt x="950" y="1453"/>
                  <a:pt x="951" y="1450"/>
                  <a:pt x="951" y="1440"/>
                </a:cubicBezTo>
                <a:cubicBezTo>
                  <a:pt x="952" y="1422"/>
                  <a:pt x="952" y="1419"/>
                  <a:pt x="954" y="1415"/>
                </a:cubicBezTo>
                <a:cubicBezTo>
                  <a:pt x="957" y="1407"/>
                  <a:pt x="958" y="1404"/>
                  <a:pt x="958" y="1397"/>
                </a:cubicBezTo>
                <a:cubicBezTo>
                  <a:pt x="958" y="1343"/>
                  <a:pt x="958" y="1308"/>
                  <a:pt x="959" y="1305"/>
                </a:cubicBezTo>
                <a:cubicBezTo>
                  <a:pt x="959" y="1303"/>
                  <a:pt x="960" y="1295"/>
                  <a:pt x="960" y="1289"/>
                </a:cubicBezTo>
                <a:cubicBezTo>
                  <a:pt x="960" y="1282"/>
                  <a:pt x="961" y="1271"/>
                  <a:pt x="962" y="1265"/>
                </a:cubicBezTo>
                <a:cubicBezTo>
                  <a:pt x="963" y="1257"/>
                  <a:pt x="963" y="1251"/>
                  <a:pt x="963" y="1245"/>
                </a:cubicBezTo>
                <a:cubicBezTo>
                  <a:pt x="962" y="1239"/>
                  <a:pt x="962" y="1232"/>
                  <a:pt x="963" y="1227"/>
                </a:cubicBezTo>
                <a:cubicBezTo>
                  <a:pt x="963" y="1220"/>
                  <a:pt x="963" y="1218"/>
                  <a:pt x="962" y="1212"/>
                </a:cubicBezTo>
                <a:cubicBezTo>
                  <a:pt x="962" y="1208"/>
                  <a:pt x="961" y="1204"/>
                  <a:pt x="961" y="1203"/>
                </a:cubicBezTo>
                <a:cubicBezTo>
                  <a:pt x="960" y="1201"/>
                  <a:pt x="960" y="1199"/>
                  <a:pt x="959" y="1197"/>
                </a:cubicBezTo>
                <a:cubicBezTo>
                  <a:pt x="959" y="1192"/>
                  <a:pt x="960" y="1182"/>
                  <a:pt x="963" y="1171"/>
                </a:cubicBezTo>
                <a:cubicBezTo>
                  <a:pt x="967" y="1159"/>
                  <a:pt x="967" y="1153"/>
                  <a:pt x="969" y="1127"/>
                </a:cubicBezTo>
                <a:cubicBezTo>
                  <a:pt x="970" y="1117"/>
                  <a:pt x="971" y="1106"/>
                  <a:pt x="972" y="1098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80" y="1084"/>
                  <a:pt x="980" y="1084"/>
                  <a:pt x="980" y="1084"/>
                </a:cubicBezTo>
                <a:cubicBezTo>
                  <a:pt x="983" y="1084"/>
                  <a:pt x="987" y="1083"/>
                  <a:pt x="989" y="1082"/>
                </a:cubicBezTo>
                <a:cubicBezTo>
                  <a:pt x="992" y="1081"/>
                  <a:pt x="994" y="1081"/>
                  <a:pt x="994" y="1081"/>
                </a:cubicBezTo>
                <a:cubicBezTo>
                  <a:pt x="994" y="1081"/>
                  <a:pt x="994" y="1082"/>
                  <a:pt x="994" y="1082"/>
                </a:cubicBezTo>
                <a:cubicBezTo>
                  <a:pt x="994" y="1084"/>
                  <a:pt x="996" y="1090"/>
                  <a:pt x="997" y="1096"/>
                </a:cubicBezTo>
                <a:cubicBezTo>
                  <a:pt x="999" y="1107"/>
                  <a:pt x="1001" y="1128"/>
                  <a:pt x="1001" y="1141"/>
                </a:cubicBezTo>
                <a:cubicBezTo>
                  <a:pt x="1001" y="1158"/>
                  <a:pt x="1003" y="1175"/>
                  <a:pt x="1006" y="1181"/>
                </a:cubicBezTo>
                <a:cubicBezTo>
                  <a:pt x="1007" y="1182"/>
                  <a:pt x="1008" y="1186"/>
                  <a:pt x="1009" y="1190"/>
                </a:cubicBezTo>
                <a:cubicBezTo>
                  <a:pt x="1010" y="1193"/>
                  <a:pt x="1012" y="1198"/>
                  <a:pt x="1013" y="1200"/>
                </a:cubicBezTo>
                <a:cubicBezTo>
                  <a:pt x="1015" y="1205"/>
                  <a:pt x="1016" y="1212"/>
                  <a:pt x="1016" y="1224"/>
                </a:cubicBezTo>
                <a:cubicBezTo>
                  <a:pt x="1017" y="1233"/>
                  <a:pt x="1019" y="1242"/>
                  <a:pt x="1020" y="1247"/>
                </a:cubicBezTo>
                <a:cubicBezTo>
                  <a:pt x="1020" y="1249"/>
                  <a:pt x="1021" y="1256"/>
                  <a:pt x="1021" y="1265"/>
                </a:cubicBezTo>
                <a:cubicBezTo>
                  <a:pt x="1022" y="1273"/>
                  <a:pt x="1022" y="1281"/>
                  <a:pt x="1022" y="1283"/>
                </a:cubicBezTo>
                <a:cubicBezTo>
                  <a:pt x="1024" y="1290"/>
                  <a:pt x="1024" y="1327"/>
                  <a:pt x="1024" y="1336"/>
                </a:cubicBezTo>
                <a:cubicBezTo>
                  <a:pt x="1023" y="1349"/>
                  <a:pt x="1022" y="1383"/>
                  <a:pt x="1023" y="1392"/>
                </a:cubicBezTo>
                <a:cubicBezTo>
                  <a:pt x="1024" y="1396"/>
                  <a:pt x="1024" y="1405"/>
                  <a:pt x="1024" y="1411"/>
                </a:cubicBezTo>
                <a:cubicBezTo>
                  <a:pt x="1025" y="1423"/>
                  <a:pt x="1026" y="1426"/>
                  <a:pt x="1028" y="1438"/>
                </a:cubicBezTo>
                <a:cubicBezTo>
                  <a:pt x="1029" y="1442"/>
                  <a:pt x="1029" y="1446"/>
                  <a:pt x="1029" y="1448"/>
                </a:cubicBezTo>
                <a:cubicBezTo>
                  <a:pt x="1029" y="1451"/>
                  <a:pt x="1030" y="1453"/>
                  <a:pt x="1031" y="1456"/>
                </a:cubicBezTo>
                <a:cubicBezTo>
                  <a:pt x="1032" y="1457"/>
                  <a:pt x="1033" y="1461"/>
                  <a:pt x="1033" y="1463"/>
                </a:cubicBezTo>
                <a:cubicBezTo>
                  <a:pt x="1033" y="1467"/>
                  <a:pt x="1036" y="1475"/>
                  <a:pt x="1037" y="1477"/>
                </a:cubicBezTo>
                <a:cubicBezTo>
                  <a:pt x="1037" y="1477"/>
                  <a:pt x="1038" y="1478"/>
                  <a:pt x="1039" y="1479"/>
                </a:cubicBezTo>
                <a:cubicBezTo>
                  <a:pt x="1040" y="1481"/>
                  <a:pt x="1041" y="1483"/>
                  <a:pt x="1043" y="1486"/>
                </a:cubicBezTo>
                <a:cubicBezTo>
                  <a:pt x="1047" y="1493"/>
                  <a:pt x="1048" y="1495"/>
                  <a:pt x="1048" y="1506"/>
                </a:cubicBezTo>
                <a:cubicBezTo>
                  <a:pt x="1049" y="1515"/>
                  <a:pt x="1049" y="1518"/>
                  <a:pt x="1048" y="1531"/>
                </a:cubicBezTo>
                <a:cubicBezTo>
                  <a:pt x="1048" y="1538"/>
                  <a:pt x="1048" y="1539"/>
                  <a:pt x="1050" y="1544"/>
                </a:cubicBezTo>
                <a:cubicBezTo>
                  <a:pt x="1052" y="1550"/>
                  <a:pt x="1054" y="1553"/>
                  <a:pt x="1058" y="1559"/>
                </a:cubicBezTo>
                <a:cubicBezTo>
                  <a:pt x="1063" y="1565"/>
                  <a:pt x="1071" y="1570"/>
                  <a:pt x="1077" y="1571"/>
                </a:cubicBezTo>
                <a:cubicBezTo>
                  <a:pt x="1081" y="1572"/>
                  <a:pt x="1088" y="1572"/>
                  <a:pt x="1092" y="1571"/>
                </a:cubicBezTo>
                <a:cubicBezTo>
                  <a:pt x="1094" y="1570"/>
                  <a:pt x="1096" y="1568"/>
                  <a:pt x="1099" y="1565"/>
                </a:cubicBezTo>
                <a:cubicBezTo>
                  <a:pt x="1102" y="1562"/>
                  <a:pt x="1102" y="1560"/>
                  <a:pt x="1104" y="1554"/>
                </a:cubicBezTo>
                <a:cubicBezTo>
                  <a:pt x="1106" y="1547"/>
                  <a:pt x="1107" y="1535"/>
                  <a:pt x="1106" y="1527"/>
                </a:cubicBezTo>
                <a:cubicBezTo>
                  <a:pt x="1105" y="1524"/>
                  <a:pt x="1105" y="1521"/>
                  <a:pt x="1105" y="1519"/>
                </a:cubicBezTo>
                <a:cubicBezTo>
                  <a:pt x="1104" y="1516"/>
                  <a:pt x="1103" y="1512"/>
                  <a:pt x="1102" y="1509"/>
                </a:cubicBezTo>
                <a:cubicBezTo>
                  <a:pt x="1101" y="1508"/>
                  <a:pt x="1101" y="1507"/>
                  <a:pt x="1101" y="1507"/>
                </a:cubicBezTo>
                <a:cubicBezTo>
                  <a:pt x="1101" y="1507"/>
                  <a:pt x="1100" y="1504"/>
                  <a:pt x="1099" y="1501"/>
                </a:cubicBezTo>
                <a:cubicBezTo>
                  <a:pt x="1097" y="1495"/>
                  <a:pt x="1094" y="1487"/>
                  <a:pt x="1093" y="1485"/>
                </a:cubicBezTo>
                <a:cubicBezTo>
                  <a:pt x="1093" y="1484"/>
                  <a:pt x="1093" y="1483"/>
                  <a:pt x="1092" y="1482"/>
                </a:cubicBezTo>
                <a:cubicBezTo>
                  <a:pt x="1091" y="1477"/>
                  <a:pt x="1090" y="1467"/>
                  <a:pt x="1090" y="1465"/>
                </a:cubicBezTo>
                <a:cubicBezTo>
                  <a:pt x="1091" y="1464"/>
                  <a:pt x="1091" y="1459"/>
                  <a:pt x="1091" y="1452"/>
                </a:cubicBezTo>
                <a:cubicBezTo>
                  <a:pt x="1091" y="1439"/>
                  <a:pt x="1092" y="1429"/>
                  <a:pt x="1093" y="1426"/>
                </a:cubicBezTo>
                <a:cubicBezTo>
                  <a:pt x="1095" y="1423"/>
                  <a:pt x="1097" y="1412"/>
                  <a:pt x="1098" y="1407"/>
                </a:cubicBezTo>
                <a:cubicBezTo>
                  <a:pt x="1099" y="1401"/>
                  <a:pt x="1099" y="1393"/>
                  <a:pt x="1097" y="1388"/>
                </a:cubicBezTo>
                <a:cubicBezTo>
                  <a:pt x="1097" y="1385"/>
                  <a:pt x="1096" y="1381"/>
                  <a:pt x="1096" y="1373"/>
                </a:cubicBezTo>
                <a:cubicBezTo>
                  <a:pt x="1096" y="1365"/>
                  <a:pt x="1096" y="1360"/>
                  <a:pt x="1095" y="1357"/>
                </a:cubicBezTo>
                <a:cubicBezTo>
                  <a:pt x="1094" y="1348"/>
                  <a:pt x="1093" y="1343"/>
                  <a:pt x="1095" y="1333"/>
                </a:cubicBezTo>
                <a:cubicBezTo>
                  <a:pt x="1096" y="1325"/>
                  <a:pt x="1096" y="1320"/>
                  <a:pt x="1095" y="1301"/>
                </a:cubicBezTo>
                <a:cubicBezTo>
                  <a:pt x="1095" y="1289"/>
                  <a:pt x="1095" y="1276"/>
                  <a:pt x="1094" y="1272"/>
                </a:cubicBezTo>
                <a:cubicBezTo>
                  <a:pt x="1094" y="1267"/>
                  <a:pt x="1094" y="1257"/>
                  <a:pt x="1094" y="1243"/>
                </a:cubicBezTo>
                <a:cubicBezTo>
                  <a:pt x="1095" y="1211"/>
                  <a:pt x="1095" y="1214"/>
                  <a:pt x="1092" y="1207"/>
                </a:cubicBezTo>
                <a:cubicBezTo>
                  <a:pt x="1086" y="1194"/>
                  <a:pt x="1086" y="1188"/>
                  <a:pt x="1089" y="1174"/>
                </a:cubicBezTo>
                <a:cubicBezTo>
                  <a:pt x="1091" y="1166"/>
                  <a:pt x="1092" y="1150"/>
                  <a:pt x="1092" y="1117"/>
                </a:cubicBezTo>
                <a:cubicBezTo>
                  <a:pt x="1092" y="1103"/>
                  <a:pt x="1092" y="1096"/>
                  <a:pt x="1092" y="1090"/>
                </a:cubicBezTo>
                <a:cubicBezTo>
                  <a:pt x="1093" y="1084"/>
                  <a:pt x="1094" y="1076"/>
                  <a:pt x="1094" y="1051"/>
                </a:cubicBezTo>
                <a:cubicBezTo>
                  <a:pt x="1093" y="1020"/>
                  <a:pt x="1094" y="1019"/>
                  <a:pt x="1095" y="1014"/>
                </a:cubicBezTo>
                <a:cubicBezTo>
                  <a:pt x="1097" y="1008"/>
                  <a:pt x="1097" y="994"/>
                  <a:pt x="1094" y="985"/>
                </a:cubicBezTo>
                <a:cubicBezTo>
                  <a:pt x="1092" y="978"/>
                  <a:pt x="1090" y="960"/>
                  <a:pt x="1090" y="958"/>
                </a:cubicBezTo>
                <a:cubicBezTo>
                  <a:pt x="1091" y="957"/>
                  <a:pt x="1091" y="957"/>
                  <a:pt x="1092" y="957"/>
                </a:cubicBezTo>
                <a:cubicBezTo>
                  <a:pt x="1094" y="957"/>
                  <a:pt x="1096" y="955"/>
                  <a:pt x="1096" y="953"/>
                </a:cubicBezTo>
                <a:cubicBezTo>
                  <a:pt x="1096" y="952"/>
                  <a:pt x="1095" y="951"/>
                  <a:pt x="1094" y="949"/>
                </a:cubicBezTo>
                <a:cubicBezTo>
                  <a:pt x="1092" y="948"/>
                  <a:pt x="1092" y="947"/>
                  <a:pt x="1091" y="943"/>
                </a:cubicBezTo>
                <a:cubicBezTo>
                  <a:pt x="1091" y="940"/>
                  <a:pt x="1090" y="935"/>
                  <a:pt x="1090" y="933"/>
                </a:cubicBezTo>
                <a:cubicBezTo>
                  <a:pt x="1089" y="930"/>
                  <a:pt x="1089" y="924"/>
                  <a:pt x="1089" y="918"/>
                </a:cubicBezTo>
                <a:cubicBezTo>
                  <a:pt x="1089" y="911"/>
                  <a:pt x="1088" y="905"/>
                  <a:pt x="1087" y="900"/>
                </a:cubicBezTo>
                <a:cubicBezTo>
                  <a:pt x="1086" y="895"/>
                  <a:pt x="1086" y="890"/>
                  <a:pt x="1086" y="887"/>
                </a:cubicBezTo>
                <a:cubicBezTo>
                  <a:pt x="1086" y="879"/>
                  <a:pt x="1085" y="870"/>
                  <a:pt x="1083" y="866"/>
                </a:cubicBezTo>
                <a:cubicBezTo>
                  <a:pt x="1082" y="864"/>
                  <a:pt x="1081" y="862"/>
                  <a:pt x="1079" y="860"/>
                </a:cubicBezTo>
                <a:cubicBezTo>
                  <a:pt x="1077" y="858"/>
                  <a:pt x="1077" y="858"/>
                  <a:pt x="1078" y="854"/>
                </a:cubicBezTo>
                <a:cubicBezTo>
                  <a:pt x="1079" y="850"/>
                  <a:pt x="1078" y="843"/>
                  <a:pt x="1078" y="842"/>
                </a:cubicBezTo>
                <a:cubicBezTo>
                  <a:pt x="1077" y="842"/>
                  <a:pt x="1077" y="840"/>
                  <a:pt x="1077" y="839"/>
                </a:cubicBezTo>
                <a:cubicBezTo>
                  <a:pt x="1077" y="837"/>
                  <a:pt x="1076" y="834"/>
                  <a:pt x="1076" y="831"/>
                </a:cubicBezTo>
                <a:cubicBezTo>
                  <a:pt x="1074" y="826"/>
                  <a:pt x="1074" y="826"/>
                  <a:pt x="1075" y="823"/>
                </a:cubicBezTo>
                <a:cubicBezTo>
                  <a:pt x="1076" y="822"/>
                  <a:pt x="1076" y="820"/>
                  <a:pt x="1076" y="819"/>
                </a:cubicBezTo>
                <a:cubicBezTo>
                  <a:pt x="1076" y="818"/>
                  <a:pt x="1077" y="817"/>
                  <a:pt x="1078" y="817"/>
                </a:cubicBezTo>
                <a:cubicBezTo>
                  <a:pt x="1080" y="815"/>
                  <a:pt x="1081" y="814"/>
                  <a:pt x="1079" y="808"/>
                </a:cubicBezTo>
                <a:cubicBezTo>
                  <a:pt x="1078" y="806"/>
                  <a:pt x="1077" y="801"/>
                  <a:pt x="1077" y="799"/>
                </a:cubicBezTo>
                <a:cubicBezTo>
                  <a:pt x="1076" y="793"/>
                  <a:pt x="1074" y="786"/>
                  <a:pt x="1071" y="782"/>
                </a:cubicBezTo>
                <a:cubicBezTo>
                  <a:pt x="1069" y="779"/>
                  <a:pt x="1069" y="778"/>
                  <a:pt x="1069" y="773"/>
                </a:cubicBezTo>
                <a:cubicBezTo>
                  <a:pt x="1069" y="765"/>
                  <a:pt x="1071" y="752"/>
                  <a:pt x="1074" y="745"/>
                </a:cubicBezTo>
                <a:cubicBezTo>
                  <a:pt x="1079" y="732"/>
                  <a:pt x="1082" y="720"/>
                  <a:pt x="1085" y="701"/>
                </a:cubicBezTo>
                <a:cubicBezTo>
                  <a:pt x="1085" y="694"/>
                  <a:pt x="1087" y="687"/>
                  <a:pt x="1087" y="685"/>
                </a:cubicBezTo>
                <a:cubicBezTo>
                  <a:pt x="1088" y="682"/>
                  <a:pt x="1088" y="677"/>
                  <a:pt x="1089" y="666"/>
                </a:cubicBezTo>
                <a:cubicBezTo>
                  <a:pt x="1089" y="647"/>
                  <a:pt x="1090" y="643"/>
                  <a:pt x="1092" y="634"/>
                </a:cubicBezTo>
                <a:cubicBezTo>
                  <a:pt x="1094" y="630"/>
                  <a:pt x="1095" y="625"/>
                  <a:pt x="1095" y="623"/>
                </a:cubicBezTo>
                <a:cubicBezTo>
                  <a:pt x="1097" y="604"/>
                  <a:pt x="1098" y="588"/>
                  <a:pt x="1099" y="586"/>
                </a:cubicBezTo>
                <a:cubicBezTo>
                  <a:pt x="1099" y="584"/>
                  <a:pt x="1099" y="582"/>
                  <a:pt x="1099" y="581"/>
                </a:cubicBezTo>
                <a:cubicBezTo>
                  <a:pt x="1100" y="577"/>
                  <a:pt x="1102" y="566"/>
                  <a:pt x="1105" y="554"/>
                </a:cubicBezTo>
                <a:cubicBezTo>
                  <a:pt x="1109" y="538"/>
                  <a:pt x="1112" y="522"/>
                  <a:pt x="1115" y="505"/>
                </a:cubicBezTo>
                <a:cubicBezTo>
                  <a:pt x="1117" y="496"/>
                  <a:pt x="1118" y="489"/>
                  <a:pt x="1119" y="487"/>
                </a:cubicBezTo>
                <a:cubicBezTo>
                  <a:pt x="1120" y="485"/>
                  <a:pt x="1120" y="483"/>
                  <a:pt x="1120" y="482"/>
                </a:cubicBezTo>
                <a:cubicBezTo>
                  <a:pt x="1120" y="481"/>
                  <a:pt x="1121" y="477"/>
                  <a:pt x="1122" y="473"/>
                </a:cubicBezTo>
                <a:cubicBezTo>
                  <a:pt x="1124" y="466"/>
                  <a:pt x="1124" y="464"/>
                  <a:pt x="1124" y="459"/>
                </a:cubicBezTo>
                <a:cubicBezTo>
                  <a:pt x="1124" y="456"/>
                  <a:pt x="1123" y="452"/>
                  <a:pt x="1123" y="449"/>
                </a:cubicBezTo>
                <a:cubicBezTo>
                  <a:pt x="1121" y="444"/>
                  <a:pt x="1121" y="424"/>
                  <a:pt x="1121" y="407"/>
                </a:cubicBezTo>
                <a:cubicBezTo>
                  <a:pt x="1121" y="381"/>
                  <a:pt x="1121" y="375"/>
                  <a:pt x="1119" y="375"/>
                </a:cubicBezTo>
                <a:cubicBezTo>
                  <a:pt x="1118" y="375"/>
                  <a:pt x="1119" y="373"/>
                  <a:pt x="1119" y="372"/>
                </a:cubicBezTo>
                <a:cubicBezTo>
                  <a:pt x="1121" y="369"/>
                  <a:pt x="1121" y="367"/>
                  <a:pt x="1119" y="363"/>
                </a:cubicBezTo>
                <a:cubicBezTo>
                  <a:pt x="1118" y="361"/>
                  <a:pt x="1118" y="360"/>
                  <a:pt x="1119" y="359"/>
                </a:cubicBezTo>
                <a:cubicBezTo>
                  <a:pt x="1120" y="357"/>
                  <a:pt x="1120" y="354"/>
                  <a:pt x="1119" y="354"/>
                </a:cubicBezTo>
                <a:cubicBezTo>
                  <a:pt x="1119" y="353"/>
                  <a:pt x="1119" y="352"/>
                  <a:pt x="1119" y="350"/>
                </a:cubicBezTo>
                <a:cubicBezTo>
                  <a:pt x="1119" y="349"/>
                  <a:pt x="1118" y="347"/>
                  <a:pt x="1118" y="345"/>
                </a:cubicBezTo>
                <a:cubicBezTo>
                  <a:pt x="1117" y="344"/>
                  <a:pt x="1116" y="342"/>
                  <a:pt x="1116" y="341"/>
                </a:cubicBezTo>
                <a:cubicBezTo>
                  <a:pt x="1115" y="335"/>
                  <a:pt x="1113" y="324"/>
                  <a:pt x="1111" y="319"/>
                </a:cubicBezTo>
                <a:cubicBezTo>
                  <a:pt x="1110" y="316"/>
                  <a:pt x="1110" y="314"/>
                  <a:pt x="1110" y="314"/>
                </a:cubicBezTo>
                <a:cubicBezTo>
                  <a:pt x="1110" y="313"/>
                  <a:pt x="1110" y="312"/>
                  <a:pt x="1109" y="311"/>
                </a:cubicBezTo>
                <a:cubicBezTo>
                  <a:pt x="1107" y="309"/>
                  <a:pt x="1106" y="305"/>
                  <a:pt x="1103" y="293"/>
                </a:cubicBezTo>
                <a:cubicBezTo>
                  <a:pt x="1099" y="281"/>
                  <a:pt x="1095" y="269"/>
                  <a:pt x="1085" y="242"/>
                </a:cubicBezTo>
                <a:cubicBezTo>
                  <a:pt x="1083" y="238"/>
                  <a:pt x="1081" y="233"/>
                  <a:pt x="1081" y="231"/>
                </a:cubicBezTo>
                <a:cubicBezTo>
                  <a:pt x="1080" y="230"/>
                  <a:pt x="1079" y="228"/>
                  <a:pt x="1079" y="226"/>
                </a:cubicBezTo>
                <a:cubicBezTo>
                  <a:pt x="1077" y="221"/>
                  <a:pt x="1075" y="218"/>
                  <a:pt x="1072" y="207"/>
                </a:cubicBezTo>
                <a:cubicBezTo>
                  <a:pt x="1070" y="201"/>
                  <a:pt x="1068" y="194"/>
                  <a:pt x="1067" y="192"/>
                </a:cubicBezTo>
                <a:cubicBezTo>
                  <a:pt x="1065" y="188"/>
                  <a:pt x="1065" y="185"/>
                  <a:pt x="1068" y="176"/>
                </a:cubicBezTo>
                <a:cubicBezTo>
                  <a:pt x="1069" y="173"/>
                  <a:pt x="1071" y="166"/>
                  <a:pt x="1071" y="163"/>
                </a:cubicBezTo>
                <a:cubicBezTo>
                  <a:pt x="1072" y="160"/>
                  <a:pt x="1073" y="155"/>
                  <a:pt x="1073" y="154"/>
                </a:cubicBezTo>
                <a:cubicBezTo>
                  <a:pt x="1074" y="153"/>
                  <a:pt x="1075" y="150"/>
                  <a:pt x="1075" y="147"/>
                </a:cubicBezTo>
                <a:cubicBezTo>
                  <a:pt x="1075" y="144"/>
                  <a:pt x="1077" y="139"/>
                  <a:pt x="1078" y="136"/>
                </a:cubicBezTo>
                <a:cubicBezTo>
                  <a:pt x="1081" y="130"/>
                  <a:pt x="1083" y="121"/>
                  <a:pt x="1084" y="111"/>
                </a:cubicBezTo>
                <a:cubicBezTo>
                  <a:pt x="1084" y="104"/>
                  <a:pt x="1084" y="102"/>
                  <a:pt x="1082" y="102"/>
                </a:cubicBezTo>
                <a:cubicBezTo>
                  <a:pt x="1081" y="101"/>
                  <a:pt x="1080" y="101"/>
                  <a:pt x="1078" y="102"/>
                </a:cubicBezTo>
                <a:cubicBezTo>
                  <a:pt x="1076" y="104"/>
                  <a:pt x="1076" y="104"/>
                  <a:pt x="1076" y="104"/>
                </a:cubicBezTo>
                <a:cubicBezTo>
                  <a:pt x="1076" y="97"/>
                  <a:pt x="1076" y="97"/>
                  <a:pt x="1076" y="97"/>
                </a:cubicBezTo>
                <a:cubicBezTo>
                  <a:pt x="1076" y="90"/>
                  <a:pt x="1076" y="90"/>
                  <a:pt x="1074" y="88"/>
                </a:cubicBezTo>
                <a:cubicBezTo>
                  <a:pt x="1072" y="86"/>
                  <a:pt x="1070" y="87"/>
                  <a:pt x="1068" y="89"/>
                </a:cubicBezTo>
                <a:cubicBezTo>
                  <a:pt x="1067" y="91"/>
                  <a:pt x="1066" y="92"/>
                  <a:pt x="1066" y="95"/>
                </a:cubicBezTo>
                <a:cubicBezTo>
                  <a:pt x="1066" y="100"/>
                  <a:pt x="1065" y="110"/>
                  <a:pt x="1064" y="112"/>
                </a:cubicBezTo>
                <a:cubicBezTo>
                  <a:pt x="1064" y="113"/>
                  <a:pt x="1063" y="108"/>
                  <a:pt x="1062" y="95"/>
                </a:cubicBezTo>
                <a:cubicBezTo>
                  <a:pt x="1062" y="85"/>
                  <a:pt x="1062" y="83"/>
                  <a:pt x="1061" y="82"/>
                </a:cubicBezTo>
                <a:cubicBezTo>
                  <a:pt x="1058" y="79"/>
                  <a:pt x="1054" y="81"/>
                  <a:pt x="1053" y="85"/>
                </a:cubicBezTo>
                <a:cubicBezTo>
                  <a:pt x="1053" y="87"/>
                  <a:pt x="1052" y="94"/>
                  <a:pt x="1052" y="101"/>
                </a:cubicBezTo>
                <a:cubicBezTo>
                  <a:pt x="1052" y="108"/>
                  <a:pt x="1051" y="114"/>
                  <a:pt x="1051" y="115"/>
                </a:cubicBezTo>
                <a:cubicBezTo>
                  <a:pt x="1051" y="115"/>
                  <a:pt x="1050" y="114"/>
                  <a:pt x="1050" y="113"/>
                </a:cubicBezTo>
                <a:cubicBezTo>
                  <a:pt x="1050" y="110"/>
                  <a:pt x="1050" y="107"/>
                  <a:pt x="1050" y="105"/>
                </a:cubicBezTo>
                <a:cubicBezTo>
                  <a:pt x="1050" y="101"/>
                  <a:pt x="1049" y="95"/>
                  <a:pt x="1049" y="92"/>
                </a:cubicBezTo>
                <a:cubicBezTo>
                  <a:pt x="1048" y="90"/>
                  <a:pt x="1046" y="89"/>
                  <a:pt x="1044" y="89"/>
                </a:cubicBezTo>
                <a:cubicBezTo>
                  <a:pt x="1042" y="90"/>
                  <a:pt x="1041" y="93"/>
                  <a:pt x="1040" y="103"/>
                </a:cubicBezTo>
                <a:cubicBezTo>
                  <a:pt x="1039" y="115"/>
                  <a:pt x="1038" y="119"/>
                  <a:pt x="1038" y="124"/>
                </a:cubicBezTo>
                <a:cubicBezTo>
                  <a:pt x="1037" y="126"/>
                  <a:pt x="1037" y="129"/>
                  <a:pt x="1037" y="130"/>
                </a:cubicBezTo>
                <a:cubicBezTo>
                  <a:pt x="1037" y="134"/>
                  <a:pt x="1035" y="144"/>
                  <a:pt x="1033" y="146"/>
                </a:cubicBezTo>
                <a:cubicBezTo>
                  <a:pt x="1032" y="147"/>
                  <a:pt x="1029" y="148"/>
                  <a:pt x="1026" y="148"/>
                </a:cubicBezTo>
                <a:cubicBezTo>
                  <a:pt x="1026" y="148"/>
                  <a:pt x="1025" y="146"/>
                  <a:pt x="1024" y="142"/>
                </a:cubicBezTo>
                <a:cubicBezTo>
                  <a:pt x="1023" y="139"/>
                  <a:pt x="1021" y="134"/>
                  <a:pt x="1020" y="133"/>
                </a:cubicBezTo>
                <a:cubicBezTo>
                  <a:pt x="1016" y="127"/>
                  <a:pt x="1011" y="125"/>
                  <a:pt x="1008" y="129"/>
                </a:cubicBezTo>
                <a:cubicBezTo>
                  <a:pt x="1007" y="131"/>
                  <a:pt x="1007" y="131"/>
                  <a:pt x="1008" y="134"/>
                </a:cubicBezTo>
                <a:cubicBezTo>
                  <a:pt x="1008" y="136"/>
                  <a:pt x="1009" y="140"/>
                  <a:pt x="1010" y="143"/>
                </a:cubicBezTo>
                <a:cubicBezTo>
                  <a:pt x="1011" y="145"/>
                  <a:pt x="1012" y="148"/>
                  <a:pt x="1012" y="150"/>
                </a:cubicBezTo>
                <a:cubicBezTo>
                  <a:pt x="1013" y="152"/>
                  <a:pt x="1014" y="156"/>
                  <a:pt x="1014" y="159"/>
                </a:cubicBezTo>
                <a:cubicBezTo>
                  <a:pt x="1014" y="162"/>
                  <a:pt x="1015" y="166"/>
                  <a:pt x="1016" y="167"/>
                </a:cubicBezTo>
                <a:cubicBezTo>
                  <a:pt x="1016" y="169"/>
                  <a:pt x="1017" y="172"/>
                  <a:pt x="1018" y="174"/>
                </a:cubicBezTo>
                <a:cubicBezTo>
                  <a:pt x="1020" y="180"/>
                  <a:pt x="1022" y="185"/>
                  <a:pt x="1025" y="187"/>
                </a:cubicBezTo>
                <a:cubicBezTo>
                  <a:pt x="1028" y="190"/>
                  <a:pt x="1030" y="193"/>
                  <a:pt x="1032" y="200"/>
                </a:cubicBezTo>
                <a:cubicBezTo>
                  <a:pt x="1033" y="203"/>
                  <a:pt x="1035" y="208"/>
                  <a:pt x="1036" y="210"/>
                </a:cubicBezTo>
                <a:cubicBezTo>
                  <a:pt x="1043" y="224"/>
                  <a:pt x="1049" y="249"/>
                  <a:pt x="1055" y="281"/>
                </a:cubicBezTo>
                <a:cubicBezTo>
                  <a:pt x="1058" y="300"/>
                  <a:pt x="1061" y="313"/>
                  <a:pt x="1063" y="319"/>
                </a:cubicBezTo>
                <a:cubicBezTo>
                  <a:pt x="1063" y="322"/>
                  <a:pt x="1063" y="325"/>
                  <a:pt x="1063" y="326"/>
                </a:cubicBezTo>
                <a:cubicBezTo>
                  <a:pt x="1063" y="327"/>
                  <a:pt x="1063" y="329"/>
                  <a:pt x="1064" y="330"/>
                </a:cubicBezTo>
                <a:cubicBezTo>
                  <a:pt x="1064" y="330"/>
                  <a:pt x="1065" y="331"/>
                  <a:pt x="1065" y="333"/>
                </a:cubicBezTo>
                <a:cubicBezTo>
                  <a:pt x="1065" y="334"/>
                  <a:pt x="1065" y="335"/>
                  <a:pt x="1065" y="337"/>
                </a:cubicBezTo>
                <a:close/>
                <a:moveTo>
                  <a:pt x="24" y="1598"/>
                </a:moveTo>
                <a:cubicBezTo>
                  <a:pt x="23" y="1598"/>
                  <a:pt x="20" y="1597"/>
                  <a:pt x="18" y="1597"/>
                </a:cubicBezTo>
                <a:cubicBezTo>
                  <a:pt x="10" y="1595"/>
                  <a:pt x="5" y="1591"/>
                  <a:pt x="2" y="1584"/>
                </a:cubicBezTo>
                <a:cubicBezTo>
                  <a:pt x="0" y="1580"/>
                  <a:pt x="0" y="1569"/>
                  <a:pt x="1" y="1563"/>
                </a:cubicBezTo>
                <a:cubicBezTo>
                  <a:pt x="3" y="1558"/>
                  <a:pt x="10" y="1541"/>
                  <a:pt x="11" y="1541"/>
                </a:cubicBezTo>
                <a:cubicBezTo>
                  <a:pt x="11" y="1541"/>
                  <a:pt x="11" y="1540"/>
                  <a:pt x="11" y="1539"/>
                </a:cubicBezTo>
                <a:cubicBezTo>
                  <a:pt x="11" y="1539"/>
                  <a:pt x="12" y="1537"/>
                  <a:pt x="14" y="1535"/>
                </a:cubicBezTo>
                <a:cubicBezTo>
                  <a:pt x="15" y="1532"/>
                  <a:pt x="17" y="1528"/>
                  <a:pt x="18" y="1524"/>
                </a:cubicBezTo>
                <a:cubicBezTo>
                  <a:pt x="19" y="1520"/>
                  <a:pt x="20" y="1517"/>
                  <a:pt x="20" y="1517"/>
                </a:cubicBezTo>
                <a:cubicBezTo>
                  <a:pt x="21" y="1516"/>
                  <a:pt x="22" y="1510"/>
                  <a:pt x="23" y="1503"/>
                </a:cubicBezTo>
                <a:cubicBezTo>
                  <a:pt x="24" y="1497"/>
                  <a:pt x="25" y="1490"/>
                  <a:pt x="26" y="1489"/>
                </a:cubicBezTo>
                <a:cubicBezTo>
                  <a:pt x="27" y="1486"/>
                  <a:pt x="27" y="1485"/>
                  <a:pt x="24" y="1485"/>
                </a:cubicBezTo>
                <a:cubicBezTo>
                  <a:pt x="21" y="1484"/>
                  <a:pt x="20" y="1481"/>
                  <a:pt x="19" y="1472"/>
                </a:cubicBezTo>
                <a:cubicBezTo>
                  <a:pt x="19" y="1467"/>
                  <a:pt x="19" y="1461"/>
                  <a:pt x="19" y="1459"/>
                </a:cubicBezTo>
                <a:cubicBezTo>
                  <a:pt x="18" y="1456"/>
                  <a:pt x="19" y="1453"/>
                  <a:pt x="19" y="1450"/>
                </a:cubicBezTo>
                <a:cubicBezTo>
                  <a:pt x="29" y="1407"/>
                  <a:pt x="34" y="1390"/>
                  <a:pt x="40" y="1373"/>
                </a:cubicBezTo>
                <a:cubicBezTo>
                  <a:pt x="45" y="1359"/>
                  <a:pt x="45" y="1359"/>
                  <a:pt x="45" y="1359"/>
                </a:cubicBezTo>
                <a:cubicBezTo>
                  <a:pt x="44" y="1354"/>
                  <a:pt x="44" y="1354"/>
                  <a:pt x="44" y="1354"/>
                </a:cubicBezTo>
                <a:cubicBezTo>
                  <a:pt x="44" y="1351"/>
                  <a:pt x="41" y="1342"/>
                  <a:pt x="39" y="1334"/>
                </a:cubicBezTo>
                <a:cubicBezTo>
                  <a:pt x="34" y="1316"/>
                  <a:pt x="33" y="1308"/>
                  <a:pt x="33" y="1298"/>
                </a:cubicBezTo>
                <a:cubicBezTo>
                  <a:pt x="35" y="1274"/>
                  <a:pt x="38" y="1245"/>
                  <a:pt x="42" y="1230"/>
                </a:cubicBezTo>
                <a:cubicBezTo>
                  <a:pt x="45" y="1215"/>
                  <a:pt x="48" y="1207"/>
                  <a:pt x="57" y="1184"/>
                </a:cubicBezTo>
                <a:cubicBezTo>
                  <a:pt x="66" y="1166"/>
                  <a:pt x="66" y="1167"/>
                  <a:pt x="64" y="1159"/>
                </a:cubicBezTo>
                <a:cubicBezTo>
                  <a:pt x="64" y="1156"/>
                  <a:pt x="63" y="1144"/>
                  <a:pt x="63" y="1131"/>
                </a:cubicBezTo>
                <a:cubicBezTo>
                  <a:pt x="63" y="1109"/>
                  <a:pt x="63" y="1109"/>
                  <a:pt x="63" y="1109"/>
                </a:cubicBezTo>
                <a:cubicBezTo>
                  <a:pt x="61" y="1109"/>
                  <a:pt x="61" y="1109"/>
                  <a:pt x="61" y="1109"/>
                </a:cubicBezTo>
                <a:cubicBezTo>
                  <a:pt x="57" y="1110"/>
                  <a:pt x="56" y="1103"/>
                  <a:pt x="58" y="1090"/>
                </a:cubicBezTo>
                <a:cubicBezTo>
                  <a:pt x="61" y="1069"/>
                  <a:pt x="62" y="1063"/>
                  <a:pt x="65" y="1055"/>
                </a:cubicBezTo>
                <a:cubicBezTo>
                  <a:pt x="67" y="1047"/>
                  <a:pt x="67" y="1047"/>
                  <a:pt x="66" y="1042"/>
                </a:cubicBezTo>
                <a:cubicBezTo>
                  <a:pt x="66" y="1039"/>
                  <a:pt x="65" y="1035"/>
                  <a:pt x="65" y="1032"/>
                </a:cubicBezTo>
                <a:cubicBezTo>
                  <a:pt x="65" y="1029"/>
                  <a:pt x="65" y="1024"/>
                  <a:pt x="64" y="1022"/>
                </a:cubicBezTo>
                <a:cubicBezTo>
                  <a:pt x="64" y="1016"/>
                  <a:pt x="64" y="1013"/>
                  <a:pt x="68" y="1008"/>
                </a:cubicBezTo>
                <a:cubicBezTo>
                  <a:pt x="70" y="1004"/>
                  <a:pt x="71" y="1002"/>
                  <a:pt x="71" y="996"/>
                </a:cubicBezTo>
                <a:cubicBezTo>
                  <a:pt x="72" y="992"/>
                  <a:pt x="72" y="987"/>
                  <a:pt x="72" y="984"/>
                </a:cubicBezTo>
                <a:cubicBezTo>
                  <a:pt x="73" y="981"/>
                  <a:pt x="73" y="977"/>
                  <a:pt x="74" y="976"/>
                </a:cubicBezTo>
                <a:cubicBezTo>
                  <a:pt x="75" y="973"/>
                  <a:pt x="75" y="973"/>
                  <a:pt x="73" y="971"/>
                </a:cubicBezTo>
                <a:cubicBezTo>
                  <a:pt x="73" y="969"/>
                  <a:pt x="71" y="968"/>
                  <a:pt x="71" y="967"/>
                </a:cubicBezTo>
                <a:cubicBezTo>
                  <a:pt x="70" y="967"/>
                  <a:pt x="69" y="966"/>
                  <a:pt x="70" y="965"/>
                </a:cubicBezTo>
                <a:cubicBezTo>
                  <a:pt x="70" y="963"/>
                  <a:pt x="70" y="959"/>
                  <a:pt x="69" y="956"/>
                </a:cubicBezTo>
                <a:cubicBezTo>
                  <a:pt x="69" y="952"/>
                  <a:pt x="69" y="947"/>
                  <a:pt x="69" y="945"/>
                </a:cubicBezTo>
                <a:cubicBezTo>
                  <a:pt x="70" y="942"/>
                  <a:pt x="71" y="933"/>
                  <a:pt x="71" y="926"/>
                </a:cubicBezTo>
                <a:cubicBezTo>
                  <a:pt x="73" y="911"/>
                  <a:pt x="74" y="908"/>
                  <a:pt x="79" y="902"/>
                </a:cubicBezTo>
                <a:cubicBezTo>
                  <a:pt x="80" y="900"/>
                  <a:pt x="82" y="898"/>
                  <a:pt x="82" y="898"/>
                </a:cubicBezTo>
                <a:cubicBezTo>
                  <a:pt x="82" y="897"/>
                  <a:pt x="78" y="890"/>
                  <a:pt x="77" y="887"/>
                </a:cubicBezTo>
                <a:cubicBezTo>
                  <a:pt x="74" y="883"/>
                  <a:pt x="74" y="882"/>
                  <a:pt x="74" y="879"/>
                </a:cubicBezTo>
                <a:cubicBezTo>
                  <a:pt x="74" y="875"/>
                  <a:pt x="75" y="875"/>
                  <a:pt x="76" y="874"/>
                </a:cubicBezTo>
                <a:cubicBezTo>
                  <a:pt x="78" y="872"/>
                  <a:pt x="78" y="872"/>
                  <a:pt x="77" y="870"/>
                </a:cubicBezTo>
                <a:cubicBezTo>
                  <a:pt x="75" y="867"/>
                  <a:pt x="75" y="864"/>
                  <a:pt x="77" y="864"/>
                </a:cubicBezTo>
                <a:cubicBezTo>
                  <a:pt x="77" y="863"/>
                  <a:pt x="79" y="864"/>
                  <a:pt x="81" y="865"/>
                </a:cubicBezTo>
                <a:cubicBezTo>
                  <a:pt x="83" y="867"/>
                  <a:pt x="84" y="867"/>
                  <a:pt x="89" y="867"/>
                </a:cubicBezTo>
                <a:cubicBezTo>
                  <a:pt x="95" y="867"/>
                  <a:pt x="95" y="867"/>
                  <a:pt x="95" y="861"/>
                </a:cubicBezTo>
                <a:cubicBezTo>
                  <a:pt x="95" y="857"/>
                  <a:pt x="95" y="856"/>
                  <a:pt x="98" y="854"/>
                </a:cubicBezTo>
                <a:cubicBezTo>
                  <a:pt x="100" y="853"/>
                  <a:pt x="100" y="853"/>
                  <a:pt x="100" y="853"/>
                </a:cubicBezTo>
                <a:cubicBezTo>
                  <a:pt x="100" y="843"/>
                  <a:pt x="100" y="843"/>
                  <a:pt x="100" y="843"/>
                </a:cubicBezTo>
                <a:cubicBezTo>
                  <a:pt x="100" y="836"/>
                  <a:pt x="100" y="833"/>
                  <a:pt x="101" y="832"/>
                </a:cubicBezTo>
                <a:cubicBezTo>
                  <a:pt x="101" y="830"/>
                  <a:pt x="102" y="826"/>
                  <a:pt x="103" y="822"/>
                </a:cubicBezTo>
                <a:cubicBezTo>
                  <a:pt x="104" y="815"/>
                  <a:pt x="104" y="814"/>
                  <a:pt x="106" y="811"/>
                </a:cubicBezTo>
                <a:cubicBezTo>
                  <a:pt x="109" y="809"/>
                  <a:pt x="109" y="809"/>
                  <a:pt x="109" y="809"/>
                </a:cubicBezTo>
                <a:cubicBezTo>
                  <a:pt x="109" y="788"/>
                  <a:pt x="109" y="788"/>
                  <a:pt x="109" y="788"/>
                </a:cubicBezTo>
                <a:cubicBezTo>
                  <a:pt x="110" y="731"/>
                  <a:pt x="109" y="706"/>
                  <a:pt x="103" y="688"/>
                </a:cubicBezTo>
                <a:cubicBezTo>
                  <a:pt x="102" y="682"/>
                  <a:pt x="101" y="674"/>
                  <a:pt x="100" y="647"/>
                </a:cubicBezTo>
                <a:cubicBezTo>
                  <a:pt x="100" y="634"/>
                  <a:pt x="99" y="623"/>
                  <a:pt x="98" y="620"/>
                </a:cubicBezTo>
                <a:cubicBezTo>
                  <a:pt x="98" y="616"/>
                  <a:pt x="97" y="606"/>
                  <a:pt x="96" y="597"/>
                </a:cubicBezTo>
                <a:cubicBezTo>
                  <a:pt x="95" y="580"/>
                  <a:pt x="94" y="568"/>
                  <a:pt x="91" y="557"/>
                </a:cubicBezTo>
                <a:cubicBezTo>
                  <a:pt x="90" y="553"/>
                  <a:pt x="88" y="544"/>
                  <a:pt x="87" y="536"/>
                </a:cubicBezTo>
                <a:cubicBezTo>
                  <a:pt x="85" y="520"/>
                  <a:pt x="83" y="513"/>
                  <a:pt x="78" y="494"/>
                </a:cubicBezTo>
                <a:cubicBezTo>
                  <a:pt x="70" y="469"/>
                  <a:pt x="67" y="458"/>
                  <a:pt x="65" y="449"/>
                </a:cubicBezTo>
                <a:cubicBezTo>
                  <a:pt x="64" y="444"/>
                  <a:pt x="63" y="438"/>
                  <a:pt x="62" y="436"/>
                </a:cubicBezTo>
                <a:cubicBezTo>
                  <a:pt x="59" y="431"/>
                  <a:pt x="56" y="421"/>
                  <a:pt x="53" y="410"/>
                </a:cubicBezTo>
                <a:cubicBezTo>
                  <a:pt x="50" y="397"/>
                  <a:pt x="49" y="394"/>
                  <a:pt x="49" y="390"/>
                </a:cubicBezTo>
                <a:cubicBezTo>
                  <a:pt x="49" y="386"/>
                  <a:pt x="48" y="368"/>
                  <a:pt x="45" y="346"/>
                </a:cubicBezTo>
                <a:cubicBezTo>
                  <a:pt x="43" y="324"/>
                  <a:pt x="39" y="295"/>
                  <a:pt x="38" y="291"/>
                </a:cubicBezTo>
                <a:cubicBezTo>
                  <a:pt x="38" y="289"/>
                  <a:pt x="38" y="286"/>
                  <a:pt x="38" y="284"/>
                </a:cubicBezTo>
                <a:cubicBezTo>
                  <a:pt x="38" y="282"/>
                  <a:pt x="37" y="279"/>
                  <a:pt x="36" y="277"/>
                </a:cubicBezTo>
                <a:cubicBezTo>
                  <a:pt x="36" y="274"/>
                  <a:pt x="35" y="271"/>
                  <a:pt x="35" y="269"/>
                </a:cubicBezTo>
                <a:cubicBezTo>
                  <a:pt x="35" y="267"/>
                  <a:pt x="34" y="264"/>
                  <a:pt x="33" y="261"/>
                </a:cubicBezTo>
                <a:cubicBezTo>
                  <a:pt x="30" y="252"/>
                  <a:pt x="24" y="224"/>
                  <a:pt x="22" y="207"/>
                </a:cubicBezTo>
                <a:cubicBezTo>
                  <a:pt x="21" y="196"/>
                  <a:pt x="20" y="187"/>
                  <a:pt x="20" y="166"/>
                </a:cubicBezTo>
                <a:cubicBezTo>
                  <a:pt x="19" y="136"/>
                  <a:pt x="18" y="105"/>
                  <a:pt x="17" y="97"/>
                </a:cubicBezTo>
                <a:cubicBezTo>
                  <a:pt x="16" y="88"/>
                  <a:pt x="15" y="83"/>
                  <a:pt x="11" y="76"/>
                </a:cubicBezTo>
                <a:cubicBezTo>
                  <a:pt x="7" y="71"/>
                  <a:pt x="5" y="62"/>
                  <a:pt x="4" y="54"/>
                </a:cubicBezTo>
                <a:cubicBezTo>
                  <a:pt x="3" y="51"/>
                  <a:pt x="2" y="47"/>
                  <a:pt x="2" y="44"/>
                </a:cubicBezTo>
                <a:cubicBezTo>
                  <a:pt x="1" y="41"/>
                  <a:pt x="1" y="39"/>
                  <a:pt x="2" y="36"/>
                </a:cubicBezTo>
                <a:cubicBezTo>
                  <a:pt x="2" y="34"/>
                  <a:pt x="2" y="31"/>
                  <a:pt x="2" y="29"/>
                </a:cubicBezTo>
                <a:cubicBezTo>
                  <a:pt x="2" y="23"/>
                  <a:pt x="6" y="15"/>
                  <a:pt x="10" y="15"/>
                </a:cubicBezTo>
                <a:cubicBezTo>
                  <a:pt x="10" y="15"/>
                  <a:pt x="11" y="16"/>
                  <a:pt x="13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5"/>
                  <a:pt x="16" y="15"/>
                  <a:pt x="16" y="15"/>
                </a:cubicBezTo>
                <a:cubicBezTo>
                  <a:pt x="17" y="10"/>
                  <a:pt x="22" y="6"/>
                  <a:pt x="26" y="9"/>
                </a:cubicBezTo>
                <a:cubicBezTo>
                  <a:pt x="27" y="9"/>
                  <a:pt x="28" y="9"/>
                  <a:pt x="28" y="9"/>
                </a:cubicBezTo>
                <a:cubicBezTo>
                  <a:pt x="28" y="8"/>
                  <a:pt x="29" y="7"/>
                  <a:pt x="30" y="5"/>
                </a:cubicBezTo>
                <a:cubicBezTo>
                  <a:pt x="32" y="2"/>
                  <a:pt x="33" y="2"/>
                  <a:pt x="35" y="2"/>
                </a:cubicBezTo>
                <a:cubicBezTo>
                  <a:pt x="37" y="2"/>
                  <a:pt x="38" y="2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4" y="3"/>
                  <a:pt x="44" y="3"/>
                  <a:pt x="44" y="3"/>
                </a:cubicBezTo>
                <a:cubicBezTo>
                  <a:pt x="47" y="0"/>
                  <a:pt x="52" y="2"/>
                  <a:pt x="56" y="8"/>
                </a:cubicBezTo>
                <a:cubicBezTo>
                  <a:pt x="57" y="10"/>
                  <a:pt x="59" y="12"/>
                  <a:pt x="59" y="12"/>
                </a:cubicBezTo>
                <a:cubicBezTo>
                  <a:pt x="60" y="12"/>
                  <a:pt x="62" y="13"/>
                  <a:pt x="63" y="14"/>
                </a:cubicBezTo>
                <a:cubicBezTo>
                  <a:pt x="66" y="15"/>
                  <a:pt x="67" y="17"/>
                  <a:pt x="68" y="26"/>
                </a:cubicBezTo>
                <a:cubicBezTo>
                  <a:pt x="69" y="29"/>
                  <a:pt x="69" y="34"/>
                  <a:pt x="70" y="36"/>
                </a:cubicBezTo>
                <a:cubicBezTo>
                  <a:pt x="71" y="39"/>
                  <a:pt x="71" y="42"/>
                  <a:pt x="71" y="43"/>
                </a:cubicBezTo>
                <a:cubicBezTo>
                  <a:pt x="71" y="47"/>
                  <a:pt x="62" y="65"/>
                  <a:pt x="57" y="72"/>
                </a:cubicBezTo>
                <a:cubicBezTo>
                  <a:pt x="56" y="73"/>
                  <a:pt x="55" y="75"/>
                  <a:pt x="55" y="77"/>
                </a:cubicBezTo>
                <a:cubicBezTo>
                  <a:pt x="54" y="81"/>
                  <a:pt x="54" y="106"/>
                  <a:pt x="55" y="110"/>
                </a:cubicBezTo>
                <a:cubicBezTo>
                  <a:pt x="55" y="113"/>
                  <a:pt x="56" y="119"/>
                  <a:pt x="57" y="126"/>
                </a:cubicBezTo>
                <a:cubicBezTo>
                  <a:pt x="60" y="156"/>
                  <a:pt x="62" y="164"/>
                  <a:pt x="66" y="174"/>
                </a:cubicBezTo>
                <a:cubicBezTo>
                  <a:pt x="71" y="188"/>
                  <a:pt x="77" y="218"/>
                  <a:pt x="79" y="248"/>
                </a:cubicBezTo>
                <a:cubicBezTo>
                  <a:pt x="80" y="259"/>
                  <a:pt x="82" y="264"/>
                  <a:pt x="87" y="270"/>
                </a:cubicBezTo>
                <a:cubicBezTo>
                  <a:pt x="94" y="279"/>
                  <a:pt x="99" y="293"/>
                  <a:pt x="103" y="314"/>
                </a:cubicBezTo>
                <a:cubicBezTo>
                  <a:pt x="103" y="318"/>
                  <a:pt x="105" y="327"/>
                  <a:pt x="106" y="335"/>
                </a:cubicBezTo>
                <a:cubicBezTo>
                  <a:pt x="109" y="355"/>
                  <a:pt x="110" y="358"/>
                  <a:pt x="114" y="362"/>
                </a:cubicBezTo>
                <a:cubicBezTo>
                  <a:pt x="116" y="366"/>
                  <a:pt x="119" y="372"/>
                  <a:pt x="118" y="373"/>
                </a:cubicBezTo>
                <a:cubicBezTo>
                  <a:pt x="118" y="374"/>
                  <a:pt x="122" y="378"/>
                  <a:pt x="123" y="378"/>
                </a:cubicBezTo>
                <a:cubicBezTo>
                  <a:pt x="123" y="378"/>
                  <a:pt x="126" y="381"/>
                  <a:pt x="128" y="384"/>
                </a:cubicBezTo>
                <a:cubicBezTo>
                  <a:pt x="134" y="392"/>
                  <a:pt x="137" y="394"/>
                  <a:pt x="140" y="395"/>
                </a:cubicBezTo>
                <a:cubicBezTo>
                  <a:pt x="141" y="395"/>
                  <a:pt x="143" y="396"/>
                  <a:pt x="144" y="396"/>
                </a:cubicBezTo>
                <a:cubicBezTo>
                  <a:pt x="146" y="397"/>
                  <a:pt x="150" y="401"/>
                  <a:pt x="150" y="403"/>
                </a:cubicBezTo>
                <a:cubicBezTo>
                  <a:pt x="150" y="403"/>
                  <a:pt x="151" y="403"/>
                  <a:pt x="153" y="403"/>
                </a:cubicBezTo>
                <a:cubicBezTo>
                  <a:pt x="154" y="403"/>
                  <a:pt x="156" y="403"/>
                  <a:pt x="157" y="403"/>
                </a:cubicBezTo>
                <a:cubicBezTo>
                  <a:pt x="159" y="404"/>
                  <a:pt x="160" y="404"/>
                  <a:pt x="161" y="401"/>
                </a:cubicBezTo>
                <a:cubicBezTo>
                  <a:pt x="162" y="400"/>
                  <a:pt x="162" y="398"/>
                  <a:pt x="163" y="392"/>
                </a:cubicBezTo>
                <a:cubicBezTo>
                  <a:pt x="163" y="387"/>
                  <a:pt x="162" y="383"/>
                  <a:pt x="162" y="383"/>
                </a:cubicBezTo>
                <a:cubicBezTo>
                  <a:pt x="160" y="382"/>
                  <a:pt x="158" y="380"/>
                  <a:pt x="157" y="379"/>
                </a:cubicBezTo>
                <a:cubicBezTo>
                  <a:pt x="157" y="378"/>
                  <a:pt x="156" y="375"/>
                  <a:pt x="156" y="371"/>
                </a:cubicBezTo>
                <a:cubicBezTo>
                  <a:pt x="155" y="365"/>
                  <a:pt x="155" y="364"/>
                  <a:pt x="156" y="357"/>
                </a:cubicBezTo>
                <a:cubicBezTo>
                  <a:pt x="157" y="349"/>
                  <a:pt x="158" y="345"/>
                  <a:pt x="160" y="344"/>
                </a:cubicBezTo>
                <a:cubicBezTo>
                  <a:pt x="160" y="344"/>
                  <a:pt x="160" y="343"/>
                  <a:pt x="160" y="342"/>
                </a:cubicBezTo>
                <a:cubicBezTo>
                  <a:pt x="158" y="338"/>
                  <a:pt x="159" y="327"/>
                  <a:pt x="162" y="308"/>
                </a:cubicBezTo>
                <a:cubicBezTo>
                  <a:pt x="163" y="301"/>
                  <a:pt x="166" y="293"/>
                  <a:pt x="168" y="291"/>
                </a:cubicBezTo>
                <a:cubicBezTo>
                  <a:pt x="168" y="291"/>
                  <a:pt x="168" y="291"/>
                  <a:pt x="168" y="291"/>
                </a:cubicBezTo>
                <a:cubicBezTo>
                  <a:pt x="168" y="291"/>
                  <a:pt x="168" y="290"/>
                  <a:pt x="169" y="289"/>
                </a:cubicBezTo>
                <a:cubicBezTo>
                  <a:pt x="170" y="289"/>
                  <a:pt x="170" y="288"/>
                  <a:pt x="170" y="288"/>
                </a:cubicBezTo>
                <a:cubicBezTo>
                  <a:pt x="170" y="287"/>
                  <a:pt x="170" y="287"/>
                  <a:pt x="171" y="286"/>
                </a:cubicBezTo>
                <a:cubicBezTo>
                  <a:pt x="171" y="286"/>
                  <a:pt x="173" y="284"/>
                  <a:pt x="174" y="283"/>
                </a:cubicBezTo>
                <a:cubicBezTo>
                  <a:pt x="176" y="281"/>
                  <a:pt x="177" y="280"/>
                  <a:pt x="177" y="280"/>
                </a:cubicBezTo>
                <a:cubicBezTo>
                  <a:pt x="177" y="280"/>
                  <a:pt x="179" y="278"/>
                  <a:pt x="181" y="276"/>
                </a:cubicBezTo>
                <a:cubicBezTo>
                  <a:pt x="183" y="274"/>
                  <a:pt x="185" y="272"/>
                  <a:pt x="186" y="272"/>
                </a:cubicBezTo>
                <a:cubicBezTo>
                  <a:pt x="187" y="272"/>
                  <a:pt x="188" y="272"/>
                  <a:pt x="189" y="270"/>
                </a:cubicBezTo>
                <a:cubicBezTo>
                  <a:pt x="190" y="269"/>
                  <a:pt x="191" y="269"/>
                  <a:pt x="192" y="269"/>
                </a:cubicBezTo>
                <a:cubicBezTo>
                  <a:pt x="193" y="269"/>
                  <a:pt x="194" y="268"/>
                  <a:pt x="194" y="268"/>
                </a:cubicBezTo>
                <a:cubicBezTo>
                  <a:pt x="194" y="267"/>
                  <a:pt x="196" y="267"/>
                  <a:pt x="199" y="267"/>
                </a:cubicBezTo>
                <a:cubicBezTo>
                  <a:pt x="201" y="266"/>
                  <a:pt x="203" y="266"/>
                  <a:pt x="204" y="266"/>
                </a:cubicBezTo>
                <a:cubicBezTo>
                  <a:pt x="205" y="266"/>
                  <a:pt x="206" y="265"/>
                  <a:pt x="206" y="265"/>
                </a:cubicBezTo>
                <a:cubicBezTo>
                  <a:pt x="207" y="264"/>
                  <a:pt x="207" y="264"/>
                  <a:pt x="208" y="265"/>
                </a:cubicBezTo>
                <a:cubicBezTo>
                  <a:pt x="208" y="265"/>
                  <a:pt x="211" y="266"/>
                  <a:pt x="214" y="266"/>
                </a:cubicBezTo>
                <a:cubicBezTo>
                  <a:pt x="221" y="266"/>
                  <a:pt x="222" y="266"/>
                  <a:pt x="224" y="268"/>
                </a:cubicBezTo>
                <a:cubicBezTo>
                  <a:pt x="224" y="269"/>
                  <a:pt x="225" y="269"/>
                  <a:pt x="226" y="269"/>
                </a:cubicBezTo>
                <a:cubicBezTo>
                  <a:pt x="226" y="269"/>
                  <a:pt x="227" y="270"/>
                  <a:pt x="227" y="270"/>
                </a:cubicBezTo>
                <a:cubicBezTo>
                  <a:pt x="227" y="270"/>
                  <a:pt x="229" y="271"/>
                  <a:pt x="231" y="272"/>
                </a:cubicBezTo>
                <a:cubicBezTo>
                  <a:pt x="232" y="272"/>
                  <a:pt x="234" y="273"/>
                  <a:pt x="234" y="273"/>
                </a:cubicBezTo>
                <a:cubicBezTo>
                  <a:pt x="234" y="274"/>
                  <a:pt x="235" y="275"/>
                  <a:pt x="240" y="277"/>
                </a:cubicBezTo>
                <a:cubicBezTo>
                  <a:pt x="241" y="278"/>
                  <a:pt x="243" y="280"/>
                  <a:pt x="245" y="281"/>
                </a:cubicBezTo>
                <a:cubicBezTo>
                  <a:pt x="247" y="283"/>
                  <a:pt x="249" y="284"/>
                  <a:pt x="250" y="285"/>
                </a:cubicBezTo>
                <a:cubicBezTo>
                  <a:pt x="250" y="285"/>
                  <a:pt x="251" y="286"/>
                  <a:pt x="251" y="287"/>
                </a:cubicBezTo>
                <a:cubicBezTo>
                  <a:pt x="251" y="287"/>
                  <a:pt x="252" y="289"/>
                  <a:pt x="254" y="291"/>
                </a:cubicBezTo>
                <a:cubicBezTo>
                  <a:pt x="255" y="293"/>
                  <a:pt x="257" y="295"/>
                  <a:pt x="257" y="296"/>
                </a:cubicBezTo>
                <a:cubicBezTo>
                  <a:pt x="257" y="296"/>
                  <a:pt x="258" y="298"/>
                  <a:pt x="259" y="299"/>
                </a:cubicBezTo>
                <a:cubicBezTo>
                  <a:pt x="261" y="302"/>
                  <a:pt x="261" y="303"/>
                  <a:pt x="262" y="311"/>
                </a:cubicBezTo>
                <a:cubicBezTo>
                  <a:pt x="264" y="329"/>
                  <a:pt x="263" y="343"/>
                  <a:pt x="261" y="347"/>
                </a:cubicBezTo>
                <a:cubicBezTo>
                  <a:pt x="260" y="348"/>
                  <a:pt x="260" y="348"/>
                  <a:pt x="261" y="348"/>
                </a:cubicBezTo>
                <a:cubicBezTo>
                  <a:pt x="263" y="348"/>
                  <a:pt x="264" y="351"/>
                  <a:pt x="265" y="361"/>
                </a:cubicBezTo>
                <a:cubicBezTo>
                  <a:pt x="265" y="366"/>
                  <a:pt x="265" y="369"/>
                  <a:pt x="264" y="372"/>
                </a:cubicBezTo>
                <a:cubicBezTo>
                  <a:pt x="263" y="374"/>
                  <a:pt x="262" y="377"/>
                  <a:pt x="262" y="380"/>
                </a:cubicBezTo>
                <a:cubicBezTo>
                  <a:pt x="261" y="384"/>
                  <a:pt x="259" y="388"/>
                  <a:pt x="257" y="388"/>
                </a:cubicBezTo>
                <a:cubicBezTo>
                  <a:pt x="256" y="388"/>
                  <a:pt x="255" y="388"/>
                  <a:pt x="255" y="388"/>
                </a:cubicBezTo>
                <a:cubicBezTo>
                  <a:pt x="254" y="388"/>
                  <a:pt x="254" y="390"/>
                  <a:pt x="254" y="391"/>
                </a:cubicBezTo>
                <a:cubicBezTo>
                  <a:pt x="254" y="396"/>
                  <a:pt x="253" y="408"/>
                  <a:pt x="252" y="409"/>
                </a:cubicBezTo>
                <a:cubicBezTo>
                  <a:pt x="252" y="410"/>
                  <a:pt x="253" y="409"/>
                  <a:pt x="255" y="407"/>
                </a:cubicBezTo>
                <a:cubicBezTo>
                  <a:pt x="257" y="405"/>
                  <a:pt x="257" y="405"/>
                  <a:pt x="257" y="402"/>
                </a:cubicBezTo>
                <a:cubicBezTo>
                  <a:pt x="257" y="399"/>
                  <a:pt x="258" y="399"/>
                  <a:pt x="260" y="396"/>
                </a:cubicBezTo>
                <a:cubicBezTo>
                  <a:pt x="261" y="394"/>
                  <a:pt x="264" y="393"/>
                  <a:pt x="265" y="392"/>
                </a:cubicBezTo>
                <a:cubicBezTo>
                  <a:pt x="267" y="391"/>
                  <a:pt x="268" y="391"/>
                  <a:pt x="269" y="392"/>
                </a:cubicBezTo>
                <a:cubicBezTo>
                  <a:pt x="269" y="392"/>
                  <a:pt x="271" y="393"/>
                  <a:pt x="272" y="394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77" y="393"/>
                  <a:pt x="277" y="393"/>
                  <a:pt x="277" y="393"/>
                </a:cubicBezTo>
                <a:cubicBezTo>
                  <a:pt x="278" y="392"/>
                  <a:pt x="279" y="390"/>
                  <a:pt x="279" y="390"/>
                </a:cubicBezTo>
                <a:cubicBezTo>
                  <a:pt x="281" y="390"/>
                  <a:pt x="283" y="387"/>
                  <a:pt x="285" y="383"/>
                </a:cubicBezTo>
                <a:cubicBezTo>
                  <a:pt x="286" y="382"/>
                  <a:pt x="288" y="378"/>
                  <a:pt x="291" y="375"/>
                </a:cubicBezTo>
                <a:cubicBezTo>
                  <a:pt x="297" y="368"/>
                  <a:pt x="299" y="365"/>
                  <a:pt x="302" y="349"/>
                </a:cubicBezTo>
                <a:cubicBezTo>
                  <a:pt x="310" y="319"/>
                  <a:pt x="311" y="313"/>
                  <a:pt x="314" y="307"/>
                </a:cubicBezTo>
                <a:cubicBezTo>
                  <a:pt x="316" y="300"/>
                  <a:pt x="320" y="294"/>
                  <a:pt x="323" y="291"/>
                </a:cubicBezTo>
                <a:cubicBezTo>
                  <a:pt x="327" y="287"/>
                  <a:pt x="327" y="284"/>
                  <a:pt x="329" y="267"/>
                </a:cubicBezTo>
                <a:cubicBezTo>
                  <a:pt x="330" y="249"/>
                  <a:pt x="331" y="244"/>
                  <a:pt x="335" y="229"/>
                </a:cubicBezTo>
                <a:cubicBezTo>
                  <a:pt x="337" y="223"/>
                  <a:pt x="339" y="215"/>
                  <a:pt x="340" y="212"/>
                </a:cubicBezTo>
                <a:cubicBezTo>
                  <a:pt x="342" y="205"/>
                  <a:pt x="345" y="196"/>
                  <a:pt x="347" y="191"/>
                </a:cubicBezTo>
                <a:cubicBezTo>
                  <a:pt x="349" y="187"/>
                  <a:pt x="353" y="160"/>
                  <a:pt x="354" y="150"/>
                </a:cubicBezTo>
                <a:cubicBezTo>
                  <a:pt x="354" y="146"/>
                  <a:pt x="355" y="140"/>
                  <a:pt x="356" y="137"/>
                </a:cubicBezTo>
                <a:cubicBezTo>
                  <a:pt x="357" y="129"/>
                  <a:pt x="359" y="113"/>
                  <a:pt x="359" y="108"/>
                </a:cubicBezTo>
                <a:cubicBezTo>
                  <a:pt x="359" y="103"/>
                  <a:pt x="357" y="97"/>
                  <a:pt x="354" y="92"/>
                </a:cubicBezTo>
                <a:cubicBezTo>
                  <a:pt x="351" y="88"/>
                  <a:pt x="349" y="82"/>
                  <a:pt x="347" y="73"/>
                </a:cubicBezTo>
                <a:cubicBezTo>
                  <a:pt x="345" y="63"/>
                  <a:pt x="345" y="59"/>
                  <a:pt x="347" y="55"/>
                </a:cubicBezTo>
                <a:cubicBezTo>
                  <a:pt x="351" y="50"/>
                  <a:pt x="352" y="47"/>
                  <a:pt x="353" y="40"/>
                </a:cubicBezTo>
                <a:cubicBezTo>
                  <a:pt x="354" y="32"/>
                  <a:pt x="357" y="28"/>
                  <a:pt x="361" y="24"/>
                </a:cubicBezTo>
                <a:cubicBezTo>
                  <a:pt x="365" y="21"/>
                  <a:pt x="369" y="22"/>
                  <a:pt x="371" y="27"/>
                </a:cubicBezTo>
                <a:cubicBezTo>
                  <a:pt x="372" y="29"/>
                  <a:pt x="372" y="29"/>
                  <a:pt x="372" y="29"/>
                </a:cubicBezTo>
                <a:cubicBezTo>
                  <a:pt x="375" y="28"/>
                  <a:pt x="375" y="28"/>
                  <a:pt x="375" y="28"/>
                </a:cubicBezTo>
                <a:cubicBezTo>
                  <a:pt x="376" y="27"/>
                  <a:pt x="377" y="26"/>
                  <a:pt x="379" y="27"/>
                </a:cubicBezTo>
                <a:cubicBezTo>
                  <a:pt x="381" y="27"/>
                  <a:pt x="384" y="30"/>
                  <a:pt x="384" y="33"/>
                </a:cubicBezTo>
                <a:cubicBezTo>
                  <a:pt x="385" y="33"/>
                  <a:pt x="385" y="33"/>
                  <a:pt x="387" y="33"/>
                </a:cubicBezTo>
                <a:cubicBezTo>
                  <a:pt x="391" y="30"/>
                  <a:pt x="395" y="33"/>
                  <a:pt x="396" y="38"/>
                </a:cubicBezTo>
                <a:cubicBezTo>
                  <a:pt x="396" y="41"/>
                  <a:pt x="397" y="42"/>
                  <a:pt x="398" y="41"/>
                </a:cubicBezTo>
                <a:cubicBezTo>
                  <a:pt x="400" y="40"/>
                  <a:pt x="403" y="43"/>
                  <a:pt x="404" y="46"/>
                </a:cubicBezTo>
                <a:cubicBezTo>
                  <a:pt x="406" y="50"/>
                  <a:pt x="407" y="56"/>
                  <a:pt x="406" y="59"/>
                </a:cubicBezTo>
                <a:cubicBezTo>
                  <a:pt x="406" y="61"/>
                  <a:pt x="406" y="64"/>
                  <a:pt x="407" y="65"/>
                </a:cubicBezTo>
                <a:cubicBezTo>
                  <a:pt x="407" y="67"/>
                  <a:pt x="407" y="69"/>
                  <a:pt x="406" y="72"/>
                </a:cubicBezTo>
                <a:cubicBezTo>
                  <a:pt x="406" y="74"/>
                  <a:pt x="406" y="78"/>
                  <a:pt x="405" y="82"/>
                </a:cubicBezTo>
                <a:cubicBezTo>
                  <a:pt x="405" y="89"/>
                  <a:pt x="403" y="96"/>
                  <a:pt x="400" y="103"/>
                </a:cubicBezTo>
                <a:cubicBezTo>
                  <a:pt x="398" y="106"/>
                  <a:pt x="396" y="112"/>
                  <a:pt x="395" y="117"/>
                </a:cubicBezTo>
                <a:cubicBezTo>
                  <a:pt x="392" y="126"/>
                  <a:pt x="392" y="126"/>
                  <a:pt x="392" y="126"/>
                </a:cubicBezTo>
                <a:cubicBezTo>
                  <a:pt x="392" y="142"/>
                  <a:pt x="392" y="142"/>
                  <a:pt x="392" y="142"/>
                </a:cubicBezTo>
                <a:cubicBezTo>
                  <a:pt x="393" y="150"/>
                  <a:pt x="392" y="161"/>
                  <a:pt x="392" y="166"/>
                </a:cubicBezTo>
                <a:cubicBezTo>
                  <a:pt x="392" y="171"/>
                  <a:pt x="391" y="183"/>
                  <a:pt x="391" y="193"/>
                </a:cubicBezTo>
                <a:cubicBezTo>
                  <a:pt x="391" y="211"/>
                  <a:pt x="390" y="230"/>
                  <a:pt x="388" y="238"/>
                </a:cubicBezTo>
                <a:cubicBezTo>
                  <a:pt x="386" y="255"/>
                  <a:pt x="383" y="266"/>
                  <a:pt x="379" y="277"/>
                </a:cubicBezTo>
                <a:cubicBezTo>
                  <a:pt x="378" y="279"/>
                  <a:pt x="378" y="282"/>
                  <a:pt x="377" y="285"/>
                </a:cubicBezTo>
                <a:cubicBezTo>
                  <a:pt x="377" y="290"/>
                  <a:pt x="376" y="293"/>
                  <a:pt x="375" y="296"/>
                </a:cubicBezTo>
                <a:cubicBezTo>
                  <a:pt x="374" y="299"/>
                  <a:pt x="372" y="307"/>
                  <a:pt x="370" y="318"/>
                </a:cubicBezTo>
                <a:cubicBezTo>
                  <a:pt x="367" y="334"/>
                  <a:pt x="366" y="339"/>
                  <a:pt x="361" y="381"/>
                </a:cubicBezTo>
                <a:cubicBezTo>
                  <a:pt x="358" y="410"/>
                  <a:pt x="357" y="412"/>
                  <a:pt x="354" y="421"/>
                </a:cubicBezTo>
                <a:cubicBezTo>
                  <a:pt x="352" y="426"/>
                  <a:pt x="350" y="432"/>
                  <a:pt x="349" y="434"/>
                </a:cubicBezTo>
                <a:cubicBezTo>
                  <a:pt x="348" y="437"/>
                  <a:pt x="347" y="440"/>
                  <a:pt x="346" y="442"/>
                </a:cubicBezTo>
                <a:cubicBezTo>
                  <a:pt x="346" y="443"/>
                  <a:pt x="344" y="447"/>
                  <a:pt x="344" y="450"/>
                </a:cubicBezTo>
                <a:cubicBezTo>
                  <a:pt x="343" y="453"/>
                  <a:pt x="342" y="456"/>
                  <a:pt x="342" y="457"/>
                </a:cubicBezTo>
                <a:cubicBezTo>
                  <a:pt x="340" y="463"/>
                  <a:pt x="337" y="472"/>
                  <a:pt x="333" y="483"/>
                </a:cubicBezTo>
                <a:cubicBezTo>
                  <a:pt x="328" y="493"/>
                  <a:pt x="324" y="507"/>
                  <a:pt x="324" y="510"/>
                </a:cubicBezTo>
                <a:cubicBezTo>
                  <a:pt x="324" y="511"/>
                  <a:pt x="323" y="513"/>
                  <a:pt x="322" y="516"/>
                </a:cubicBezTo>
                <a:cubicBezTo>
                  <a:pt x="322" y="519"/>
                  <a:pt x="321" y="525"/>
                  <a:pt x="320" y="532"/>
                </a:cubicBezTo>
                <a:cubicBezTo>
                  <a:pt x="319" y="546"/>
                  <a:pt x="318" y="550"/>
                  <a:pt x="315" y="564"/>
                </a:cubicBezTo>
                <a:cubicBezTo>
                  <a:pt x="314" y="569"/>
                  <a:pt x="313" y="579"/>
                  <a:pt x="312" y="585"/>
                </a:cubicBezTo>
                <a:cubicBezTo>
                  <a:pt x="310" y="598"/>
                  <a:pt x="310" y="598"/>
                  <a:pt x="310" y="598"/>
                </a:cubicBezTo>
                <a:cubicBezTo>
                  <a:pt x="313" y="601"/>
                  <a:pt x="313" y="601"/>
                  <a:pt x="313" y="601"/>
                </a:cubicBezTo>
                <a:cubicBezTo>
                  <a:pt x="317" y="609"/>
                  <a:pt x="318" y="611"/>
                  <a:pt x="318" y="628"/>
                </a:cubicBezTo>
                <a:cubicBezTo>
                  <a:pt x="318" y="640"/>
                  <a:pt x="319" y="650"/>
                  <a:pt x="321" y="661"/>
                </a:cubicBezTo>
                <a:cubicBezTo>
                  <a:pt x="323" y="672"/>
                  <a:pt x="327" y="682"/>
                  <a:pt x="333" y="688"/>
                </a:cubicBezTo>
                <a:cubicBezTo>
                  <a:pt x="338" y="694"/>
                  <a:pt x="344" y="699"/>
                  <a:pt x="346" y="699"/>
                </a:cubicBezTo>
                <a:cubicBezTo>
                  <a:pt x="346" y="699"/>
                  <a:pt x="349" y="700"/>
                  <a:pt x="351" y="701"/>
                </a:cubicBezTo>
                <a:cubicBezTo>
                  <a:pt x="353" y="703"/>
                  <a:pt x="355" y="703"/>
                  <a:pt x="355" y="703"/>
                </a:cubicBezTo>
                <a:cubicBezTo>
                  <a:pt x="355" y="703"/>
                  <a:pt x="356" y="703"/>
                  <a:pt x="358" y="704"/>
                </a:cubicBezTo>
                <a:cubicBezTo>
                  <a:pt x="359" y="705"/>
                  <a:pt x="361" y="705"/>
                  <a:pt x="362" y="706"/>
                </a:cubicBezTo>
                <a:cubicBezTo>
                  <a:pt x="363" y="706"/>
                  <a:pt x="364" y="707"/>
                  <a:pt x="364" y="707"/>
                </a:cubicBezTo>
                <a:cubicBezTo>
                  <a:pt x="364" y="708"/>
                  <a:pt x="362" y="711"/>
                  <a:pt x="359" y="714"/>
                </a:cubicBezTo>
                <a:cubicBezTo>
                  <a:pt x="356" y="717"/>
                  <a:pt x="354" y="720"/>
                  <a:pt x="354" y="720"/>
                </a:cubicBezTo>
                <a:cubicBezTo>
                  <a:pt x="354" y="721"/>
                  <a:pt x="354" y="722"/>
                  <a:pt x="353" y="723"/>
                </a:cubicBezTo>
                <a:cubicBezTo>
                  <a:pt x="352" y="724"/>
                  <a:pt x="349" y="728"/>
                  <a:pt x="347" y="732"/>
                </a:cubicBezTo>
                <a:cubicBezTo>
                  <a:pt x="342" y="741"/>
                  <a:pt x="337" y="748"/>
                  <a:pt x="331" y="756"/>
                </a:cubicBezTo>
                <a:cubicBezTo>
                  <a:pt x="326" y="762"/>
                  <a:pt x="325" y="762"/>
                  <a:pt x="326" y="764"/>
                </a:cubicBezTo>
                <a:cubicBezTo>
                  <a:pt x="326" y="765"/>
                  <a:pt x="327" y="766"/>
                  <a:pt x="327" y="766"/>
                </a:cubicBezTo>
                <a:cubicBezTo>
                  <a:pt x="329" y="766"/>
                  <a:pt x="327" y="768"/>
                  <a:pt x="323" y="774"/>
                </a:cubicBezTo>
                <a:cubicBezTo>
                  <a:pt x="316" y="783"/>
                  <a:pt x="315" y="785"/>
                  <a:pt x="315" y="786"/>
                </a:cubicBezTo>
                <a:cubicBezTo>
                  <a:pt x="315" y="789"/>
                  <a:pt x="303" y="804"/>
                  <a:pt x="299" y="807"/>
                </a:cubicBezTo>
                <a:cubicBezTo>
                  <a:pt x="297" y="808"/>
                  <a:pt x="297" y="809"/>
                  <a:pt x="297" y="811"/>
                </a:cubicBezTo>
                <a:cubicBezTo>
                  <a:pt x="297" y="813"/>
                  <a:pt x="297" y="816"/>
                  <a:pt x="298" y="817"/>
                </a:cubicBezTo>
                <a:cubicBezTo>
                  <a:pt x="300" y="823"/>
                  <a:pt x="301" y="829"/>
                  <a:pt x="301" y="832"/>
                </a:cubicBezTo>
                <a:cubicBezTo>
                  <a:pt x="301" y="834"/>
                  <a:pt x="302" y="837"/>
                  <a:pt x="304" y="841"/>
                </a:cubicBezTo>
                <a:cubicBezTo>
                  <a:pt x="305" y="845"/>
                  <a:pt x="307" y="848"/>
                  <a:pt x="307" y="850"/>
                </a:cubicBezTo>
                <a:cubicBezTo>
                  <a:pt x="307" y="853"/>
                  <a:pt x="307" y="854"/>
                  <a:pt x="309" y="856"/>
                </a:cubicBezTo>
                <a:cubicBezTo>
                  <a:pt x="311" y="859"/>
                  <a:pt x="311" y="860"/>
                  <a:pt x="311" y="863"/>
                </a:cubicBezTo>
                <a:cubicBezTo>
                  <a:pt x="311" y="865"/>
                  <a:pt x="311" y="867"/>
                  <a:pt x="311" y="868"/>
                </a:cubicBezTo>
                <a:cubicBezTo>
                  <a:pt x="311" y="870"/>
                  <a:pt x="311" y="870"/>
                  <a:pt x="315" y="868"/>
                </a:cubicBezTo>
                <a:cubicBezTo>
                  <a:pt x="316" y="868"/>
                  <a:pt x="320" y="867"/>
                  <a:pt x="323" y="866"/>
                </a:cubicBezTo>
                <a:cubicBezTo>
                  <a:pt x="327" y="866"/>
                  <a:pt x="328" y="866"/>
                  <a:pt x="329" y="867"/>
                </a:cubicBezTo>
                <a:cubicBezTo>
                  <a:pt x="331" y="869"/>
                  <a:pt x="331" y="869"/>
                  <a:pt x="329" y="871"/>
                </a:cubicBezTo>
                <a:cubicBezTo>
                  <a:pt x="327" y="872"/>
                  <a:pt x="327" y="872"/>
                  <a:pt x="328" y="872"/>
                </a:cubicBezTo>
                <a:cubicBezTo>
                  <a:pt x="329" y="873"/>
                  <a:pt x="329" y="875"/>
                  <a:pt x="328" y="882"/>
                </a:cubicBezTo>
                <a:cubicBezTo>
                  <a:pt x="326" y="892"/>
                  <a:pt x="326" y="896"/>
                  <a:pt x="331" y="913"/>
                </a:cubicBezTo>
                <a:cubicBezTo>
                  <a:pt x="335" y="927"/>
                  <a:pt x="335" y="931"/>
                  <a:pt x="335" y="943"/>
                </a:cubicBezTo>
                <a:cubicBezTo>
                  <a:pt x="335" y="951"/>
                  <a:pt x="335" y="953"/>
                  <a:pt x="337" y="958"/>
                </a:cubicBezTo>
                <a:cubicBezTo>
                  <a:pt x="338" y="961"/>
                  <a:pt x="339" y="964"/>
                  <a:pt x="338" y="965"/>
                </a:cubicBezTo>
                <a:cubicBezTo>
                  <a:pt x="338" y="965"/>
                  <a:pt x="337" y="967"/>
                  <a:pt x="335" y="967"/>
                </a:cubicBezTo>
                <a:cubicBezTo>
                  <a:pt x="333" y="969"/>
                  <a:pt x="332" y="969"/>
                  <a:pt x="332" y="970"/>
                </a:cubicBezTo>
                <a:cubicBezTo>
                  <a:pt x="332" y="970"/>
                  <a:pt x="332" y="972"/>
                  <a:pt x="333" y="974"/>
                </a:cubicBezTo>
                <a:cubicBezTo>
                  <a:pt x="334" y="978"/>
                  <a:pt x="334" y="987"/>
                  <a:pt x="333" y="1001"/>
                </a:cubicBezTo>
                <a:cubicBezTo>
                  <a:pt x="333" y="1004"/>
                  <a:pt x="333" y="1006"/>
                  <a:pt x="333" y="1007"/>
                </a:cubicBezTo>
                <a:cubicBezTo>
                  <a:pt x="334" y="1009"/>
                  <a:pt x="336" y="1019"/>
                  <a:pt x="336" y="1027"/>
                </a:cubicBezTo>
                <a:cubicBezTo>
                  <a:pt x="337" y="1033"/>
                  <a:pt x="337" y="1034"/>
                  <a:pt x="339" y="1035"/>
                </a:cubicBezTo>
                <a:cubicBezTo>
                  <a:pt x="342" y="1038"/>
                  <a:pt x="342" y="1040"/>
                  <a:pt x="341" y="1044"/>
                </a:cubicBezTo>
                <a:cubicBezTo>
                  <a:pt x="341" y="1046"/>
                  <a:pt x="340" y="1048"/>
                  <a:pt x="339" y="1049"/>
                </a:cubicBezTo>
                <a:cubicBezTo>
                  <a:pt x="337" y="1051"/>
                  <a:pt x="337" y="1057"/>
                  <a:pt x="337" y="1102"/>
                </a:cubicBezTo>
                <a:cubicBezTo>
                  <a:pt x="337" y="1146"/>
                  <a:pt x="336" y="1150"/>
                  <a:pt x="334" y="1157"/>
                </a:cubicBezTo>
                <a:cubicBezTo>
                  <a:pt x="333" y="1162"/>
                  <a:pt x="333" y="1162"/>
                  <a:pt x="333" y="1162"/>
                </a:cubicBezTo>
                <a:cubicBezTo>
                  <a:pt x="335" y="1169"/>
                  <a:pt x="335" y="1169"/>
                  <a:pt x="335" y="1169"/>
                </a:cubicBezTo>
                <a:cubicBezTo>
                  <a:pt x="337" y="1174"/>
                  <a:pt x="338" y="1179"/>
                  <a:pt x="339" y="1182"/>
                </a:cubicBezTo>
                <a:cubicBezTo>
                  <a:pt x="339" y="1185"/>
                  <a:pt x="340" y="1194"/>
                  <a:pt x="342" y="1200"/>
                </a:cubicBezTo>
                <a:cubicBezTo>
                  <a:pt x="344" y="1206"/>
                  <a:pt x="346" y="1216"/>
                  <a:pt x="347" y="1221"/>
                </a:cubicBezTo>
                <a:cubicBezTo>
                  <a:pt x="348" y="1226"/>
                  <a:pt x="350" y="1235"/>
                  <a:pt x="352" y="1242"/>
                </a:cubicBezTo>
                <a:cubicBezTo>
                  <a:pt x="357" y="1260"/>
                  <a:pt x="357" y="1261"/>
                  <a:pt x="365" y="1301"/>
                </a:cubicBezTo>
                <a:cubicBezTo>
                  <a:pt x="367" y="1312"/>
                  <a:pt x="368" y="1317"/>
                  <a:pt x="370" y="1337"/>
                </a:cubicBezTo>
                <a:cubicBezTo>
                  <a:pt x="372" y="1351"/>
                  <a:pt x="371" y="1378"/>
                  <a:pt x="368" y="1402"/>
                </a:cubicBezTo>
                <a:cubicBezTo>
                  <a:pt x="366" y="1414"/>
                  <a:pt x="362" y="1429"/>
                  <a:pt x="359" y="1438"/>
                </a:cubicBezTo>
                <a:cubicBezTo>
                  <a:pt x="358" y="1440"/>
                  <a:pt x="358" y="1444"/>
                  <a:pt x="357" y="1447"/>
                </a:cubicBezTo>
                <a:cubicBezTo>
                  <a:pt x="357" y="1457"/>
                  <a:pt x="355" y="1467"/>
                  <a:pt x="353" y="1471"/>
                </a:cubicBezTo>
                <a:cubicBezTo>
                  <a:pt x="353" y="1473"/>
                  <a:pt x="352" y="1477"/>
                  <a:pt x="352" y="1484"/>
                </a:cubicBezTo>
                <a:cubicBezTo>
                  <a:pt x="352" y="1494"/>
                  <a:pt x="353" y="1495"/>
                  <a:pt x="354" y="1496"/>
                </a:cubicBezTo>
                <a:cubicBezTo>
                  <a:pt x="356" y="1498"/>
                  <a:pt x="363" y="1500"/>
                  <a:pt x="368" y="1501"/>
                </a:cubicBezTo>
                <a:cubicBezTo>
                  <a:pt x="370" y="1501"/>
                  <a:pt x="372" y="1501"/>
                  <a:pt x="373" y="1502"/>
                </a:cubicBezTo>
                <a:cubicBezTo>
                  <a:pt x="374" y="1503"/>
                  <a:pt x="375" y="1503"/>
                  <a:pt x="376" y="1503"/>
                </a:cubicBezTo>
                <a:cubicBezTo>
                  <a:pt x="376" y="1503"/>
                  <a:pt x="376" y="1503"/>
                  <a:pt x="376" y="1504"/>
                </a:cubicBezTo>
                <a:cubicBezTo>
                  <a:pt x="374" y="1505"/>
                  <a:pt x="368" y="1505"/>
                  <a:pt x="361" y="1504"/>
                </a:cubicBezTo>
                <a:cubicBezTo>
                  <a:pt x="355" y="1503"/>
                  <a:pt x="353" y="1503"/>
                  <a:pt x="355" y="1504"/>
                </a:cubicBezTo>
                <a:cubicBezTo>
                  <a:pt x="356" y="1504"/>
                  <a:pt x="359" y="1510"/>
                  <a:pt x="361" y="1514"/>
                </a:cubicBezTo>
                <a:cubicBezTo>
                  <a:pt x="362" y="1519"/>
                  <a:pt x="363" y="1523"/>
                  <a:pt x="361" y="1524"/>
                </a:cubicBezTo>
                <a:cubicBezTo>
                  <a:pt x="361" y="1526"/>
                  <a:pt x="361" y="1526"/>
                  <a:pt x="362" y="1531"/>
                </a:cubicBezTo>
                <a:cubicBezTo>
                  <a:pt x="363" y="1534"/>
                  <a:pt x="364" y="1538"/>
                  <a:pt x="365" y="1539"/>
                </a:cubicBezTo>
                <a:cubicBezTo>
                  <a:pt x="368" y="1548"/>
                  <a:pt x="369" y="1562"/>
                  <a:pt x="366" y="1569"/>
                </a:cubicBezTo>
                <a:cubicBezTo>
                  <a:pt x="362" y="1578"/>
                  <a:pt x="351" y="1583"/>
                  <a:pt x="335" y="1582"/>
                </a:cubicBezTo>
                <a:cubicBezTo>
                  <a:pt x="328" y="1581"/>
                  <a:pt x="328" y="1581"/>
                  <a:pt x="322" y="1579"/>
                </a:cubicBezTo>
                <a:cubicBezTo>
                  <a:pt x="313" y="1576"/>
                  <a:pt x="308" y="1572"/>
                  <a:pt x="304" y="1564"/>
                </a:cubicBezTo>
                <a:cubicBezTo>
                  <a:pt x="300" y="1557"/>
                  <a:pt x="299" y="1552"/>
                  <a:pt x="301" y="1535"/>
                </a:cubicBezTo>
                <a:cubicBezTo>
                  <a:pt x="302" y="1531"/>
                  <a:pt x="302" y="1526"/>
                  <a:pt x="302" y="1524"/>
                </a:cubicBezTo>
                <a:cubicBezTo>
                  <a:pt x="302" y="1519"/>
                  <a:pt x="302" y="1519"/>
                  <a:pt x="301" y="1519"/>
                </a:cubicBezTo>
                <a:cubicBezTo>
                  <a:pt x="295" y="1519"/>
                  <a:pt x="285" y="1508"/>
                  <a:pt x="280" y="1497"/>
                </a:cubicBezTo>
                <a:cubicBezTo>
                  <a:pt x="276" y="1489"/>
                  <a:pt x="276" y="1485"/>
                  <a:pt x="279" y="1476"/>
                </a:cubicBezTo>
                <a:cubicBezTo>
                  <a:pt x="281" y="1470"/>
                  <a:pt x="281" y="1470"/>
                  <a:pt x="281" y="1470"/>
                </a:cubicBezTo>
                <a:cubicBezTo>
                  <a:pt x="279" y="1464"/>
                  <a:pt x="279" y="1464"/>
                  <a:pt x="279" y="1464"/>
                </a:cubicBezTo>
                <a:cubicBezTo>
                  <a:pt x="278" y="1459"/>
                  <a:pt x="278" y="1457"/>
                  <a:pt x="278" y="1449"/>
                </a:cubicBezTo>
                <a:cubicBezTo>
                  <a:pt x="278" y="1440"/>
                  <a:pt x="278" y="1439"/>
                  <a:pt x="282" y="1431"/>
                </a:cubicBezTo>
                <a:cubicBezTo>
                  <a:pt x="286" y="1425"/>
                  <a:pt x="286" y="1423"/>
                  <a:pt x="284" y="1419"/>
                </a:cubicBezTo>
                <a:cubicBezTo>
                  <a:pt x="283" y="1417"/>
                  <a:pt x="280" y="1413"/>
                  <a:pt x="279" y="1411"/>
                </a:cubicBezTo>
                <a:cubicBezTo>
                  <a:pt x="274" y="1405"/>
                  <a:pt x="274" y="1404"/>
                  <a:pt x="272" y="1395"/>
                </a:cubicBezTo>
                <a:cubicBezTo>
                  <a:pt x="272" y="1391"/>
                  <a:pt x="270" y="1381"/>
                  <a:pt x="269" y="1372"/>
                </a:cubicBezTo>
                <a:cubicBezTo>
                  <a:pt x="266" y="1357"/>
                  <a:pt x="265" y="1349"/>
                  <a:pt x="260" y="1321"/>
                </a:cubicBezTo>
                <a:cubicBezTo>
                  <a:pt x="258" y="1305"/>
                  <a:pt x="257" y="1301"/>
                  <a:pt x="256" y="1293"/>
                </a:cubicBezTo>
                <a:cubicBezTo>
                  <a:pt x="254" y="1283"/>
                  <a:pt x="250" y="1258"/>
                  <a:pt x="248" y="1252"/>
                </a:cubicBezTo>
                <a:cubicBezTo>
                  <a:pt x="247" y="1248"/>
                  <a:pt x="244" y="1234"/>
                  <a:pt x="242" y="1224"/>
                </a:cubicBezTo>
                <a:cubicBezTo>
                  <a:pt x="242" y="1223"/>
                  <a:pt x="241" y="1218"/>
                  <a:pt x="240" y="1213"/>
                </a:cubicBezTo>
                <a:cubicBezTo>
                  <a:pt x="236" y="1195"/>
                  <a:pt x="234" y="1179"/>
                  <a:pt x="233" y="1167"/>
                </a:cubicBezTo>
                <a:cubicBezTo>
                  <a:pt x="232" y="1160"/>
                  <a:pt x="232" y="1149"/>
                  <a:pt x="231" y="1142"/>
                </a:cubicBezTo>
                <a:cubicBezTo>
                  <a:pt x="230" y="1135"/>
                  <a:pt x="228" y="1120"/>
                  <a:pt x="226" y="1108"/>
                </a:cubicBezTo>
                <a:cubicBezTo>
                  <a:pt x="223" y="1082"/>
                  <a:pt x="222" y="1075"/>
                  <a:pt x="221" y="1069"/>
                </a:cubicBezTo>
                <a:cubicBezTo>
                  <a:pt x="219" y="1062"/>
                  <a:pt x="213" y="1044"/>
                  <a:pt x="209" y="1031"/>
                </a:cubicBezTo>
                <a:cubicBezTo>
                  <a:pt x="207" y="1024"/>
                  <a:pt x="205" y="1017"/>
                  <a:pt x="204" y="1015"/>
                </a:cubicBezTo>
                <a:cubicBezTo>
                  <a:pt x="204" y="1012"/>
                  <a:pt x="203" y="1012"/>
                  <a:pt x="202" y="1012"/>
                </a:cubicBezTo>
                <a:cubicBezTo>
                  <a:pt x="201" y="1012"/>
                  <a:pt x="201" y="1012"/>
                  <a:pt x="201" y="1016"/>
                </a:cubicBezTo>
                <a:cubicBezTo>
                  <a:pt x="200" y="1022"/>
                  <a:pt x="197" y="1034"/>
                  <a:pt x="192" y="1046"/>
                </a:cubicBezTo>
                <a:cubicBezTo>
                  <a:pt x="187" y="1058"/>
                  <a:pt x="183" y="1070"/>
                  <a:pt x="176" y="1090"/>
                </a:cubicBezTo>
                <a:cubicBezTo>
                  <a:pt x="169" y="1110"/>
                  <a:pt x="167" y="1117"/>
                  <a:pt x="164" y="1140"/>
                </a:cubicBezTo>
                <a:cubicBezTo>
                  <a:pt x="161" y="1159"/>
                  <a:pt x="158" y="1177"/>
                  <a:pt x="156" y="1190"/>
                </a:cubicBezTo>
                <a:cubicBezTo>
                  <a:pt x="155" y="1198"/>
                  <a:pt x="149" y="1232"/>
                  <a:pt x="147" y="1248"/>
                </a:cubicBezTo>
                <a:cubicBezTo>
                  <a:pt x="146" y="1256"/>
                  <a:pt x="145" y="1261"/>
                  <a:pt x="139" y="1290"/>
                </a:cubicBezTo>
                <a:cubicBezTo>
                  <a:pt x="135" y="1309"/>
                  <a:pt x="134" y="1314"/>
                  <a:pt x="133" y="1326"/>
                </a:cubicBezTo>
                <a:cubicBezTo>
                  <a:pt x="132" y="1331"/>
                  <a:pt x="131" y="1337"/>
                  <a:pt x="130" y="1339"/>
                </a:cubicBezTo>
                <a:cubicBezTo>
                  <a:pt x="128" y="1343"/>
                  <a:pt x="128" y="1349"/>
                  <a:pt x="124" y="1372"/>
                </a:cubicBezTo>
                <a:cubicBezTo>
                  <a:pt x="124" y="1378"/>
                  <a:pt x="123" y="1387"/>
                  <a:pt x="122" y="1392"/>
                </a:cubicBezTo>
                <a:cubicBezTo>
                  <a:pt x="121" y="1397"/>
                  <a:pt x="120" y="1406"/>
                  <a:pt x="119" y="1413"/>
                </a:cubicBezTo>
                <a:cubicBezTo>
                  <a:pt x="117" y="1428"/>
                  <a:pt x="114" y="1441"/>
                  <a:pt x="112" y="1450"/>
                </a:cubicBezTo>
                <a:cubicBezTo>
                  <a:pt x="110" y="1455"/>
                  <a:pt x="109" y="1457"/>
                  <a:pt x="106" y="1462"/>
                </a:cubicBezTo>
                <a:cubicBezTo>
                  <a:pt x="102" y="1467"/>
                  <a:pt x="99" y="1473"/>
                  <a:pt x="97" y="1478"/>
                </a:cubicBezTo>
                <a:cubicBezTo>
                  <a:pt x="97" y="1479"/>
                  <a:pt x="96" y="1481"/>
                  <a:pt x="96" y="1481"/>
                </a:cubicBezTo>
                <a:cubicBezTo>
                  <a:pt x="95" y="1481"/>
                  <a:pt x="94" y="1482"/>
                  <a:pt x="94" y="1482"/>
                </a:cubicBezTo>
                <a:cubicBezTo>
                  <a:pt x="92" y="1484"/>
                  <a:pt x="92" y="1484"/>
                  <a:pt x="93" y="1488"/>
                </a:cubicBezTo>
                <a:cubicBezTo>
                  <a:pt x="94" y="1490"/>
                  <a:pt x="94" y="1495"/>
                  <a:pt x="95" y="1499"/>
                </a:cubicBezTo>
                <a:cubicBezTo>
                  <a:pt x="95" y="1507"/>
                  <a:pt x="94" y="1510"/>
                  <a:pt x="90" y="1519"/>
                </a:cubicBezTo>
                <a:cubicBezTo>
                  <a:pt x="88" y="1523"/>
                  <a:pt x="82" y="1531"/>
                  <a:pt x="81" y="1531"/>
                </a:cubicBezTo>
                <a:cubicBezTo>
                  <a:pt x="81" y="1532"/>
                  <a:pt x="81" y="1532"/>
                  <a:pt x="81" y="1533"/>
                </a:cubicBezTo>
                <a:cubicBezTo>
                  <a:pt x="82" y="1533"/>
                  <a:pt x="81" y="1533"/>
                  <a:pt x="81" y="1533"/>
                </a:cubicBezTo>
                <a:cubicBezTo>
                  <a:pt x="81" y="1533"/>
                  <a:pt x="79" y="1533"/>
                  <a:pt x="78" y="1534"/>
                </a:cubicBezTo>
                <a:cubicBezTo>
                  <a:pt x="77" y="1536"/>
                  <a:pt x="75" y="1536"/>
                  <a:pt x="74" y="1536"/>
                </a:cubicBezTo>
                <a:cubicBezTo>
                  <a:pt x="71" y="1536"/>
                  <a:pt x="71" y="1536"/>
                  <a:pt x="71" y="1538"/>
                </a:cubicBezTo>
                <a:cubicBezTo>
                  <a:pt x="69" y="1542"/>
                  <a:pt x="69" y="1546"/>
                  <a:pt x="69" y="1561"/>
                </a:cubicBezTo>
                <a:cubicBezTo>
                  <a:pt x="69" y="1581"/>
                  <a:pt x="69" y="1581"/>
                  <a:pt x="63" y="1588"/>
                </a:cubicBezTo>
                <a:cubicBezTo>
                  <a:pt x="58" y="1593"/>
                  <a:pt x="53" y="1596"/>
                  <a:pt x="48" y="1597"/>
                </a:cubicBezTo>
                <a:cubicBezTo>
                  <a:pt x="42" y="1599"/>
                  <a:pt x="26" y="1599"/>
                  <a:pt x="24" y="1598"/>
                </a:cubicBezTo>
                <a:close/>
                <a:moveTo>
                  <a:pt x="982" y="341"/>
                </a:moveTo>
                <a:cubicBezTo>
                  <a:pt x="982" y="341"/>
                  <a:pt x="982" y="342"/>
                  <a:pt x="981" y="342"/>
                </a:cubicBezTo>
                <a:cubicBezTo>
                  <a:pt x="980" y="342"/>
                  <a:pt x="980" y="341"/>
                  <a:pt x="980" y="341"/>
                </a:cubicBezTo>
                <a:cubicBezTo>
                  <a:pt x="980" y="341"/>
                  <a:pt x="981" y="341"/>
                  <a:pt x="982" y="341"/>
                </a:cubicBezTo>
                <a:close/>
                <a:moveTo>
                  <a:pt x="1376" y="1207"/>
                </a:moveTo>
                <a:cubicBezTo>
                  <a:pt x="1374" y="1207"/>
                  <a:pt x="1362" y="1203"/>
                  <a:pt x="1359" y="1200"/>
                </a:cubicBezTo>
                <a:cubicBezTo>
                  <a:pt x="1358" y="1200"/>
                  <a:pt x="1355" y="1198"/>
                  <a:pt x="1354" y="1197"/>
                </a:cubicBezTo>
                <a:cubicBezTo>
                  <a:pt x="1352" y="1194"/>
                  <a:pt x="1352" y="1194"/>
                  <a:pt x="1342" y="1193"/>
                </a:cubicBezTo>
                <a:cubicBezTo>
                  <a:pt x="1314" y="1191"/>
                  <a:pt x="1308" y="1190"/>
                  <a:pt x="1288" y="1192"/>
                </a:cubicBezTo>
                <a:cubicBezTo>
                  <a:pt x="1277" y="1193"/>
                  <a:pt x="1268" y="1194"/>
                  <a:pt x="1267" y="1194"/>
                </a:cubicBezTo>
                <a:cubicBezTo>
                  <a:pt x="1267" y="1194"/>
                  <a:pt x="1266" y="1194"/>
                  <a:pt x="1265" y="1195"/>
                </a:cubicBezTo>
                <a:cubicBezTo>
                  <a:pt x="1263" y="1197"/>
                  <a:pt x="1255" y="1201"/>
                  <a:pt x="1250" y="1202"/>
                </a:cubicBezTo>
                <a:cubicBezTo>
                  <a:pt x="1244" y="1203"/>
                  <a:pt x="1237" y="1203"/>
                  <a:pt x="1234" y="1201"/>
                </a:cubicBezTo>
                <a:cubicBezTo>
                  <a:pt x="1230" y="1199"/>
                  <a:pt x="1224" y="1192"/>
                  <a:pt x="1221" y="1187"/>
                </a:cubicBezTo>
                <a:cubicBezTo>
                  <a:pt x="1219" y="1184"/>
                  <a:pt x="1218" y="1183"/>
                  <a:pt x="1218" y="1183"/>
                </a:cubicBezTo>
                <a:cubicBezTo>
                  <a:pt x="1217" y="1183"/>
                  <a:pt x="1217" y="1183"/>
                  <a:pt x="1218" y="1182"/>
                </a:cubicBezTo>
                <a:cubicBezTo>
                  <a:pt x="1218" y="1182"/>
                  <a:pt x="1217" y="1180"/>
                  <a:pt x="1216" y="1178"/>
                </a:cubicBezTo>
                <a:cubicBezTo>
                  <a:pt x="1214" y="1176"/>
                  <a:pt x="1214" y="1174"/>
                  <a:pt x="1213" y="1170"/>
                </a:cubicBezTo>
                <a:cubicBezTo>
                  <a:pt x="1212" y="1161"/>
                  <a:pt x="1211" y="1157"/>
                  <a:pt x="1208" y="1155"/>
                </a:cubicBezTo>
                <a:cubicBezTo>
                  <a:pt x="1205" y="1151"/>
                  <a:pt x="1204" y="1148"/>
                  <a:pt x="1203" y="1140"/>
                </a:cubicBezTo>
                <a:cubicBezTo>
                  <a:pt x="1203" y="1136"/>
                  <a:pt x="1202" y="1127"/>
                  <a:pt x="1202" y="1119"/>
                </a:cubicBezTo>
                <a:cubicBezTo>
                  <a:pt x="1201" y="1112"/>
                  <a:pt x="1200" y="1103"/>
                  <a:pt x="1200" y="1098"/>
                </a:cubicBezTo>
                <a:cubicBezTo>
                  <a:pt x="1200" y="1089"/>
                  <a:pt x="1200" y="1081"/>
                  <a:pt x="1199" y="1080"/>
                </a:cubicBezTo>
                <a:cubicBezTo>
                  <a:pt x="1199" y="1080"/>
                  <a:pt x="1196" y="1079"/>
                  <a:pt x="1187" y="1079"/>
                </a:cubicBezTo>
                <a:cubicBezTo>
                  <a:pt x="1186" y="1079"/>
                  <a:pt x="1185" y="1078"/>
                  <a:pt x="1185" y="1078"/>
                </a:cubicBezTo>
                <a:cubicBezTo>
                  <a:pt x="1185" y="1077"/>
                  <a:pt x="1185" y="1070"/>
                  <a:pt x="1186" y="1063"/>
                </a:cubicBezTo>
                <a:cubicBezTo>
                  <a:pt x="1188" y="1050"/>
                  <a:pt x="1189" y="1041"/>
                  <a:pt x="1191" y="1018"/>
                </a:cubicBezTo>
                <a:cubicBezTo>
                  <a:pt x="1191" y="1012"/>
                  <a:pt x="1192" y="1004"/>
                  <a:pt x="1193" y="1000"/>
                </a:cubicBezTo>
                <a:cubicBezTo>
                  <a:pt x="1194" y="996"/>
                  <a:pt x="1194" y="991"/>
                  <a:pt x="1195" y="989"/>
                </a:cubicBezTo>
                <a:cubicBezTo>
                  <a:pt x="1195" y="983"/>
                  <a:pt x="1194" y="973"/>
                  <a:pt x="1194" y="975"/>
                </a:cubicBezTo>
                <a:cubicBezTo>
                  <a:pt x="1192" y="985"/>
                  <a:pt x="1189" y="989"/>
                  <a:pt x="1180" y="994"/>
                </a:cubicBezTo>
                <a:cubicBezTo>
                  <a:pt x="1177" y="996"/>
                  <a:pt x="1174" y="998"/>
                  <a:pt x="1172" y="1001"/>
                </a:cubicBezTo>
                <a:cubicBezTo>
                  <a:pt x="1169" y="1004"/>
                  <a:pt x="1167" y="1006"/>
                  <a:pt x="1168" y="1006"/>
                </a:cubicBezTo>
                <a:cubicBezTo>
                  <a:pt x="1168" y="1006"/>
                  <a:pt x="1168" y="1007"/>
                  <a:pt x="1167" y="1007"/>
                </a:cubicBezTo>
                <a:cubicBezTo>
                  <a:pt x="1166" y="1009"/>
                  <a:pt x="1167" y="1025"/>
                  <a:pt x="1169" y="1031"/>
                </a:cubicBezTo>
                <a:cubicBezTo>
                  <a:pt x="1170" y="1033"/>
                  <a:pt x="1171" y="1036"/>
                  <a:pt x="1171" y="1038"/>
                </a:cubicBezTo>
                <a:cubicBezTo>
                  <a:pt x="1172" y="1040"/>
                  <a:pt x="1174" y="1044"/>
                  <a:pt x="1176" y="1048"/>
                </a:cubicBezTo>
                <a:cubicBezTo>
                  <a:pt x="1178" y="1052"/>
                  <a:pt x="1179" y="1055"/>
                  <a:pt x="1179" y="1056"/>
                </a:cubicBezTo>
                <a:cubicBezTo>
                  <a:pt x="1179" y="1056"/>
                  <a:pt x="1180" y="1058"/>
                  <a:pt x="1181" y="1059"/>
                </a:cubicBezTo>
                <a:cubicBezTo>
                  <a:pt x="1183" y="1061"/>
                  <a:pt x="1183" y="1062"/>
                  <a:pt x="1184" y="1066"/>
                </a:cubicBezTo>
                <a:cubicBezTo>
                  <a:pt x="1185" y="1076"/>
                  <a:pt x="1183" y="1077"/>
                  <a:pt x="1180" y="1067"/>
                </a:cubicBezTo>
                <a:cubicBezTo>
                  <a:pt x="1179" y="1064"/>
                  <a:pt x="1178" y="1062"/>
                  <a:pt x="1178" y="1061"/>
                </a:cubicBezTo>
                <a:cubicBezTo>
                  <a:pt x="1177" y="1061"/>
                  <a:pt x="1176" y="1059"/>
                  <a:pt x="1176" y="1057"/>
                </a:cubicBezTo>
                <a:cubicBezTo>
                  <a:pt x="1175" y="1056"/>
                  <a:pt x="1174" y="1054"/>
                  <a:pt x="1173" y="1054"/>
                </a:cubicBezTo>
                <a:cubicBezTo>
                  <a:pt x="1173" y="1054"/>
                  <a:pt x="1173" y="1053"/>
                  <a:pt x="1173" y="1052"/>
                </a:cubicBezTo>
                <a:cubicBezTo>
                  <a:pt x="1173" y="1051"/>
                  <a:pt x="1171" y="1047"/>
                  <a:pt x="1168" y="1042"/>
                </a:cubicBezTo>
                <a:cubicBezTo>
                  <a:pt x="1167" y="1040"/>
                  <a:pt x="1164" y="1025"/>
                  <a:pt x="1164" y="1021"/>
                </a:cubicBezTo>
                <a:cubicBezTo>
                  <a:pt x="1164" y="1019"/>
                  <a:pt x="1164" y="1018"/>
                  <a:pt x="1163" y="1017"/>
                </a:cubicBezTo>
                <a:cubicBezTo>
                  <a:pt x="1163" y="1017"/>
                  <a:pt x="1162" y="1020"/>
                  <a:pt x="1162" y="1024"/>
                </a:cubicBezTo>
                <a:cubicBezTo>
                  <a:pt x="1162" y="1032"/>
                  <a:pt x="1159" y="1037"/>
                  <a:pt x="1149" y="1050"/>
                </a:cubicBezTo>
                <a:cubicBezTo>
                  <a:pt x="1139" y="1063"/>
                  <a:pt x="1133" y="1074"/>
                  <a:pt x="1131" y="1082"/>
                </a:cubicBezTo>
                <a:cubicBezTo>
                  <a:pt x="1128" y="1092"/>
                  <a:pt x="1125" y="1101"/>
                  <a:pt x="1124" y="1101"/>
                </a:cubicBezTo>
                <a:cubicBezTo>
                  <a:pt x="1123" y="1103"/>
                  <a:pt x="1123" y="1103"/>
                  <a:pt x="1123" y="1101"/>
                </a:cubicBezTo>
                <a:cubicBezTo>
                  <a:pt x="1122" y="1101"/>
                  <a:pt x="1121" y="1098"/>
                  <a:pt x="1119" y="1095"/>
                </a:cubicBezTo>
                <a:cubicBezTo>
                  <a:pt x="1117" y="1090"/>
                  <a:pt x="1117" y="1090"/>
                  <a:pt x="1121" y="1077"/>
                </a:cubicBezTo>
                <a:cubicBezTo>
                  <a:pt x="1123" y="1072"/>
                  <a:pt x="1130" y="1056"/>
                  <a:pt x="1131" y="1054"/>
                </a:cubicBezTo>
                <a:cubicBezTo>
                  <a:pt x="1132" y="1053"/>
                  <a:pt x="1137" y="1044"/>
                  <a:pt x="1140" y="1039"/>
                </a:cubicBezTo>
                <a:cubicBezTo>
                  <a:pt x="1141" y="1036"/>
                  <a:pt x="1146" y="1028"/>
                  <a:pt x="1148" y="1026"/>
                </a:cubicBezTo>
                <a:cubicBezTo>
                  <a:pt x="1150" y="1024"/>
                  <a:pt x="1151" y="1022"/>
                  <a:pt x="1151" y="1019"/>
                </a:cubicBezTo>
                <a:cubicBezTo>
                  <a:pt x="1153" y="1004"/>
                  <a:pt x="1156" y="989"/>
                  <a:pt x="1160" y="982"/>
                </a:cubicBezTo>
                <a:cubicBezTo>
                  <a:pt x="1162" y="977"/>
                  <a:pt x="1170" y="967"/>
                  <a:pt x="1176" y="963"/>
                </a:cubicBezTo>
                <a:cubicBezTo>
                  <a:pt x="1178" y="960"/>
                  <a:pt x="1180" y="959"/>
                  <a:pt x="1180" y="956"/>
                </a:cubicBezTo>
                <a:cubicBezTo>
                  <a:pt x="1182" y="948"/>
                  <a:pt x="1187" y="943"/>
                  <a:pt x="1191" y="943"/>
                </a:cubicBezTo>
                <a:cubicBezTo>
                  <a:pt x="1192" y="943"/>
                  <a:pt x="1195" y="941"/>
                  <a:pt x="1194" y="940"/>
                </a:cubicBezTo>
                <a:cubicBezTo>
                  <a:pt x="1194" y="940"/>
                  <a:pt x="1194" y="935"/>
                  <a:pt x="1195" y="929"/>
                </a:cubicBezTo>
                <a:cubicBezTo>
                  <a:pt x="1195" y="924"/>
                  <a:pt x="1196" y="913"/>
                  <a:pt x="1196" y="905"/>
                </a:cubicBezTo>
                <a:cubicBezTo>
                  <a:pt x="1196" y="898"/>
                  <a:pt x="1197" y="890"/>
                  <a:pt x="1197" y="888"/>
                </a:cubicBezTo>
                <a:cubicBezTo>
                  <a:pt x="1198" y="884"/>
                  <a:pt x="1201" y="873"/>
                  <a:pt x="1203" y="872"/>
                </a:cubicBezTo>
                <a:cubicBezTo>
                  <a:pt x="1203" y="871"/>
                  <a:pt x="1204" y="868"/>
                  <a:pt x="1205" y="864"/>
                </a:cubicBezTo>
                <a:cubicBezTo>
                  <a:pt x="1205" y="861"/>
                  <a:pt x="1206" y="857"/>
                  <a:pt x="1206" y="856"/>
                </a:cubicBezTo>
                <a:cubicBezTo>
                  <a:pt x="1207" y="853"/>
                  <a:pt x="1208" y="847"/>
                  <a:pt x="1207" y="845"/>
                </a:cubicBezTo>
                <a:cubicBezTo>
                  <a:pt x="1206" y="844"/>
                  <a:pt x="1206" y="842"/>
                  <a:pt x="1207" y="841"/>
                </a:cubicBezTo>
                <a:cubicBezTo>
                  <a:pt x="1207" y="840"/>
                  <a:pt x="1207" y="838"/>
                  <a:pt x="1207" y="836"/>
                </a:cubicBezTo>
                <a:cubicBezTo>
                  <a:pt x="1206" y="830"/>
                  <a:pt x="1207" y="827"/>
                  <a:pt x="1211" y="823"/>
                </a:cubicBezTo>
                <a:cubicBezTo>
                  <a:pt x="1214" y="820"/>
                  <a:pt x="1214" y="820"/>
                  <a:pt x="1217" y="808"/>
                </a:cubicBezTo>
                <a:cubicBezTo>
                  <a:pt x="1224" y="781"/>
                  <a:pt x="1227" y="765"/>
                  <a:pt x="1228" y="754"/>
                </a:cubicBezTo>
                <a:cubicBezTo>
                  <a:pt x="1229" y="748"/>
                  <a:pt x="1229" y="748"/>
                  <a:pt x="1229" y="748"/>
                </a:cubicBezTo>
                <a:cubicBezTo>
                  <a:pt x="1224" y="748"/>
                  <a:pt x="1224" y="748"/>
                  <a:pt x="1224" y="748"/>
                </a:cubicBezTo>
                <a:cubicBezTo>
                  <a:pt x="1218" y="749"/>
                  <a:pt x="1214" y="748"/>
                  <a:pt x="1213" y="745"/>
                </a:cubicBezTo>
                <a:cubicBezTo>
                  <a:pt x="1212" y="744"/>
                  <a:pt x="1212" y="743"/>
                  <a:pt x="1213" y="739"/>
                </a:cubicBezTo>
                <a:cubicBezTo>
                  <a:pt x="1214" y="737"/>
                  <a:pt x="1214" y="734"/>
                  <a:pt x="1215" y="734"/>
                </a:cubicBezTo>
                <a:cubicBezTo>
                  <a:pt x="1215" y="733"/>
                  <a:pt x="1216" y="730"/>
                  <a:pt x="1217" y="727"/>
                </a:cubicBezTo>
                <a:cubicBezTo>
                  <a:pt x="1219" y="722"/>
                  <a:pt x="1219" y="721"/>
                  <a:pt x="1219" y="714"/>
                </a:cubicBezTo>
                <a:cubicBezTo>
                  <a:pt x="1219" y="709"/>
                  <a:pt x="1220" y="704"/>
                  <a:pt x="1220" y="702"/>
                </a:cubicBezTo>
                <a:cubicBezTo>
                  <a:pt x="1221" y="701"/>
                  <a:pt x="1221" y="699"/>
                  <a:pt x="1221" y="698"/>
                </a:cubicBezTo>
                <a:cubicBezTo>
                  <a:pt x="1222" y="696"/>
                  <a:pt x="1223" y="695"/>
                  <a:pt x="1224" y="693"/>
                </a:cubicBezTo>
                <a:cubicBezTo>
                  <a:pt x="1226" y="691"/>
                  <a:pt x="1225" y="690"/>
                  <a:pt x="1218" y="671"/>
                </a:cubicBezTo>
                <a:cubicBezTo>
                  <a:pt x="1216" y="668"/>
                  <a:pt x="1215" y="663"/>
                  <a:pt x="1215" y="661"/>
                </a:cubicBezTo>
                <a:cubicBezTo>
                  <a:pt x="1214" y="659"/>
                  <a:pt x="1216" y="645"/>
                  <a:pt x="1217" y="640"/>
                </a:cubicBezTo>
                <a:cubicBezTo>
                  <a:pt x="1217" y="639"/>
                  <a:pt x="1218" y="635"/>
                  <a:pt x="1218" y="632"/>
                </a:cubicBezTo>
                <a:cubicBezTo>
                  <a:pt x="1219" y="624"/>
                  <a:pt x="1220" y="619"/>
                  <a:pt x="1224" y="611"/>
                </a:cubicBezTo>
                <a:cubicBezTo>
                  <a:pt x="1230" y="597"/>
                  <a:pt x="1232" y="589"/>
                  <a:pt x="1235" y="569"/>
                </a:cubicBezTo>
                <a:cubicBezTo>
                  <a:pt x="1236" y="563"/>
                  <a:pt x="1238" y="549"/>
                  <a:pt x="1240" y="538"/>
                </a:cubicBezTo>
                <a:cubicBezTo>
                  <a:pt x="1243" y="521"/>
                  <a:pt x="1243" y="518"/>
                  <a:pt x="1243" y="512"/>
                </a:cubicBezTo>
                <a:cubicBezTo>
                  <a:pt x="1243" y="509"/>
                  <a:pt x="1242" y="502"/>
                  <a:pt x="1241" y="499"/>
                </a:cubicBezTo>
                <a:cubicBezTo>
                  <a:pt x="1240" y="496"/>
                  <a:pt x="1240" y="490"/>
                  <a:pt x="1239" y="485"/>
                </a:cubicBezTo>
                <a:cubicBezTo>
                  <a:pt x="1239" y="481"/>
                  <a:pt x="1239" y="473"/>
                  <a:pt x="1238" y="468"/>
                </a:cubicBezTo>
                <a:cubicBezTo>
                  <a:pt x="1238" y="460"/>
                  <a:pt x="1238" y="446"/>
                  <a:pt x="1239" y="445"/>
                </a:cubicBezTo>
                <a:cubicBezTo>
                  <a:pt x="1239" y="444"/>
                  <a:pt x="1238" y="440"/>
                  <a:pt x="1238" y="435"/>
                </a:cubicBezTo>
                <a:cubicBezTo>
                  <a:pt x="1237" y="430"/>
                  <a:pt x="1236" y="422"/>
                  <a:pt x="1236" y="418"/>
                </a:cubicBezTo>
                <a:cubicBezTo>
                  <a:pt x="1235" y="415"/>
                  <a:pt x="1235" y="412"/>
                  <a:pt x="1234" y="412"/>
                </a:cubicBezTo>
                <a:cubicBezTo>
                  <a:pt x="1234" y="412"/>
                  <a:pt x="1233" y="411"/>
                  <a:pt x="1233" y="410"/>
                </a:cubicBezTo>
                <a:cubicBezTo>
                  <a:pt x="1232" y="408"/>
                  <a:pt x="1232" y="406"/>
                  <a:pt x="1232" y="401"/>
                </a:cubicBezTo>
                <a:cubicBezTo>
                  <a:pt x="1232" y="394"/>
                  <a:pt x="1231" y="382"/>
                  <a:pt x="1228" y="376"/>
                </a:cubicBezTo>
                <a:cubicBezTo>
                  <a:pt x="1228" y="375"/>
                  <a:pt x="1227" y="372"/>
                  <a:pt x="1227" y="371"/>
                </a:cubicBezTo>
                <a:cubicBezTo>
                  <a:pt x="1227" y="369"/>
                  <a:pt x="1229" y="366"/>
                  <a:pt x="1231" y="366"/>
                </a:cubicBezTo>
                <a:cubicBezTo>
                  <a:pt x="1232" y="366"/>
                  <a:pt x="1233" y="364"/>
                  <a:pt x="1233" y="364"/>
                </a:cubicBezTo>
                <a:cubicBezTo>
                  <a:pt x="1233" y="363"/>
                  <a:pt x="1234" y="361"/>
                  <a:pt x="1234" y="360"/>
                </a:cubicBezTo>
                <a:cubicBezTo>
                  <a:pt x="1235" y="359"/>
                  <a:pt x="1236" y="357"/>
                  <a:pt x="1236" y="340"/>
                </a:cubicBezTo>
                <a:cubicBezTo>
                  <a:pt x="1236" y="325"/>
                  <a:pt x="1236" y="320"/>
                  <a:pt x="1237" y="317"/>
                </a:cubicBezTo>
                <a:cubicBezTo>
                  <a:pt x="1238" y="313"/>
                  <a:pt x="1238" y="312"/>
                  <a:pt x="1238" y="308"/>
                </a:cubicBezTo>
                <a:cubicBezTo>
                  <a:pt x="1237" y="304"/>
                  <a:pt x="1237" y="300"/>
                  <a:pt x="1238" y="285"/>
                </a:cubicBezTo>
                <a:cubicBezTo>
                  <a:pt x="1238" y="275"/>
                  <a:pt x="1239" y="262"/>
                  <a:pt x="1239" y="255"/>
                </a:cubicBezTo>
                <a:cubicBezTo>
                  <a:pt x="1240" y="225"/>
                  <a:pt x="1242" y="198"/>
                  <a:pt x="1245" y="180"/>
                </a:cubicBezTo>
                <a:cubicBezTo>
                  <a:pt x="1246" y="178"/>
                  <a:pt x="1246" y="173"/>
                  <a:pt x="1247" y="170"/>
                </a:cubicBezTo>
                <a:cubicBezTo>
                  <a:pt x="1247" y="164"/>
                  <a:pt x="1247" y="164"/>
                  <a:pt x="1245" y="164"/>
                </a:cubicBezTo>
                <a:cubicBezTo>
                  <a:pt x="1244" y="163"/>
                  <a:pt x="1242" y="163"/>
                  <a:pt x="1241" y="163"/>
                </a:cubicBezTo>
                <a:cubicBezTo>
                  <a:pt x="1238" y="163"/>
                  <a:pt x="1237" y="162"/>
                  <a:pt x="1236" y="160"/>
                </a:cubicBezTo>
                <a:cubicBezTo>
                  <a:pt x="1235" y="159"/>
                  <a:pt x="1234" y="157"/>
                  <a:pt x="1234" y="156"/>
                </a:cubicBezTo>
                <a:cubicBezTo>
                  <a:pt x="1234" y="154"/>
                  <a:pt x="1236" y="152"/>
                  <a:pt x="1238" y="153"/>
                </a:cubicBezTo>
                <a:cubicBezTo>
                  <a:pt x="1240" y="153"/>
                  <a:pt x="1243" y="153"/>
                  <a:pt x="1247" y="150"/>
                </a:cubicBezTo>
                <a:cubicBezTo>
                  <a:pt x="1250" y="149"/>
                  <a:pt x="1253" y="148"/>
                  <a:pt x="1257" y="148"/>
                </a:cubicBezTo>
                <a:cubicBezTo>
                  <a:pt x="1261" y="147"/>
                  <a:pt x="1264" y="146"/>
                  <a:pt x="1267" y="145"/>
                </a:cubicBezTo>
                <a:cubicBezTo>
                  <a:pt x="1273" y="141"/>
                  <a:pt x="1279" y="140"/>
                  <a:pt x="1289" y="141"/>
                </a:cubicBezTo>
                <a:cubicBezTo>
                  <a:pt x="1294" y="141"/>
                  <a:pt x="1299" y="142"/>
                  <a:pt x="1300" y="142"/>
                </a:cubicBezTo>
                <a:cubicBezTo>
                  <a:pt x="1304" y="144"/>
                  <a:pt x="1310" y="143"/>
                  <a:pt x="1313" y="141"/>
                </a:cubicBezTo>
                <a:cubicBezTo>
                  <a:pt x="1317" y="139"/>
                  <a:pt x="1323" y="139"/>
                  <a:pt x="1325" y="141"/>
                </a:cubicBezTo>
                <a:cubicBezTo>
                  <a:pt x="1325" y="142"/>
                  <a:pt x="1326" y="144"/>
                  <a:pt x="1326" y="145"/>
                </a:cubicBezTo>
                <a:cubicBezTo>
                  <a:pt x="1326" y="146"/>
                  <a:pt x="1322" y="149"/>
                  <a:pt x="1321" y="149"/>
                </a:cubicBezTo>
                <a:cubicBezTo>
                  <a:pt x="1320" y="149"/>
                  <a:pt x="1318" y="150"/>
                  <a:pt x="1317" y="152"/>
                </a:cubicBezTo>
                <a:cubicBezTo>
                  <a:pt x="1314" y="154"/>
                  <a:pt x="1313" y="155"/>
                  <a:pt x="1309" y="155"/>
                </a:cubicBezTo>
                <a:cubicBezTo>
                  <a:pt x="1304" y="155"/>
                  <a:pt x="1303" y="156"/>
                  <a:pt x="1302" y="158"/>
                </a:cubicBezTo>
                <a:cubicBezTo>
                  <a:pt x="1299" y="161"/>
                  <a:pt x="1294" y="163"/>
                  <a:pt x="1290" y="163"/>
                </a:cubicBezTo>
                <a:cubicBezTo>
                  <a:pt x="1288" y="162"/>
                  <a:pt x="1288" y="162"/>
                  <a:pt x="1288" y="165"/>
                </a:cubicBezTo>
                <a:cubicBezTo>
                  <a:pt x="1288" y="167"/>
                  <a:pt x="1285" y="170"/>
                  <a:pt x="1281" y="170"/>
                </a:cubicBezTo>
                <a:cubicBezTo>
                  <a:pt x="1278" y="171"/>
                  <a:pt x="1278" y="171"/>
                  <a:pt x="1278" y="171"/>
                </a:cubicBezTo>
                <a:cubicBezTo>
                  <a:pt x="1278" y="176"/>
                  <a:pt x="1278" y="176"/>
                  <a:pt x="1278" y="176"/>
                </a:cubicBezTo>
                <a:cubicBezTo>
                  <a:pt x="1277" y="190"/>
                  <a:pt x="1277" y="206"/>
                  <a:pt x="1277" y="219"/>
                </a:cubicBezTo>
                <a:cubicBezTo>
                  <a:pt x="1277" y="226"/>
                  <a:pt x="1277" y="245"/>
                  <a:pt x="1277" y="261"/>
                </a:cubicBezTo>
                <a:cubicBezTo>
                  <a:pt x="1277" y="284"/>
                  <a:pt x="1277" y="291"/>
                  <a:pt x="1276" y="297"/>
                </a:cubicBezTo>
                <a:cubicBezTo>
                  <a:pt x="1275" y="305"/>
                  <a:pt x="1275" y="316"/>
                  <a:pt x="1276" y="318"/>
                </a:cubicBezTo>
                <a:cubicBezTo>
                  <a:pt x="1277" y="318"/>
                  <a:pt x="1277" y="319"/>
                  <a:pt x="1277" y="320"/>
                </a:cubicBezTo>
                <a:cubicBezTo>
                  <a:pt x="1277" y="321"/>
                  <a:pt x="1277" y="321"/>
                  <a:pt x="1278" y="320"/>
                </a:cubicBezTo>
                <a:cubicBezTo>
                  <a:pt x="1278" y="320"/>
                  <a:pt x="1279" y="319"/>
                  <a:pt x="1278" y="319"/>
                </a:cubicBezTo>
                <a:cubicBezTo>
                  <a:pt x="1278" y="317"/>
                  <a:pt x="1279" y="314"/>
                  <a:pt x="1281" y="314"/>
                </a:cubicBezTo>
                <a:cubicBezTo>
                  <a:pt x="1283" y="314"/>
                  <a:pt x="1287" y="316"/>
                  <a:pt x="1287" y="318"/>
                </a:cubicBezTo>
                <a:cubicBezTo>
                  <a:pt x="1288" y="319"/>
                  <a:pt x="1289" y="317"/>
                  <a:pt x="1289" y="315"/>
                </a:cubicBezTo>
                <a:cubicBezTo>
                  <a:pt x="1289" y="314"/>
                  <a:pt x="1290" y="313"/>
                  <a:pt x="1291" y="312"/>
                </a:cubicBezTo>
                <a:cubicBezTo>
                  <a:pt x="1293" y="310"/>
                  <a:pt x="1293" y="310"/>
                  <a:pt x="1293" y="310"/>
                </a:cubicBezTo>
                <a:cubicBezTo>
                  <a:pt x="1291" y="308"/>
                  <a:pt x="1291" y="308"/>
                  <a:pt x="1291" y="308"/>
                </a:cubicBezTo>
                <a:cubicBezTo>
                  <a:pt x="1289" y="306"/>
                  <a:pt x="1289" y="305"/>
                  <a:pt x="1289" y="303"/>
                </a:cubicBezTo>
                <a:cubicBezTo>
                  <a:pt x="1290" y="300"/>
                  <a:pt x="1292" y="298"/>
                  <a:pt x="1295" y="297"/>
                </a:cubicBezTo>
                <a:cubicBezTo>
                  <a:pt x="1296" y="296"/>
                  <a:pt x="1298" y="296"/>
                  <a:pt x="1298" y="295"/>
                </a:cubicBezTo>
                <a:cubicBezTo>
                  <a:pt x="1298" y="294"/>
                  <a:pt x="1299" y="294"/>
                  <a:pt x="1299" y="294"/>
                </a:cubicBezTo>
                <a:cubicBezTo>
                  <a:pt x="1300" y="294"/>
                  <a:pt x="1301" y="293"/>
                  <a:pt x="1301" y="293"/>
                </a:cubicBezTo>
                <a:cubicBezTo>
                  <a:pt x="1302" y="292"/>
                  <a:pt x="1303" y="291"/>
                  <a:pt x="1303" y="291"/>
                </a:cubicBezTo>
                <a:cubicBezTo>
                  <a:pt x="1304" y="291"/>
                  <a:pt x="1304" y="291"/>
                  <a:pt x="1304" y="290"/>
                </a:cubicBezTo>
                <a:cubicBezTo>
                  <a:pt x="1303" y="290"/>
                  <a:pt x="1303" y="290"/>
                  <a:pt x="1304" y="290"/>
                </a:cubicBezTo>
                <a:cubicBezTo>
                  <a:pt x="1304" y="290"/>
                  <a:pt x="1306" y="290"/>
                  <a:pt x="1308" y="289"/>
                </a:cubicBezTo>
                <a:cubicBezTo>
                  <a:pt x="1311" y="288"/>
                  <a:pt x="1317" y="287"/>
                  <a:pt x="1319" y="288"/>
                </a:cubicBezTo>
                <a:cubicBezTo>
                  <a:pt x="1320" y="288"/>
                  <a:pt x="1324" y="290"/>
                  <a:pt x="1327" y="291"/>
                </a:cubicBezTo>
                <a:cubicBezTo>
                  <a:pt x="1330" y="293"/>
                  <a:pt x="1334" y="295"/>
                  <a:pt x="1335" y="295"/>
                </a:cubicBezTo>
                <a:cubicBezTo>
                  <a:pt x="1336" y="295"/>
                  <a:pt x="1337" y="296"/>
                  <a:pt x="1337" y="297"/>
                </a:cubicBezTo>
                <a:cubicBezTo>
                  <a:pt x="1338" y="298"/>
                  <a:pt x="1338" y="299"/>
                  <a:pt x="1338" y="299"/>
                </a:cubicBezTo>
                <a:cubicBezTo>
                  <a:pt x="1339" y="299"/>
                  <a:pt x="1339" y="299"/>
                  <a:pt x="1338" y="299"/>
                </a:cubicBezTo>
                <a:cubicBezTo>
                  <a:pt x="1338" y="297"/>
                  <a:pt x="1339" y="297"/>
                  <a:pt x="1341" y="298"/>
                </a:cubicBezTo>
                <a:cubicBezTo>
                  <a:pt x="1341" y="299"/>
                  <a:pt x="1342" y="299"/>
                  <a:pt x="1342" y="299"/>
                </a:cubicBezTo>
                <a:cubicBezTo>
                  <a:pt x="1342" y="298"/>
                  <a:pt x="1343" y="298"/>
                  <a:pt x="1344" y="298"/>
                </a:cubicBezTo>
                <a:cubicBezTo>
                  <a:pt x="1344" y="299"/>
                  <a:pt x="1345" y="298"/>
                  <a:pt x="1345" y="297"/>
                </a:cubicBezTo>
                <a:cubicBezTo>
                  <a:pt x="1345" y="296"/>
                  <a:pt x="1346" y="296"/>
                  <a:pt x="1346" y="296"/>
                </a:cubicBezTo>
                <a:cubicBezTo>
                  <a:pt x="1346" y="297"/>
                  <a:pt x="1348" y="297"/>
                  <a:pt x="1350" y="297"/>
                </a:cubicBezTo>
                <a:cubicBezTo>
                  <a:pt x="1354" y="297"/>
                  <a:pt x="1357" y="299"/>
                  <a:pt x="1356" y="300"/>
                </a:cubicBezTo>
                <a:cubicBezTo>
                  <a:pt x="1356" y="300"/>
                  <a:pt x="1354" y="300"/>
                  <a:pt x="1354" y="299"/>
                </a:cubicBezTo>
                <a:cubicBezTo>
                  <a:pt x="1354" y="299"/>
                  <a:pt x="1354" y="299"/>
                  <a:pt x="1353" y="299"/>
                </a:cubicBezTo>
                <a:cubicBezTo>
                  <a:pt x="1351" y="300"/>
                  <a:pt x="1352" y="302"/>
                  <a:pt x="1354" y="303"/>
                </a:cubicBezTo>
                <a:cubicBezTo>
                  <a:pt x="1357" y="305"/>
                  <a:pt x="1357" y="305"/>
                  <a:pt x="1357" y="303"/>
                </a:cubicBezTo>
                <a:cubicBezTo>
                  <a:pt x="1357" y="302"/>
                  <a:pt x="1358" y="302"/>
                  <a:pt x="1359" y="304"/>
                </a:cubicBezTo>
                <a:cubicBezTo>
                  <a:pt x="1359" y="305"/>
                  <a:pt x="1360" y="307"/>
                  <a:pt x="1361" y="307"/>
                </a:cubicBezTo>
                <a:cubicBezTo>
                  <a:pt x="1361" y="307"/>
                  <a:pt x="1362" y="307"/>
                  <a:pt x="1363" y="308"/>
                </a:cubicBezTo>
                <a:cubicBezTo>
                  <a:pt x="1365" y="310"/>
                  <a:pt x="1367" y="310"/>
                  <a:pt x="1366" y="307"/>
                </a:cubicBezTo>
                <a:cubicBezTo>
                  <a:pt x="1366" y="306"/>
                  <a:pt x="1366" y="306"/>
                  <a:pt x="1367" y="306"/>
                </a:cubicBezTo>
                <a:cubicBezTo>
                  <a:pt x="1368" y="307"/>
                  <a:pt x="1368" y="307"/>
                  <a:pt x="1368" y="308"/>
                </a:cubicBezTo>
                <a:cubicBezTo>
                  <a:pt x="1368" y="309"/>
                  <a:pt x="1368" y="309"/>
                  <a:pt x="1370" y="308"/>
                </a:cubicBezTo>
                <a:cubicBezTo>
                  <a:pt x="1373" y="307"/>
                  <a:pt x="1374" y="307"/>
                  <a:pt x="1378" y="309"/>
                </a:cubicBezTo>
                <a:cubicBezTo>
                  <a:pt x="1381" y="309"/>
                  <a:pt x="1385" y="310"/>
                  <a:pt x="1387" y="311"/>
                </a:cubicBezTo>
                <a:cubicBezTo>
                  <a:pt x="1390" y="311"/>
                  <a:pt x="1393" y="312"/>
                  <a:pt x="1395" y="313"/>
                </a:cubicBezTo>
                <a:cubicBezTo>
                  <a:pt x="1396" y="313"/>
                  <a:pt x="1397" y="313"/>
                  <a:pt x="1397" y="313"/>
                </a:cubicBezTo>
                <a:cubicBezTo>
                  <a:pt x="1398" y="313"/>
                  <a:pt x="1399" y="313"/>
                  <a:pt x="1401" y="314"/>
                </a:cubicBezTo>
                <a:cubicBezTo>
                  <a:pt x="1402" y="315"/>
                  <a:pt x="1404" y="316"/>
                  <a:pt x="1406" y="316"/>
                </a:cubicBezTo>
                <a:cubicBezTo>
                  <a:pt x="1407" y="315"/>
                  <a:pt x="1409" y="316"/>
                  <a:pt x="1410" y="317"/>
                </a:cubicBezTo>
                <a:cubicBezTo>
                  <a:pt x="1411" y="318"/>
                  <a:pt x="1412" y="319"/>
                  <a:pt x="1417" y="319"/>
                </a:cubicBezTo>
                <a:cubicBezTo>
                  <a:pt x="1423" y="319"/>
                  <a:pt x="1424" y="319"/>
                  <a:pt x="1427" y="321"/>
                </a:cubicBezTo>
                <a:cubicBezTo>
                  <a:pt x="1429" y="323"/>
                  <a:pt x="1431" y="325"/>
                  <a:pt x="1431" y="325"/>
                </a:cubicBezTo>
                <a:cubicBezTo>
                  <a:pt x="1431" y="326"/>
                  <a:pt x="1431" y="326"/>
                  <a:pt x="1432" y="326"/>
                </a:cubicBezTo>
                <a:cubicBezTo>
                  <a:pt x="1432" y="326"/>
                  <a:pt x="1434" y="326"/>
                  <a:pt x="1436" y="325"/>
                </a:cubicBezTo>
                <a:cubicBezTo>
                  <a:pt x="1438" y="325"/>
                  <a:pt x="1439" y="325"/>
                  <a:pt x="1439" y="326"/>
                </a:cubicBezTo>
                <a:cubicBezTo>
                  <a:pt x="1439" y="327"/>
                  <a:pt x="1439" y="327"/>
                  <a:pt x="1440" y="328"/>
                </a:cubicBezTo>
                <a:cubicBezTo>
                  <a:pt x="1442" y="328"/>
                  <a:pt x="1446" y="333"/>
                  <a:pt x="1446" y="334"/>
                </a:cubicBezTo>
                <a:cubicBezTo>
                  <a:pt x="1446" y="334"/>
                  <a:pt x="1446" y="335"/>
                  <a:pt x="1447" y="336"/>
                </a:cubicBezTo>
                <a:cubicBezTo>
                  <a:pt x="1447" y="336"/>
                  <a:pt x="1448" y="336"/>
                  <a:pt x="1448" y="336"/>
                </a:cubicBezTo>
                <a:cubicBezTo>
                  <a:pt x="1448" y="335"/>
                  <a:pt x="1447" y="335"/>
                  <a:pt x="1447" y="335"/>
                </a:cubicBezTo>
                <a:cubicBezTo>
                  <a:pt x="1446" y="334"/>
                  <a:pt x="1446" y="333"/>
                  <a:pt x="1447" y="333"/>
                </a:cubicBezTo>
                <a:cubicBezTo>
                  <a:pt x="1449" y="334"/>
                  <a:pt x="1449" y="338"/>
                  <a:pt x="1447" y="340"/>
                </a:cubicBezTo>
                <a:cubicBezTo>
                  <a:pt x="1446" y="341"/>
                  <a:pt x="1446" y="342"/>
                  <a:pt x="1446" y="343"/>
                </a:cubicBezTo>
                <a:cubicBezTo>
                  <a:pt x="1447" y="344"/>
                  <a:pt x="1447" y="346"/>
                  <a:pt x="1446" y="348"/>
                </a:cubicBezTo>
                <a:cubicBezTo>
                  <a:pt x="1446" y="351"/>
                  <a:pt x="1450" y="360"/>
                  <a:pt x="1453" y="363"/>
                </a:cubicBezTo>
                <a:cubicBezTo>
                  <a:pt x="1455" y="364"/>
                  <a:pt x="1457" y="367"/>
                  <a:pt x="1455" y="366"/>
                </a:cubicBezTo>
                <a:cubicBezTo>
                  <a:pt x="1454" y="365"/>
                  <a:pt x="1455" y="366"/>
                  <a:pt x="1455" y="367"/>
                </a:cubicBezTo>
                <a:cubicBezTo>
                  <a:pt x="1457" y="369"/>
                  <a:pt x="1458" y="374"/>
                  <a:pt x="1457" y="378"/>
                </a:cubicBezTo>
                <a:cubicBezTo>
                  <a:pt x="1455" y="382"/>
                  <a:pt x="1453" y="385"/>
                  <a:pt x="1454" y="381"/>
                </a:cubicBezTo>
                <a:cubicBezTo>
                  <a:pt x="1455" y="378"/>
                  <a:pt x="1455" y="376"/>
                  <a:pt x="1454" y="374"/>
                </a:cubicBezTo>
                <a:cubicBezTo>
                  <a:pt x="1454" y="371"/>
                  <a:pt x="1450" y="369"/>
                  <a:pt x="1450" y="371"/>
                </a:cubicBezTo>
                <a:cubicBezTo>
                  <a:pt x="1449" y="371"/>
                  <a:pt x="1449" y="372"/>
                  <a:pt x="1448" y="372"/>
                </a:cubicBezTo>
                <a:cubicBezTo>
                  <a:pt x="1446" y="373"/>
                  <a:pt x="1446" y="373"/>
                  <a:pt x="1446" y="373"/>
                </a:cubicBezTo>
                <a:cubicBezTo>
                  <a:pt x="1448" y="373"/>
                  <a:pt x="1448" y="373"/>
                  <a:pt x="1448" y="373"/>
                </a:cubicBezTo>
                <a:cubicBezTo>
                  <a:pt x="1450" y="374"/>
                  <a:pt x="1450" y="375"/>
                  <a:pt x="1451" y="377"/>
                </a:cubicBezTo>
                <a:cubicBezTo>
                  <a:pt x="1451" y="378"/>
                  <a:pt x="1452" y="380"/>
                  <a:pt x="1452" y="381"/>
                </a:cubicBezTo>
                <a:cubicBezTo>
                  <a:pt x="1454" y="384"/>
                  <a:pt x="1454" y="387"/>
                  <a:pt x="1453" y="392"/>
                </a:cubicBezTo>
                <a:cubicBezTo>
                  <a:pt x="1452" y="398"/>
                  <a:pt x="1452" y="399"/>
                  <a:pt x="1452" y="393"/>
                </a:cubicBezTo>
                <a:cubicBezTo>
                  <a:pt x="1452" y="389"/>
                  <a:pt x="1452" y="387"/>
                  <a:pt x="1450" y="386"/>
                </a:cubicBezTo>
                <a:cubicBezTo>
                  <a:pt x="1450" y="384"/>
                  <a:pt x="1449" y="383"/>
                  <a:pt x="1449" y="382"/>
                </a:cubicBezTo>
                <a:cubicBezTo>
                  <a:pt x="1449" y="381"/>
                  <a:pt x="1449" y="381"/>
                  <a:pt x="1448" y="380"/>
                </a:cubicBezTo>
                <a:cubicBezTo>
                  <a:pt x="1447" y="380"/>
                  <a:pt x="1447" y="382"/>
                  <a:pt x="1448" y="383"/>
                </a:cubicBezTo>
                <a:cubicBezTo>
                  <a:pt x="1449" y="383"/>
                  <a:pt x="1449" y="385"/>
                  <a:pt x="1449" y="386"/>
                </a:cubicBezTo>
                <a:cubicBezTo>
                  <a:pt x="1449" y="387"/>
                  <a:pt x="1449" y="389"/>
                  <a:pt x="1450" y="391"/>
                </a:cubicBezTo>
                <a:cubicBezTo>
                  <a:pt x="1450" y="392"/>
                  <a:pt x="1451" y="394"/>
                  <a:pt x="1451" y="395"/>
                </a:cubicBezTo>
                <a:cubicBezTo>
                  <a:pt x="1451" y="397"/>
                  <a:pt x="1449" y="409"/>
                  <a:pt x="1448" y="411"/>
                </a:cubicBezTo>
                <a:cubicBezTo>
                  <a:pt x="1446" y="415"/>
                  <a:pt x="1448" y="420"/>
                  <a:pt x="1451" y="421"/>
                </a:cubicBezTo>
                <a:cubicBezTo>
                  <a:pt x="1452" y="422"/>
                  <a:pt x="1453" y="423"/>
                  <a:pt x="1451" y="424"/>
                </a:cubicBezTo>
                <a:cubicBezTo>
                  <a:pt x="1451" y="424"/>
                  <a:pt x="1451" y="424"/>
                  <a:pt x="1451" y="424"/>
                </a:cubicBezTo>
                <a:cubicBezTo>
                  <a:pt x="1452" y="424"/>
                  <a:pt x="1452" y="425"/>
                  <a:pt x="1452" y="425"/>
                </a:cubicBezTo>
                <a:cubicBezTo>
                  <a:pt x="1452" y="426"/>
                  <a:pt x="1452" y="426"/>
                  <a:pt x="1450" y="424"/>
                </a:cubicBezTo>
                <a:cubicBezTo>
                  <a:pt x="1448" y="421"/>
                  <a:pt x="1448" y="421"/>
                  <a:pt x="1449" y="423"/>
                </a:cubicBezTo>
                <a:cubicBezTo>
                  <a:pt x="1450" y="427"/>
                  <a:pt x="1450" y="430"/>
                  <a:pt x="1449" y="431"/>
                </a:cubicBezTo>
                <a:cubicBezTo>
                  <a:pt x="1448" y="432"/>
                  <a:pt x="1448" y="432"/>
                  <a:pt x="1448" y="429"/>
                </a:cubicBezTo>
                <a:cubicBezTo>
                  <a:pt x="1448" y="427"/>
                  <a:pt x="1448" y="425"/>
                  <a:pt x="1448" y="424"/>
                </a:cubicBezTo>
                <a:cubicBezTo>
                  <a:pt x="1447" y="423"/>
                  <a:pt x="1447" y="423"/>
                  <a:pt x="1447" y="428"/>
                </a:cubicBezTo>
                <a:cubicBezTo>
                  <a:pt x="1447" y="431"/>
                  <a:pt x="1447" y="433"/>
                  <a:pt x="1447" y="433"/>
                </a:cubicBezTo>
                <a:cubicBezTo>
                  <a:pt x="1447" y="433"/>
                  <a:pt x="1449" y="432"/>
                  <a:pt x="1450" y="431"/>
                </a:cubicBezTo>
                <a:cubicBezTo>
                  <a:pt x="1451" y="429"/>
                  <a:pt x="1453" y="428"/>
                  <a:pt x="1455" y="427"/>
                </a:cubicBezTo>
                <a:cubicBezTo>
                  <a:pt x="1457" y="426"/>
                  <a:pt x="1457" y="426"/>
                  <a:pt x="1457" y="423"/>
                </a:cubicBezTo>
                <a:cubicBezTo>
                  <a:pt x="1457" y="422"/>
                  <a:pt x="1457" y="420"/>
                  <a:pt x="1458" y="419"/>
                </a:cubicBezTo>
                <a:cubicBezTo>
                  <a:pt x="1458" y="418"/>
                  <a:pt x="1459" y="416"/>
                  <a:pt x="1459" y="415"/>
                </a:cubicBezTo>
                <a:cubicBezTo>
                  <a:pt x="1459" y="413"/>
                  <a:pt x="1460" y="411"/>
                  <a:pt x="1462" y="408"/>
                </a:cubicBezTo>
                <a:cubicBezTo>
                  <a:pt x="1466" y="404"/>
                  <a:pt x="1466" y="403"/>
                  <a:pt x="1465" y="401"/>
                </a:cubicBezTo>
                <a:cubicBezTo>
                  <a:pt x="1464" y="398"/>
                  <a:pt x="1464" y="397"/>
                  <a:pt x="1466" y="396"/>
                </a:cubicBezTo>
                <a:cubicBezTo>
                  <a:pt x="1466" y="394"/>
                  <a:pt x="1468" y="394"/>
                  <a:pt x="1472" y="393"/>
                </a:cubicBezTo>
                <a:cubicBezTo>
                  <a:pt x="1475" y="393"/>
                  <a:pt x="1478" y="393"/>
                  <a:pt x="1480" y="394"/>
                </a:cubicBezTo>
                <a:cubicBezTo>
                  <a:pt x="1481" y="394"/>
                  <a:pt x="1483" y="394"/>
                  <a:pt x="1483" y="394"/>
                </a:cubicBezTo>
                <a:cubicBezTo>
                  <a:pt x="1485" y="393"/>
                  <a:pt x="1493" y="378"/>
                  <a:pt x="1499" y="365"/>
                </a:cubicBezTo>
                <a:cubicBezTo>
                  <a:pt x="1501" y="361"/>
                  <a:pt x="1503" y="356"/>
                  <a:pt x="1504" y="355"/>
                </a:cubicBezTo>
                <a:cubicBezTo>
                  <a:pt x="1507" y="352"/>
                  <a:pt x="1510" y="345"/>
                  <a:pt x="1513" y="337"/>
                </a:cubicBezTo>
                <a:cubicBezTo>
                  <a:pt x="1514" y="333"/>
                  <a:pt x="1519" y="320"/>
                  <a:pt x="1524" y="309"/>
                </a:cubicBezTo>
                <a:cubicBezTo>
                  <a:pt x="1538" y="274"/>
                  <a:pt x="1545" y="255"/>
                  <a:pt x="1547" y="242"/>
                </a:cubicBezTo>
                <a:cubicBezTo>
                  <a:pt x="1548" y="239"/>
                  <a:pt x="1549" y="237"/>
                  <a:pt x="1549" y="236"/>
                </a:cubicBezTo>
                <a:cubicBezTo>
                  <a:pt x="1549" y="235"/>
                  <a:pt x="1548" y="234"/>
                  <a:pt x="1546" y="233"/>
                </a:cubicBezTo>
                <a:cubicBezTo>
                  <a:pt x="1543" y="231"/>
                  <a:pt x="1543" y="231"/>
                  <a:pt x="1541" y="232"/>
                </a:cubicBezTo>
                <a:cubicBezTo>
                  <a:pt x="1539" y="232"/>
                  <a:pt x="1538" y="232"/>
                  <a:pt x="1537" y="231"/>
                </a:cubicBezTo>
                <a:cubicBezTo>
                  <a:pt x="1536" y="230"/>
                  <a:pt x="1534" y="228"/>
                  <a:pt x="1534" y="227"/>
                </a:cubicBezTo>
                <a:cubicBezTo>
                  <a:pt x="1533" y="225"/>
                  <a:pt x="1533" y="225"/>
                  <a:pt x="1534" y="222"/>
                </a:cubicBezTo>
                <a:cubicBezTo>
                  <a:pt x="1536" y="217"/>
                  <a:pt x="1537" y="217"/>
                  <a:pt x="1539" y="217"/>
                </a:cubicBezTo>
                <a:cubicBezTo>
                  <a:pt x="1543" y="218"/>
                  <a:pt x="1545" y="218"/>
                  <a:pt x="1550" y="217"/>
                </a:cubicBezTo>
                <a:cubicBezTo>
                  <a:pt x="1556" y="216"/>
                  <a:pt x="1562" y="216"/>
                  <a:pt x="1567" y="219"/>
                </a:cubicBezTo>
                <a:cubicBezTo>
                  <a:pt x="1572" y="222"/>
                  <a:pt x="1572" y="222"/>
                  <a:pt x="1582" y="223"/>
                </a:cubicBezTo>
                <a:cubicBezTo>
                  <a:pt x="1589" y="224"/>
                  <a:pt x="1600" y="226"/>
                  <a:pt x="1602" y="228"/>
                </a:cubicBezTo>
                <a:cubicBezTo>
                  <a:pt x="1603" y="228"/>
                  <a:pt x="1604" y="229"/>
                  <a:pt x="1605" y="230"/>
                </a:cubicBezTo>
                <a:cubicBezTo>
                  <a:pt x="1606" y="231"/>
                  <a:pt x="1608" y="231"/>
                  <a:pt x="1612" y="232"/>
                </a:cubicBezTo>
                <a:cubicBezTo>
                  <a:pt x="1615" y="232"/>
                  <a:pt x="1619" y="233"/>
                  <a:pt x="1621" y="234"/>
                </a:cubicBezTo>
                <a:cubicBezTo>
                  <a:pt x="1623" y="235"/>
                  <a:pt x="1627" y="236"/>
                  <a:pt x="1630" y="237"/>
                </a:cubicBezTo>
                <a:cubicBezTo>
                  <a:pt x="1636" y="238"/>
                  <a:pt x="1638" y="240"/>
                  <a:pt x="1638" y="243"/>
                </a:cubicBezTo>
                <a:cubicBezTo>
                  <a:pt x="1638" y="245"/>
                  <a:pt x="1637" y="245"/>
                  <a:pt x="1633" y="245"/>
                </a:cubicBezTo>
                <a:cubicBezTo>
                  <a:pt x="1630" y="245"/>
                  <a:pt x="1624" y="244"/>
                  <a:pt x="1620" y="243"/>
                </a:cubicBezTo>
                <a:cubicBezTo>
                  <a:pt x="1616" y="243"/>
                  <a:pt x="1612" y="242"/>
                  <a:pt x="1611" y="242"/>
                </a:cubicBezTo>
                <a:cubicBezTo>
                  <a:pt x="1609" y="242"/>
                  <a:pt x="1609" y="242"/>
                  <a:pt x="1609" y="242"/>
                </a:cubicBezTo>
                <a:cubicBezTo>
                  <a:pt x="1611" y="243"/>
                  <a:pt x="1611" y="243"/>
                  <a:pt x="1611" y="243"/>
                </a:cubicBezTo>
                <a:cubicBezTo>
                  <a:pt x="1613" y="243"/>
                  <a:pt x="1616" y="246"/>
                  <a:pt x="1616" y="247"/>
                </a:cubicBezTo>
                <a:cubicBezTo>
                  <a:pt x="1616" y="249"/>
                  <a:pt x="1614" y="250"/>
                  <a:pt x="1610" y="251"/>
                </a:cubicBezTo>
                <a:cubicBezTo>
                  <a:pt x="1606" y="251"/>
                  <a:pt x="1606" y="251"/>
                  <a:pt x="1606" y="251"/>
                </a:cubicBezTo>
                <a:cubicBezTo>
                  <a:pt x="1608" y="253"/>
                  <a:pt x="1608" y="253"/>
                  <a:pt x="1608" y="253"/>
                </a:cubicBezTo>
                <a:cubicBezTo>
                  <a:pt x="1609" y="255"/>
                  <a:pt x="1609" y="255"/>
                  <a:pt x="1608" y="257"/>
                </a:cubicBezTo>
                <a:cubicBezTo>
                  <a:pt x="1607" y="260"/>
                  <a:pt x="1600" y="259"/>
                  <a:pt x="1594" y="253"/>
                </a:cubicBezTo>
                <a:cubicBezTo>
                  <a:pt x="1590" y="249"/>
                  <a:pt x="1589" y="249"/>
                  <a:pt x="1586" y="249"/>
                </a:cubicBezTo>
                <a:cubicBezTo>
                  <a:pt x="1584" y="249"/>
                  <a:pt x="1583" y="248"/>
                  <a:pt x="1582" y="247"/>
                </a:cubicBezTo>
                <a:cubicBezTo>
                  <a:pt x="1580" y="246"/>
                  <a:pt x="1579" y="246"/>
                  <a:pt x="1579" y="251"/>
                </a:cubicBezTo>
                <a:cubicBezTo>
                  <a:pt x="1578" y="252"/>
                  <a:pt x="1578" y="255"/>
                  <a:pt x="1577" y="257"/>
                </a:cubicBezTo>
                <a:cubicBezTo>
                  <a:pt x="1576" y="259"/>
                  <a:pt x="1572" y="270"/>
                  <a:pt x="1568" y="283"/>
                </a:cubicBezTo>
                <a:cubicBezTo>
                  <a:pt x="1553" y="334"/>
                  <a:pt x="1544" y="359"/>
                  <a:pt x="1536" y="377"/>
                </a:cubicBezTo>
                <a:cubicBezTo>
                  <a:pt x="1531" y="386"/>
                  <a:pt x="1529" y="393"/>
                  <a:pt x="1525" y="404"/>
                </a:cubicBezTo>
                <a:cubicBezTo>
                  <a:pt x="1524" y="407"/>
                  <a:pt x="1523" y="411"/>
                  <a:pt x="1523" y="413"/>
                </a:cubicBezTo>
                <a:cubicBezTo>
                  <a:pt x="1522" y="414"/>
                  <a:pt x="1521" y="416"/>
                  <a:pt x="1522" y="416"/>
                </a:cubicBezTo>
                <a:cubicBezTo>
                  <a:pt x="1522" y="416"/>
                  <a:pt x="1523" y="417"/>
                  <a:pt x="1524" y="417"/>
                </a:cubicBezTo>
                <a:cubicBezTo>
                  <a:pt x="1527" y="419"/>
                  <a:pt x="1527" y="420"/>
                  <a:pt x="1518" y="440"/>
                </a:cubicBezTo>
                <a:cubicBezTo>
                  <a:pt x="1517" y="442"/>
                  <a:pt x="1516" y="445"/>
                  <a:pt x="1516" y="447"/>
                </a:cubicBezTo>
                <a:cubicBezTo>
                  <a:pt x="1516" y="452"/>
                  <a:pt x="1514" y="453"/>
                  <a:pt x="1511" y="454"/>
                </a:cubicBezTo>
                <a:cubicBezTo>
                  <a:pt x="1509" y="455"/>
                  <a:pt x="1508" y="455"/>
                  <a:pt x="1507" y="457"/>
                </a:cubicBezTo>
                <a:cubicBezTo>
                  <a:pt x="1506" y="462"/>
                  <a:pt x="1500" y="471"/>
                  <a:pt x="1497" y="475"/>
                </a:cubicBezTo>
                <a:cubicBezTo>
                  <a:pt x="1495" y="476"/>
                  <a:pt x="1493" y="480"/>
                  <a:pt x="1491" y="482"/>
                </a:cubicBezTo>
                <a:cubicBezTo>
                  <a:pt x="1489" y="486"/>
                  <a:pt x="1488" y="488"/>
                  <a:pt x="1488" y="493"/>
                </a:cubicBezTo>
                <a:cubicBezTo>
                  <a:pt x="1487" y="504"/>
                  <a:pt x="1484" y="509"/>
                  <a:pt x="1474" y="521"/>
                </a:cubicBezTo>
                <a:cubicBezTo>
                  <a:pt x="1468" y="528"/>
                  <a:pt x="1467" y="528"/>
                  <a:pt x="1463" y="540"/>
                </a:cubicBezTo>
                <a:cubicBezTo>
                  <a:pt x="1456" y="555"/>
                  <a:pt x="1449" y="565"/>
                  <a:pt x="1442" y="571"/>
                </a:cubicBezTo>
                <a:cubicBezTo>
                  <a:pt x="1436" y="576"/>
                  <a:pt x="1427" y="593"/>
                  <a:pt x="1420" y="616"/>
                </a:cubicBezTo>
                <a:cubicBezTo>
                  <a:pt x="1418" y="622"/>
                  <a:pt x="1416" y="628"/>
                  <a:pt x="1416" y="629"/>
                </a:cubicBezTo>
                <a:cubicBezTo>
                  <a:pt x="1415" y="630"/>
                  <a:pt x="1415" y="632"/>
                  <a:pt x="1414" y="635"/>
                </a:cubicBezTo>
                <a:cubicBezTo>
                  <a:pt x="1413" y="641"/>
                  <a:pt x="1408" y="656"/>
                  <a:pt x="1402" y="669"/>
                </a:cubicBezTo>
                <a:cubicBezTo>
                  <a:pt x="1397" y="682"/>
                  <a:pt x="1397" y="682"/>
                  <a:pt x="1396" y="689"/>
                </a:cubicBezTo>
                <a:cubicBezTo>
                  <a:pt x="1396" y="694"/>
                  <a:pt x="1396" y="696"/>
                  <a:pt x="1394" y="700"/>
                </a:cubicBezTo>
                <a:cubicBezTo>
                  <a:pt x="1392" y="703"/>
                  <a:pt x="1390" y="710"/>
                  <a:pt x="1389" y="715"/>
                </a:cubicBezTo>
                <a:cubicBezTo>
                  <a:pt x="1386" y="725"/>
                  <a:pt x="1385" y="727"/>
                  <a:pt x="1380" y="732"/>
                </a:cubicBezTo>
                <a:cubicBezTo>
                  <a:pt x="1377" y="735"/>
                  <a:pt x="1377" y="735"/>
                  <a:pt x="1377" y="738"/>
                </a:cubicBezTo>
                <a:cubicBezTo>
                  <a:pt x="1377" y="740"/>
                  <a:pt x="1377" y="744"/>
                  <a:pt x="1377" y="745"/>
                </a:cubicBezTo>
                <a:cubicBezTo>
                  <a:pt x="1378" y="747"/>
                  <a:pt x="1378" y="748"/>
                  <a:pt x="1377" y="749"/>
                </a:cubicBezTo>
                <a:cubicBezTo>
                  <a:pt x="1376" y="750"/>
                  <a:pt x="1376" y="751"/>
                  <a:pt x="1376" y="751"/>
                </a:cubicBezTo>
                <a:cubicBezTo>
                  <a:pt x="1376" y="752"/>
                  <a:pt x="1375" y="753"/>
                  <a:pt x="1375" y="753"/>
                </a:cubicBezTo>
                <a:cubicBezTo>
                  <a:pt x="1373" y="755"/>
                  <a:pt x="1374" y="757"/>
                  <a:pt x="1377" y="759"/>
                </a:cubicBezTo>
                <a:cubicBezTo>
                  <a:pt x="1378" y="761"/>
                  <a:pt x="1379" y="762"/>
                  <a:pt x="1379" y="763"/>
                </a:cubicBezTo>
                <a:cubicBezTo>
                  <a:pt x="1379" y="764"/>
                  <a:pt x="1378" y="766"/>
                  <a:pt x="1378" y="768"/>
                </a:cubicBezTo>
                <a:cubicBezTo>
                  <a:pt x="1377" y="771"/>
                  <a:pt x="1377" y="771"/>
                  <a:pt x="1377" y="773"/>
                </a:cubicBezTo>
                <a:cubicBezTo>
                  <a:pt x="1379" y="778"/>
                  <a:pt x="1380" y="783"/>
                  <a:pt x="1380" y="786"/>
                </a:cubicBezTo>
                <a:cubicBezTo>
                  <a:pt x="1379" y="788"/>
                  <a:pt x="1380" y="791"/>
                  <a:pt x="1382" y="798"/>
                </a:cubicBezTo>
                <a:cubicBezTo>
                  <a:pt x="1385" y="812"/>
                  <a:pt x="1388" y="821"/>
                  <a:pt x="1388" y="821"/>
                </a:cubicBezTo>
                <a:cubicBezTo>
                  <a:pt x="1390" y="823"/>
                  <a:pt x="1391" y="827"/>
                  <a:pt x="1391" y="837"/>
                </a:cubicBezTo>
                <a:cubicBezTo>
                  <a:pt x="1391" y="848"/>
                  <a:pt x="1391" y="848"/>
                  <a:pt x="1391" y="848"/>
                </a:cubicBezTo>
                <a:cubicBezTo>
                  <a:pt x="1395" y="854"/>
                  <a:pt x="1395" y="854"/>
                  <a:pt x="1395" y="854"/>
                </a:cubicBezTo>
                <a:cubicBezTo>
                  <a:pt x="1399" y="861"/>
                  <a:pt x="1399" y="861"/>
                  <a:pt x="1399" y="861"/>
                </a:cubicBezTo>
                <a:cubicBezTo>
                  <a:pt x="1398" y="866"/>
                  <a:pt x="1398" y="866"/>
                  <a:pt x="1398" y="866"/>
                </a:cubicBezTo>
                <a:cubicBezTo>
                  <a:pt x="1398" y="870"/>
                  <a:pt x="1398" y="872"/>
                  <a:pt x="1399" y="874"/>
                </a:cubicBezTo>
                <a:cubicBezTo>
                  <a:pt x="1402" y="881"/>
                  <a:pt x="1404" y="887"/>
                  <a:pt x="1404" y="896"/>
                </a:cubicBezTo>
                <a:cubicBezTo>
                  <a:pt x="1405" y="902"/>
                  <a:pt x="1406" y="909"/>
                  <a:pt x="1406" y="913"/>
                </a:cubicBezTo>
                <a:cubicBezTo>
                  <a:pt x="1407" y="917"/>
                  <a:pt x="1407" y="921"/>
                  <a:pt x="1407" y="921"/>
                </a:cubicBezTo>
                <a:cubicBezTo>
                  <a:pt x="1407" y="922"/>
                  <a:pt x="1408" y="939"/>
                  <a:pt x="1409" y="941"/>
                </a:cubicBezTo>
                <a:cubicBezTo>
                  <a:pt x="1409" y="943"/>
                  <a:pt x="1412" y="960"/>
                  <a:pt x="1412" y="962"/>
                </a:cubicBezTo>
                <a:cubicBezTo>
                  <a:pt x="1412" y="964"/>
                  <a:pt x="1413" y="969"/>
                  <a:pt x="1414" y="974"/>
                </a:cubicBezTo>
                <a:cubicBezTo>
                  <a:pt x="1415" y="980"/>
                  <a:pt x="1417" y="987"/>
                  <a:pt x="1417" y="990"/>
                </a:cubicBezTo>
                <a:cubicBezTo>
                  <a:pt x="1418" y="996"/>
                  <a:pt x="1418" y="997"/>
                  <a:pt x="1423" y="1005"/>
                </a:cubicBezTo>
                <a:cubicBezTo>
                  <a:pt x="1431" y="1019"/>
                  <a:pt x="1433" y="1025"/>
                  <a:pt x="1434" y="1037"/>
                </a:cubicBezTo>
                <a:cubicBezTo>
                  <a:pt x="1434" y="1040"/>
                  <a:pt x="1434" y="1043"/>
                  <a:pt x="1435" y="1044"/>
                </a:cubicBezTo>
                <a:cubicBezTo>
                  <a:pt x="1436" y="1050"/>
                  <a:pt x="1431" y="1064"/>
                  <a:pt x="1424" y="1075"/>
                </a:cubicBezTo>
                <a:cubicBezTo>
                  <a:pt x="1422" y="1078"/>
                  <a:pt x="1420" y="1082"/>
                  <a:pt x="1420" y="1082"/>
                </a:cubicBezTo>
                <a:cubicBezTo>
                  <a:pt x="1420" y="1083"/>
                  <a:pt x="1421" y="1084"/>
                  <a:pt x="1422" y="1085"/>
                </a:cubicBezTo>
                <a:cubicBezTo>
                  <a:pt x="1423" y="1087"/>
                  <a:pt x="1425" y="1092"/>
                  <a:pt x="1425" y="1095"/>
                </a:cubicBezTo>
                <a:cubicBezTo>
                  <a:pt x="1424" y="1099"/>
                  <a:pt x="1423" y="1108"/>
                  <a:pt x="1422" y="1112"/>
                </a:cubicBezTo>
                <a:cubicBezTo>
                  <a:pt x="1419" y="1119"/>
                  <a:pt x="1421" y="1121"/>
                  <a:pt x="1428" y="1117"/>
                </a:cubicBezTo>
                <a:cubicBezTo>
                  <a:pt x="1435" y="1113"/>
                  <a:pt x="1437" y="1117"/>
                  <a:pt x="1431" y="1124"/>
                </a:cubicBezTo>
                <a:cubicBezTo>
                  <a:pt x="1428" y="1127"/>
                  <a:pt x="1428" y="1128"/>
                  <a:pt x="1428" y="1130"/>
                </a:cubicBezTo>
                <a:cubicBezTo>
                  <a:pt x="1429" y="1132"/>
                  <a:pt x="1428" y="1133"/>
                  <a:pt x="1425" y="1133"/>
                </a:cubicBezTo>
                <a:cubicBezTo>
                  <a:pt x="1424" y="1132"/>
                  <a:pt x="1423" y="1133"/>
                  <a:pt x="1420" y="1135"/>
                </a:cubicBezTo>
                <a:cubicBezTo>
                  <a:pt x="1417" y="1138"/>
                  <a:pt x="1417" y="1138"/>
                  <a:pt x="1415" y="1144"/>
                </a:cubicBezTo>
                <a:cubicBezTo>
                  <a:pt x="1415" y="1148"/>
                  <a:pt x="1414" y="1153"/>
                  <a:pt x="1414" y="1157"/>
                </a:cubicBezTo>
                <a:cubicBezTo>
                  <a:pt x="1413" y="1167"/>
                  <a:pt x="1412" y="1173"/>
                  <a:pt x="1410" y="1178"/>
                </a:cubicBezTo>
                <a:cubicBezTo>
                  <a:pt x="1409" y="1180"/>
                  <a:pt x="1407" y="1184"/>
                  <a:pt x="1406" y="1187"/>
                </a:cubicBezTo>
                <a:cubicBezTo>
                  <a:pt x="1402" y="1196"/>
                  <a:pt x="1396" y="1203"/>
                  <a:pt x="1391" y="1205"/>
                </a:cubicBezTo>
                <a:cubicBezTo>
                  <a:pt x="1387" y="1207"/>
                  <a:pt x="1381" y="1208"/>
                  <a:pt x="1376" y="1207"/>
                </a:cubicBezTo>
                <a:close/>
                <a:moveTo>
                  <a:pt x="1422" y="1128"/>
                </a:moveTo>
                <a:cubicBezTo>
                  <a:pt x="1423" y="1128"/>
                  <a:pt x="1422" y="1127"/>
                  <a:pt x="1421" y="1125"/>
                </a:cubicBezTo>
                <a:cubicBezTo>
                  <a:pt x="1419" y="1122"/>
                  <a:pt x="1418" y="1123"/>
                  <a:pt x="1417" y="1127"/>
                </a:cubicBezTo>
                <a:cubicBezTo>
                  <a:pt x="1417" y="1130"/>
                  <a:pt x="1417" y="1130"/>
                  <a:pt x="1417" y="1130"/>
                </a:cubicBezTo>
                <a:cubicBezTo>
                  <a:pt x="1419" y="1129"/>
                  <a:pt x="1419" y="1129"/>
                  <a:pt x="1419" y="1129"/>
                </a:cubicBezTo>
                <a:cubicBezTo>
                  <a:pt x="1421" y="1129"/>
                  <a:pt x="1422" y="1129"/>
                  <a:pt x="1422" y="1128"/>
                </a:cubicBezTo>
                <a:close/>
                <a:moveTo>
                  <a:pt x="1427" y="1124"/>
                </a:moveTo>
                <a:cubicBezTo>
                  <a:pt x="1427" y="1123"/>
                  <a:pt x="1427" y="1123"/>
                  <a:pt x="1426" y="1123"/>
                </a:cubicBezTo>
                <a:cubicBezTo>
                  <a:pt x="1426" y="1123"/>
                  <a:pt x="1426" y="1123"/>
                  <a:pt x="1425" y="1124"/>
                </a:cubicBezTo>
                <a:cubicBezTo>
                  <a:pt x="1425" y="1124"/>
                  <a:pt x="1425" y="1124"/>
                  <a:pt x="1426" y="1124"/>
                </a:cubicBezTo>
                <a:cubicBezTo>
                  <a:pt x="1426" y="1124"/>
                  <a:pt x="1426" y="1124"/>
                  <a:pt x="1427" y="1124"/>
                </a:cubicBezTo>
                <a:close/>
                <a:moveTo>
                  <a:pt x="1171" y="994"/>
                </a:moveTo>
                <a:cubicBezTo>
                  <a:pt x="1172" y="993"/>
                  <a:pt x="1172" y="992"/>
                  <a:pt x="1172" y="991"/>
                </a:cubicBezTo>
                <a:cubicBezTo>
                  <a:pt x="1173" y="990"/>
                  <a:pt x="1173" y="990"/>
                  <a:pt x="1173" y="990"/>
                </a:cubicBezTo>
                <a:cubicBezTo>
                  <a:pt x="1174" y="990"/>
                  <a:pt x="1177" y="981"/>
                  <a:pt x="1176" y="981"/>
                </a:cubicBezTo>
                <a:cubicBezTo>
                  <a:pt x="1176" y="981"/>
                  <a:pt x="1176" y="981"/>
                  <a:pt x="1176" y="982"/>
                </a:cubicBezTo>
                <a:cubicBezTo>
                  <a:pt x="1175" y="983"/>
                  <a:pt x="1174" y="984"/>
                  <a:pt x="1174" y="985"/>
                </a:cubicBezTo>
                <a:cubicBezTo>
                  <a:pt x="1173" y="986"/>
                  <a:pt x="1172" y="989"/>
                  <a:pt x="1171" y="992"/>
                </a:cubicBezTo>
                <a:cubicBezTo>
                  <a:pt x="1169" y="998"/>
                  <a:pt x="1168" y="999"/>
                  <a:pt x="1170" y="997"/>
                </a:cubicBezTo>
                <a:cubicBezTo>
                  <a:pt x="1170" y="996"/>
                  <a:pt x="1171" y="995"/>
                  <a:pt x="1171" y="994"/>
                </a:cubicBezTo>
                <a:close/>
                <a:moveTo>
                  <a:pt x="1195" y="959"/>
                </a:moveTo>
                <a:cubicBezTo>
                  <a:pt x="1194" y="949"/>
                  <a:pt x="1194" y="949"/>
                  <a:pt x="1194" y="949"/>
                </a:cubicBezTo>
                <a:cubicBezTo>
                  <a:pt x="1193" y="951"/>
                  <a:pt x="1193" y="951"/>
                  <a:pt x="1193" y="951"/>
                </a:cubicBezTo>
                <a:cubicBezTo>
                  <a:pt x="1192" y="953"/>
                  <a:pt x="1192" y="954"/>
                  <a:pt x="1192" y="957"/>
                </a:cubicBezTo>
                <a:cubicBezTo>
                  <a:pt x="1193" y="961"/>
                  <a:pt x="1194" y="967"/>
                  <a:pt x="1194" y="967"/>
                </a:cubicBezTo>
                <a:cubicBezTo>
                  <a:pt x="1194" y="967"/>
                  <a:pt x="1195" y="964"/>
                  <a:pt x="1195" y="959"/>
                </a:cubicBezTo>
                <a:close/>
                <a:moveTo>
                  <a:pt x="1427" y="480"/>
                </a:moveTo>
                <a:cubicBezTo>
                  <a:pt x="1430" y="478"/>
                  <a:pt x="1431" y="477"/>
                  <a:pt x="1432" y="473"/>
                </a:cubicBezTo>
                <a:cubicBezTo>
                  <a:pt x="1434" y="470"/>
                  <a:pt x="1434" y="467"/>
                  <a:pt x="1434" y="467"/>
                </a:cubicBezTo>
                <a:cubicBezTo>
                  <a:pt x="1434" y="467"/>
                  <a:pt x="1433" y="467"/>
                  <a:pt x="1432" y="468"/>
                </a:cubicBezTo>
                <a:cubicBezTo>
                  <a:pt x="1429" y="471"/>
                  <a:pt x="1424" y="470"/>
                  <a:pt x="1424" y="466"/>
                </a:cubicBezTo>
                <a:cubicBezTo>
                  <a:pt x="1424" y="465"/>
                  <a:pt x="1423" y="464"/>
                  <a:pt x="1423" y="465"/>
                </a:cubicBezTo>
                <a:cubicBezTo>
                  <a:pt x="1422" y="465"/>
                  <a:pt x="1422" y="465"/>
                  <a:pt x="1422" y="464"/>
                </a:cubicBezTo>
                <a:cubicBezTo>
                  <a:pt x="1422" y="462"/>
                  <a:pt x="1421" y="462"/>
                  <a:pt x="1420" y="463"/>
                </a:cubicBezTo>
                <a:cubicBezTo>
                  <a:pt x="1419" y="463"/>
                  <a:pt x="1419" y="464"/>
                  <a:pt x="1419" y="464"/>
                </a:cubicBezTo>
                <a:cubicBezTo>
                  <a:pt x="1420" y="465"/>
                  <a:pt x="1421" y="470"/>
                  <a:pt x="1420" y="470"/>
                </a:cubicBezTo>
                <a:cubicBezTo>
                  <a:pt x="1420" y="470"/>
                  <a:pt x="1422" y="479"/>
                  <a:pt x="1423" y="481"/>
                </a:cubicBezTo>
                <a:cubicBezTo>
                  <a:pt x="1423" y="482"/>
                  <a:pt x="1423" y="482"/>
                  <a:pt x="1427" y="480"/>
                </a:cubicBezTo>
                <a:close/>
                <a:moveTo>
                  <a:pt x="1428" y="462"/>
                </a:moveTo>
                <a:cubicBezTo>
                  <a:pt x="1428" y="461"/>
                  <a:pt x="1427" y="461"/>
                  <a:pt x="1427" y="462"/>
                </a:cubicBezTo>
                <a:cubicBezTo>
                  <a:pt x="1425" y="463"/>
                  <a:pt x="1425" y="464"/>
                  <a:pt x="1427" y="464"/>
                </a:cubicBezTo>
                <a:cubicBezTo>
                  <a:pt x="1428" y="464"/>
                  <a:pt x="1428" y="463"/>
                  <a:pt x="1428" y="462"/>
                </a:cubicBezTo>
                <a:close/>
                <a:moveTo>
                  <a:pt x="1431" y="459"/>
                </a:moveTo>
                <a:cubicBezTo>
                  <a:pt x="1429" y="459"/>
                  <a:pt x="1429" y="460"/>
                  <a:pt x="1429" y="461"/>
                </a:cubicBezTo>
                <a:cubicBezTo>
                  <a:pt x="1430" y="463"/>
                  <a:pt x="1430" y="463"/>
                  <a:pt x="1430" y="463"/>
                </a:cubicBezTo>
                <a:cubicBezTo>
                  <a:pt x="1431" y="461"/>
                  <a:pt x="1431" y="461"/>
                  <a:pt x="1431" y="461"/>
                </a:cubicBezTo>
                <a:cubicBezTo>
                  <a:pt x="1431" y="460"/>
                  <a:pt x="1431" y="459"/>
                  <a:pt x="1431" y="459"/>
                </a:cubicBezTo>
                <a:close/>
                <a:moveTo>
                  <a:pt x="1426" y="459"/>
                </a:moveTo>
                <a:cubicBezTo>
                  <a:pt x="1426" y="459"/>
                  <a:pt x="1426" y="458"/>
                  <a:pt x="1426" y="458"/>
                </a:cubicBezTo>
                <a:cubicBezTo>
                  <a:pt x="1426" y="457"/>
                  <a:pt x="1426" y="458"/>
                  <a:pt x="1426" y="458"/>
                </a:cubicBezTo>
                <a:cubicBezTo>
                  <a:pt x="1426" y="459"/>
                  <a:pt x="1425" y="459"/>
                  <a:pt x="1425" y="459"/>
                </a:cubicBezTo>
                <a:cubicBezTo>
                  <a:pt x="1424" y="459"/>
                  <a:pt x="1424" y="460"/>
                  <a:pt x="1424" y="461"/>
                </a:cubicBezTo>
                <a:cubicBezTo>
                  <a:pt x="1424" y="462"/>
                  <a:pt x="1424" y="462"/>
                  <a:pt x="1424" y="461"/>
                </a:cubicBezTo>
                <a:cubicBezTo>
                  <a:pt x="1424" y="461"/>
                  <a:pt x="1425" y="460"/>
                  <a:pt x="1426" y="459"/>
                </a:cubicBezTo>
                <a:close/>
                <a:moveTo>
                  <a:pt x="1433" y="460"/>
                </a:moveTo>
                <a:cubicBezTo>
                  <a:pt x="1433" y="460"/>
                  <a:pt x="1432" y="460"/>
                  <a:pt x="1432" y="461"/>
                </a:cubicBezTo>
                <a:cubicBezTo>
                  <a:pt x="1432" y="462"/>
                  <a:pt x="1432" y="462"/>
                  <a:pt x="1432" y="462"/>
                </a:cubicBezTo>
                <a:cubicBezTo>
                  <a:pt x="1433" y="461"/>
                  <a:pt x="1433" y="460"/>
                  <a:pt x="1433" y="460"/>
                </a:cubicBezTo>
                <a:close/>
                <a:moveTo>
                  <a:pt x="1444" y="441"/>
                </a:moveTo>
                <a:cubicBezTo>
                  <a:pt x="1445" y="438"/>
                  <a:pt x="1445" y="437"/>
                  <a:pt x="1444" y="438"/>
                </a:cubicBezTo>
                <a:cubicBezTo>
                  <a:pt x="1443" y="438"/>
                  <a:pt x="1442" y="438"/>
                  <a:pt x="1441" y="438"/>
                </a:cubicBezTo>
                <a:cubicBezTo>
                  <a:pt x="1440" y="438"/>
                  <a:pt x="1440" y="439"/>
                  <a:pt x="1440" y="441"/>
                </a:cubicBezTo>
                <a:cubicBezTo>
                  <a:pt x="1440" y="442"/>
                  <a:pt x="1441" y="443"/>
                  <a:pt x="1441" y="444"/>
                </a:cubicBezTo>
                <a:cubicBezTo>
                  <a:pt x="1441" y="445"/>
                  <a:pt x="1441" y="445"/>
                  <a:pt x="1442" y="444"/>
                </a:cubicBezTo>
                <a:cubicBezTo>
                  <a:pt x="1443" y="443"/>
                  <a:pt x="1444" y="442"/>
                  <a:pt x="1444" y="441"/>
                </a:cubicBezTo>
                <a:close/>
                <a:moveTo>
                  <a:pt x="1434" y="436"/>
                </a:moveTo>
                <a:cubicBezTo>
                  <a:pt x="1434" y="436"/>
                  <a:pt x="1433" y="436"/>
                  <a:pt x="1433" y="436"/>
                </a:cubicBezTo>
                <a:cubicBezTo>
                  <a:pt x="1433" y="436"/>
                  <a:pt x="1433" y="437"/>
                  <a:pt x="1434" y="437"/>
                </a:cubicBezTo>
                <a:cubicBezTo>
                  <a:pt x="1434" y="438"/>
                  <a:pt x="1435" y="438"/>
                  <a:pt x="1435" y="438"/>
                </a:cubicBezTo>
                <a:cubicBezTo>
                  <a:pt x="1435" y="438"/>
                  <a:pt x="1435" y="437"/>
                  <a:pt x="1434" y="436"/>
                </a:cubicBezTo>
                <a:close/>
                <a:moveTo>
                  <a:pt x="1442" y="436"/>
                </a:moveTo>
                <a:cubicBezTo>
                  <a:pt x="1442" y="435"/>
                  <a:pt x="1442" y="435"/>
                  <a:pt x="1442" y="434"/>
                </a:cubicBezTo>
                <a:cubicBezTo>
                  <a:pt x="1440" y="433"/>
                  <a:pt x="1442" y="432"/>
                  <a:pt x="1443" y="434"/>
                </a:cubicBezTo>
                <a:cubicBezTo>
                  <a:pt x="1444" y="434"/>
                  <a:pt x="1444" y="435"/>
                  <a:pt x="1445" y="435"/>
                </a:cubicBezTo>
                <a:cubicBezTo>
                  <a:pt x="1445" y="435"/>
                  <a:pt x="1445" y="431"/>
                  <a:pt x="1445" y="427"/>
                </a:cubicBezTo>
                <a:cubicBezTo>
                  <a:pt x="1445" y="420"/>
                  <a:pt x="1445" y="420"/>
                  <a:pt x="1445" y="420"/>
                </a:cubicBezTo>
                <a:cubicBezTo>
                  <a:pt x="1442" y="419"/>
                  <a:pt x="1442" y="419"/>
                  <a:pt x="1442" y="419"/>
                </a:cubicBezTo>
                <a:cubicBezTo>
                  <a:pt x="1441" y="418"/>
                  <a:pt x="1440" y="418"/>
                  <a:pt x="1440" y="418"/>
                </a:cubicBezTo>
                <a:cubicBezTo>
                  <a:pt x="1440" y="419"/>
                  <a:pt x="1438" y="421"/>
                  <a:pt x="1437" y="423"/>
                </a:cubicBezTo>
                <a:cubicBezTo>
                  <a:pt x="1435" y="425"/>
                  <a:pt x="1434" y="428"/>
                  <a:pt x="1434" y="428"/>
                </a:cubicBezTo>
                <a:cubicBezTo>
                  <a:pt x="1434" y="430"/>
                  <a:pt x="1440" y="436"/>
                  <a:pt x="1441" y="436"/>
                </a:cubicBezTo>
                <a:cubicBezTo>
                  <a:pt x="1442" y="436"/>
                  <a:pt x="1442" y="436"/>
                  <a:pt x="1442" y="436"/>
                </a:cubicBezTo>
                <a:close/>
                <a:moveTo>
                  <a:pt x="1448" y="385"/>
                </a:moveTo>
                <a:cubicBezTo>
                  <a:pt x="1448" y="385"/>
                  <a:pt x="1448" y="384"/>
                  <a:pt x="1448" y="384"/>
                </a:cubicBezTo>
                <a:cubicBezTo>
                  <a:pt x="1447" y="384"/>
                  <a:pt x="1447" y="385"/>
                  <a:pt x="1447" y="385"/>
                </a:cubicBezTo>
                <a:cubicBezTo>
                  <a:pt x="1448" y="386"/>
                  <a:pt x="1448" y="386"/>
                  <a:pt x="1448" y="385"/>
                </a:cubicBezTo>
                <a:close/>
                <a:moveTo>
                  <a:pt x="1448" y="376"/>
                </a:moveTo>
                <a:cubicBezTo>
                  <a:pt x="1447" y="375"/>
                  <a:pt x="1446" y="375"/>
                  <a:pt x="1445" y="375"/>
                </a:cubicBezTo>
                <a:cubicBezTo>
                  <a:pt x="1443" y="375"/>
                  <a:pt x="1444" y="376"/>
                  <a:pt x="1446" y="377"/>
                </a:cubicBezTo>
                <a:cubicBezTo>
                  <a:pt x="1449" y="378"/>
                  <a:pt x="1449" y="378"/>
                  <a:pt x="1448" y="376"/>
                </a:cubicBezTo>
                <a:close/>
                <a:moveTo>
                  <a:pt x="1441" y="365"/>
                </a:moveTo>
                <a:cubicBezTo>
                  <a:pt x="1441" y="364"/>
                  <a:pt x="1440" y="363"/>
                  <a:pt x="1440" y="363"/>
                </a:cubicBezTo>
                <a:cubicBezTo>
                  <a:pt x="1439" y="363"/>
                  <a:pt x="1439" y="364"/>
                  <a:pt x="1440" y="365"/>
                </a:cubicBezTo>
                <a:cubicBezTo>
                  <a:pt x="1442" y="367"/>
                  <a:pt x="1442" y="367"/>
                  <a:pt x="1441" y="365"/>
                </a:cubicBezTo>
                <a:close/>
                <a:moveTo>
                  <a:pt x="1453" y="365"/>
                </a:moveTo>
                <a:cubicBezTo>
                  <a:pt x="1453" y="363"/>
                  <a:pt x="1450" y="362"/>
                  <a:pt x="1450" y="363"/>
                </a:cubicBezTo>
                <a:cubicBezTo>
                  <a:pt x="1450" y="363"/>
                  <a:pt x="1451" y="364"/>
                  <a:pt x="1452" y="364"/>
                </a:cubicBezTo>
                <a:cubicBezTo>
                  <a:pt x="1454" y="366"/>
                  <a:pt x="1454" y="366"/>
                  <a:pt x="1453" y="365"/>
                </a:cubicBezTo>
                <a:close/>
                <a:moveTo>
                  <a:pt x="1448" y="363"/>
                </a:moveTo>
                <a:cubicBezTo>
                  <a:pt x="1448" y="362"/>
                  <a:pt x="1447" y="361"/>
                  <a:pt x="1447" y="360"/>
                </a:cubicBezTo>
                <a:cubicBezTo>
                  <a:pt x="1445" y="359"/>
                  <a:pt x="1445" y="359"/>
                  <a:pt x="1446" y="361"/>
                </a:cubicBezTo>
                <a:cubicBezTo>
                  <a:pt x="1446" y="364"/>
                  <a:pt x="1447" y="364"/>
                  <a:pt x="1448" y="363"/>
                </a:cubicBezTo>
                <a:close/>
                <a:moveTo>
                  <a:pt x="1434" y="362"/>
                </a:moveTo>
                <a:cubicBezTo>
                  <a:pt x="1434" y="362"/>
                  <a:pt x="1434" y="361"/>
                  <a:pt x="1433" y="361"/>
                </a:cubicBezTo>
                <a:cubicBezTo>
                  <a:pt x="1432" y="360"/>
                  <a:pt x="1432" y="360"/>
                  <a:pt x="1433" y="361"/>
                </a:cubicBezTo>
                <a:cubicBezTo>
                  <a:pt x="1433" y="362"/>
                  <a:pt x="1434" y="363"/>
                  <a:pt x="1434" y="362"/>
                </a:cubicBezTo>
                <a:close/>
                <a:moveTo>
                  <a:pt x="1444" y="360"/>
                </a:moveTo>
                <a:cubicBezTo>
                  <a:pt x="1444" y="360"/>
                  <a:pt x="1443" y="359"/>
                  <a:pt x="1442" y="358"/>
                </a:cubicBezTo>
                <a:cubicBezTo>
                  <a:pt x="1441" y="357"/>
                  <a:pt x="1440" y="357"/>
                  <a:pt x="1441" y="358"/>
                </a:cubicBezTo>
                <a:cubicBezTo>
                  <a:pt x="1441" y="358"/>
                  <a:pt x="1442" y="359"/>
                  <a:pt x="1442" y="359"/>
                </a:cubicBezTo>
                <a:cubicBezTo>
                  <a:pt x="1443" y="359"/>
                  <a:pt x="1444" y="360"/>
                  <a:pt x="1444" y="360"/>
                </a:cubicBezTo>
                <a:cubicBezTo>
                  <a:pt x="1444" y="360"/>
                  <a:pt x="1444" y="361"/>
                  <a:pt x="1444" y="361"/>
                </a:cubicBezTo>
                <a:cubicBezTo>
                  <a:pt x="1444" y="361"/>
                  <a:pt x="1444" y="360"/>
                  <a:pt x="1444" y="360"/>
                </a:cubicBezTo>
                <a:close/>
                <a:moveTo>
                  <a:pt x="1448" y="358"/>
                </a:moveTo>
                <a:cubicBezTo>
                  <a:pt x="1448" y="358"/>
                  <a:pt x="1447" y="357"/>
                  <a:pt x="1446" y="357"/>
                </a:cubicBezTo>
                <a:cubicBezTo>
                  <a:pt x="1445" y="357"/>
                  <a:pt x="1445" y="357"/>
                  <a:pt x="1446" y="358"/>
                </a:cubicBezTo>
                <a:cubicBezTo>
                  <a:pt x="1447" y="359"/>
                  <a:pt x="1448" y="359"/>
                  <a:pt x="1448" y="358"/>
                </a:cubicBezTo>
                <a:close/>
                <a:moveTo>
                  <a:pt x="1446" y="355"/>
                </a:moveTo>
                <a:cubicBezTo>
                  <a:pt x="1446" y="354"/>
                  <a:pt x="1446" y="354"/>
                  <a:pt x="1445" y="354"/>
                </a:cubicBezTo>
                <a:cubicBezTo>
                  <a:pt x="1444" y="354"/>
                  <a:pt x="1444" y="354"/>
                  <a:pt x="1444" y="354"/>
                </a:cubicBezTo>
                <a:cubicBezTo>
                  <a:pt x="1445" y="356"/>
                  <a:pt x="1446" y="356"/>
                  <a:pt x="1446" y="355"/>
                </a:cubicBezTo>
                <a:close/>
                <a:moveTo>
                  <a:pt x="1442" y="353"/>
                </a:moveTo>
                <a:cubicBezTo>
                  <a:pt x="1442" y="353"/>
                  <a:pt x="1441" y="353"/>
                  <a:pt x="1441" y="353"/>
                </a:cubicBezTo>
                <a:cubicBezTo>
                  <a:pt x="1441" y="353"/>
                  <a:pt x="1440" y="353"/>
                  <a:pt x="1441" y="353"/>
                </a:cubicBezTo>
                <a:cubicBezTo>
                  <a:pt x="1441" y="354"/>
                  <a:pt x="1442" y="354"/>
                  <a:pt x="1442" y="353"/>
                </a:cubicBezTo>
                <a:close/>
                <a:moveTo>
                  <a:pt x="1442" y="349"/>
                </a:moveTo>
                <a:cubicBezTo>
                  <a:pt x="1442" y="348"/>
                  <a:pt x="1442" y="349"/>
                  <a:pt x="1442" y="350"/>
                </a:cubicBezTo>
                <a:cubicBezTo>
                  <a:pt x="1442" y="350"/>
                  <a:pt x="1443" y="351"/>
                  <a:pt x="1443" y="351"/>
                </a:cubicBezTo>
                <a:cubicBezTo>
                  <a:pt x="1443" y="350"/>
                  <a:pt x="1443" y="350"/>
                  <a:pt x="1442" y="349"/>
                </a:cubicBezTo>
                <a:close/>
                <a:moveTo>
                  <a:pt x="1443" y="345"/>
                </a:moveTo>
                <a:cubicBezTo>
                  <a:pt x="1442" y="344"/>
                  <a:pt x="1441" y="343"/>
                  <a:pt x="1441" y="343"/>
                </a:cubicBezTo>
                <a:cubicBezTo>
                  <a:pt x="1439" y="343"/>
                  <a:pt x="1439" y="344"/>
                  <a:pt x="1441" y="345"/>
                </a:cubicBezTo>
                <a:cubicBezTo>
                  <a:pt x="1442" y="346"/>
                  <a:pt x="1443" y="347"/>
                  <a:pt x="1443" y="347"/>
                </a:cubicBezTo>
                <a:cubicBezTo>
                  <a:pt x="1443" y="347"/>
                  <a:pt x="1443" y="346"/>
                  <a:pt x="1443" y="345"/>
                </a:cubicBezTo>
                <a:close/>
                <a:moveTo>
                  <a:pt x="1285" y="341"/>
                </a:moveTo>
                <a:cubicBezTo>
                  <a:pt x="1286" y="340"/>
                  <a:pt x="1285" y="340"/>
                  <a:pt x="1283" y="340"/>
                </a:cubicBezTo>
                <a:cubicBezTo>
                  <a:pt x="1280" y="340"/>
                  <a:pt x="1279" y="341"/>
                  <a:pt x="1280" y="342"/>
                </a:cubicBezTo>
                <a:cubicBezTo>
                  <a:pt x="1281" y="343"/>
                  <a:pt x="1284" y="342"/>
                  <a:pt x="1285" y="341"/>
                </a:cubicBezTo>
                <a:close/>
                <a:moveTo>
                  <a:pt x="1446" y="339"/>
                </a:moveTo>
                <a:cubicBezTo>
                  <a:pt x="1446" y="338"/>
                  <a:pt x="1443" y="333"/>
                  <a:pt x="1441" y="332"/>
                </a:cubicBezTo>
                <a:cubicBezTo>
                  <a:pt x="1439" y="330"/>
                  <a:pt x="1439" y="331"/>
                  <a:pt x="1442" y="335"/>
                </a:cubicBezTo>
                <a:cubicBezTo>
                  <a:pt x="1445" y="338"/>
                  <a:pt x="1446" y="340"/>
                  <a:pt x="1446" y="339"/>
                </a:cubicBezTo>
                <a:close/>
                <a:moveTo>
                  <a:pt x="1286" y="337"/>
                </a:moveTo>
                <a:cubicBezTo>
                  <a:pt x="1287" y="337"/>
                  <a:pt x="1290" y="332"/>
                  <a:pt x="1289" y="332"/>
                </a:cubicBezTo>
                <a:cubicBezTo>
                  <a:pt x="1289" y="331"/>
                  <a:pt x="1285" y="331"/>
                  <a:pt x="1284" y="332"/>
                </a:cubicBezTo>
                <a:cubicBezTo>
                  <a:pt x="1284" y="332"/>
                  <a:pt x="1282" y="334"/>
                  <a:pt x="1281" y="335"/>
                </a:cubicBezTo>
                <a:cubicBezTo>
                  <a:pt x="1280" y="338"/>
                  <a:pt x="1280" y="338"/>
                  <a:pt x="1280" y="338"/>
                </a:cubicBezTo>
                <a:cubicBezTo>
                  <a:pt x="1282" y="338"/>
                  <a:pt x="1282" y="338"/>
                  <a:pt x="1282" y="338"/>
                </a:cubicBezTo>
                <a:cubicBezTo>
                  <a:pt x="1284" y="338"/>
                  <a:pt x="1285" y="337"/>
                  <a:pt x="1286" y="337"/>
                </a:cubicBezTo>
                <a:close/>
                <a:moveTo>
                  <a:pt x="1293" y="332"/>
                </a:moveTo>
                <a:cubicBezTo>
                  <a:pt x="1293" y="332"/>
                  <a:pt x="1292" y="332"/>
                  <a:pt x="1292" y="333"/>
                </a:cubicBezTo>
                <a:cubicBezTo>
                  <a:pt x="1291" y="333"/>
                  <a:pt x="1291" y="334"/>
                  <a:pt x="1291" y="334"/>
                </a:cubicBezTo>
                <a:cubicBezTo>
                  <a:pt x="1291" y="335"/>
                  <a:pt x="1291" y="335"/>
                  <a:pt x="1292" y="334"/>
                </a:cubicBezTo>
                <a:cubicBezTo>
                  <a:pt x="1292" y="334"/>
                  <a:pt x="1293" y="333"/>
                  <a:pt x="1293" y="332"/>
                </a:cubicBezTo>
                <a:close/>
                <a:moveTo>
                  <a:pt x="1281" y="328"/>
                </a:moveTo>
                <a:cubicBezTo>
                  <a:pt x="1282" y="327"/>
                  <a:pt x="1283" y="326"/>
                  <a:pt x="1284" y="326"/>
                </a:cubicBezTo>
                <a:cubicBezTo>
                  <a:pt x="1284" y="326"/>
                  <a:pt x="1284" y="325"/>
                  <a:pt x="1283" y="325"/>
                </a:cubicBezTo>
                <a:cubicBezTo>
                  <a:pt x="1283" y="324"/>
                  <a:pt x="1281" y="323"/>
                  <a:pt x="1280" y="322"/>
                </a:cubicBezTo>
                <a:cubicBezTo>
                  <a:pt x="1279" y="320"/>
                  <a:pt x="1279" y="320"/>
                  <a:pt x="1279" y="320"/>
                </a:cubicBezTo>
                <a:cubicBezTo>
                  <a:pt x="1278" y="323"/>
                  <a:pt x="1278" y="323"/>
                  <a:pt x="1278" y="323"/>
                </a:cubicBezTo>
                <a:cubicBezTo>
                  <a:pt x="1277" y="326"/>
                  <a:pt x="1277" y="326"/>
                  <a:pt x="1278" y="328"/>
                </a:cubicBezTo>
                <a:cubicBezTo>
                  <a:pt x="1279" y="330"/>
                  <a:pt x="1280" y="330"/>
                  <a:pt x="1281" y="328"/>
                </a:cubicBezTo>
                <a:close/>
                <a:moveTo>
                  <a:pt x="1285" y="319"/>
                </a:moveTo>
                <a:cubicBezTo>
                  <a:pt x="1285" y="318"/>
                  <a:pt x="1284" y="317"/>
                  <a:pt x="1282" y="319"/>
                </a:cubicBezTo>
                <a:cubicBezTo>
                  <a:pt x="1281" y="319"/>
                  <a:pt x="1281" y="320"/>
                  <a:pt x="1283" y="320"/>
                </a:cubicBezTo>
                <a:cubicBezTo>
                  <a:pt x="1284" y="320"/>
                  <a:pt x="1285" y="319"/>
                  <a:pt x="1285" y="319"/>
                </a:cubicBezTo>
                <a:close/>
                <a:moveTo>
                  <a:pt x="1408" y="317"/>
                </a:moveTo>
                <a:cubicBezTo>
                  <a:pt x="1407" y="317"/>
                  <a:pt x="1406" y="317"/>
                  <a:pt x="1406" y="317"/>
                </a:cubicBezTo>
                <a:cubicBezTo>
                  <a:pt x="1406" y="318"/>
                  <a:pt x="1407" y="318"/>
                  <a:pt x="1408" y="318"/>
                </a:cubicBezTo>
                <a:cubicBezTo>
                  <a:pt x="1409" y="318"/>
                  <a:pt x="1409" y="318"/>
                  <a:pt x="1408" y="317"/>
                </a:cubicBezTo>
                <a:close/>
                <a:moveTo>
                  <a:pt x="1306" y="317"/>
                </a:moveTo>
                <a:cubicBezTo>
                  <a:pt x="1308" y="317"/>
                  <a:pt x="1306" y="316"/>
                  <a:pt x="1304" y="316"/>
                </a:cubicBezTo>
                <a:cubicBezTo>
                  <a:pt x="1301" y="315"/>
                  <a:pt x="1301" y="315"/>
                  <a:pt x="1302" y="316"/>
                </a:cubicBezTo>
                <a:cubicBezTo>
                  <a:pt x="1303" y="317"/>
                  <a:pt x="1304" y="317"/>
                  <a:pt x="1305" y="317"/>
                </a:cubicBezTo>
                <a:cubicBezTo>
                  <a:pt x="1305" y="317"/>
                  <a:pt x="1306" y="317"/>
                  <a:pt x="1306" y="317"/>
                </a:cubicBezTo>
                <a:close/>
                <a:moveTo>
                  <a:pt x="1295" y="311"/>
                </a:moveTo>
                <a:cubicBezTo>
                  <a:pt x="1296" y="310"/>
                  <a:pt x="1296" y="310"/>
                  <a:pt x="1295" y="311"/>
                </a:cubicBezTo>
                <a:cubicBezTo>
                  <a:pt x="1293" y="312"/>
                  <a:pt x="1292" y="313"/>
                  <a:pt x="1293" y="313"/>
                </a:cubicBezTo>
                <a:cubicBezTo>
                  <a:pt x="1293" y="313"/>
                  <a:pt x="1294" y="312"/>
                  <a:pt x="1295" y="311"/>
                </a:cubicBezTo>
                <a:close/>
                <a:moveTo>
                  <a:pt x="1306" y="307"/>
                </a:moveTo>
                <a:cubicBezTo>
                  <a:pt x="1307" y="307"/>
                  <a:pt x="1306" y="307"/>
                  <a:pt x="1306" y="307"/>
                </a:cubicBezTo>
                <a:cubicBezTo>
                  <a:pt x="1305" y="307"/>
                  <a:pt x="1305" y="307"/>
                  <a:pt x="1305" y="307"/>
                </a:cubicBezTo>
                <a:cubicBezTo>
                  <a:pt x="1304" y="308"/>
                  <a:pt x="1305" y="308"/>
                  <a:pt x="1305" y="308"/>
                </a:cubicBezTo>
                <a:cubicBezTo>
                  <a:pt x="1306" y="308"/>
                  <a:pt x="1306" y="308"/>
                  <a:pt x="1306" y="307"/>
                </a:cubicBezTo>
                <a:close/>
                <a:moveTo>
                  <a:pt x="1314" y="308"/>
                </a:moveTo>
                <a:cubicBezTo>
                  <a:pt x="1316" y="307"/>
                  <a:pt x="1317" y="307"/>
                  <a:pt x="1316" y="306"/>
                </a:cubicBezTo>
                <a:cubicBezTo>
                  <a:pt x="1315" y="305"/>
                  <a:pt x="1310" y="305"/>
                  <a:pt x="1309" y="307"/>
                </a:cubicBezTo>
                <a:cubicBezTo>
                  <a:pt x="1308" y="308"/>
                  <a:pt x="1308" y="308"/>
                  <a:pt x="1310" y="308"/>
                </a:cubicBezTo>
                <a:cubicBezTo>
                  <a:pt x="1311" y="308"/>
                  <a:pt x="1313" y="308"/>
                  <a:pt x="1314" y="308"/>
                </a:cubicBezTo>
                <a:close/>
                <a:moveTo>
                  <a:pt x="1295" y="306"/>
                </a:moveTo>
                <a:cubicBezTo>
                  <a:pt x="1295" y="306"/>
                  <a:pt x="1295" y="305"/>
                  <a:pt x="1296" y="305"/>
                </a:cubicBezTo>
                <a:cubicBezTo>
                  <a:pt x="1297" y="305"/>
                  <a:pt x="1297" y="304"/>
                  <a:pt x="1295" y="304"/>
                </a:cubicBezTo>
                <a:cubicBezTo>
                  <a:pt x="1294" y="304"/>
                  <a:pt x="1293" y="303"/>
                  <a:pt x="1292" y="303"/>
                </a:cubicBezTo>
                <a:cubicBezTo>
                  <a:pt x="1290" y="302"/>
                  <a:pt x="1290" y="303"/>
                  <a:pt x="1291" y="305"/>
                </a:cubicBezTo>
                <a:cubicBezTo>
                  <a:pt x="1292" y="308"/>
                  <a:pt x="1295" y="308"/>
                  <a:pt x="1295" y="306"/>
                </a:cubicBezTo>
                <a:close/>
                <a:moveTo>
                  <a:pt x="1299" y="303"/>
                </a:moveTo>
                <a:cubicBezTo>
                  <a:pt x="1299" y="302"/>
                  <a:pt x="1299" y="302"/>
                  <a:pt x="1298" y="302"/>
                </a:cubicBezTo>
                <a:cubicBezTo>
                  <a:pt x="1297" y="303"/>
                  <a:pt x="1297" y="304"/>
                  <a:pt x="1297" y="304"/>
                </a:cubicBezTo>
                <a:cubicBezTo>
                  <a:pt x="1298" y="304"/>
                  <a:pt x="1298" y="303"/>
                  <a:pt x="1299" y="303"/>
                </a:cubicBezTo>
                <a:close/>
                <a:moveTo>
                  <a:pt x="1335" y="301"/>
                </a:moveTo>
                <a:cubicBezTo>
                  <a:pt x="1335" y="299"/>
                  <a:pt x="1335" y="299"/>
                  <a:pt x="1331" y="297"/>
                </a:cubicBezTo>
                <a:cubicBezTo>
                  <a:pt x="1328" y="296"/>
                  <a:pt x="1326" y="295"/>
                  <a:pt x="1326" y="295"/>
                </a:cubicBezTo>
                <a:cubicBezTo>
                  <a:pt x="1326" y="295"/>
                  <a:pt x="1326" y="296"/>
                  <a:pt x="1327" y="297"/>
                </a:cubicBezTo>
                <a:cubicBezTo>
                  <a:pt x="1328" y="299"/>
                  <a:pt x="1330" y="300"/>
                  <a:pt x="1330" y="300"/>
                </a:cubicBezTo>
                <a:cubicBezTo>
                  <a:pt x="1331" y="300"/>
                  <a:pt x="1332" y="300"/>
                  <a:pt x="1332" y="300"/>
                </a:cubicBezTo>
                <a:cubicBezTo>
                  <a:pt x="1333" y="301"/>
                  <a:pt x="1333" y="301"/>
                  <a:pt x="1334" y="301"/>
                </a:cubicBezTo>
                <a:cubicBezTo>
                  <a:pt x="1335" y="300"/>
                  <a:pt x="1335" y="300"/>
                  <a:pt x="1334" y="301"/>
                </a:cubicBezTo>
                <a:cubicBezTo>
                  <a:pt x="1334" y="302"/>
                  <a:pt x="1333" y="302"/>
                  <a:pt x="1332" y="302"/>
                </a:cubicBezTo>
                <a:cubicBezTo>
                  <a:pt x="1330" y="301"/>
                  <a:pt x="1330" y="302"/>
                  <a:pt x="1332" y="303"/>
                </a:cubicBezTo>
                <a:cubicBezTo>
                  <a:pt x="1335" y="304"/>
                  <a:pt x="1335" y="304"/>
                  <a:pt x="1335" y="301"/>
                </a:cubicBezTo>
                <a:close/>
                <a:moveTo>
                  <a:pt x="1324" y="300"/>
                </a:moveTo>
                <a:cubicBezTo>
                  <a:pt x="1323" y="300"/>
                  <a:pt x="1321" y="298"/>
                  <a:pt x="1320" y="297"/>
                </a:cubicBezTo>
                <a:cubicBezTo>
                  <a:pt x="1318" y="296"/>
                  <a:pt x="1318" y="296"/>
                  <a:pt x="1318" y="296"/>
                </a:cubicBezTo>
                <a:cubicBezTo>
                  <a:pt x="1319" y="297"/>
                  <a:pt x="1321" y="298"/>
                  <a:pt x="1322" y="300"/>
                </a:cubicBezTo>
                <a:cubicBezTo>
                  <a:pt x="1326" y="302"/>
                  <a:pt x="1326" y="303"/>
                  <a:pt x="1324" y="300"/>
                </a:cubicBezTo>
                <a:close/>
                <a:moveTo>
                  <a:pt x="1328" y="302"/>
                </a:moveTo>
                <a:cubicBezTo>
                  <a:pt x="1328" y="302"/>
                  <a:pt x="1327" y="301"/>
                  <a:pt x="1326" y="300"/>
                </a:cubicBezTo>
                <a:cubicBezTo>
                  <a:pt x="1324" y="298"/>
                  <a:pt x="1324" y="298"/>
                  <a:pt x="1324" y="298"/>
                </a:cubicBezTo>
                <a:cubicBezTo>
                  <a:pt x="1326" y="300"/>
                  <a:pt x="1326" y="300"/>
                  <a:pt x="1326" y="300"/>
                </a:cubicBezTo>
                <a:cubicBezTo>
                  <a:pt x="1327" y="302"/>
                  <a:pt x="1328" y="302"/>
                  <a:pt x="1328" y="302"/>
                </a:cubicBezTo>
                <a:close/>
                <a:moveTo>
                  <a:pt x="1306" y="299"/>
                </a:moveTo>
                <a:cubicBezTo>
                  <a:pt x="1306" y="299"/>
                  <a:pt x="1306" y="299"/>
                  <a:pt x="1305" y="300"/>
                </a:cubicBezTo>
                <a:cubicBezTo>
                  <a:pt x="1305" y="300"/>
                  <a:pt x="1305" y="300"/>
                  <a:pt x="1306" y="300"/>
                </a:cubicBezTo>
                <a:cubicBezTo>
                  <a:pt x="1306" y="300"/>
                  <a:pt x="1307" y="300"/>
                  <a:pt x="1306" y="299"/>
                </a:cubicBezTo>
                <a:close/>
                <a:moveTo>
                  <a:pt x="1350" y="299"/>
                </a:moveTo>
                <a:cubicBezTo>
                  <a:pt x="1350" y="298"/>
                  <a:pt x="1349" y="299"/>
                  <a:pt x="1350" y="300"/>
                </a:cubicBezTo>
                <a:cubicBezTo>
                  <a:pt x="1350" y="300"/>
                  <a:pt x="1350" y="300"/>
                  <a:pt x="1351" y="300"/>
                </a:cubicBezTo>
                <a:cubicBezTo>
                  <a:pt x="1351" y="300"/>
                  <a:pt x="1351" y="299"/>
                  <a:pt x="1350" y="299"/>
                </a:cubicBezTo>
                <a:close/>
                <a:moveTo>
                  <a:pt x="1309" y="292"/>
                </a:moveTo>
                <a:cubicBezTo>
                  <a:pt x="1312" y="291"/>
                  <a:pt x="1315" y="291"/>
                  <a:pt x="1317" y="291"/>
                </a:cubicBezTo>
                <a:cubicBezTo>
                  <a:pt x="1318" y="291"/>
                  <a:pt x="1318" y="290"/>
                  <a:pt x="1317" y="290"/>
                </a:cubicBezTo>
                <a:cubicBezTo>
                  <a:pt x="1316" y="289"/>
                  <a:pt x="1314" y="289"/>
                  <a:pt x="1313" y="290"/>
                </a:cubicBezTo>
                <a:cubicBezTo>
                  <a:pt x="1311" y="290"/>
                  <a:pt x="1302" y="294"/>
                  <a:pt x="1302" y="294"/>
                </a:cubicBezTo>
                <a:cubicBezTo>
                  <a:pt x="1302" y="294"/>
                  <a:pt x="1303" y="294"/>
                  <a:pt x="1303" y="294"/>
                </a:cubicBezTo>
                <a:cubicBezTo>
                  <a:pt x="1304" y="294"/>
                  <a:pt x="1307" y="293"/>
                  <a:pt x="1309" y="292"/>
                </a:cubicBezTo>
                <a:close/>
              </a:path>
            </a:pathLst>
          </a:custGeom>
          <a:gradFill flip="none" rotWithShape="1">
            <a:gsLst>
              <a:gs pos="0">
                <a:srgbClr val="0E64F0">
                  <a:alpha val="0"/>
                </a:srgbClr>
              </a:gs>
              <a:gs pos="100000">
                <a:schemeClr val="accent2">
                  <a:alpha val="40000"/>
                </a:schemeClr>
              </a:gs>
            </a:gsLst>
            <a:lin ang="16200000" scaled="1"/>
            <a:tileRect/>
          </a:gradFill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  <a:effectLst>
            <a:outerShdw blurRad="127000" dist="76200" dir="5400000" algn="t" rotWithShape="0">
              <a:srgbClr val="0E64F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团队风采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2E0317C-50A3-4A48-B3C7-E1A4B249C94C}"/>
              </a:ext>
            </a:extLst>
          </p:cNvPr>
          <p:cNvGrpSpPr/>
          <p:nvPr/>
        </p:nvGrpSpPr>
        <p:grpSpPr>
          <a:xfrm>
            <a:off x="438549" y="1543717"/>
            <a:ext cx="2636443" cy="2636443"/>
            <a:chOff x="662616" y="2151407"/>
            <a:chExt cx="2522863" cy="2522864"/>
          </a:xfrm>
        </p:grpSpPr>
        <p:sp>
          <p:nvSpPr>
            <p:cNvPr id="28" name="弧形 27">
              <a:extLst>
                <a:ext uri="{FF2B5EF4-FFF2-40B4-BE49-F238E27FC236}">
                  <a16:creationId xmlns:a16="http://schemas.microsoft.com/office/drawing/2014/main" id="{C7B30B0D-A8B3-4921-B97D-46D043691110}"/>
                </a:ext>
              </a:extLst>
            </p:cNvPr>
            <p:cNvSpPr/>
            <p:nvPr/>
          </p:nvSpPr>
          <p:spPr>
            <a:xfrm>
              <a:off x="662616" y="2151407"/>
              <a:ext cx="2522863" cy="2522864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弧形 28">
              <a:extLst>
                <a:ext uri="{FF2B5EF4-FFF2-40B4-BE49-F238E27FC236}">
                  <a16:creationId xmlns:a16="http://schemas.microsoft.com/office/drawing/2014/main" id="{B4FD4663-1C97-4FE9-93AD-4A9CF7C0DB30}"/>
                </a:ext>
              </a:extLst>
            </p:cNvPr>
            <p:cNvSpPr/>
            <p:nvPr/>
          </p:nvSpPr>
          <p:spPr>
            <a:xfrm rot="16200000">
              <a:off x="977663" y="2466457"/>
              <a:ext cx="1892765" cy="1892764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弧形 29">
              <a:extLst>
                <a:ext uri="{FF2B5EF4-FFF2-40B4-BE49-F238E27FC236}">
                  <a16:creationId xmlns:a16="http://schemas.microsoft.com/office/drawing/2014/main" id="{C726F911-E881-4217-9413-835F1847882C}"/>
                </a:ext>
              </a:extLst>
            </p:cNvPr>
            <p:cNvSpPr/>
            <p:nvPr/>
          </p:nvSpPr>
          <p:spPr>
            <a:xfrm>
              <a:off x="796107" y="2284899"/>
              <a:ext cx="2255879" cy="2255880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" b="411"/>
          <a:stretch/>
        </p:blipFill>
        <p:spPr>
          <a:xfrm>
            <a:off x="837514" y="1916738"/>
            <a:ext cx="1890405" cy="1890403"/>
          </a:xfrm>
          <a:prstGeom prst="ellipse">
            <a:avLst/>
          </a:prstGeom>
          <a:noFill/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dist="508000" dir="5400000" sx="84000" sy="84000" algn="t" rotWithShape="0">
              <a:prstClr val="black">
                <a:alpha val="21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86BEED11-B567-402D-8B84-F45BC0EA470D}"/>
              </a:ext>
            </a:extLst>
          </p:cNvPr>
          <p:cNvGrpSpPr/>
          <p:nvPr/>
        </p:nvGrpSpPr>
        <p:grpSpPr>
          <a:xfrm>
            <a:off x="1095519" y="3894716"/>
            <a:ext cx="1383685" cy="376605"/>
            <a:chOff x="1633656" y="3960460"/>
            <a:chExt cx="1470044" cy="400110"/>
          </a:xfrm>
        </p:grpSpPr>
        <p:sp>
          <p:nvSpPr>
            <p:cNvPr id="60" name="Freeform 5"/>
            <p:cNvSpPr/>
            <p:nvPr/>
          </p:nvSpPr>
          <p:spPr bwMode="auto">
            <a:xfrm>
              <a:off x="1633656" y="3961067"/>
              <a:ext cx="1470044" cy="396521"/>
            </a:xfrm>
            <a:prstGeom prst="parallelogram">
              <a:avLst/>
            </a:prstGeom>
            <a:gradFill>
              <a:gsLst>
                <a:gs pos="45600">
                  <a:schemeClr val="accent4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77800" dist="177800" dir="738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828880" y="3960460"/>
              <a:ext cx="10795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姓 名</a:t>
              </a:r>
            </a:p>
          </p:txBody>
        </p:sp>
      </p:grpSp>
      <p:sp>
        <p:nvSpPr>
          <p:cNvPr id="77" name="矩形 76"/>
          <p:cNvSpPr/>
          <p:nvPr/>
        </p:nvSpPr>
        <p:spPr>
          <a:xfrm>
            <a:off x="578049" y="4469396"/>
            <a:ext cx="2436725" cy="1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4D991F75-2F4F-4D4E-98DB-65C16136405B}"/>
              </a:ext>
            </a:extLst>
          </p:cNvPr>
          <p:cNvGrpSpPr/>
          <p:nvPr/>
        </p:nvGrpSpPr>
        <p:grpSpPr>
          <a:xfrm>
            <a:off x="3331369" y="1543717"/>
            <a:ext cx="2636443" cy="2636443"/>
            <a:chOff x="662616" y="2151407"/>
            <a:chExt cx="2522863" cy="2522864"/>
          </a:xfrm>
        </p:grpSpPr>
        <p:sp>
          <p:nvSpPr>
            <p:cNvPr id="97" name="弧形 96">
              <a:extLst>
                <a:ext uri="{FF2B5EF4-FFF2-40B4-BE49-F238E27FC236}">
                  <a16:creationId xmlns:a16="http://schemas.microsoft.com/office/drawing/2014/main" id="{E5F0500A-6392-464F-9131-6BB5D0EDEAA0}"/>
                </a:ext>
              </a:extLst>
            </p:cNvPr>
            <p:cNvSpPr/>
            <p:nvPr/>
          </p:nvSpPr>
          <p:spPr>
            <a:xfrm>
              <a:off x="662616" y="2151407"/>
              <a:ext cx="2522863" cy="2522864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8" name="弧形 97">
              <a:extLst>
                <a:ext uri="{FF2B5EF4-FFF2-40B4-BE49-F238E27FC236}">
                  <a16:creationId xmlns:a16="http://schemas.microsoft.com/office/drawing/2014/main" id="{04CB6A54-6051-4E17-9A40-3AD22A4FE687}"/>
                </a:ext>
              </a:extLst>
            </p:cNvPr>
            <p:cNvSpPr/>
            <p:nvPr/>
          </p:nvSpPr>
          <p:spPr>
            <a:xfrm rot="16200000">
              <a:off x="977663" y="2466457"/>
              <a:ext cx="1892765" cy="1892764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9" name="弧形 98">
              <a:extLst>
                <a:ext uri="{FF2B5EF4-FFF2-40B4-BE49-F238E27FC236}">
                  <a16:creationId xmlns:a16="http://schemas.microsoft.com/office/drawing/2014/main" id="{9DB57664-A001-498A-B7A4-39FDDF458DE7}"/>
                </a:ext>
              </a:extLst>
            </p:cNvPr>
            <p:cNvSpPr/>
            <p:nvPr/>
          </p:nvSpPr>
          <p:spPr>
            <a:xfrm>
              <a:off x="796107" y="2284899"/>
              <a:ext cx="2255879" cy="2255880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92" name="图片 91">
            <a:extLst>
              <a:ext uri="{FF2B5EF4-FFF2-40B4-BE49-F238E27FC236}">
                <a16:creationId xmlns:a16="http://schemas.microsoft.com/office/drawing/2014/main" id="{BB9BFDC1-EFA2-48B4-976B-32D97FEB1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283"/>
          <a:stretch/>
        </p:blipFill>
        <p:spPr>
          <a:xfrm>
            <a:off x="3730334" y="1916738"/>
            <a:ext cx="1890405" cy="1890403"/>
          </a:xfrm>
          <a:prstGeom prst="ellipse">
            <a:avLst/>
          </a:prstGeom>
          <a:noFill/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dist="508000" dir="5400000" sx="84000" sy="84000" algn="t" rotWithShape="0">
              <a:prstClr val="black">
                <a:alpha val="21000"/>
              </a:prstClr>
            </a:outerShdw>
          </a:effectLst>
        </p:spPr>
      </p:pic>
      <p:grpSp>
        <p:nvGrpSpPr>
          <p:cNvPr id="93" name="组合 92">
            <a:extLst>
              <a:ext uri="{FF2B5EF4-FFF2-40B4-BE49-F238E27FC236}">
                <a16:creationId xmlns:a16="http://schemas.microsoft.com/office/drawing/2014/main" id="{F0A219E0-4BDA-4D4F-A661-F3998A7B6F13}"/>
              </a:ext>
            </a:extLst>
          </p:cNvPr>
          <p:cNvGrpSpPr/>
          <p:nvPr/>
        </p:nvGrpSpPr>
        <p:grpSpPr>
          <a:xfrm>
            <a:off x="3988339" y="3894716"/>
            <a:ext cx="1383685" cy="376605"/>
            <a:chOff x="1633656" y="3960460"/>
            <a:chExt cx="1470044" cy="400110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8060CCEC-380C-4E76-9973-F826F576D2B5}"/>
                </a:ext>
              </a:extLst>
            </p:cNvPr>
            <p:cNvSpPr/>
            <p:nvPr/>
          </p:nvSpPr>
          <p:spPr bwMode="auto">
            <a:xfrm>
              <a:off x="1633656" y="3961067"/>
              <a:ext cx="1470044" cy="396521"/>
            </a:xfrm>
            <a:prstGeom prst="parallelogram">
              <a:avLst/>
            </a:prstGeom>
            <a:gradFill>
              <a:gsLst>
                <a:gs pos="45600">
                  <a:schemeClr val="accent4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77800" dist="177800" dir="738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8357E081-F60D-4538-9302-CD52F2587B1A}"/>
                </a:ext>
              </a:extLst>
            </p:cNvPr>
            <p:cNvSpPr/>
            <p:nvPr/>
          </p:nvSpPr>
          <p:spPr>
            <a:xfrm>
              <a:off x="1828880" y="3960460"/>
              <a:ext cx="10795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姓 名</a:t>
              </a:r>
            </a:p>
          </p:txBody>
        </p:sp>
      </p:grpSp>
      <p:sp>
        <p:nvSpPr>
          <p:cNvPr id="94" name="矩形 93">
            <a:extLst>
              <a:ext uri="{FF2B5EF4-FFF2-40B4-BE49-F238E27FC236}">
                <a16:creationId xmlns:a16="http://schemas.microsoft.com/office/drawing/2014/main" id="{557ADD84-8704-465B-8162-4D831FDA3DE6}"/>
              </a:ext>
            </a:extLst>
          </p:cNvPr>
          <p:cNvSpPr/>
          <p:nvPr/>
        </p:nvSpPr>
        <p:spPr>
          <a:xfrm>
            <a:off x="3470869" y="4469396"/>
            <a:ext cx="2436725" cy="1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C8DD640A-FC1E-46D4-ADC0-A9B4C2015A4A}"/>
              </a:ext>
            </a:extLst>
          </p:cNvPr>
          <p:cNvGrpSpPr/>
          <p:nvPr/>
        </p:nvGrpSpPr>
        <p:grpSpPr>
          <a:xfrm>
            <a:off x="6224189" y="1543717"/>
            <a:ext cx="2636443" cy="2636443"/>
            <a:chOff x="662616" y="2151407"/>
            <a:chExt cx="2522863" cy="2522864"/>
          </a:xfrm>
        </p:grpSpPr>
        <p:sp>
          <p:nvSpPr>
            <p:cNvPr id="107" name="弧形 106">
              <a:extLst>
                <a:ext uri="{FF2B5EF4-FFF2-40B4-BE49-F238E27FC236}">
                  <a16:creationId xmlns:a16="http://schemas.microsoft.com/office/drawing/2014/main" id="{82094535-C3B5-45D4-9CD8-6AB9AAAF6CCE}"/>
                </a:ext>
              </a:extLst>
            </p:cNvPr>
            <p:cNvSpPr/>
            <p:nvPr/>
          </p:nvSpPr>
          <p:spPr>
            <a:xfrm>
              <a:off x="662616" y="2151407"/>
              <a:ext cx="2522863" cy="2522864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8" name="弧形 107">
              <a:extLst>
                <a:ext uri="{FF2B5EF4-FFF2-40B4-BE49-F238E27FC236}">
                  <a16:creationId xmlns:a16="http://schemas.microsoft.com/office/drawing/2014/main" id="{2F35E50B-D1C5-4B3B-9B1C-C062D10376DE}"/>
                </a:ext>
              </a:extLst>
            </p:cNvPr>
            <p:cNvSpPr/>
            <p:nvPr/>
          </p:nvSpPr>
          <p:spPr>
            <a:xfrm rot="16200000">
              <a:off x="977663" y="2466457"/>
              <a:ext cx="1892765" cy="1892764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9" name="弧形 108">
              <a:extLst>
                <a:ext uri="{FF2B5EF4-FFF2-40B4-BE49-F238E27FC236}">
                  <a16:creationId xmlns:a16="http://schemas.microsoft.com/office/drawing/2014/main" id="{4FADE53C-FFA5-4187-8A96-DF1781CD186C}"/>
                </a:ext>
              </a:extLst>
            </p:cNvPr>
            <p:cNvSpPr/>
            <p:nvPr/>
          </p:nvSpPr>
          <p:spPr>
            <a:xfrm>
              <a:off x="796107" y="2284899"/>
              <a:ext cx="2255879" cy="2255880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102" name="图片 101">
            <a:extLst>
              <a:ext uri="{FF2B5EF4-FFF2-40B4-BE49-F238E27FC236}">
                <a16:creationId xmlns:a16="http://schemas.microsoft.com/office/drawing/2014/main" id="{0178B2C1-AA17-4A5D-ABF0-843ACB352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r="3340"/>
          <a:stretch/>
        </p:blipFill>
        <p:spPr>
          <a:xfrm>
            <a:off x="6623154" y="1916738"/>
            <a:ext cx="1890405" cy="1890403"/>
          </a:xfrm>
          <a:prstGeom prst="ellipse">
            <a:avLst/>
          </a:prstGeom>
          <a:noFill/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dist="508000" dir="5400000" sx="84000" sy="84000" algn="t" rotWithShape="0">
              <a:prstClr val="black">
                <a:alpha val="21000"/>
              </a:prstClr>
            </a:outerShdw>
          </a:effectLst>
        </p:spPr>
      </p:pic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BF5645A7-CAE3-4D3A-AEE6-550118A1D973}"/>
              </a:ext>
            </a:extLst>
          </p:cNvPr>
          <p:cNvGrpSpPr/>
          <p:nvPr/>
        </p:nvGrpSpPr>
        <p:grpSpPr>
          <a:xfrm>
            <a:off x="6881159" y="3894716"/>
            <a:ext cx="1383685" cy="376605"/>
            <a:chOff x="1633656" y="3960460"/>
            <a:chExt cx="1470044" cy="400110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CC0345EF-69FB-441E-9459-3F3E5C559C4D}"/>
                </a:ext>
              </a:extLst>
            </p:cNvPr>
            <p:cNvSpPr/>
            <p:nvPr/>
          </p:nvSpPr>
          <p:spPr bwMode="auto">
            <a:xfrm>
              <a:off x="1633656" y="3961067"/>
              <a:ext cx="1470044" cy="396521"/>
            </a:xfrm>
            <a:prstGeom prst="parallelogram">
              <a:avLst/>
            </a:prstGeom>
            <a:gradFill>
              <a:gsLst>
                <a:gs pos="45600">
                  <a:schemeClr val="accent4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77800" dist="177800" dir="738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144E76E8-47EF-4C62-B7DD-76E7C5F5A1C8}"/>
                </a:ext>
              </a:extLst>
            </p:cNvPr>
            <p:cNvSpPr/>
            <p:nvPr/>
          </p:nvSpPr>
          <p:spPr>
            <a:xfrm>
              <a:off x="1828880" y="3960460"/>
              <a:ext cx="10795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姓 名</a:t>
              </a:r>
            </a:p>
          </p:txBody>
        </p: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593F9EE8-2FB1-4F03-A849-032A4B4CF35C}"/>
              </a:ext>
            </a:extLst>
          </p:cNvPr>
          <p:cNvSpPr/>
          <p:nvPr/>
        </p:nvSpPr>
        <p:spPr>
          <a:xfrm>
            <a:off x="6363689" y="4469396"/>
            <a:ext cx="2436725" cy="1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CBFD1834-BA8D-4DA1-B211-66DA9CFD0C31}"/>
              </a:ext>
            </a:extLst>
          </p:cNvPr>
          <p:cNvGrpSpPr/>
          <p:nvPr/>
        </p:nvGrpSpPr>
        <p:grpSpPr>
          <a:xfrm>
            <a:off x="9117009" y="1543717"/>
            <a:ext cx="2636443" cy="2636443"/>
            <a:chOff x="662616" y="2151407"/>
            <a:chExt cx="2522863" cy="2522864"/>
          </a:xfrm>
        </p:grpSpPr>
        <p:sp>
          <p:nvSpPr>
            <p:cNvPr id="117" name="弧形 116">
              <a:extLst>
                <a:ext uri="{FF2B5EF4-FFF2-40B4-BE49-F238E27FC236}">
                  <a16:creationId xmlns:a16="http://schemas.microsoft.com/office/drawing/2014/main" id="{CA926267-9DE1-4B80-9BBC-C7433F90C660}"/>
                </a:ext>
              </a:extLst>
            </p:cNvPr>
            <p:cNvSpPr/>
            <p:nvPr/>
          </p:nvSpPr>
          <p:spPr>
            <a:xfrm>
              <a:off x="662616" y="2151407"/>
              <a:ext cx="2522863" cy="2522864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8" name="弧形 117">
              <a:extLst>
                <a:ext uri="{FF2B5EF4-FFF2-40B4-BE49-F238E27FC236}">
                  <a16:creationId xmlns:a16="http://schemas.microsoft.com/office/drawing/2014/main" id="{64CF06F2-C824-4A33-9C2C-869A434DE01D}"/>
                </a:ext>
              </a:extLst>
            </p:cNvPr>
            <p:cNvSpPr/>
            <p:nvPr/>
          </p:nvSpPr>
          <p:spPr>
            <a:xfrm rot="16200000">
              <a:off x="977663" y="2466457"/>
              <a:ext cx="1892765" cy="1892764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9" name="弧形 118">
              <a:extLst>
                <a:ext uri="{FF2B5EF4-FFF2-40B4-BE49-F238E27FC236}">
                  <a16:creationId xmlns:a16="http://schemas.microsoft.com/office/drawing/2014/main" id="{58EF9F01-E80B-4E62-B4E6-814C265E4612}"/>
                </a:ext>
              </a:extLst>
            </p:cNvPr>
            <p:cNvSpPr/>
            <p:nvPr/>
          </p:nvSpPr>
          <p:spPr>
            <a:xfrm>
              <a:off x="796107" y="2284899"/>
              <a:ext cx="2255879" cy="2255880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112" name="图片 111">
            <a:extLst>
              <a:ext uri="{FF2B5EF4-FFF2-40B4-BE49-F238E27FC236}">
                <a16:creationId xmlns:a16="http://schemas.microsoft.com/office/drawing/2014/main" id="{2844880A-2210-4EDA-AF35-D444E479E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571"/>
          <a:stretch/>
        </p:blipFill>
        <p:spPr>
          <a:xfrm>
            <a:off x="9515974" y="1916738"/>
            <a:ext cx="1890405" cy="1890403"/>
          </a:xfrm>
          <a:prstGeom prst="ellipse">
            <a:avLst/>
          </a:prstGeom>
          <a:noFill/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dist="508000" dir="5400000" sx="84000" sy="84000" algn="t" rotWithShape="0">
              <a:prstClr val="black">
                <a:alpha val="21000"/>
              </a:prstClr>
            </a:outerShdw>
          </a:effectLst>
        </p:spPr>
      </p:pic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79A3F400-F868-47B9-85D6-308D1F295491}"/>
              </a:ext>
            </a:extLst>
          </p:cNvPr>
          <p:cNvGrpSpPr/>
          <p:nvPr/>
        </p:nvGrpSpPr>
        <p:grpSpPr>
          <a:xfrm>
            <a:off x="9773979" y="3894716"/>
            <a:ext cx="1383685" cy="376605"/>
            <a:chOff x="1633656" y="3960460"/>
            <a:chExt cx="1470044" cy="400110"/>
          </a:xfrm>
        </p:grpSpPr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6866ADC8-747C-4A2E-BF8B-4636755B2794}"/>
                </a:ext>
              </a:extLst>
            </p:cNvPr>
            <p:cNvSpPr/>
            <p:nvPr/>
          </p:nvSpPr>
          <p:spPr bwMode="auto">
            <a:xfrm>
              <a:off x="1633656" y="3961067"/>
              <a:ext cx="1470044" cy="396521"/>
            </a:xfrm>
            <a:prstGeom prst="parallelogram">
              <a:avLst/>
            </a:prstGeom>
            <a:gradFill>
              <a:gsLst>
                <a:gs pos="45600">
                  <a:schemeClr val="accent4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77800" dist="177800" dir="738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F6DD91AB-DE23-4573-B54D-B29E3F63FD06}"/>
                </a:ext>
              </a:extLst>
            </p:cNvPr>
            <p:cNvSpPr/>
            <p:nvPr/>
          </p:nvSpPr>
          <p:spPr>
            <a:xfrm>
              <a:off x="1828880" y="3960460"/>
              <a:ext cx="10795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姓 名</a:t>
              </a:r>
            </a:p>
          </p:txBody>
        </p:sp>
      </p:grpSp>
      <p:sp>
        <p:nvSpPr>
          <p:cNvPr id="114" name="矩形 113">
            <a:extLst>
              <a:ext uri="{FF2B5EF4-FFF2-40B4-BE49-F238E27FC236}">
                <a16:creationId xmlns:a16="http://schemas.microsoft.com/office/drawing/2014/main" id="{7DA46027-73C9-4FF6-ABDD-A43014C94CA0}"/>
              </a:ext>
            </a:extLst>
          </p:cNvPr>
          <p:cNvSpPr/>
          <p:nvPr/>
        </p:nvSpPr>
        <p:spPr>
          <a:xfrm>
            <a:off x="9256509" y="4469396"/>
            <a:ext cx="2436725" cy="1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请在这填入您的内容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平行四边形 34">
            <a:extLst>
              <a:ext uri="{FF2B5EF4-FFF2-40B4-BE49-F238E27FC236}">
                <a16:creationId xmlns:a16="http://schemas.microsoft.com/office/drawing/2014/main" id="{BE95B81F-7B40-4783-92AD-D7AA694391DE}"/>
              </a:ext>
            </a:extLst>
          </p:cNvPr>
          <p:cNvSpPr/>
          <p:nvPr/>
        </p:nvSpPr>
        <p:spPr>
          <a:xfrm>
            <a:off x="2545683" y="4590338"/>
            <a:ext cx="8636000" cy="1069729"/>
          </a:xfrm>
          <a:prstGeom prst="parallelogram">
            <a:avLst>
              <a:gd name="adj" fmla="val 27334"/>
            </a:avLst>
          </a:prstGeom>
          <a:noFill/>
          <a:ln w="12700" cap="flat" cmpd="sng" algn="ctr">
            <a:gradFill flip="none" rotWithShape="1">
              <a:gsLst>
                <a:gs pos="81000">
                  <a:schemeClr val="accent4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395C5C12-B8F6-407E-9F17-DCA9734B1644}"/>
              </a:ext>
            </a:extLst>
          </p:cNvPr>
          <p:cNvSpPr/>
          <p:nvPr/>
        </p:nvSpPr>
        <p:spPr>
          <a:xfrm>
            <a:off x="3072085" y="3278587"/>
            <a:ext cx="8636000" cy="1069729"/>
          </a:xfrm>
          <a:prstGeom prst="parallelogram">
            <a:avLst>
              <a:gd name="adj" fmla="val 27334"/>
            </a:avLst>
          </a:prstGeom>
          <a:noFill/>
          <a:ln w="12700" cap="flat" cmpd="sng" algn="ctr">
            <a:gradFill flip="none" rotWithShape="1">
              <a:gsLst>
                <a:gs pos="81000">
                  <a:schemeClr val="accent4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69B55440-A433-4B70-BA06-BBCA84608422}"/>
              </a:ext>
            </a:extLst>
          </p:cNvPr>
          <p:cNvSpPr/>
          <p:nvPr/>
        </p:nvSpPr>
        <p:spPr>
          <a:xfrm>
            <a:off x="2840608" y="1916174"/>
            <a:ext cx="8636000" cy="1069729"/>
          </a:xfrm>
          <a:prstGeom prst="parallelogram">
            <a:avLst>
              <a:gd name="adj" fmla="val 27334"/>
            </a:avLst>
          </a:prstGeom>
          <a:noFill/>
          <a:ln w="12700" cap="flat" cmpd="sng" algn="ctr">
            <a:gradFill flip="none" rotWithShape="1">
              <a:gsLst>
                <a:gs pos="81000">
                  <a:schemeClr val="accent4">
                    <a:alpha val="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2780621" y="1814878"/>
            <a:ext cx="8636000" cy="1069729"/>
          </a:xfrm>
          <a:prstGeom prst="parallelogram">
            <a:avLst>
              <a:gd name="adj" fmla="val 27334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获奖感言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04437" y="1957107"/>
            <a:ext cx="6783792" cy="78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请填入获奖人的获奖感谢。感谢组织，感谢领导，感谢帮助我的每一位团队成员，没有你们就没有快速成长的我。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11010900" y="1142634"/>
            <a:ext cx="1769448" cy="45719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1"/>
              </a:gs>
              <a:gs pos="66000">
                <a:schemeClr val="accent4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-227060" y="6115184"/>
            <a:ext cx="2761148" cy="155297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1"/>
              </a:gs>
              <a:gs pos="66000">
                <a:schemeClr val="accent4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-1063938" y="5808406"/>
            <a:ext cx="2542458" cy="45719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平行四边形 28">
            <a:extLst>
              <a:ext uri="{FF2B5EF4-FFF2-40B4-BE49-F238E27FC236}">
                <a16:creationId xmlns:a16="http://schemas.microsoft.com/office/drawing/2014/main" id="{E9946D2B-86C6-4C19-B46A-419C1E586A56}"/>
              </a:ext>
            </a:extLst>
          </p:cNvPr>
          <p:cNvSpPr/>
          <p:nvPr/>
        </p:nvSpPr>
        <p:spPr>
          <a:xfrm>
            <a:off x="3022598" y="3147809"/>
            <a:ext cx="8636000" cy="1069729"/>
          </a:xfrm>
          <a:prstGeom prst="parallelogram">
            <a:avLst>
              <a:gd name="adj" fmla="val 27334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3F86C6C-348C-4FD4-9DE8-58C8BA1777EB}"/>
              </a:ext>
            </a:extLst>
          </p:cNvPr>
          <p:cNvSpPr txBox="1"/>
          <p:nvPr/>
        </p:nvSpPr>
        <p:spPr>
          <a:xfrm>
            <a:off x="4046414" y="3290038"/>
            <a:ext cx="6783792" cy="78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请填入获奖人的获奖感谢。感谢组织，感谢领导，感谢帮助我的每一位团队成员，没有你们就没有快速成长的我。</a:t>
            </a:r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144C942D-8FF0-49C0-9B3C-F6BB07C836EC}"/>
              </a:ext>
            </a:extLst>
          </p:cNvPr>
          <p:cNvSpPr/>
          <p:nvPr/>
        </p:nvSpPr>
        <p:spPr>
          <a:xfrm>
            <a:off x="2486883" y="4483841"/>
            <a:ext cx="8636000" cy="1069729"/>
          </a:xfrm>
          <a:prstGeom prst="parallelogram">
            <a:avLst>
              <a:gd name="adj" fmla="val 27334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C758E04-E579-44FF-936A-E05107E09A47}"/>
              </a:ext>
            </a:extLst>
          </p:cNvPr>
          <p:cNvSpPr txBox="1"/>
          <p:nvPr/>
        </p:nvSpPr>
        <p:spPr>
          <a:xfrm>
            <a:off x="3510699" y="4626070"/>
            <a:ext cx="6783792" cy="78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请填入获奖人的获奖感谢。感谢组织，感谢领导，感谢帮助我的每一位团队成员，没有你们就没有快速成长的我。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78D5F59-AC6C-48E5-8CBA-0A6FA34700BC}"/>
              </a:ext>
            </a:extLst>
          </p:cNvPr>
          <p:cNvGrpSpPr/>
          <p:nvPr/>
        </p:nvGrpSpPr>
        <p:grpSpPr>
          <a:xfrm>
            <a:off x="433434" y="1836311"/>
            <a:ext cx="3149181" cy="3149181"/>
            <a:chOff x="662616" y="2151407"/>
            <a:chExt cx="2522863" cy="2522864"/>
          </a:xfrm>
        </p:grpSpPr>
        <p:sp>
          <p:nvSpPr>
            <p:cNvPr id="25" name="弧形 24">
              <a:extLst>
                <a:ext uri="{FF2B5EF4-FFF2-40B4-BE49-F238E27FC236}">
                  <a16:creationId xmlns:a16="http://schemas.microsoft.com/office/drawing/2014/main" id="{64938D4C-FDF3-4B22-A668-CBE646027209}"/>
                </a:ext>
              </a:extLst>
            </p:cNvPr>
            <p:cNvSpPr/>
            <p:nvPr/>
          </p:nvSpPr>
          <p:spPr>
            <a:xfrm>
              <a:off x="662616" y="2151407"/>
              <a:ext cx="2522863" cy="2522864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弧形 25">
              <a:extLst>
                <a:ext uri="{FF2B5EF4-FFF2-40B4-BE49-F238E27FC236}">
                  <a16:creationId xmlns:a16="http://schemas.microsoft.com/office/drawing/2014/main" id="{58C0F30A-FDE5-4E97-A48B-9AA4EF9D2B13}"/>
                </a:ext>
              </a:extLst>
            </p:cNvPr>
            <p:cNvSpPr/>
            <p:nvPr/>
          </p:nvSpPr>
          <p:spPr>
            <a:xfrm rot="16200000">
              <a:off x="977663" y="2466457"/>
              <a:ext cx="1892765" cy="1892764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弧形 26">
              <a:extLst>
                <a:ext uri="{FF2B5EF4-FFF2-40B4-BE49-F238E27FC236}">
                  <a16:creationId xmlns:a16="http://schemas.microsoft.com/office/drawing/2014/main" id="{1A465C6C-071D-4260-8187-691E73C85506}"/>
                </a:ext>
              </a:extLst>
            </p:cNvPr>
            <p:cNvSpPr/>
            <p:nvPr/>
          </p:nvSpPr>
          <p:spPr>
            <a:xfrm>
              <a:off x="796107" y="2284899"/>
              <a:ext cx="2255879" cy="2255880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28D863CF-DFAA-42EB-9079-4014267A9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4228"/>
          <a:stretch/>
        </p:blipFill>
        <p:spPr>
          <a:xfrm>
            <a:off x="909990" y="2281877"/>
            <a:ext cx="2258053" cy="2258050"/>
          </a:xfrm>
          <a:prstGeom prst="ellipse">
            <a:avLst/>
          </a:prstGeom>
          <a:noFill/>
          <a:ln w="2540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355600" dist="508000" dir="5400000" sx="84000" sy="84000" algn="t" rotWithShape="0">
              <a:prstClr val="black">
                <a:alpha val="21000"/>
              </a:prstClr>
            </a:outerShdw>
          </a:effectLst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5FE44832-B083-4CE3-9E7A-91CA76A2B96E}"/>
              </a:ext>
            </a:extLst>
          </p:cNvPr>
          <p:cNvGrpSpPr/>
          <p:nvPr/>
        </p:nvGrpSpPr>
        <p:grpSpPr>
          <a:xfrm>
            <a:off x="1218172" y="4717109"/>
            <a:ext cx="1652785" cy="461665"/>
            <a:chOff x="1633656" y="3960460"/>
            <a:chExt cx="1470044" cy="410621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E103353-9107-4257-8DF5-C566C4F958EE}"/>
                </a:ext>
              </a:extLst>
            </p:cNvPr>
            <p:cNvSpPr/>
            <p:nvPr/>
          </p:nvSpPr>
          <p:spPr bwMode="auto">
            <a:xfrm>
              <a:off x="1633656" y="3961067"/>
              <a:ext cx="1470044" cy="396521"/>
            </a:xfrm>
            <a:prstGeom prst="parallelogram">
              <a:avLst/>
            </a:prstGeom>
            <a:gradFill>
              <a:gsLst>
                <a:gs pos="45600">
                  <a:schemeClr val="accent4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177800" dist="177800" dir="738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2CDA8654-A5FC-4668-A1EB-50760D04F208}"/>
                </a:ext>
              </a:extLst>
            </p:cNvPr>
            <p:cNvSpPr/>
            <p:nvPr/>
          </p:nvSpPr>
          <p:spPr>
            <a:xfrm>
              <a:off x="1828880" y="3960460"/>
              <a:ext cx="1079594" cy="410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姓 名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CF949B9C-0E01-44CF-9B71-86090781039F}"/>
              </a:ext>
            </a:extLst>
          </p:cNvPr>
          <p:cNvSpPr txBox="1"/>
          <p:nvPr/>
        </p:nvSpPr>
        <p:spPr>
          <a:xfrm>
            <a:off x="4434840" y="1359576"/>
            <a:ext cx="3322320" cy="1769715"/>
          </a:xfrm>
          <a:prstGeom prst="rect">
            <a:avLst/>
          </a:prstGeom>
          <a:noFill/>
          <a:effectLst>
            <a:outerShdw dist="50800" dir="2700000" algn="tr" rotWithShape="0">
              <a:schemeClr val="accent1"/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ctr">
              <a:defRPr sz="7200" b="1" i="1" spc="60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</a:defRPr>
            </a:lvl1pPr>
          </a:lstStyle>
          <a:p>
            <a:r>
              <a:rPr lang="en-US" altLang="zh-CN" sz="11500" dirty="0">
                <a:sym typeface="+mn-lt"/>
              </a:rPr>
              <a:t>03</a:t>
            </a:r>
            <a:endParaRPr lang="zh-CN" altLang="en-US" sz="11500" dirty="0"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B2D2E72-9E34-4F06-97B9-8E26F298232C}"/>
              </a:ext>
            </a:extLst>
          </p:cNvPr>
          <p:cNvSpPr txBox="1"/>
          <p:nvPr/>
        </p:nvSpPr>
        <p:spPr>
          <a:xfrm>
            <a:off x="4502302" y="4522035"/>
            <a:ext cx="3187396" cy="34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ARTISTIC PERFORMANCE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5345A9-FD0C-45F0-A6A3-61C4EB94EDD1}"/>
              </a:ext>
            </a:extLst>
          </p:cNvPr>
          <p:cNvSpPr txBox="1"/>
          <p:nvPr/>
        </p:nvSpPr>
        <p:spPr>
          <a:xfrm>
            <a:off x="3752956" y="3100263"/>
            <a:ext cx="4686089" cy="1231106"/>
          </a:xfrm>
          <a:prstGeom prst="rect">
            <a:avLst/>
          </a:prstGeom>
          <a:noFill/>
          <a:effectLst>
            <a:outerShdw dist="50800" dir="2700000" algn="tr" rotWithShape="0">
              <a:schemeClr val="accent1"/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ctr">
              <a:defRPr sz="7200" b="1" i="1" spc="60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</a:defRPr>
            </a:lvl1pPr>
          </a:lstStyle>
          <a:p>
            <a:r>
              <a:rPr lang="zh-CN" altLang="en-US" sz="8000" dirty="0">
                <a:sym typeface="+mn-lt"/>
              </a:rPr>
              <a:t>文艺演出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983849" y="3345084"/>
            <a:ext cx="8479466" cy="2291787"/>
          </a:xfrm>
          <a:prstGeom prst="parallelogram">
            <a:avLst>
              <a:gd name="adj" fmla="val 23004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表演节目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665314" y="3761955"/>
            <a:ext cx="6621763" cy="1507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25" name="平行四边形 24"/>
          <p:cNvSpPr/>
          <p:nvPr/>
        </p:nvSpPr>
        <p:spPr>
          <a:xfrm flipH="1" flipV="1">
            <a:off x="-711740" y="1980324"/>
            <a:ext cx="8479466" cy="703277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平行四边形 25"/>
          <p:cNvSpPr/>
          <p:nvPr/>
        </p:nvSpPr>
        <p:spPr>
          <a:xfrm flipH="1" flipV="1">
            <a:off x="-3150140" y="5789597"/>
            <a:ext cx="8479466" cy="76753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1408431" y="2688397"/>
            <a:ext cx="1148622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边形 28"/>
          <p:cNvSpPr/>
          <p:nvPr/>
        </p:nvSpPr>
        <p:spPr>
          <a:xfrm>
            <a:off x="10787605" y="2971798"/>
            <a:ext cx="1769448" cy="45719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1"/>
              </a:gs>
              <a:gs pos="66000">
                <a:schemeClr val="accent4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65314" y="2010720"/>
            <a:ext cx="5208550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srgbClr val="F82796"/>
                  </a:outerShdw>
                </a:effectLst>
                <a:uLnTx/>
                <a:uFillTx/>
                <a:cs typeface="+mn-ea"/>
                <a:sym typeface="+mn-lt"/>
              </a:rPr>
              <a:t>点击此处输入节目名称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1" name="Freeform 15">
            <a:extLst>
              <a:ext uri="{FF2B5EF4-FFF2-40B4-BE49-F238E27FC236}">
                <a16:creationId xmlns:a16="http://schemas.microsoft.com/office/drawing/2014/main" id="{1B913CFA-B87F-4324-BD8B-F353B5CAFAD8}"/>
              </a:ext>
            </a:extLst>
          </p:cNvPr>
          <p:cNvSpPr>
            <a:spLocks noEditPoints="1"/>
          </p:cNvSpPr>
          <p:nvPr/>
        </p:nvSpPr>
        <p:spPr bwMode="auto">
          <a:xfrm>
            <a:off x="8735719" y="970356"/>
            <a:ext cx="2149532" cy="5583198"/>
          </a:xfrm>
          <a:custGeom>
            <a:avLst/>
            <a:gdLst>
              <a:gd name="T0" fmla="*/ 49 w 257"/>
              <a:gd name="T1" fmla="*/ 109 h 672"/>
              <a:gd name="T2" fmla="*/ 63 w 257"/>
              <a:gd name="T3" fmla="*/ 117 h 672"/>
              <a:gd name="T4" fmla="*/ 94 w 257"/>
              <a:gd name="T5" fmla="*/ 115 h 672"/>
              <a:gd name="T6" fmla="*/ 94 w 257"/>
              <a:gd name="T7" fmla="*/ 136 h 672"/>
              <a:gd name="T8" fmla="*/ 38 w 257"/>
              <a:gd name="T9" fmla="*/ 196 h 672"/>
              <a:gd name="T10" fmla="*/ 37 w 257"/>
              <a:gd name="T11" fmla="*/ 284 h 672"/>
              <a:gd name="T12" fmla="*/ 12 w 257"/>
              <a:gd name="T13" fmla="*/ 345 h 672"/>
              <a:gd name="T14" fmla="*/ 17 w 257"/>
              <a:gd name="T15" fmla="*/ 360 h 672"/>
              <a:gd name="T16" fmla="*/ 29 w 257"/>
              <a:gd name="T17" fmla="*/ 348 h 672"/>
              <a:gd name="T18" fmla="*/ 39 w 257"/>
              <a:gd name="T19" fmla="*/ 407 h 672"/>
              <a:gd name="T20" fmla="*/ 47 w 257"/>
              <a:gd name="T21" fmla="*/ 512 h 672"/>
              <a:gd name="T22" fmla="*/ 49 w 257"/>
              <a:gd name="T23" fmla="*/ 617 h 672"/>
              <a:gd name="T24" fmla="*/ 53 w 257"/>
              <a:gd name="T25" fmla="*/ 646 h 672"/>
              <a:gd name="T26" fmla="*/ 75 w 257"/>
              <a:gd name="T27" fmla="*/ 616 h 672"/>
              <a:gd name="T28" fmla="*/ 79 w 257"/>
              <a:gd name="T29" fmla="*/ 632 h 672"/>
              <a:gd name="T30" fmla="*/ 85 w 257"/>
              <a:gd name="T31" fmla="*/ 606 h 672"/>
              <a:gd name="T32" fmla="*/ 79 w 257"/>
              <a:gd name="T33" fmla="*/ 551 h 672"/>
              <a:gd name="T34" fmla="*/ 74 w 257"/>
              <a:gd name="T35" fmla="*/ 459 h 672"/>
              <a:gd name="T36" fmla="*/ 83 w 257"/>
              <a:gd name="T37" fmla="*/ 361 h 672"/>
              <a:gd name="T38" fmla="*/ 94 w 257"/>
              <a:gd name="T39" fmla="*/ 413 h 672"/>
              <a:gd name="T40" fmla="*/ 105 w 257"/>
              <a:gd name="T41" fmla="*/ 413 h 672"/>
              <a:gd name="T42" fmla="*/ 122 w 257"/>
              <a:gd name="T43" fmla="*/ 417 h 672"/>
              <a:gd name="T44" fmla="*/ 129 w 257"/>
              <a:gd name="T45" fmla="*/ 397 h 672"/>
              <a:gd name="T46" fmla="*/ 177 w 257"/>
              <a:gd name="T47" fmla="*/ 479 h 672"/>
              <a:gd name="T48" fmla="*/ 226 w 257"/>
              <a:gd name="T49" fmla="*/ 588 h 672"/>
              <a:gd name="T50" fmla="*/ 215 w 257"/>
              <a:gd name="T51" fmla="*/ 660 h 672"/>
              <a:gd name="T52" fmla="*/ 246 w 257"/>
              <a:gd name="T53" fmla="*/ 665 h 672"/>
              <a:gd name="T54" fmla="*/ 251 w 257"/>
              <a:gd name="T55" fmla="*/ 597 h 672"/>
              <a:gd name="T56" fmla="*/ 231 w 257"/>
              <a:gd name="T57" fmla="*/ 518 h 672"/>
              <a:gd name="T58" fmla="*/ 183 w 257"/>
              <a:gd name="T59" fmla="*/ 410 h 672"/>
              <a:gd name="T60" fmla="*/ 175 w 257"/>
              <a:gd name="T61" fmla="*/ 365 h 672"/>
              <a:gd name="T62" fmla="*/ 193 w 257"/>
              <a:gd name="T63" fmla="*/ 373 h 672"/>
              <a:gd name="T64" fmla="*/ 176 w 257"/>
              <a:gd name="T65" fmla="*/ 351 h 672"/>
              <a:gd name="T66" fmla="*/ 186 w 257"/>
              <a:gd name="T67" fmla="*/ 347 h 672"/>
              <a:gd name="T68" fmla="*/ 151 w 257"/>
              <a:gd name="T69" fmla="*/ 292 h 672"/>
              <a:gd name="T70" fmla="*/ 156 w 257"/>
              <a:gd name="T71" fmla="*/ 246 h 672"/>
              <a:gd name="T72" fmla="*/ 176 w 257"/>
              <a:gd name="T73" fmla="*/ 242 h 672"/>
              <a:gd name="T74" fmla="*/ 180 w 257"/>
              <a:gd name="T75" fmla="*/ 249 h 672"/>
              <a:gd name="T76" fmla="*/ 182 w 257"/>
              <a:gd name="T77" fmla="*/ 222 h 672"/>
              <a:gd name="T78" fmla="*/ 192 w 257"/>
              <a:gd name="T79" fmla="*/ 243 h 672"/>
              <a:gd name="T80" fmla="*/ 188 w 257"/>
              <a:gd name="T81" fmla="*/ 177 h 672"/>
              <a:gd name="T82" fmla="*/ 205 w 257"/>
              <a:gd name="T83" fmla="*/ 92 h 672"/>
              <a:gd name="T84" fmla="*/ 179 w 257"/>
              <a:gd name="T85" fmla="*/ 2 h 672"/>
              <a:gd name="T86" fmla="*/ 103 w 257"/>
              <a:gd name="T87" fmla="*/ 26 h 672"/>
              <a:gd name="T88" fmla="*/ 94 w 257"/>
              <a:gd name="T89" fmla="*/ 35 h 672"/>
              <a:gd name="T90" fmla="*/ 43 w 257"/>
              <a:gd name="T91" fmla="*/ 58 h 672"/>
              <a:gd name="T92" fmla="*/ 25 w 257"/>
              <a:gd name="T93" fmla="*/ 87 h 672"/>
              <a:gd name="T94" fmla="*/ 32 w 257"/>
              <a:gd name="T95" fmla="*/ 94 h 672"/>
              <a:gd name="T96" fmla="*/ 33 w 257"/>
              <a:gd name="T97" fmla="*/ 115 h 672"/>
              <a:gd name="T98" fmla="*/ 147 w 257"/>
              <a:gd name="T99" fmla="*/ 38 h 672"/>
              <a:gd name="T100" fmla="*/ 172 w 257"/>
              <a:gd name="T101" fmla="*/ 84 h 672"/>
              <a:gd name="T102" fmla="*/ 170 w 257"/>
              <a:gd name="T103" fmla="*/ 117 h 672"/>
              <a:gd name="T104" fmla="*/ 154 w 257"/>
              <a:gd name="T105" fmla="*/ 59 h 672"/>
              <a:gd name="T106" fmla="*/ 80 w 257"/>
              <a:gd name="T107" fmla="*/ 215 h 672"/>
              <a:gd name="T108" fmla="*/ 59 w 257"/>
              <a:gd name="T109" fmla="*/ 207 h 672"/>
              <a:gd name="T110" fmla="*/ 80 w 257"/>
              <a:gd name="T111" fmla="*/ 179 h 672"/>
              <a:gd name="T112" fmla="*/ 80 w 257"/>
              <a:gd name="T113" fmla="*/ 215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7" h="672">
                <a:moveTo>
                  <a:pt x="70" y="105"/>
                </a:moveTo>
                <a:cubicBezTo>
                  <a:pt x="65" y="103"/>
                  <a:pt x="55" y="100"/>
                  <a:pt x="49" y="109"/>
                </a:cubicBezTo>
                <a:cubicBezTo>
                  <a:pt x="44" y="117"/>
                  <a:pt x="38" y="125"/>
                  <a:pt x="32" y="124"/>
                </a:cubicBezTo>
                <a:cubicBezTo>
                  <a:pt x="31" y="125"/>
                  <a:pt x="51" y="126"/>
                  <a:pt x="63" y="117"/>
                </a:cubicBezTo>
                <a:cubicBezTo>
                  <a:pt x="75" y="108"/>
                  <a:pt x="77" y="113"/>
                  <a:pt x="81" y="121"/>
                </a:cubicBezTo>
                <a:cubicBezTo>
                  <a:pt x="85" y="115"/>
                  <a:pt x="90" y="112"/>
                  <a:pt x="94" y="115"/>
                </a:cubicBezTo>
                <a:cubicBezTo>
                  <a:pt x="98" y="118"/>
                  <a:pt x="101" y="117"/>
                  <a:pt x="103" y="115"/>
                </a:cubicBezTo>
                <a:cubicBezTo>
                  <a:pt x="105" y="113"/>
                  <a:pt x="104" y="132"/>
                  <a:pt x="94" y="136"/>
                </a:cubicBezTo>
                <a:cubicBezTo>
                  <a:pt x="85" y="140"/>
                  <a:pt x="64" y="158"/>
                  <a:pt x="55" y="163"/>
                </a:cubicBezTo>
                <a:cubicBezTo>
                  <a:pt x="46" y="168"/>
                  <a:pt x="29" y="171"/>
                  <a:pt x="38" y="196"/>
                </a:cubicBezTo>
                <a:cubicBezTo>
                  <a:pt x="47" y="222"/>
                  <a:pt x="57" y="245"/>
                  <a:pt x="57" y="247"/>
                </a:cubicBezTo>
                <a:cubicBezTo>
                  <a:pt x="57" y="249"/>
                  <a:pt x="42" y="276"/>
                  <a:pt x="37" y="284"/>
                </a:cubicBezTo>
                <a:cubicBezTo>
                  <a:pt x="32" y="292"/>
                  <a:pt x="24" y="318"/>
                  <a:pt x="21" y="328"/>
                </a:cubicBezTo>
                <a:cubicBezTo>
                  <a:pt x="18" y="337"/>
                  <a:pt x="10" y="336"/>
                  <a:pt x="12" y="345"/>
                </a:cubicBezTo>
                <a:cubicBezTo>
                  <a:pt x="13" y="353"/>
                  <a:pt x="14" y="365"/>
                  <a:pt x="13" y="369"/>
                </a:cubicBezTo>
                <a:cubicBezTo>
                  <a:pt x="14" y="366"/>
                  <a:pt x="17" y="362"/>
                  <a:pt x="17" y="360"/>
                </a:cubicBezTo>
                <a:cubicBezTo>
                  <a:pt x="17" y="356"/>
                  <a:pt x="21" y="367"/>
                  <a:pt x="20" y="370"/>
                </a:cubicBezTo>
                <a:cubicBezTo>
                  <a:pt x="21" y="367"/>
                  <a:pt x="30" y="353"/>
                  <a:pt x="29" y="348"/>
                </a:cubicBezTo>
                <a:cubicBezTo>
                  <a:pt x="27" y="342"/>
                  <a:pt x="33" y="347"/>
                  <a:pt x="33" y="347"/>
                </a:cubicBezTo>
                <a:cubicBezTo>
                  <a:pt x="33" y="347"/>
                  <a:pt x="36" y="392"/>
                  <a:pt x="39" y="407"/>
                </a:cubicBezTo>
                <a:cubicBezTo>
                  <a:pt x="42" y="422"/>
                  <a:pt x="44" y="443"/>
                  <a:pt x="42" y="451"/>
                </a:cubicBezTo>
                <a:cubicBezTo>
                  <a:pt x="41" y="460"/>
                  <a:pt x="40" y="475"/>
                  <a:pt x="47" y="512"/>
                </a:cubicBezTo>
                <a:cubicBezTo>
                  <a:pt x="54" y="548"/>
                  <a:pt x="63" y="570"/>
                  <a:pt x="61" y="584"/>
                </a:cubicBezTo>
                <a:cubicBezTo>
                  <a:pt x="59" y="597"/>
                  <a:pt x="50" y="613"/>
                  <a:pt x="49" y="617"/>
                </a:cubicBezTo>
                <a:cubicBezTo>
                  <a:pt x="47" y="621"/>
                  <a:pt x="38" y="632"/>
                  <a:pt x="40" y="639"/>
                </a:cubicBezTo>
                <a:cubicBezTo>
                  <a:pt x="43" y="646"/>
                  <a:pt x="49" y="646"/>
                  <a:pt x="53" y="646"/>
                </a:cubicBezTo>
                <a:cubicBezTo>
                  <a:pt x="56" y="645"/>
                  <a:pt x="68" y="637"/>
                  <a:pt x="71" y="635"/>
                </a:cubicBezTo>
                <a:cubicBezTo>
                  <a:pt x="74" y="633"/>
                  <a:pt x="73" y="619"/>
                  <a:pt x="75" y="616"/>
                </a:cubicBezTo>
                <a:cubicBezTo>
                  <a:pt x="77" y="614"/>
                  <a:pt x="77" y="625"/>
                  <a:pt x="77" y="625"/>
                </a:cubicBezTo>
                <a:cubicBezTo>
                  <a:pt x="79" y="632"/>
                  <a:pt x="79" y="632"/>
                  <a:pt x="79" y="632"/>
                </a:cubicBezTo>
                <a:cubicBezTo>
                  <a:pt x="83" y="631"/>
                  <a:pt x="83" y="631"/>
                  <a:pt x="83" y="631"/>
                </a:cubicBezTo>
                <a:cubicBezTo>
                  <a:pt x="83" y="631"/>
                  <a:pt x="81" y="616"/>
                  <a:pt x="85" y="606"/>
                </a:cubicBezTo>
                <a:cubicBezTo>
                  <a:pt x="89" y="596"/>
                  <a:pt x="92" y="584"/>
                  <a:pt x="87" y="576"/>
                </a:cubicBezTo>
                <a:cubicBezTo>
                  <a:pt x="82" y="568"/>
                  <a:pt x="80" y="556"/>
                  <a:pt x="79" y="551"/>
                </a:cubicBezTo>
                <a:cubicBezTo>
                  <a:pt x="79" y="547"/>
                  <a:pt x="75" y="515"/>
                  <a:pt x="77" y="498"/>
                </a:cubicBezTo>
                <a:cubicBezTo>
                  <a:pt x="79" y="481"/>
                  <a:pt x="75" y="466"/>
                  <a:pt x="74" y="459"/>
                </a:cubicBezTo>
                <a:cubicBezTo>
                  <a:pt x="73" y="453"/>
                  <a:pt x="82" y="436"/>
                  <a:pt x="83" y="420"/>
                </a:cubicBezTo>
                <a:cubicBezTo>
                  <a:pt x="83" y="404"/>
                  <a:pt x="81" y="377"/>
                  <a:pt x="83" y="361"/>
                </a:cubicBezTo>
                <a:cubicBezTo>
                  <a:pt x="84" y="361"/>
                  <a:pt x="88" y="376"/>
                  <a:pt x="91" y="384"/>
                </a:cubicBezTo>
                <a:cubicBezTo>
                  <a:pt x="94" y="393"/>
                  <a:pt x="96" y="402"/>
                  <a:pt x="94" y="413"/>
                </a:cubicBezTo>
                <a:cubicBezTo>
                  <a:pt x="96" y="411"/>
                  <a:pt x="98" y="395"/>
                  <a:pt x="97" y="389"/>
                </a:cubicBezTo>
                <a:cubicBezTo>
                  <a:pt x="97" y="387"/>
                  <a:pt x="105" y="403"/>
                  <a:pt x="105" y="413"/>
                </a:cubicBezTo>
                <a:cubicBezTo>
                  <a:pt x="107" y="411"/>
                  <a:pt x="113" y="404"/>
                  <a:pt x="109" y="395"/>
                </a:cubicBezTo>
                <a:cubicBezTo>
                  <a:pt x="110" y="393"/>
                  <a:pt x="124" y="408"/>
                  <a:pt x="122" y="417"/>
                </a:cubicBezTo>
                <a:cubicBezTo>
                  <a:pt x="124" y="412"/>
                  <a:pt x="125" y="402"/>
                  <a:pt x="121" y="399"/>
                </a:cubicBezTo>
                <a:cubicBezTo>
                  <a:pt x="117" y="395"/>
                  <a:pt x="129" y="397"/>
                  <a:pt x="129" y="397"/>
                </a:cubicBezTo>
                <a:cubicBezTo>
                  <a:pt x="129" y="397"/>
                  <a:pt x="140" y="423"/>
                  <a:pt x="148" y="437"/>
                </a:cubicBezTo>
                <a:cubicBezTo>
                  <a:pt x="156" y="451"/>
                  <a:pt x="166" y="453"/>
                  <a:pt x="177" y="479"/>
                </a:cubicBezTo>
                <a:cubicBezTo>
                  <a:pt x="188" y="504"/>
                  <a:pt x="206" y="541"/>
                  <a:pt x="214" y="558"/>
                </a:cubicBezTo>
                <a:cubicBezTo>
                  <a:pt x="222" y="576"/>
                  <a:pt x="224" y="575"/>
                  <a:pt x="226" y="588"/>
                </a:cubicBezTo>
                <a:cubicBezTo>
                  <a:pt x="229" y="601"/>
                  <a:pt x="228" y="621"/>
                  <a:pt x="224" y="633"/>
                </a:cubicBezTo>
                <a:cubicBezTo>
                  <a:pt x="221" y="644"/>
                  <a:pt x="217" y="656"/>
                  <a:pt x="215" y="660"/>
                </a:cubicBezTo>
                <a:cubicBezTo>
                  <a:pt x="214" y="664"/>
                  <a:pt x="215" y="668"/>
                  <a:pt x="218" y="670"/>
                </a:cubicBezTo>
                <a:cubicBezTo>
                  <a:pt x="222" y="672"/>
                  <a:pt x="239" y="672"/>
                  <a:pt x="246" y="665"/>
                </a:cubicBezTo>
                <a:cubicBezTo>
                  <a:pt x="252" y="658"/>
                  <a:pt x="257" y="636"/>
                  <a:pt x="254" y="622"/>
                </a:cubicBezTo>
                <a:cubicBezTo>
                  <a:pt x="252" y="607"/>
                  <a:pt x="250" y="603"/>
                  <a:pt x="251" y="597"/>
                </a:cubicBezTo>
                <a:cubicBezTo>
                  <a:pt x="252" y="592"/>
                  <a:pt x="249" y="586"/>
                  <a:pt x="247" y="583"/>
                </a:cubicBezTo>
                <a:cubicBezTo>
                  <a:pt x="245" y="579"/>
                  <a:pt x="237" y="542"/>
                  <a:pt x="231" y="518"/>
                </a:cubicBezTo>
                <a:cubicBezTo>
                  <a:pt x="224" y="493"/>
                  <a:pt x="217" y="474"/>
                  <a:pt x="203" y="453"/>
                </a:cubicBezTo>
                <a:cubicBezTo>
                  <a:pt x="189" y="432"/>
                  <a:pt x="189" y="432"/>
                  <a:pt x="183" y="410"/>
                </a:cubicBezTo>
                <a:cubicBezTo>
                  <a:pt x="178" y="387"/>
                  <a:pt x="166" y="358"/>
                  <a:pt x="166" y="357"/>
                </a:cubicBezTo>
                <a:cubicBezTo>
                  <a:pt x="167" y="358"/>
                  <a:pt x="172" y="358"/>
                  <a:pt x="175" y="365"/>
                </a:cubicBezTo>
                <a:cubicBezTo>
                  <a:pt x="178" y="372"/>
                  <a:pt x="179" y="365"/>
                  <a:pt x="183" y="369"/>
                </a:cubicBezTo>
                <a:cubicBezTo>
                  <a:pt x="188" y="371"/>
                  <a:pt x="191" y="367"/>
                  <a:pt x="193" y="373"/>
                </a:cubicBezTo>
                <a:cubicBezTo>
                  <a:pt x="196" y="377"/>
                  <a:pt x="198" y="370"/>
                  <a:pt x="191" y="367"/>
                </a:cubicBezTo>
                <a:cubicBezTo>
                  <a:pt x="185" y="363"/>
                  <a:pt x="176" y="357"/>
                  <a:pt x="176" y="351"/>
                </a:cubicBezTo>
                <a:cubicBezTo>
                  <a:pt x="178" y="352"/>
                  <a:pt x="196" y="360"/>
                  <a:pt x="198" y="367"/>
                </a:cubicBezTo>
                <a:cubicBezTo>
                  <a:pt x="202" y="371"/>
                  <a:pt x="198" y="352"/>
                  <a:pt x="186" y="347"/>
                </a:cubicBezTo>
                <a:cubicBezTo>
                  <a:pt x="174" y="342"/>
                  <a:pt x="169" y="335"/>
                  <a:pt x="161" y="319"/>
                </a:cubicBezTo>
                <a:cubicBezTo>
                  <a:pt x="152" y="302"/>
                  <a:pt x="151" y="299"/>
                  <a:pt x="151" y="292"/>
                </a:cubicBezTo>
                <a:cubicBezTo>
                  <a:pt x="151" y="285"/>
                  <a:pt x="145" y="276"/>
                  <a:pt x="145" y="276"/>
                </a:cubicBezTo>
                <a:cubicBezTo>
                  <a:pt x="145" y="276"/>
                  <a:pt x="146" y="255"/>
                  <a:pt x="156" y="246"/>
                </a:cubicBezTo>
                <a:cubicBezTo>
                  <a:pt x="166" y="236"/>
                  <a:pt x="167" y="218"/>
                  <a:pt x="167" y="218"/>
                </a:cubicBezTo>
                <a:cubicBezTo>
                  <a:pt x="167" y="218"/>
                  <a:pt x="177" y="227"/>
                  <a:pt x="176" y="242"/>
                </a:cubicBezTo>
                <a:cubicBezTo>
                  <a:pt x="174" y="258"/>
                  <a:pt x="173" y="263"/>
                  <a:pt x="179" y="269"/>
                </a:cubicBezTo>
                <a:cubicBezTo>
                  <a:pt x="181" y="270"/>
                  <a:pt x="173" y="255"/>
                  <a:pt x="180" y="249"/>
                </a:cubicBezTo>
                <a:cubicBezTo>
                  <a:pt x="187" y="242"/>
                  <a:pt x="191" y="233"/>
                  <a:pt x="182" y="222"/>
                </a:cubicBezTo>
                <a:cubicBezTo>
                  <a:pt x="182" y="222"/>
                  <a:pt x="182" y="222"/>
                  <a:pt x="182" y="222"/>
                </a:cubicBezTo>
                <a:cubicBezTo>
                  <a:pt x="182" y="222"/>
                  <a:pt x="182" y="222"/>
                  <a:pt x="182" y="222"/>
                </a:cubicBezTo>
                <a:cubicBezTo>
                  <a:pt x="183" y="223"/>
                  <a:pt x="195" y="236"/>
                  <a:pt x="192" y="243"/>
                </a:cubicBezTo>
                <a:cubicBezTo>
                  <a:pt x="192" y="246"/>
                  <a:pt x="202" y="220"/>
                  <a:pt x="177" y="211"/>
                </a:cubicBezTo>
                <a:cubicBezTo>
                  <a:pt x="176" y="209"/>
                  <a:pt x="176" y="198"/>
                  <a:pt x="188" y="177"/>
                </a:cubicBezTo>
                <a:cubicBezTo>
                  <a:pt x="200" y="156"/>
                  <a:pt x="196" y="155"/>
                  <a:pt x="202" y="145"/>
                </a:cubicBezTo>
                <a:cubicBezTo>
                  <a:pt x="207" y="135"/>
                  <a:pt x="216" y="120"/>
                  <a:pt x="205" y="92"/>
                </a:cubicBezTo>
                <a:cubicBezTo>
                  <a:pt x="205" y="92"/>
                  <a:pt x="200" y="49"/>
                  <a:pt x="196" y="34"/>
                </a:cubicBezTo>
                <a:cubicBezTo>
                  <a:pt x="191" y="19"/>
                  <a:pt x="189" y="0"/>
                  <a:pt x="179" y="2"/>
                </a:cubicBezTo>
                <a:cubicBezTo>
                  <a:pt x="168" y="4"/>
                  <a:pt x="140" y="18"/>
                  <a:pt x="133" y="20"/>
                </a:cubicBezTo>
                <a:cubicBezTo>
                  <a:pt x="125" y="22"/>
                  <a:pt x="108" y="23"/>
                  <a:pt x="103" y="26"/>
                </a:cubicBezTo>
                <a:cubicBezTo>
                  <a:pt x="98" y="29"/>
                  <a:pt x="94" y="35"/>
                  <a:pt x="92" y="35"/>
                </a:cubicBezTo>
                <a:cubicBezTo>
                  <a:pt x="93" y="35"/>
                  <a:pt x="94" y="35"/>
                  <a:pt x="94" y="35"/>
                </a:cubicBezTo>
                <a:cubicBezTo>
                  <a:pt x="94" y="35"/>
                  <a:pt x="85" y="42"/>
                  <a:pt x="83" y="51"/>
                </a:cubicBezTo>
                <a:cubicBezTo>
                  <a:pt x="82" y="61"/>
                  <a:pt x="59" y="76"/>
                  <a:pt x="43" y="58"/>
                </a:cubicBezTo>
                <a:cubicBezTo>
                  <a:pt x="42" y="58"/>
                  <a:pt x="54" y="73"/>
                  <a:pt x="64" y="74"/>
                </a:cubicBezTo>
                <a:cubicBezTo>
                  <a:pt x="62" y="74"/>
                  <a:pt x="31" y="72"/>
                  <a:pt x="25" y="87"/>
                </a:cubicBezTo>
                <a:cubicBezTo>
                  <a:pt x="25" y="87"/>
                  <a:pt x="50" y="75"/>
                  <a:pt x="58" y="86"/>
                </a:cubicBezTo>
                <a:cubicBezTo>
                  <a:pt x="57" y="87"/>
                  <a:pt x="38" y="81"/>
                  <a:pt x="32" y="94"/>
                </a:cubicBezTo>
                <a:cubicBezTo>
                  <a:pt x="25" y="106"/>
                  <a:pt x="14" y="120"/>
                  <a:pt x="1" y="114"/>
                </a:cubicBezTo>
                <a:cubicBezTo>
                  <a:pt x="0" y="116"/>
                  <a:pt x="20" y="129"/>
                  <a:pt x="33" y="115"/>
                </a:cubicBezTo>
                <a:cubicBezTo>
                  <a:pt x="47" y="101"/>
                  <a:pt x="65" y="97"/>
                  <a:pt x="70" y="105"/>
                </a:cubicBezTo>
                <a:close/>
                <a:moveTo>
                  <a:pt x="147" y="38"/>
                </a:moveTo>
                <a:cubicBezTo>
                  <a:pt x="152" y="33"/>
                  <a:pt x="169" y="34"/>
                  <a:pt x="169" y="34"/>
                </a:cubicBezTo>
                <a:cubicBezTo>
                  <a:pt x="170" y="36"/>
                  <a:pt x="171" y="64"/>
                  <a:pt x="172" y="84"/>
                </a:cubicBezTo>
                <a:cubicBezTo>
                  <a:pt x="174" y="105"/>
                  <a:pt x="176" y="105"/>
                  <a:pt x="176" y="105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70" y="117"/>
                  <a:pt x="160" y="110"/>
                  <a:pt x="155" y="96"/>
                </a:cubicBezTo>
                <a:cubicBezTo>
                  <a:pt x="150" y="81"/>
                  <a:pt x="153" y="75"/>
                  <a:pt x="154" y="59"/>
                </a:cubicBezTo>
                <a:cubicBezTo>
                  <a:pt x="155" y="43"/>
                  <a:pt x="142" y="42"/>
                  <a:pt x="147" y="38"/>
                </a:cubicBezTo>
                <a:close/>
                <a:moveTo>
                  <a:pt x="80" y="215"/>
                </a:moveTo>
                <a:cubicBezTo>
                  <a:pt x="74" y="227"/>
                  <a:pt x="66" y="235"/>
                  <a:pt x="66" y="235"/>
                </a:cubicBezTo>
                <a:cubicBezTo>
                  <a:pt x="66" y="235"/>
                  <a:pt x="61" y="215"/>
                  <a:pt x="59" y="207"/>
                </a:cubicBezTo>
                <a:cubicBezTo>
                  <a:pt x="57" y="199"/>
                  <a:pt x="56" y="186"/>
                  <a:pt x="56" y="186"/>
                </a:cubicBezTo>
                <a:cubicBezTo>
                  <a:pt x="56" y="186"/>
                  <a:pt x="76" y="179"/>
                  <a:pt x="80" y="179"/>
                </a:cubicBezTo>
                <a:cubicBezTo>
                  <a:pt x="80" y="179"/>
                  <a:pt x="79" y="185"/>
                  <a:pt x="81" y="189"/>
                </a:cubicBezTo>
                <a:cubicBezTo>
                  <a:pt x="83" y="193"/>
                  <a:pt x="86" y="203"/>
                  <a:pt x="80" y="215"/>
                </a:cubicBezTo>
                <a:close/>
              </a:path>
            </a:pathLst>
          </a:custGeom>
          <a:gradFill flip="none" rotWithShape="1">
            <a:gsLst>
              <a:gs pos="0">
                <a:srgbClr val="0E64F0">
                  <a:alpha val="0"/>
                </a:srgbClr>
              </a:gs>
              <a:gs pos="100000">
                <a:schemeClr val="accent2">
                  <a:alpha val="40000"/>
                </a:schemeClr>
              </a:gs>
            </a:gsLst>
            <a:lin ang="16200000" scaled="1"/>
            <a:tileRect/>
          </a:gradFill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  <a:effectLst>
            <a:outerShdw blurRad="127000" dist="76200" dir="5400000" algn="t" rotWithShape="0">
              <a:srgbClr val="0E64F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1151068" y="2273814"/>
            <a:ext cx="1125025" cy="11250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611664" y="2273814"/>
            <a:ext cx="1125025" cy="11250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02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151068" y="4435893"/>
            <a:ext cx="1125025" cy="11250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03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611664" y="4435893"/>
            <a:ext cx="1125025" cy="11250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04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457358" y="2389858"/>
            <a:ext cx="2791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pc="3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/>
                  </a:outerShdw>
                </a:effectLst>
                <a:cs typeface="+mn-ea"/>
                <a:sym typeface="+mn-lt"/>
              </a:rPr>
              <a:t>年终总结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476978" y="2985060"/>
            <a:ext cx="272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YEAR SUMMARY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 rot="19928091">
            <a:off x="886924" y="2507759"/>
            <a:ext cx="1570851" cy="584775"/>
          </a:xfrm>
          <a:prstGeom prst="ellipse">
            <a:avLst/>
          </a:prstGeom>
          <a:noFill/>
          <a:ln w="12700" cap="flat" cmpd="sng" algn="ctr">
            <a:gradFill>
              <a:gsLst>
                <a:gs pos="26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 rot="19928091">
            <a:off x="6348999" y="2507759"/>
            <a:ext cx="1570851" cy="584775"/>
          </a:xfrm>
          <a:prstGeom prst="ellipse">
            <a:avLst/>
          </a:prstGeom>
          <a:noFill/>
          <a:ln w="12700" cap="flat" cmpd="sng" algn="ctr">
            <a:gradFill>
              <a:gsLst>
                <a:gs pos="26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 rot="19928091">
            <a:off x="886923" y="4707893"/>
            <a:ext cx="1570851" cy="584775"/>
          </a:xfrm>
          <a:prstGeom prst="ellipse">
            <a:avLst/>
          </a:prstGeom>
          <a:noFill/>
          <a:ln w="12700" cap="flat" cmpd="sng" algn="ctr">
            <a:gradFill>
              <a:gsLst>
                <a:gs pos="26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 rot="19928091">
            <a:off x="6348998" y="4707893"/>
            <a:ext cx="1570851" cy="584775"/>
          </a:xfrm>
          <a:prstGeom prst="ellipse">
            <a:avLst/>
          </a:prstGeom>
          <a:noFill/>
          <a:ln w="12700" cap="flat" cmpd="sng" algn="ctr">
            <a:gradFill>
              <a:gsLst>
                <a:gs pos="26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27787" y="2389858"/>
            <a:ext cx="2791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pc="3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/>
                  </a:outerShdw>
                </a:effectLst>
                <a:cs typeface="+mn-ea"/>
                <a:sym typeface="+mn-lt"/>
              </a:rPr>
              <a:t>颁奖典礼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047407" y="2985060"/>
            <a:ext cx="272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AWARD CEREMONY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457358" y="4509728"/>
            <a:ext cx="2791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pc="3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/>
                  </a:outerShdw>
                </a:effectLst>
                <a:cs typeface="+mn-ea"/>
                <a:sym typeface="+mn-lt"/>
              </a:rPr>
              <a:t>文艺演出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476978" y="5112187"/>
            <a:ext cx="2791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ARTISTIC PERFORMANCE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027787" y="4509728"/>
            <a:ext cx="2791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spc="3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/>
                  </a:outerShdw>
                </a:effectLst>
                <a:cs typeface="+mn-ea"/>
                <a:sym typeface="+mn-lt"/>
              </a:rPr>
              <a:t>未来展望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8047407" y="5112187"/>
            <a:ext cx="272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FUTURE PROSPECTS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表演节目</a:t>
            </a:r>
          </a:p>
        </p:txBody>
      </p:sp>
      <p:sp>
        <p:nvSpPr>
          <p:cNvPr id="7" name="平行四边形 6"/>
          <p:cNvSpPr/>
          <p:nvPr/>
        </p:nvSpPr>
        <p:spPr>
          <a:xfrm flipH="1" flipV="1">
            <a:off x="1958889" y="1980323"/>
            <a:ext cx="7533454" cy="703277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6592" y="1994189"/>
            <a:ext cx="5208550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srgbClr val="F82796"/>
                  </a:outerShdw>
                </a:effectLst>
                <a:uLnTx/>
                <a:uFillTx/>
                <a:cs typeface="+mn-ea"/>
                <a:sym typeface="+mn-lt"/>
              </a:rPr>
              <a:t>点击此处输入节目名称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3098800" y="3213717"/>
            <a:ext cx="8024246" cy="2291787"/>
          </a:xfrm>
          <a:prstGeom prst="parallelogram">
            <a:avLst>
              <a:gd name="adj" fmla="val 23004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16592" y="3605845"/>
            <a:ext cx="6621763" cy="1507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11" name="平行四边形 10"/>
          <p:cNvSpPr/>
          <p:nvPr/>
        </p:nvSpPr>
        <p:spPr>
          <a:xfrm flipH="1" flipV="1">
            <a:off x="-580572" y="4282856"/>
            <a:ext cx="1649267" cy="71430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604271" y="5755395"/>
            <a:ext cx="383156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>
            <a:off x="10818085" y="1329636"/>
            <a:ext cx="1769448" cy="45719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1"/>
              </a:gs>
              <a:gs pos="66000">
                <a:schemeClr val="accent4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0614E03C-C8D3-43F2-BC07-F7A12BF6F9D4}"/>
              </a:ext>
            </a:extLst>
          </p:cNvPr>
          <p:cNvSpPr>
            <a:spLocks noEditPoints="1"/>
          </p:cNvSpPr>
          <p:nvPr/>
        </p:nvSpPr>
        <p:spPr bwMode="auto">
          <a:xfrm>
            <a:off x="1261234" y="1348032"/>
            <a:ext cx="2383794" cy="5033119"/>
          </a:xfrm>
          <a:custGeom>
            <a:avLst/>
            <a:gdLst>
              <a:gd name="T0" fmla="*/ 240 w 454"/>
              <a:gd name="T1" fmla="*/ 920 h 955"/>
              <a:gd name="T2" fmla="*/ 193 w 454"/>
              <a:gd name="T3" fmla="*/ 876 h 955"/>
              <a:gd name="T4" fmla="*/ 178 w 454"/>
              <a:gd name="T5" fmla="*/ 868 h 955"/>
              <a:gd name="T6" fmla="*/ 77 w 454"/>
              <a:gd name="T7" fmla="*/ 879 h 955"/>
              <a:gd name="T8" fmla="*/ 114 w 454"/>
              <a:gd name="T9" fmla="*/ 856 h 955"/>
              <a:gd name="T10" fmla="*/ 132 w 454"/>
              <a:gd name="T11" fmla="*/ 799 h 955"/>
              <a:gd name="T12" fmla="*/ 105 w 454"/>
              <a:gd name="T13" fmla="*/ 746 h 955"/>
              <a:gd name="T14" fmla="*/ 57 w 454"/>
              <a:gd name="T15" fmla="*/ 683 h 955"/>
              <a:gd name="T16" fmla="*/ 81 w 454"/>
              <a:gd name="T17" fmla="*/ 523 h 955"/>
              <a:gd name="T18" fmla="*/ 78 w 454"/>
              <a:gd name="T19" fmla="*/ 499 h 955"/>
              <a:gd name="T20" fmla="*/ 82 w 454"/>
              <a:gd name="T21" fmla="*/ 442 h 955"/>
              <a:gd name="T22" fmla="*/ 84 w 454"/>
              <a:gd name="T23" fmla="*/ 379 h 955"/>
              <a:gd name="T24" fmla="*/ 85 w 454"/>
              <a:gd name="T25" fmla="*/ 338 h 955"/>
              <a:gd name="T26" fmla="*/ 33 w 454"/>
              <a:gd name="T27" fmla="*/ 325 h 955"/>
              <a:gd name="T28" fmla="*/ 7 w 454"/>
              <a:gd name="T29" fmla="*/ 315 h 955"/>
              <a:gd name="T30" fmla="*/ 35 w 454"/>
              <a:gd name="T31" fmla="*/ 235 h 955"/>
              <a:gd name="T32" fmla="*/ 46 w 454"/>
              <a:gd name="T33" fmla="*/ 206 h 955"/>
              <a:gd name="T34" fmla="*/ 74 w 454"/>
              <a:gd name="T35" fmla="*/ 178 h 955"/>
              <a:gd name="T36" fmla="*/ 84 w 454"/>
              <a:gd name="T37" fmla="*/ 172 h 955"/>
              <a:gd name="T38" fmla="*/ 134 w 454"/>
              <a:gd name="T39" fmla="*/ 161 h 955"/>
              <a:gd name="T40" fmla="*/ 144 w 454"/>
              <a:gd name="T41" fmla="*/ 131 h 955"/>
              <a:gd name="T42" fmla="*/ 136 w 454"/>
              <a:gd name="T43" fmla="*/ 99 h 955"/>
              <a:gd name="T44" fmla="*/ 122 w 454"/>
              <a:gd name="T45" fmla="*/ 63 h 955"/>
              <a:gd name="T46" fmla="*/ 100 w 454"/>
              <a:gd name="T47" fmla="*/ 32 h 955"/>
              <a:gd name="T48" fmla="*/ 152 w 454"/>
              <a:gd name="T49" fmla="*/ 4 h 955"/>
              <a:gd name="T50" fmla="*/ 233 w 454"/>
              <a:gd name="T51" fmla="*/ 32 h 955"/>
              <a:gd name="T52" fmla="*/ 209 w 454"/>
              <a:gd name="T53" fmla="*/ 74 h 955"/>
              <a:gd name="T54" fmla="*/ 203 w 454"/>
              <a:gd name="T55" fmla="*/ 131 h 955"/>
              <a:gd name="T56" fmla="*/ 216 w 454"/>
              <a:gd name="T57" fmla="*/ 146 h 955"/>
              <a:gd name="T58" fmla="*/ 243 w 454"/>
              <a:gd name="T59" fmla="*/ 149 h 955"/>
              <a:gd name="T60" fmla="*/ 257 w 454"/>
              <a:gd name="T61" fmla="*/ 153 h 955"/>
              <a:gd name="T62" fmla="*/ 296 w 454"/>
              <a:gd name="T63" fmla="*/ 168 h 955"/>
              <a:gd name="T64" fmla="*/ 310 w 454"/>
              <a:gd name="T65" fmla="*/ 184 h 955"/>
              <a:gd name="T66" fmla="*/ 367 w 454"/>
              <a:gd name="T67" fmla="*/ 223 h 955"/>
              <a:gd name="T68" fmla="*/ 418 w 454"/>
              <a:gd name="T69" fmla="*/ 275 h 955"/>
              <a:gd name="T70" fmla="*/ 410 w 454"/>
              <a:gd name="T71" fmla="*/ 384 h 955"/>
              <a:gd name="T72" fmla="*/ 415 w 454"/>
              <a:gd name="T73" fmla="*/ 446 h 955"/>
              <a:gd name="T74" fmla="*/ 422 w 454"/>
              <a:gd name="T75" fmla="*/ 514 h 955"/>
              <a:gd name="T76" fmla="*/ 445 w 454"/>
              <a:gd name="T77" fmla="*/ 724 h 955"/>
              <a:gd name="T78" fmla="*/ 413 w 454"/>
              <a:gd name="T79" fmla="*/ 784 h 955"/>
              <a:gd name="T80" fmla="*/ 367 w 454"/>
              <a:gd name="T81" fmla="*/ 821 h 955"/>
              <a:gd name="T82" fmla="*/ 248 w 454"/>
              <a:gd name="T83" fmla="*/ 811 h 955"/>
              <a:gd name="T84" fmla="*/ 239 w 454"/>
              <a:gd name="T85" fmla="*/ 858 h 955"/>
              <a:gd name="T86" fmla="*/ 257 w 454"/>
              <a:gd name="T87" fmla="*/ 901 h 955"/>
              <a:gd name="T88" fmla="*/ 87 w 454"/>
              <a:gd name="T89" fmla="*/ 358 h 955"/>
              <a:gd name="T90" fmla="*/ 85 w 454"/>
              <a:gd name="T91" fmla="*/ 388 h 955"/>
              <a:gd name="T92" fmla="*/ 200 w 454"/>
              <a:gd name="T93" fmla="*/ 824 h 955"/>
              <a:gd name="T94" fmla="*/ 198 w 454"/>
              <a:gd name="T95" fmla="*/ 824 h 955"/>
              <a:gd name="T96" fmla="*/ 406 w 454"/>
              <a:gd name="T97" fmla="*/ 357 h 955"/>
              <a:gd name="T98" fmla="*/ 308 w 454"/>
              <a:gd name="T99" fmla="*/ 180 h 955"/>
              <a:gd name="T100" fmla="*/ 249 w 454"/>
              <a:gd name="T101" fmla="*/ 365 h 955"/>
              <a:gd name="T102" fmla="*/ 341 w 454"/>
              <a:gd name="T103" fmla="*/ 347 h 955"/>
              <a:gd name="T104" fmla="*/ 366 w 454"/>
              <a:gd name="T105" fmla="*/ 323 h 955"/>
              <a:gd name="T106" fmla="*/ 374 w 454"/>
              <a:gd name="T107" fmla="*/ 326 h 955"/>
              <a:gd name="T108" fmla="*/ 357 w 454"/>
              <a:gd name="T109" fmla="*/ 291 h 955"/>
              <a:gd name="T110" fmla="*/ 275 w 454"/>
              <a:gd name="T111" fmla="*/ 279 h 955"/>
              <a:gd name="T112" fmla="*/ 209 w 454"/>
              <a:gd name="T113" fmla="*/ 349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4" h="955">
                <a:moveTo>
                  <a:pt x="257" y="901"/>
                </a:moveTo>
                <a:cubicBezTo>
                  <a:pt x="257" y="909"/>
                  <a:pt x="258" y="917"/>
                  <a:pt x="248" y="919"/>
                </a:cubicBezTo>
                <a:cubicBezTo>
                  <a:pt x="244" y="919"/>
                  <a:pt x="243" y="916"/>
                  <a:pt x="240" y="920"/>
                </a:cubicBezTo>
                <a:cubicBezTo>
                  <a:pt x="237" y="925"/>
                  <a:pt x="235" y="930"/>
                  <a:pt x="231" y="934"/>
                </a:cubicBezTo>
                <a:cubicBezTo>
                  <a:pt x="217" y="950"/>
                  <a:pt x="180" y="955"/>
                  <a:pt x="161" y="947"/>
                </a:cubicBezTo>
                <a:cubicBezTo>
                  <a:pt x="139" y="939"/>
                  <a:pt x="206" y="886"/>
                  <a:pt x="193" y="876"/>
                </a:cubicBezTo>
                <a:cubicBezTo>
                  <a:pt x="192" y="875"/>
                  <a:pt x="187" y="876"/>
                  <a:pt x="185" y="875"/>
                </a:cubicBezTo>
                <a:cubicBezTo>
                  <a:pt x="183" y="874"/>
                  <a:pt x="181" y="873"/>
                  <a:pt x="179" y="872"/>
                </a:cubicBezTo>
                <a:cubicBezTo>
                  <a:pt x="178" y="870"/>
                  <a:pt x="181" y="869"/>
                  <a:pt x="178" y="868"/>
                </a:cubicBezTo>
                <a:cubicBezTo>
                  <a:pt x="169" y="864"/>
                  <a:pt x="151" y="875"/>
                  <a:pt x="143" y="878"/>
                </a:cubicBezTo>
                <a:cubicBezTo>
                  <a:pt x="132" y="885"/>
                  <a:pt x="114" y="883"/>
                  <a:pt x="101" y="882"/>
                </a:cubicBezTo>
                <a:cubicBezTo>
                  <a:pt x="97" y="882"/>
                  <a:pt x="80" y="883"/>
                  <a:pt x="77" y="879"/>
                </a:cubicBezTo>
                <a:cubicBezTo>
                  <a:pt x="76" y="879"/>
                  <a:pt x="75" y="871"/>
                  <a:pt x="76" y="870"/>
                </a:cubicBezTo>
                <a:cubicBezTo>
                  <a:pt x="78" y="865"/>
                  <a:pt x="83" y="863"/>
                  <a:pt x="87" y="861"/>
                </a:cubicBezTo>
                <a:cubicBezTo>
                  <a:pt x="96" y="859"/>
                  <a:pt x="106" y="859"/>
                  <a:pt x="114" y="856"/>
                </a:cubicBezTo>
                <a:cubicBezTo>
                  <a:pt x="128" y="849"/>
                  <a:pt x="146" y="835"/>
                  <a:pt x="153" y="821"/>
                </a:cubicBezTo>
                <a:cubicBezTo>
                  <a:pt x="155" y="820"/>
                  <a:pt x="156" y="811"/>
                  <a:pt x="156" y="809"/>
                </a:cubicBezTo>
                <a:cubicBezTo>
                  <a:pt x="157" y="795"/>
                  <a:pt x="136" y="808"/>
                  <a:pt x="132" y="799"/>
                </a:cubicBezTo>
                <a:cubicBezTo>
                  <a:pt x="129" y="793"/>
                  <a:pt x="132" y="783"/>
                  <a:pt x="132" y="776"/>
                </a:cubicBezTo>
                <a:cubicBezTo>
                  <a:pt x="132" y="765"/>
                  <a:pt x="130" y="762"/>
                  <a:pt x="119" y="757"/>
                </a:cubicBezTo>
                <a:cubicBezTo>
                  <a:pt x="112" y="753"/>
                  <a:pt x="104" y="756"/>
                  <a:pt x="105" y="746"/>
                </a:cubicBezTo>
                <a:cubicBezTo>
                  <a:pt x="106" y="736"/>
                  <a:pt x="107" y="725"/>
                  <a:pt x="108" y="714"/>
                </a:cubicBezTo>
                <a:cubicBezTo>
                  <a:pt x="109" y="702"/>
                  <a:pt x="73" y="701"/>
                  <a:pt x="63" y="698"/>
                </a:cubicBezTo>
                <a:cubicBezTo>
                  <a:pt x="56" y="695"/>
                  <a:pt x="56" y="690"/>
                  <a:pt x="57" y="683"/>
                </a:cubicBezTo>
                <a:cubicBezTo>
                  <a:pt x="59" y="674"/>
                  <a:pt x="61" y="665"/>
                  <a:pt x="62" y="655"/>
                </a:cubicBezTo>
                <a:cubicBezTo>
                  <a:pt x="65" y="640"/>
                  <a:pt x="68" y="625"/>
                  <a:pt x="71" y="611"/>
                </a:cubicBezTo>
                <a:cubicBezTo>
                  <a:pt x="76" y="582"/>
                  <a:pt x="86" y="551"/>
                  <a:pt x="81" y="523"/>
                </a:cubicBezTo>
                <a:cubicBezTo>
                  <a:pt x="83" y="521"/>
                  <a:pt x="81" y="518"/>
                  <a:pt x="81" y="516"/>
                </a:cubicBezTo>
                <a:cubicBezTo>
                  <a:pt x="79" y="516"/>
                  <a:pt x="80" y="508"/>
                  <a:pt x="80" y="507"/>
                </a:cubicBezTo>
                <a:cubicBezTo>
                  <a:pt x="80" y="504"/>
                  <a:pt x="78" y="503"/>
                  <a:pt x="78" y="499"/>
                </a:cubicBezTo>
                <a:cubicBezTo>
                  <a:pt x="81" y="498"/>
                  <a:pt x="79" y="494"/>
                  <a:pt x="79" y="493"/>
                </a:cubicBezTo>
                <a:cubicBezTo>
                  <a:pt x="76" y="491"/>
                  <a:pt x="80" y="464"/>
                  <a:pt x="80" y="459"/>
                </a:cubicBezTo>
                <a:cubicBezTo>
                  <a:pt x="80" y="454"/>
                  <a:pt x="81" y="447"/>
                  <a:pt x="82" y="442"/>
                </a:cubicBezTo>
                <a:cubicBezTo>
                  <a:pt x="83" y="437"/>
                  <a:pt x="86" y="428"/>
                  <a:pt x="85" y="423"/>
                </a:cubicBezTo>
                <a:cubicBezTo>
                  <a:pt x="84" y="417"/>
                  <a:pt x="84" y="411"/>
                  <a:pt x="85" y="405"/>
                </a:cubicBezTo>
                <a:cubicBezTo>
                  <a:pt x="88" y="396"/>
                  <a:pt x="82" y="388"/>
                  <a:pt x="84" y="379"/>
                </a:cubicBezTo>
                <a:cubicBezTo>
                  <a:pt x="85" y="376"/>
                  <a:pt x="86" y="373"/>
                  <a:pt x="86" y="370"/>
                </a:cubicBezTo>
                <a:cubicBezTo>
                  <a:pt x="80" y="369"/>
                  <a:pt x="82" y="360"/>
                  <a:pt x="83" y="356"/>
                </a:cubicBezTo>
                <a:cubicBezTo>
                  <a:pt x="84" y="351"/>
                  <a:pt x="90" y="343"/>
                  <a:pt x="85" y="338"/>
                </a:cubicBezTo>
                <a:cubicBezTo>
                  <a:pt x="80" y="333"/>
                  <a:pt x="78" y="337"/>
                  <a:pt x="71" y="337"/>
                </a:cubicBezTo>
                <a:cubicBezTo>
                  <a:pt x="69" y="336"/>
                  <a:pt x="61" y="333"/>
                  <a:pt x="57" y="333"/>
                </a:cubicBezTo>
                <a:cubicBezTo>
                  <a:pt x="56" y="335"/>
                  <a:pt x="35" y="326"/>
                  <a:pt x="33" y="325"/>
                </a:cubicBezTo>
                <a:cubicBezTo>
                  <a:pt x="28" y="323"/>
                  <a:pt x="24" y="321"/>
                  <a:pt x="19" y="319"/>
                </a:cubicBezTo>
                <a:cubicBezTo>
                  <a:pt x="19" y="318"/>
                  <a:pt x="9" y="313"/>
                  <a:pt x="8" y="314"/>
                </a:cubicBezTo>
                <a:cubicBezTo>
                  <a:pt x="8" y="314"/>
                  <a:pt x="8" y="315"/>
                  <a:pt x="7" y="315"/>
                </a:cubicBezTo>
                <a:cubicBezTo>
                  <a:pt x="0" y="317"/>
                  <a:pt x="2" y="284"/>
                  <a:pt x="3" y="281"/>
                </a:cubicBezTo>
                <a:cubicBezTo>
                  <a:pt x="2" y="273"/>
                  <a:pt x="11" y="263"/>
                  <a:pt x="14" y="256"/>
                </a:cubicBezTo>
                <a:cubicBezTo>
                  <a:pt x="17" y="247"/>
                  <a:pt x="27" y="240"/>
                  <a:pt x="35" y="235"/>
                </a:cubicBezTo>
                <a:cubicBezTo>
                  <a:pt x="37" y="234"/>
                  <a:pt x="46" y="224"/>
                  <a:pt x="46" y="221"/>
                </a:cubicBezTo>
                <a:cubicBezTo>
                  <a:pt x="45" y="219"/>
                  <a:pt x="43" y="218"/>
                  <a:pt x="43" y="216"/>
                </a:cubicBezTo>
                <a:cubicBezTo>
                  <a:pt x="43" y="213"/>
                  <a:pt x="46" y="209"/>
                  <a:pt x="46" y="206"/>
                </a:cubicBezTo>
                <a:cubicBezTo>
                  <a:pt x="46" y="203"/>
                  <a:pt x="61" y="192"/>
                  <a:pt x="64" y="190"/>
                </a:cubicBezTo>
                <a:cubicBezTo>
                  <a:pt x="67" y="188"/>
                  <a:pt x="67" y="185"/>
                  <a:pt x="71" y="183"/>
                </a:cubicBezTo>
                <a:cubicBezTo>
                  <a:pt x="75" y="182"/>
                  <a:pt x="72" y="182"/>
                  <a:pt x="74" y="178"/>
                </a:cubicBezTo>
                <a:cubicBezTo>
                  <a:pt x="75" y="178"/>
                  <a:pt x="78" y="177"/>
                  <a:pt x="78" y="177"/>
                </a:cubicBezTo>
                <a:cubicBezTo>
                  <a:pt x="79" y="176"/>
                  <a:pt x="78" y="174"/>
                  <a:pt x="79" y="173"/>
                </a:cubicBezTo>
                <a:cubicBezTo>
                  <a:pt x="81" y="172"/>
                  <a:pt x="83" y="173"/>
                  <a:pt x="84" y="172"/>
                </a:cubicBezTo>
                <a:cubicBezTo>
                  <a:pt x="85" y="171"/>
                  <a:pt x="84" y="169"/>
                  <a:pt x="85" y="169"/>
                </a:cubicBezTo>
                <a:cubicBezTo>
                  <a:pt x="89" y="166"/>
                  <a:pt x="96" y="168"/>
                  <a:pt x="98" y="169"/>
                </a:cubicBezTo>
                <a:cubicBezTo>
                  <a:pt x="108" y="177"/>
                  <a:pt x="124" y="166"/>
                  <a:pt x="134" y="161"/>
                </a:cubicBezTo>
                <a:cubicBezTo>
                  <a:pt x="136" y="158"/>
                  <a:pt x="139" y="157"/>
                  <a:pt x="140" y="155"/>
                </a:cubicBezTo>
                <a:cubicBezTo>
                  <a:pt x="141" y="151"/>
                  <a:pt x="138" y="146"/>
                  <a:pt x="138" y="143"/>
                </a:cubicBezTo>
                <a:cubicBezTo>
                  <a:pt x="138" y="137"/>
                  <a:pt x="143" y="135"/>
                  <a:pt x="144" y="131"/>
                </a:cubicBezTo>
                <a:cubicBezTo>
                  <a:pt x="146" y="130"/>
                  <a:pt x="142" y="117"/>
                  <a:pt x="142" y="116"/>
                </a:cubicBezTo>
                <a:cubicBezTo>
                  <a:pt x="142" y="112"/>
                  <a:pt x="141" y="109"/>
                  <a:pt x="141" y="106"/>
                </a:cubicBezTo>
                <a:cubicBezTo>
                  <a:pt x="141" y="100"/>
                  <a:pt x="140" y="101"/>
                  <a:pt x="136" y="99"/>
                </a:cubicBezTo>
                <a:cubicBezTo>
                  <a:pt x="130" y="94"/>
                  <a:pt x="125" y="84"/>
                  <a:pt x="124" y="76"/>
                </a:cubicBezTo>
                <a:cubicBezTo>
                  <a:pt x="124" y="72"/>
                  <a:pt x="127" y="75"/>
                  <a:pt x="128" y="74"/>
                </a:cubicBezTo>
                <a:cubicBezTo>
                  <a:pt x="130" y="71"/>
                  <a:pt x="124" y="64"/>
                  <a:pt x="122" y="63"/>
                </a:cubicBezTo>
                <a:cubicBezTo>
                  <a:pt x="119" y="61"/>
                  <a:pt x="117" y="63"/>
                  <a:pt x="115" y="65"/>
                </a:cubicBezTo>
                <a:cubicBezTo>
                  <a:pt x="108" y="69"/>
                  <a:pt x="99" y="66"/>
                  <a:pt x="95" y="60"/>
                </a:cubicBezTo>
                <a:cubicBezTo>
                  <a:pt x="89" y="52"/>
                  <a:pt x="95" y="39"/>
                  <a:pt x="100" y="32"/>
                </a:cubicBezTo>
                <a:cubicBezTo>
                  <a:pt x="102" y="29"/>
                  <a:pt x="116" y="14"/>
                  <a:pt x="121" y="17"/>
                </a:cubicBezTo>
                <a:cubicBezTo>
                  <a:pt x="124" y="18"/>
                  <a:pt x="135" y="11"/>
                  <a:pt x="138" y="10"/>
                </a:cubicBezTo>
                <a:cubicBezTo>
                  <a:pt x="142" y="9"/>
                  <a:pt x="148" y="5"/>
                  <a:pt x="152" y="4"/>
                </a:cubicBezTo>
                <a:cubicBezTo>
                  <a:pt x="159" y="0"/>
                  <a:pt x="167" y="0"/>
                  <a:pt x="175" y="1"/>
                </a:cubicBezTo>
                <a:cubicBezTo>
                  <a:pt x="184" y="3"/>
                  <a:pt x="192" y="8"/>
                  <a:pt x="201" y="11"/>
                </a:cubicBezTo>
                <a:cubicBezTo>
                  <a:pt x="212" y="14"/>
                  <a:pt x="226" y="21"/>
                  <a:pt x="233" y="32"/>
                </a:cubicBezTo>
                <a:cubicBezTo>
                  <a:pt x="236" y="38"/>
                  <a:pt x="241" y="49"/>
                  <a:pt x="235" y="55"/>
                </a:cubicBezTo>
                <a:cubicBezTo>
                  <a:pt x="228" y="64"/>
                  <a:pt x="212" y="53"/>
                  <a:pt x="208" y="58"/>
                </a:cubicBezTo>
                <a:cubicBezTo>
                  <a:pt x="205" y="61"/>
                  <a:pt x="209" y="70"/>
                  <a:pt x="209" y="74"/>
                </a:cubicBezTo>
                <a:cubicBezTo>
                  <a:pt x="208" y="80"/>
                  <a:pt x="208" y="86"/>
                  <a:pt x="207" y="92"/>
                </a:cubicBezTo>
                <a:cubicBezTo>
                  <a:pt x="207" y="102"/>
                  <a:pt x="200" y="111"/>
                  <a:pt x="200" y="120"/>
                </a:cubicBezTo>
                <a:cubicBezTo>
                  <a:pt x="201" y="124"/>
                  <a:pt x="203" y="128"/>
                  <a:pt x="203" y="131"/>
                </a:cubicBezTo>
                <a:cubicBezTo>
                  <a:pt x="203" y="133"/>
                  <a:pt x="204" y="138"/>
                  <a:pt x="205" y="140"/>
                </a:cubicBezTo>
                <a:cubicBezTo>
                  <a:pt x="206" y="142"/>
                  <a:pt x="208" y="139"/>
                  <a:pt x="209" y="141"/>
                </a:cubicBezTo>
                <a:cubicBezTo>
                  <a:pt x="212" y="141"/>
                  <a:pt x="215" y="145"/>
                  <a:pt x="216" y="146"/>
                </a:cubicBezTo>
                <a:cubicBezTo>
                  <a:pt x="220" y="150"/>
                  <a:pt x="227" y="148"/>
                  <a:pt x="232" y="150"/>
                </a:cubicBezTo>
                <a:cubicBezTo>
                  <a:pt x="237" y="151"/>
                  <a:pt x="233" y="146"/>
                  <a:pt x="236" y="146"/>
                </a:cubicBezTo>
                <a:cubicBezTo>
                  <a:pt x="238" y="146"/>
                  <a:pt x="242" y="148"/>
                  <a:pt x="243" y="149"/>
                </a:cubicBezTo>
                <a:cubicBezTo>
                  <a:pt x="246" y="149"/>
                  <a:pt x="247" y="151"/>
                  <a:pt x="250" y="151"/>
                </a:cubicBezTo>
                <a:cubicBezTo>
                  <a:pt x="249" y="151"/>
                  <a:pt x="252" y="148"/>
                  <a:pt x="252" y="148"/>
                </a:cubicBezTo>
                <a:cubicBezTo>
                  <a:pt x="256" y="149"/>
                  <a:pt x="254" y="151"/>
                  <a:pt x="257" y="153"/>
                </a:cubicBezTo>
                <a:cubicBezTo>
                  <a:pt x="261" y="155"/>
                  <a:pt x="264" y="154"/>
                  <a:pt x="268" y="154"/>
                </a:cubicBezTo>
                <a:cubicBezTo>
                  <a:pt x="273" y="154"/>
                  <a:pt x="278" y="161"/>
                  <a:pt x="284" y="164"/>
                </a:cubicBezTo>
                <a:cubicBezTo>
                  <a:pt x="288" y="165"/>
                  <a:pt x="293" y="165"/>
                  <a:pt x="296" y="168"/>
                </a:cubicBezTo>
                <a:cubicBezTo>
                  <a:pt x="299" y="170"/>
                  <a:pt x="302" y="173"/>
                  <a:pt x="304" y="175"/>
                </a:cubicBezTo>
                <a:cubicBezTo>
                  <a:pt x="308" y="177"/>
                  <a:pt x="312" y="177"/>
                  <a:pt x="313" y="180"/>
                </a:cubicBezTo>
                <a:cubicBezTo>
                  <a:pt x="313" y="182"/>
                  <a:pt x="311" y="183"/>
                  <a:pt x="310" y="184"/>
                </a:cubicBezTo>
                <a:cubicBezTo>
                  <a:pt x="312" y="188"/>
                  <a:pt x="323" y="193"/>
                  <a:pt x="328" y="197"/>
                </a:cubicBezTo>
                <a:cubicBezTo>
                  <a:pt x="330" y="199"/>
                  <a:pt x="333" y="201"/>
                  <a:pt x="336" y="203"/>
                </a:cubicBezTo>
                <a:cubicBezTo>
                  <a:pt x="343" y="211"/>
                  <a:pt x="357" y="217"/>
                  <a:pt x="367" y="223"/>
                </a:cubicBezTo>
                <a:cubicBezTo>
                  <a:pt x="371" y="226"/>
                  <a:pt x="380" y="223"/>
                  <a:pt x="383" y="230"/>
                </a:cubicBezTo>
                <a:cubicBezTo>
                  <a:pt x="386" y="235"/>
                  <a:pt x="393" y="239"/>
                  <a:pt x="396" y="244"/>
                </a:cubicBezTo>
                <a:cubicBezTo>
                  <a:pt x="404" y="254"/>
                  <a:pt x="412" y="265"/>
                  <a:pt x="418" y="275"/>
                </a:cubicBezTo>
                <a:cubicBezTo>
                  <a:pt x="424" y="286"/>
                  <a:pt x="428" y="301"/>
                  <a:pt x="432" y="314"/>
                </a:cubicBezTo>
                <a:cubicBezTo>
                  <a:pt x="436" y="328"/>
                  <a:pt x="422" y="345"/>
                  <a:pt x="409" y="347"/>
                </a:cubicBezTo>
                <a:cubicBezTo>
                  <a:pt x="406" y="348"/>
                  <a:pt x="409" y="379"/>
                  <a:pt x="410" y="384"/>
                </a:cubicBezTo>
                <a:cubicBezTo>
                  <a:pt x="412" y="393"/>
                  <a:pt x="409" y="402"/>
                  <a:pt x="411" y="411"/>
                </a:cubicBezTo>
                <a:cubicBezTo>
                  <a:pt x="411" y="418"/>
                  <a:pt x="413" y="424"/>
                  <a:pt x="414" y="430"/>
                </a:cubicBezTo>
                <a:cubicBezTo>
                  <a:pt x="413" y="433"/>
                  <a:pt x="414" y="443"/>
                  <a:pt x="415" y="446"/>
                </a:cubicBezTo>
                <a:cubicBezTo>
                  <a:pt x="417" y="453"/>
                  <a:pt x="416" y="460"/>
                  <a:pt x="416" y="467"/>
                </a:cubicBezTo>
                <a:cubicBezTo>
                  <a:pt x="413" y="471"/>
                  <a:pt x="418" y="486"/>
                  <a:pt x="419" y="490"/>
                </a:cubicBezTo>
                <a:cubicBezTo>
                  <a:pt x="420" y="498"/>
                  <a:pt x="421" y="506"/>
                  <a:pt x="422" y="514"/>
                </a:cubicBezTo>
                <a:cubicBezTo>
                  <a:pt x="426" y="544"/>
                  <a:pt x="431" y="575"/>
                  <a:pt x="436" y="605"/>
                </a:cubicBezTo>
                <a:cubicBezTo>
                  <a:pt x="441" y="638"/>
                  <a:pt x="445" y="671"/>
                  <a:pt x="449" y="705"/>
                </a:cubicBezTo>
                <a:cubicBezTo>
                  <a:pt x="451" y="714"/>
                  <a:pt x="454" y="719"/>
                  <a:pt x="445" y="724"/>
                </a:cubicBezTo>
                <a:cubicBezTo>
                  <a:pt x="437" y="729"/>
                  <a:pt x="426" y="732"/>
                  <a:pt x="417" y="736"/>
                </a:cubicBezTo>
                <a:cubicBezTo>
                  <a:pt x="407" y="740"/>
                  <a:pt x="411" y="746"/>
                  <a:pt x="411" y="756"/>
                </a:cubicBezTo>
                <a:cubicBezTo>
                  <a:pt x="412" y="765"/>
                  <a:pt x="412" y="775"/>
                  <a:pt x="413" y="784"/>
                </a:cubicBezTo>
                <a:cubicBezTo>
                  <a:pt x="413" y="791"/>
                  <a:pt x="415" y="799"/>
                  <a:pt x="414" y="807"/>
                </a:cubicBezTo>
                <a:cubicBezTo>
                  <a:pt x="414" y="816"/>
                  <a:pt x="401" y="816"/>
                  <a:pt x="394" y="818"/>
                </a:cubicBezTo>
                <a:cubicBezTo>
                  <a:pt x="386" y="820"/>
                  <a:pt x="375" y="822"/>
                  <a:pt x="367" y="821"/>
                </a:cubicBezTo>
                <a:cubicBezTo>
                  <a:pt x="359" y="820"/>
                  <a:pt x="354" y="815"/>
                  <a:pt x="346" y="814"/>
                </a:cubicBezTo>
                <a:cubicBezTo>
                  <a:pt x="330" y="810"/>
                  <a:pt x="314" y="806"/>
                  <a:pt x="297" y="805"/>
                </a:cubicBezTo>
                <a:cubicBezTo>
                  <a:pt x="281" y="803"/>
                  <a:pt x="265" y="812"/>
                  <a:pt x="248" y="811"/>
                </a:cubicBezTo>
                <a:cubicBezTo>
                  <a:pt x="244" y="810"/>
                  <a:pt x="240" y="810"/>
                  <a:pt x="236" y="810"/>
                </a:cubicBezTo>
                <a:cubicBezTo>
                  <a:pt x="231" y="809"/>
                  <a:pt x="233" y="815"/>
                  <a:pt x="234" y="819"/>
                </a:cubicBezTo>
                <a:cubicBezTo>
                  <a:pt x="234" y="832"/>
                  <a:pt x="235" y="845"/>
                  <a:pt x="239" y="858"/>
                </a:cubicBezTo>
                <a:cubicBezTo>
                  <a:pt x="240" y="860"/>
                  <a:pt x="241" y="861"/>
                  <a:pt x="243" y="862"/>
                </a:cubicBezTo>
                <a:cubicBezTo>
                  <a:pt x="249" y="864"/>
                  <a:pt x="252" y="870"/>
                  <a:pt x="254" y="875"/>
                </a:cubicBezTo>
                <a:cubicBezTo>
                  <a:pt x="258" y="883"/>
                  <a:pt x="261" y="892"/>
                  <a:pt x="257" y="901"/>
                </a:cubicBezTo>
                <a:moveTo>
                  <a:pt x="90" y="343"/>
                </a:moveTo>
                <a:cubicBezTo>
                  <a:pt x="87" y="343"/>
                  <a:pt x="80" y="364"/>
                  <a:pt x="84" y="368"/>
                </a:cubicBezTo>
                <a:cubicBezTo>
                  <a:pt x="87" y="368"/>
                  <a:pt x="87" y="361"/>
                  <a:pt x="87" y="358"/>
                </a:cubicBezTo>
                <a:cubicBezTo>
                  <a:pt x="87" y="352"/>
                  <a:pt x="99" y="349"/>
                  <a:pt x="90" y="343"/>
                </a:cubicBezTo>
                <a:moveTo>
                  <a:pt x="85" y="381"/>
                </a:moveTo>
                <a:cubicBezTo>
                  <a:pt x="85" y="381"/>
                  <a:pt x="85" y="387"/>
                  <a:pt x="85" y="388"/>
                </a:cubicBezTo>
                <a:cubicBezTo>
                  <a:pt x="88" y="390"/>
                  <a:pt x="86" y="379"/>
                  <a:pt x="85" y="381"/>
                </a:cubicBezTo>
                <a:moveTo>
                  <a:pt x="198" y="824"/>
                </a:moveTo>
                <a:cubicBezTo>
                  <a:pt x="198" y="824"/>
                  <a:pt x="200" y="829"/>
                  <a:pt x="200" y="824"/>
                </a:cubicBezTo>
                <a:cubicBezTo>
                  <a:pt x="199" y="813"/>
                  <a:pt x="197" y="803"/>
                  <a:pt x="194" y="792"/>
                </a:cubicBezTo>
                <a:cubicBezTo>
                  <a:pt x="194" y="792"/>
                  <a:pt x="193" y="790"/>
                  <a:pt x="193" y="791"/>
                </a:cubicBezTo>
                <a:cubicBezTo>
                  <a:pt x="191" y="799"/>
                  <a:pt x="195" y="816"/>
                  <a:pt x="198" y="824"/>
                </a:cubicBezTo>
                <a:moveTo>
                  <a:pt x="406" y="357"/>
                </a:moveTo>
                <a:cubicBezTo>
                  <a:pt x="406" y="357"/>
                  <a:pt x="405" y="355"/>
                  <a:pt x="405" y="357"/>
                </a:cubicBezTo>
                <a:cubicBezTo>
                  <a:pt x="405" y="357"/>
                  <a:pt x="406" y="360"/>
                  <a:pt x="406" y="357"/>
                </a:cubicBezTo>
                <a:close/>
                <a:moveTo>
                  <a:pt x="308" y="180"/>
                </a:moveTo>
                <a:cubicBezTo>
                  <a:pt x="308" y="179"/>
                  <a:pt x="305" y="176"/>
                  <a:pt x="305" y="179"/>
                </a:cubicBezTo>
                <a:cubicBezTo>
                  <a:pt x="306" y="180"/>
                  <a:pt x="309" y="183"/>
                  <a:pt x="308" y="180"/>
                </a:cubicBezTo>
                <a:moveTo>
                  <a:pt x="205" y="362"/>
                </a:moveTo>
                <a:cubicBezTo>
                  <a:pt x="210" y="367"/>
                  <a:pt x="222" y="363"/>
                  <a:pt x="228" y="364"/>
                </a:cubicBezTo>
                <a:cubicBezTo>
                  <a:pt x="235" y="364"/>
                  <a:pt x="242" y="365"/>
                  <a:pt x="249" y="365"/>
                </a:cubicBezTo>
                <a:cubicBezTo>
                  <a:pt x="263" y="365"/>
                  <a:pt x="278" y="362"/>
                  <a:pt x="292" y="365"/>
                </a:cubicBezTo>
                <a:cubicBezTo>
                  <a:pt x="299" y="364"/>
                  <a:pt x="306" y="357"/>
                  <a:pt x="313" y="355"/>
                </a:cubicBezTo>
                <a:cubicBezTo>
                  <a:pt x="321" y="352"/>
                  <a:pt x="332" y="347"/>
                  <a:pt x="341" y="347"/>
                </a:cubicBezTo>
                <a:cubicBezTo>
                  <a:pt x="348" y="345"/>
                  <a:pt x="349" y="339"/>
                  <a:pt x="354" y="334"/>
                </a:cubicBezTo>
                <a:cubicBezTo>
                  <a:pt x="357" y="332"/>
                  <a:pt x="361" y="331"/>
                  <a:pt x="362" y="328"/>
                </a:cubicBezTo>
                <a:cubicBezTo>
                  <a:pt x="363" y="327"/>
                  <a:pt x="364" y="323"/>
                  <a:pt x="366" y="323"/>
                </a:cubicBezTo>
                <a:cubicBezTo>
                  <a:pt x="366" y="323"/>
                  <a:pt x="366" y="324"/>
                  <a:pt x="366" y="324"/>
                </a:cubicBezTo>
                <a:cubicBezTo>
                  <a:pt x="366" y="325"/>
                  <a:pt x="369" y="322"/>
                  <a:pt x="370" y="322"/>
                </a:cubicBezTo>
                <a:cubicBezTo>
                  <a:pt x="372" y="321"/>
                  <a:pt x="373" y="325"/>
                  <a:pt x="374" y="326"/>
                </a:cubicBezTo>
                <a:cubicBezTo>
                  <a:pt x="375" y="326"/>
                  <a:pt x="380" y="316"/>
                  <a:pt x="378" y="314"/>
                </a:cubicBezTo>
                <a:cubicBezTo>
                  <a:pt x="377" y="308"/>
                  <a:pt x="372" y="302"/>
                  <a:pt x="370" y="296"/>
                </a:cubicBezTo>
                <a:cubicBezTo>
                  <a:pt x="367" y="292"/>
                  <a:pt x="362" y="292"/>
                  <a:pt x="357" y="291"/>
                </a:cubicBezTo>
                <a:cubicBezTo>
                  <a:pt x="335" y="284"/>
                  <a:pt x="310" y="279"/>
                  <a:pt x="288" y="269"/>
                </a:cubicBezTo>
                <a:cubicBezTo>
                  <a:pt x="283" y="267"/>
                  <a:pt x="286" y="270"/>
                  <a:pt x="284" y="273"/>
                </a:cubicBezTo>
                <a:cubicBezTo>
                  <a:pt x="282" y="275"/>
                  <a:pt x="278" y="277"/>
                  <a:pt x="275" y="279"/>
                </a:cubicBezTo>
                <a:cubicBezTo>
                  <a:pt x="263" y="291"/>
                  <a:pt x="253" y="305"/>
                  <a:pt x="240" y="316"/>
                </a:cubicBezTo>
                <a:cubicBezTo>
                  <a:pt x="232" y="324"/>
                  <a:pt x="222" y="331"/>
                  <a:pt x="215" y="340"/>
                </a:cubicBezTo>
                <a:cubicBezTo>
                  <a:pt x="213" y="342"/>
                  <a:pt x="211" y="348"/>
                  <a:pt x="209" y="349"/>
                </a:cubicBezTo>
                <a:cubicBezTo>
                  <a:pt x="207" y="349"/>
                  <a:pt x="202" y="348"/>
                  <a:pt x="201" y="352"/>
                </a:cubicBezTo>
                <a:cubicBezTo>
                  <a:pt x="200" y="354"/>
                  <a:pt x="205" y="359"/>
                  <a:pt x="205" y="362"/>
                </a:cubicBezTo>
              </a:path>
            </a:pathLst>
          </a:custGeom>
          <a:gradFill flip="none" rotWithShape="1">
            <a:gsLst>
              <a:gs pos="0">
                <a:srgbClr val="0E64F0">
                  <a:alpha val="0"/>
                </a:srgbClr>
              </a:gs>
              <a:gs pos="100000">
                <a:schemeClr val="accent2">
                  <a:alpha val="40000"/>
                </a:schemeClr>
              </a:gs>
            </a:gsLst>
            <a:lin ang="16200000" scaled="1"/>
            <a:tileRect/>
          </a:gradFill>
          <a:ln w="1270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  <a:effectLst>
            <a:outerShdw blurRad="127000" dist="76200" dir="5400000" algn="t" rotWithShape="0">
              <a:srgbClr val="0E64F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0EA708A3-B459-4632-9068-EC46688F9FBC}"/>
              </a:ext>
            </a:extLst>
          </p:cNvPr>
          <p:cNvSpPr/>
          <p:nvPr/>
        </p:nvSpPr>
        <p:spPr>
          <a:xfrm flipH="1" flipV="1">
            <a:off x="2092960" y="2027810"/>
            <a:ext cx="4965633" cy="578438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40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平行四边形 30">
            <a:extLst>
              <a:ext uri="{FF2B5EF4-FFF2-40B4-BE49-F238E27FC236}">
                <a16:creationId xmlns:a16="http://schemas.microsoft.com/office/drawing/2014/main" id="{B4C32C2C-BD95-4C1F-9667-65AEEEA73EEB}"/>
              </a:ext>
            </a:extLst>
          </p:cNvPr>
          <p:cNvSpPr/>
          <p:nvPr/>
        </p:nvSpPr>
        <p:spPr>
          <a:xfrm flipH="1" flipV="1">
            <a:off x="2092960" y="3053298"/>
            <a:ext cx="4965633" cy="578438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40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C8C78C32-6AE8-4EBB-9A50-3E4EB213BA33}"/>
              </a:ext>
            </a:extLst>
          </p:cNvPr>
          <p:cNvSpPr/>
          <p:nvPr/>
        </p:nvSpPr>
        <p:spPr>
          <a:xfrm flipH="1" flipV="1">
            <a:off x="2092960" y="4078786"/>
            <a:ext cx="4965633" cy="578438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40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CA97A15-91BE-4C75-B43B-7D6782D030B9}"/>
              </a:ext>
            </a:extLst>
          </p:cNvPr>
          <p:cNvSpPr txBox="1"/>
          <p:nvPr/>
        </p:nvSpPr>
        <p:spPr>
          <a:xfrm>
            <a:off x="3513691" y="2086197"/>
            <a:ext cx="3283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srgbClr val="F82796"/>
                  </a:outerShdw>
                </a:effectLst>
                <a:uLnTx/>
                <a:uFillTx/>
                <a:cs typeface="+mn-ea"/>
                <a:sym typeface="+mn-lt"/>
              </a:rPr>
              <a:t>点击此处输入节目名称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表演节目</a:t>
            </a:r>
          </a:p>
        </p:txBody>
      </p:sp>
      <p:sp>
        <p:nvSpPr>
          <p:cNvPr id="11" name="平行四边形 10"/>
          <p:cNvSpPr/>
          <p:nvPr/>
        </p:nvSpPr>
        <p:spPr>
          <a:xfrm flipH="1" flipV="1">
            <a:off x="-580572" y="4282856"/>
            <a:ext cx="1649267" cy="71430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604271" y="5755395"/>
            <a:ext cx="3831569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12"/>
          <p:cNvSpPr/>
          <p:nvPr/>
        </p:nvSpPr>
        <p:spPr>
          <a:xfrm>
            <a:off x="10818085" y="1329636"/>
            <a:ext cx="1769448" cy="45719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1"/>
              </a:gs>
              <a:gs pos="66000">
                <a:schemeClr val="accent4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9FA1F1-FACA-4488-A42A-B47F421A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02" y="533491"/>
            <a:ext cx="3444539" cy="7498730"/>
          </a:xfrm>
          <a:prstGeom prst="rect">
            <a:avLst/>
          </a:prstGeom>
          <a:effectLst>
            <a:outerShdw blurRad="508000" dist="317500" dir="2700000" algn="tl" rotWithShape="0">
              <a:schemeClr val="tx2">
                <a:lumMod val="50000"/>
                <a:alpha val="45000"/>
              </a:schemeClr>
            </a:outerShdw>
          </a:effectLst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0F0A84E4-DB2B-4A32-8D4A-CCC9BC79E8BF}"/>
              </a:ext>
            </a:extLst>
          </p:cNvPr>
          <p:cNvSpPr txBox="1"/>
          <p:nvPr/>
        </p:nvSpPr>
        <p:spPr>
          <a:xfrm>
            <a:off x="3513691" y="3111685"/>
            <a:ext cx="3283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srgbClr val="F82796"/>
                  </a:outerShdw>
                </a:effectLst>
                <a:uLnTx/>
                <a:uFillTx/>
                <a:cs typeface="+mn-ea"/>
                <a:sym typeface="+mn-lt"/>
              </a:rPr>
              <a:t>点击此处输入节目名称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E271E54-0905-4D98-BE77-11243EC021CF}"/>
              </a:ext>
            </a:extLst>
          </p:cNvPr>
          <p:cNvSpPr txBox="1"/>
          <p:nvPr/>
        </p:nvSpPr>
        <p:spPr>
          <a:xfrm>
            <a:off x="3513691" y="4137173"/>
            <a:ext cx="3283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srgbClr val="F82796"/>
                  </a:outerShdw>
                </a:effectLst>
                <a:uLnTx/>
                <a:uFillTx/>
                <a:cs typeface="+mn-ea"/>
                <a:sym typeface="+mn-lt"/>
              </a:rPr>
              <a:t>点击此处输入节目名称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37" name="平行四边形 36">
            <a:extLst>
              <a:ext uri="{FF2B5EF4-FFF2-40B4-BE49-F238E27FC236}">
                <a16:creationId xmlns:a16="http://schemas.microsoft.com/office/drawing/2014/main" id="{9A46FB56-5C02-482A-9808-FDA7E202839C}"/>
              </a:ext>
            </a:extLst>
          </p:cNvPr>
          <p:cNvSpPr/>
          <p:nvPr/>
        </p:nvSpPr>
        <p:spPr>
          <a:xfrm flipH="1" flipV="1">
            <a:off x="7462630" y="2027810"/>
            <a:ext cx="3806456" cy="578438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40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20BAABE-6CDD-448A-AD15-53060D4376C5}"/>
              </a:ext>
            </a:extLst>
          </p:cNvPr>
          <p:cNvSpPr txBox="1"/>
          <p:nvPr/>
        </p:nvSpPr>
        <p:spPr>
          <a:xfrm>
            <a:off x="7466974" y="2086197"/>
            <a:ext cx="3797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srgbClr val="F82796"/>
                  </a:outerShdw>
                </a:effectLst>
                <a:uLnTx/>
                <a:uFillTx/>
                <a:cs typeface="+mn-ea"/>
                <a:sym typeface="+mn-lt"/>
              </a:rPr>
              <a:t>点击此处输入节目名称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0" name="平行四边形 39">
            <a:extLst>
              <a:ext uri="{FF2B5EF4-FFF2-40B4-BE49-F238E27FC236}">
                <a16:creationId xmlns:a16="http://schemas.microsoft.com/office/drawing/2014/main" id="{2C46E819-09D0-4913-9132-4AB827BAB48F}"/>
              </a:ext>
            </a:extLst>
          </p:cNvPr>
          <p:cNvSpPr/>
          <p:nvPr/>
        </p:nvSpPr>
        <p:spPr>
          <a:xfrm flipH="1" flipV="1">
            <a:off x="7462630" y="3053298"/>
            <a:ext cx="3806456" cy="578438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40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6488F89-9C78-409F-AC5B-F28D14B3493D}"/>
              </a:ext>
            </a:extLst>
          </p:cNvPr>
          <p:cNvSpPr txBox="1"/>
          <p:nvPr/>
        </p:nvSpPr>
        <p:spPr>
          <a:xfrm>
            <a:off x="7466974" y="3111685"/>
            <a:ext cx="3797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srgbClr val="F82796"/>
                  </a:outerShdw>
                </a:effectLst>
                <a:uLnTx/>
                <a:uFillTx/>
                <a:cs typeface="+mn-ea"/>
                <a:sym typeface="+mn-lt"/>
              </a:rPr>
              <a:t>点击此处输入节目名称</a:t>
            </a:r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7FBCF1A5-49EC-4730-85F0-D0F8A5657852}"/>
              </a:ext>
            </a:extLst>
          </p:cNvPr>
          <p:cNvSpPr/>
          <p:nvPr/>
        </p:nvSpPr>
        <p:spPr>
          <a:xfrm flipH="1" flipV="1">
            <a:off x="7462630" y="4078786"/>
            <a:ext cx="3806456" cy="578438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rgbClr val="0E64F0"/>
              </a:gs>
              <a:gs pos="100000">
                <a:schemeClr val="accent3">
                  <a:alpha val="40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EE12682-F576-43B2-A25A-BFCBA801E761}"/>
              </a:ext>
            </a:extLst>
          </p:cNvPr>
          <p:cNvSpPr txBox="1"/>
          <p:nvPr/>
        </p:nvSpPr>
        <p:spPr>
          <a:xfrm>
            <a:off x="7466974" y="4137173"/>
            <a:ext cx="3797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0800" dir="2700000" algn="tl" rotWithShape="0">
                    <a:srgbClr val="F82796"/>
                  </a:outerShdw>
                </a:effectLst>
                <a:uLnTx/>
                <a:uFillTx/>
                <a:cs typeface="+mn-ea"/>
                <a:sym typeface="+mn-lt"/>
              </a:rPr>
              <a:t>点击此处输入节目名称</a:t>
            </a:r>
            <a:endParaRPr lang="zh-CN" altLang="en-US" sz="12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340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3635102" y="4049431"/>
            <a:ext cx="4285081" cy="3258699"/>
            <a:chOff x="3713004" y="4049431"/>
            <a:chExt cx="4285081" cy="3258699"/>
          </a:xfr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</p:grpSpPr>
        <p:sp>
          <p:nvSpPr>
            <p:cNvPr id="78" name="图形 7"/>
            <p:cNvSpPr/>
            <p:nvPr/>
          </p:nvSpPr>
          <p:spPr>
            <a:xfrm>
              <a:off x="6487148" y="4632793"/>
              <a:ext cx="1510937" cy="1230966"/>
            </a:xfrm>
            <a:custGeom>
              <a:avLst/>
              <a:gdLst>
                <a:gd name="connsiteX0" fmla="*/ 930614 w 1510937"/>
                <a:gd name="connsiteY0" fmla="*/ 0 h 1230966"/>
                <a:gd name="connsiteX1" fmla="*/ 0 w 1510937"/>
                <a:gd name="connsiteY1" fmla="*/ 494568 h 1230966"/>
                <a:gd name="connsiteX2" fmla="*/ 514591 w 1510937"/>
                <a:gd name="connsiteY2" fmla="*/ 1230966 h 1230966"/>
                <a:gd name="connsiteX3" fmla="*/ 1510938 w 1510937"/>
                <a:gd name="connsiteY3" fmla="*/ 673945 h 12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937" h="1230966">
                  <a:moveTo>
                    <a:pt x="930614" y="0"/>
                  </a:moveTo>
                  <a:lnTo>
                    <a:pt x="0" y="494568"/>
                  </a:lnTo>
                  <a:lnTo>
                    <a:pt x="514591" y="1230966"/>
                  </a:lnTo>
                  <a:lnTo>
                    <a:pt x="1510938" y="673945"/>
                  </a:lnTo>
                  <a:close/>
                </a:path>
              </a:pathLst>
            </a:custGeom>
            <a:grpFill/>
            <a:ln w="5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图形 7"/>
            <p:cNvSpPr/>
            <p:nvPr/>
          </p:nvSpPr>
          <p:spPr>
            <a:xfrm>
              <a:off x="5339791" y="4484405"/>
              <a:ext cx="2487319" cy="148388"/>
            </a:xfrm>
            <a:custGeom>
              <a:avLst/>
              <a:gdLst>
                <a:gd name="connsiteX0" fmla="*/ 2487320 w 2487319"/>
                <a:gd name="connsiteY0" fmla="*/ 102561 h 148388"/>
                <a:gd name="connsiteX1" fmla="*/ 967145 w 2487319"/>
                <a:gd name="connsiteY1" fmla="*/ 0 h 148388"/>
                <a:gd name="connsiteX2" fmla="*/ 0 w 2487319"/>
                <a:gd name="connsiteY2" fmla="*/ 0 h 148388"/>
                <a:gd name="connsiteX3" fmla="*/ 2077971 w 2487319"/>
                <a:gd name="connsiteY3" fmla="*/ 148388 h 14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7319" h="148388">
                  <a:moveTo>
                    <a:pt x="2487320" y="102561"/>
                  </a:moveTo>
                  <a:lnTo>
                    <a:pt x="967145" y="0"/>
                  </a:lnTo>
                  <a:lnTo>
                    <a:pt x="0" y="0"/>
                  </a:lnTo>
                  <a:lnTo>
                    <a:pt x="2077971" y="148388"/>
                  </a:lnTo>
                  <a:close/>
                </a:path>
              </a:pathLst>
            </a:custGeom>
            <a:grpFill/>
            <a:ln w="5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图形 7"/>
            <p:cNvSpPr/>
            <p:nvPr/>
          </p:nvSpPr>
          <p:spPr>
            <a:xfrm>
              <a:off x="3794826" y="4982429"/>
              <a:ext cx="2692322" cy="570668"/>
            </a:xfrm>
            <a:custGeom>
              <a:avLst/>
              <a:gdLst>
                <a:gd name="connsiteX0" fmla="*/ 2692322 w 2692322"/>
                <a:gd name="connsiteY0" fmla="*/ 144932 h 570668"/>
                <a:gd name="connsiteX1" fmla="*/ 608392 w 2692322"/>
                <a:gd name="connsiteY1" fmla="*/ 0 h 570668"/>
                <a:gd name="connsiteX2" fmla="*/ 0 w 2692322"/>
                <a:gd name="connsiteY2" fmla="*/ 365369 h 570668"/>
                <a:gd name="connsiteX3" fmla="*/ 2118197 w 2692322"/>
                <a:gd name="connsiteY3" fmla="*/ 570669 h 57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2322" h="570668">
                  <a:moveTo>
                    <a:pt x="2692322" y="144932"/>
                  </a:moveTo>
                  <a:lnTo>
                    <a:pt x="608392" y="0"/>
                  </a:lnTo>
                  <a:lnTo>
                    <a:pt x="0" y="365369"/>
                  </a:lnTo>
                  <a:lnTo>
                    <a:pt x="2118197" y="570669"/>
                  </a:lnTo>
                  <a:close/>
                </a:path>
              </a:pathLst>
            </a:custGeom>
            <a:grpFill/>
            <a:ln w="5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图形 7"/>
            <p:cNvSpPr/>
            <p:nvPr/>
          </p:nvSpPr>
          <p:spPr>
            <a:xfrm>
              <a:off x="3713004" y="4049431"/>
              <a:ext cx="1626787" cy="932998"/>
            </a:xfrm>
            <a:custGeom>
              <a:avLst/>
              <a:gdLst>
                <a:gd name="connsiteX0" fmla="*/ 1626788 w 1626787"/>
                <a:gd name="connsiteY0" fmla="*/ 434974 h 932998"/>
                <a:gd name="connsiteX1" fmla="*/ 999803 w 1626787"/>
                <a:gd name="connsiteY1" fmla="*/ 0 h 932998"/>
                <a:gd name="connsiteX2" fmla="*/ 0 w 1626787"/>
                <a:gd name="connsiteY2" fmla="*/ 434974 h 932998"/>
                <a:gd name="connsiteX3" fmla="*/ 690214 w 1626787"/>
                <a:gd name="connsiteY3" fmla="*/ 932998 h 93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6787" h="932998">
                  <a:moveTo>
                    <a:pt x="1626788" y="434974"/>
                  </a:moveTo>
                  <a:lnTo>
                    <a:pt x="999803" y="0"/>
                  </a:lnTo>
                  <a:lnTo>
                    <a:pt x="0" y="434974"/>
                  </a:lnTo>
                  <a:lnTo>
                    <a:pt x="690214" y="932998"/>
                  </a:lnTo>
                  <a:close/>
                </a:path>
              </a:pathLst>
            </a:custGeom>
            <a:grpFill/>
            <a:ln w="5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图形 7"/>
            <p:cNvSpPr/>
            <p:nvPr/>
          </p:nvSpPr>
          <p:spPr>
            <a:xfrm>
              <a:off x="4403217" y="4982429"/>
              <a:ext cx="2083394" cy="2325701"/>
            </a:xfrm>
            <a:custGeom>
              <a:avLst/>
              <a:gdLst>
                <a:gd name="connsiteX0" fmla="*/ 2082977 w 2083394"/>
                <a:gd name="connsiteY0" fmla="*/ 149163 h 2325701"/>
                <a:gd name="connsiteX1" fmla="*/ 0 w 2083394"/>
                <a:gd name="connsiteY1" fmla="*/ 0 h 2325701"/>
                <a:gd name="connsiteX2" fmla="*/ 417 w 2083394"/>
                <a:gd name="connsiteY2" fmla="*/ 2176539 h 2325701"/>
                <a:gd name="connsiteX3" fmla="*/ 2083394 w 2083394"/>
                <a:gd name="connsiteY3" fmla="*/ 2325702 h 232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3394" h="2325701">
                  <a:moveTo>
                    <a:pt x="2082977" y="149163"/>
                  </a:moveTo>
                  <a:lnTo>
                    <a:pt x="0" y="0"/>
                  </a:lnTo>
                  <a:lnTo>
                    <a:pt x="417" y="2176539"/>
                  </a:lnTo>
                  <a:lnTo>
                    <a:pt x="2083394" y="2325702"/>
                  </a:lnTo>
                  <a:close/>
                </a:path>
              </a:pathLst>
            </a:custGeom>
            <a:grpFill/>
            <a:ln w="5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图形 7"/>
            <p:cNvSpPr/>
            <p:nvPr/>
          </p:nvSpPr>
          <p:spPr>
            <a:xfrm>
              <a:off x="6486194" y="4633627"/>
              <a:ext cx="937050" cy="2674503"/>
            </a:xfrm>
            <a:custGeom>
              <a:avLst/>
              <a:gdLst>
                <a:gd name="connsiteX0" fmla="*/ 936574 w 937050"/>
                <a:gd name="connsiteY0" fmla="*/ 0 h 2674503"/>
                <a:gd name="connsiteX1" fmla="*/ 0 w 937050"/>
                <a:gd name="connsiteY1" fmla="*/ 497965 h 2674503"/>
                <a:gd name="connsiteX2" fmla="*/ 417 w 937050"/>
                <a:gd name="connsiteY2" fmla="*/ 2674503 h 2674503"/>
                <a:gd name="connsiteX3" fmla="*/ 937051 w 937050"/>
                <a:gd name="connsiteY3" fmla="*/ 2176539 h 267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7050" h="2674503">
                  <a:moveTo>
                    <a:pt x="936574" y="0"/>
                  </a:moveTo>
                  <a:lnTo>
                    <a:pt x="0" y="497965"/>
                  </a:lnTo>
                  <a:lnTo>
                    <a:pt x="417" y="2674503"/>
                  </a:lnTo>
                  <a:lnTo>
                    <a:pt x="937051" y="2176539"/>
                  </a:lnTo>
                  <a:close/>
                </a:path>
              </a:pathLst>
            </a:custGeom>
            <a:grpFill/>
            <a:ln w="5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图形 7"/>
            <p:cNvSpPr/>
            <p:nvPr/>
          </p:nvSpPr>
          <p:spPr>
            <a:xfrm>
              <a:off x="6487148" y="4632793"/>
              <a:ext cx="1510937" cy="1230966"/>
            </a:xfrm>
            <a:custGeom>
              <a:avLst/>
              <a:gdLst>
                <a:gd name="connsiteX0" fmla="*/ 930614 w 1510937"/>
                <a:gd name="connsiteY0" fmla="*/ 0 h 1230966"/>
                <a:gd name="connsiteX1" fmla="*/ 0 w 1510937"/>
                <a:gd name="connsiteY1" fmla="*/ 494568 h 1230966"/>
                <a:gd name="connsiteX2" fmla="*/ 514591 w 1510937"/>
                <a:gd name="connsiteY2" fmla="*/ 1230966 h 1230966"/>
                <a:gd name="connsiteX3" fmla="*/ 1510938 w 1510937"/>
                <a:gd name="connsiteY3" fmla="*/ 673945 h 12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937" h="1230966">
                  <a:moveTo>
                    <a:pt x="930614" y="0"/>
                  </a:moveTo>
                  <a:lnTo>
                    <a:pt x="0" y="494568"/>
                  </a:lnTo>
                  <a:lnTo>
                    <a:pt x="514591" y="1230966"/>
                  </a:lnTo>
                  <a:lnTo>
                    <a:pt x="1510938" y="673945"/>
                  </a:lnTo>
                  <a:close/>
                </a:path>
              </a:pathLst>
            </a:custGeom>
            <a:grpFill/>
            <a:ln w="5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776538" y="4049431"/>
            <a:ext cx="4285081" cy="3258699"/>
            <a:chOff x="3720041" y="4049431"/>
            <a:chExt cx="4285081" cy="3258699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</p:grpSpPr>
        <p:grpSp>
          <p:nvGrpSpPr>
            <p:cNvPr id="75" name="组合 74"/>
            <p:cNvGrpSpPr/>
            <p:nvPr/>
          </p:nvGrpSpPr>
          <p:grpSpPr>
            <a:xfrm>
              <a:off x="3720041" y="4049431"/>
              <a:ext cx="4285081" cy="3258699"/>
              <a:chOff x="3713004" y="4049431"/>
              <a:chExt cx="4285081" cy="3258699"/>
            </a:xfrm>
            <a:grpFill/>
          </p:grpSpPr>
          <p:sp>
            <p:nvSpPr>
              <p:cNvPr id="69" name="图形 7"/>
              <p:cNvSpPr/>
              <p:nvPr/>
            </p:nvSpPr>
            <p:spPr>
              <a:xfrm>
                <a:off x="3794826" y="4982429"/>
                <a:ext cx="2692322" cy="570668"/>
              </a:xfrm>
              <a:custGeom>
                <a:avLst/>
                <a:gdLst>
                  <a:gd name="connsiteX0" fmla="*/ 2692322 w 2692322"/>
                  <a:gd name="connsiteY0" fmla="*/ 144932 h 570668"/>
                  <a:gd name="connsiteX1" fmla="*/ 608392 w 2692322"/>
                  <a:gd name="connsiteY1" fmla="*/ 0 h 570668"/>
                  <a:gd name="connsiteX2" fmla="*/ 0 w 2692322"/>
                  <a:gd name="connsiteY2" fmla="*/ 365369 h 570668"/>
                  <a:gd name="connsiteX3" fmla="*/ 2118197 w 2692322"/>
                  <a:gd name="connsiteY3" fmla="*/ 570669 h 57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2322" h="570668">
                    <a:moveTo>
                      <a:pt x="2692322" y="144932"/>
                    </a:moveTo>
                    <a:lnTo>
                      <a:pt x="608392" y="0"/>
                    </a:lnTo>
                    <a:lnTo>
                      <a:pt x="0" y="365369"/>
                    </a:lnTo>
                    <a:lnTo>
                      <a:pt x="2118197" y="570669"/>
                    </a:lnTo>
                    <a:close/>
                  </a:path>
                </a:pathLst>
              </a:custGeom>
              <a:grpFill/>
              <a:ln w="5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gradFill>
                    <a:gsLst>
                      <a:gs pos="0">
                        <a:schemeClr val="accent2"/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70" name="图形 7"/>
              <p:cNvSpPr/>
              <p:nvPr/>
            </p:nvSpPr>
            <p:spPr>
              <a:xfrm>
                <a:off x="3713004" y="4049431"/>
                <a:ext cx="1626787" cy="932998"/>
              </a:xfrm>
              <a:custGeom>
                <a:avLst/>
                <a:gdLst>
                  <a:gd name="connsiteX0" fmla="*/ 1626788 w 1626787"/>
                  <a:gd name="connsiteY0" fmla="*/ 434974 h 932998"/>
                  <a:gd name="connsiteX1" fmla="*/ 999803 w 1626787"/>
                  <a:gd name="connsiteY1" fmla="*/ 0 h 932998"/>
                  <a:gd name="connsiteX2" fmla="*/ 0 w 1626787"/>
                  <a:gd name="connsiteY2" fmla="*/ 434974 h 932998"/>
                  <a:gd name="connsiteX3" fmla="*/ 690214 w 1626787"/>
                  <a:gd name="connsiteY3" fmla="*/ 932998 h 93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6787" h="932998">
                    <a:moveTo>
                      <a:pt x="1626788" y="434974"/>
                    </a:moveTo>
                    <a:lnTo>
                      <a:pt x="999803" y="0"/>
                    </a:lnTo>
                    <a:lnTo>
                      <a:pt x="0" y="434974"/>
                    </a:lnTo>
                    <a:lnTo>
                      <a:pt x="690214" y="932998"/>
                    </a:lnTo>
                    <a:close/>
                  </a:path>
                </a:pathLst>
              </a:custGeom>
              <a:grpFill/>
              <a:ln w="5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gradFill>
                    <a:gsLst>
                      <a:gs pos="0">
                        <a:schemeClr val="accent2"/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71" name="图形 7"/>
              <p:cNvSpPr/>
              <p:nvPr/>
            </p:nvSpPr>
            <p:spPr>
              <a:xfrm>
                <a:off x="4403217" y="4484405"/>
                <a:ext cx="3019551" cy="647187"/>
              </a:xfrm>
              <a:custGeom>
                <a:avLst/>
                <a:gdLst>
                  <a:gd name="connsiteX0" fmla="*/ 3019551 w 3019551"/>
                  <a:gd name="connsiteY0" fmla="*/ 149222 h 647187"/>
                  <a:gd name="connsiteX1" fmla="*/ 936574 w 3019551"/>
                  <a:gd name="connsiteY1" fmla="*/ 0 h 647187"/>
                  <a:gd name="connsiteX2" fmla="*/ 0 w 3019551"/>
                  <a:gd name="connsiteY2" fmla="*/ 498024 h 647187"/>
                  <a:gd name="connsiteX3" fmla="*/ 2082977 w 3019551"/>
                  <a:gd name="connsiteY3" fmla="*/ 647187 h 64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9551" h="647187">
                    <a:moveTo>
                      <a:pt x="3019551" y="149222"/>
                    </a:moveTo>
                    <a:lnTo>
                      <a:pt x="936574" y="0"/>
                    </a:lnTo>
                    <a:lnTo>
                      <a:pt x="0" y="498024"/>
                    </a:lnTo>
                    <a:lnTo>
                      <a:pt x="2082977" y="647187"/>
                    </a:lnTo>
                    <a:close/>
                  </a:path>
                </a:pathLst>
              </a:custGeom>
              <a:grpFill/>
              <a:ln w="5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gradFill>
                    <a:gsLst>
                      <a:gs pos="0">
                        <a:schemeClr val="accent2"/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72" name="图形 7"/>
              <p:cNvSpPr/>
              <p:nvPr/>
            </p:nvSpPr>
            <p:spPr>
              <a:xfrm>
                <a:off x="6487148" y="4632793"/>
                <a:ext cx="1510937" cy="1230966"/>
              </a:xfrm>
              <a:custGeom>
                <a:avLst/>
                <a:gdLst>
                  <a:gd name="connsiteX0" fmla="*/ 930614 w 1510937"/>
                  <a:gd name="connsiteY0" fmla="*/ 0 h 1230966"/>
                  <a:gd name="connsiteX1" fmla="*/ 0 w 1510937"/>
                  <a:gd name="connsiteY1" fmla="*/ 494568 h 1230966"/>
                  <a:gd name="connsiteX2" fmla="*/ 514591 w 1510937"/>
                  <a:gd name="connsiteY2" fmla="*/ 1230966 h 1230966"/>
                  <a:gd name="connsiteX3" fmla="*/ 1510938 w 1510937"/>
                  <a:gd name="connsiteY3" fmla="*/ 673945 h 123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0937" h="1230966">
                    <a:moveTo>
                      <a:pt x="930614" y="0"/>
                    </a:moveTo>
                    <a:lnTo>
                      <a:pt x="0" y="494568"/>
                    </a:lnTo>
                    <a:lnTo>
                      <a:pt x="514591" y="1230966"/>
                    </a:lnTo>
                    <a:lnTo>
                      <a:pt x="1510938" y="673945"/>
                    </a:lnTo>
                    <a:close/>
                  </a:path>
                </a:pathLst>
              </a:custGeom>
              <a:grpFill/>
              <a:ln w="5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gradFill>
                    <a:gsLst>
                      <a:gs pos="0">
                        <a:schemeClr val="accent2"/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73" name="图形 7"/>
              <p:cNvSpPr/>
              <p:nvPr/>
            </p:nvSpPr>
            <p:spPr>
              <a:xfrm>
                <a:off x="6486194" y="4633627"/>
                <a:ext cx="937050" cy="2674503"/>
              </a:xfrm>
              <a:custGeom>
                <a:avLst/>
                <a:gdLst>
                  <a:gd name="connsiteX0" fmla="*/ 936574 w 937050"/>
                  <a:gd name="connsiteY0" fmla="*/ 0 h 2674503"/>
                  <a:gd name="connsiteX1" fmla="*/ 0 w 937050"/>
                  <a:gd name="connsiteY1" fmla="*/ 497965 h 2674503"/>
                  <a:gd name="connsiteX2" fmla="*/ 417 w 937050"/>
                  <a:gd name="connsiteY2" fmla="*/ 2674503 h 2674503"/>
                  <a:gd name="connsiteX3" fmla="*/ 937051 w 937050"/>
                  <a:gd name="connsiteY3" fmla="*/ 2176539 h 267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7050" h="2674503">
                    <a:moveTo>
                      <a:pt x="936574" y="0"/>
                    </a:moveTo>
                    <a:lnTo>
                      <a:pt x="0" y="497965"/>
                    </a:lnTo>
                    <a:lnTo>
                      <a:pt x="417" y="2674503"/>
                    </a:lnTo>
                    <a:lnTo>
                      <a:pt x="937051" y="2176539"/>
                    </a:lnTo>
                    <a:close/>
                  </a:path>
                </a:pathLst>
              </a:custGeom>
              <a:grpFill/>
              <a:ln w="5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gradFill>
                    <a:gsLst>
                      <a:gs pos="0">
                        <a:schemeClr val="accent2"/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74" name="图形 7"/>
              <p:cNvSpPr/>
              <p:nvPr/>
            </p:nvSpPr>
            <p:spPr>
              <a:xfrm>
                <a:off x="4403217" y="4982429"/>
                <a:ext cx="2083394" cy="2325701"/>
              </a:xfrm>
              <a:custGeom>
                <a:avLst/>
                <a:gdLst>
                  <a:gd name="connsiteX0" fmla="*/ 2082977 w 2083394"/>
                  <a:gd name="connsiteY0" fmla="*/ 149163 h 2325701"/>
                  <a:gd name="connsiteX1" fmla="*/ 0 w 2083394"/>
                  <a:gd name="connsiteY1" fmla="*/ 0 h 2325701"/>
                  <a:gd name="connsiteX2" fmla="*/ 417 w 2083394"/>
                  <a:gd name="connsiteY2" fmla="*/ 2176539 h 2325701"/>
                  <a:gd name="connsiteX3" fmla="*/ 2083394 w 2083394"/>
                  <a:gd name="connsiteY3" fmla="*/ 2325702 h 232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3394" h="2325701">
                    <a:moveTo>
                      <a:pt x="2082977" y="149163"/>
                    </a:moveTo>
                    <a:lnTo>
                      <a:pt x="0" y="0"/>
                    </a:lnTo>
                    <a:lnTo>
                      <a:pt x="417" y="2176539"/>
                    </a:lnTo>
                    <a:lnTo>
                      <a:pt x="2083394" y="2325702"/>
                    </a:lnTo>
                    <a:close/>
                  </a:path>
                </a:pathLst>
              </a:custGeom>
              <a:grpFill/>
              <a:ln w="59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gradFill>
                    <a:gsLst>
                      <a:gs pos="0">
                        <a:schemeClr val="accent2"/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</p:grpSp>
        <p:sp>
          <p:nvSpPr>
            <p:cNvPr id="76" name="图形 7"/>
            <p:cNvSpPr/>
            <p:nvPr/>
          </p:nvSpPr>
          <p:spPr>
            <a:xfrm>
              <a:off x="5339791" y="4484405"/>
              <a:ext cx="2487319" cy="148388"/>
            </a:xfrm>
            <a:custGeom>
              <a:avLst/>
              <a:gdLst>
                <a:gd name="connsiteX0" fmla="*/ 2487320 w 2487319"/>
                <a:gd name="connsiteY0" fmla="*/ 102561 h 148388"/>
                <a:gd name="connsiteX1" fmla="*/ 967145 w 2487319"/>
                <a:gd name="connsiteY1" fmla="*/ 0 h 148388"/>
                <a:gd name="connsiteX2" fmla="*/ 0 w 2487319"/>
                <a:gd name="connsiteY2" fmla="*/ 0 h 148388"/>
                <a:gd name="connsiteX3" fmla="*/ 2077971 w 2487319"/>
                <a:gd name="connsiteY3" fmla="*/ 148388 h 14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7319" h="148388">
                  <a:moveTo>
                    <a:pt x="2487320" y="102561"/>
                  </a:moveTo>
                  <a:lnTo>
                    <a:pt x="967145" y="0"/>
                  </a:lnTo>
                  <a:lnTo>
                    <a:pt x="0" y="0"/>
                  </a:lnTo>
                  <a:lnTo>
                    <a:pt x="2077971" y="148388"/>
                  </a:lnTo>
                  <a:close/>
                </a:path>
              </a:pathLst>
            </a:custGeom>
            <a:grpFill/>
            <a:ln w="5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抽奖环节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31934" y="1832850"/>
            <a:ext cx="9528132" cy="78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4" name="矩形 3"/>
          <p:cNvSpPr/>
          <p:nvPr/>
        </p:nvSpPr>
        <p:spPr>
          <a:xfrm>
            <a:off x="4194212" y="1168400"/>
            <a:ext cx="3803576" cy="4127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抽奖规则</a:t>
            </a:r>
          </a:p>
        </p:txBody>
      </p:sp>
      <p:sp>
        <p:nvSpPr>
          <p:cNvPr id="10" name="图形 7"/>
          <p:cNvSpPr/>
          <p:nvPr/>
        </p:nvSpPr>
        <p:spPr>
          <a:xfrm>
            <a:off x="4403217" y="4982429"/>
            <a:ext cx="2083394" cy="2325701"/>
          </a:xfrm>
          <a:custGeom>
            <a:avLst/>
            <a:gdLst>
              <a:gd name="connsiteX0" fmla="*/ 2082977 w 2083394"/>
              <a:gd name="connsiteY0" fmla="*/ 149163 h 2325701"/>
              <a:gd name="connsiteX1" fmla="*/ 0 w 2083394"/>
              <a:gd name="connsiteY1" fmla="*/ 0 h 2325701"/>
              <a:gd name="connsiteX2" fmla="*/ 417 w 2083394"/>
              <a:gd name="connsiteY2" fmla="*/ 2176539 h 2325701"/>
              <a:gd name="connsiteX3" fmla="*/ 2083394 w 2083394"/>
              <a:gd name="connsiteY3" fmla="*/ 2325702 h 232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3394" h="2325701">
                <a:moveTo>
                  <a:pt x="2082977" y="149163"/>
                </a:moveTo>
                <a:lnTo>
                  <a:pt x="0" y="0"/>
                </a:lnTo>
                <a:lnTo>
                  <a:pt x="417" y="2176539"/>
                </a:lnTo>
                <a:lnTo>
                  <a:pt x="2083394" y="2325702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图形 7"/>
          <p:cNvSpPr/>
          <p:nvPr/>
        </p:nvSpPr>
        <p:spPr>
          <a:xfrm>
            <a:off x="4403217" y="4484405"/>
            <a:ext cx="3019551" cy="647187"/>
          </a:xfrm>
          <a:custGeom>
            <a:avLst/>
            <a:gdLst>
              <a:gd name="connsiteX0" fmla="*/ 3019551 w 3019551"/>
              <a:gd name="connsiteY0" fmla="*/ 149222 h 647187"/>
              <a:gd name="connsiteX1" fmla="*/ 936574 w 3019551"/>
              <a:gd name="connsiteY1" fmla="*/ 0 h 647187"/>
              <a:gd name="connsiteX2" fmla="*/ 0 w 3019551"/>
              <a:gd name="connsiteY2" fmla="*/ 498024 h 647187"/>
              <a:gd name="connsiteX3" fmla="*/ 2082977 w 3019551"/>
              <a:gd name="connsiteY3" fmla="*/ 647187 h 64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551" h="647187">
                <a:moveTo>
                  <a:pt x="3019551" y="149222"/>
                </a:moveTo>
                <a:lnTo>
                  <a:pt x="936574" y="0"/>
                </a:lnTo>
                <a:lnTo>
                  <a:pt x="0" y="498024"/>
                </a:lnTo>
                <a:lnTo>
                  <a:pt x="2082977" y="647187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50000"/>
                  <a:alpha val="88000"/>
                </a:schemeClr>
              </a:gs>
              <a:gs pos="100000">
                <a:schemeClr val="accent4">
                  <a:lumMod val="50000"/>
                  <a:alpha val="0"/>
                </a:schemeClr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图形 7"/>
          <p:cNvSpPr/>
          <p:nvPr/>
        </p:nvSpPr>
        <p:spPr>
          <a:xfrm>
            <a:off x="6486194" y="4633627"/>
            <a:ext cx="937050" cy="2674503"/>
          </a:xfrm>
          <a:custGeom>
            <a:avLst/>
            <a:gdLst>
              <a:gd name="connsiteX0" fmla="*/ 936574 w 937050"/>
              <a:gd name="connsiteY0" fmla="*/ 0 h 2674503"/>
              <a:gd name="connsiteX1" fmla="*/ 0 w 937050"/>
              <a:gd name="connsiteY1" fmla="*/ 497965 h 2674503"/>
              <a:gd name="connsiteX2" fmla="*/ 417 w 937050"/>
              <a:gd name="connsiteY2" fmla="*/ 2674503 h 2674503"/>
              <a:gd name="connsiteX3" fmla="*/ 937051 w 937050"/>
              <a:gd name="connsiteY3" fmla="*/ 2176539 h 267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050" h="2674503">
                <a:moveTo>
                  <a:pt x="936574" y="0"/>
                </a:moveTo>
                <a:lnTo>
                  <a:pt x="0" y="497965"/>
                </a:lnTo>
                <a:lnTo>
                  <a:pt x="417" y="2674503"/>
                </a:lnTo>
                <a:lnTo>
                  <a:pt x="937051" y="2176539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图形 7"/>
          <p:cNvSpPr/>
          <p:nvPr/>
        </p:nvSpPr>
        <p:spPr>
          <a:xfrm>
            <a:off x="5339791" y="4484405"/>
            <a:ext cx="2487319" cy="148388"/>
          </a:xfrm>
          <a:custGeom>
            <a:avLst/>
            <a:gdLst>
              <a:gd name="connsiteX0" fmla="*/ 2487320 w 2487319"/>
              <a:gd name="connsiteY0" fmla="*/ 102561 h 148388"/>
              <a:gd name="connsiteX1" fmla="*/ 967145 w 2487319"/>
              <a:gd name="connsiteY1" fmla="*/ 0 h 148388"/>
              <a:gd name="connsiteX2" fmla="*/ 0 w 2487319"/>
              <a:gd name="connsiteY2" fmla="*/ 0 h 148388"/>
              <a:gd name="connsiteX3" fmla="*/ 2077971 w 2487319"/>
              <a:gd name="connsiteY3" fmla="*/ 148388 h 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319" h="148388">
                <a:moveTo>
                  <a:pt x="2487320" y="102561"/>
                </a:moveTo>
                <a:lnTo>
                  <a:pt x="967145" y="0"/>
                </a:lnTo>
                <a:lnTo>
                  <a:pt x="0" y="0"/>
                </a:lnTo>
                <a:lnTo>
                  <a:pt x="2077971" y="14838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16200000" scaled="1"/>
            <a:tileRect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图形 7"/>
          <p:cNvSpPr/>
          <p:nvPr/>
        </p:nvSpPr>
        <p:spPr>
          <a:xfrm>
            <a:off x="3713004" y="4049431"/>
            <a:ext cx="1626787" cy="932998"/>
          </a:xfrm>
          <a:custGeom>
            <a:avLst/>
            <a:gdLst>
              <a:gd name="connsiteX0" fmla="*/ 1626788 w 1626787"/>
              <a:gd name="connsiteY0" fmla="*/ 434974 h 932998"/>
              <a:gd name="connsiteX1" fmla="*/ 999803 w 1626787"/>
              <a:gd name="connsiteY1" fmla="*/ 0 h 932998"/>
              <a:gd name="connsiteX2" fmla="*/ 0 w 1626787"/>
              <a:gd name="connsiteY2" fmla="*/ 434974 h 932998"/>
              <a:gd name="connsiteX3" fmla="*/ 690214 w 1626787"/>
              <a:gd name="connsiteY3" fmla="*/ 932998 h 9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6787" h="932998">
                <a:moveTo>
                  <a:pt x="1626788" y="434974"/>
                </a:moveTo>
                <a:lnTo>
                  <a:pt x="999803" y="0"/>
                </a:lnTo>
                <a:lnTo>
                  <a:pt x="0" y="434974"/>
                </a:lnTo>
                <a:lnTo>
                  <a:pt x="690214" y="93299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13500000" scaled="1"/>
            <a:tileRect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图形 7"/>
          <p:cNvSpPr/>
          <p:nvPr/>
        </p:nvSpPr>
        <p:spPr>
          <a:xfrm>
            <a:off x="4634917" y="5966082"/>
            <a:ext cx="726208" cy="577879"/>
          </a:xfrm>
          <a:custGeom>
            <a:avLst/>
            <a:gdLst>
              <a:gd name="connsiteX0" fmla="*/ 351662 w 726208"/>
              <a:gd name="connsiteY0" fmla="*/ 217159 h 577879"/>
              <a:gd name="connsiteX1" fmla="*/ 407084 w 726208"/>
              <a:gd name="connsiteY1" fmla="*/ 569537 h 577879"/>
              <a:gd name="connsiteX2" fmla="*/ 547189 w 726208"/>
              <a:gd name="connsiteY2" fmla="*/ 577879 h 577879"/>
              <a:gd name="connsiteX3" fmla="*/ 726208 w 726208"/>
              <a:gd name="connsiteY3" fmla="*/ 38914 h 577879"/>
              <a:gd name="connsiteX4" fmla="*/ 586223 w 726208"/>
              <a:gd name="connsiteY4" fmla="*/ 31406 h 577879"/>
              <a:gd name="connsiteX5" fmla="*/ 490218 w 726208"/>
              <a:gd name="connsiteY5" fmla="*/ 405535 h 577879"/>
              <a:gd name="connsiteX6" fmla="*/ 430981 w 726208"/>
              <a:gd name="connsiteY6" fmla="*/ 23063 h 577879"/>
              <a:gd name="connsiteX7" fmla="*/ 298386 w 726208"/>
              <a:gd name="connsiteY7" fmla="*/ 15971 h 577879"/>
              <a:gd name="connsiteX8" fmla="*/ 202976 w 726208"/>
              <a:gd name="connsiteY8" fmla="*/ 388967 h 577879"/>
              <a:gd name="connsiteX9" fmla="*/ 144098 w 726208"/>
              <a:gd name="connsiteY9" fmla="*/ 7687 h 577879"/>
              <a:gd name="connsiteX10" fmla="*/ 0 w 726208"/>
              <a:gd name="connsiteY10" fmla="*/ 0 h 577879"/>
              <a:gd name="connsiteX11" fmla="*/ 120320 w 726208"/>
              <a:gd name="connsiteY11" fmla="*/ 552492 h 577879"/>
              <a:gd name="connsiteX12" fmla="*/ 259590 w 726208"/>
              <a:gd name="connsiteY12" fmla="*/ 560776 h 5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6208" h="577879">
                <a:moveTo>
                  <a:pt x="351662" y="217159"/>
                </a:moveTo>
                <a:lnTo>
                  <a:pt x="407084" y="569537"/>
                </a:lnTo>
                <a:lnTo>
                  <a:pt x="547189" y="577879"/>
                </a:lnTo>
                <a:lnTo>
                  <a:pt x="726208" y="38914"/>
                </a:lnTo>
                <a:lnTo>
                  <a:pt x="586223" y="31406"/>
                </a:lnTo>
                <a:lnTo>
                  <a:pt x="490218" y="405535"/>
                </a:lnTo>
                <a:lnTo>
                  <a:pt x="430981" y="23063"/>
                </a:lnTo>
                <a:lnTo>
                  <a:pt x="298386" y="15971"/>
                </a:lnTo>
                <a:lnTo>
                  <a:pt x="202976" y="388967"/>
                </a:lnTo>
                <a:lnTo>
                  <a:pt x="144098" y="7687"/>
                </a:lnTo>
                <a:lnTo>
                  <a:pt x="0" y="0"/>
                </a:lnTo>
                <a:lnTo>
                  <a:pt x="120320" y="552492"/>
                </a:lnTo>
                <a:lnTo>
                  <a:pt x="259590" y="56077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图形 7"/>
          <p:cNvSpPr/>
          <p:nvPr/>
        </p:nvSpPr>
        <p:spPr>
          <a:xfrm>
            <a:off x="5368098" y="6006843"/>
            <a:ext cx="165193" cy="556306"/>
          </a:xfrm>
          <a:custGeom>
            <a:avLst/>
            <a:gdLst>
              <a:gd name="connsiteX0" fmla="*/ 28009 w 165193"/>
              <a:gd name="connsiteY0" fmla="*/ 0 h 556306"/>
              <a:gd name="connsiteX1" fmla="*/ 0 w 165193"/>
              <a:gd name="connsiteY1" fmla="*/ 548143 h 556306"/>
              <a:gd name="connsiteX2" fmla="*/ 137125 w 165193"/>
              <a:gd name="connsiteY2" fmla="*/ 556307 h 556306"/>
              <a:gd name="connsiteX3" fmla="*/ 165194 w 165193"/>
              <a:gd name="connsiteY3" fmla="*/ 7390 h 55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93" h="556306">
                <a:moveTo>
                  <a:pt x="28009" y="0"/>
                </a:moveTo>
                <a:lnTo>
                  <a:pt x="0" y="548143"/>
                </a:lnTo>
                <a:lnTo>
                  <a:pt x="137125" y="556307"/>
                </a:lnTo>
                <a:lnTo>
                  <a:pt x="165194" y="739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图形 7"/>
          <p:cNvSpPr/>
          <p:nvPr/>
        </p:nvSpPr>
        <p:spPr>
          <a:xfrm>
            <a:off x="5583231" y="6018405"/>
            <a:ext cx="470134" cy="575615"/>
          </a:xfrm>
          <a:custGeom>
            <a:avLst/>
            <a:gdLst>
              <a:gd name="connsiteX0" fmla="*/ 323772 w 470134"/>
              <a:gd name="connsiteY0" fmla="*/ 568583 h 575615"/>
              <a:gd name="connsiteX1" fmla="*/ 441708 w 470134"/>
              <a:gd name="connsiteY1" fmla="*/ 575615 h 575615"/>
              <a:gd name="connsiteX2" fmla="*/ 470134 w 470134"/>
              <a:gd name="connsiteY2" fmla="*/ 23719 h 575615"/>
              <a:gd name="connsiteX3" fmla="*/ 343438 w 470134"/>
              <a:gd name="connsiteY3" fmla="*/ 16925 h 575615"/>
              <a:gd name="connsiteX4" fmla="*/ 327586 w 470134"/>
              <a:gd name="connsiteY4" fmla="*/ 325143 h 575615"/>
              <a:gd name="connsiteX5" fmla="*/ 146064 w 470134"/>
              <a:gd name="connsiteY5" fmla="*/ 6317 h 575615"/>
              <a:gd name="connsiteX6" fmla="*/ 28128 w 470134"/>
              <a:gd name="connsiteY6" fmla="*/ 0 h 575615"/>
              <a:gd name="connsiteX7" fmla="*/ 0 w 470134"/>
              <a:gd name="connsiteY7" fmla="*/ 549334 h 575615"/>
              <a:gd name="connsiteX8" fmla="*/ 126458 w 470134"/>
              <a:gd name="connsiteY8" fmla="*/ 556903 h 575615"/>
              <a:gd name="connsiteX9" fmla="*/ 142131 w 470134"/>
              <a:gd name="connsiteY9" fmla="*/ 250889 h 57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134" h="575615">
                <a:moveTo>
                  <a:pt x="323772" y="568583"/>
                </a:moveTo>
                <a:lnTo>
                  <a:pt x="441708" y="575615"/>
                </a:lnTo>
                <a:lnTo>
                  <a:pt x="470134" y="23719"/>
                </a:lnTo>
                <a:lnTo>
                  <a:pt x="343438" y="16925"/>
                </a:lnTo>
                <a:lnTo>
                  <a:pt x="327586" y="325143"/>
                </a:lnTo>
                <a:lnTo>
                  <a:pt x="146064" y="6317"/>
                </a:lnTo>
                <a:lnTo>
                  <a:pt x="28128" y="0"/>
                </a:lnTo>
                <a:lnTo>
                  <a:pt x="0" y="549334"/>
                </a:lnTo>
                <a:lnTo>
                  <a:pt x="126458" y="556903"/>
                </a:lnTo>
                <a:lnTo>
                  <a:pt x="142131" y="25088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图形 7"/>
          <p:cNvSpPr/>
          <p:nvPr/>
        </p:nvSpPr>
        <p:spPr>
          <a:xfrm rot="19854389">
            <a:off x="3409712" y="3625181"/>
            <a:ext cx="1060161" cy="601760"/>
          </a:xfrm>
          <a:custGeom>
            <a:avLst/>
            <a:gdLst>
              <a:gd name="connsiteX0" fmla="*/ 77473 w 1060161"/>
              <a:gd name="connsiteY0" fmla="*/ 169941 h 601760"/>
              <a:gd name="connsiteX1" fmla="*/ 99225 w 1060161"/>
              <a:gd name="connsiteY1" fmla="*/ 163087 h 601760"/>
              <a:gd name="connsiteX2" fmla="*/ 112335 w 1060161"/>
              <a:gd name="connsiteY2" fmla="*/ 158916 h 601760"/>
              <a:gd name="connsiteX3" fmla="*/ 149045 w 1060161"/>
              <a:gd name="connsiteY3" fmla="*/ 147057 h 601760"/>
              <a:gd name="connsiteX4" fmla="*/ 175207 w 1060161"/>
              <a:gd name="connsiteY4" fmla="*/ 139190 h 601760"/>
              <a:gd name="connsiteX5" fmla="*/ 205957 w 1060161"/>
              <a:gd name="connsiteY5" fmla="*/ 130549 h 601760"/>
              <a:gd name="connsiteX6" fmla="*/ 241058 w 1060161"/>
              <a:gd name="connsiteY6" fmla="*/ 122087 h 601760"/>
              <a:gd name="connsiteX7" fmla="*/ 260009 w 1060161"/>
              <a:gd name="connsiteY7" fmla="*/ 117796 h 601760"/>
              <a:gd name="connsiteX8" fmla="*/ 279853 w 1060161"/>
              <a:gd name="connsiteY8" fmla="*/ 113863 h 601760"/>
              <a:gd name="connsiteX9" fmla="*/ 300592 w 1060161"/>
              <a:gd name="connsiteY9" fmla="*/ 110406 h 601760"/>
              <a:gd name="connsiteX10" fmla="*/ 322105 w 1060161"/>
              <a:gd name="connsiteY10" fmla="*/ 107486 h 601760"/>
              <a:gd name="connsiteX11" fmla="*/ 344334 w 1060161"/>
              <a:gd name="connsiteY11" fmla="*/ 104984 h 601760"/>
              <a:gd name="connsiteX12" fmla="*/ 367158 w 1060161"/>
              <a:gd name="connsiteY12" fmla="*/ 103196 h 601760"/>
              <a:gd name="connsiteX13" fmla="*/ 463283 w 1060161"/>
              <a:gd name="connsiteY13" fmla="*/ 104984 h 601760"/>
              <a:gd name="connsiteX14" fmla="*/ 512865 w 1060161"/>
              <a:gd name="connsiteY14" fmla="*/ 112552 h 601760"/>
              <a:gd name="connsiteX15" fmla="*/ 525320 w 1060161"/>
              <a:gd name="connsiteY15" fmla="*/ 115114 h 601760"/>
              <a:gd name="connsiteX16" fmla="*/ 537655 w 1060161"/>
              <a:gd name="connsiteY16" fmla="*/ 118273 h 601760"/>
              <a:gd name="connsiteX17" fmla="*/ 562387 w 1060161"/>
              <a:gd name="connsiteY17" fmla="*/ 125067 h 601760"/>
              <a:gd name="connsiteX18" fmla="*/ 658333 w 1060161"/>
              <a:gd name="connsiteY18" fmla="*/ 165471 h 601760"/>
              <a:gd name="connsiteX19" fmla="*/ 703505 w 1060161"/>
              <a:gd name="connsiteY19" fmla="*/ 192586 h 601760"/>
              <a:gd name="connsiteX20" fmla="*/ 714410 w 1060161"/>
              <a:gd name="connsiteY20" fmla="*/ 200035 h 601760"/>
              <a:gd name="connsiteX21" fmla="*/ 725256 w 1060161"/>
              <a:gd name="connsiteY21" fmla="*/ 207544 h 601760"/>
              <a:gd name="connsiteX22" fmla="*/ 746293 w 1060161"/>
              <a:gd name="connsiteY22" fmla="*/ 223396 h 601760"/>
              <a:gd name="connsiteX23" fmla="*/ 756603 w 1060161"/>
              <a:gd name="connsiteY23" fmla="*/ 231560 h 601760"/>
              <a:gd name="connsiteX24" fmla="*/ 766614 w 1060161"/>
              <a:gd name="connsiteY24" fmla="*/ 239963 h 601760"/>
              <a:gd name="connsiteX25" fmla="*/ 786399 w 1060161"/>
              <a:gd name="connsiteY25" fmla="*/ 256947 h 601760"/>
              <a:gd name="connsiteX26" fmla="*/ 823586 w 1060161"/>
              <a:gd name="connsiteY26" fmla="*/ 292525 h 601760"/>
              <a:gd name="connsiteX27" fmla="*/ 889318 w 1060161"/>
              <a:gd name="connsiteY27" fmla="*/ 365885 h 601760"/>
              <a:gd name="connsiteX28" fmla="*/ 917863 w 1060161"/>
              <a:gd name="connsiteY28" fmla="*/ 402117 h 601760"/>
              <a:gd name="connsiteX29" fmla="*/ 943667 w 1060161"/>
              <a:gd name="connsiteY29" fmla="*/ 436920 h 601760"/>
              <a:gd name="connsiteX30" fmla="*/ 966372 w 1060161"/>
              <a:gd name="connsiteY30" fmla="*/ 469935 h 601760"/>
              <a:gd name="connsiteX31" fmla="*/ 986515 w 1060161"/>
              <a:gd name="connsiteY31" fmla="*/ 500209 h 601760"/>
              <a:gd name="connsiteX32" fmla="*/ 1017861 w 1060161"/>
              <a:gd name="connsiteY32" fmla="*/ 550684 h 601760"/>
              <a:gd name="connsiteX33" fmla="*/ 1037348 w 1060161"/>
              <a:gd name="connsiteY33" fmla="*/ 583938 h 601760"/>
              <a:gd name="connsiteX34" fmla="*/ 1044082 w 1060161"/>
              <a:gd name="connsiteY34" fmla="*/ 595916 h 601760"/>
              <a:gd name="connsiteX35" fmla="*/ 1045036 w 1060161"/>
              <a:gd name="connsiteY35" fmla="*/ 597644 h 601760"/>
              <a:gd name="connsiteX36" fmla="*/ 1055107 w 1060161"/>
              <a:gd name="connsiteY36" fmla="*/ 601160 h 601760"/>
              <a:gd name="connsiteX37" fmla="*/ 1059577 w 1060161"/>
              <a:gd name="connsiteY37" fmla="*/ 590612 h 601760"/>
              <a:gd name="connsiteX38" fmla="*/ 1054273 w 1060161"/>
              <a:gd name="connsiteY38" fmla="*/ 577502 h 601760"/>
              <a:gd name="connsiteX39" fmla="*/ 1038778 w 1060161"/>
              <a:gd name="connsiteY39" fmla="*/ 541626 h 601760"/>
              <a:gd name="connsiteX40" fmla="*/ 1013034 w 1060161"/>
              <a:gd name="connsiteY40" fmla="*/ 486919 h 601760"/>
              <a:gd name="connsiteX41" fmla="*/ 996109 w 1060161"/>
              <a:gd name="connsiteY41" fmla="*/ 453845 h 601760"/>
              <a:gd name="connsiteX42" fmla="*/ 976563 w 1060161"/>
              <a:gd name="connsiteY42" fmla="*/ 417552 h 601760"/>
              <a:gd name="connsiteX43" fmla="*/ 953858 w 1060161"/>
              <a:gd name="connsiteY43" fmla="*/ 378816 h 601760"/>
              <a:gd name="connsiteX44" fmla="*/ 928292 w 1060161"/>
              <a:gd name="connsiteY44" fmla="*/ 337995 h 601760"/>
              <a:gd name="connsiteX45" fmla="*/ 866612 w 1060161"/>
              <a:gd name="connsiteY45" fmla="*/ 253550 h 601760"/>
              <a:gd name="connsiteX46" fmla="*/ 830141 w 1060161"/>
              <a:gd name="connsiteY46" fmla="*/ 211358 h 601760"/>
              <a:gd name="connsiteX47" fmla="*/ 810237 w 1060161"/>
              <a:gd name="connsiteY47" fmla="*/ 190858 h 601760"/>
              <a:gd name="connsiteX48" fmla="*/ 800046 w 1060161"/>
              <a:gd name="connsiteY48" fmla="*/ 180608 h 601760"/>
              <a:gd name="connsiteX49" fmla="*/ 789498 w 1060161"/>
              <a:gd name="connsiteY49" fmla="*/ 170537 h 601760"/>
              <a:gd name="connsiteX50" fmla="*/ 695579 w 1060161"/>
              <a:gd name="connsiteY50" fmla="*/ 96760 h 601760"/>
              <a:gd name="connsiteX51" fmla="*/ 586463 w 1060161"/>
              <a:gd name="connsiteY51" fmla="*/ 40682 h 601760"/>
              <a:gd name="connsiteX52" fmla="*/ 557441 w 1060161"/>
              <a:gd name="connsiteY52" fmla="*/ 30611 h 601760"/>
              <a:gd name="connsiteX53" fmla="*/ 542840 w 1060161"/>
              <a:gd name="connsiteY53" fmla="*/ 25843 h 601760"/>
              <a:gd name="connsiteX54" fmla="*/ 528120 w 1060161"/>
              <a:gd name="connsiteY54" fmla="*/ 21672 h 601760"/>
              <a:gd name="connsiteX55" fmla="*/ 469063 w 1060161"/>
              <a:gd name="connsiteY55" fmla="*/ 8740 h 601760"/>
              <a:gd name="connsiteX56" fmla="*/ 354047 w 1060161"/>
              <a:gd name="connsiteY56" fmla="*/ 39 h 601760"/>
              <a:gd name="connsiteX57" fmla="*/ 326873 w 1060161"/>
              <a:gd name="connsiteY57" fmla="*/ 873 h 601760"/>
              <a:gd name="connsiteX58" fmla="*/ 300532 w 1060161"/>
              <a:gd name="connsiteY58" fmla="*/ 2602 h 601760"/>
              <a:gd name="connsiteX59" fmla="*/ 275086 w 1060161"/>
              <a:gd name="connsiteY59" fmla="*/ 4866 h 601760"/>
              <a:gd name="connsiteX60" fmla="*/ 250652 w 1060161"/>
              <a:gd name="connsiteY60" fmla="*/ 7786 h 601760"/>
              <a:gd name="connsiteX61" fmla="*/ 227351 w 1060161"/>
              <a:gd name="connsiteY61" fmla="*/ 11302 h 601760"/>
              <a:gd name="connsiteX62" fmla="*/ 205242 w 1060161"/>
              <a:gd name="connsiteY62" fmla="*/ 15235 h 601760"/>
              <a:gd name="connsiteX63" fmla="*/ 164480 w 1060161"/>
              <a:gd name="connsiteY63" fmla="*/ 23400 h 601760"/>
              <a:gd name="connsiteX64" fmla="*/ 129022 w 1060161"/>
              <a:gd name="connsiteY64" fmla="*/ 31922 h 601760"/>
              <a:gd name="connsiteX65" fmla="*/ 99106 w 1060161"/>
              <a:gd name="connsiteY65" fmla="*/ 39848 h 601760"/>
              <a:gd name="connsiteX66" fmla="*/ 57331 w 1060161"/>
              <a:gd name="connsiteY66" fmla="*/ 51826 h 601760"/>
              <a:gd name="connsiteX67" fmla="*/ 42551 w 1060161"/>
              <a:gd name="connsiteY67" fmla="*/ 56236 h 601760"/>
              <a:gd name="connsiteX68" fmla="*/ 41598 w 1060161"/>
              <a:gd name="connsiteY68" fmla="*/ 56534 h 601760"/>
              <a:gd name="connsiteX69" fmla="*/ 2802 w 1060161"/>
              <a:gd name="connsiteY69" fmla="*/ 131324 h 601760"/>
              <a:gd name="connsiteX70" fmla="*/ 77473 w 1060161"/>
              <a:gd name="connsiteY70" fmla="*/ 169941 h 60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60161" h="601760">
                <a:moveTo>
                  <a:pt x="77473" y="169941"/>
                </a:moveTo>
                <a:lnTo>
                  <a:pt x="99225" y="163087"/>
                </a:lnTo>
                <a:cubicBezTo>
                  <a:pt x="99225" y="163087"/>
                  <a:pt x="103814" y="161657"/>
                  <a:pt x="112335" y="158916"/>
                </a:cubicBezTo>
                <a:cubicBezTo>
                  <a:pt x="120798" y="156055"/>
                  <a:pt x="133253" y="152003"/>
                  <a:pt x="149045" y="147057"/>
                </a:cubicBezTo>
                <a:cubicBezTo>
                  <a:pt x="156971" y="144613"/>
                  <a:pt x="165553" y="141693"/>
                  <a:pt x="175207" y="139190"/>
                </a:cubicBezTo>
                <a:cubicBezTo>
                  <a:pt x="184861" y="136747"/>
                  <a:pt x="194873" y="133112"/>
                  <a:pt x="205957" y="130549"/>
                </a:cubicBezTo>
                <a:cubicBezTo>
                  <a:pt x="216982" y="127689"/>
                  <a:pt x="228603" y="124530"/>
                  <a:pt x="241058" y="122087"/>
                </a:cubicBezTo>
                <a:cubicBezTo>
                  <a:pt x="247315" y="120895"/>
                  <a:pt x="253513" y="119048"/>
                  <a:pt x="260009" y="117796"/>
                </a:cubicBezTo>
                <a:cubicBezTo>
                  <a:pt x="266504" y="116545"/>
                  <a:pt x="273119" y="115234"/>
                  <a:pt x="279853" y="113863"/>
                </a:cubicBezTo>
                <a:cubicBezTo>
                  <a:pt x="286587" y="112373"/>
                  <a:pt x="293560" y="111598"/>
                  <a:pt x="300592" y="110406"/>
                </a:cubicBezTo>
                <a:cubicBezTo>
                  <a:pt x="307624" y="109274"/>
                  <a:pt x="314775" y="108202"/>
                  <a:pt x="322105" y="107486"/>
                </a:cubicBezTo>
                <a:cubicBezTo>
                  <a:pt x="329435" y="106831"/>
                  <a:pt x="336765" y="105460"/>
                  <a:pt x="344334" y="104984"/>
                </a:cubicBezTo>
                <a:cubicBezTo>
                  <a:pt x="351842" y="104388"/>
                  <a:pt x="359470" y="103613"/>
                  <a:pt x="367158" y="103196"/>
                </a:cubicBezTo>
                <a:cubicBezTo>
                  <a:pt x="398028" y="101229"/>
                  <a:pt x="430387" y="101527"/>
                  <a:pt x="463283" y="104984"/>
                </a:cubicBezTo>
                <a:cubicBezTo>
                  <a:pt x="479671" y="107010"/>
                  <a:pt x="496297" y="109036"/>
                  <a:pt x="512865" y="112552"/>
                </a:cubicBezTo>
                <a:cubicBezTo>
                  <a:pt x="516976" y="113386"/>
                  <a:pt x="521148" y="114280"/>
                  <a:pt x="525320" y="115114"/>
                </a:cubicBezTo>
                <a:cubicBezTo>
                  <a:pt x="529432" y="116187"/>
                  <a:pt x="533544" y="117200"/>
                  <a:pt x="537655" y="118273"/>
                </a:cubicBezTo>
                <a:cubicBezTo>
                  <a:pt x="545999" y="120120"/>
                  <a:pt x="554163" y="122683"/>
                  <a:pt x="562387" y="125067"/>
                </a:cubicBezTo>
                <a:cubicBezTo>
                  <a:pt x="595223" y="135138"/>
                  <a:pt x="627463" y="148844"/>
                  <a:pt x="658333" y="165471"/>
                </a:cubicBezTo>
                <a:cubicBezTo>
                  <a:pt x="673708" y="173933"/>
                  <a:pt x="688964" y="182634"/>
                  <a:pt x="703505" y="192586"/>
                </a:cubicBezTo>
                <a:cubicBezTo>
                  <a:pt x="707199" y="194970"/>
                  <a:pt x="710835" y="197413"/>
                  <a:pt x="714410" y="200035"/>
                </a:cubicBezTo>
                <a:lnTo>
                  <a:pt x="725256" y="207544"/>
                </a:lnTo>
                <a:cubicBezTo>
                  <a:pt x="732288" y="212848"/>
                  <a:pt x="739499" y="217854"/>
                  <a:pt x="746293" y="223396"/>
                </a:cubicBezTo>
                <a:lnTo>
                  <a:pt x="756603" y="231560"/>
                </a:lnTo>
                <a:lnTo>
                  <a:pt x="766614" y="239963"/>
                </a:lnTo>
                <a:cubicBezTo>
                  <a:pt x="773408" y="245386"/>
                  <a:pt x="779784" y="251346"/>
                  <a:pt x="786399" y="256947"/>
                </a:cubicBezTo>
                <a:cubicBezTo>
                  <a:pt x="799152" y="268687"/>
                  <a:pt x="811667" y="280487"/>
                  <a:pt x="823586" y="292525"/>
                </a:cubicBezTo>
                <a:cubicBezTo>
                  <a:pt x="847423" y="316660"/>
                  <a:pt x="869235" y="341511"/>
                  <a:pt x="889318" y="365885"/>
                </a:cubicBezTo>
                <a:cubicBezTo>
                  <a:pt x="899329" y="378101"/>
                  <a:pt x="908745" y="390258"/>
                  <a:pt x="917863" y="402117"/>
                </a:cubicBezTo>
                <a:cubicBezTo>
                  <a:pt x="927040" y="413917"/>
                  <a:pt x="935622" y="425597"/>
                  <a:pt x="943667" y="436920"/>
                </a:cubicBezTo>
                <a:cubicBezTo>
                  <a:pt x="951772" y="448243"/>
                  <a:pt x="959102" y="459387"/>
                  <a:pt x="966372" y="469935"/>
                </a:cubicBezTo>
                <a:cubicBezTo>
                  <a:pt x="973643" y="480424"/>
                  <a:pt x="980317" y="490554"/>
                  <a:pt x="986515" y="500209"/>
                </a:cubicBezTo>
                <a:cubicBezTo>
                  <a:pt x="998672" y="519517"/>
                  <a:pt x="1009458" y="536442"/>
                  <a:pt x="1017861" y="550684"/>
                </a:cubicBezTo>
                <a:cubicBezTo>
                  <a:pt x="1026145" y="564987"/>
                  <a:pt x="1033058" y="576131"/>
                  <a:pt x="1037348" y="583938"/>
                </a:cubicBezTo>
                <a:cubicBezTo>
                  <a:pt x="1041758" y="591744"/>
                  <a:pt x="1044082" y="595916"/>
                  <a:pt x="1044082" y="595916"/>
                </a:cubicBezTo>
                <a:lnTo>
                  <a:pt x="1045036" y="597644"/>
                </a:lnTo>
                <a:cubicBezTo>
                  <a:pt x="1047002" y="601160"/>
                  <a:pt x="1051293" y="602710"/>
                  <a:pt x="1055107" y="601160"/>
                </a:cubicBezTo>
                <a:cubicBezTo>
                  <a:pt x="1059219" y="599492"/>
                  <a:pt x="1061245" y="594784"/>
                  <a:pt x="1059577" y="590612"/>
                </a:cubicBezTo>
                <a:cubicBezTo>
                  <a:pt x="1059577" y="590612"/>
                  <a:pt x="1057729" y="586083"/>
                  <a:pt x="1054273" y="577502"/>
                </a:cubicBezTo>
                <a:cubicBezTo>
                  <a:pt x="1050876" y="569039"/>
                  <a:pt x="1045453" y="557001"/>
                  <a:pt x="1038778" y="541626"/>
                </a:cubicBezTo>
                <a:cubicBezTo>
                  <a:pt x="1031985" y="526251"/>
                  <a:pt x="1023165" y="507956"/>
                  <a:pt x="1013034" y="486919"/>
                </a:cubicBezTo>
                <a:cubicBezTo>
                  <a:pt x="1007909" y="476431"/>
                  <a:pt x="1002248" y="465406"/>
                  <a:pt x="996109" y="453845"/>
                </a:cubicBezTo>
                <a:cubicBezTo>
                  <a:pt x="989971" y="442284"/>
                  <a:pt x="983595" y="430067"/>
                  <a:pt x="976563" y="417552"/>
                </a:cubicBezTo>
                <a:cubicBezTo>
                  <a:pt x="969531" y="405037"/>
                  <a:pt x="962022" y="392046"/>
                  <a:pt x="953858" y="378816"/>
                </a:cubicBezTo>
                <a:cubicBezTo>
                  <a:pt x="945812" y="365527"/>
                  <a:pt x="937350" y="351880"/>
                  <a:pt x="928292" y="337995"/>
                </a:cubicBezTo>
                <a:cubicBezTo>
                  <a:pt x="910056" y="310343"/>
                  <a:pt x="889377" y="282036"/>
                  <a:pt x="866612" y="253550"/>
                </a:cubicBezTo>
                <a:cubicBezTo>
                  <a:pt x="855230" y="239248"/>
                  <a:pt x="842894" y="225303"/>
                  <a:pt x="830141" y="211358"/>
                </a:cubicBezTo>
                <a:cubicBezTo>
                  <a:pt x="823586" y="204564"/>
                  <a:pt x="817150" y="197473"/>
                  <a:pt x="810237" y="190858"/>
                </a:cubicBezTo>
                <a:cubicBezTo>
                  <a:pt x="806780" y="187521"/>
                  <a:pt x="803443" y="184005"/>
                  <a:pt x="800046" y="180608"/>
                </a:cubicBezTo>
                <a:lnTo>
                  <a:pt x="789498" y="170537"/>
                </a:lnTo>
                <a:cubicBezTo>
                  <a:pt x="761310" y="143600"/>
                  <a:pt x="729666" y="118750"/>
                  <a:pt x="695579" y="96760"/>
                </a:cubicBezTo>
                <a:cubicBezTo>
                  <a:pt x="661551" y="74591"/>
                  <a:pt x="624901" y="55163"/>
                  <a:pt x="586463" y="40682"/>
                </a:cubicBezTo>
                <a:cubicBezTo>
                  <a:pt x="576808" y="37166"/>
                  <a:pt x="567214" y="33471"/>
                  <a:pt x="557441" y="30611"/>
                </a:cubicBezTo>
                <a:cubicBezTo>
                  <a:pt x="552554" y="29002"/>
                  <a:pt x="547727" y="27393"/>
                  <a:pt x="542840" y="25843"/>
                </a:cubicBezTo>
                <a:cubicBezTo>
                  <a:pt x="537894" y="24472"/>
                  <a:pt x="533007" y="23102"/>
                  <a:pt x="528120" y="21672"/>
                </a:cubicBezTo>
                <a:cubicBezTo>
                  <a:pt x="508514" y="16129"/>
                  <a:pt x="488729" y="12077"/>
                  <a:pt x="469063" y="8740"/>
                </a:cubicBezTo>
                <a:cubicBezTo>
                  <a:pt x="429731" y="2542"/>
                  <a:pt x="390817" y="-378"/>
                  <a:pt x="354047" y="39"/>
                </a:cubicBezTo>
                <a:cubicBezTo>
                  <a:pt x="344870" y="158"/>
                  <a:pt x="335812" y="575"/>
                  <a:pt x="326873" y="873"/>
                </a:cubicBezTo>
                <a:cubicBezTo>
                  <a:pt x="317874" y="1052"/>
                  <a:pt x="309233" y="2185"/>
                  <a:pt x="300532" y="2602"/>
                </a:cubicBezTo>
                <a:cubicBezTo>
                  <a:pt x="291832" y="3019"/>
                  <a:pt x="283369" y="3913"/>
                  <a:pt x="275086" y="4866"/>
                </a:cubicBezTo>
                <a:cubicBezTo>
                  <a:pt x="266802" y="5820"/>
                  <a:pt x="258519" y="6475"/>
                  <a:pt x="250652" y="7786"/>
                </a:cubicBezTo>
                <a:cubicBezTo>
                  <a:pt x="242726" y="8978"/>
                  <a:pt x="234920" y="10170"/>
                  <a:pt x="227351" y="11302"/>
                </a:cubicBezTo>
                <a:cubicBezTo>
                  <a:pt x="219723" y="12435"/>
                  <a:pt x="212512" y="14103"/>
                  <a:pt x="205242" y="15235"/>
                </a:cubicBezTo>
                <a:cubicBezTo>
                  <a:pt x="190701" y="17619"/>
                  <a:pt x="177233" y="20658"/>
                  <a:pt x="164480" y="23400"/>
                </a:cubicBezTo>
                <a:cubicBezTo>
                  <a:pt x="151548" y="25962"/>
                  <a:pt x="140106" y="29478"/>
                  <a:pt x="129022" y="31922"/>
                </a:cubicBezTo>
                <a:cubicBezTo>
                  <a:pt x="117937" y="34425"/>
                  <a:pt x="108104" y="37345"/>
                  <a:pt x="99106" y="39848"/>
                </a:cubicBezTo>
                <a:cubicBezTo>
                  <a:pt x="80989" y="44794"/>
                  <a:pt x="66925" y="48906"/>
                  <a:pt x="57331" y="51826"/>
                </a:cubicBezTo>
                <a:cubicBezTo>
                  <a:pt x="47676" y="54686"/>
                  <a:pt x="42551" y="56236"/>
                  <a:pt x="42551" y="56236"/>
                </a:cubicBezTo>
                <a:cubicBezTo>
                  <a:pt x="42373" y="56295"/>
                  <a:pt x="41836" y="56474"/>
                  <a:pt x="41598" y="56534"/>
                </a:cubicBezTo>
                <a:cubicBezTo>
                  <a:pt x="10252" y="66486"/>
                  <a:pt x="-7150" y="99918"/>
                  <a:pt x="2802" y="131324"/>
                </a:cubicBezTo>
                <a:cubicBezTo>
                  <a:pt x="12695" y="162551"/>
                  <a:pt x="46127" y="179893"/>
                  <a:pt x="77473" y="16994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图形 7"/>
          <p:cNvSpPr/>
          <p:nvPr/>
        </p:nvSpPr>
        <p:spPr>
          <a:xfrm rot="1792190">
            <a:off x="7255526" y="3914666"/>
            <a:ext cx="1312378" cy="777447"/>
          </a:xfrm>
          <a:custGeom>
            <a:avLst/>
            <a:gdLst>
              <a:gd name="connsiteX0" fmla="*/ 6975 w 918491"/>
              <a:gd name="connsiteY0" fmla="*/ 659585 h 659658"/>
              <a:gd name="connsiteX1" fmla="*/ 16093 w 918491"/>
              <a:gd name="connsiteY1" fmla="*/ 652672 h 659658"/>
              <a:gd name="connsiteX2" fmla="*/ 16569 w 918491"/>
              <a:gd name="connsiteY2" fmla="*/ 649454 h 659658"/>
              <a:gd name="connsiteX3" fmla="*/ 18119 w 918491"/>
              <a:gd name="connsiteY3" fmla="*/ 639800 h 659658"/>
              <a:gd name="connsiteX4" fmla="*/ 25925 w 918491"/>
              <a:gd name="connsiteY4" fmla="*/ 602971 h 659658"/>
              <a:gd name="connsiteX5" fmla="*/ 42016 w 918491"/>
              <a:gd name="connsiteY5" fmla="*/ 546417 h 659658"/>
              <a:gd name="connsiteX6" fmla="*/ 68595 w 918491"/>
              <a:gd name="connsiteY6" fmla="*/ 474964 h 659658"/>
              <a:gd name="connsiteX7" fmla="*/ 86413 w 918491"/>
              <a:gd name="connsiteY7" fmla="*/ 435275 h 659658"/>
              <a:gd name="connsiteX8" fmla="*/ 107926 w 918491"/>
              <a:gd name="connsiteY8" fmla="*/ 394036 h 659658"/>
              <a:gd name="connsiteX9" fmla="*/ 161918 w 918491"/>
              <a:gd name="connsiteY9" fmla="*/ 310128 h 659658"/>
              <a:gd name="connsiteX10" fmla="*/ 231345 w 918491"/>
              <a:gd name="connsiteY10" fmla="*/ 230988 h 659658"/>
              <a:gd name="connsiteX11" fmla="*/ 315014 w 918491"/>
              <a:gd name="connsiteY11" fmla="*/ 165316 h 659658"/>
              <a:gd name="connsiteX12" fmla="*/ 408636 w 918491"/>
              <a:gd name="connsiteY12" fmla="*/ 121514 h 659658"/>
              <a:gd name="connsiteX13" fmla="*/ 456728 w 918491"/>
              <a:gd name="connsiteY13" fmla="*/ 108821 h 659658"/>
              <a:gd name="connsiteX14" fmla="*/ 504284 w 918491"/>
              <a:gd name="connsiteY14" fmla="*/ 102146 h 659658"/>
              <a:gd name="connsiteX15" fmla="*/ 594449 w 918491"/>
              <a:gd name="connsiteY15" fmla="*/ 104292 h 659658"/>
              <a:gd name="connsiteX16" fmla="*/ 635688 w 918491"/>
              <a:gd name="connsiteY16" fmla="*/ 111264 h 659658"/>
              <a:gd name="connsiteX17" fmla="*/ 655115 w 918491"/>
              <a:gd name="connsiteY17" fmla="*/ 115972 h 659658"/>
              <a:gd name="connsiteX18" fmla="*/ 673649 w 918491"/>
              <a:gd name="connsiteY18" fmla="*/ 121038 h 659658"/>
              <a:gd name="connsiteX19" fmla="*/ 738487 w 918491"/>
              <a:gd name="connsiteY19" fmla="*/ 144577 h 659658"/>
              <a:gd name="connsiteX20" fmla="*/ 786817 w 918491"/>
              <a:gd name="connsiteY20" fmla="*/ 167878 h 659658"/>
              <a:gd name="connsiteX21" fmla="*/ 816972 w 918491"/>
              <a:gd name="connsiteY21" fmla="*/ 185280 h 659658"/>
              <a:gd name="connsiteX22" fmla="*/ 827460 w 918491"/>
              <a:gd name="connsiteY22" fmla="*/ 191656 h 659658"/>
              <a:gd name="connsiteX23" fmla="*/ 830738 w 918491"/>
              <a:gd name="connsiteY23" fmla="*/ 193503 h 659658"/>
              <a:gd name="connsiteX24" fmla="*/ 911666 w 918491"/>
              <a:gd name="connsiteY24" fmla="*/ 168176 h 659658"/>
              <a:gd name="connsiteX25" fmla="*/ 886339 w 918491"/>
              <a:gd name="connsiteY25" fmla="*/ 87308 h 659658"/>
              <a:gd name="connsiteX26" fmla="*/ 867209 w 918491"/>
              <a:gd name="connsiteY26" fmla="*/ 77296 h 659658"/>
              <a:gd name="connsiteX27" fmla="*/ 855052 w 918491"/>
              <a:gd name="connsiteY27" fmla="*/ 70919 h 659658"/>
              <a:gd name="connsiteX28" fmla="*/ 819892 w 918491"/>
              <a:gd name="connsiteY28" fmla="*/ 54174 h 659658"/>
              <a:gd name="connsiteX29" fmla="*/ 763159 w 918491"/>
              <a:gd name="connsiteY29" fmla="*/ 32243 h 659658"/>
              <a:gd name="connsiteX30" fmla="*/ 686342 w 918491"/>
              <a:gd name="connsiteY30" fmla="*/ 11683 h 659658"/>
              <a:gd name="connsiteX31" fmla="*/ 664233 w 918491"/>
              <a:gd name="connsiteY31" fmla="*/ 7690 h 659658"/>
              <a:gd name="connsiteX32" fmla="*/ 641051 w 918491"/>
              <a:gd name="connsiteY32" fmla="*/ 4234 h 659658"/>
              <a:gd name="connsiteX33" fmla="*/ 591648 w 918491"/>
              <a:gd name="connsiteY33" fmla="*/ 301 h 659658"/>
              <a:gd name="connsiteX34" fmla="*/ 483843 w 918491"/>
              <a:gd name="connsiteY34" fmla="*/ 7869 h 659658"/>
              <a:gd name="connsiteX35" fmla="*/ 427706 w 918491"/>
              <a:gd name="connsiteY35" fmla="*/ 21337 h 659658"/>
              <a:gd name="connsiteX36" fmla="*/ 371926 w 918491"/>
              <a:gd name="connsiteY36" fmla="*/ 41778 h 659658"/>
              <a:gd name="connsiteX37" fmla="*/ 267697 w 918491"/>
              <a:gd name="connsiteY37" fmla="*/ 103100 h 659658"/>
              <a:gd name="connsiteX38" fmla="*/ 180571 w 918491"/>
              <a:gd name="connsiteY38" fmla="*/ 185458 h 659658"/>
              <a:gd name="connsiteX39" fmla="*/ 113409 w 918491"/>
              <a:gd name="connsiteY39" fmla="*/ 278305 h 659658"/>
              <a:gd name="connsiteX40" fmla="*/ 65138 w 918491"/>
              <a:gd name="connsiteY40" fmla="*/ 372523 h 659658"/>
              <a:gd name="connsiteX41" fmla="*/ 33136 w 918491"/>
              <a:gd name="connsiteY41" fmla="*/ 460960 h 659658"/>
              <a:gd name="connsiteX42" fmla="*/ 21933 w 918491"/>
              <a:gd name="connsiteY42" fmla="*/ 501007 h 659658"/>
              <a:gd name="connsiteX43" fmla="*/ 13769 w 918491"/>
              <a:gd name="connsiteY43" fmla="*/ 537537 h 659658"/>
              <a:gd name="connsiteX44" fmla="*/ 3935 w 918491"/>
              <a:gd name="connsiteY44" fmla="*/ 597370 h 659658"/>
              <a:gd name="connsiteX45" fmla="*/ 419 w 918491"/>
              <a:gd name="connsiteY45" fmla="*/ 636165 h 659658"/>
              <a:gd name="connsiteX46" fmla="*/ 2 w 918491"/>
              <a:gd name="connsiteY46" fmla="*/ 649931 h 659658"/>
              <a:gd name="connsiteX47" fmla="*/ 2 w 918491"/>
              <a:gd name="connsiteY47" fmla="*/ 651779 h 659658"/>
              <a:gd name="connsiteX48" fmla="*/ 6975 w 918491"/>
              <a:gd name="connsiteY48" fmla="*/ 659585 h 65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18491" h="659658">
                <a:moveTo>
                  <a:pt x="6975" y="659585"/>
                </a:moveTo>
                <a:cubicBezTo>
                  <a:pt x="11385" y="660181"/>
                  <a:pt x="15497" y="657082"/>
                  <a:pt x="16093" y="652672"/>
                </a:cubicBezTo>
                <a:cubicBezTo>
                  <a:pt x="16093" y="652672"/>
                  <a:pt x="16271" y="651600"/>
                  <a:pt x="16569" y="649454"/>
                </a:cubicBezTo>
                <a:cubicBezTo>
                  <a:pt x="16867" y="647309"/>
                  <a:pt x="17344" y="644031"/>
                  <a:pt x="18119" y="639800"/>
                </a:cubicBezTo>
                <a:cubicBezTo>
                  <a:pt x="19728" y="631338"/>
                  <a:pt x="21933" y="618704"/>
                  <a:pt x="25925" y="602971"/>
                </a:cubicBezTo>
                <a:cubicBezTo>
                  <a:pt x="29799" y="587179"/>
                  <a:pt x="34865" y="567990"/>
                  <a:pt x="42016" y="546417"/>
                </a:cubicBezTo>
                <a:cubicBezTo>
                  <a:pt x="48929" y="524785"/>
                  <a:pt x="57570" y="500649"/>
                  <a:pt x="68595" y="474964"/>
                </a:cubicBezTo>
                <a:cubicBezTo>
                  <a:pt x="74077" y="462152"/>
                  <a:pt x="79977" y="448803"/>
                  <a:pt x="86413" y="435275"/>
                </a:cubicBezTo>
                <a:cubicBezTo>
                  <a:pt x="92730" y="421628"/>
                  <a:pt x="100298" y="408041"/>
                  <a:pt x="107926" y="394036"/>
                </a:cubicBezTo>
                <a:cubicBezTo>
                  <a:pt x="123600" y="366325"/>
                  <a:pt x="140941" y="337541"/>
                  <a:pt x="161918" y="310128"/>
                </a:cubicBezTo>
                <a:cubicBezTo>
                  <a:pt x="182716" y="282656"/>
                  <a:pt x="205243" y="255302"/>
                  <a:pt x="231345" y="230988"/>
                </a:cubicBezTo>
                <a:cubicBezTo>
                  <a:pt x="257090" y="206376"/>
                  <a:pt x="285397" y="184386"/>
                  <a:pt x="315014" y="165316"/>
                </a:cubicBezTo>
                <a:cubicBezTo>
                  <a:pt x="345228" y="147140"/>
                  <a:pt x="376694" y="132122"/>
                  <a:pt x="408636" y="121514"/>
                </a:cubicBezTo>
                <a:cubicBezTo>
                  <a:pt x="424607" y="116151"/>
                  <a:pt x="440578" y="111622"/>
                  <a:pt x="456728" y="108821"/>
                </a:cubicBezTo>
                <a:cubicBezTo>
                  <a:pt x="472699" y="105603"/>
                  <a:pt x="488670" y="103636"/>
                  <a:pt x="504284" y="102146"/>
                </a:cubicBezTo>
                <a:cubicBezTo>
                  <a:pt x="535571" y="99167"/>
                  <a:pt x="566023" y="100716"/>
                  <a:pt x="594449" y="104292"/>
                </a:cubicBezTo>
                <a:cubicBezTo>
                  <a:pt x="608692" y="106318"/>
                  <a:pt x="622458" y="108225"/>
                  <a:pt x="635688" y="111264"/>
                </a:cubicBezTo>
                <a:cubicBezTo>
                  <a:pt x="642303" y="112575"/>
                  <a:pt x="648739" y="114244"/>
                  <a:pt x="655115" y="115972"/>
                </a:cubicBezTo>
                <a:cubicBezTo>
                  <a:pt x="661432" y="117700"/>
                  <a:pt x="667630" y="119011"/>
                  <a:pt x="673649" y="121038"/>
                </a:cubicBezTo>
                <a:cubicBezTo>
                  <a:pt x="697844" y="127950"/>
                  <a:pt x="719536" y="136353"/>
                  <a:pt x="738487" y="144577"/>
                </a:cubicBezTo>
                <a:cubicBezTo>
                  <a:pt x="757497" y="152622"/>
                  <a:pt x="773647" y="160727"/>
                  <a:pt x="786817" y="167878"/>
                </a:cubicBezTo>
                <a:cubicBezTo>
                  <a:pt x="800047" y="174553"/>
                  <a:pt x="810059" y="181168"/>
                  <a:pt x="816972" y="185280"/>
                </a:cubicBezTo>
                <a:cubicBezTo>
                  <a:pt x="823825" y="189451"/>
                  <a:pt x="827460" y="191656"/>
                  <a:pt x="827460" y="191656"/>
                </a:cubicBezTo>
                <a:cubicBezTo>
                  <a:pt x="828473" y="192252"/>
                  <a:pt x="829665" y="192967"/>
                  <a:pt x="830738" y="193503"/>
                </a:cubicBezTo>
                <a:cubicBezTo>
                  <a:pt x="860058" y="208819"/>
                  <a:pt x="896291" y="197496"/>
                  <a:pt x="911666" y="168176"/>
                </a:cubicBezTo>
                <a:cubicBezTo>
                  <a:pt x="926982" y="138856"/>
                  <a:pt x="915659" y="102623"/>
                  <a:pt x="886339" y="87308"/>
                </a:cubicBezTo>
                <a:lnTo>
                  <a:pt x="867209" y="77296"/>
                </a:lnTo>
                <a:cubicBezTo>
                  <a:pt x="867209" y="77296"/>
                  <a:pt x="862978" y="75091"/>
                  <a:pt x="855052" y="70919"/>
                </a:cubicBezTo>
                <a:cubicBezTo>
                  <a:pt x="847007" y="66986"/>
                  <a:pt x="835386" y="60550"/>
                  <a:pt x="819892" y="54174"/>
                </a:cubicBezTo>
                <a:cubicBezTo>
                  <a:pt x="804517" y="47320"/>
                  <a:pt x="785566" y="39513"/>
                  <a:pt x="763159" y="32243"/>
                </a:cubicBezTo>
                <a:cubicBezTo>
                  <a:pt x="740811" y="24734"/>
                  <a:pt x="715126" y="17166"/>
                  <a:pt x="686342" y="11683"/>
                </a:cubicBezTo>
                <a:cubicBezTo>
                  <a:pt x="679191" y="10015"/>
                  <a:pt x="671742" y="9061"/>
                  <a:pt x="664233" y="7690"/>
                </a:cubicBezTo>
                <a:cubicBezTo>
                  <a:pt x="656665" y="6379"/>
                  <a:pt x="648977" y="5128"/>
                  <a:pt x="641051" y="4234"/>
                </a:cubicBezTo>
                <a:cubicBezTo>
                  <a:pt x="625259" y="2029"/>
                  <a:pt x="608751" y="1135"/>
                  <a:pt x="591648" y="301"/>
                </a:cubicBezTo>
                <a:cubicBezTo>
                  <a:pt x="557561" y="-831"/>
                  <a:pt x="521089" y="1135"/>
                  <a:pt x="483843" y="7869"/>
                </a:cubicBezTo>
                <a:cubicBezTo>
                  <a:pt x="465250" y="11206"/>
                  <a:pt x="446418" y="15557"/>
                  <a:pt x="427706" y="21337"/>
                </a:cubicBezTo>
                <a:cubicBezTo>
                  <a:pt x="408874" y="26701"/>
                  <a:pt x="390281" y="33792"/>
                  <a:pt x="371926" y="41778"/>
                </a:cubicBezTo>
                <a:cubicBezTo>
                  <a:pt x="335097" y="57570"/>
                  <a:pt x="300176" y="78964"/>
                  <a:pt x="267697" y="103100"/>
                </a:cubicBezTo>
                <a:cubicBezTo>
                  <a:pt x="235755" y="127891"/>
                  <a:pt x="206077" y="155483"/>
                  <a:pt x="180571" y="185458"/>
                </a:cubicBezTo>
                <a:cubicBezTo>
                  <a:pt x="154707" y="215136"/>
                  <a:pt x="132479" y="246661"/>
                  <a:pt x="113409" y="278305"/>
                </a:cubicBezTo>
                <a:cubicBezTo>
                  <a:pt x="94160" y="309890"/>
                  <a:pt x="78487" y="341832"/>
                  <a:pt x="65138" y="372523"/>
                </a:cubicBezTo>
                <a:cubicBezTo>
                  <a:pt x="51908" y="403333"/>
                  <a:pt x="41539" y="433189"/>
                  <a:pt x="33136" y="460960"/>
                </a:cubicBezTo>
                <a:cubicBezTo>
                  <a:pt x="28965" y="474845"/>
                  <a:pt x="24972" y="488134"/>
                  <a:pt x="21933" y="501007"/>
                </a:cubicBezTo>
                <a:cubicBezTo>
                  <a:pt x="18834" y="513819"/>
                  <a:pt x="16152" y="526036"/>
                  <a:pt x="13769" y="537537"/>
                </a:cubicBezTo>
                <a:cubicBezTo>
                  <a:pt x="8882" y="560481"/>
                  <a:pt x="6021" y="580743"/>
                  <a:pt x="3935" y="597370"/>
                </a:cubicBezTo>
                <a:cubicBezTo>
                  <a:pt x="1671" y="613996"/>
                  <a:pt x="1015" y="627226"/>
                  <a:pt x="419" y="636165"/>
                </a:cubicBezTo>
                <a:cubicBezTo>
                  <a:pt x="-57" y="645164"/>
                  <a:pt x="2" y="649931"/>
                  <a:pt x="2" y="649931"/>
                </a:cubicBezTo>
                <a:lnTo>
                  <a:pt x="2" y="651779"/>
                </a:lnTo>
                <a:cubicBezTo>
                  <a:pt x="62" y="655652"/>
                  <a:pt x="2982" y="659049"/>
                  <a:pt x="6975" y="659585"/>
                </a:cubicBezTo>
                <a:close/>
              </a:path>
            </a:pathLst>
          </a:custGeom>
          <a:gradFill>
            <a:gsLst>
              <a:gs pos="503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图形 7"/>
          <p:cNvSpPr/>
          <p:nvPr/>
        </p:nvSpPr>
        <p:spPr>
          <a:xfrm>
            <a:off x="6412550" y="3094224"/>
            <a:ext cx="565019" cy="865769"/>
          </a:xfrm>
          <a:custGeom>
            <a:avLst/>
            <a:gdLst>
              <a:gd name="connsiteX0" fmla="*/ 37906 w 565019"/>
              <a:gd name="connsiteY0" fmla="*/ 704770 h 865769"/>
              <a:gd name="connsiteX1" fmla="*/ 52209 w 565019"/>
              <a:gd name="connsiteY1" fmla="*/ 632066 h 865769"/>
              <a:gd name="connsiteX2" fmla="*/ 76821 w 565019"/>
              <a:gd name="connsiteY2" fmla="*/ 553402 h 865769"/>
              <a:gd name="connsiteX3" fmla="*/ 112220 w 565019"/>
              <a:gd name="connsiteY3" fmla="*/ 473189 h 865769"/>
              <a:gd name="connsiteX4" fmla="*/ 134210 w 565019"/>
              <a:gd name="connsiteY4" fmla="*/ 434036 h 865769"/>
              <a:gd name="connsiteX5" fmla="*/ 145830 w 565019"/>
              <a:gd name="connsiteY5" fmla="*/ 414728 h 865769"/>
              <a:gd name="connsiteX6" fmla="*/ 158166 w 565019"/>
              <a:gd name="connsiteY6" fmla="*/ 395896 h 865769"/>
              <a:gd name="connsiteX7" fmla="*/ 171158 w 565019"/>
              <a:gd name="connsiteY7" fmla="*/ 377541 h 865769"/>
              <a:gd name="connsiteX8" fmla="*/ 184745 w 565019"/>
              <a:gd name="connsiteY8" fmla="*/ 359723 h 865769"/>
              <a:gd name="connsiteX9" fmla="*/ 191479 w 565019"/>
              <a:gd name="connsiteY9" fmla="*/ 350903 h 865769"/>
              <a:gd name="connsiteX10" fmla="*/ 198571 w 565019"/>
              <a:gd name="connsiteY10" fmla="*/ 342321 h 865769"/>
              <a:gd name="connsiteX11" fmla="*/ 212754 w 565019"/>
              <a:gd name="connsiteY11" fmla="*/ 325456 h 865769"/>
              <a:gd name="connsiteX12" fmla="*/ 272765 w 565019"/>
              <a:gd name="connsiteY12" fmla="*/ 264432 h 865769"/>
              <a:gd name="connsiteX13" fmla="*/ 334504 w 565019"/>
              <a:gd name="connsiteY13" fmla="*/ 214433 h 865769"/>
              <a:gd name="connsiteX14" fmla="*/ 349462 w 565019"/>
              <a:gd name="connsiteY14" fmla="*/ 203468 h 865769"/>
              <a:gd name="connsiteX15" fmla="*/ 364599 w 565019"/>
              <a:gd name="connsiteY15" fmla="*/ 193576 h 865769"/>
              <a:gd name="connsiteX16" fmla="*/ 393621 w 565019"/>
              <a:gd name="connsiteY16" fmla="*/ 175578 h 865769"/>
              <a:gd name="connsiteX17" fmla="*/ 446302 w 565019"/>
              <a:gd name="connsiteY17" fmla="*/ 147629 h 865769"/>
              <a:gd name="connsiteX18" fmla="*/ 488256 w 565019"/>
              <a:gd name="connsiteY18" fmla="*/ 129036 h 865769"/>
              <a:gd name="connsiteX19" fmla="*/ 516026 w 565019"/>
              <a:gd name="connsiteY19" fmla="*/ 118726 h 865769"/>
              <a:gd name="connsiteX20" fmla="*/ 525800 w 565019"/>
              <a:gd name="connsiteY20" fmla="*/ 115210 h 865769"/>
              <a:gd name="connsiteX21" fmla="*/ 528303 w 565019"/>
              <a:gd name="connsiteY21" fmla="*/ 114256 h 865769"/>
              <a:gd name="connsiteX22" fmla="*/ 560543 w 565019"/>
              <a:gd name="connsiteY22" fmla="*/ 36725 h 865769"/>
              <a:gd name="connsiteX23" fmla="*/ 483011 w 565019"/>
              <a:gd name="connsiteY23" fmla="*/ 4485 h 865769"/>
              <a:gd name="connsiteX24" fmla="*/ 458220 w 565019"/>
              <a:gd name="connsiteY24" fmla="*/ 14735 h 865769"/>
              <a:gd name="connsiteX25" fmla="*/ 447791 w 565019"/>
              <a:gd name="connsiteY25" fmla="*/ 19324 h 865769"/>
              <a:gd name="connsiteX26" fmla="*/ 418650 w 565019"/>
              <a:gd name="connsiteY26" fmla="*/ 33149 h 865769"/>
              <a:gd name="connsiteX27" fmla="*/ 374789 w 565019"/>
              <a:gd name="connsiteY27" fmla="*/ 57464 h 865769"/>
              <a:gd name="connsiteX28" fmla="*/ 320261 w 565019"/>
              <a:gd name="connsiteY28" fmla="*/ 93399 h 865769"/>
              <a:gd name="connsiteX29" fmla="*/ 290464 w 565019"/>
              <a:gd name="connsiteY29" fmla="*/ 116104 h 865769"/>
              <a:gd name="connsiteX30" fmla="*/ 275029 w 565019"/>
              <a:gd name="connsiteY30" fmla="*/ 128499 h 865769"/>
              <a:gd name="connsiteX31" fmla="*/ 259773 w 565019"/>
              <a:gd name="connsiteY31" fmla="*/ 142027 h 865769"/>
              <a:gd name="connsiteX32" fmla="*/ 198035 w 565019"/>
              <a:gd name="connsiteY32" fmla="*/ 203409 h 865769"/>
              <a:gd name="connsiteX33" fmla="*/ 139871 w 565019"/>
              <a:gd name="connsiteY33" fmla="*/ 276649 h 865769"/>
              <a:gd name="connsiteX34" fmla="*/ 126343 w 565019"/>
              <a:gd name="connsiteY34" fmla="*/ 296553 h 865769"/>
              <a:gd name="connsiteX35" fmla="*/ 119609 w 565019"/>
              <a:gd name="connsiteY35" fmla="*/ 306625 h 865769"/>
              <a:gd name="connsiteX36" fmla="*/ 113411 w 565019"/>
              <a:gd name="connsiteY36" fmla="*/ 317054 h 865769"/>
              <a:gd name="connsiteX37" fmla="*/ 100956 w 565019"/>
              <a:gd name="connsiteY37" fmla="*/ 337911 h 865769"/>
              <a:gd name="connsiteX38" fmla="*/ 89216 w 565019"/>
              <a:gd name="connsiteY38" fmla="*/ 359246 h 865769"/>
              <a:gd name="connsiteX39" fmla="*/ 78072 w 565019"/>
              <a:gd name="connsiteY39" fmla="*/ 380878 h 865769"/>
              <a:gd name="connsiteX40" fmla="*/ 67763 w 565019"/>
              <a:gd name="connsiteY40" fmla="*/ 402928 h 865769"/>
              <a:gd name="connsiteX41" fmla="*/ 62638 w 565019"/>
              <a:gd name="connsiteY41" fmla="*/ 413893 h 865769"/>
              <a:gd name="connsiteX42" fmla="*/ 58049 w 565019"/>
              <a:gd name="connsiteY42" fmla="*/ 425097 h 865769"/>
              <a:gd name="connsiteX43" fmla="*/ 49110 w 565019"/>
              <a:gd name="connsiteY43" fmla="*/ 447444 h 865769"/>
              <a:gd name="connsiteX44" fmla="*/ 21280 w 565019"/>
              <a:gd name="connsiteY44" fmla="*/ 536835 h 865769"/>
              <a:gd name="connsiteX45" fmla="*/ 5308 w 565019"/>
              <a:gd name="connsiteY45" fmla="*/ 622650 h 865769"/>
              <a:gd name="connsiteX46" fmla="*/ 124 w 565019"/>
              <a:gd name="connsiteY46" fmla="*/ 700360 h 865769"/>
              <a:gd name="connsiteX47" fmla="*/ 64 w 565019"/>
              <a:gd name="connsiteY47" fmla="*/ 718000 h 865769"/>
              <a:gd name="connsiteX48" fmla="*/ 422 w 565019"/>
              <a:gd name="connsiteY48" fmla="*/ 734865 h 865769"/>
              <a:gd name="connsiteX49" fmla="*/ 2508 w 565019"/>
              <a:gd name="connsiteY49" fmla="*/ 765913 h 865769"/>
              <a:gd name="connsiteX50" fmla="*/ 5428 w 565019"/>
              <a:gd name="connsiteY50" fmla="*/ 793028 h 865769"/>
              <a:gd name="connsiteX51" fmla="*/ 9182 w 565019"/>
              <a:gd name="connsiteY51" fmla="*/ 815852 h 865769"/>
              <a:gd name="connsiteX52" fmla="*/ 16274 w 565019"/>
              <a:gd name="connsiteY52" fmla="*/ 847437 h 865769"/>
              <a:gd name="connsiteX53" fmla="*/ 19611 w 565019"/>
              <a:gd name="connsiteY53" fmla="*/ 858402 h 865769"/>
              <a:gd name="connsiteX54" fmla="*/ 20386 w 565019"/>
              <a:gd name="connsiteY54" fmla="*/ 860488 h 865769"/>
              <a:gd name="connsiteX55" fmla="*/ 29265 w 565019"/>
              <a:gd name="connsiteY55" fmla="*/ 865673 h 865769"/>
              <a:gd name="connsiteX56" fmla="*/ 35880 w 565019"/>
              <a:gd name="connsiteY56" fmla="*/ 856376 h 865769"/>
              <a:gd name="connsiteX57" fmla="*/ 35403 w 565019"/>
              <a:gd name="connsiteY57" fmla="*/ 853694 h 865769"/>
              <a:gd name="connsiteX58" fmla="*/ 34331 w 565019"/>
              <a:gd name="connsiteY58" fmla="*/ 845947 h 865769"/>
              <a:gd name="connsiteX59" fmla="*/ 31947 w 565019"/>
              <a:gd name="connsiteY59" fmla="*/ 815256 h 865769"/>
              <a:gd name="connsiteX60" fmla="*/ 32126 w 565019"/>
              <a:gd name="connsiteY60" fmla="*/ 767045 h 865769"/>
              <a:gd name="connsiteX61" fmla="*/ 37906 w 565019"/>
              <a:gd name="connsiteY61" fmla="*/ 704770 h 86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65019" h="865769">
                <a:moveTo>
                  <a:pt x="37906" y="704770"/>
                </a:moveTo>
                <a:cubicBezTo>
                  <a:pt x="41124" y="682065"/>
                  <a:pt x="45653" y="657572"/>
                  <a:pt x="52209" y="632066"/>
                </a:cubicBezTo>
                <a:cubicBezTo>
                  <a:pt x="58943" y="606679"/>
                  <a:pt x="66213" y="579981"/>
                  <a:pt x="76821" y="553402"/>
                </a:cubicBezTo>
                <a:cubicBezTo>
                  <a:pt x="86952" y="526704"/>
                  <a:pt x="98394" y="499589"/>
                  <a:pt x="112220" y="473189"/>
                </a:cubicBezTo>
                <a:cubicBezTo>
                  <a:pt x="119550" y="460138"/>
                  <a:pt x="126164" y="446789"/>
                  <a:pt x="134210" y="434036"/>
                </a:cubicBezTo>
                <a:cubicBezTo>
                  <a:pt x="138083" y="427600"/>
                  <a:pt x="141957" y="421164"/>
                  <a:pt x="145830" y="414728"/>
                </a:cubicBezTo>
                <a:cubicBezTo>
                  <a:pt x="149823" y="408351"/>
                  <a:pt x="154114" y="402153"/>
                  <a:pt x="158166" y="395896"/>
                </a:cubicBezTo>
                <a:cubicBezTo>
                  <a:pt x="162457" y="389758"/>
                  <a:pt x="166509" y="383441"/>
                  <a:pt x="171158" y="377541"/>
                </a:cubicBezTo>
                <a:cubicBezTo>
                  <a:pt x="175687" y="371582"/>
                  <a:pt x="180216" y="365682"/>
                  <a:pt x="184745" y="359723"/>
                </a:cubicBezTo>
                <a:lnTo>
                  <a:pt x="191479" y="350903"/>
                </a:lnTo>
                <a:cubicBezTo>
                  <a:pt x="193744" y="347983"/>
                  <a:pt x="196247" y="345182"/>
                  <a:pt x="198571" y="342321"/>
                </a:cubicBezTo>
                <a:cubicBezTo>
                  <a:pt x="203279" y="336660"/>
                  <a:pt x="208046" y="331058"/>
                  <a:pt x="212754" y="325456"/>
                </a:cubicBezTo>
                <a:cubicBezTo>
                  <a:pt x="231586" y="303109"/>
                  <a:pt x="252563" y="283204"/>
                  <a:pt x="272765" y="264432"/>
                </a:cubicBezTo>
                <a:cubicBezTo>
                  <a:pt x="293146" y="245780"/>
                  <a:pt x="314004" y="229093"/>
                  <a:pt x="334504" y="214433"/>
                </a:cubicBezTo>
                <a:cubicBezTo>
                  <a:pt x="339569" y="210739"/>
                  <a:pt x="344516" y="207044"/>
                  <a:pt x="349462" y="203468"/>
                </a:cubicBezTo>
                <a:cubicBezTo>
                  <a:pt x="354587" y="200071"/>
                  <a:pt x="359533" y="196674"/>
                  <a:pt x="364599" y="193576"/>
                </a:cubicBezTo>
                <a:cubicBezTo>
                  <a:pt x="374730" y="187318"/>
                  <a:pt x="384026" y="180942"/>
                  <a:pt x="393621" y="175578"/>
                </a:cubicBezTo>
                <a:cubicBezTo>
                  <a:pt x="412750" y="164732"/>
                  <a:pt x="429913" y="154840"/>
                  <a:pt x="446302" y="147629"/>
                </a:cubicBezTo>
                <a:cubicBezTo>
                  <a:pt x="462332" y="140001"/>
                  <a:pt x="476158" y="133446"/>
                  <a:pt x="488256" y="129036"/>
                </a:cubicBezTo>
                <a:cubicBezTo>
                  <a:pt x="500055" y="124268"/>
                  <a:pt x="509650" y="121110"/>
                  <a:pt x="516026" y="118726"/>
                </a:cubicBezTo>
                <a:cubicBezTo>
                  <a:pt x="522403" y="116402"/>
                  <a:pt x="525800" y="115210"/>
                  <a:pt x="525800" y="115210"/>
                </a:cubicBezTo>
                <a:cubicBezTo>
                  <a:pt x="526574" y="114912"/>
                  <a:pt x="527528" y="114554"/>
                  <a:pt x="528303" y="114256"/>
                </a:cubicBezTo>
                <a:cubicBezTo>
                  <a:pt x="558576" y="101742"/>
                  <a:pt x="572998" y="67058"/>
                  <a:pt x="560543" y="36725"/>
                </a:cubicBezTo>
                <a:cubicBezTo>
                  <a:pt x="548028" y="6392"/>
                  <a:pt x="513344" y="-7970"/>
                  <a:pt x="483011" y="4485"/>
                </a:cubicBezTo>
                <a:lnTo>
                  <a:pt x="458220" y="14735"/>
                </a:lnTo>
                <a:cubicBezTo>
                  <a:pt x="458220" y="14735"/>
                  <a:pt x="454526" y="16225"/>
                  <a:pt x="447791" y="19324"/>
                </a:cubicBezTo>
                <a:cubicBezTo>
                  <a:pt x="441117" y="22542"/>
                  <a:pt x="431046" y="26833"/>
                  <a:pt x="418650" y="33149"/>
                </a:cubicBezTo>
                <a:cubicBezTo>
                  <a:pt x="406016" y="39049"/>
                  <a:pt x="391416" y="47512"/>
                  <a:pt x="374789" y="57464"/>
                </a:cubicBezTo>
                <a:cubicBezTo>
                  <a:pt x="357745" y="66939"/>
                  <a:pt x="339867" y="79573"/>
                  <a:pt x="320261" y="93399"/>
                </a:cubicBezTo>
                <a:cubicBezTo>
                  <a:pt x="310428" y="100252"/>
                  <a:pt x="300834" y="108237"/>
                  <a:pt x="290464" y="116104"/>
                </a:cubicBezTo>
                <a:cubicBezTo>
                  <a:pt x="285280" y="120037"/>
                  <a:pt x="280214" y="124268"/>
                  <a:pt x="275029" y="128499"/>
                </a:cubicBezTo>
                <a:cubicBezTo>
                  <a:pt x="270024" y="132969"/>
                  <a:pt x="264899" y="137438"/>
                  <a:pt x="259773" y="142027"/>
                </a:cubicBezTo>
                <a:cubicBezTo>
                  <a:pt x="238975" y="160263"/>
                  <a:pt x="218356" y="181001"/>
                  <a:pt x="198035" y="203409"/>
                </a:cubicBezTo>
                <a:cubicBezTo>
                  <a:pt x="177892" y="226054"/>
                  <a:pt x="158047" y="250428"/>
                  <a:pt x="139871" y="276649"/>
                </a:cubicBezTo>
                <a:cubicBezTo>
                  <a:pt x="135402" y="283264"/>
                  <a:pt x="130872" y="289879"/>
                  <a:pt x="126343" y="296553"/>
                </a:cubicBezTo>
                <a:cubicBezTo>
                  <a:pt x="124138" y="299891"/>
                  <a:pt x="121755" y="303168"/>
                  <a:pt x="119609" y="306625"/>
                </a:cubicBezTo>
                <a:lnTo>
                  <a:pt x="113411" y="317054"/>
                </a:lnTo>
                <a:cubicBezTo>
                  <a:pt x="109240" y="324026"/>
                  <a:pt x="105128" y="330939"/>
                  <a:pt x="100956" y="337911"/>
                </a:cubicBezTo>
                <a:cubicBezTo>
                  <a:pt x="96725" y="344824"/>
                  <a:pt x="93150" y="352095"/>
                  <a:pt x="89216" y="359246"/>
                </a:cubicBezTo>
                <a:cubicBezTo>
                  <a:pt x="85522" y="366457"/>
                  <a:pt x="81648" y="373608"/>
                  <a:pt x="78072" y="380878"/>
                </a:cubicBezTo>
                <a:cubicBezTo>
                  <a:pt x="74616" y="388208"/>
                  <a:pt x="71219" y="395598"/>
                  <a:pt x="67763" y="402928"/>
                </a:cubicBezTo>
                <a:lnTo>
                  <a:pt x="62638" y="413893"/>
                </a:lnTo>
                <a:cubicBezTo>
                  <a:pt x="61029" y="417588"/>
                  <a:pt x="59598" y="421342"/>
                  <a:pt x="58049" y="425097"/>
                </a:cubicBezTo>
                <a:cubicBezTo>
                  <a:pt x="55069" y="432546"/>
                  <a:pt x="52090" y="439995"/>
                  <a:pt x="49110" y="447444"/>
                </a:cubicBezTo>
                <a:cubicBezTo>
                  <a:pt x="37906" y="477361"/>
                  <a:pt x="28312" y="507336"/>
                  <a:pt x="21280" y="536835"/>
                </a:cubicBezTo>
                <a:cubicBezTo>
                  <a:pt x="13711" y="566215"/>
                  <a:pt x="9003" y="595177"/>
                  <a:pt x="5308" y="622650"/>
                </a:cubicBezTo>
                <a:cubicBezTo>
                  <a:pt x="1912" y="650182"/>
                  <a:pt x="481" y="676284"/>
                  <a:pt x="124" y="700360"/>
                </a:cubicBezTo>
                <a:cubicBezTo>
                  <a:pt x="-114" y="706379"/>
                  <a:pt x="64" y="712279"/>
                  <a:pt x="64" y="718000"/>
                </a:cubicBezTo>
                <a:cubicBezTo>
                  <a:pt x="124" y="723721"/>
                  <a:pt x="-55" y="729322"/>
                  <a:pt x="422" y="734865"/>
                </a:cubicBezTo>
                <a:cubicBezTo>
                  <a:pt x="1018" y="745830"/>
                  <a:pt x="1614" y="756199"/>
                  <a:pt x="2508" y="765913"/>
                </a:cubicBezTo>
                <a:cubicBezTo>
                  <a:pt x="3282" y="775627"/>
                  <a:pt x="4236" y="784685"/>
                  <a:pt x="5428" y="793028"/>
                </a:cubicBezTo>
                <a:cubicBezTo>
                  <a:pt x="6798" y="801371"/>
                  <a:pt x="7871" y="808999"/>
                  <a:pt x="9182" y="815852"/>
                </a:cubicBezTo>
                <a:cubicBezTo>
                  <a:pt x="11447" y="829618"/>
                  <a:pt x="14486" y="840226"/>
                  <a:pt x="16274" y="847437"/>
                </a:cubicBezTo>
                <a:cubicBezTo>
                  <a:pt x="18240" y="854648"/>
                  <a:pt x="19611" y="858402"/>
                  <a:pt x="19611" y="858402"/>
                </a:cubicBezTo>
                <a:lnTo>
                  <a:pt x="20386" y="860488"/>
                </a:lnTo>
                <a:cubicBezTo>
                  <a:pt x="21697" y="864064"/>
                  <a:pt x="25392" y="866269"/>
                  <a:pt x="29265" y="865673"/>
                </a:cubicBezTo>
                <a:cubicBezTo>
                  <a:pt x="33675" y="864898"/>
                  <a:pt x="36595" y="860786"/>
                  <a:pt x="35880" y="856376"/>
                </a:cubicBezTo>
                <a:cubicBezTo>
                  <a:pt x="35880" y="856376"/>
                  <a:pt x="35701" y="855482"/>
                  <a:pt x="35403" y="853694"/>
                </a:cubicBezTo>
                <a:cubicBezTo>
                  <a:pt x="35165" y="852085"/>
                  <a:pt x="34688" y="849463"/>
                  <a:pt x="34331" y="845947"/>
                </a:cubicBezTo>
                <a:cubicBezTo>
                  <a:pt x="33615" y="838975"/>
                  <a:pt x="32304" y="828605"/>
                  <a:pt x="31947" y="815256"/>
                </a:cubicBezTo>
                <a:cubicBezTo>
                  <a:pt x="31411" y="801967"/>
                  <a:pt x="31053" y="785698"/>
                  <a:pt x="32126" y="767045"/>
                </a:cubicBezTo>
                <a:cubicBezTo>
                  <a:pt x="32722" y="748512"/>
                  <a:pt x="34569" y="727475"/>
                  <a:pt x="37906" y="70477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图形 7"/>
          <p:cNvSpPr/>
          <p:nvPr/>
        </p:nvSpPr>
        <p:spPr>
          <a:xfrm>
            <a:off x="5005079" y="3020271"/>
            <a:ext cx="606028" cy="1177093"/>
          </a:xfrm>
          <a:custGeom>
            <a:avLst/>
            <a:gdLst>
              <a:gd name="connsiteX0" fmla="*/ 44566 w 606028"/>
              <a:gd name="connsiteY0" fmla="*/ 121922 h 1177093"/>
              <a:gd name="connsiteX1" fmla="*/ 56306 w 606028"/>
              <a:gd name="connsiteY1" fmla="*/ 130146 h 1177093"/>
              <a:gd name="connsiteX2" fmla="*/ 89440 w 606028"/>
              <a:gd name="connsiteY2" fmla="*/ 152553 h 1177093"/>
              <a:gd name="connsiteX3" fmla="*/ 112384 w 606028"/>
              <a:gd name="connsiteY3" fmla="*/ 169240 h 1177093"/>
              <a:gd name="connsiteX4" fmla="*/ 139141 w 606028"/>
              <a:gd name="connsiteY4" fmla="*/ 188905 h 1177093"/>
              <a:gd name="connsiteX5" fmla="*/ 153444 w 606028"/>
              <a:gd name="connsiteY5" fmla="*/ 200288 h 1177093"/>
              <a:gd name="connsiteX6" fmla="*/ 168223 w 606028"/>
              <a:gd name="connsiteY6" fmla="*/ 212683 h 1177093"/>
              <a:gd name="connsiteX7" fmla="*/ 183896 w 606028"/>
              <a:gd name="connsiteY7" fmla="*/ 225436 h 1177093"/>
              <a:gd name="connsiteX8" fmla="*/ 199748 w 606028"/>
              <a:gd name="connsiteY8" fmla="*/ 239441 h 1177093"/>
              <a:gd name="connsiteX9" fmla="*/ 215898 w 606028"/>
              <a:gd name="connsiteY9" fmla="*/ 254339 h 1177093"/>
              <a:gd name="connsiteX10" fmla="*/ 224182 w 606028"/>
              <a:gd name="connsiteY10" fmla="*/ 261967 h 1177093"/>
              <a:gd name="connsiteX11" fmla="*/ 232405 w 606028"/>
              <a:gd name="connsiteY11" fmla="*/ 269953 h 1177093"/>
              <a:gd name="connsiteX12" fmla="*/ 265718 w 606028"/>
              <a:gd name="connsiteY12" fmla="*/ 303981 h 1177093"/>
              <a:gd name="connsiteX13" fmla="*/ 298793 w 606028"/>
              <a:gd name="connsiteY13" fmla="*/ 341525 h 1177093"/>
              <a:gd name="connsiteX14" fmla="*/ 331212 w 606028"/>
              <a:gd name="connsiteY14" fmla="*/ 382287 h 1177093"/>
              <a:gd name="connsiteX15" fmla="*/ 362320 w 606028"/>
              <a:gd name="connsiteY15" fmla="*/ 426148 h 1177093"/>
              <a:gd name="connsiteX16" fmla="*/ 376980 w 606028"/>
              <a:gd name="connsiteY16" fmla="*/ 449330 h 1177093"/>
              <a:gd name="connsiteX17" fmla="*/ 391640 w 606028"/>
              <a:gd name="connsiteY17" fmla="*/ 472750 h 1177093"/>
              <a:gd name="connsiteX18" fmla="*/ 418934 w 606028"/>
              <a:gd name="connsiteY18" fmla="*/ 521617 h 1177093"/>
              <a:gd name="connsiteX19" fmla="*/ 431985 w 606028"/>
              <a:gd name="connsiteY19" fmla="*/ 546586 h 1177093"/>
              <a:gd name="connsiteX20" fmla="*/ 443963 w 606028"/>
              <a:gd name="connsiteY20" fmla="*/ 572212 h 1177093"/>
              <a:gd name="connsiteX21" fmla="*/ 487228 w 606028"/>
              <a:gd name="connsiteY21" fmla="*/ 676501 h 1177093"/>
              <a:gd name="connsiteX22" fmla="*/ 520600 w 606028"/>
              <a:gd name="connsiteY22" fmla="*/ 781385 h 1177093"/>
              <a:gd name="connsiteX23" fmla="*/ 534188 w 606028"/>
              <a:gd name="connsiteY23" fmla="*/ 832457 h 1177093"/>
              <a:gd name="connsiteX24" fmla="*/ 545689 w 606028"/>
              <a:gd name="connsiteY24" fmla="*/ 881920 h 1177093"/>
              <a:gd name="connsiteX25" fmla="*/ 555403 w 606028"/>
              <a:gd name="connsiteY25" fmla="*/ 929178 h 1177093"/>
              <a:gd name="connsiteX26" fmla="*/ 559873 w 606028"/>
              <a:gd name="connsiteY26" fmla="*/ 951823 h 1177093"/>
              <a:gd name="connsiteX27" fmla="*/ 563687 w 606028"/>
              <a:gd name="connsiteY27" fmla="*/ 973694 h 1177093"/>
              <a:gd name="connsiteX28" fmla="*/ 575724 w 606028"/>
              <a:gd name="connsiteY28" fmla="*/ 1052417 h 1177093"/>
              <a:gd name="connsiteX29" fmla="*/ 583233 w 606028"/>
              <a:gd name="connsiteY29" fmla="*/ 1113799 h 1177093"/>
              <a:gd name="connsiteX30" fmla="*/ 587226 w 606028"/>
              <a:gd name="connsiteY30" fmla="*/ 1153667 h 1177093"/>
              <a:gd name="connsiteX31" fmla="*/ 588418 w 606028"/>
              <a:gd name="connsiteY31" fmla="*/ 1167850 h 1177093"/>
              <a:gd name="connsiteX32" fmla="*/ 588597 w 606028"/>
              <a:gd name="connsiteY32" fmla="*/ 1169698 h 1177093"/>
              <a:gd name="connsiteX33" fmla="*/ 596344 w 606028"/>
              <a:gd name="connsiteY33" fmla="*/ 1177087 h 1177093"/>
              <a:gd name="connsiteX34" fmla="*/ 604747 w 606028"/>
              <a:gd name="connsiteY34" fmla="*/ 1169280 h 1177093"/>
              <a:gd name="connsiteX35" fmla="*/ 605283 w 606028"/>
              <a:gd name="connsiteY35" fmla="*/ 1154740 h 1177093"/>
              <a:gd name="connsiteX36" fmla="*/ 605998 w 606028"/>
              <a:gd name="connsiteY36" fmla="*/ 1114216 h 1177093"/>
              <a:gd name="connsiteX37" fmla="*/ 605343 w 606028"/>
              <a:gd name="connsiteY37" fmla="*/ 1051583 h 1177093"/>
              <a:gd name="connsiteX38" fmla="*/ 601707 w 606028"/>
              <a:gd name="connsiteY38" fmla="*/ 970476 h 1177093"/>
              <a:gd name="connsiteX39" fmla="*/ 600158 w 606028"/>
              <a:gd name="connsiteY39" fmla="*/ 947711 h 1177093"/>
              <a:gd name="connsiteX40" fmla="*/ 598012 w 606028"/>
              <a:gd name="connsiteY40" fmla="*/ 924112 h 1177093"/>
              <a:gd name="connsiteX41" fmla="*/ 593126 w 606028"/>
              <a:gd name="connsiteY41" fmla="*/ 874530 h 1177093"/>
              <a:gd name="connsiteX42" fmla="*/ 577155 w 606028"/>
              <a:gd name="connsiteY42" fmla="*/ 767858 h 1177093"/>
              <a:gd name="connsiteX43" fmla="*/ 551947 w 606028"/>
              <a:gd name="connsiteY43" fmla="*/ 654451 h 1177093"/>
              <a:gd name="connsiteX44" fmla="*/ 514939 w 606028"/>
              <a:gd name="connsiteY44" fmla="*/ 539078 h 1177093"/>
              <a:gd name="connsiteX45" fmla="*/ 504212 w 606028"/>
              <a:gd name="connsiteY45" fmla="*/ 510234 h 1177093"/>
              <a:gd name="connsiteX46" fmla="*/ 492234 w 606028"/>
              <a:gd name="connsiteY46" fmla="*/ 481868 h 1177093"/>
              <a:gd name="connsiteX47" fmla="*/ 466191 w 606028"/>
              <a:gd name="connsiteY47" fmla="*/ 426148 h 1177093"/>
              <a:gd name="connsiteX48" fmla="*/ 451770 w 606028"/>
              <a:gd name="connsiteY48" fmla="*/ 399152 h 1177093"/>
              <a:gd name="connsiteX49" fmla="*/ 437348 w 606028"/>
              <a:gd name="connsiteY49" fmla="*/ 372275 h 1177093"/>
              <a:gd name="connsiteX50" fmla="*/ 405942 w 606028"/>
              <a:gd name="connsiteY50" fmla="*/ 320965 h 1177093"/>
              <a:gd name="connsiteX51" fmla="*/ 372212 w 606028"/>
              <a:gd name="connsiteY51" fmla="*/ 272932 h 1177093"/>
              <a:gd name="connsiteX52" fmla="*/ 337350 w 606028"/>
              <a:gd name="connsiteY52" fmla="*/ 228178 h 1177093"/>
              <a:gd name="connsiteX53" fmla="*/ 301475 w 606028"/>
              <a:gd name="connsiteY53" fmla="*/ 187654 h 1177093"/>
              <a:gd name="connsiteX54" fmla="*/ 292595 w 606028"/>
              <a:gd name="connsiteY54" fmla="*/ 178119 h 1177093"/>
              <a:gd name="connsiteX55" fmla="*/ 283596 w 606028"/>
              <a:gd name="connsiteY55" fmla="*/ 169001 h 1177093"/>
              <a:gd name="connsiteX56" fmla="*/ 265957 w 606028"/>
              <a:gd name="connsiteY56" fmla="*/ 151183 h 1177093"/>
              <a:gd name="connsiteX57" fmla="*/ 231452 w 606028"/>
              <a:gd name="connsiteY57" fmla="*/ 119062 h 1177093"/>
              <a:gd name="connsiteX58" fmla="*/ 215123 w 606028"/>
              <a:gd name="connsiteY58" fmla="*/ 104282 h 1177093"/>
              <a:gd name="connsiteX59" fmla="*/ 199331 w 606028"/>
              <a:gd name="connsiteY59" fmla="*/ 90695 h 1177093"/>
              <a:gd name="connsiteX60" fmla="*/ 169773 w 606028"/>
              <a:gd name="connsiteY60" fmla="*/ 67156 h 1177093"/>
              <a:gd name="connsiteX61" fmla="*/ 144266 w 606028"/>
              <a:gd name="connsiteY61" fmla="*/ 47311 h 1177093"/>
              <a:gd name="connsiteX62" fmla="*/ 107378 w 606028"/>
              <a:gd name="connsiteY62" fmla="*/ 20732 h 1177093"/>
              <a:gd name="connsiteX63" fmla="*/ 94208 w 606028"/>
              <a:gd name="connsiteY63" fmla="*/ 11257 h 1177093"/>
              <a:gd name="connsiteX64" fmla="*/ 93671 w 606028"/>
              <a:gd name="connsiteY64" fmla="*/ 10840 h 1177093"/>
              <a:gd name="connsiteX65" fmla="*/ 10836 w 606028"/>
              <a:gd name="connsiteY65" fmla="*/ 25202 h 1177093"/>
              <a:gd name="connsiteX66" fmla="*/ 25258 w 606028"/>
              <a:gd name="connsiteY66" fmla="*/ 108037 h 1177093"/>
              <a:gd name="connsiteX67" fmla="*/ 44566 w 606028"/>
              <a:gd name="connsiteY67" fmla="*/ 121922 h 117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6028" h="1177093">
                <a:moveTo>
                  <a:pt x="44566" y="121922"/>
                </a:moveTo>
                <a:cubicBezTo>
                  <a:pt x="44566" y="121922"/>
                  <a:pt x="48619" y="124783"/>
                  <a:pt x="56306" y="130146"/>
                </a:cubicBezTo>
                <a:cubicBezTo>
                  <a:pt x="63994" y="135331"/>
                  <a:pt x="75078" y="143316"/>
                  <a:pt x="89440" y="152553"/>
                </a:cubicBezTo>
                <a:cubicBezTo>
                  <a:pt x="96711" y="157023"/>
                  <a:pt x="104100" y="163101"/>
                  <a:pt x="112384" y="169240"/>
                </a:cubicBezTo>
                <a:cubicBezTo>
                  <a:pt x="120548" y="175556"/>
                  <a:pt x="129606" y="181873"/>
                  <a:pt x="139141" y="188905"/>
                </a:cubicBezTo>
                <a:cubicBezTo>
                  <a:pt x="144028" y="192183"/>
                  <a:pt x="148617" y="196295"/>
                  <a:pt x="153444" y="200288"/>
                </a:cubicBezTo>
                <a:cubicBezTo>
                  <a:pt x="158271" y="204281"/>
                  <a:pt x="163158" y="208452"/>
                  <a:pt x="168223" y="212683"/>
                </a:cubicBezTo>
                <a:cubicBezTo>
                  <a:pt x="173229" y="216974"/>
                  <a:pt x="178533" y="221086"/>
                  <a:pt x="183896" y="225436"/>
                </a:cubicBezTo>
                <a:cubicBezTo>
                  <a:pt x="189379" y="229548"/>
                  <a:pt x="194325" y="234673"/>
                  <a:pt x="199748" y="239441"/>
                </a:cubicBezTo>
                <a:cubicBezTo>
                  <a:pt x="205052" y="244268"/>
                  <a:pt x="210415" y="249274"/>
                  <a:pt x="215898" y="254339"/>
                </a:cubicBezTo>
                <a:cubicBezTo>
                  <a:pt x="218639" y="256842"/>
                  <a:pt x="221381" y="259405"/>
                  <a:pt x="224182" y="261967"/>
                </a:cubicBezTo>
                <a:cubicBezTo>
                  <a:pt x="226982" y="264530"/>
                  <a:pt x="229783" y="267092"/>
                  <a:pt x="232405" y="269953"/>
                </a:cubicBezTo>
                <a:cubicBezTo>
                  <a:pt x="243073" y="281156"/>
                  <a:pt x="254336" y="292360"/>
                  <a:pt x="265718" y="303981"/>
                </a:cubicBezTo>
                <a:cubicBezTo>
                  <a:pt x="276445" y="316198"/>
                  <a:pt x="287530" y="328712"/>
                  <a:pt x="298793" y="341525"/>
                </a:cubicBezTo>
                <a:cubicBezTo>
                  <a:pt x="309400" y="354874"/>
                  <a:pt x="320246" y="368461"/>
                  <a:pt x="331212" y="382287"/>
                </a:cubicBezTo>
                <a:cubicBezTo>
                  <a:pt x="341343" y="396828"/>
                  <a:pt x="351950" y="411249"/>
                  <a:pt x="362320" y="426148"/>
                </a:cubicBezTo>
                <a:cubicBezTo>
                  <a:pt x="367206" y="433835"/>
                  <a:pt x="372093" y="441523"/>
                  <a:pt x="376980" y="449330"/>
                </a:cubicBezTo>
                <a:cubicBezTo>
                  <a:pt x="381926" y="457077"/>
                  <a:pt x="387230" y="464586"/>
                  <a:pt x="391640" y="472750"/>
                </a:cubicBezTo>
                <a:cubicBezTo>
                  <a:pt x="400758" y="488900"/>
                  <a:pt x="410531" y="504752"/>
                  <a:pt x="418934" y="521617"/>
                </a:cubicBezTo>
                <a:cubicBezTo>
                  <a:pt x="423284" y="529960"/>
                  <a:pt x="427634" y="538243"/>
                  <a:pt x="431985" y="546586"/>
                </a:cubicBezTo>
                <a:cubicBezTo>
                  <a:pt x="436097" y="555049"/>
                  <a:pt x="439910" y="563690"/>
                  <a:pt x="443963" y="572212"/>
                </a:cubicBezTo>
                <a:cubicBezTo>
                  <a:pt x="460470" y="606180"/>
                  <a:pt x="473939" y="641579"/>
                  <a:pt x="487228" y="676501"/>
                </a:cubicBezTo>
                <a:cubicBezTo>
                  <a:pt x="499385" y="711840"/>
                  <a:pt x="511244" y="746762"/>
                  <a:pt x="520600" y="781385"/>
                </a:cubicBezTo>
                <a:cubicBezTo>
                  <a:pt x="525845" y="798548"/>
                  <a:pt x="529599" y="815771"/>
                  <a:pt x="534188" y="832457"/>
                </a:cubicBezTo>
                <a:cubicBezTo>
                  <a:pt x="538419" y="849263"/>
                  <a:pt x="541994" y="865830"/>
                  <a:pt x="545689" y="881920"/>
                </a:cubicBezTo>
                <a:cubicBezTo>
                  <a:pt x="549146" y="898070"/>
                  <a:pt x="552483" y="913862"/>
                  <a:pt x="555403" y="929178"/>
                </a:cubicBezTo>
                <a:cubicBezTo>
                  <a:pt x="556893" y="936865"/>
                  <a:pt x="558502" y="944374"/>
                  <a:pt x="559873" y="951823"/>
                </a:cubicBezTo>
                <a:cubicBezTo>
                  <a:pt x="561184" y="959272"/>
                  <a:pt x="562435" y="966543"/>
                  <a:pt x="563687" y="973694"/>
                </a:cubicBezTo>
                <a:cubicBezTo>
                  <a:pt x="568335" y="1002359"/>
                  <a:pt x="572566" y="1028818"/>
                  <a:pt x="575724" y="1052417"/>
                </a:cubicBezTo>
                <a:cubicBezTo>
                  <a:pt x="578764" y="1076016"/>
                  <a:pt x="581386" y="1096695"/>
                  <a:pt x="583233" y="1113799"/>
                </a:cubicBezTo>
                <a:cubicBezTo>
                  <a:pt x="584842" y="1130902"/>
                  <a:pt x="586571" y="1144430"/>
                  <a:pt x="587226" y="1153667"/>
                </a:cubicBezTo>
                <a:cubicBezTo>
                  <a:pt x="588001" y="1162904"/>
                  <a:pt x="588418" y="1167850"/>
                  <a:pt x="588418" y="1167850"/>
                </a:cubicBezTo>
                <a:lnTo>
                  <a:pt x="588597" y="1169698"/>
                </a:lnTo>
                <a:cubicBezTo>
                  <a:pt x="588954" y="1173750"/>
                  <a:pt x="592232" y="1176968"/>
                  <a:pt x="596344" y="1177087"/>
                </a:cubicBezTo>
                <a:cubicBezTo>
                  <a:pt x="600813" y="1177266"/>
                  <a:pt x="604568" y="1173750"/>
                  <a:pt x="604747" y="1169280"/>
                </a:cubicBezTo>
                <a:cubicBezTo>
                  <a:pt x="604747" y="1169280"/>
                  <a:pt x="604925" y="1164215"/>
                  <a:pt x="605283" y="1154740"/>
                </a:cubicBezTo>
                <a:cubicBezTo>
                  <a:pt x="605700" y="1145324"/>
                  <a:pt x="605700" y="1131617"/>
                  <a:pt x="605998" y="1114216"/>
                </a:cubicBezTo>
                <a:cubicBezTo>
                  <a:pt x="606117" y="1096815"/>
                  <a:pt x="605879" y="1075719"/>
                  <a:pt x="605343" y="1051583"/>
                </a:cubicBezTo>
                <a:cubicBezTo>
                  <a:pt x="604806" y="1027388"/>
                  <a:pt x="603436" y="1000154"/>
                  <a:pt x="601707" y="970476"/>
                </a:cubicBezTo>
                <a:cubicBezTo>
                  <a:pt x="601171" y="963027"/>
                  <a:pt x="600694" y="955459"/>
                  <a:pt x="600158" y="947711"/>
                </a:cubicBezTo>
                <a:cubicBezTo>
                  <a:pt x="599562" y="939964"/>
                  <a:pt x="598728" y="932157"/>
                  <a:pt x="598012" y="924112"/>
                </a:cubicBezTo>
                <a:cubicBezTo>
                  <a:pt x="596642" y="908082"/>
                  <a:pt x="594914" y="891574"/>
                  <a:pt x="593126" y="874530"/>
                </a:cubicBezTo>
                <a:cubicBezTo>
                  <a:pt x="589073" y="840562"/>
                  <a:pt x="583710" y="804806"/>
                  <a:pt x="577155" y="767858"/>
                </a:cubicBezTo>
                <a:cubicBezTo>
                  <a:pt x="571076" y="730731"/>
                  <a:pt x="561243" y="693127"/>
                  <a:pt x="551947" y="654451"/>
                </a:cubicBezTo>
                <a:cubicBezTo>
                  <a:pt x="541458" y="616132"/>
                  <a:pt x="529837" y="577098"/>
                  <a:pt x="514939" y="539078"/>
                </a:cubicBezTo>
                <a:cubicBezTo>
                  <a:pt x="511304" y="529543"/>
                  <a:pt x="507967" y="519829"/>
                  <a:pt x="504212" y="510234"/>
                </a:cubicBezTo>
                <a:cubicBezTo>
                  <a:pt x="500219" y="500759"/>
                  <a:pt x="496227" y="491343"/>
                  <a:pt x="492234" y="481868"/>
                </a:cubicBezTo>
                <a:cubicBezTo>
                  <a:pt x="484665" y="462738"/>
                  <a:pt x="475011" y="444622"/>
                  <a:pt x="466191" y="426148"/>
                </a:cubicBezTo>
                <a:cubicBezTo>
                  <a:pt x="461901" y="416851"/>
                  <a:pt x="456656" y="408091"/>
                  <a:pt x="451770" y="399152"/>
                </a:cubicBezTo>
                <a:cubicBezTo>
                  <a:pt x="446943" y="390153"/>
                  <a:pt x="442116" y="381214"/>
                  <a:pt x="437348" y="372275"/>
                </a:cubicBezTo>
                <a:cubicBezTo>
                  <a:pt x="427098" y="354874"/>
                  <a:pt x="416431" y="337830"/>
                  <a:pt x="405942" y="320965"/>
                </a:cubicBezTo>
                <a:cubicBezTo>
                  <a:pt x="394500" y="304636"/>
                  <a:pt x="383237" y="288606"/>
                  <a:pt x="372212" y="272932"/>
                </a:cubicBezTo>
                <a:cubicBezTo>
                  <a:pt x="360413" y="257736"/>
                  <a:pt x="348851" y="242719"/>
                  <a:pt x="337350" y="228178"/>
                </a:cubicBezTo>
                <a:cubicBezTo>
                  <a:pt x="325014" y="214292"/>
                  <a:pt x="313036" y="200765"/>
                  <a:pt x="301475" y="187654"/>
                </a:cubicBezTo>
                <a:cubicBezTo>
                  <a:pt x="298674" y="184257"/>
                  <a:pt x="295634" y="181158"/>
                  <a:pt x="292595" y="178119"/>
                </a:cubicBezTo>
                <a:cubicBezTo>
                  <a:pt x="289556" y="175020"/>
                  <a:pt x="286576" y="171981"/>
                  <a:pt x="283596" y="169001"/>
                </a:cubicBezTo>
                <a:cubicBezTo>
                  <a:pt x="277577" y="162923"/>
                  <a:pt x="271737" y="157023"/>
                  <a:pt x="265957" y="151183"/>
                </a:cubicBezTo>
                <a:cubicBezTo>
                  <a:pt x="254634" y="139145"/>
                  <a:pt x="242596" y="129193"/>
                  <a:pt x="231452" y="119062"/>
                </a:cubicBezTo>
                <a:cubicBezTo>
                  <a:pt x="225850" y="113996"/>
                  <a:pt x="220427" y="109050"/>
                  <a:pt x="215123" y="104282"/>
                </a:cubicBezTo>
                <a:cubicBezTo>
                  <a:pt x="209760" y="99515"/>
                  <a:pt x="204694" y="94688"/>
                  <a:pt x="199331" y="90695"/>
                </a:cubicBezTo>
                <a:cubicBezTo>
                  <a:pt x="188843" y="82292"/>
                  <a:pt x="178831" y="74605"/>
                  <a:pt x="169773" y="67156"/>
                </a:cubicBezTo>
                <a:cubicBezTo>
                  <a:pt x="160595" y="59826"/>
                  <a:pt x="152312" y="52674"/>
                  <a:pt x="144266" y="47311"/>
                </a:cubicBezTo>
                <a:cubicBezTo>
                  <a:pt x="128355" y="36226"/>
                  <a:pt x="115959" y="26870"/>
                  <a:pt x="107378" y="20732"/>
                </a:cubicBezTo>
                <a:cubicBezTo>
                  <a:pt x="98796" y="14534"/>
                  <a:pt x="94208" y="11257"/>
                  <a:pt x="94208" y="11257"/>
                </a:cubicBezTo>
                <a:cubicBezTo>
                  <a:pt x="94088" y="11197"/>
                  <a:pt x="93731" y="10899"/>
                  <a:pt x="93671" y="10840"/>
                </a:cubicBezTo>
                <a:cubicBezTo>
                  <a:pt x="66854" y="-8052"/>
                  <a:pt x="29727" y="-1615"/>
                  <a:pt x="10836" y="25202"/>
                </a:cubicBezTo>
                <a:cubicBezTo>
                  <a:pt x="-8055" y="52019"/>
                  <a:pt x="-1619" y="89146"/>
                  <a:pt x="25258" y="108037"/>
                </a:cubicBezTo>
                <a:lnTo>
                  <a:pt x="44566" y="121922"/>
                </a:lnTo>
                <a:close/>
              </a:path>
            </a:pathLst>
          </a:custGeom>
          <a:solidFill>
            <a:srgbClr val="FF6666"/>
          </a:soli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图形 7"/>
          <p:cNvSpPr/>
          <p:nvPr/>
        </p:nvSpPr>
        <p:spPr>
          <a:xfrm>
            <a:off x="3534156" y="5659263"/>
            <a:ext cx="320211" cy="306819"/>
          </a:xfrm>
          <a:custGeom>
            <a:avLst/>
            <a:gdLst>
              <a:gd name="connsiteX0" fmla="*/ 3009 w 147268"/>
              <a:gd name="connsiteY0" fmla="*/ 77761 h 141109"/>
              <a:gd name="connsiteX1" fmla="*/ 8491 w 147268"/>
              <a:gd name="connsiteY1" fmla="*/ 94686 h 141109"/>
              <a:gd name="connsiteX2" fmla="*/ 42221 w 147268"/>
              <a:gd name="connsiteY2" fmla="*/ 99573 h 141109"/>
              <a:gd name="connsiteX3" fmla="*/ 49670 w 147268"/>
              <a:gd name="connsiteY3" fmla="*/ 104996 h 141109"/>
              <a:gd name="connsiteX4" fmla="*/ 64748 w 147268"/>
              <a:gd name="connsiteY4" fmla="*/ 135567 h 141109"/>
              <a:gd name="connsiteX5" fmla="*/ 82507 w 147268"/>
              <a:gd name="connsiteY5" fmla="*/ 135567 h 141109"/>
              <a:gd name="connsiteX6" fmla="*/ 97584 w 147268"/>
              <a:gd name="connsiteY6" fmla="*/ 104996 h 141109"/>
              <a:gd name="connsiteX7" fmla="*/ 105033 w 147268"/>
              <a:gd name="connsiteY7" fmla="*/ 99573 h 141109"/>
              <a:gd name="connsiteX8" fmla="*/ 138763 w 147268"/>
              <a:gd name="connsiteY8" fmla="*/ 94686 h 141109"/>
              <a:gd name="connsiteX9" fmla="*/ 144246 w 147268"/>
              <a:gd name="connsiteY9" fmla="*/ 77761 h 141109"/>
              <a:gd name="connsiteX10" fmla="*/ 119812 w 147268"/>
              <a:gd name="connsiteY10" fmla="*/ 53983 h 141109"/>
              <a:gd name="connsiteX11" fmla="*/ 116952 w 147268"/>
              <a:gd name="connsiteY11" fmla="*/ 45223 h 141109"/>
              <a:gd name="connsiteX12" fmla="*/ 122732 w 147268"/>
              <a:gd name="connsiteY12" fmla="*/ 11612 h 141109"/>
              <a:gd name="connsiteX13" fmla="*/ 108370 w 147268"/>
              <a:gd name="connsiteY13" fmla="*/ 1184 h 141109"/>
              <a:gd name="connsiteX14" fmla="*/ 78216 w 147268"/>
              <a:gd name="connsiteY14" fmla="*/ 17035 h 141109"/>
              <a:gd name="connsiteX15" fmla="*/ 68979 w 147268"/>
              <a:gd name="connsiteY15" fmla="*/ 17035 h 141109"/>
              <a:gd name="connsiteX16" fmla="*/ 38824 w 147268"/>
              <a:gd name="connsiteY16" fmla="*/ 1184 h 141109"/>
              <a:gd name="connsiteX17" fmla="*/ 24403 w 147268"/>
              <a:gd name="connsiteY17" fmla="*/ 11612 h 141109"/>
              <a:gd name="connsiteX18" fmla="*/ 30183 w 147268"/>
              <a:gd name="connsiteY18" fmla="*/ 45223 h 141109"/>
              <a:gd name="connsiteX19" fmla="*/ 27323 w 147268"/>
              <a:gd name="connsiteY19" fmla="*/ 53983 h 141109"/>
              <a:gd name="connsiteX20" fmla="*/ 3009 w 147268"/>
              <a:gd name="connsiteY20" fmla="*/ 77761 h 14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268" h="141109">
                <a:moveTo>
                  <a:pt x="3009" y="77761"/>
                </a:moveTo>
                <a:cubicBezTo>
                  <a:pt x="-2891" y="83482"/>
                  <a:pt x="386" y="93494"/>
                  <a:pt x="8491" y="94686"/>
                </a:cubicBezTo>
                <a:lnTo>
                  <a:pt x="42221" y="99573"/>
                </a:lnTo>
                <a:cubicBezTo>
                  <a:pt x="45439" y="100049"/>
                  <a:pt x="48240" y="102076"/>
                  <a:pt x="49670" y="104996"/>
                </a:cubicBezTo>
                <a:lnTo>
                  <a:pt x="64748" y="135567"/>
                </a:lnTo>
                <a:cubicBezTo>
                  <a:pt x="68383" y="142957"/>
                  <a:pt x="78871" y="142957"/>
                  <a:pt x="82507" y="135567"/>
                </a:cubicBezTo>
                <a:lnTo>
                  <a:pt x="97584" y="104996"/>
                </a:lnTo>
                <a:cubicBezTo>
                  <a:pt x="99014" y="102076"/>
                  <a:pt x="101815" y="100049"/>
                  <a:pt x="105033" y="99573"/>
                </a:cubicBezTo>
                <a:lnTo>
                  <a:pt x="138763" y="94686"/>
                </a:lnTo>
                <a:cubicBezTo>
                  <a:pt x="146927" y="93494"/>
                  <a:pt x="150145" y="83482"/>
                  <a:pt x="144246" y="77761"/>
                </a:cubicBezTo>
                <a:lnTo>
                  <a:pt x="119812" y="53983"/>
                </a:lnTo>
                <a:cubicBezTo>
                  <a:pt x="117488" y="51719"/>
                  <a:pt x="116415" y="48441"/>
                  <a:pt x="116952" y="45223"/>
                </a:cubicBezTo>
                <a:lnTo>
                  <a:pt x="122732" y="11612"/>
                </a:lnTo>
                <a:cubicBezTo>
                  <a:pt x="124103" y="3508"/>
                  <a:pt x="115641" y="-2690"/>
                  <a:pt x="108370" y="1184"/>
                </a:cubicBezTo>
                <a:lnTo>
                  <a:pt x="78216" y="17035"/>
                </a:lnTo>
                <a:cubicBezTo>
                  <a:pt x="75355" y="18585"/>
                  <a:pt x="71899" y="18585"/>
                  <a:pt x="68979" y="17035"/>
                </a:cubicBezTo>
                <a:lnTo>
                  <a:pt x="38824" y="1184"/>
                </a:lnTo>
                <a:cubicBezTo>
                  <a:pt x="31554" y="-2630"/>
                  <a:pt x="23032" y="3567"/>
                  <a:pt x="24403" y="11612"/>
                </a:cubicBezTo>
                <a:lnTo>
                  <a:pt x="30183" y="45223"/>
                </a:lnTo>
                <a:cubicBezTo>
                  <a:pt x="30720" y="48441"/>
                  <a:pt x="29647" y="51719"/>
                  <a:pt x="27323" y="53983"/>
                </a:cubicBezTo>
                <a:lnTo>
                  <a:pt x="3009" y="7776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图形 7"/>
          <p:cNvSpPr/>
          <p:nvPr/>
        </p:nvSpPr>
        <p:spPr>
          <a:xfrm>
            <a:off x="3934305" y="3884782"/>
            <a:ext cx="147328" cy="141109"/>
          </a:xfrm>
          <a:custGeom>
            <a:avLst/>
            <a:gdLst>
              <a:gd name="connsiteX0" fmla="*/ 3009 w 147328"/>
              <a:gd name="connsiteY0" fmla="*/ 77761 h 141109"/>
              <a:gd name="connsiteX1" fmla="*/ 8491 w 147328"/>
              <a:gd name="connsiteY1" fmla="*/ 94686 h 141109"/>
              <a:gd name="connsiteX2" fmla="*/ 42221 w 147328"/>
              <a:gd name="connsiteY2" fmla="*/ 99573 h 141109"/>
              <a:gd name="connsiteX3" fmla="*/ 49670 w 147328"/>
              <a:gd name="connsiteY3" fmla="*/ 104996 h 141109"/>
              <a:gd name="connsiteX4" fmla="*/ 64748 w 147328"/>
              <a:gd name="connsiteY4" fmla="*/ 135567 h 141109"/>
              <a:gd name="connsiteX5" fmla="*/ 82566 w 147328"/>
              <a:gd name="connsiteY5" fmla="*/ 135567 h 141109"/>
              <a:gd name="connsiteX6" fmla="*/ 97643 w 147328"/>
              <a:gd name="connsiteY6" fmla="*/ 104996 h 141109"/>
              <a:gd name="connsiteX7" fmla="*/ 105093 w 147328"/>
              <a:gd name="connsiteY7" fmla="*/ 99573 h 141109"/>
              <a:gd name="connsiteX8" fmla="*/ 138823 w 147328"/>
              <a:gd name="connsiteY8" fmla="*/ 94686 h 141109"/>
              <a:gd name="connsiteX9" fmla="*/ 144305 w 147328"/>
              <a:gd name="connsiteY9" fmla="*/ 77761 h 141109"/>
              <a:gd name="connsiteX10" fmla="*/ 119872 w 147328"/>
              <a:gd name="connsiteY10" fmla="*/ 53983 h 141109"/>
              <a:gd name="connsiteX11" fmla="*/ 117011 w 147328"/>
              <a:gd name="connsiteY11" fmla="*/ 45223 h 141109"/>
              <a:gd name="connsiteX12" fmla="*/ 122792 w 147328"/>
              <a:gd name="connsiteY12" fmla="*/ 11612 h 141109"/>
              <a:gd name="connsiteX13" fmla="*/ 108370 w 147328"/>
              <a:gd name="connsiteY13" fmla="*/ 1184 h 141109"/>
              <a:gd name="connsiteX14" fmla="*/ 78216 w 147328"/>
              <a:gd name="connsiteY14" fmla="*/ 17035 h 141109"/>
              <a:gd name="connsiteX15" fmla="*/ 68979 w 147328"/>
              <a:gd name="connsiteY15" fmla="*/ 17035 h 141109"/>
              <a:gd name="connsiteX16" fmla="*/ 38824 w 147328"/>
              <a:gd name="connsiteY16" fmla="*/ 1184 h 141109"/>
              <a:gd name="connsiteX17" fmla="*/ 24403 w 147328"/>
              <a:gd name="connsiteY17" fmla="*/ 11612 h 141109"/>
              <a:gd name="connsiteX18" fmla="*/ 30183 w 147328"/>
              <a:gd name="connsiteY18" fmla="*/ 45223 h 141109"/>
              <a:gd name="connsiteX19" fmla="*/ 27323 w 147328"/>
              <a:gd name="connsiteY19" fmla="*/ 53983 h 141109"/>
              <a:gd name="connsiteX20" fmla="*/ 3009 w 147328"/>
              <a:gd name="connsiteY20" fmla="*/ 77761 h 14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328" h="141109">
                <a:moveTo>
                  <a:pt x="3009" y="77761"/>
                </a:moveTo>
                <a:cubicBezTo>
                  <a:pt x="-2891" y="83482"/>
                  <a:pt x="386" y="93494"/>
                  <a:pt x="8491" y="94686"/>
                </a:cubicBezTo>
                <a:lnTo>
                  <a:pt x="42221" y="99573"/>
                </a:lnTo>
                <a:cubicBezTo>
                  <a:pt x="45439" y="100049"/>
                  <a:pt x="48240" y="102076"/>
                  <a:pt x="49670" y="104996"/>
                </a:cubicBezTo>
                <a:lnTo>
                  <a:pt x="64748" y="135567"/>
                </a:lnTo>
                <a:cubicBezTo>
                  <a:pt x="68383" y="142957"/>
                  <a:pt x="78871" y="142957"/>
                  <a:pt x="82566" y="135567"/>
                </a:cubicBezTo>
                <a:lnTo>
                  <a:pt x="97643" y="104996"/>
                </a:lnTo>
                <a:cubicBezTo>
                  <a:pt x="99074" y="102076"/>
                  <a:pt x="101874" y="100049"/>
                  <a:pt x="105093" y="99573"/>
                </a:cubicBezTo>
                <a:lnTo>
                  <a:pt x="138823" y="94686"/>
                </a:lnTo>
                <a:cubicBezTo>
                  <a:pt x="146987" y="93494"/>
                  <a:pt x="150205" y="83482"/>
                  <a:pt x="144305" y="77761"/>
                </a:cubicBezTo>
                <a:lnTo>
                  <a:pt x="119872" y="53983"/>
                </a:lnTo>
                <a:cubicBezTo>
                  <a:pt x="117548" y="51719"/>
                  <a:pt x="116475" y="48441"/>
                  <a:pt x="117011" y="45223"/>
                </a:cubicBezTo>
                <a:lnTo>
                  <a:pt x="122792" y="11612"/>
                </a:lnTo>
                <a:cubicBezTo>
                  <a:pt x="124162" y="3508"/>
                  <a:pt x="115700" y="-2690"/>
                  <a:pt x="108370" y="1184"/>
                </a:cubicBezTo>
                <a:lnTo>
                  <a:pt x="78216" y="17035"/>
                </a:lnTo>
                <a:cubicBezTo>
                  <a:pt x="75355" y="18585"/>
                  <a:pt x="71899" y="18585"/>
                  <a:pt x="68979" y="17035"/>
                </a:cubicBezTo>
                <a:lnTo>
                  <a:pt x="38824" y="1184"/>
                </a:lnTo>
                <a:cubicBezTo>
                  <a:pt x="31554" y="-2630"/>
                  <a:pt x="23032" y="3567"/>
                  <a:pt x="24403" y="11612"/>
                </a:cubicBezTo>
                <a:lnTo>
                  <a:pt x="30183" y="45223"/>
                </a:lnTo>
                <a:cubicBezTo>
                  <a:pt x="30720" y="48441"/>
                  <a:pt x="29647" y="51719"/>
                  <a:pt x="27323" y="53983"/>
                </a:cubicBezTo>
                <a:lnTo>
                  <a:pt x="3009" y="7776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图形 7"/>
          <p:cNvSpPr/>
          <p:nvPr/>
        </p:nvSpPr>
        <p:spPr>
          <a:xfrm>
            <a:off x="9252960" y="3605666"/>
            <a:ext cx="166644" cy="159667"/>
          </a:xfrm>
          <a:custGeom>
            <a:avLst/>
            <a:gdLst>
              <a:gd name="connsiteX0" fmla="*/ 3407 w 166644"/>
              <a:gd name="connsiteY0" fmla="*/ 88036 h 159667"/>
              <a:gd name="connsiteX1" fmla="*/ 9605 w 166644"/>
              <a:gd name="connsiteY1" fmla="*/ 107165 h 159667"/>
              <a:gd name="connsiteX2" fmla="*/ 47745 w 166644"/>
              <a:gd name="connsiteY2" fmla="*/ 112708 h 159667"/>
              <a:gd name="connsiteX3" fmla="*/ 56207 w 166644"/>
              <a:gd name="connsiteY3" fmla="*/ 118846 h 159667"/>
              <a:gd name="connsiteX4" fmla="*/ 73251 w 166644"/>
              <a:gd name="connsiteY4" fmla="*/ 153410 h 159667"/>
              <a:gd name="connsiteX5" fmla="*/ 93393 w 166644"/>
              <a:gd name="connsiteY5" fmla="*/ 153410 h 159667"/>
              <a:gd name="connsiteX6" fmla="*/ 110437 w 166644"/>
              <a:gd name="connsiteY6" fmla="*/ 118846 h 159667"/>
              <a:gd name="connsiteX7" fmla="*/ 118899 w 166644"/>
              <a:gd name="connsiteY7" fmla="*/ 112708 h 159667"/>
              <a:gd name="connsiteX8" fmla="*/ 157039 w 166644"/>
              <a:gd name="connsiteY8" fmla="*/ 107165 h 159667"/>
              <a:gd name="connsiteX9" fmla="*/ 163237 w 166644"/>
              <a:gd name="connsiteY9" fmla="*/ 88036 h 159667"/>
              <a:gd name="connsiteX10" fmla="*/ 135645 w 166644"/>
              <a:gd name="connsiteY10" fmla="*/ 61100 h 159667"/>
              <a:gd name="connsiteX11" fmla="*/ 132427 w 166644"/>
              <a:gd name="connsiteY11" fmla="*/ 51147 h 159667"/>
              <a:gd name="connsiteX12" fmla="*/ 138923 w 166644"/>
              <a:gd name="connsiteY12" fmla="*/ 13127 h 159667"/>
              <a:gd name="connsiteX13" fmla="*/ 122654 w 166644"/>
              <a:gd name="connsiteY13" fmla="*/ 1327 h 159667"/>
              <a:gd name="connsiteX14" fmla="*/ 88507 w 166644"/>
              <a:gd name="connsiteY14" fmla="*/ 19265 h 159667"/>
              <a:gd name="connsiteX15" fmla="*/ 78078 w 166644"/>
              <a:gd name="connsiteY15" fmla="*/ 19265 h 159667"/>
              <a:gd name="connsiteX16" fmla="*/ 43931 w 166644"/>
              <a:gd name="connsiteY16" fmla="*/ 1327 h 159667"/>
              <a:gd name="connsiteX17" fmla="*/ 27662 w 166644"/>
              <a:gd name="connsiteY17" fmla="*/ 13127 h 159667"/>
              <a:gd name="connsiteX18" fmla="*/ 34157 w 166644"/>
              <a:gd name="connsiteY18" fmla="*/ 51147 h 159667"/>
              <a:gd name="connsiteX19" fmla="*/ 30939 w 166644"/>
              <a:gd name="connsiteY19" fmla="*/ 61100 h 159667"/>
              <a:gd name="connsiteX20" fmla="*/ 3407 w 166644"/>
              <a:gd name="connsiteY20" fmla="*/ 88036 h 15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644" h="159667">
                <a:moveTo>
                  <a:pt x="3407" y="88036"/>
                </a:moveTo>
                <a:cubicBezTo>
                  <a:pt x="-3267" y="94532"/>
                  <a:pt x="427" y="105854"/>
                  <a:pt x="9605" y="107165"/>
                </a:cubicBezTo>
                <a:lnTo>
                  <a:pt x="47745" y="112708"/>
                </a:lnTo>
                <a:cubicBezTo>
                  <a:pt x="51380" y="113244"/>
                  <a:pt x="54538" y="115509"/>
                  <a:pt x="56207" y="118846"/>
                </a:cubicBezTo>
                <a:lnTo>
                  <a:pt x="73251" y="153410"/>
                </a:lnTo>
                <a:cubicBezTo>
                  <a:pt x="77363" y="161753"/>
                  <a:pt x="89222" y="161753"/>
                  <a:pt x="93393" y="153410"/>
                </a:cubicBezTo>
                <a:lnTo>
                  <a:pt x="110437" y="118846"/>
                </a:lnTo>
                <a:cubicBezTo>
                  <a:pt x="112046" y="115509"/>
                  <a:pt x="115205" y="113244"/>
                  <a:pt x="118899" y="112708"/>
                </a:cubicBezTo>
                <a:lnTo>
                  <a:pt x="157039" y="107165"/>
                </a:lnTo>
                <a:cubicBezTo>
                  <a:pt x="166217" y="105854"/>
                  <a:pt x="169912" y="94532"/>
                  <a:pt x="163237" y="88036"/>
                </a:cubicBezTo>
                <a:lnTo>
                  <a:pt x="135645" y="61100"/>
                </a:lnTo>
                <a:cubicBezTo>
                  <a:pt x="133023" y="58537"/>
                  <a:pt x="131772" y="54783"/>
                  <a:pt x="132427" y="51147"/>
                </a:cubicBezTo>
                <a:lnTo>
                  <a:pt x="138923" y="13127"/>
                </a:lnTo>
                <a:cubicBezTo>
                  <a:pt x="140472" y="3949"/>
                  <a:pt x="130878" y="-3023"/>
                  <a:pt x="122654" y="1327"/>
                </a:cubicBezTo>
                <a:lnTo>
                  <a:pt x="88507" y="19265"/>
                </a:lnTo>
                <a:cubicBezTo>
                  <a:pt x="85229" y="20993"/>
                  <a:pt x="81355" y="20993"/>
                  <a:pt x="78078" y="19265"/>
                </a:cubicBezTo>
                <a:lnTo>
                  <a:pt x="43931" y="1327"/>
                </a:lnTo>
                <a:cubicBezTo>
                  <a:pt x="35707" y="-3023"/>
                  <a:pt x="26053" y="4009"/>
                  <a:pt x="27662" y="13127"/>
                </a:cubicBezTo>
                <a:lnTo>
                  <a:pt x="34157" y="51147"/>
                </a:lnTo>
                <a:cubicBezTo>
                  <a:pt x="34753" y="54783"/>
                  <a:pt x="33561" y="58477"/>
                  <a:pt x="30939" y="61100"/>
                </a:cubicBezTo>
                <a:lnTo>
                  <a:pt x="3407" y="88036"/>
                </a:lnTo>
                <a:close/>
              </a:path>
            </a:pathLst>
          </a:custGeom>
          <a:solidFill>
            <a:srgbClr val="FFFFFF"/>
          </a:soli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图形 7"/>
          <p:cNvSpPr/>
          <p:nvPr/>
        </p:nvSpPr>
        <p:spPr>
          <a:xfrm>
            <a:off x="9339091" y="3360172"/>
            <a:ext cx="193912" cy="185676"/>
          </a:xfrm>
          <a:custGeom>
            <a:avLst/>
            <a:gdLst>
              <a:gd name="connsiteX0" fmla="*/ 3953 w 193912"/>
              <a:gd name="connsiteY0" fmla="*/ 102349 h 185676"/>
              <a:gd name="connsiteX1" fmla="*/ 11164 w 193912"/>
              <a:gd name="connsiteY1" fmla="*/ 124578 h 185676"/>
              <a:gd name="connsiteX2" fmla="*/ 55561 w 193912"/>
              <a:gd name="connsiteY2" fmla="*/ 131014 h 185676"/>
              <a:gd name="connsiteX3" fmla="*/ 65394 w 193912"/>
              <a:gd name="connsiteY3" fmla="*/ 138165 h 185676"/>
              <a:gd name="connsiteX4" fmla="*/ 85239 w 193912"/>
              <a:gd name="connsiteY4" fmla="*/ 178391 h 185676"/>
              <a:gd name="connsiteX5" fmla="*/ 108659 w 193912"/>
              <a:gd name="connsiteY5" fmla="*/ 178391 h 185676"/>
              <a:gd name="connsiteX6" fmla="*/ 128504 w 193912"/>
              <a:gd name="connsiteY6" fmla="*/ 138165 h 185676"/>
              <a:gd name="connsiteX7" fmla="*/ 138337 w 193912"/>
              <a:gd name="connsiteY7" fmla="*/ 131014 h 185676"/>
              <a:gd name="connsiteX8" fmla="*/ 182734 w 193912"/>
              <a:gd name="connsiteY8" fmla="*/ 124578 h 185676"/>
              <a:gd name="connsiteX9" fmla="*/ 189945 w 193912"/>
              <a:gd name="connsiteY9" fmla="*/ 102349 h 185676"/>
              <a:gd name="connsiteX10" fmla="*/ 157824 w 193912"/>
              <a:gd name="connsiteY10" fmla="*/ 71063 h 185676"/>
              <a:gd name="connsiteX11" fmla="*/ 154070 w 193912"/>
              <a:gd name="connsiteY11" fmla="*/ 59502 h 185676"/>
              <a:gd name="connsiteX12" fmla="*/ 161638 w 193912"/>
              <a:gd name="connsiteY12" fmla="*/ 15283 h 185676"/>
              <a:gd name="connsiteX13" fmla="*/ 142687 w 193912"/>
              <a:gd name="connsiteY13" fmla="*/ 1517 h 185676"/>
              <a:gd name="connsiteX14" fmla="*/ 102998 w 193912"/>
              <a:gd name="connsiteY14" fmla="*/ 22375 h 185676"/>
              <a:gd name="connsiteX15" fmla="*/ 90841 w 193912"/>
              <a:gd name="connsiteY15" fmla="*/ 22375 h 185676"/>
              <a:gd name="connsiteX16" fmla="*/ 51151 w 193912"/>
              <a:gd name="connsiteY16" fmla="*/ 1517 h 185676"/>
              <a:gd name="connsiteX17" fmla="*/ 32201 w 193912"/>
              <a:gd name="connsiteY17" fmla="*/ 15283 h 185676"/>
              <a:gd name="connsiteX18" fmla="*/ 39769 w 193912"/>
              <a:gd name="connsiteY18" fmla="*/ 59502 h 185676"/>
              <a:gd name="connsiteX19" fmla="*/ 36015 w 193912"/>
              <a:gd name="connsiteY19" fmla="*/ 71063 h 185676"/>
              <a:gd name="connsiteX20" fmla="*/ 3953 w 193912"/>
              <a:gd name="connsiteY20" fmla="*/ 10234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912" h="185676">
                <a:moveTo>
                  <a:pt x="3953" y="102349"/>
                </a:moveTo>
                <a:cubicBezTo>
                  <a:pt x="-3794" y="109918"/>
                  <a:pt x="497" y="123028"/>
                  <a:pt x="11164" y="124578"/>
                </a:cubicBezTo>
                <a:lnTo>
                  <a:pt x="55561" y="131014"/>
                </a:lnTo>
                <a:cubicBezTo>
                  <a:pt x="59793" y="131610"/>
                  <a:pt x="63487" y="134292"/>
                  <a:pt x="65394" y="138165"/>
                </a:cubicBezTo>
                <a:lnTo>
                  <a:pt x="85239" y="178391"/>
                </a:lnTo>
                <a:cubicBezTo>
                  <a:pt x="90007" y="188105"/>
                  <a:pt x="103832" y="188105"/>
                  <a:pt x="108659" y="178391"/>
                </a:cubicBezTo>
                <a:lnTo>
                  <a:pt x="128504" y="138165"/>
                </a:lnTo>
                <a:cubicBezTo>
                  <a:pt x="130411" y="134292"/>
                  <a:pt x="134046" y="131669"/>
                  <a:pt x="138337" y="131014"/>
                </a:cubicBezTo>
                <a:lnTo>
                  <a:pt x="182734" y="124578"/>
                </a:lnTo>
                <a:cubicBezTo>
                  <a:pt x="193461" y="123028"/>
                  <a:pt x="197692" y="109858"/>
                  <a:pt x="189945" y="102349"/>
                </a:cubicBezTo>
                <a:lnTo>
                  <a:pt x="157824" y="71063"/>
                </a:lnTo>
                <a:cubicBezTo>
                  <a:pt x="154725" y="68083"/>
                  <a:pt x="153355" y="63733"/>
                  <a:pt x="154070" y="59502"/>
                </a:cubicBezTo>
                <a:lnTo>
                  <a:pt x="161638" y="15283"/>
                </a:lnTo>
                <a:cubicBezTo>
                  <a:pt x="163485" y="4616"/>
                  <a:pt x="152282" y="-3489"/>
                  <a:pt x="142687" y="1517"/>
                </a:cubicBezTo>
                <a:lnTo>
                  <a:pt x="102998" y="22375"/>
                </a:lnTo>
                <a:cubicBezTo>
                  <a:pt x="99184" y="24341"/>
                  <a:pt x="94655" y="24341"/>
                  <a:pt x="90841" y="22375"/>
                </a:cubicBezTo>
                <a:lnTo>
                  <a:pt x="51151" y="1517"/>
                </a:lnTo>
                <a:cubicBezTo>
                  <a:pt x="41557" y="-3489"/>
                  <a:pt x="30413" y="4616"/>
                  <a:pt x="32201" y="15283"/>
                </a:cubicBezTo>
                <a:lnTo>
                  <a:pt x="39769" y="59502"/>
                </a:lnTo>
                <a:cubicBezTo>
                  <a:pt x="40484" y="63733"/>
                  <a:pt x="39113" y="68083"/>
                  <a:pt x="36015" y="71063"/>
                </a:cubicBezTo>
                <a:lnTo>
                  <a:pt x="3953" y="10234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图形 7"/>
          <p:cNvSpPr/>
          <p:nvPr/>
        </p:nvSpPr>
        <p:spPr>
          <a:xfrm>
            <a:off x="2580141" y="4705391"/>
            <a:ext cx="562372" cy="562372"/>
          </a:xfrm>
          <a:custGeom>
            <a:avLst/>
            <a:gdLst>
              <a:gd name="connsiteX0" fmla="*/ 195110 w 195109"/>
              <a:gd name="connsiteY0" fmla="*/ 97555 h 195109"/>
              <a:gd name="connsiteX1" fmla="*/ 97555 w 195109"/>
              <a:gd name="connsiteY1" fmla="*/ 0 h 195109"/>
              <a:gd name="connsiteX2" fmla="*/ 0 w 195109"/>
              <a:gd name="connsiteY2" fmla="*/ 97555 h 195109"/>
              <a:gd name="connsiteX3" fmla="*/ 97555 w 195109"/>
              <a:gd name="connsiteY3" fmla="*/ 195110 h 195109"/>
              <a:gd name="connsiteX4" fmla="*/ 195110 w 195109"/>
              <a:gd name="connsiteY4" fmla="*/ 97555 h 195109"/>
              <a:gd name="connsiteX5" fmla="*/ 52681 w 195109"/>
              <a:gd name="connsiteY5" fmla="*/ 97555 h 195109"/>
              <a:gd name="connsiteX6" fmla="*/ 97614 w 195109"/>
              <a:gd name="connsiteY6" fmla="*/ 52621 h 195109"/>
              <a:gd name="connsiteX7" fmla="*/ 142548 w 195109"/>
              <a:gd name="connsiteY7" fmla="*/ 97555 h 195109"/>
              <a:gd name="connsiteX8" fmla="*/ 97614 w 195109"/>
              <a:gd name="connsiteY8" fmla="*/ 142488 h 195109"/>
              <a:gd name="connsiteX9" fmla="*/ 52681 w 195109"/>
              <a:gd name="connsiteY9" fmla="*/ 97555 h 19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109" h="195109">
                <a:moveTo>
                  <a:pt x="195110" y="97555"/>
                </a:moveTo>
                <a:cubicBezTo>
                  <a:pt x="195110" y="43742"/>
                  <a:pt x="151368" y="0"/>
                  <a:pt x="97555" y="0"/>
                </a:cubicBezTo>
                <a:cubicBezTo>
                  <a:pt x="43742" y="0"/>
                  <a:pt x="0" y="43742"/>
                  <a:pt x="0" y="97555"/>
                </a:cubicBezTo>
                <a:cubicBezTo>
                  <a:pt x="0" y="151368"/>
                  <a:pt x="43742" y="195110"/>
                  <a:pt x="97555" y="195110"/>
                </a:cubicBezTo>
                <a:cubicBezTo>
                  <a:pt x="151368" y="195110"/>
                  <a:pt x="195110" y="151308"/>
                  <a:pt x="195110" y="97555"/>
                </a:cubicBezTo>
                <a:close/>
                <a:moveTo>
                  <a:pt x="52681" y="97555"/>
                </a:moveTo>
                <a:cubicBezTo>
                  <a:pt x="52681" y="72764"/>
                  <a:pt x="72823" y="52621"/>
                  <a:pt x="97614" y="52621"/>
                </a:cubicBezTo>
                <a:cubicBezTo>
                  <a:pt x="122405" y="52621"/>
                  <a:pt x="142548" y="72764"/>
                  <a:pt x="142548" y="97555"/>
                </a:cubicBezTo>
                <a:cubicBezTo>
                  <a:pt x="142548" y="122286"/>
                  <a:pt x="122405" y="142488"/>
                  <a:pt x="97614" y="142488"/>
                </a:cubicBezTo>
                <a:cubicBezTo>
                  <a:pt x="72823" y="142488"/>
                  <a:pt x="52681" y="122286"/>
                  <a:pt x="52681" y="97555"/>
                </a:cubicBezTo>
                <a:close/>
              </a:path>
            </a:pathLst>
          </a:custGeom>
          <a:gradFill>
            <a:gsLst>
              <a:gs pos="503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图形 7"/>
          <p:cNvSpPr/>
          <p:nvPr/>
        </p:nvSpPr>
        <p:spPr>
          <a:xfrm>
            <a:off x="8928669" y="4748226"/>
            <a:ext cx="407613" cy="407613"/>
          </a:xfrm>
          <a:custGeom>
            <a:avLst/>
            <a:gdLst>
              <a:gd name="connsiteX0" fmla="*/ 195110 w 195109"/>
              <a:gd name="connsiteY0" fmla="*/ 97555 h 195109"/>
              <a:gd name="connsiteX1" fmla="*/ 97555 w 195109"/>
              <a:gd name="connsiteY1" fmla="*/ 0 h 195109"/>
              <a:gd name="connsiteX2" fmla="*/ 0 w 195109"/>
              <a:gd name="connsiteY2" fmla="*/ 97555 h 195109"/>
              <a:gd name="connsiteX3" fmla="*/ 97555 w 195109"/>
              <a:gd name="connsiteY3" fmla="*/ 195110 h 195109"/>
              <a:gd name="connsiteX4" fmla="*/ 195110 w 195109"/>
              <a:gd name="connsiteY4" fmla="*/ 97555 h 195109"/>
              <a:gd name="connsiteX5" fmla="*/ 52621 w 195109"/>
              <a:gd name="connsiteY5" fmla="*/ 97555 h 195109"/>
              <a:gd name="connsiteX6" fmla="*/ 97555 w 195109"/>
              <a:gd name="connsiteY6" fmla="*/ 52621 h 195109"/>
              <a:gd name="connsiteX7" fmla="*/ 142489 w 195109"/>
              <a:gd name="connsiteY7" fmla="*/ 97555 h 195109"/>
              <a:gd name="connsiteX8" fmla="*/ 97555 w 195109"/>
              <a:gd name="connsiteY8" fmla="*/ 142488 h 195109"/>
              <a:gd name="connsiteX9" fmla="*/ 52621 w 195109"/>
              <a:gd name="connsiteY9" fmla="*/ 97555 h 19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109" h="195109">
                <a:moveTo>
                  <a:pt x="195110" y="97555"/>
                </a:moveTo>
                <a:cubicBezTo>
                  <a:pt x="195110" y="43801"/>
                  <a:pt x="151368" y="0"/>
                  <a:pt x="97555" y="0"/>
                </a:cubicBezTo>
                <a:cubicBezTo>
                  <a:pt x="43742" y="0"/>
                  <a:pt x="0" y="43742"/>
                  <a:pt x="0" y="97555"/>
                </a:cubicBezTo>
                <a:cubicBezTo>
                  <a:pt x="0" y="151368"/>
                  <a:pt x="43742" y="195110"/>
                  <a:pt x="97555" y="195110"/>
                </a:cubicBezTo>
                <a:cubicBezTo>
                  <a:pt x="151308" y="195110"/>
                  <a:pt x="195110" y="151368"/>
                  <a:pt x="195110" y="97555"/>
                </a:cubicBezTo>
                <a:close/>
                <a:moveTo>
                  <a:pt x="52621" y="97555"/>
                </a:moveTo>
                <a:cubicBezTo>
                  <a:pt x="52621" y="72764"/>
                  <a:pt x="72764" y="52621"/>
                  <a:pt x="97555" y="52621"/>
                </a:cubicBezTo>
                <a:cubicBezTo>
                  <a:pt x="122346" y="52621"/>
                  <a:pt x="142489" y="72764"/>
                  <a:pt x="142489" y="97555"/>
                </a:cubicBezTo>
                <a:cubicBezTo>
                  <a:pt x="142489" y="122346"/>
                  <a:pt x="122346" y="142488"/>
                  <a:pt x="97555" y="142488"/>
                </a:cubicBezTo>
                <a:cubicBezTo>
                  <a:pt x="72764" y="142488"/>
                  <a:pt x="52621" y="122346"/>
                  <a:pt x="52621" y="97555"/>
                </a:cubicBezTo>
                <a:close/>
              </a:path>
            </a:pathLst>
          </a:custGeom>
          <a:gradFill>
            <a:gsLst>
              <a:gs pos="503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图形 7"/>
          <p:cNvSpPr/>
          <p:nvPr/>
        </p:nvSpPr>
        <p:spPr>
          <a:xfrm>
            <a:off x="6563070" y="4197732"/>
            <a:ext cx="148328" cy="215279"/>
          </a:xfrm>
          <a:custGeom>
            <a:avLst/>
            <a:gdLst>
              <a:gd name="connsiteX0" fmla="*/ 0 w 148328"/>
              <a:gd name="connsiteY0" fmla="*/ 27 h 215279"/>
              <a:gd name="connsiteX1" fmla="*/ 73777 w 148328"/>
              <a:gd name="connsiteY1" fmla="*/ 215279 h 215279"/>
              <a:gd name="connsiteX2" fmla="*/ 148329 w 148328"/>
              <a:gd name="connsiteY2" fmla="*/ 21421 h 215279"/>
              <a:gd name="connsiteX3" fmla="*/ 0 w 148328"/>
              <a:gd name="connsiteY3" fmla="*/ 27 h 21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28" h="215279">
                <a:moveTo>
                  <a:pt x="0" y="27"/>
                </a:moveTo>
                <a:cubicBezTo>
                  <a:pt x="9058" y="84114"/>
                  <a:pt x="36173" y="157533"/>
                  <a:pt x="73777" y="215279"/>
                </a:cubicBezTo>
                <a:cubicBezTo>
                  <a:pt x="80988" y="150084"/>
                  <a:pt x="105004" y="82743"/>
                  <a:pt x="148329" y="21421"/>
                </a:cubicBezTo>
                <a:cubicBezTo>
                  <a:pt x="101667" y="6880"/>
                  <a:pt x="51608" y="-509"/>
                  <a:pt x="0" y="27"/>
                </a:cubicBezTo>
                <a:close/>
              </a:path>
            </a:pathLst>
          </a:custGeom>
          <a:gradFill>
            <a:gsLst>
              <a:gs pos="503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图形 7"/>
          <p:cNvSpPr/>
          <p:nvPr/>
        </p:nvSpPr>
        <p:spPr>
          <a:xfrm>
            <a:off x="6944350" y="3641751"/>
            <a:ext cx="262629" cy="333843"/>
          </a:xfrm>
          <a:custGeom>
            <a:avLst/>
            <a:gdLst>
              <a:gd name="connsiteX0" fmla="*/ 262629 w 262629"/>
              <a:gd name="connsiteY0" fmla="*/ 0 h 333843"/>
              <a:gd name="connsiteX1" fmla="*/ 0 w 262629"/>
              <a:gd name="connsiteY1" fmla="*/ 177470 h 333843"/>
              <a:gd name="connsiteX2" fmla="*/ 166922 w 262629"/>
              <a:gd name="connsiteY2" fmla="*/ 333844 h 333843"/>
              <a:gd name="connsiteX3" fmla="*/ 262629 w 262629"/>
              <a:gd name="connsiteY3" fmla="*/ 0 h 33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629" h="333843">
                <a:moveTo>
                  <a:pt x="262629" y="0"/>
                </a:moveTo>
                <a:cubicBezTo>
                  <a:pt x="196659" y="75207"/>
                  <a:pt x="107745" y="138555"/>
                  <a:pt x="0" y="177470"/>
                </a:cubicBezTo>
                <a:cubicBezTo>
                  <a:pt x="45709" y="236408"/>
                  <a:pt x="101905" y="289387"/>
                  <a:pt x="166922" y="333844"/>
                </a:cubicBezTo>
                <a:cubicBezTo>
                  <a:pt x="229018" y="220675"/>
                  <a:pt x="259292" y="105123"/>
                  <a:pt x="26262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图形 7"/>
          <p:cNvSpPr/>
          <p:nvPr/>
        </p:nvSpPr>
        <p:spPr>
          <a:xfrm>
            <a:off x="5862582" y="2829571"/>
            <a:ext cx="224506" cy="347252"/>
          </a:xfrm>
          <a:custGeom>
            <a:avLst/>
            <a:gdLst>
              <a:gd name="connsiteX0" fmla="*/ 224506 w 224506"/>
              <a:gd name="connsiteY0" fmla="*/ 105898 h 347252"/>
              <a:gd name="connsiteX1" fmla="*/ 21828 w 224506"/>
              <a:gd name="connsiteY1" fmla="*/ 0 h 347252"/>
              <a:gd name="connsiteX2" fmla="*/ 19027 w 224506"/>
              <a:gd name="connsiteY2" fmla="*/ 347252 h 347252"/>
              <a:gd name="connsiteX3" fmla="*/ 224506 w 224506"/>
              <a:gd name="connsiteY3" fmla="*/ 105898 h 3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06" h="347252">
                <a:moveTo>
                  <a:pt x="224506" y="105898"/>
                </a:moveTo>
                <a:cubicBezTo>
                  <a:pt x="164674" y="61322"/>
                  <a:pt x="96320" y="25327"/>
                  <a:pt x="21828" y="0"/>
                </a:cubicBezTo>
                <a:cubicBezTo>
                  <a:pt x="-7671" y="125623"/>
                  <a:pt x="-5943" y="245049"/>
                  <a:pt x="19027" y="347252"/>
                </a:cubicBezTo>
                <a:cubicBezTo>
                  <a:pt x="62411" y="257147"/>
                  <a:pt x="131123" y="172285"/>
                  <a:pt x="224506" y="105898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图形 7"/>
          <p:cNvSpPr/>
          <p:nvPr/>
        </p:nvSpPr>
        <p:spPr>
          <a:xfrm>
            <a:off x="3437866" y="3176823"/>
            <a:ext cx="243559" cy="315965"/>
          </a:xfrm>
          <a:custGeom>
            <a:avLst/>
            <a:gdLst>
              <a:gd name="connsiteX0" fmla="*/ 243559 w 243559"/>
              <a:gd name="connsiteY0" fmla="*/ 247552 h 315965"/>
              <a:gd name="connsiteX1" fmla="*/ 0 w 243559"/>
              <a:gd name="connsiteY1" fmla="*/ 0 h 315965"/>
              <a:gd name="connsiteX2" fmla="*/ 25327 w 243559"/>
              <a:gd name="connsiteY2" fmla="*/ 315966 h 315965"/>
              <a:gd name="connsiteX3" fmla="*/ 243559 w 243559"/>
              <a:gd name="connsiteY3" fmla="*/ 247552 h 31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59" h="315965">
                <a:moveTo>
                  <a:pt x="243559" y="247552"/>
                </a:moveTo>
                <a:cubicBezTo>
                  <a:pt x="175623" y="137840"/>
                  <a:pt x="89867" y="54647"/>
                  <a:pt x="0" y="0"/>
                </a:cubicBezTo>
                <a:cubicBezTo>
                  <a:pt x="33015" y="94456"/>
                  <a:pt x="44457" y="203036"/>
                  <a:pt x="25327" y="315966"/>
                </a:cubicBezTo>
                <a:cubicBezTo>
                  <a:pt x="99164" y="305179"/>
                  <a:pt x="172941" y="282295"/>
                  <a:pt x="243559" y="24755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图形 7"/>
          <p:cNvSpPr/>
          <p:nvPr/>
        </p:nvSpPr>
        <p:spPr>
          <a:xfrm>
            <a:off x="8058766" y="3271017"/>
            <a:ext cx="243559" cy="315965"/>
          </a:xfrm>
          <a:custGeom>
            <a:avLst/>
            <a:gdLst>
              <a:gd name="connsiteX0" fmla="*/ 0 w 243559"/>
              <a:gd name="connsiteY0" fmla="*/ 247552 h 315965"/>
              <a:gd name="connsiteX1" fmla="*/ 218232 w 243559"/>
              <a:gd name="connsiteY1" fmla="*/ 315966 h 315965"/>
              <a:gd name="connsiteX2" fmla="*/ 243559 w 243559"/>
              <a:gd name="connsiteY2" fmla="*/ 0 h 315965"/>
              <a:gd name="connsiteX3" fmla="*/ 0 w 243559"/>
              <a:gd name="connsiteY3" fmla="*/ 247552 h 31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59" h="315965">
                <a:moveTo>
                  <a:pt x="0" y="247552"/>
                </a:moveTo>
                <a:cubicBezTo>
                  <a:pt x="70619" y="282295"/>
                  <a:pt x="144395" y="305179"/>
                  <a:pt x="218232" y="315966"/>
                </a:cubicBezTo>
                <a:cubicBezTo>
                  <a:pt x="199102" y="202976"/>
                  <a:pt x="210544" y="94456"/>
                  <a:pt x="243559" y="0"/>
                </a:cubicBezTo>
                <a:cubicBezTo>
                  <a:pt x="153632" y="54647"/>
                  <a:pt x="67937" y="137840"/>
                  <a:pt x="0" y="24755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图形 7"/>
          <p:cNvSpPr/>
          <p:nvPr/>
        </p:nvSpPr>
        <p:spPr>
          <a:xfrm>
            <a:off x="5288898" y="4807998"/>
            <a:ext cx="237540" cy="175801"/>
          </a:xfrm>
          <a:custGeom>
            <a:avLst/>
            <a:gdLst>
              <a:gd name="connsiteX0" fmla="*/ 237540 w 237540"/>
              <a:gd name="connsiteY0" fmla="*/ 0 h 175801"/>
              <a:gd name="connsiteX1" fmla="*/ 0 w 237540"/>
              <a:gd name="connsiteY1" fmla="*/ 5423 h 175801"/>
              <a:gd name="connsiteX2" fmla="*/ 18117 w 237540"/>
              <a:gd name="connsiteY2" fmla="*/ 175801 h 175801"/>
              <a:gd name="connsiteX3" fmla="*/ 237540 w 237540"/>
              <a:gd name="connsiteY3" fmla="*/ 0 h 17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0" h="175801">
                <a:moveTo>
                  <a:pt x="237540" y="0"/>
                </a:moveTo>
                <a:cubicBezTo>
                  <a:pt x="160784" y="21394"/>
                  <a:pt x="79140" y="23599"/>
                  <a:pt x="0" y="5423"/>
                </a:cubicBezTo>
                <a:cubicBezTo>
                  <a:pt x="894" y="62454"/>
                  <a:pt x="6972" y="119485"/>
                  <a:pt x="18117" y="175801"/>
                </a:cubicBezTo>
                <a:cubicBezTo>
                  <a:pt x="114241" y="131285"/>
                  <a:pt x="188078" y="67996"/>
                  <a:pt x="237540" y="0"/>
                </a:cubicBezTo>
                <a:close/>
              </a:path>
            </a:pathLst>
          </a:custGeom>
          <a:solidFill>
            <a:srgbClr val="FF6666"/>
          </a:soli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图形 7"/>
          <p:cNvSpPr/>
          <p:nvPr/>
        </p:nvSpPr>
        <p:spPr>
          <a:xfrm>
            <a:off x="7005493" y="4609909"/>
            <a:ext cx="140328" cy="159651"/>
          </a:xfrm>
          <a:custGeom>
            <a:avLst/>
            <a:gdLst>
              <a:gd name="connsiteX0" fmla="*/ 136410 w 140328"/>
              <a:gd name="connsiteY0" fmla="*/ 0 h 159651"/>
              <a:gd name="connsiteX1" fmla="*/ 0 w 140328"/>
              <a:gd name="connsiteY1" fmla="*/ 88079 h 159651"/>
              <a:gd name="connsiteX2" fmla="*/ 136291 w 140328"/>
              <a:gd name="connsiteY2" fmla="*/ 159651 h 159651"/>
              <a:gd name="connsiteX3" fmla="*/ 136410 w 140328"/>
              <a:gd name="connsiteY3" fmla="*/ 0 h 15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328" h="159651">
                <a:moveTo>
                  <a:pt x="136410" y="0"/>
                </a:moveTo>
                <a:cubicBezTo>
                  <a:pt x="106553" y="37067"/>
                  <a:pt x="60249" y="70261"/>
                  <a:pt x="0" y="88079"/>
                </a:cubicBezTo>
                <a:cubicBezTo>
                  <a:pt x="35697" y="120975"/>
                  <a:pt x="82239" y="146600"/>
                  <a:pt x="136291" y="159651"/>
                </a:cubicBezTo>
                <a:cubicBezTo>
                  <a:pt x="141654" y="105362"/>
                  <a:pt x="141654" y="51906"/>
                  <a:pt x="13641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图形 7"/>
          <p:cNvSpPr/>
          <p:nvPr/>
        </p:nvSpPr>
        <p:spPr>
          <a:xfrm>
            <a:off x="7523481" y="3740914"/>
            <a:ext cx="198506" cy="135401"/>
          </a:xfrm>
          <a:custGeom>
            <a:avLst/>
            <a:gdLst>
              <a:gd name="connsiteX0" fmla="*/ 94992 w 198506"/>
              <a:gd name="connsiteY0" fmla="*/ 0 h 135401"/>
              <a:gd name="connsiteX1" fmla="*/ 0 w 198506"/>
              <a:gd name="connsiteY1" fmla="*/ 128901 h 135401"/>
              <a:gd name="connsiteX2" fmla="*/ 198506 w 198506"/>
              <a:gd name="connsiteY2" fmla="*/ 115135 h 135401"/>
              <a:gd name="connsiteX3" fmla="*/ 94992 w 198506"/>
              <a:gd name="connsiteY3" fmla="*/ 0 h 13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506" h="135401">
                <a:moveTo>
                  <a:pt x="94992" y="0"/>
                </a:moveTo>
                <a:cubicBezTo>
                  <a:pt x="73777" y="45470"/>
                  <a:pt x="42014" y="89629"/>
                  <a:pt x="0" y="128901"/>
                </a:cubicBezTo>
                <a:cubicBezTo>
                  <a:pt x="67281" y="141058"/>
                  <a:pt x="135516" y="135993"/>
                  <a:pt x="198506" y="115135"/>
                </a:cubicBezTo>
                <a:cubicBezTo>
                  <a:pt x="153215" y="84385"/>
                  <a:pt x="117996" y="44457"/>
                  <a:pt x="9499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图形 7"/>
          <p:cNvSpPr/>
          <p:nvPr/>
        </p:nvSpPr>
        <p:spPr>
          <a:xfrm>
            <a:off x="4916080" y="4564975"/>
            <a:ext cx="267098" cy="138385"/>
          </a:xfrm>
          <a:custGeom>
            <a:avLst/>
            <a:gdLst>
              <a:gd name="connsiteX0" fmla="*/ 93145 w 267098"/>
              <a:gd name="connsiteY0" fmla="*/ 0 h 138385"/>
              <a:gd name="connsiteX1" fmla="*/ 0 w 267098"/>
              <a:gd name="connsiteY1" fmla="*/ 135814 h 138385"/>
              <a:gd name="connsiteX2" fmla="*/ 267099 w 267098"/>
              <a:gd name="connsiteY2" fmla="*/ 95290 h 138385"/>
              <a:gd name="connsiteX3" fmla="*/ 93145 w 267098"/>
              <a:gd name="connsiteY3" fmla="*/ 0 h 13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98" h="138385">
                <a:moveTo>
                  <a:pt x="93145" y="0"/>
                </a:moveTo>
                <a:cubicBezTo>
                  <a:pt x="68831" y="47019"/>
                  <a:pt x="37723" y="92787"/>
                  <a:pt x="0" y="135814"/>
                </a:cubicBezTo>
                <a:cubicBezTo>
                  <a:pt x="94456" y="144872"/>
                  <a:pt x="186111" y="129676"/>
                  <a:pt x="267099" y="95290"/>
                </a:cubicBezTo>
                <a:cubicBezTo>
                  <a:pt x="197315" y="77353"/>
                  <a:pt x="137900" y="43205"/>
                  <a:pt x="93145" y="0"/>
                </a:cubicBezTo>
                <a:close/>
              </a:path>
            </a:pathLst>
          </a:custGeom>
          <a:gradFill>
            <a:gsLst>
              <a:gs pos="503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图形 7"/>
          <p:cNvSpPr/>
          <p:nvPr/>
        </p:nvSpPr>
        <p:spPr>
          <a:xfrm>
            <a:off x="6096929" y="4644593"/>
            <a:ext cx="239989" cy="326811"/>
          </a:xfrm>
          <a:custGeom>
            <a:avLst/>
            <a:gdLst>
              <a:gd name="connsiteX0" fmla="*/ 178721 w 239989"/>
              <a:gd name="connsiteY0" fmla="*/ 0 h 326811"/>
              <a:gd name="connsiteX1" fmla="*/ 0 w 239989"/>
              <a:gd name="connsiteY1" fmla="*/ 200592 h 326811"/>
              <a:gd name="connsiteX2" fmla="*/ 230985 w 239989"/>
              <a:gd name="connsiteY2" fmla="*/ 326812 h 326811"/>
              <a:gd name="connsiteX3" fmla="*/ 178721 w 239989"/>
              <a:gd name="connsiteY3" fmla="*/ 0 h 32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89" h="326811">
                <a:moveTo>
                  <a:pt x="178721" y="0"/>
                </a:moveTo>
                <a:cubicBezTo>
                  <a:pt x="142488" y="82478"/>
                  <a:pt x="78604" y="150832"/>
                  <a:pt x="0" y="200592"/>
                </a:cubicBezTo>
                <a:cubicBezTo>
                  <a:pt x="80511" y="234739"/>
                  <a:pt x="158340" y="276872"/>
                  <a:pt x="230985" y="326812"/>
                </a:cubicBezTo>
                <a:cubicBezTo>
                  <a:pt x="253392" y="213584"/>
                  <a:pt x="233250" y="101369"/>
                  <a:pt x="178721" y="0"/>
                </a:cubicBezTo>
                <a:close/>
              </a:path>
            </a:pathLst>
          </a:custGeom>
          <a:gradFill>
            <a:gsLst>
              <a:gs pos="503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图形 7"/>
          <p:cNvSpPr/>
          <p:nvPr/>
        </p:nvSpPr>
        <p:spPr>
          <a:xfrm>
            <a:off x="6486194" y="5620975"/>
            <a:ext cx="936573" cy="716196"/>
          </a:xfrm>
          <a:custGeom>
            <a:avLst/>
            <a:gdLst>
              <a:gd name="connsiteX0" fmla="*/ 0 w 936573"/>
              <a:gd name="connsiteY0" fmla="*/ 448383 h 716196"/>
              <a:gd name="connsiteX1" fmla="*/ 0 w 936573"/>
              <a:gd name="connsiteY1" fmla="*/ 716196 h 716196"/>
              <a:gd name="connsiteX2" fmla="*/ 936574 w 936573"/>
              <a:gd name="connsiteY2" fmla="*/ 201486 h 716196"/>
              <a:gd name="connsiteX3" fmla="*/ 936574 w 936573"/>
              <a:gd name="connsiteY3" fmla="*/ 0 h 71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6573" h="716196">
                <a:moveTo>
                  <a:pt x="0" y="448383"/>
                </a:moveTo>
                <a:lnTo>
                  <a:pt x="0" y="716196"/>
                </a:lnTo>
                <a:lnTo>
                  <a:pt x="936574" y="201486"/>
                </a:lnTo>
                <a:lnTo>
                  <a:pt x="936574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图形 7"/>
          <p:cNvSpPr/>
          <p:nvPr/>
        </p:nvSpPr>
        <p:spPr>
          <a:xfrm>
            <a:off x="6944350" y="5783189"/>
            <a:ext cx="201486" cy="1281561"/>
          </a:xfrm>
          <a:custGeom>
            <a:avLst/>
            <a:gdLst>
              <a:gd name="connsiteX0" fmla="*/ 57389 w 201486"/>
              <a:gd name="connsiteY0" fmla="*/ 80571 h 1281561"/>
              <a:gd name="connsiteX1" fmla="*/ 0 w 201486"/>
              <a:gd name="connsiteY1" fmla="*/ 0 h 1281561"/>
              <a:gd name="connsiteX2" fmla="*/ 0 w 201486"/>
              <a:gd name="connsiteY2" fmla="*/ 1281561 h 1281561"/>
              <a:gd name="connsiteX3" fmla="*/ 201486 w 201486"/>
              <a:gd name="connsiteY3" fmla="*/ 1174472 h 1281561"/>
              <a:gd name="connsiteX4" fmla="*/ 201486 w 201486"/>
              <a:gd name="connsiteY4" fmla="*/ 0 h 12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486" h="1281561">
                <a:moveTo>
                  <a:pt x="57389" y="80571"/>
                </a:moveTo>
                <a:lnTo>
                  <a:pt x="0" y="0"/>
                </a:lnTo>
                <a:lnTo>
                  <a:pt x="0" y="1281561"/>
                </a:lnTo>
                <a:lnTo>
                  <a:pt x="201486" y="1174472"/>
                </a:lnTo>
                <a:lnTo>
                  <a:pt x="201486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图形 7"/>
          <p:cNvSpPr/>
          <p:nvPr/>
        </p:nvSpPr>
        <p:spPr>
          <a:xfrm>
            <a:off x="6149848" y="6054995"/>
            <a:ext cx="336346" cy="282175"/>
          </a:xfrm>
          <a:custGeom>
            <a:avLst/>
            <a:gdLst>
              <a:gd name="connsiteX0" fmla="*/ 336347 w 336346"/>
              <a:gd name="connsiteY0" fmla="*/ 14362 h 282175"/>
              <a:gd name="connsiteX1" fmla="*/ 18176 w 336346"/>
              <a:gd name="connsiteY1" fmla="*/ 0 h 282175"/>
              <a:gd name="connsiteX2" fmla="*/ 0 w 336346"/>
              <a:gd name="connsiteY2" fmla="*/ 251247 h 282175"/>
              <a:gd name="connsiteX3" fmla="*/ 336347 w 336346"/>
              <a:gd name="connsiteY3" fmla="*/ 282176 h 2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46" h="282175">
                <a:moveTo>
                  <a:pt x="336347" y="14362"/>
                </a:moveTo>
                <a:lnTo>
                  <a:pt x="18176" y="0"/>
                </a:lnTo>
                <a:lnTo>
                  <a:pt x="0" y="251247"/>
                </a:lnTo>
                <a:lnTo>
                  <a:pt x="336347" y="28217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图形 7"/>
          <p:cNvSpPr/>
          <p:nvPr/>
        </p:nvSpPr>
        <p:spPr>
          <a:xfrm>
            <a:off x="6149907" y="6054987"/>
            <a:ext cx="604041" cy="1253143"/>
          </a:xfrm>
          <a:custGeom>
            <a:avLst/>
            <a:gdLst>
              <a:gd name="connsiteX0" fmla="*/ 10608 w 604041"/>
              <a:gd name="connsiteY0" fmla="*/ 8 h 1253143"/>
              <a:gd name="connsiteX1" fmla="*/ 0 w 604041"/>
              <a:gd name="connsiteY1" fmla="*/ 251196 h 1253143"/>
              <a:gd name="connsiteX2" fmla="*/ 364534 w 604041"/>
              <a:gd name="connsiteY2" fmla="*/ 812806 h 1253143"/>
              <a:gd name="connsiteX3" fmla="*/ 596354 w 604041"/>
              <a:gd name="connsiteY3" fmla="*/ 1253144 h 1253143"/>
              <a:gd name="connsiteX4" fmla="*/ 604041 w 604041"/>
              <a:gd name="connsiteY4" fmla="*/ 920194 h 1253143"/>
              <a:gd name="connsiteX5" fmla="*/ 508095 w 604041"/>
              <a:gd name="connsiteY5" fmla="*/ 827585 h 1253143"/>
              <a:gd name="connsiteX6" fmla="*/ 515366 w 604041"/>
              <a:gd name="connsiteY6" fmla="*/ 653155 h 1253143"/>
              <a:gd name="connsiteX7" fmla="*/ 10608 w 604041"/>
              <a:gd name="connsiteY7" fmla="*/ 8 h 12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041" h="1253143">
                <a:moveTo>
                  <a:pt x="10608" y="8"/>
                </a:moveTo>
                <a:lnTo>
                  <a:pt x="0" y="251196"/>
                </a:lnTo>
                <a:cubicBezTo>
                  <a:pt x="0" y="251196"/>
                  <a:pt x="445343" y="466031"/>
                  <a:pt x="364534" y="812806"/>
                </a:cubicBezTo>
                <a:cubicBezTo>
                  <a:pt x="283725" y="1159522"/>
                  <a:pt x="596354" y="1253144"/>
                  <a:pt x="596354" y="1253144"/>
                </a:cubicBezTo>
                <a:lnTo>
                  <a:pt x="604041" y="920194"/>
                </a:lnTo>
                <a:cubicBezTo>
                  <a:pt x="604041" y="920194"/>
                  <a:pt x="525974" y="946952"/>
                  <a:pt x="508095" y="827585"/>
                </a:cubicBezTo>
                <a:cubicBezTo>
                  <a:pt x="502136" y="787837"/>
                  <a:pt x="502851" y="731818"/>
                  <a:pt x="515366" y="653155"/>
                </a:cubicBezTo>
                <a:cubicBezTo>
                  <a:pt x="565365" y="338620"/>
                  <a:pt x="134026" y="-1958"/>
                  <a:pt x="10608" y="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图形 7"/>
          <p:cNvSpPr/>
          <p:nvPr/>
        </p:nvSpPr>
        <p:spPr>
          <a:xfrm>
            <a:off x="4403634" y="5900290"/>
            <a:ext cx="157565" cy="285096"/>
          </a:xfrm>
          <a:custGeom>
            <a:avLst/>
            <a:gdLst>
              <a:gd name="connsiteX0" fmla="*/ 0 w 157565"/>
              <a:gd name="connsiteY0" fmla="*/ 0 h 285096"/>
              <a:gd name="connsiteX1" fmla="*/ 0 w 157565"/>
              <a:gd name="connsiteY1" fmla="*/ 271151 h 285096"/>
              <a:gd name="connsiteX2" fmla="*/ 153096 w 157565"/>
              <a:gd name="connsiteY2" fmla="*/ 285096 h 285096"/>
              <a:gd name="connsiteX3" fmla="*/ 157566 w 157565"/>
              <a:gd name="connsiteY3" fmla="*/ 12396 h 28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565" h="285096">
                <a:moveTo>
                  <a:pt x="0" y="0"/>
                </a:moveTo>
                <a:lnTo>
                  <a:pt x="0" y="271151"/>
                </a:lnTo>
                <a:lnTo>
                  <a:pt x="153096" y="285096"/>
                </a:lnTo>
                <a:lnTo>
                  <a:pt x="157566" y="1239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图形 7"/>
          <p:cNvSpPr/>
          <p:nvPr/>
        </p:nvSpPr>
        <p:spPr>
          <a:xfrm>
            <a:off x="4429209" y="5912745"/>
            <a:ext cx="131990" cy="282496"/>
          </a:xfrm>
          <a:custGeom>
            <a:avLst/>
            <a:gdLst>
              <a:gd name="connsiteX0" fmla="*/ 123767 w 131990"/>
              <a:gd name="connsiteY0" fmla="*/ 274727 h 282496"/>
              <a:gd name="connsiteX1" fmla="*/ 127521 w 131990"/>
              <a:gd name="connsiteY1" fmla="*/ 272701 h 282496"/>
              <a:gd name="connsiteX2" fmla="*/ 131991 w 131990"/>
              <a:gd name="connsiteY2" fmla="*/ 0 h 282496"/>
              <a:gd name="connsiteX3" fmla="*/ 9526 w 131990"/>
              <a:gd name="connsiteY3" fmla="*/ 147494 h 282496"/>
              <a:gd name="connsiteX4" fmla="*/ 123767 w 131990"/>
              <a:gd name="connsiteY4" fmla="*/ 274727 h 28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90" h="282496">
                <a:moveTo>
                  <a:pt x="123767" y="274727"/>
                </a:moveTo>
                <a:cubicBezTo>
                  <a:pt x="125018" y="274071"/>
                  <a:pt x="126270" y="273356"/>
                  <a:pt x="127521" y="272701"/>
                </a:cubicBezTo>
                <a:lnTo>
                  <a:pt x="131991" y="0"/>
                </a:lnTo>
                <a:lnTo>
                  <a:pt x="9526" y="147494"/>
                </a:lnTo>
                <a:cubicBezTo>
                  <a:pt x="-28137" y="202797"/>
                  <a:pt x="53327" y="312569"/>
                  <a:pt x="123767" y="274727"/>
                </a:cubicBezTo>
                <a:close/>
              </a:path>
            </a:pathLst>
          </a:custGeom>
          <a:solidFill>
            <a:srgbClr val="FAB140"/>
          </a:soli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图形 7"/>
          <p:cNvSpPr/>
          <p:nvPr/>
        </p:nvSpPr>
        <p:spPr>
          <a:xfrm>
            <a:off x="4410289" y="5912745"/>
            <a:ext cx="150910" cy="282333"/>
          </a:xfrm>
          <a:custGeom>
            <a:avLst/>
            <a:gdLst>
              <a:gd name="connsiteX0" fmla="*/ 117121 w 150910"/>
              <a:gd name="connsiteY0" fmla="*/ 274727 h 282333"/>
              <a:gd name="connsiteX1" fmla="*/ 120876 w 150910"/>
              <a:gd name="connsiteY1" fmla="*/ 272701 h 282333"/>
              <a:gd name="connsiteX2" fmla="*/ 150911 w 150910"/>
              <a:gd name="connsiteY2" fmla="*/ 0 h 282333"/>
              <a:gd name="connsiteX3" fmla="*/ 10151 w 150910"/>
              <a:gd name="connsiteY3" fmla="*/ 144455 h 282333"/>
              <a:gd name="connsiteX4" fmla="*/ 117121 w 150910"/>
              <a:gd name="connsiteY4" fmla="*/ 274727 h 28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10" h="282333">
                <a:moveTo>
                  <a:pt x="117121" y="274727"/>
                </a:moveTo>
                <a:cubicBezTo>
                  <a:pt x="118373" y="274071"/>
                  <a:pt x="119624" y="273356"/>
                  <a:pt x="120876" y="272701"/>
                </a:cubicBezTo>
                <a:lnTo>
                  <a:pt x="150911" y="0"/>
                </a:lnTo>
                <a:lnTo>
                  <a:pt x="10151" y="144455"/>
                </a:lnTo>
                <a:cubicBezTo>
                  <a:pt x="-27513" y="199758"/>
                  <a:pt x="46681" y="312569"/>
                  <a:pt x="117121" y="274727"/>
                </a:cubicBezTo>
                <a:close/>
              </a:path>
            </a:pathLst>
          </a:custGeom>
          <a:solidFill>
            <a:srgbClr val="330B0B">
              <a:alpha val="20000"/>
            </a:srgbClr>
          </a:soli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图形 7"/>
          <p:cNvSpPr/>
          <p:nvPr/>
        </p:nvSpPr>
        <p:spPr>
          <a:xfrm>
            <a:off x="6487148" y="4632793"/>
            <a:ext cx="1510937" cy="1230966"/>
          </a:xfrm>
          <a:custGeom>
            <a:avLst/>
            <a:gdLst>
              <a:gd name="connsiteX0" fmla="*/ 930614 w 1510937"/>
              <a:gd name="connsiteY0" fmla="*/ 0 h 1230966"/>
              <a:gd name="connsiteX1" fmla="*/ 0 w 1510937"/>
              <a:gd name="connsiteY1" fmla="*/ 494568 h 1230966"/>
              <a:gd name="connsiteX2" fmla="*/ 514591 w 1510937"/>
              <a:gd name="connsiteY2" fmla="*/ 1230966 h 1230966"/>
              <a:gd name="connsiteX3" fmla="*/ 1510938 w 1510937"/>
              <a:gd name="connsiteY3" fmla="*/ 673945 h 123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937" h="1230966">
                <a:moveTo>
                  <a:pt x="930614" y="0"/>
                </a:moveTo>
                <a:lnTo>
                  <a:pt x="0" y="494568"/>
                </a:lnTo>
                <a:lnTo>
                  <a:pt x="514591" y="1230966"/>
                </a:lnTo>
                <a:lnTo>
                  <a:pt x="1510938" y="67394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  <a:tileRect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图形 7"/>
          <p:cNvSpPr/>
          <p:nvPr/>
        </p:nvSpPr>
        <p:spPr>
          <a:xfrm>
            <a:off x="6486194" y="5131592"/>
            <a:ext cx="937467" cy="923403"/>
          </a:xfrm>
          <a:custGeom>
            <a:avLst/>
            <a:gdLst>
              <a:gd name="connsiteX0" fmla="*/ 936574 w 937467"/>
              <a:gd name="connsiteY0" fmla="*/ 497607 h 923403"/>
              <a:gd name="connsiteX1" fmla="*/ 515545 w 937467"/>
              <a:gd name="connsiteY1" fmla="*/ 732167 h 923403"/>
              <a:gd name="connsiteX2" fmla="*/ 46424 w 937467"/>
              <a:gd name="connsiteY2" fmla="*/ 60845 h 923403"/>
              <a:gd name="connsiteX3" fmla="*/ 0 w 937467"/>
              <a:gd name="connsiteY3" fmla="*/ 0 h 923403"/>
              <a:gd name="connsiteX4" fmla="*/ 404701 w 937467"/>
              <a:gd name="connsiteY4" fmla="*/ 923403 h 923403"/>
              <a:gd name="connsiteX5" fmla="*/ 937468 w 937467"/>
              <a:gd name="connsiteY5" fmla="*/ 561193 h 92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467" h="923403">
                <a:moveTo>
                  <a:pt x="936574" y="497607"/>
                </a:moveTo>
                <a:lnTo>
                  <a:pt x="515545" y="732167"/>
                </a:lnTo>
                <a:lnTo>
                  <a:pt x="46424" y="60845"/>
                </a:lnTo>
                <a:lnTo>
                  <a:pt x="0" y="0"/>
                </a:lnTo>
                <a:lnTo>
                  <a:pt x="404701" y="923403"/>
                </a:lnTo>
                <a:lnTo>
                  <a:pt x="937468" y="561193"/>
                </a:lnTo>
                <a:close/>
              </a:path>
            </a:pathLst>
          </a:custGeom>
          <a:solidFill>
            <a:srgbClr val="330B0B">
              <a:alpha val="20000"/>
            </a:srgbClr>
          </a:soli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图形 7"/>
          <p:cNvSpPr/>
          <p:nvPr/>
        </p:nvSpPr>
        <p:spPr>
          <a:xfrm>
            <a:off x="6168024" y="6055046"/>
            <a:ext cx="319124" cy="217823"/>
          </a:xfrm>
          <a:custGeom>
            <a:avLst/>
            <a:gdLst>
              <a:gd name="connsiteX0" fmla="*/ 319124 w 319124"/>
              <a:gd name="connsiteY0" fmla="*/ 217823 h 217823"/>
              <a:gd name="connsiteX1" fmla="*/ 319124 w 319124"/>
              <a:gd name="connsiteY1" fmla="*/ 152449 h 217823"/>
              <a:gd name="connsiteX2" fmla="*/ 0 w 319124"/>
              <a:gd name="connsiteY2" fmla="*/ 9 h 217823"/>
              <a:gd name="connsiteX3" fmla="*/ 57329 w 319124"/>
              <a:gd name="connsiteY3" fmla="*/ 17172 h 217823"/>
              <a:gd name="connsiteX4" fmla="*/ 319124 w 319124"/>
              <a:gd name="connsiteY4" fmla="*/ 217823 h 21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24" h="217823">
                <a:moveTo>
                  <a:pt x="319124" y="217823"/>
                </a:moveTo>
                <a:lnTo>
                  <a:pt x="319124" y="152449"/>
                </a:lnTo>
                <a:cubicBezTo>
                  <a:pt x="216802" y="59185"/>
                  <a:pt x="52025" y="-826"/>
                  <a:pt x="0" y="9"/>
                </a:cubicBezTo>
                <a:lnTo>
                  <a:pt x="57329" y="17172"/>
                </a:lnTo>
                <a:cubicBezTo>
                  <a:pt x="130033" y="48756"/>
                  <a:pt x="231521" y="122295"/>
                  <a:pt x="319124" y="217823"/>
                </a:cubicBezTo>
                <a:close/>
              </a:path>
            </a:pathLst>
          </a:custGeom>
          <a:solidFill>
            <a:srgbClr val="330B0B">
              <a:alpha val="20000"/>
            </a:srgbClr>
          </a:soli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图形 7"/>
          <p:cNvSpPr/>
          <p:nvPr/>
        </p:nvSpPr>
        <p:spPr>
          <a:xfrm>
            <a:off x="3794826" y="4982429"/>
            <a:ext cx="2692322" cy="570668"/>
          </a:xfrm>
          <a:custGeom>
            <a:avLst/>
            <a:gdLst>
              <a:gd name="connsiteX0" fmla="*/ 2692322 w 2692322"/>
              <a:gd name="connsiteY0" fmla="*/ 144932 h 570668"/>
              <a:gd name="connsiteX1" fmla="*/ 608392 w 2692322"/>
              <a:gd name="connsiteY1" fmla="*/ 0 h 570668"/>
              <a:gd name="connsiteX2" fmla="*/ 0 w 2692322"/>
              <a:gd name="connsiteY2" fmla="*/ 365369 h 570668"/>
              <a:gd name="connsiteX3" fmla="*/ 2118197 w 2692322"/>
              <a:gd name="connsiteY3" fmla="*/ 570669 h 5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322" h="570668">
                <a:moveTo>
                  <a:pt x="2692322" y="144932"/>
                </a:moveTo>
                <a:lnTo>
                  <a:pt x="608392" y="0"/>
                </a:lnTo>
                <a:lnTo>
                  <a:pt x="0" y="365369"/>
                </a:lnTo>
                <a:lnTo>
                  <a:pt x="2118197" y="570669"/>
                </a:lnTo>
                <a:close/>
              </a:path>
            </a:pathLst>
          </a:custGeom>
          <a:solidFill>
            <a:srgbClr val="E70F10"/>
          </a:soli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图形 7"/>
          <p:cNvSpPr/>
          <p:nvPr/>
        </p:nvSpPr>
        <p:spPr>
          <a:xfrm>
            <a:off x="4403634" y="5131592"/>
            <a:ext cx="2082560" cy="570728"/>
          </a:xfrm>
          <a:custGeom>
            <a:avLst/>
            <a:gdLst>
              <a:gd name="connsiteX0" fmla="*/ 0 w 2082560"/>
              <a:gd name="connsiteY0" fmla="*/ 59653 h 570728"/>
              <a:gd name="connsiteX1" fmla="*/ 0 w 2082560"/>
              <a:gd name="connsiteY1" fmla="*/ 413878 h 570728"/>
              <a:gd name="connsiteX2" fmla="*/ 1509388 w 2082560"/>
              <a:gd name="connsiteY2" fmla="*/ 570728 h 570728"/>
              <a:gd name="connsiteX3" fmla="*/ 2082560 w 2082560"/>
              <a:gd name="connsiteY3" fmla="*/ 0 h 57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560" h="570728">
                <a:moveTo>
                  <a:pt x="0" y="59653"/>
                </a:moveTo>
                <a:lnTo>
                  <a:pt x="0" y="413878"/>
                </a:lnTo>
                <a:lnTo>
                  <a:pt x="1509388" y="570728"/>
                </a:lnTo>
                <a:lnTo>
                  <a:pt x="2082560" y="0"/>
                </a:lnTo>
                <a:close/>
              </a:path>
            </a:pathLst>
          </a:custGeom>
          <a:solidFill>
            <a:srgbClr val="330B0B">
              <a:alpha val="20000"/>
            </a:srgbClr>
          </a:solidFill>
          <a:ln w="594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图形 7"/>
          <p:cNvSpPr/>
          <p:nvPr/>
        </p:nvSpPr>
        <p:spPr>
          <a:xfrm>
            <a:off x="4429209" y="5912745"/>
            <a:ext cx="131990" cy="282496"/>
          </a:xfrm>
          <a:custGeom>
            <a:avLst/>
            <a:gdLst>
              <a:gd name="connsiteX0" fmla="*/ 123767 w 131990"/>
              <a:gd name="connsiteY0" fmla="*/ 274727 h 282496"/>
              <a:gd name="connsiteX1" fmla="*/ 127521 w 131990"/>
              <a:gd name="connsiteY1" fmla="*/ 272701 h 282496"/>
              <a:gd name="connsiteX2" fmla="*/ 131991 w 131990"/>
              <a:gd name="connsiteY2" fmla="*/ 0 h 282496"/>
              <a:gd name="connsiteX3" fmla="*/ 9526 w 131990"/>
              <a:gd name="connsiteY3" fmla="*/ 147494 h 282496"/>
              <a:gd name="connsiteX4" fmla="*/ 123767 w 131990"/>
              <a:gd name="connsiteY4" fmla="*/ 274727 h 28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90" h="282496">
                <a:moveTo>
                  <a:pt x="123767" y="274727"/>
                </a:moveTo>
                <a:cubicBezTo>
                  <a:pt x="125018" y="274071"/>
                  <a:pt x="126270" y="273356"/>
                  <a:pt x="127521" y="272701"/>
                </a:cubicBezTo>
                <a:lnTo>
                  <a:pt x="131991" y="0"/>
                </a:lnTo>
                <a:lnTo>
                  <a:pt x="9526" y="147494"/>
                </a:lnTo>
                <a:cubicBezTo>
                  <a:pt x="-28137" y="202797"/>
                  <a:pt x="53327" y="312569"/>
                  <a:pt x="123767" y="274727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图形 7"/>
          <p:cNvSpPr/>
          <p:nvPr/>
        </p:nvSpPr>
        <p:spPr>
          <a:xfrm>
            <a:off x="3794826" y="4982429"/>
            <a:ext cx="2692322" cy="570668"/>
          </a:xfrm>
          <a:custGeom>
            <a:avLst/>
            <a:gdLst>
              <a:gd name="connsiteX0" fmla="*/ 2692322 w 2692322"/>
              <a:gd name="connsiteY0" fmla="*/ 144932 h 570668"/>
              <a:gd name="connsiteX1" fmla="*/ 608392 w 2692322"/>
              <a:gd name="connsiteY1" fmla="*/ 0 h 570668"/>
              <a:gd name="connsiteX2" fmla="*/ 0 w 2692322"/>
              <a:gd name="connsiteY2" fmla="*/ 365369 h 570668"/>
              <a:gd name="connsiteX3" fmla="*/ 2118197 w 2692322"/>
              <a:gd name="connsiteY3" fmla="*/ 570669 h 57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322" h="570668">
                <a:moveTo>
                  <a:pt x="2692322" y="144932"/>
                </a:moveTo>
                <a:lnTo>
                  <a:pt x="608392" y="0"/>
                </a:lnTo>
                <a:lnTo>
                  <a:pt x="0" y="365369"/>
                </a:lnTo>
                <a:lnTo>
                  <a:pt x="2118197" y="570669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4"/>
              </a:gs>
            </a:gsLst>
            <a:lin ang="6000000" scaled="0"/>
            <a:tileRect/>
          </a:gradFill>
          <a:ln w="594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8F34E2B2-B76D-4611-935B-1C7E13E9E0CA}"/>
              </a:ext>
            </a:extLst>
          </p:cNvPr>
          <p:cNvSpPr txBox="1"/>
          <p:nvPr/>
        </p:nvSpPr>
        <p:spPr>
          <a:xfrm>
            <a:off x="4434840" y="1359576"/>
            <a:ext cx="3322320" cy="1769715"/>
          </a:xfrm>
          <a:prstGeom prst="rect">
            <a:avLst/>
          </a:prstGeom>
          <a:noFill/>
          <a:effectLst>
            <a:outerShdw dist="50800" dir="2700000" algn="tr" rotWithShape="0">
              <a:schemeClr val="accent1"/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ctr">
              <a:defRPr sz="7200" b="1" i="1" spc="60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</a:defRPr>
            </a:lvl1pPr>
          </a:lstStyle>
          <a:p>
            <a:r>
              <a:rPr lang="en-US" altLang="zh-CN" sz="11500" dirty="0">
                <a:sym typeface="+mn-lt"/>
              </a:rPr>
              <a:t>04</a:t>
            </a:r>
            <a:endParaRPr lang="zh-CN" altLang="en-US" sz="11500" dirty="0"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A9D4BB-95DB-4C9C-BFC3-298ED2C59055}"/>
              </a:ext>
            </a:extLst>
          </p:cNvPr>
          <p:cNvSpPr txBox="1"/>
          <p:nvPr/>
        </p:nvSpPr>
        <p:spPr>
          <a:xfrm>
            <a:off x="4502302" y="4522035"/>
            <a:ext cx="3187396" cy="34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FUTURE PROSPECTS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A48420-4245-4E64-A372-1E422965117F}"/>
              </a:ext>
            </a:extLst>
          </p:cNvPr>
          <p:cNvSpPr txBox="1"/>
          <p:nvPr/>
        </p:nvSpPr>
        <p:spPr>
          <a:xfrm>
            <a:off x="3752956" y="3100263"/>
            <a:ext cx="4686089" cy="1231106"/>
          </a:xfrm>
          <a:prstGeom prst="rect">
            <a:avLst/>
          </a:prstGeom>
          <a:noFill/>
          <a:effectLst>
            <a:outerShdw dist="50800" dir="2700000" algn="tr" rotWithShape="0">
              <a:schemeClr val="accent1"/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ctr">
              <a:defRPr sz="7200" b="1" i="1" spc="60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</a:defRPr>
            </a:lvl1pPr>
          </a:lstStyle>
          <a:p>
            <a:r>
              <a:rPr lang="zh-CN" altLang="en-US" sz="8000" dirty="0">
                <a:sym typeface="+mn-lt"/>
              </a:rPr>
              <a:t>未来展望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86" y="1863944"/>
            <a:ext cx="2591025" cy="2085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447" y="1902192"/>
            <a:ext cx="2780017" cy="19569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405" y="1737819"/>
            <a:ext cx="2804403" cy="20667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661" y="1428188"/>
            <a:ext cx="2091109" cy="23471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现状分析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412506" y="2661401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2"/>
                </a:solidFill>
                <a:cs typeface="+mn-ea"/>
                <a:sym typeface="+mn-lt"/>
              </a:rPr>
              <a:t>优势</a:t>
            </a:r>
          </a:p>
        </p:txBody>
      </p:sp>
      <p:sp>
        <p:nvSpPr>
          <p:cNvPr id="63" name="平行四边形 48"/>
          <p:cNvSpPr/>
          <p:nvPr/>
        </p:nvSpPr>
        <p:spPr>
          <a:xfrm>
            <a:off x="662147" y="3793038"/>
            <a:ext cx="2326027" cy="508653"/>
          </a:xfrm>
          <a:prstGeom prst="parallelogram">
            <a:avLst/>
          </a:prstGeom>
          <a:gradFill>
            <a:gsLst>
              <a:gs pos="456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blurRad="177800" dist="177800" dir="738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33631" y="3878088"/>
            <a:ext cx="203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平行四边形 50"/>
          <p:cNvSpPr/>
          <p:nvPr/>
        </p:nvSpPr>
        <p:spPr>
          <a:xfrm>
            <a:off x="579597" y="4430287"/>
            <a:ext cx="2326027" cy="508653"/>
          </a:xfrm>
          <a:prstGeom prst="parallelogram">
            <a:avLst/>
          </a:prstGeom>
          <a:gradFill>
            <a:gsLst>
              <a:gs pos="531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07049" y="451533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平行四边形 52"/>
          <p:cNvSpPr/>
          <p:nvPr/>
        </p:nvSpPr>
        <p:spPr>
          <a:xfrm>
            <a:off x="3513778" y="3793038"/>
            <a:ext cx="2326027" cy="508653"/>
          </a:xfrm>
          <a:prstGeom prst="parallelogram">
            <a:avLst/>
          </a:prstGeom>
          <a:gradFill>
            <a:gsLst>
              <a:gs pos="531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平行四边形 53"/>
          <p:cNvSpPr/>
          <p:nvPr/>
        </p:nvSpPr>
        <p:spPr>
          <a:xfrm>
            <a:off x="3431228" y="4430287"/>
            <a:ext cx="2326027" cy="508653"/>
          </a:xfrm>
          <a:prstGeom prst="parallelogram">
            <a:avLst/>
          </a:prstGeom>
          <a:gradFill>
            <a:gsLst>
              <a:gs pos="531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661132" y="38780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578585" y="451533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258187" y="2661401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2"/>
                </a:solidFill>
                <a:cs typeface="+mn-ea"/>
                <a:sym typeface="+mn-lt"/>
              </a:rPr>
              <a:t>劣势</a:t>
            </a:r>
          </a:p>
        </p:txBody>
      </p:sp>
      <p:sp>
        <p:nvSpPr>
          <p:cNvPr id="72" name="平行四边形 58"/>
          <p:cNvSpPr/>
          <p:nvPr/>
        </p:nvSpPr>
        <p:spPr>
          <a:xfrm>
            <a:off x="6337364" y="3793038"/>
            <a:ext cx="2326027" cy="508653"/>
          </a:xfrm>
          <a:prstGeom prst="parallelogram">
            <a:avLst/>
          </a:prstGeom>
          <a:gradFill>
            <a:gsLst>
              <a:gs pos="531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484717" y="38780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平行四边形 60"/>
          <p:cNvSpPr/>
          <p:nvPr/>
        </p:nvSpPr>
        <p:spPr>
          <a:xfrm>
            <a:off x="6171809" y="5071370"/>
            <a:ext cx="2326027" cy="508653"/>
          </a:xfrm>
          <a:prstGeom prst="parallelogram">
            <a:avLst/>
          </a:prstGeom>
          <a:gradFill>
            <a:gsLst>
              <a:gs pos="531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319169" y="51564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6" name="平行四边形 59"/>
          <p:cNvSpPr/>
          <p:nvPr/>
        </p:nvSpPr>
        <p:spPr>
          <a:xfrm>
            <a:off x="6254814" y="4430287"/>
            <a:ext cx="2326027" cy="508653"/>
          </a:xfrm>
          <a:prstGeom prst="parallelogram">
            <a:avLst/>
          </a:prstGeom>
          <a:gradFill>
            <a:gsLst>
              <a:gs pos="531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357406" y="451533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099097" y="2661401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01C5FF"/>
                </a:solidFill>
              </a:defRPr>
            </a:lvl1pPr>
          </a:lstStyle>
          <a:p>
            <a:r>
              <a:rPr lang="zh-CN" altLang="en-US" sz="3200" dirty="0">
                <a:solidFill>
                  <a:schemeClr val="accent2"/>
                </a:solidFill>
                <a:cs typeface="+mn-ea"/>
                <a:sym typeface="+mn-lt"/>
              </a:rPr>
              <a:t>机会</a:t>
            </a:r>
          </a:p>
        </p:txBody>
      </p:sp>
      <p:sp>
        <p:nvSpPr>
          <p:cNvPr id="79" name="平行四边形 61"/>
          <p:cNvSpPr/>
          <p:nvPr/>
        </p:nvSpPr>
        <p:spPr>
          <a:xfrm>
            <a:off x="9160950" y="3793038"/>
            <a:ext cx="2326028" cy="508653"/>
          </a:xfrm>
          <a:prstGeom prst="parallelogram">
            <a:avLst/>
          </a:prstGeom>
          <a:gradFill>
            <a:gsLst>
              <a:gs pos="531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339316" y="3878088"/>
            <a:ext cx="203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平行四边形 63"/>
          <p:cNvSpPr/>
          <p:nvPr/>
        </p:nvSpPr>
        <p:spPr>
          <a:xfrm>
            <a:off x="8995395" y="5071370"/>
            <a:ext cx="2326027" cy="508653"/>
          </a:xfrm>
          <a:prstGeom prst="parallelogram">
            <a:avLst/>
          </a:prstGeom>
          <a:gradFill>
            <a:gsLst>
              <a:gs pos="531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059737" y="5156420"/>
            <a:ext cx="219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平行四边形 62"/>
          <p:cNvSpPr/>
          <p:nvPr/>
        </p:nvSpPr>
        <p:spPr>
          <a:xfrm>
            <a:off x="9078400" y="4430287"/>
            <a:ext cx="2326027" cy="508653"/>
          </a:xfrm>
          <a:prstGeom prst="parallelogram">
            <a:avLst/>
          </a:prstGeom>
          <a:gradFill>
            <a:gsLst>
              <a:gs pos="531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9225757" y="4515337"/>
            <a:ext cx="203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9861792" y="2661401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FE1CAF"/>
                </a:solidFill>
              </a:defRPr>
            </a:lvl1pPr>
          </a:lstStyle>
          <a:p>
            <a:r>
              <a:rPr lang="zh-CN" altLang="en-US" sz="3200" dirty="0">
                <a:solidFill>
                  <a:schemeClr val="accent2"/>
                </a:solidFill>
                <a:cs typeface="+mn-ea"/>
                <a:sym typeface="+mn-lt"/>
              </a:rPr>
              <a:t>威胁</a:t>
            </a:r>
          </a:p>
        </p:txBody>
      </p:sp>
      <p:cxnSp>
        <p:nvCxnSpPr>
          <p:cNvPr id="86" name="直接连接符 85"/>
          <p:cNvCxnSpPr/>
          <p:nvPr/>
        </p:nvCxnSpPr>
        <p:spPr>
          <a:xfrm flipH="1">
            <a:off x="8444789" y="0"/>
            <a:ext cx="932281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5629860" y="0"/>
            <a:ext cx="932281" cy="6858000"/>
          </a:xfrm>
          <a:prstGeom prst="line">
            <a:avLst/>
          </a:prstGeom>
          <a:ln w="12700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H="1">
            <a:off x="0" y="0"/>
            <a:ext cx="932281" cy="6858000"/>
          </a:xfrm>
          <a:prstGeom prst="line">
            <a:avLst/>
          </a:prstGeom>
          <a:ln w="12700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2814930" y="0"/>
            <a:ext cx="932281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平行四边形 60"/>
          <p:cNvSpPr/>
          <p:nvPr/>
        </p:nvSpPr>
        <p:spPr>
          <a:xfrm>
            <a:off x="490333" y="5071370"/>
            <a:ext cx="2326027" cy="508653"/>
          </a:xfrm>
          <a:prstGeom prst="parallelogram">
            <a:avLst/>
          </a:prstGeom>
          <a:gradFill>
            <a:gsLst>
              <a:gs pos="531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37686" y="51564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2" name="平行四边形 60"/>
          <p:cNvSpPr/>
          <p:nvPr/>
        </p:nvSpPr>
        <p:spPr>
          <a:xfrm>
            <a:off x="3348223" y="5071370"/>
            <a:ext cx="2326027" cy="508653"/>
          </a:xfrm>
          <a:prstGeom prst="parallelogram">
            <a:avLst/>
          </a:prstGeom>
          <a:gradFill>
            <a:gsLst>
              <a:gs pos="53100">
                <a:schemeClr val="accent4"/>
              </a:gs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3495576" y="51564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点击此处输入文字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9B8D0-4A82-411B-96E4-4C30DEDD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工作目标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3C893737-E32D-4E7B-95D9-748D5A500F55}"/>
              </a:ext>
            </a:extLst>
          </p:cNvPr>
          <p:cNvCxnSpPr/>
          <p:nvPr/>
        </p:nvCxnSpPr>
        <p:spPr>
          <a:xfrm>
            <a:off x="2319400" y="2287559"/>
            <a:ext cx="157379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6100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弧形 2">
            <a:extLst>
              <a:ext uri="{FF2B5EF4-FFF2-40B4-BE49-F238E27FC236}">
                <a16:creationId xmlns:a16="http://schemas.microsoft.com/office/drawing/2014/main" id="{07AB2436-55A5-44E0-9F1F-CA4759AB455B}"/>
              </a:ext>
            </a:extLst>
          </p:cNvPr>
          <p:cNvSpPr/>
          <p:nvPr/>
        </p:nvSpPr>
        <p:spPr>
          <a:xfrm rot="10800000">
            <a:off x="660343" y="1677066"/>
            <a:ext cx="1473695" cy="1473696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弧形 3">
            <a:extLst>
              <a:ext uri="{FF2B5EF4-FFF2-40B4-BE49-F238E27FC236}">
                <a16:creationId xmlns:a16="http://schemas.microsoft.com/office/drawing/2014/main" id="{B0C44966-A4CB-4038-9C13-C7ED7FD75ACA}"/>
              </a:ext>
            </a:extLst>
          </p:cNvPr>
          <p:cNvSpPr/>
          <p:nvPr/>
        </p:nvSpPr>
        <p:spPr>
          <a:xfrm>
            <a:off x="660344" y="1677066"/>
            <a:ext cx="1473695" cy="1473696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E659FBF-8E33-4D1C-9EEA-BFB48F7D5F29}"/>
              </a:ext>
            </a:extLst>
          </p:cNvPr>
          <p:cNvSpPr/>
          <p:nvPr/>
        </p:nvSpPr>
        <p:spPr>
          <a:xfrm>
            <a:off x="934153" y="1950878"/>
            <a:ext cx="926074" cy="92607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6C0D848B-0108-4538-AD8E-215C2413741E}"/>
              </a:ext>
            </a:extLst>
          </p:cNvPr>
          <p:cNvSpPr/>
          <p:nvPr/>
        </p:nvSpPr>
        <p:spPr>
          <a:xfrm rot="16200000">
            <a:off x="844374" y="1861098"/>
            <a:ext cx="1105632" cy="1105632"/>
          </a:xfrm>
          <a:prstGeom prst="arc">
            <a:avLst>
              <a:gd name="adj1" fmla="val 16050563"/>
              <a:gd name="adj2" fmla="val 5589177"/>
            </a:avLst>
          </a:prstGeom>
          <a:noFill/>
          <a:ln>
            <a:gradFill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EDBF0911-74F6-44E7-9959-0D940225589C}"/>
              </a:ext>
            </a:extLst>
          </p:cNvPr>
          <p:cNvSpPr/>
          <p:nvPr/>
        </p:nvSpPr>
        <p:spPr>
          <a:xfrm>
            <a:off x="738320" y="1755043"/>
            <a:ext cx="1317740" cy="1317740"/>
          </a:xfrm>
          <a:prstGeom prst="arc">
            <a:avLst>
              <a:gd name="adj1" fmla="val 19700047"/>
              <a:gd name="adj2" fmla="val 15080167"/>
            </a:avLst>
          </a:prstGeom>
          <a:noFill/>
          <a:ln w="635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2EA327D0-256A-44F1-ABED-0983E35E1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606" y="2165971"/>
            <a:ext cx="523433" cy="523433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2B649548-E712-40B8-B86C-F475A413E3C2}"/>
              </a:ext>
            </a:extLst>
          </p:cNvPr>
          <p:cNvSpPr/>
          <p:nvPr/>
        </p:nvSpPr>
        <p:spPr>
          <a:xfrm>
            <a:off x="2162114" y="1664326"/>
            <a:ext cx="1646607" cy="484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工作目标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FF13119-76D2-473F-8D6B-655CC54D97D9}"/>
              </a:ext>
            </a:extLst>
          </p:cNvPr>
          <p:cNvSpPr/>
          <p:nvPr/>
        </p:nvSpPr>
        <p:spPr>
          <a:xfrm>
            <a:off x="2174730" y="2378640"/>
            <a:ext cx="3640377" cy="77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请填入您的内容，复制内容后点击右键选择只保留文本。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F85DD12-F6EA-4ADD-8036-37C6551E8D1B}"/>
              </a:ext>
            </a:extLst>
          </p:cNvPr>
          <p:cNvCxnSpPr/>
          <p:nvPr/>
        </p:nvCxnSpPr>
        <p:spPr>
          <a:xfrm>
            <a:off x="8123035" y="2287559"/>
            <a:ext cx="157379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6100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弧形 33">
            <a:extLst>
              <a:ext uri="{FF2B5EF4-FFF2-40B4-BE49-F238E27FC236}">
                <a16:creationId xmlns:a16="http://schemas.microsoft.com/office/drawing/2014/main" id="{6903A0B8-072F-4E28-AD44-2656AE2E87E8}"/>
              </a:ext>
            </a:extLst>
          </p:cNvPr>
          <p:cNvSpPr/>
          <p:nvPr/>
        </p:nvSpPr>
        <p:spPr>
          <a:xfrm rot="10800000">
            <a:off x="6463978" y="1677066"/>
            <a:ext cx="1473695" cy="1473696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弧形 34">
            <a:extLst>
              <a:ext uri="{FF2B5EF4-FFF2-40B4-BE49-F238E27FC236}">
                <a16:creationId xmlns:a16="http://schemas.microsoft.com/office/drawing/2014/main" id="{6190CD91-4114-4343-8E91-4010731EC48E}"/>
              </a:ext>
            </a:extLst>
          </p:cNvPr>
          <p:cNvSpPr/>
          <p:nvPr/>
        </p:nvSpPr>
        <p:spPr>
          <a:xfrm>
            <a:off x="6463979" y="1677066"/>
            <a:ext cx="1473695" cy="1473696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719BFFA9-A1DF-4040-8DD9-8B7279055CB3}"/>
              </a:ext>
            </a:extLst>
          </p:cNvPr>
          <p:cNvSpPr/>
          <p:nvPr/>
        </p:nvSpPr>
        <p:spPr>
          <a:xfrm>
            <a:off x="6737788" y="1950878"/>
            <a:ext cx="926074" cy="92607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37" name="弧形 36">
            <a:extLst>
              <a:ext uri="{FF2B5EF4-FFF2-40B4-BE49-F238E27FC236}">
                <a16:creationId xmlns:a16="http://schemas.microsoft.com/office/drawing/2014/main" id="{2BF9B360-1680-4437-860E-B33B8E04E7BA}"/>
              </a:ext>
            </a:extLst>
          </p:cNvPr>
          <p:cNvSpPr/>
          <p:nvPr/>
        </p:nvSpPr>
        <p:spPr>
          <a:xfrm rot="16200000">
            <a:off x="6648009" y="1861098"/>
            <a:ext cx="1105632" cy="1105632"/>
          </a:xfrm>
          <a:prstGeom prst="arc">
            <a:avLst>
              <a:gd name="adj1" fmla="val 16050563"/>
              <a:gd name="adj2" fmla="val 5589177"/>
            </a:avLst>
          </a:prstGeom>
          <a:noFill/>
          <a:ln>
            <a:gradFill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弧形 37">
            <a:extLst>
              <a:ext uri="{FF2B5EF4-FFF2-40B4-BE49-F238E27FC236}">
                <a16:creationId xmlns:a16="http://schemas.microsoft.com/office/drawing/2014/main" id="{AA51478B-25AE-4FCA-915F-C7B0C68AA275}"/>
              </a:ext>
            </a:extLst>
          </p:cNvPr>
          <p:cNvSpPr/>
          <p:nvPr/>
        </p:nvSpPr>
        <p:spPr>
          <a:xfrm>
            <a:off x="6541955" y="1755043"/>
            <a:ext cx="1317740" cy="1317740"/>
          </a:xfrm>
          <a:prstGeom prst="arc">
            <a:avLst>
              <a:gd name="adj1" fmla="val 19700047"/>
              <a:gd name="adj2" fmla="val 15080167"/>
            </a:avLst>
          </a:prstGeom>
          <a:noFill/>
          <a:ln w="635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9A97792-F00D-41EC-AE8F-63FFB0A341DE}"/>
              </a:ext>
            </a:extLst>
          </p:cNvPr>
          <p:cNvSpPr/>
          <p:nvPr/>
        </p:nvSpPr>
        <p:spPr>
          <a:xfrm>
            <a:off x="7965749" y="1664326"/>
            <a:ext cx="1646607" cy="484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工作目标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27456D6-3C06-473F-99CD-2D24D46F2861}"/>
              </a:ext>
            </a:extLst>
          </p:cNvPr>
          <p:cNvSpPr/>
          <p:nvPr/>
        </p:nvSpPr>
        <p:spPr>
          <a:xfrm>
            <a:off x="7978365" y="2378640"/>
            <a:ext cx="3640377" cy="77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请填入您的内容，复制内容后点击右键选择只保留文本。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3F953B4-011F-40EE-AD63-FD0509EE258B}"/>
              </a:ext>
            </a:extLst>
          </p:cNvPr>
          <p:cNvCxnSpPr/>
          <p:nvPr/>
        </p:nvCxnSpPr>
        <p:spPr>
          <a:xfrm>
            <a:off x="2319400" y="4663313"/>
            <a:ext cx="157379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6100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弧形 44">
            <a:extLst>
              <a:ext uri="{FF2B5EF4-FFF2-40B4-BE49-F238E27FC236}">
                <a16:creationId xmlns:a16="http://schemas.microsoft.com/office/drawing/2014/main" id="{8DABD8FA-D506-45DB-A95D-55F8AB992F0F}"/>
              </a:ext>
            </a:extLst>
          </p:cNvPr>
          <p:cNvSpPr/>
          <p:nvPr/>
        </p:nvSpPr>
        <p:spPr>
          <a:xfrm rot="10800000">
            <a:off x="660343" y="4052821"/>
            <a:ext cx="1473695" cy="1473696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6" name="弧形 45">
            <a:extLst>
              <a:ext uri="{FF2B5EF4-FFF2-40B4-BE49-F238E27FC236}">
                <a16:creationId xmlns:a16="http://schemas.microsoft.com/office/drawing/2014/main" id="{4D5516F4-CD9E-461E-9A3F-04585309A460}"/>
              </a:ext>
            </a:extLst>
          </p:cNvPr>
          <p:cNvSpPr/>
          <p:nvPr/>
        </p:nvSpPr>
        <p:spPr>
          <a:xfrm>
            <a:off x="660344" y="4052821"/>
            <a:ext cx="1473695" cy="1473696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98AC513-DAC8-4DB3-B5AD-6F47ADF2DA71}"/>
              </a:ext>
            </a:extLst>
          </p:cNvPr>
          <p:cNvSpPr/>
          <p:nvPr/>
        </p:nvSpPr>
        <p:spPr>
          <a:xfrm>
            <a:off x="934153" y="4326632"/>
            <a:ext cx="926074" cy="92607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48" name="弧形 47">
            <a:extLst>
              <a:ext uri="{FF2B5EF4-FFF2-40B4-BE49-F238E27FC236}">
                <a16:creationId xmlns:a16="http://schemas.microsoft.com/office/drawing/2014/main" id="{939F5E86-AF24-44F1-AFDD-EB4B086E9310}"/>
              </a:ext>
            </a:extLst>
          </p:cNvPr>
          <p:cNvSpPr/>
          <p:nvPr/>
        </p:nvSpPr>
        <p:spPr>
          <a:xfrm rot="16200000">
            <a:off x="844374" y="4236853"/>
            <a:ext cx="1105632" cy="1105632"/>
          </a:xfrm>
          <a:prstGeom prst="arc">
            <a:avLst>
              <a:gd name="adj1" fmla="val 16050563"/>
              <a:gd name="adj2" fmla="val 5589177"/>
            </a:avLst>
          </a:prstGeom>
          <a:noFill/>
          <a:ln>
            <a:gradFill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弧形 48">
            <a:extLst>
              <a:ext uri="{FF2B5EF4-FFF2-40B4-BE49-F238E27FC236}">
                <a16:creationId xmlns:a16="http://schemas.microsoft.com/office/drawing/2014/main" id="{207361F6-478F-4C1A-9829-C1CDE1BF68DC}"/>
              </a:ext>
            </a:extLst>
          </p:cNvPr>
          <p:cNvSpPr/>
          <p:nvPr/>
        </p:nvSpPr>
        <p:spPr>
          <a:xfrm>
            <a:off x="738320" y="4130798"/>
            <a:ext cx="1317740" cy="1317740"/>
          </a:xfrm>
          <a:prstGeom prst="arc">
            <a:avLst>
              <a:gd name="adj1" fmla="val 19700047"/>
              <a:gd name="adj2" fmla="val 15080167"/>
            </a:avLst>
          </a:prstGeom>
          <a:noFill/>
          <a:ln w="635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D558784-5600-41DB-8977-D7CDA46A53BB}"/>
              </a:ext>
            </a:extLst>
          </p:cNvPr>
          <p:cNvSpPr/>
          <p:nvPr/>
        </p:nvSpPr>
        <p:spPr>
          <a:xfrm>
            <a:off x="2162114" y="4040080"/>
            <a:ext cx="1646607" cy="484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工作目标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1C77C52-E05A-4123-97E1-A799B9C52F25}"/>
              </a:ext>
            </a:extLst>
          </p:cNvPr>
          <p:cNvSpPr/>
          <p:nvPr/>
        </p:nvSpPr>
        <p:spPr>
          <a:xfrm>
            <a:off x="2174730" y="4754394"/>
            <a:ext cx="3640377" cy="77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请填入您的内容，复制内容后点击右键选择只保留文本。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D43856A8-2EE5-4353-8A54-6BBF95AF75B5}"/>
              </a:ext>
            </a:extLst>
          </p:cNvPr>
          <p:cNvCxnSpPr/>
          <p:nvPr/>
        </p:nvCxnSpPr>
        <p:spPr>
          <a:xfrm>
            <a:off x="8123035" y="4663313"/>
            <a:ext cx="157379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6100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弧形 55">
            <a:extLst>
              <a:ext uri="{FF2B5EF4-FFF2-40B4-BE49-F238E27FC236}">
                <a16:creationId xmlns:a16="http://schemas.microsoft.com/office/drawing/2014/main" id="{CB9CEEBC-C3D8-4678-8A45-E36F82BF54E6}"/>
              </a:ext>
            </a:extLst>
          </p:cNvPr>
          <p:cNvSpPr/>
          <p:nvPr/>
        </p:nvSpPr>
        <p:spPr>
          <a:xfrm rot="10800000">
            <a:off x="6463978" y="4052821"/>
            <a:ext cx="1473695" cy="1473696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弧形 56">
            <a:extLst>
              <a:ext uri="{FF2B5EF4-FFF2-40B4-BE49-F238E27FC236}">
                <a16:creationId xmlns:a16="http://schemas.microsoft.com/office/drawing/2014/main" id="{88332DD1-33CD-4ADC-A548-B0E529C92DA3}"/>
              </a:ext>
            </a:extLst>
          </p:cNvPr>
          <p:cNvSpPr/>
          <p:nvPr/>
        </p:nvSpPr>
        <p:spPr>
          <a:xfrm>
            <a:off x="6463979" y="4052821"/>
            <a:ext cx="1473695" cy="1473696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A18BA68E-B3F1-40F1-A1B4-08C4F1166147}"/>
              </a:ext>
            </a:extLst>
          </p:cNvPr>
          <p:cNvSpPr/>
          <p:nvPr/>
        </p:nvSpPr>
        <p:spPr>
          <a:xfrm>
            <a:off x="6737788" y="4326632"/>
            <a:ext cx="926074" cy="92607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59" name="弧形 58">
            <a:extLst>
              <a:ext uri="{FF2B5EF4-FFF2-40B4-BE49-F238E27FC236}">
                <a16:creationId xmlns:a16="http://schemas.microsoft.com/office/drawing/2014/main" id="{872B58D6-19B6-4ED7-AB04-02F5614B168F}"/>
              </a:ext>
            </a:extLst>
          </p:cNvPr>
          <p:cNvSpPr/>
          <p:nvPr/>
        </p:nvSpPr>
        <p:spPr>
          <a:xfrm rot="16200000">
            <a:off x="6648009" y="4236853"/>
            <a:ext cx="1105632" cy="1105632"/>
          </a:xfrm>
          <a:prstGeom prst="arc">
            <a:avLst>
              <a:gd name="adj1" fmla="val 16050563"/>
              <a:gd name="adj2" fmla="val 5589177"/>
            </a:avLst>
          </a:prstGeom>
          <a:noFill/>
          <a:ln>
            <a:gradFill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0" name="弧形 59">
            <a:extLst>
              <a:ext uri="{FF2B5EF4-FFF2-40B4-BE49-F238E27FC236}">
                <a16:creationId xmlns:a16="http://schemas.microsoft.com/office/drawing/2014/main" id="{A34A11C4-A1FB-467C-ADC9-37B9D3CBA5CC}"/>
              </a:ext>
            </a:extLst>
          </p:cNvPr>
          <p:cNvSpPr/>
          <p:nvPr/>
        </p:nvSpPr>
        <p:spPr>
          <a:xfrm>
            <a:off x="6541955" y="4130798"/>
            <a:ext cx="1317740" cy="1317740"/>
          </a:xfrm>
          <a:prstGeom prst="arc">
            <a:avLst>
              <a:gd name="adj1" fmla="val 19700047"/>
              <a:gd name="adj2" fmla="val 15080167"/>
            </a:avLst>
          </a:prstGeom>
          <a:noFill/>
          <a:ln w="635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A960418D-8AA8-4EFC-A9A4-E4F890ED7BCF}"/>
              </a:ext>
            </a:extLst>
          </p:cNvPr>
          <p:cNvSpPr/>
          <p:nvPr/>
        </p:nvSpPr>
        <p:spPr>
          <a:xfrm>
            <a:off x="7965749" y="4040080"/>
            <a:ext cx="1646607" cy="484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工作目标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E189EF11-8DEE-43D7-AD66-A991E4742F5E}"/>
              </a:ext>
            </a:extLst>
          </p:cNvPr>
          <p:cNvSpPr/>
          <p:nvPr/>
        </p:nvSpPr>
        <p:spPr>
          <a:xfrm>
            <a:off x="7978365" y="4754394"/>
            <a:ext cx="3640377" cy="77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请填入您的内容，复制内容后点击右键选择只保留文本。</a:t>
            </a:r>
          </a:p>
        </p:txBody>
      </p:sp>
      <p:pic>
        <p:nvPicPr>
          <p:cNvPr id="62" name="图形 61">
            <a:extLst>
              <a:ext uri="{FF2B5EF4-FFF2-40B4-BE49-F238E27FC236}">
                <a16:creationId xmlns:a16="http://schemas.microsoft.com/office/drawing/2014/main" id="{17A86334-D38A-4BC1-A20B-3E4DD9490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2801" y="2155891"/>
            <a:ext cx="516049" cy="516047"/>
          </a:xfrm>
          <a:prstGeom prst="rect">
            <a:avLst/>
          </a:prstGeom>
        </p:spPr>
      </p:pic>
      <p:pic>
        <p:nvPicPr>
          <p:cNvPr id="63" name="图形 62">
            <a:extLst>
              <a:ext uri="{FF2B5EF4-FFF2-40B4-BE49-F238E27FC236}">
                <a16:creationId xmlns:a16="http://schemas.microsoft.com/office/drawing/2014/main" id="{F4101375-55C2-4C40-9470-73B1C029FA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2801" y="4531645"/>
            <a:ext cx="516049" cy="516047"/>
          </a:xfrm>
          <a:prstGeom prst="rect">
            <a:avLst/>
          </a:prstGeom>
        </p:spPr>
      </p:pic>
      <p:pic>
        <p:nvPicPr>
          <p:cNvPr id="64" name="图形 63">
            <a:extLst>
              <a:ext uri="{FF2B5EF4-FFF2-40B4-BE49-F238E27FC236}">
                <a16:creationId xmlns:a16="http://schemas.microsoft.com/office/drawing/2014/main" id="{63BD8FFF-AD9D-413B-B43F-A731AF3A8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9165" y="4531645"/>
            <a:ext cx="516049" cy="5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04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弧形 76">
            <a:extLst>
              <a:ext uri="{FF2B5EF4-FFF2-40B4-BE49-F238E27FC236}">
                <a16:creationId xmlns:a16="http://schemas.microsoft.com/office/drawing/2014/main" id="{B861215E-AE1D-441C-BEC9-01C1EB55A868}"/>
              </a:ext>
            </a:extLst>
          </p:cNvPr>
          <p:cNvSpPr/>
          <p:nvPr/>
        </p:nvSpPr>
        <p:spPr>
          <a:xfrm>
            <a:off x="7131883" y="2361479"/>
            <a:ext cx="2981016" cy="2981016"/>
          </a:xfrm>
          <a:prstGeom prst="arc">
            <a:avLst>
              <a:gd name="adj1" fmla="val 10576655"/>
              <a:gd name="adj2" fmla="val 3867580"/>
            </a:avLst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AA9B8D0-4A82-411B-96E4-4C30DEDD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工作目标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034F90F-7A57-46AE-AE60-25ACCFB8478C}"/>
              </a:ext>
            </a:extLst>
          </p:cNvPr>
          <p:cNvGrpSpPr/>
          <p:nvPr/>
        </p:nvGrpSpPr>
        <p:grpSpPr>
          <a:xfrm>
            <a:off x="549344" y="1493516"/>
            <a:ext cx="4637993" cy="1234655"/>
            <a:chOff x="912202" y="1725745"/>
            <a:chExt cx="4637993" cy="1234655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8D0EFB8B-02E8-4BE5-8A47-7FB5C0350042}"/>
                </a:ext>
              </a:extLst>
            </p:cNvPr>
            <p:cNvSpPr/>
            <p:nvPr/>
          </p:nvSpPr>
          <p:spPr>
            <a:xfrm>
              <a:off x="912202" y="1725745"/>
              <a:ext cx="15696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accent2"/>
                  </a:solidFill>
                  <a:cs typeface="+mn-ea"/>
                  <a:sym typeface="+mn-lt"/>
                </a:rPr>
                <a:t>工作目标</a:t>
              </a: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39C8C445-E42D-455F-8E0E-6D7E717790E4}"/>
                </a:ext>
              </a:extLst>
            </p:cNvPr>
            <p:cNvSpPr/>
            <p:nvPr/>
          </p:nvSpPr>
          <p:spPr>
            <a:xfrm>
              <a:off x="924229" y="2183392"/>
              <a:ext cx="4625966" cy="77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请填入您的内容，复制内容后点击右键选择只保留文本，复制内容后点击右键选择。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910B459-F370-421D-A0E0-C0888066BE90}"/>
              </a:ext>
            </a:extLst>
          </p:cNvPr>
          <p:cNvGrpSpPr/>
          <p:nvPr/>
        </p:nvGrpSpPr>
        <p:grpSpPr>
          <a:xfrm>
            <a:off x="549344" y="3193294"/>
            <a:ext cx="4637993" cy="1234655"/>
            <a:chOff x="912202" y="3200770"/>
            <a:chExt cx="4637993" cy="1234655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6EF49CC-C464-4AB4-8FE9-8D591D3C8BC4}"/>
                </a:ext>
              </a:extLst>
            </p:cNvPr>
            <p:cNvSpPr/>
            <p:nvPr/>
          </p:nvSpPr>
          <p:spPr>
            <a:xfrm>
              <a:off x="912202" y="3200770"/>
              <a:ext cx="15696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accent2"/>
                  </a:solidFill>
                  <a:cs typeface="+mn-ea"/>
                  <a:sym typeface="+mn-lt"/>
                </a:rPr>
                <a:t>工作目标</a:t>
              </a: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0A71B5E2-5DDC-451E-B2E3-689AFA9DECFD}"/>
                </a:ext>
              </a:extLst>
            </p:cNvPr>
            <p:cNvSpPr/>
            <p:nvPr/>
          </p:nvSpPr>
          <p:spPr>
            <a:xfrm>
              <a:off x="924229" y="3658417"/>
              <a:ext cx="4625966" cy="77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请填入您的内容，复制内容后点击右键选择只保留文本，复制内容后点击右键选择。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3BB7AC-1BF3-484F-A221-6A8D63769BAB}"/>
              </a:ext>
            </a:extLst>
          </p:cNvPr>
          <p:cNvGrpSpPr/>
          <p:nvPr/>
        </p:nvGrpSpPr>
        <p:grpSpPr>
          <a:xfrm>
            <a:off x="561955" y="4893072"/>
            <a:ext cx="4637993" cy="1234655"/>
            <a:chOff x="912202" y="4675795"/>
            <a:chExt cx="4637993" cy="1234655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53754345-2D55-43ED-8330-25073F6BB87D}"/>
                </a:ext>
              </a:extLst>
            </p:cNvPr>
            <p:cNvSpPr/>
            <p:nvPr/>
          </p:nvSpPr>
          <p:spPr>
            <a:xfrm>
              <a:off x="912202" y="4675795"/>
              <a:ext cx="15696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chemeClr val="accent2"/>
                  </a:solidFill>
                  <a:cs typeface="+mn-ea"/>
                  <a:sym typeface="+mn-lt"/>
                </a:rPr>
                <a:t>工作目标</a:t>
              </a: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AFF79912-F237-4D1E-B8F5-927E1336EA61}"/>
                </a:ext>
              </a:extLst>
            </p:cNvPr>
            <p:cNvSpPr/>
            <p:nvPr/>
          </p:nvSpPr>
          <p:spPr>
            <a:xfrm>
              <a:off x="924229" y="5133442"/>
              <a:ext cx="4625966" cy="777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请填入您的内容，复制内容后点击右键选择只保留文本，复制内容后点击右键选择。</a:t>
              </a:r>
            </a:p>
          </p:txBody>
        </p:sp>
      </p:grpSp>
      <p:sp>
        <p:nvSpPr>
          <p:cNvPr id="36" name="椭圆 35">
            <a:extLst>
              <a:ext uri="{FF2B5EF4-FFF2-40B4-BE49-F238E27FC236}">
                <a16:creationId xmlns:a16="http://schemas.microsoft.com/office/drawing/2014/main" id="{B5BDC0FA-0F71-4A6D-AEC5-0A321A2DCABF}"/>
              </a:ext>
            </a:extLst>
          </p:cNvPr>
          <p:cNvSpPr/>
          <p:nvPr/>
        </p:nvSpPr>
        <p:spPr>
          <a:xfrm>
            <a:off x="7450025" y="2679627"/>
            <a:ext cx="2344734" cy="234472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CE698C3-4E55-4929-8CF8-31CCF8F484A7}"/>
              </a:ext>
            </a:extLst>
          </p:cNvPr>
          <p:cNvSpPr/>
          <p:nvPr/>
        </p:nvSpPr>
        <p:spPr>
          <a:xfrm>
            <a:off x="6374323" y="1603924"/>
            <a:ext cx="4496135" cy="4496128"/>
          </a:xfrm>
          <a:prstGeom prst="ellipse">
            <a:avLst/>
          </a:prstGeom>
          <a:noFill/>
          <a:ln w="25400" cap="flat" cmpd="sng" algn="ctr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2700000" scaled="1"/>
              <a:tileRect/>
            </a:gra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8986A56-B3AD-4099-A687-8304B7BE5D60}"/>
              </a:ext>
            </a:extLst>
          </p:cNvPr>
          <p:cNvGrpSpPr/>
          <p:nvPr/>
        </p:nvGrpSpPr>
        <p:grpSpPr>
          <a:xfrm>
            <a:off x="7620995" y="719171"/>
            <a:ext cx="2002792" cy="2139414"/>
            <a:chOff x="8233144" y="1608525"/>
            <a:chExt cx="1340407" cy="1431847"/>
          </a:xfrm>
        </p:grpSpPr>
        <p:sp>
          <p:nvSpPr>
            <p:cNvPr id="57" name="弧形 56">
              <a:extLst>
                <a:ext uri="{FF2B5EF4-FFF2-40B4-BE49-F238E27FC236}">
                  <a16:creationId xmlns:a16="http://schemas.microsoft.com/office/drawing/2014/main" id="{88332DD1-33CD-4ADC-A548-B0E529C92DA3}"/>
                </a:ext>
              </a:extLst>
            </p:cNvPr>
            <p:cNvSpPr/>
            <p:nvPr/>
          </p:nvSpPr>
          <p:spPr>
            <a:xfrm rot="1411946">
              <a:off x="8233145" y="1699965"/>
              <a:ext cx="1340406" cy="1340407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C196A41-B410-4596-9A7D-4EAAE0F87D49}"/>
                </a:ext>
              </a:extLst>
            </p:cNvPr>
            <p:cNvGrpSpPr/>
            <p:nvPr/>
          </p:nvGrpSpPr>
          <p:grpSpPr>
            <a:xfrm>
              <a:off x="8233144" y="1608525"/>
              <a:ext cx="1340406" cy="1340407"/>
              <a:chOff x="8233144" y="1375853"/>
              <a:chExt cx="1340406" cy="1340407"/>
            </a:xfrm>
          </p:grpSpPr>
          <p:sp>
            <p:nvSpPr>
              <p:cNvPr id="56" name="弧形 55">
                <a:extLst>
                  <a:ext uri="{FF2B5EF4-FFF2-40B4-BE49-F238E27FC236}">
                    <a16:creationId xmlns:a16="http://schemas.microsoft.com/office/drawing/2014/main" id="{CB9CEEBC-C3D8-4678-8A45-E36F82BF54E6}"/>
                  </a:ext>
                </a:extLst>
              </p:cNvPr>
              <p:cNvSpPr/>
              <p:nvPr/>
            </p:nvSpPr>
            <p:spPr>
              <a:xfrm rot="10800000">
                <a:off x="8233144" y="1375853"/>
                <a:ext cx="1340406" cy="1340407"/>
              </a:xfrm>
              <a:prstGeom prst="arc">
                <a:avLst>
                  <a:gd name="adj1" fmla="val 12888505"/>
                  <a:gd name="adj2" fmla="val 20439601"/>
                </a:avLst>
              </a:prstGeom>
              <a:noFill/>
              <a:ln w="50800" cap="rnd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18BA68E-B3F1-40F1-A1B4-08C4F1166147}"/>
                  </a:ext>
                </a:extLst>
              </p:cNvPr>
              <p:cNvSpPr/>
              <p:nvPr/>
            </p:nvSpPr>
            <p:spPr>
              <a:xfrm>
                <a:off x="8482190" y="1624899"/>
                <a:ext cx="842314" cy="8423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45000">
                    <a:schemeClr val="accent4"/>
                  </a:gs>
                  <a:gs pos="85000">
                    <a:schemeClr val="accent2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9" name="弧形 58">
                <a:extLst>
                  <a:ext uri="{FF2B5EF4-FFF2-40B4-BE49-F238E27FC236}">
                    <a16:creationId xmlns:a16="http://schemas.microsoft.com/office/drawing/2014/main" id="{872B58D6-19B6-4ED7-AB04-02F5614B168F}"/>
                  </a:ext>
                </a:extLst>
              </p:cNvPr>
              <p:cNvSpPr/>
              <p:nvPr/>
            </p:nvSpPr>
            <p:spPr>
              <a:xfrm rot="16200000">
                <a:off x="8400530" y="1543240"/>
                <a:ext cx="1005633" cy="1005633"/>
              </a:xfrm>
              <a:prstGeom prst="arc">
                <a:avLst>
                  <a:gd name="adj1" fmla="val 16050563"/>
                  <a:gd name="adj2" fmla="val 5589177"/>
                </a:avLst>
              </a:prstGeom>
              <a:noFill/>
              <a:ln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alpha val="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60" name="弧形 59">
                <a:extLst>
                  <a:ext uri="{FF2B5EF4-FFF2-40B4-BE49-F238E27FC236}">
                    <a16:creationId xmlns:a16="http://schemas.microsoft.com/office/drawing/2014/main" id="{A34A11C4-A1FB-467C-ADC9-37B9D3CBA5CC}"/>
                  </a:ext>
                </a:extLst>
              </p:cNvPr>
              <p:cNvSpPr/>
              <p:nvPr/>
            </p:nvSpPr>
            <p:spPr>
              <a:xfrm>
                <a:off x="8304069" y="1446778"/>
                <a:ext cx="1198557" cy="1198557"/>
              </a:xfrm>
              <a:prstGeom prst="arc">
                <a:avLst>
                  <a:gd name="adj1" fmla="val 19700047"/>
                  <a:gd name="adj2" fmla="val 12965968"/>
                </a:avLst>
              </a:prstGeom>
              <a:noFill/>
              <a:ln w="635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pic>
            <p:nvPicPr>
              <p:cNvPr id="61" name="图形 60">
                <a:extLst>
                  <a:ext uri="{FF2B5EF4-FFF2-40B4-BE49-F238E27FC236}">
                    <a16:creationId xmlns:a16="http://schemas.microsoft.com/office/drawing/2014/main" id="{2D3D73D5-CED6-4744-ADAF-095443484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62693" y="1820538"/>
                <a:ext cx="476091" cy="476091"/>
              </a:xfrm>
              <a:prstGeom prst="rect">
                <a:avLst/>
              </a:prstGeom>
            </p:spPr>
          </p:pic>
        </p:grpSp>
      </p:grpSp>
      <p:sp>
        <p:nvSpPr>
          <p:cNvPr id="78" name="弧形 77">
            <a:extLst>
              <a:ext uri="{FF2B5EF4-FFF2-40B4-BE49-F238E27FC236}">
                <a16:creationId xmlns:a16="http://schemas.microsoft.com/office/drawing/2014/main" id="{8E23866E-01F9-4F64-8EA7-FE1B7310E598}"/>
              </a:ext>
            </a:extLst>
          </p:cNvPr>
          <p:cNvSpPr/>
          <p:nvPr/>
        </p:nvSpPr>
        <p:spPr>
          <a:xfrm>
            <a:off x="7474371" y="2703969"/>
            <a:ext cx="2296038" cy="2296038"/>
          </a:xfrm>
          <a:prstGeom prst="arc">
            <a:avLst>
              <a:gd name="adj1" fmla="val 2982896"/>
              <a:gd name="adj2" fmla="val 12521075"/>
            </a:avLst>
          </a:prstGeom>
          <a:noFill/>
          <a:ln w="1270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8ED904C-CD49-4209-9E3D-5A694C97F172}"/>
              </a:ext>
            </a:extLst>
          </p:cNvPr>
          <p:cNvGrpSpPr/>
          <p:nvPr/>
        </p:nvGrpSpPr>
        <p:grpSpPr>
          <a:xfrm>
            <a:off x="9623150" y="4072824"/>
            <a:ext cx="2002792" cy="2002786"/>
            <a:chOff x="9760100" y="4159831"/>
            <a:chExt cx="1340407" cy="1340407"/>
          </a:xfrm>
        </p:grpSpPr>
        <p:sp>
          <p:nvSpPr>
            <p:cNvPr id="70" name="弧形 69">
              <a:extLst>
                <a:ext uri="{FF2B5EF4-FFF2-40B4-BE49-F238E27FC236}">
                  <a16:creationId xmlns:a16="http://schemas.microsoft.com/office/drawing/2014/main" id="{297F451A-790B-44B5-9E24-416B0B5594F4}"/>
                </a:ext>
              </a:extLst>
            </p:cNvPr>
            <p:cNvSpPr/>
            <p:nvPr/>
          </p:nvSpPr>
          <p:spPr>
            <a:xfrm rot="10800000">
              <a:off x="9760100" y="4159831"/>
              <a:ext cx="1340406" cy="1340407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" name="弧形 70">
              <a:extLst>
                <a:ext uri="{FF2B5EF4-FFF2-40B4-BE49-F238E27FC236}">
                  <a16:creationId xmlns:a16="http://schemas.microsoft.com/office/drawing/2014/main" id="{F690FC50-5334-4B91-BD7F-194192AB1E38}"/>
                </a:ext>
              </a:extLst>
            </p:cNvPr>
            <p:cNvSpPr/>
            <p:nvPr/>
          </p:nvSpPr>
          <p:spPr>
            <a:xfrm rot="1411946">
              <a:off x="9760101" y="4159831"/>
              <a:ext cx="1340406" cy="1340407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5199652D-84CC-4055-9553-43301006A2C4}"/>
                </a:ext>
              </a:extLst>
            </p:cNvPr>
            <p:cNvSpPr/>
            <p:nvPr/>
          </p:nvSpPr>
          <p:spPr>
            <a:xfrm>
              <a:off x="10009145" y="4408877"/>
              <a:ext cx="842314" cy="842314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45000">
                  <a:schemeClr val="accent4"/>
                </a:gs>
                <a:gs pos="85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3" name="弧形 72">
              <a:extLst>
                <a:ext uri="{FF2B5EF4-FFF2-40B4-BE49-F238E27FC236}">
                  <a16:creationId xmlns:a16="http://schemas.microsoft.com/office/drawing/2014/main" id="{A49CA974-12A9-40ED-82AE-55C7468532D1}"/>
                </a:ext>
              </a:extLst>
            </p:cNvPr>
            <p:cNvSpPr/>
            <p:nvPr/>
          </p:nvSpPr>
          <p:spPr>
            <a:xfrm rot="16200000">
              <a:off x="9927486" y="4327218"/>
              <a:ext cx="1005633" cy="1005633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4" name="弧形 73">
              <a:extLst>
                <a:ext uri="{FF2B5EF4-FFF2-40B4-BE49-F238E27FC236}">
                  <a16:creationId xmlns:a16="http://schemas.microsoft.com/office/drawing/2014/main" id="{CD4EEED4-F5B1-4639-A599-412DD2E865C2}"/>
                </a:ext>
              </a:extLst>
            </p:cNvPr>
            <p:cNvSpPr/>
            <p:nvPr/>
          </p:nvSpPr>
          <p:spPr>
            <a:xfrm>
              <a:off x="9831024" y="4230755"/>
              <a:ext cx="1198557" cy="1198557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79" name="图形 78">
              <a:extLst>
                <a:ext uri="{FF2B5EF4-FFF2-40B4-BE49-F238E27FC236}">
                  <a16:creationId xmlns:a16="http://schemas.microsoft.com/office/drawing/2014/main" id="{DD7D007E-5483-4129-AE9B-5E96819BB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84335" y="4584068"/>
              <a:ext cx="491934" cy="491932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7CECCF9-6F46-479C-831A-5B0FC554F948}"/>
              </a:ext>
            </a:extLst>
          </p:cNvPr>
          <p:cNvGrpSpPr/>
          <p:nvPr/>
        </p:nvGrpSpPr>
        <p:grpSpPr>
          <a:xfrm>
            <a:off x="5618842" y="4072824"/>
            <a:ext cx="2002792" cy="2002786"/>
            <a:chOff x="6706189" y="4159831"/>
            <a:chExt cx="1340407" cy="1340407"/>
          </a:xfrm>
        </p:grpSpPr>
        <p:sp>
          <p:nvSpPr>
            <p:cNvPr id="63" name="弧形 62">
              <a:extLst>
                <a:ext uri="{FF2B5EF4-FFF2-40B4-BE49-F238E27FC236}">
                  <a16:creationId xmlns:a16="http://schemas.microsoft.com/office/drawing/2014/main" id="{BC585516-E2D0-40F1-B545-4CAB1CF1DDB9}"/>
                </a:ext>
              </a:extLst>
            </p:cNvPr>
            <p:cNvSpPr/>
            <p:nvPr/>
          </p:nvSpPr>
          <p:spPr>
            <a:xfrm rot="10800000">
              <a:off x="6706189" y="4159831"/>
              <a:ext cx="1340406" cy="1340407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4" name="弧形 63">
              <a:extLst>
                <a:ext uri="{FF2B5EF4-FFF2-40B4-BE49-F238E27FC236}">
                  <a16:creationId xmlns:a16="http://schemas.microsoft.com/office/drawing/2014/main" id="{0CF4483F-D932-41E5-802A-AAF74078F220}"/>
                </a:ext>
              </a:extLst>
            </p:cNvPr>
            <p:cNvSpPr/>
            <p:nvPr/>
          </p:nvSpPr>
          <p:spPr>
            <a:xfrm rot="1411946">
              <a:off x="6706190" y="4159831"/>
              <a:ext cx="1340406" cy="1340407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EA4D7A5-7E6A-4E60-9B96-B481C0B1105C}"/>
                </a:ext>
              </a:extLst>
            </p:cNvPr>
            <p:cNvSpPr/>
            <p:nvPr/>
          </p:nvSpPr>
          <p:spPr>
            <a:xfrm>
              <a:off x="6955234" y="4408877"/>
              <a:ext cx="842314" cy="842314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45000">
                  <a:schemeClr val="accent4"/>
                </a:gs>
                <a:gs pos="85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" name="弧形 65">
              <a:extLst>
                <a:ext uri="{FF2B5EF4-FFF2-40B4-BE49-F238E27FC236}">
                  <a16:creationId xmlns:a16="http://schemas.microsoft.com/office/drawing/2014/main" id="{6FAAB451-07FD-48BD-BA61-AE4D8B21E709}"/>
                </a:ext>
              </a:extLst>
            </p:cNvPr>
            <p:cNvSpPr/>
            <p:nvPr/>
          </p:nvSpPr>
          <p:spPr>
            <a:xfrm rot="16200000">
              <a:off x="6873575" y="4327218"/>
              <a:ext cx="1005633" cy="1005633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" name="弧形 66">
              <a:extLst>
                <a:ext uri="{FF2B5EF4-FFF2-40B4-BE49-F238E27FC236}">
                  <a16:creationId xmlns:a16="http://schemas.microsoft.com/office/drawing/2014/main" id="{3EC241C0-4984-4279-B663-DB4725DB4837}"/>
                </a:ext>
              </a:extLst>
            </p:cNvPr>
            <p:cNvSpPr/>
            <p:nvPr/>
          </p:nvSpPr>
          <p:spPr>
            <a:xfrm>
              <a:off x="6777113" y="4230755"/>
              <a:ext cx="1198557" cy="1198557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80" name="图形 79">
              <a:extLst>
                <a:ext uri="{FF2B5EF4-FFF2-40B4-BE49-F238E27FC236}">
                  <a16:creationId xmlns:a16="http://schemas.microsoft.com/office/drawing/2014/main" id="{14B94F1C-D0CD-4F76-8566-5C2784224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30424" y="4584068"/>
              <a:ext cx="491934" cy="491932"/>
            </a:xfrm>
            <a:prstGeom prst="rect">
              <a:avLst/>
            </a:prstGeom>
          </p:spPr>
        </p:pic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F8DA6F6-2DBF-41A4-A060-D59EA4EAFD66}"/>
              </a:ext>
            </a:extLst>
          </p:cNvPr>
          <p:cNvCxnSpPr/>
          <p:nvPr/>
        </p:nvCxnSpPr>
        <p:spPr>
          <a:xfrm>
            <a:off x="624114" y="2957296"/>
            <a:ext cx="4474234" cy="0"/>
          </a:xfrm>
          <a:prstGeom prst="line">
            <a:avLst/>
          </a:prstGeom>
          <a:ln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3F42CF8B-9455-4391-B236-49C8C0AADF25}"/>
              </a:ext>
            </a:extLst>
          </p:cNvPr>
          <p:cNvCxnSpPr/>
          <p:nvPr/>
        </p:nvCxnSpPr>
        <p:spPr>
          <a:xfrm>
            <a:off x="624114" y="4637132"/>
            <a:ext cx="4474234" cy="0"/>
          </a:xfrm>
          <a:prstGeom prst="line">
            <a:avLst/>
          </a:prstGeom>
          <a:ln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8BFBAA23-3921-496A-AF6B-8917EFE52841}"/>
              </a:ext>
            </a:extLst>
          </p:cNvPr>
          <p:cNvSpPr txBox="1"/>
          <p:nvPr/>
        </p:nvSpPr>
        <p:spPr>
          <a:xfrm>
            <a:off x="7002266" y="3437193"/>
            <a:ext cx="3283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effectLst>
                  <a:outerShdw dist="50800" dir="2700000" algn="tl" rotWithShape="0">
                    <a:srgbClr val="F82796"/>
                  </a:outerShdw>
                </a:effectLst>
                <a:cs typeface="+mn-ea"/>
                <a:sym typeface="+mn-lt"/>
              </a:rPr>
              <a:t>关键词</a:t>
            </a:r>
            <a:endParaRPr lang="zh-CN" altLang="en-US" sz="2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174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>
            <a:extLst>
              <a:ext uri="{FF2B5EF4-FFF2-40B4-BE49-F238E27FC236}">
                <a16:creationId xmlns:a16="http://schemas.microsoft.com/office/drawing/2014/main" id="{26E91C23-F092-41A7-99E1-769A6EDE3BF7}"/>
              </a:ext>
            </a:extLst>
          </p:cNvPr>
          <p:cNvSpPr>
            <a:spLocks/>
          </p:cNvSpPr>
          <p:nvPr/>
        </p:nvSpPr>
        <p:spPr>
          <a:xfrm>
            <a:off x="2344615" y="-322385"/>
            <a:ext cx="7502770" cy="750277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45000">
                <a:schemeClr val="accent4">
                  <a:alpha val="10000"/>
                </a:schemeClr>
              </a:gs>
              <a:gs pos="85000">
                <a:schemeClr val="accent2"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1890000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91D600A3-AF4E-41CB-A507-3B57ABB9D251}"/>
              </a:ext>
            </a:extLst>
          </p:cNvPr>
          <p:cNvSpPr>
            <a:spLocks/>
          </p:cNvSpPr>
          <p:nvPr/>
        </p:nvSpPr>
        <p:spPr>
          <a:xfrm>
            <a:off x="3696182" y="1029182"/>
            <a:ext cx="4799636" cy="4799636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45000">
                <a:schemeClr val="accent4">
                  <a:alpha val="10000"/>
                </a:schemeClr>
              </a:gs>
              <a:gs pos="85000">
                <a:schemeClr val="accent2"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1890000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39" name="圆: 空心 38">
            <a:extLst>
              <a:ext uri="{FF2B5EF4-FFF2-40B4-BE49-F238E27FC236}">
                <a16:creationId xmlns:a16="http://schemas.microsoft.com/office/drawing/2014/main" id="{F3A109EE-AF8E-4431-854C-D761F028120F}"/>
              </a:ext>
            </a:extLst>
          </p:cNvPr>
          <p:cNvSpPr/>
          <p:nvPr/>
        </p:nvSpPr>
        <p:spPr>
          <a:xfrm>
            <a:off x="311100" y="-2355900"/>
            <a:ext cx="11569800" cy="11569800"/>
          </a:xfrm>
          <a:prstGeom prst="donut">
            <a:avLst>
              <a:gd name="adj" fmla="val 14484"/>
            </a:avLst>
          </a:prstGeom>
          <a:gradFill flip="none" rotWithShape="1">
            <a:gsLst>
              <a:gs pos="0">
                <a:schemeClr val="accent1">
                  <a:alpha val="5000"/>
                </a:schemeClr>
              </a:gs>
              <a:gs pos="45000">
                <a:schemeClr val="accent4">
                  <a:alpha val="5000"/>
                </a:schemeClr>
              </a:gs>
              <a:gs pos="85000">
                <a:schemeClr val="accent2">
                  <a:alpha val="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AA9B8D0-4A82-411B-96E4-4C30DEDD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工作目标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AC7CD2A-3D3E-4BE0-9365-894B9B0ED46F}"/>
              </a:ext>
            </a:extLst>
          </p:cNvPr>
          <p:cNvGrpSpPr/>
          <p:nvPr/>
        </p:nvGrpSpPr>
        <p:grpSpPr>
          <a:xfrm>
            <a:off x="7300653" y="4207467"/>
            <a:ext cx="1404830" cy="1404830"/>
            <a:chOff x="6467255" y="4703527"/>
            <a:chExt cx="1404830" cy="1404830"/>
          </a:xfrm>
        </p:grpSpPr>
        <p:sp>
          <p:nvSpPr>
            <p:cNvPr id="85" name="弧形 84">
              <a:extLst>
                <a:ext uri="{FF2B5EF4-FFF2-40B4-BE49-F238E27FC236}">
                  <a16:creationId xmlns:a16="http://schemas.microsoft.com/office/drawing/2014/main" id="{F18BBD16-9FA5-4CA0-B9F2-D5C79DDF4821}"/>
                </a:ext>
              </a:extLst>
            </p:cNvPr>
            <p:cNvSpPr/>
            <p:nvPr/>
          </p:nvSpPr>
          <p:spPr>
            <a:xfrm rot="10800000" flipH="1">
              <a:off x="6467256" y="4703527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6" name="弧形 85">
              <a:extLst>
                <a:ext uri="{FF2B5EF4-FFF2-40B4-BE49-F238E27FC236}">
                  <a16:creationId xmlns:a16="http://schemas.microsoft.com/office/drawing/2014/main" id="{CE1E53DF-8A8A-4584-8B39-EDAFCAC37598}"/>
                </a:ext>
              </a:extLst>
            </p:cNvPr>
            <p:cNvSpPr/>
            <p:nvPr/>
          </p:nvSpPr>
          <p:spPr>
            <a:xfrm flipH="1">
              <a:off x="6467255" y="4703527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BF07D49B-38FD-4324-A404-AF52F3B50BA4}"/>
                </a:ext>
              </a:extLst>
            </p:cNvPr>
            <p:cNvSpPr/>
            <p:nvPr/>
          </p:nvSpPr>
          <p:spPr>
            <a:xfrm flipH="1">
              <a:off x="6728272" y="4964543"/>
              <a:ext cx="882798" cy="8827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45000">
                  <a:schemeClr val="accent4"/>
                </a:gs>
                <a:gs pos="85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8" name="弧形 87">
              <a:extLst>
                <a:ext uri="{FF2B5EF4-FFF2-40B4-BE49-F238E27FC236}">
                  <a16:creationId xmlns:a16="http://schemas.microsoft.com/office/drawing/2014/main" id="{288C9C20-EC14-483D-95B7-778F4A05A346}"/>
                </a:ext>
              </a:extLst>
            </p:cNvPr>
            <p:cNvSpPr/>
            <p:nvPr/>
          </p:nvSpPr>
          <p:spPr>
            <a:xfrm rot="5400000" flipH="1">
              <a:off x="6642688" y="4878959"/>
              <a:ext cx="1053966" cy="1053966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9" name="弧形 88">
              <a:extLst>
                <a:ext uri="{FF2B5EF4-FFF2-40B4-BE49-F238E27FC236}">
                  <a16:creationId xmlns:a16="http://schemas.microsoft.com/office/drawing/2014/main" id="{710C8BB4-05B9-4B96-B6EA-0159CA079179}"/>
                </a:ext>
              </a:extLst>
            </p:cNvPr>
            <p:cNvSpPr/>
            <p:nvPr/>
          </p:nvSpPr>
          <p:spPr>
            <a:xfrm flipH="1">
              <a:off x="6541590" y="4777860"/>
              <a:ext cx="1256162" cy="1256162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0298AEF4-9D44-4C42-81DC-C48956E2F1FB}"/>
              </a:ext>
            </a:extLst>
          </p:cNvPr>
          <p:cNvSpPr/>
          <p:nvPr/>
        </p:nvSpPr>
        <p:spPr>
          <a:xfrm>
            <a:off x="5009805" y="2791928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accent2"/>
                </a:solidFill>
                <a:cs typeface="+mn-ea"/>
                <a:sym typeface="+mn-lt"/>
              </a:rPr>
              <a:t>多方位发展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CD8842B9-4537-4397-B783-6260F26347A0}"/>
              </a:ext>
            </a:extLst>
          </p:cNvPr>
          <p:cNvSpPr/>
          <p:nvPr/>
        </p:nvSpPr>
        <p:spPr>
          <a:xfrm>
            <a:off x="4568484" y="3350543"/>
            <a:ext cx="3055032" cy="77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请填入您的内容，复制内容后点击右键选择只保留文本。</a:t>
            </a:r>
          </a:p>
        </p:txBody>
      </p:sp>
      <p:sp>
        <p:nvSpPr>
          <p:cNvPr id="68" name="弧形 67">
            <a:extLst>
              <a:ext uri="{FF2B5EF4-FFF2-40B4-BE49-F238E27FC236}">
                <a16:creationId xmlns:a16="http://schemas.microsoft.com/office/drawing/2014/main" id="{13422EDD-1F44-483A-8156-C7D0B665C449}"/>
              </a:ext>
            </a:extLst>
          </p:cNvPr>
          <p:cNvSpPr/>
          <p:nvPr/>
        </p:nvSpPr>
        <p:spPr>
          <a:xfrm rot="10800000">
            <a:off x="2948495" y="1783158"/>
            <a:ext cx="1404829" cy="1404830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9" name="弧形 68">
            <a:extLst>
              <a:ext uri="{FF2B5EF4-FFF2-40B4-BE49-F238E27FC236}">
                <a16:creationId xmlns:a16="http://schemas.microsoft.com/office/drawing/2014/main" id="{1D91F508-AF20-4553-B68C-0BBEE9B3BFD4}"/>
              </a:ext>
            </a:extLst>
          </p:cNvPr>
          <p:cNvSpPr/>
          <p:nvPr/>
        </p:nvSpPr>
        <p:spPr>
          <a:xfrm>
            <a:off x="2948496" y="1783158"/>
            <a:ext cx="1404829" cy="1404830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F95C621C-496E-4C11-80CA-F67E7AD7AFE1}"/>
              </a:ext>
            </a:extLst>
          </p:cNvPr>
          <p:cNvSpPr/>
          <p:nvPr/>
        </p:nvSpPr>
        <p:spPr>
          <a:xfrm>
            <a:off x="3209510" y="2044174"/>
            <a:ext cx="882798" cy="88279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弧形 70">
            <a:extLst>
              <a:ext uri="{FF2B5EF4-FFF2-40B4-BE49-F238E27FC236}">
                <a16:creationId xmlns:a16="http://schemas.microsoft.com/office/drawing/2014/main" id="{B544DC2A-774E-4229-85A0-4C0A0D6F3896}"/>
              </a:ext>
            </a:extLst>
          </p:cNvPr>
          <p:cNvSpPr/>
          <p:nvPr/>
        </p:nvSpPr>
        <p:spPr>
          <a:xfrm rot="16200000">
            <a:off x="3123926" y="1958590"/>
            <a:ext cx="1053966" cy="1053966"/>
          </a:xfrm>
          <a:prstGeom prst="arc">
            <a:avLst>
              <a:gd name="adj1" fmla="val 16050563"/>
              <a:gd name="adj2" fmla="val 5589177"/>
            </a:avLst>
          </a:prstGeom>
          <a:noFill/>
          <a:ln>
            <a:gradFill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弧形 71">
            <a:extLst>
              <a:ext uri="{FF2B5EF4-FFF2-40B4-BE49-F238E27FC236}">
                <a16:creationId xmlns:a16="http://schemas.microsoft.com/office/drawing/2014/main" id="{AD881749-31F4-4C79-B5CA-A2BF7C54AE07}"/>
              </a:ext>
            </a:extLst>
          </p:cNvPr>
          <p:cNvSpPr/>
          <p:nvPr/>
        </p:nvSpPr>
        <p:spPr>
          <a:xfrm>
            <a:off x="3022828" y="1857491"/>
            <a:ext cx="1256162" cy="1256162"/>
          </a:xfrm>
          <a:prstGeom prst="arc">
            <a:avLst>
              <a:gd name="adj1" fmla="val 19700047"/>
              <a:gd name="adj2" fmla="val 15080167"/>
            </a:avLst>
          </a:prstGeom>
          <a:noFill/>
          <a:ln w="635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73" name="图形 72">
            <a:extLst>
              <a:ext uri="{FF2B5EF4-FFF2-40B4-BE49-F238E27FC236}">
                <a16:creationId xmlns:a16="http://schemas.microsoft.com/office/drawing/2014/main" id="{111034AB-23DC-4A61-90D0-5A194981D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942" y="2239607"/>
            <a:ext cx="491934" cy="491932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26EC87AB-E629-46BC-8480-522545E6C3FE}"/>
              </a:ext>
            </a:extLst>
          </p:cNvPr>
          <p:cNvSpPr/>
          <p:nvPr/>
        </p:nvSpPr>
        <p:spPr>
          <a:xfrm>
            <a:off x="1255392" y="1743392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工作目标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4DB6E70-B253-415C-B77E-F3F1478AD222}"/>
              </a:ext>
            </a:extLst>
          </p:cNvPr>
          <p:cNvSpPr/>
          <p:nvPr/>
        </p:nvSpPr>
        <p:spPr>
          <a:xfrm>
            <a:off x="467673" y="2214205"/>
            <a:ext cx="2356581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请填入您的内容复制内容后点击右键选择只保留文本</a:t>
            </a:r>
          </a:p>
        </p:txBody>
      </p:sp>
      <p:sp>
        <p:nvSpPr>
          <p:cNvPr id="91" name="弧形 90">
            <a:extLst>
              <a:ext uri="{FF2B5EF4-FFF2-40B4-BE49-F238E27FC236}">
                <a16:creationId xmlns:a16="http://schemas.microsoft.com/office/drawing/2014/main" id="{0BAB6A8A-3418-4F97-96B6-345EE29D879C}"/>
              </a:ext>
            </a:extLst>
          </p:cNvPr>
          <p:cNvSpPr/>
          <p:nvPr/>
        </p:nvSpPr>
        <p:spPr>
          <a:xfrm rot="10800000" flipH="1">
            <a:off x="7838677" y="1783158"/>
            <a:ext cx="1404829" cy="1404830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2" name="弧形 91">
            <a:extLst>
              <a:ext uri="{FF2B5EF4-FFF2-40B4-BE49-F238E27FC236}">
                <a16:creationId xmlns:a16="http://schemas.microsoft.com/office/drawing/2014/main" id="{3F4DD96B-D624-4818-B8D8-282D4A686A3F}"/>
              </a:ext>
            </a:extLst>
          </p:cNvPr>
          <p:cNvSpPr/>
          <p:nvPr/>
        </p:nvSpPr>
        <p:spPr>
          <a:xfrm flipH="1">
            <a:off x="7838676" y="1783158"/>
            <a:ext cx="1404829" cy="1404830"/>
          </a:xfrm>
          <a:prstGeom prst="arc">
            <a:avLst>
              <a:gd name="adj1" fmla="val 12888505"/>
              <a:gd name="adj2" fmla="val 20439601"/>
            </a:avLst>
          </a:prstGeom>
          <a:noFill/>
          <a:ln w="508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ECB5FC56-7ECE-4A53-9B9A-A4C3D08CACBC}"/>
              </a:ext>
            </a:extLst>
          </p:cNvPr>
          <p:cNvSpPr/>
          <p:nvPr/>
        </p:nvSpPr>
        <p:spPr>
          <a:xfrm flipH="1">
            <a:off x="8099693" y="2044174"/>
            <a:ext cx="882798" cy="88279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4" name="弧形 93">
            <a:extLst>
              <a:ext uri="{FF2B5EF4-FFF2-40B4-BE49-F238E27FC236}">
                <a16:creationId xmlns:a16="http://schemas.microsoft.com/office/drawing/2014/main" id="{33CCE3FA-51A6-4D22-88A8-8787DE3AF497}"/>
              </a:ext>
            </a:extLst>
          </p:cNvPr>
          <p:cNvSpPr/>
          <p:nvPr/>
        </p:nvSpPr>
        <p:spPr>
          <a:xfrm rot="5400000" flipH="1">
            <a:off x="8014109" y="1958590"/>
            <a:ext cx="1053966" cy="1053966"/>
          </a:xfrm>
          <a:prstGeom prst="arc">
            <a:avLst>
              <a:gd name="adj1" fmla="val 16050563"/>
              <a:gd name="adj2" fmla="val 5589177"/>
            </a:avLst>
          </a:prstGeom>
          <a:noFill/>
          <a:ln>
            <a:gradFill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95" name="弧形 94">
            <a:extLst>
              <a:ext uri="{FF2B5EF4-FFF2-40B4-BE49-F238E27FC236}">
                <a16:creationId xmlns:a16="http://schemas.microsoft.com/office/drawing/2014/main" id="{A020E6F5-982C-46DA-902A-161CAB09143C}"/>
              </a:ext>
            </a:extLst>
          </p:cNvPr>
          <p:cNvSpPr/>
          <p:nvPr/>
        </p:nvSpPr>
        <p:spPr>
          <a:xfrm flipH="1">
            <a:off x="7913011" y="1857491"/>
            <a:ext cx="1256162" cy="1256162"/>
          </a:xfrm>
          <a:prstGeom prst="arc">
            <a:avLst>
              <a:gd name="adj1" fmla="val 19700047"/>
              <a:gd name="adj2" fmla="val 15080167"/>
            </a:avLst>
          </a:prstGeom>
          <a:noFill/>
          <a:ln w="635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BEFC225-D21B-47D9-9521-8FF082F4535A}"/>
              </a:ext>
            </a:extLst>
          </p:cNvPr>
          <p:cNvSpPr/>
          <p:nvPr/>
        </p:nvSpPr>
        <p:spPr>
          <a:xfrm>
            <a:off x="9358499" y="1743392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工作目标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DA031EF-CB15-4660-AB87-DEB98FE682B0}"/>
              </a:ext>
            </a:extLst>
          </p:cNvPr>
          <p:cNvSpPr/>
          <p:nvPr/>
        </p:nvSpPr>
        <p:spPr>
          <a:xfrm>
            <a:off x="9358499" y="2214205"/>
            <a:ext cx="2356581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请填入您的内容复制内容后点击右键选择只保留文本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E849785-B45C-45CF-A8CF-32F5362C450B}"/>
              </a:ext>
            </a:extLst>
          </p:cNvPr>
          <p:cNvGrpSpPr/>
          <p:nvPr/>
        </p:nvGrpSpPr>
        <p:grpSpPr>
          <a:xfrm>
            <a:off x="3696182" y="4207467"/>
            <a:ext cx="1404830" cy="1404830"/>
            <a:chOff x="4319916" y="4703527"/>
            <a:chExt cx="1404830" cy="1404830"/>
          </a:xfrm>
        </p:grpSpPr>
        <p:sp>
          <p:nvSpPr>
            <p:cNvPr id="75" name="弧形 74">
              <a:extLst>
                <a:ext uri="{FF2B5EF4-FFF2-40B4-BE49-F238E27FC236}">
                  <a16:creationId xmlns:a16="http://schemas.microsoft.com/office/drawing/2014/main" id="{9F206433-3231-4A3E-8876-0A19133FA9BB}"/>
                </a:ext>
              </a:extLst>
            </p:cNvPr>
            <p:cNvSpPr/>
            <p:nvPr/>
          </p:nvSpPr>
          <p:spPr>
            <a:xfrm rot="10800000">
              <a:off x="4319916" y="4703527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6" name="弧形 75">
              <a:extLst>
                <a:ext uri="{FF2B5EF4-FFF2-40B4-BE49-F238E27FC236}">
                  <a16:creationId xmlns:a16="http://schemas.microsoft.com/office/drawing/2014/main" id="{21508A53-2BE0-4E10-A887-A243B75BDB1E}"/>
                </a:ext>
              </a:extLst>
            </p:cNvPr>
            <p:cNvSpPr/>
            <p:nvPr/>
          </p:nvSpPr>
          <p:spPr>
            <a:xfrm>
              <a:off x="4319917" y="4703527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5E19C718-6913-408A-A226-FC82D3ACBD11}"/>
                </a:ext>
              </a:extLst>
            </p:cNvPr>
            <p:cNvSpPr/>
            <p:nvPr/>
          </p:nvSpPr>
          <p:spPr>
            <a:xfrm>
              <a:off x="4580931" y="4964543"/>
              <a:ext cx="882798" cy="8827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45000">
                  <a:schemeClr val="accent4"/>
                </a:gs>
                <a:gs pos="85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8" name="弧形 77">
              <a:extLst>
                <a:ext uri="{FF2B5EF4-FFF2-40B4-BE49-F238E27FC236}">
                  <a16:creationId xmlns:a16="http://schemas.microsoft.com/office/drawing/2014/main" id="{D53CC9B2-369D-4E86-BC67-318232186CF4}"/>
                </a:ext>
              </a:extLst>
            </p:cNvPr>
            <p:cNvSpPr/>
            <p:nvPr/>
          </p:nvSpPr>
          <p:spPr>
            <a:xfrm rot="16200000">
              <a:off x="4495347" y="4878959"/>
              <a:ext cx="1053966" cy="1053966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9" name="弧形 78">
              <a:extLst>
                <a:ext uri="{FF2B5EF4-FFF2-40B4-BE49-F238E27FC236}">
                  <a16:creationId xmlns:a16="http://schemas.microsoft.com/office/drawing/2014/main" id="{4A27A93F-3EF0-4BF7-BE22-1FEB2E6F8586}"/>
                </a:ext>
              </a:extLst>
            </p:cNvPr>
            <p:cNvSpPr/>
            <p:nvPr/>
          </p:nvSpPr>
          <p:spPr>
            <a:xfrm>
              <a:off x="4394249" y="4777860"/>
              <a:ext cx="1256162" cy="1256162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pic>
          <p:nvPicPr>
            <p:cNvPr id="61" name="图形 60">
              <a:extLst>
                <a:ext uri="{FF2B5EF4-FFF2-40B4-BE49-F238E27FC236}">
                  <a16:creationId xmlns:a16="http://schemas.microsoft.com/office/drawing/2014/main" id="{1C1A8A2C-8526-4E35-A3C3-525F6D493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53483" y="5142840"/>
              <a:ext cx="516049" cy="516047"/>
            </a:xfrm>
            <a:prstGeom prst="rect">
              <a:avLst/>
            </a:prstGeom>
          </p:spPr>
        </p:pic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AD4C2D5F-A16A-4168-A91B-3254E6464FA5}"/>
              </a:ext>
            </a:extLst>
          </p:cNvPr>
          <p:cNvSpPr/>
          <p:nvPr/>
        </p:nvSpPr>
        <p:spPr>
          <a:xfrm>
            <a:off x="2052187" y="400681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工作目标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D4B35FA-3835-4B37-B54C-993DC19111DB}"/>
              </a:ext>
            </a:extLst>
          </p:cNvPr>
          <p:cNvSpPr/>
          <p:nvPr/>
        </p:nvSpPr>
        <p:spPr>
          <a:xfrm>
            <a:off x="1059544" y="4477631"/>
            <a:ext cx="2561506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B73E3BF-B5D3-4449-BA11-FBE2B882BC9C}"/>
              </a:ext>
            </a:extLst>
          </p:cNvPr>
          <p:cNvSpPr/>
          <p:nvPr/>
        </p:nvSpPr>
        <p:spPr>
          <a:xfrm>
            <a:off x="8888399" y="400681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工作目标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68AD3705-E36E-4423-AD33-7A3B72F3E3FB}"/>
              </a:ext>
            </a:extLst>
          </p:cNvPr>
          <p:cNvSpPr/>
          <p:nvPr/>
        </p:nvSpPr>
        <p:spPr>
          <a:xfrm>
            <a:off x="8888399" y="4477631"/>
            <a:ext cx="2561506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</a:t>
            </a:r>
          </a:p>
        </p:txBody>
      </p:sp>
      <p:pic>
        <p:nvPicPr>
          <p:cNvPr id="81" name="图形 80">
            <a:extLst>
              <a:ext uri="{FF2B5EF4-FFF2-40B4-BE49-F238E27FC236}">
                <a16:creationId xmlns:a16="http://schemas.microsoft.com/office/drawing/2014/main" id="{61188827-0797-4C69-8899-A5FB996CE9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0569" y="4627383"/>
            <a:ext cx="564996" cy="564996"/>
          </a:xfrm>
          <a:prstGeom prst="rect">
            <a:avLst/>
          </a:prstGeom>
        </p:spPr>
      </p:pic>
      <p:pic>
        <p:nvPicPr>
          <p:cNvPr id="106" name="图形 105">
            <a:extLst>
              <a:ext uri="{FF2B5EF4-FFF2-40B4-BE49-F238E27FC236}">
                <a16:creationId xmlns:a16="http://schemas.microsoft.com/office/drawing/2014/main" id="{084C301C-8BA9-4564-9962-4D98D437C4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07265" y="2213446"/>
            <a:ext cx="474928" cy="4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77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战略方向</a:t>
            </a:r>
          </a:p>
        </p:txBody>
      </p:sp>
      <p:sp>
        <p:nvSpPr>
          <p:cNvPr id="3" name="矩形 2"/>
          <p:cNvSpPr/>
          <p:nvPr/>
        </p:nvSpPr>
        <p:spPr>
          <a:xfrm>
            <a:off x="6739892" y="396335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产品策略</a:t>
            </a:r>
          </a:p>
        </p:txBody>
      </p:sp>
      <p:sp>
        <p:nvSpPr>
          <p:cNvPr id="4" name="矩形 3"/>
          <p:cNvSpPr/>
          <p:nvPr/>
        </p:nvSpPr>
        <p:spPr>
          <a:xfrm>
            <a:off x="6299837" y="4569055"/>
            <a:ext cx="2415900" cy="11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请填入您的内容，复制内容后点击右键选择只保留文本。</a:t>
            </a:r>
          </a:p>
        </p:txBody>
      </p:sp>
      <p:sp>
        <p:nvSpPr>
          <p:cNvPr id="7" name="椭圆 6"/>
          <p:cNvSpPr/>
          <p:nvPr/>
        </p:nvSpPr>
        <p:spPr>
          <a:xfrm>
            <a:off x="6946116" y="2076641"/>
            <a:ext cx="1102984" cy="110298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4116" y="396335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资源策略</a:t>
            </a:r>
          </a:p>
        </p:txBody>
      </p:sp>
      <p:sp>
        <p:nvSpPr>
          <p:cNvPr id="9" name="矩形 8"/>
          <p:cNvSpPr/>
          <p:nvPr/>
        </p:nvSpPr>
        <p:spPr>
          <a:xfrm>
            <a:off x="3484061" y="4569055"/>
            <a:ext cx="2415900" cy="11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请填入您的内容，复制内容后点击右键选择只保留文本。</a:t>
            </a:r>
          </a:p>
        </p:txBody>
      </p:sp>
      <p:sp>
        <p:nvSpPr>
          <p:cNvPr id="12" name="椭圆 11"/>
          <p:cNvSpPr/>
          <p:nvPr/>
        </p:nvSpPr>
        <p:spPr>
          <a:xfrm>
            <a:off x="4142901" y="2076641"/>
            <a:ext cx="1102984" cy="110298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23281" y="396335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品牌策略</a:t>
            </a:r>
          </a:p>
        </p:txBody>
      </p:sp>
      <p:sp>
        <p:nvSpPr>
          <p:cNvPr id="14" name="矩形 13"/>
          <p:cNvSpPr/>
          <p:nvPr/>
        </p:nvSpPr>
        <p:spPr>
          <a:xfrm>
            <a:off x="683226" y="4569055"/>
            <a:ext cx="2415900" cy="11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请填入您的内容，复制内容后点击右键选择只保留文本。</a:t>
            </a:r>
          </a:p>
        </p:txBody>
      </p:sp>
      <p:sp>
        <p:nvSpPr>
          <p:cNvPr id="17" name="椭圆 16"/>
          <p:cNvSpPr/>
          <p:nvPr/>
        </p:nvSpPr>
        <p:spPr>
          <a:xfrm>
            <a:off x="1339685" y="2076641"/>
            <a:ext cx="1102984" cy="110298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536097" y="396335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accent2"/>
                </a:solidFill>
                <a:cs typeface="+mn-ea"/>
                <a:sym typeface="+mn-lt"/>
              </a:rPr>
              <a:t>激励策略</a:t>
            </a:r>
          </a:p>
        </p:txBody>
      </p:sp>
      <p:sp>
        <p:nvSpPr>
          <p:cNvPr id="19" name="矩形 18"/>
          <p:cNvSpPr/>
          <p:nvPr/>
        </p:nvSpPr>
        <p:spPr>
          <a:xfrm>
            <a:off x="9096042" y="4569055"/>
            <a:ext cx="2415900" cy="11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请填入您的内容，复制内容后点击右键选择只保留文本。</a:t>
            </a:r>
          </a:p>
        </p:txBody>
      </p:sp>
      <p:sp>
        <p:nvSpPr>
          <p:cNvPr id="22" name="椭圆 21"/>
          <p:cNvSpPr/>
          <p:nvPr/>
        </p:nvSpPr>
        <p:spPr>
          <a:xfrm>
            <a:off x="9749334" y="2076641"/>
            <a:ext cx="1102984" cy="110298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pic>
        <p:nvPicPr>
          <p:cNvPr id="20" name="图形 19">
            <a:extLst>
              <a:ext uri="{FF2B5EF4-FFF2-40B4-BE49-F238E27FC236}">
                <a16:creationId xmlns:a16="http://schemas.microsoft.com/office/drawing/2014/main" id="{AC3A722D-BD77-4EE8-8189-5939DB1BE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9654" y="2366609"/>
            <a:ext cx="523047" cy="523047"/>
          </a:xfrm>
          <a:prstGeom prst="rect">
            <a:avLst/>
          </a:prstGeom>
        </p:spPr>
      </p:pic>
      <p:pic>
        <p:nvPicPr>
          <p:cNvPr id="34" name="图形 33">
            <a:extLst>
              <a:ext uri="{FF2B5EF4-FFF2-40B4-BE49-F238E27FC236}">
                <a16:creationId xmlns:a16="http://schemas.microsoft.com/office/drawing/2014/main" id="{6D3AA9C9-6297-4159-BF83-ABC0AE099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9303" y="2366608"/>
            <a:ext cx="523047" cy="523047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542E04F4-1D3E-4F42-BC50-28A12A7A34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6085" y="2366609"/>
            <a:ext cx="523047" cy="523047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5EF7EF24-8725-4951-A3B4-C3ABC59E6B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2869" y="2366609"/>
            <a:ext cx="523047" cy="52304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0A38FB7-6BE0-4634-A07D-75D9E5258011}"/>
              </a:ext>
            </a:extLst>
          </p:cNvPr>
          <p:cNvGrpSpPr/>
          <p:nvPr/>
        </p:nvGrpSpPr>
        <p:grpSpPr>
          <a:xfrm>
            <a:off x="901814" y="1652035"/>
            <a:ext cx="1978724" cy="1978724"/>
            <a:chOff x="-1765605" y="2600325"/>
            <a:chExt cx="1404830" cy="1404830"/>
          </a:xfrm>
        </p:grpSpPr>
        <p:sp>
          <p:nvSpPr>
            <p:cNvPr id="31" name="弧形 30">
              <a:extLst>
                <a:ext uri="{FF2B5EF4-FFF2-40B4-BE49-F238E27FC236}">
                  <a16:creationId xmlns:a16="http://schemas.microsoft.com/office/drawing/2014/main" id="{1637DA78-E8C9-4AA0-9125-FB95EF258505}"/>
                </a:ext>
              </a:extLst>
            </p:cNvPr>
            <p:cNvSpPr/>
            <p:nvPr/>
          </p:nvSpPr>
          <p:spPr>
            <a:xfrm rot="10800000">
              <a:off x="-1765605" y="2600325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弧形 31">
              <a:extLst>
                <a:ext uri="{FF2B5EF4-FFF2-40B4-BE49-F238E27FC236}">
                  <a16:creationId xmlns:a16="http://schemas.microsoft.com/office/drawing/2014/main" id="{0814B98A-EBB4-4CB1-8577-E08B9AE7896D}"/>
                </a:ext>
              </a:extLst>
            </p:cNvPr>
            <p:cNvSpPr/>
            <p:nvPr/>
          </p:nvSpPr>
          <p:spPr>
            <a:xfrm>
              <a:off x="-1765604" y="2600325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弧形 34">
              <a:extLst>
                <a:ext uri="{FF2B5EF4-FFF2-40B4-BE49-F238E27FC236}">
                  <a16:creationId xmlns:a16="http://schemas.microsoft.com/office/drawing/2014/main" id="{BE86F9B5-6D51-409D-AF53-39E9EA9AF2E4}"/>
                </a:ext>
              </a:extLst>
            </p:cNvPr>
            <p:cNvSpPr/>
            <p:nvPr/>
          </p:nvSpPr>
          <p:spPr>
            <a:xfrm rot="16200000">
              <a:off x="-1590174" y="2775757"/>
              <a:ext cx="1053966" cy="1053966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7" name="弧形 36">
              <a:extLst>
                <a:ext uri="{FF2B5EF4-FFF2-40B4-BE49-F238E27FC236}">
                  <a16:creationId xmlns:a16="http://schemas.microsoft.com/office/drawing/2014/main" id="{F9F32A23-1066-4DE1-9506-BEB1BD50A4EA}"/>
                </a:ext>
              </a:extLst>
            </p:cNvPr>
            <p:cNvSpPr/>
            <p:nvPr/>
          </p:nvSpPr>
          <p:spPr>
            <a:xfrm>
              <a:off x="-1691272" y="2674658"/>
              <a:ext cx="1256162" cy="1256162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B74961E-8317-43D7-B216-09D84DCFF1B4}"/>
              </a:ext>
            </a:extLst>
          </p:cNvPr>
          <p:cNvGrpSpPr/>
          <p:nvPr/>
        </p:nvGrpSpPr>
        <p:grpSpPr>
          <a:xfrm>
            <a:off x="3702649" y="1652035"/>
            <a:ext cx="1978724" cy="1978724"/>
            <a:chOff x="-1765605" y="2600325"/>
            <a:chExt cx="1404830" cy="1404830"/>
          </a:xfrm>
        </p:grpSpPr>
        <p:sp>
          <p:nvSpPr>
            <p:cNvPr id="41" name="弧形 40">
              <a:extLst>
                <a:ext uri="{FF2B5EF4-FFF2-40B4-BE49-F238E27FC236}">
                  <a16:creationId xmlns:a16="http://schemas.microsoft.com/office/drawing/2014/main" id="{C3769552-460D-4C61-BC11-0D626FAF178F}"/>
                </a:ext>
              </a:extLst>
            </p:cNvPr>
            <p:cNvSpPr/>
            <p:nvPr/>
          </p:nvSpPr>
          <p:spPr>
            <a:xfrm rot="10800000">
              <a:off x="-1765605" y="2600325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弧形 41">
              <a:extLst>
                <a:ext uri="{FF2B5EF4-FFF2-40B4-BE49-F238E27FC236}">
                  <a16:creationId xmlns:a16="http://schemas.microsoft.com/office/drawing/2014/main" id="{8BF54F24-8748-4BE7-9DC0-20CA27E8906E}"/>
                </a:ext>
              </a:extLst>
            </p:cNvPr>
            <p:cNvSpPr/>
            <p:nvPr/>
          </p:nvSpPr>
          <p:spPr>
            <a:xfrm>
              <a:off x="-1765604" y="2600325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弧形 42">
              <a:extLst>
                <a:ext uri="{FF2B5EF4-FFF2-40B4-BE49-F238E27FC236}">
                  <a16:creationId xmlns:a16="http://schemas.microsoft.com/office/drawing/2014/main" id="{52A02CAA-76EC-4498-8BA0-39DD2A852319}"/>
                </a:ext>
              </a:extLst>
            </p:cNvPr>
            <p:cNvSpPr/>
            <p:nvPr/>
          </p:nvSpPr>
          <p:spPr>
            <a:xfrm rot="16200000">
              <a:off x="-1590174" y="2775757"/>
              <a:ext cx="1053966" cy="1053966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弧形 43">
              <a:extLst>
                <a:ext uri="{FF2B5EF4-FFF2-40B4-BE49-F238E27FC236}">
                  <a16:creationId xmlns:a16="http://schemas.microsoft.com/office/drawing/2014/main" id="{0EBA772E-1F83-4D14-B8BB-51D64F6D9934}"/>
                </a:ext>
              </a:extLst>
            </p:cNvPr>
            <p:cNvSpPr/>
            <p:nvPr/>
          </p:nvSpPr>
          <p:spPr>
            <a:xfrm>
              <a:off x="-1691272" y="2674658"/>
              <a:ext cx="1256162" cy="1256162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67A22EA-8561-42DB-B81C-1DC122CA927C}"/>
              </a:ext>
            </a:extLst>
          </p:cNvPr>
          <p:cNvGrpSpPr/>
          <p:nvPr/>
        </p:nvGrpSpPr>
        <p:grpSpPr>
          <a:xfrm>
            <a:off x="6503484" y="1652035"/>
            <a:ext cx="1978724" cy="1978724"/>
            <a:chOff x="-1765605" y="2600325"/>
            <a:chExt cx="1404830" cy="1404830"/>
          </a:xfrm>
        </p:grpSpPr>
        <p:sp>
          <p:nvSpPr>
            <p:cNvPr id="46" name="弧形 45">
              <a:extLst>
                <a:ext uri="{FF2B5EF4-FFF2-40B4-BE49-F238E27FC236}">
                  <a16:creationId xmlns:a16="http://schemas.microsoft.com/office/drawing/2014/main" id="{C6C7F398-C1E4-4B84-93C9-43AFD3EAF054}"/>
                </a:ext>
              </a:extLst>
            </p:cNvPr>
            <p:cNvSpPr/>
            <p:nvPr/>
          </p:nvSpPr>
          <p:spPr>
            <a:xfrm rot="10800000">
              <a:off x="-1765605" y="2600325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7" name="弧形 46">
              <a:extLst>
                <a:ext uri="{FF2B5EF4-FFF2-40B4-BE49-F238E27FC236}">
                  <a16:creationId xmlns:a16="http://schemas.microsoft.com/office/drawing/2014/main" id="{8577D080-0A65-40E7-B04F-2529C445B13D}"/>
                </a:ext>
              </a:extLst>
            </p:cNvPr>
            <p:cNvSpPr/>
            <p:nvPr/>
          </p:nvSpPr>
          <p:spPr>
            <a:xfrm>
              <a:off x="-1765604" y="2600325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8" name="弧形 47">
              <a:extLst>
                <a:ext uri="{FF2B5EF4-FFF2-40B4-BE49-F238E27FC236}">
                  <a16:creationId xmlns:a16="http://schemas.microsoft.com/office/drawing/2014/main" id="{D8E7FCD9-E712-42CD-94AB-4D6DE637C31E}"/>
                </a:ext>
              </a:extLst>
            </p:cNvPr>
            <p:cNvSpPr/>
            <p:nvPr/>
          </p:nvSpPr>
          <p:spPr>
            <a:xfrm rot="16200000">
              <a:off x="-1590174" y="2775757"/>
              <a:ext cx="1053966" cy="1053966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弧形 48">
              <a:extLst>
                <a:ext uri="{FF2B5EF4-FFF2-40B4-BE49-F238E27FC236}">
                  <a16:creationId xmlns:a16="http://schemas.microsoft.com/office/drawing/2014/main" id="{712D3443-BE7C-4E19-846B-ABBBE22763A3}"/>
                </a:ext>
              </a:extLst>
            </p:cNvPr>
            <p:cNvSpPr/>
            <p:nvPr/>
          </p:nvSpPr>
          <p:spPr>
            <a:xfrm>
              <a:off x="-1691272" y="2674658"/>
              <a:ext cx="1256162" cy="1256162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3E620E4-A6BA-43FC-A2F6-631CB2B9A1D4}"/>
              </a:ext>
            </a:extLst>
          </p:cNvPr>
          <p:cNvGrpSpPr/>
          <p:nvPr/>
        </p:nvGrpSpPr>
        <p:grpSpPr>
          <a:xfrm>
            <a:off x="9304319" y="1652035"/>
            <a:ext cx="1978724" cy="1978724"/>
            <a:chOff x="-1765605" y="2600325"/>
            <a:chExt cx="1404830" cy="1404830"/>
          </a:xfrm>
        </p:grpSpPr>
        <p:sp>
          <p:nvSpPr>
            <p:cNvPr id="51" name="弧形 50">
              <a:extLst>
                <a:ext uri="{FF2B5EF4-FFF2-40B4-BE49-F238E27FC236}">
                  <a16:creationId xmlns:a16="http://schemas.microsoft.com/office/drawing/2014/main" id="{D4245E71-A8ED-4490-AAE4-AE180210AEF4}"/>
                </a:ext>
              </a:extLst>
            </p:cNvPr>
            <p:cNvSpPr/>
            <p:nvPr/>
          </p:nvSpPr>
          <p:spPr>
            <a:xfrm rot="10800000">
              <a:off x="-1765605" y="2600325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2" name="弧形 51">
              <a:extLst>
                <a:ext uri="{FF2B5EF4-FFF2-40B4-BE49-F238E27FC236}">
                  <a16:creationId xmlns:a16="http://schemas.microsoft.com/office/drawing/2014/main" id="{D9830AC2-0552-4417-A18C-D17E7644A2E0}"/>
                </a:ext>
              </a:extLst>
            </p:cNvPr>
            <p:cNvSpPr/>
            <p:nvPr/>
          </p:nvSpPr>
          <p:spPr>
            <a:xfrm>
              <a:off x="-1765604" y="2600325"/>
              <a:ext cx="1404829" cy="1404830"/>
            </a:xfrm>
            <a:prstGeom prst="arc">
              <a:avLst>
                <a:gd name="adj1" fmla="val 12888505"/>
                <a:gd name="adj2" fmla="val 20439601"/>
              </a:avLst>
            </a:prstGeom>
            <a:noFill/>
            <a:ln w="5080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弧形 52">
              <a:extLst>
                <a:ext uri="{FF2B5EF4-FFF2-40B4-BE49-F238E27FC236}">
                  <a16:creationId xmlns:a16="http://schemas.microsoft.com/office/drawing/2014/main" id="{D18C4AAE-CD70-4915-B8DD-B8E5AC0DC6BB}"/>
                </a:ext>
              </a:extLst>
            </p:cNvPr>
            <p:cNvSpPr/>
            <p:nvPr/>
          </p:nvSpPr>
          <p:spPr>
            <a:xfrm rot="16200000">
              <a:off x="-1590174" y="2775757"/>
              <a:ext cx="1053966" cy="1053966"/>
            </a:xfrm>
            <a:prstGeom prst="arc">
              <a:avLst>
                <a:gd name="adj1" fmla="val 16050563"/>
                <a:gd name="adj2" fmla="val 5589177"/>
              </a:avLst>
            </a:prstGeom>
            <a:noFill/>
            <a:ln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4" name="弧形 53">
              <a:extLst>
                <a:ext uri="{FF2B5EF4-FFF2-40B4-BE49-F238E27FC236}">
                  <a16:creationId xmlns:a16="http://schemas.microsoft.com/office/drawing/2014/main" id="{CFEE4A1E-BE21-40E2-BCB8-D5A0D3ACCB56}"/>
                </a:ext>
              </a:extLst>
            </p:cNvPr>
            <p:cNvSpPr/>
            <p:nvPr/>
          </p:nvSpPr>
          <p:spPr>
            <a:xfrm>
              <a:off x="-1691272" y="2674658"/>
              <a:ext cx="1256162" cy="1256162"/>
            </a:xfrm>
            <a:prstGeom prst="arc">
              <a:avLst>
                <a:gd name="adj1" fmla="val 19700047"/>
                <a:gd name="adj2" fmla="val 15080167"/>
              </a:avLst>
            </a:prstGeom>
            <a:noFill/>
            <a:ln w="635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193" tIns="12097" rIns="24193" bIns="12097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明年计划</a:t>
            </a:r>
          </a:p>
        </p:txBody>
      </p:sp>
      <p:sp>
        <p:nvSpPr>
          <p:cNvPr id="5" name="椭圆 4"/>
          <p:cNvSpPr/>
          <p:nvPr/>
        </p:nvSpPr>
        <p:spPr>
          <a:xfrm>
            <a:off x="1991501" y="-1810987"/>
            <a:ext cx="8208998" cy="8208998"/>
          </a:xfrm>
          <a:prstGeom prst="ellipse">
            <a:avLst/>
          </a:prstGeom>
          <a:noFill/>
          <a:ln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25012" y="-3477476"/>
            <a:ext cx="11541976" cy="11541976"/>
          </a:xfrm>
          <a:prstGeom prst="ellipse">
            <a:avLst/>
          </a:prstGeom>
          <a:noFill/>
          <a:ln>
            <a:gradFill>
              <a:gsLst>
                <a:gs pos="37000">
                  <a:schemeClr val="accent3">
                    <a:alpha val="0"/>
                  </a:schemeClr>
                </a:gs>
                <a:gs pos="100000">
                  <a:schemeClr val="accent3">
                    <a:alpha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552950" y="750462"/>
            <a:ext cx="3086100" cy="30861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91065" y="-411423"/>
            <a:ext cx="5409870" cy="5409870"/>
          </a:xfrm>
          <a:prstGeom prst="ellipse">
            <a:avLst/>
          </a:prstGeom>
          <a:noFill/>
          <a:ln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79900" y="477412"/>
            <a:ext cx="3632200" cy="3632200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弧形 9"/>
          <p:cNvSpPr/>
          <p:nvPr/>
        </p:nvSpPr>
        <p:spPr>
          <a:xfrm>
            <a:off x="4415271" y="612783"/>
            <a:ext cx="3361458" cy="3361458"/>
          </a:xfrm>
          <a:prstGeom prst="arc">
            <a:avLst>
              <a:gd name="adj1" fmla="val 3786619"/>
              <a:gd name="adj2" fmla="val 14073582"/>
            </a:avLst>
          </a:prstGeom>
          <a:noFill/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5008" y="2946921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加强业绩指标的完成</a:t>
            </a:r>
          </a:p>
        </p:txBody>
      </p:sp>
      <p:sp>
        <p:nvSpPr>
          <p:cNvPr id="12" name="矩形 11"/>
          <p:cNvSpPr/>
          <p:nvPr/>
        </p:nvSpPr>
        <p:spPr>
          <a:xfrm>
            <a:off x="523520" y="3340113"/>
            <a:ext cx="2935960" cy="79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3067915" y="5049805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加强业绩指标的完成</a:t>
            </a:r>
          </a:p>
        </p:txBody>
      </p:sp>
      <p:sp>
        <p:nvSpPr>
          <p:cNvPr id="14" name="矩形 13"/>
          <p:cNvSpPr/>
          <p:nvPr/>
        </p:nvSpPr>
        <p:spPr>
          <a:xfrm>
            <a:off x="2846429" y="5442997"/>
            <a:ext cx="2935960" cy="79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6640028" y="5049805"/>
            <a:ext cx="2492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加强业绩指标的完成</a:t>
            </a:r>
          </a:p>
        </p:txBody>
      </p:sp>
      <p:sp>
        <p:nvSpPr>
          <p:cNvPr id="16" name="矩形 15"/>
          <p:cNvSpPr/>
          <p:nvPr/>
        </p:nvSpPr>
        <p:spPr>
          <a:xfrm>
            <a:off x="6418542" y="5442997"/>
            <a:ext cx="2935960" cy="79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8954006" y="2946921"/>
            <a:ext cx="2492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加强业绩指标的完成</a:t>
            </a:r>
          </a:p>
        </p:txBody>
      </p:sp>
      <p:sp>
        <p:nvSpPr>
          <p:cNvPr id="18" name="矩形 17"/>
          <p:cNvSpPr/>
          <p:nvPr/>
        </p:nvSpPr>
        <p:spPr>
          <a:xfrm>
            <a:off x="8732518" y="3340113"/>
            <a:ext cx="2935960" cy="79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请填入您的内容，复制内容后点击右键选择只保留文本</a:t>
            </a:r>
          </a:p>
        </p:txBody>
      </p:sp>
      <p:sp>
        <p:nvSpPr>
          <p:cNvPr id="19" name="椭圆 18"/>
          <p:cNvSpPr/>
          <p:nvPr/>
        </p:nvSpPr>
        <p:spPr>
          <a:xfrm>
            <a:off x="7498277" y="4022825"/>
            <a:ext cx="776490" cy="7764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603255" y="1919941"/>
            <a:ext cx="776490" cy="7764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918545" y="4022825"/>
            <a:ext cx="776490" cy="7764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812254" y="1919941"/>
            <a:ext cx="776490" cy="7764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7655350" y="-94778"/>
            <a:ext cx="1362252" cy="136225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9000"/>
                </a:schemeClr>
              </a:gs>
              <a:gs pos="49000">
                <a:schemeClr val="accent1">
                  <a:alpha val="16000"/>
                </a:schemeClr>
              </a:gs>
              <a:gs pos="95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113920" y="1590637"/>
            <a:ext cx="628250" cy="628250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977747" y="240425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明年计划</a:t>
            </a:r>
          </a:p>
        </p:txBody>
      </p:sp>
      <p:pic>
        <p:nvPicPr>
          <p:cNvPr id="90" name="图形 89">
            <a:extLst>
              <a:ext uri="{FF2B5EF4-FFF2-40B4-BE49-F238E27FC236}">
                <a16:creationId xmlns:a16="http://schemas.microsoft.com/office/drawing/2014/main" id="{E12F5081-D02F-42A2-8AE4-B36B06551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5478" y="4189758"/>
            <a:ext cx="442624" cy="442624"/>
          </a:xfrm>
          <a:prstGeom prst="rect">
            <a:avLst/>
          </a:prstGeom>
        </p:spPr>
      </p:pic>
      <p:pic>
        <p:nvPicPr>
          <p:cNvPr id="94" name="图形 93">
            <a:extLst>
              <a:ext uri="{FF2B5EF4-FFF2-40B4-BE49-F238E27FC236}">
                <a16:creationId xmlns:a16="http://schemas.microsoft.com/office/drawing/2014/main" id="{70CF1233-9093-4CA7-9C41-EC8BCD198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5210" y="4189759"/>
            <a:ext cx="442624" cy="442624"/>
          </a:xfrm>
          <a:prstGeom prst="rect">
            <a:avLst/>
          </a:prstGeom>
        </p:spPr>
      </p:pic>
      <p:pic>
        <p:nvPicPr>
          <p:cNvPr id="96" name="图形 95">
            <a:extLst>
              <a:ext uri="{FF2B5EF4-FFF2-40B4-BE49-F238E27FC236}">
                <a16:creationId xmlns:a16="http://schemas.microsoft.com/office/drawing/2014/main" id="{2E8AF9FD-3D8D-47B2-B41A-0E529AE6E8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0187" y="2086877"/>
            <a:ext cx="442624" cy="442624"/>
          </a:xfrm>
          <a:prstGeom prst="rect">
            <a:avLst/>
          </a:prstGeom>
        </p:spPr>
      </p:pic>
      <p:pic>
        <p:nvPicPr>
          <p:cNvPr id="103" name="图形 102">
            <a:extLst>
              <a:ext uri="{FF2B5EF4-FFF2-40B4-BE49-F238E27FC236}">
                <a16:creationId xmlns:a16="http://schemas.microsoft.com/office/drawing/2014/main" id="{28E3A2F8-0B68-442E-83B1-9082CB126E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3353" y="1990241"/>
            <a:ext cx="554292" cy="554290"/>
          </a:xfrm>
          <a:prstGeom prst="rect">
            <a:avLst/>
          </a:prstGeom>
        </p:spPr>
      </p:pic>
      <p:grpSp>
        <p:nvGrpSpPr>
          <p:cNvPr id="104" name="图形 3">
            <a:extLst>
              <a:ext uri="{FF2B5EF4-FFF2-40B4-BE49-F238E27FC236}">
                <a16:creationId xmlns:a16="http://schemas.microsoft.com/office/drawing/2014/main" id="{6F0F0545-BB54-41FE-91DF-A403F0632958}"/>
              </a:ext>
            </a:extLst>
          </p:cNvPr>
          <p:cNvGrpSpPr/>
          <p:nvPr/>
        </p:nvGrpSpPr>
        <p:grpSpPr>
          <a:xfrm>
            <a:off x="5555937" y="1250385"/>
            <a:ext cx="1079481" cy="1079498"/>
            <a:chOff x="5555937" y="1250385"/>
            <a:chExt cx="1079481" cy="1079498"/>
          </a:xfrm>
          <a:gradFill flip="none" rotWithShape="1">
            <a:gsLst>
              <a:gs pos="2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grpSpPr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F65E2309-3253-47A9-B061-C945464E9A6C}"/>
                </a:ext>
              </a:extLst>
            </p:cNvPr>
            <p:cNvSpPr/>
            <p:nvPr/>
          </p:nvSpPr>
          <p:spPr>
            <a:xfrm>
              <a:off x="6191985" y="1609139"/>
              <a:ext cx="84391" cy="84568"/>
            </a:xfrm>
            <a:custGeom>
              <a:avLst/>
              <a:gdLst>
                <a:gd name="connsiteX0" fmla="*/ 7458 w 84391"/>
                <a:gd name="connsiteY0" fmla="*/ 4126 h 84568"/>
                <a:gd name="connsiteX1" fmla="*/ 76 w 84391"/>
                <a:gd name="connsiteY1" fmla="*/ 69724 h 84568"/>
                <a:gd name="connsiteX2" fmla="*/ 3931 w 84391"/>
                <a:gd name="connsiteY2" fmla="*/ 80596 h 84568"/>
                <a:gd name="connsiteX3" fmla="*/ 14957 w 84391"/>
                <a:gd name="connsiteY3" fmla="*/ 84451 h 84568"/>
                <a:gd name="connsiteX4" fmla="*/ 80690 w 84391"/>
                <a:gd name="connsiteY4" fmla="*/ 76972 h 84568"/>
                <a:gd name="connsiteX5" fmla="*/ 84391 w 84391"/>
                <a:gd name="connsiteY5" fmla="*/ 75930 h 84568"/>
                <a:gd name="connsiteX6" fmla="*/ 8461 w 84391"/>
                <a:gd name="connsiteY6" fmla="*/ 0 h 84568"/>
                <a:gd name="connsiteX7" fmla="*/ 7458 w 84391"/>
                <a:gd name="connsiteY7" fmla="*/ 4126 h 8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91" h="84568">
                  <a:moveTo>
                    <a:pt x="7458" y="4126"/>
                  </a:moveTo>
                  <a:lnTo>
                    <a:pt x="76" y="69724"/>
                  </a:lnTo>
                  <a:cubicBezTo>
                    <a:pt x="-356" y="73745"/>
                    <a:pt x="1063" y="77745"/>
                    <a:pt x="3931" y="80596"/>
                  </a:cubicBezTo>
                  <a:cubicBezTo>
                    <a:pt x="6777" y="83573"/>
                    <a:pt x="10876" y="85007"/>
                    <a:pt x="14957" y="84451"/>
                  </a:cubicBezTo>
                  <a:lnTo>
                    <a:pt x="80690" y="76972"/>
                  </a:lnTo>
                  <a:cubicBezTo>
                    <a:pt x="82001" y="76818"/>
                    <a:pt x="83139" y="76201"/>
                    <a:pt x="84391" y="75930"/>
                  </a:cubicBezTo>
                  <a:lnTo>
                    <a:pt x="8461" y="0"/>
                  </a:lnTo>
                  <a:cubicBezTo>
                    <a:pt x="8046" y="1355"/>
                    <a:pt x="7712" y="2732"/>
                    <a:pt x="7458" y="4126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05501B9D-8C0A-4B85-B1CF-A22D20D26AA8}"/>
                </a:ext>
              </a:extLst>
            </p:cNvPr>
            <p:cNvSpPr/>
            <p:nvPr/>
          </p:nvSpPr>
          <p:spPr>
            <a:xfrm rot="-2700000">
              <a:off x="6222403" y="1455613"/>
              <a:ext cx="297004" cy="119245"/>
            </a:xfrm>
            <a:custGeom>
              <a:avLst/>
              <a:gdLst>
                <a:gd name="connsiteX0" fmla="*/ 0 w 297004"/>
                <a:gd name="connsiteY0" fmla="*/ 0 h 119245"/>
                <a:gd name="connsiteX1" fmla="*/ 297005 w 297004"/>
                <a:gd name="connsiteY1" fmla="*/ 0 h 119245"/>
                <a:gd name="connsiteX2" fmla="*/ 297005 w 297004"/>
                <a:gd name="connsiteY2" fmla="*/ 119246 h 119245"/>
                <a:gd name="connsiteX3" fmla="*/ 0 w 297004"/>
                <a:gd name="connsiteY3" fmla="*/ 119246 h 11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004" h="119245">
                  <a:moveTo>
                    <a:pt x="0" y="0"/>
                  </a:moveTo>
                  <a:lnTo>
                    <a:pt x="297005" y="0"/>
                  </a:lnTo>
                  <a:lnTo>
                    <a:pt x="297005" y="119246"/>
                  </a:lnTo>
                  <a:lnTo>
                    <a:pt x="0" y="119246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13A636F8-FDEF-4E1E-9D0D-468446D7CAAA}"/>
                </a:ext>
              </a:extLst>
            </p:cNvPr>
            <p:cNvSpPr/>
            <p:nvPr/>
          </p:nvSpPr>
          <p:spPr>
            <a:xfrm rot="-2700000">
              <a:off x="6497131" y="1308836"/>
              <a:ext cx="40396" cy="119187"/>
            </a:xfrm>
            <a:custGeom>
              <a:avLst/>
              <a:gdLst>
                <a:gd name="connsiteX0" fmla="*/ 0 w 40396"/>
                <a:gd name="connsiteY0" fmla="*/ 0 h 119187"/>
                <a:gd name="connsiteX1" fmla="*/ 40396 w 40396"/>
                <a:gd name="connsiteY1" fmla="*/ 0 h 119187"/>
                <a:gd name="connsiteX2" fmla="*/ 40396 w 40396"/>
                <a:gd name="connsiteY2" fmla="*/ 119187 h 119187"/>
                <a:gd name="connsiteX3" fmla="*/ 0 w 40396"/>
                <a:gd name="connsiteY3" fmla="*/ 119187 h 1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96" h="119187">
                  <a:moveTo>
                    <a:pt x="0" y="0"/>
                  </a:moveTo>
                  <a:lnTo>
                    <a:pt x="40396" y="0"/>
                  </a:lnTo>
                  <a:lnTo>
                    <a:pt x="40396" y="119187"/>
                  </a:lnTo>
                  <a:lnTo>
                    <a:pt x="0" y="119187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AE0EAE6F-67E5-4863-BD25-58B9201D0B0F}"/>
                </a:ext>
              </a:extLst>
            </p:cNvPr>
            <p:cNvSpPr/>
            <p:nvPr/>
          </p:nvSpPr>
          <p:spPr>
            <a:xfrm>
              <a:off x="6516869" y="1250385"/>
              <a:ext cx="118550" cy="118569"/>
            </a:xfrm>
            <a:custGeom>
              <a:avLst/>
              <a:gdLst>
                <a:gd name="connsiteX0" fmla="*/ 112517 w 118550"/>
                <a:gd name="connsiteY0" fmla="*/ 90330 h 118569"/>
                <a:gd name="connsiteX1" fmla="*/ 118550 w 118550"/>
                <a:gd name="connsiteY1" fmla="*/ 76162 h 118569"/>
                <a:gd name="connsiteX2" fmla="*/ 112517 w 118550"/>
                <a:gd name="connsiteY2" fmla="*/ 61724 h 118569"/>
                <a:gd name="connsiteX3" fmla="*/ 56865 w 118550"/>
                <a:gd name="connsiteY3" fmla="*/ 6052 h 118569"/>
                <a:gd name="connsiteX4" fmla="*/ 42466 w 118550"/>
                <a:gd name="connsiteY4" fmla="*/ 0 h 118569"/>
                <a:gd name="connsiteX5" fmla="*/ 28374 w 118550"/>
                <a:gd name="connsiteY5" fmla="*/ 5976 h 118569"/>
                <a:gd name="connsiteX6" fmla="*/ 0 w 118550"/>
                <a:gd name="connsiteY6" fmla="*/ 34294 h 118569"/>
                <a:gd name="connsiteX7" fmla="*/ 84276 w 118550"/>
                <a:gd name="connsiteY7" fmla="*/ 118569 h 11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550" h="118569">
                  <a:moveTo>
                    <a:pt x="112517" y="90330"/>
                  </a:moveTo>
                  <a:cubicBezTo>
                    <a:pt x="116363" y="86619"/>
                    <a:pt x="118541" y="81506"/>
                    <a:pt x="118550" y="76162"/>
                  </a:cubicBezTo>
                  <a:cubicBezTo>
                    <a:pt x="118559" y="70735"/>
                    <a:pt x="116384" y="65533"/>
                    <a:pt x="112517" y="61724"/>
                  </a:cubicBezTo>
                  <a:lnTo>
                    <a:pt x="56865" y="6052"/>
                  </a:lnTo>
                  <a:cubicBezTo>
                    <a:pt x="53072" y="2183"/>
                    <a:pt x="47884" y="4"/>
                    <a:pt x="42466" y="0"/>
                  </a:cubicBezTo>
                  <a:cubicBezTo>
                    <a:pt x="37157" y="19"/>
                    <a:pt x="32078" y="2173"/>
                    <a:pt x="28374" y="5976"/>
                  </a:cubicBezTo>
                  <a:lnTo>
                    <a:pt x="0" y="34294"/>
                  </a:lnTo>
                  <a:lnTo>
                    <a:pt x="84276" y="118569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536E6587-2F6E-4F2C-A8CE-8689700FEAE0}"/>
                </a:ext>
              </a:extLst>
            </p:cNvPr>
            <p:cNvSpPr/>
            <p:nvPr/>
          </p:nvSpPr>
          <p:spPr>
            <a:xfrm>
              <a:off x="5555937" y="1250385"/>
              <a:ext cx="173486" cy="861926"/>
            </a:xfrm>
            <a:custGeom>
              <a:avLst/>
              <a:gdLst>
                <a:gd name="connsiteX0" fmla="*/ 115658 w 173486"/>
                <a:gd name="connsiteY0" fmla="*/ 809611 h 861926"/>
                <a:gd name="connsiteX1" fmla="*/ 154211 w 173486"/>
                <a:gd name="connsiteY1" fmla="*/ 809611 h 861926"/>
                <a:gd name="connsiteX2" fmla="*/ 173487 w 173486"/>
                <a:gd name="connsiteY2" fmla="*/ 790335 h 861926"/>
                <a:gd name="connsiteX3" fmla="*/ 173487 w 173486"/>
                <a:gd name="connsiteY3" fmla="*/ 19276 h 861926"/>
                <a:gd name="connsiteX4" fmla="*/ 154211 w 173486"/>
                <a:gd name="connsiteY4" fmla="*/ 0 h 861926"/>
                <a:gd name="connsiteX5" fmla="*/ 115658 w 173486"/>
                <a:gd name="connsiteY5" fmla="*/ 0 h 861926"/>
                <a:gd name="connsiteX6" fmla="*/ 0 w 173486"/>
                <a:gd name="connsiteY6" fmla="*/ 115658 h 861926"/>
                <a:gd name="connsiteX7" fmla="*/ 0 w 173486"/>
                <a:gd name="connsiteY7" fmla="*/ 861927 h 861926"/>
                <a:gd name="connsiteX8" fmla="*/ 115658 w 173486"/>
                <a:gd name="connsiteY8" fmla="*/ 809611 h 86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486" h="861926">
                  <a:moveTo>
                    <a:pt x="115658" y="809611"/>
                  </a:moveTo>
                  <a:lnTo>
                    <a:pt x="154211" y="809611"/>
                  </a:lnTo>
                  <a:cubicBezTo>
                    <a:pt x="164856" y="809611"/>
                    <a:pt x="173487" y="800980"/>
                    <a:pt x="173487" y="790335"/>
                  </a:cubicBezTo>
                  <a:lnTo>
                    <a:pt x="173487" y="19276"/>
                  </a:lnTo>
                  <a:cubicBezTo>
                    <a:pt x="173489" y="8631"/>
                    <a:pt x="164858" y="0"/>
                    <a:pt x="154211" y="0"/>
                  </a:cubicBezTo>
                  <a:lnTo>
                    <a:pt x="115658" y="0"/>
                  </a:lnTo>
                  <a:cubicBezTo>
                    <a:pt x="51808" y="64"/>
                    <a:pt x="64" y="51808"/>
                    <a:pt x="0" y="115658"/>
                  </a:cubicBezTo>
                  <a:lnTo>
                    <a:pt x="0" y="861927"/>
                  </a:lnTo>
                  <a:cubicBezTo>
                    <a:pt x="29231" y="828662"/>
                    <a:pt x="71374" y="809598"/>
                    <a:pt x="115658" y="809611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CBC4AA7B-94A9-431F-ADB4-D4957817D605}"/>
                </a:ext>
              </a:extLst>
            </p:cNvPr>
            <p:cNvSpPr/>
            <p:nvPr/>
          </p:nvSpPr>
          <p:spPr>
            <a:xfrm>
              <a:off x="5555937" y="1520255"/>
              <a:ext cx="1079481" cy="809627"/>
            </a:xfrm>
            <a:custGeom>
              <a:avLst/>
              <a:gdLst>
                <a:gd name="connsiteX0" fmla="*/ 121249 w 1079481"/>
                <a:gd name="connsiteY0" fmla="*/ 809611 h 809627"/>
                <a:gd name="connsiteX1" fmla="*/ 1060205 w 1079481"/>
                <a:gd name="connsiteY1" fmla="*/ 809611 h 809627"/>
                <a:gd name="connsiteX2" fmla="*/ 1079482 w 1079481"/>
                <a:gd name="connsiteY2" fmla="*/ 790335 h 809627"/>
                <a:gd name="connsiteX3" fmla="*/ 1079482 w 1079481"/>
                <a:gd name="connsiteY3" fmla="*/ 19276 h 809627"/>
                <a:gd name="connsiteX4" fmla="*/ 1060205 w 1079481"/>
                <a:gd name="connsiteY4" fmla="*/ 0 h 809627"/>
                <a:gd name="connsiteX5" fmla="*/ 948402 w 1079481"/>
                <a:gd name="connsiteY5" fmla="*/ 0 h 809627"/>
                <a:gd name="connsiteX6" fmla="*/ 765390 w 1079481"/>
                <a:gd name="connsiteY6" fmla="*/ 183127 h 809627"/>
                <a:gd name="connsiteX7" fmla="*/ 721055 w 1079481"/>
                <a:gd name="connsiteY7" fmla="*/ 204234 h 809627"/>
                <a:gd name="connsiteX8" fmla="*/ 649771 w 1079481"/>
                <a:gd name="connsiteY8" fmla="*/ 212041 h 809627"/>
                <a:gd name="connsiteX9" fmla="*/ 366253 w 1079481"/>
                <a:gd name="connsiteY9" fmla="*/ 212041 h 809627"/>
                <a:gd name="connsiteX10" fmla="*/ 366253 w 1079481"/>
                <a:gd name="connsiteY10" fmla="*/ 424082 h 809627"/>
                <a:gd name="connsiteX11" fmla="*/ 828889 w 1079481"/>
                <a:gd name="connsiteY11" fmla="*/ 424082 h 809627"/>
                <a:gd name="connsiteX12" fmla="*/ 828889 w 1079481"/>
                <a:gd name="connsiteY12" fmla="*/ 327699 h 809627"/>
                <a:gd name="connsiteX13" fmla="*/ 848165 w 1079481"/>
                <a:gd name="connsiteY13" fmla="*/ 308423 h 809627"/>
                <a:gd name="connsiteX14" fmla="*/ 867441 w 1079481"/>
                <a:gd name="connsiteY14" fmla="*/ 327699 h 809627"/>
                <a:gd name="connsiteX15" fmla="*/ 867441 w 1079481"/>
                <a:gd name="connsiteY15" fmla="*/ 616846 h 809627"/>
                <a:gd name="connsiteX16" fmla="*/ 828889 w 1079481"/>
                <a:gd name="connsiteY16" fmla="*/ 655398 h 809627"/>
                <a:gd name="connsiteX17" fmla="*/ 443358 w 1079481"/>
                <a:gd name="connsiteY17" fmla="*/ 655398 h 809627"/>
                <a:gd name="connsiteX18" fmla="*/ 424081 w 1079481"/>
                <a:gd name="connsiteY18" fmla="*/ 636122 h 809627"/>
                <a:gd name="connsiteX19" fmla="*/ 443358 w 1079481"/>
                <a:gd name="connsiteY19" fmla="*/ 616846 h 809627"/>
                <a:gd name="connsiteX20" fmla="*/ 578292 w 1079481"/>
                <a:gd name="connsiteY20" fmla="*/ 616846 h 809627"/>
                <a:gd name="connsiteX21" fmla="*/ 578292 w 1079481"/>
                <a:gd name="connsiteY21" fmla="*/ 462634 h 809627"/>
                <a:gd name="connsiteX22" fmla="*/ 366253 w 1079481"/>
                <a:gd name="connsiteY22" fmla="*/ 462634 h 809627"/>
                <a:gd name="connsiteX23" fmla="*/ 366253 w 1079481"/>
                <a:gd name="connsiteY23" fmla="*/ 732504 h 809627"/>
                <a:gd name="connsiteX24" fmla="*/ 346977 w 1079481"/>
                <a:gd name="connsiteY24" fmla="*/ 751781 h 809627"/>
                <a:gd name="connsiteX25" fmla="*/ 327701 w 1079481"/>
                <a:gd name="connsiteY25" fmla="*/ 732504 h 809627"/>
                <a:gd name="connsiteX26" fmla="*/ 327701 w 1079481"/>
                <a:gd name="connsiteY26" fmla="*/ 212041 h 809627"/>
                <a:gd name="connsiteX27" fmla="*/ 269871 w 1079481"/>
                <a:gd name="connsiteY27" fmla="*/ 212041 h 809627"/>
                <a:gd name="connsiteX28" fmla="*/ 250595 w 1079481"/>
                <a:gd name="connsiteY28" fmla="*/ 192765 h 809627"/>
                <a:gd name="connsiteX29" fmla="*/ 269871 w 1079481"/>
                <a:gd name="connsiteY29" fmla="*/ 173489 h 809627"/>
                <a:gd name="connsiteX30" fmla="*/ 599672 w 1079481"/>
                <a:gd name="connsiteY30" fmla="*/ 173489 h 809627"/>
                <a:gd name="connsiteX31" fmla="*/ 597880 w 1079481"/>
                <a:gd name="connsiteY31" fmla="*/ 154443 h 809627"/>
                <a:gd name="connsiteX32" fmla="*/ 605186 w 1079481"/>
                <a:gd name="connsiteY32" fmla="*/ 88768 h 809627"/>
                <a:gd name="connsiteX33" fmla="*/ 627045 w 1079481"/>
                <a:gd name="connsiteY33" fmla="*/ 43778 h 809627"/>
                <a:gd name="connsiteX34" fmla="*/ 670823 w 1079481"/>
                <a:gd name="connsiteY34" fmla="*/ 0 h 809627"/>
                <a:gd name="connsiteX35" fmla="*/ 212041 w 1079481"/>
                <a:gd name="connsiteY35" fmla="*/ 0 h 809627"/>
                <a:gd name="connsiteX36" fmla="*/ 212041 w 1079481"/>
                <a:gd name="connsiteY36" fmla="*/ 520464 h 809627"/>
                <a:gd name="connsiteX37" fmla="*/ 154211 w 1079481"/>
                <a:gd name="connsiteY37" fmla="*/ 578294 h 809627"/>
                <a:gd name="connsiteX38" fmla="*/ 115658 w 1079481"/>
                <a:gd name="connsiteY38" fmla="*/ 578294 h 809627"/>
                <a:gd name="connsiteX39" fmla="*/ 0 w 1079481"/>
                <a:gd name="connsiteY39" fmla="*/ 693952 h 809627"/>
                <a:gd name="connsiteX40" fmla="*/ 0 w 1079481"/>
                <a:gd name="connsiteY40" fmla="*/ 698193 h 809627"/>
                <a:gd name="connsiteX41" fmla="*/ 121249 w 1079481"/>
                <a:gd name="connsiteY41" fmla="*/ 809611 h 80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79481" h="809627">
                  <a:moveTo>
                    <a:pt x="121249" y="809611"/>
                  </a:moveTo>
                  <a:lnTo>
                    <a:pt x="1060205" y="809611"/>
                  </a:lnTo>
                  <a:cubicBezTo>
                    <a:pt x="1070851" y="809611"/>
                    <a:pt x="1079482" y="800980"/>
                    <a:pt x="1079482" y="790335"/>
                  </a:cubicBezTo>
                  <a:lnTo>
                    <a:pt x="1079482" y="19276"/>
                  </a:lnTo>
                  <a:cubicBezTo>
                    <a:pt x="1079482" y="8631"/>
                    <a:pt x="1070851" y="0"/>
                    <a:pt x="1060205" y="0"/>
                  </a:cubicBezTo>
                  <a:lnTo>
                    <a:pt x="948402" y="0"/>
                  </a:lnTo>
                  <a:lnTo>
                    <a:pt x="765390" y="183127"/>
                  </a:lnTo>
                  <a:cubicBezTo>
                    <a:pt x="753378" y="194907"/>
                    <a:pt x="737772" y="202335"/>
                    <a:pt x="721055" y="204234"/>
                  </a:cubicBezTo>
                  <a:cubicBezTo>
                    <a:pt x="655997" y="211540"/>
                    <a:pt x="655400" y="212041"/>
                    <a:pt x="649771" y="212041"/>
                  </a:cubicBezTo>
                  <a:lnTo>
                    <a:pt x="366253" y="212041"/>
                  </a:lnTo>
                  <a:lnTo>
                    <a:pt x="366253" y="424082"/>
                  </a:lnTo>
                  <a:lnTo>
                    <a:pt x="828889" y="424082"/>
                  </a:lnTo>
                  <a:lnTo>
                    <a:pt x="828889" y="327699"/>
                  </a:lnTo>
                  <a:cubicBezTo>
                    <a:pt x="828889" y="317054"/>
                    <a:pt x="837519" y="308423"/>
                    <a:pt x="848165" y="308423"/>
                  </a:cubicBezTo>
                  <a:cubicBezTo>
                    <a:pt x="858810" y="308423"/>
                    <a:pt x="867441" y="317054"/>
                    <a:pt x="867441" y="327699"/>
                  </a:cubicBezTo>
                  <a:lnTo>
                    <a:pt x="867441" y="616846"/>
                  </a:lnTo>
                  <a:cubicBezTo>
                    <a:pt x="867441" y="638139"/>
                    <a:pt x="850180" y="655398"/>
                    <a:pt x="828889" y="655398"/>
                  </a:cubicBezTo>
                  <a:lnTo>
                    <a:pt x="443358" y="655398"/>
                  </a:lnTo>
                  <a:cubicBezTo>
                    <a:pt x="432712" y="655398"/>
                    <a:pt x="424081" y="646768"/>
                    <a:pt x="424081" y="636122"/>
                  </a:cubicBezTo>
                  <a:cubicBezTo>
                    <a:pt x="424081" y="625477"/>
                    <a:pt x="432712" y="616846"/>
                    <a:pt x="443358" y="616846"/>
                  </a:cubicBezTo>
                  <a:lnTo>
                    <a:pt x="578292" y="616846"/>
                  </a:lnTo>
                  <a:lnTo>
                    <a:pt x="578292" y="462634"/>
                  </a:lnTo>
                  <a:lnTo>
                    <a:pt x="366253" y="462634"/>
                  </a:lnTo>
                  <a:lnTo>
                    <a:pt x="366253" y="732504"/>
                  </a:lnTo>
                  <a:cubicBezTo>
                    <a:pt x="366253" y="743150"/>
                    <a:pt x="357623" y="751781"/>
                    <a:pt x="346977" y="751781"/>
                  </a:cubicBezTo>
                  <a:cubicBezTo>
                    <a:pt x="336331" y="751781"/>
                    <a:pt x="327701" y="743150"/>
                    <a:pt x="327701" y="732504"/>
                  </a:cubicBezTo>
                  <a:lnTo>
                    <a:pt x="327701" y="212041"/>
                  </a:lnTo>
                  <a:lnTo>
                    <a:pt x="269871" y="212041"/>
                  </a:lnTo>
                  <a:cubicBezTo>
                    <a:pt x="259225" y="212041"/>
                    <a:pt x="250595" y="203410"/>
                    <a:pt x="250595" y="192765"/>
                  </a:cubicBezTo>
                  <a:cubicBezTo>
                    <a:pt x="250595" y="182119"/>
                    <a:pt x="259225" y="173489"/>
                    <a:pt x="269871" y="173489"/>
                  </a:cubicBezTo>
                  <a:lnTo>
                    <a:pt x="599672" y="173489"/>
                  </a:lnTo>
                  <a:cubicBezTo>
                    <a:pt x="597887" y="167309"/>
                    <a:pt x="597278" y="160847"/>
                    <a:pt x="597880" y="154443"/>
                  </a:cubicBezTo>
                  <a:lnTo>
                    <a:pt x="605186" y="88768"/>
                  </a:lnTo>
                  <a:cubicBezTo>
                    <a:pt x="607066" y="71698"/>
                    <a:pt x="614789" y="55804"/>
                    <a:pt x="627045" y="43778"/>
                  </a:cubicBezTo>
                  <a:lnTo>
                    <a:pt x="670823" y="0"/>
                  </a:lnTo>
                  <a:lnTo>
                    <a:pt x="212041" y="0"/>
                  </a:lnTo>
                  <a:lnTo>
                    <a:pt x="212041" y="520464"/>
                  </a:lnTo>
                  <a:cubicBezTo>
                    <a:pt x="212041" y="552402"/>
                    <a:pt x="186149" y="578294"/>
                    <a:pt x="154211" y="578294"/>
                  </a:cubicBezTo>
                  <a:lnTo>
                    <a:pt x="115658" y="578294"/>
                  </a:lnTo>
                  <a:cubicBezTo>
                    <a:pt x="51808" y="578358"/>
                    <a:pt x="64" y="630102"/>
                    <a:pt x="0" y="693952"/>
                  </a:cubicBezTo>
                  <a:lnTo>
                    <a:pt x="0" y="698193"/>
                  </a:lnTo>
                  <a:cubicBezTo>
                    <a:pt x="4303" y="761693"/>
                    <a:pt x="57612" y="810680"/>
                    <a:pt x="121249" y="809611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0243A244-3863-438E-9C70-044E16024E1C}"/>
                </a:ext>
              </a:extLst>
            </p:cNvPr>
            <p:cNvSpPr/>
            <p:nvPr/>
          </p:nvSpPr>
          <p:spPr>
            <a:xfrm>
              <a:off x="6172783" y="1982891"/>
              <a:ext cx="212040" cy="154212"/>
            </a:xfrm>
            <a:custGeom>
              <a:avLst/>
              <a:gdLst>
                <a:gd name="connsiteX0" fmla="*/ 0 w 212040"/>
                <a:gd name="connsiteY0" fmla="*/ 0 h 154212"/>
                <a:gd name="connsiteX1" fmla="*/ 212041 w 212040"/>
                <a:gd name="connsiteY1" fmla="*/ 0 h 154212"/>
                <a:gd name="connsiteX2" fmla="*/ 212041 w 212040"/>
                <a:gd name="connsiteY2" fmla="*/ 154212 h 154212"/>
                <a:gd name="connsiteX3" fmla="*/ 0 w 212040"/>
                <a:gd name="connsiteY3" fmla="*/ 154212 h 15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040" h="154212">
                  <a:moveTo>
                    <a:pt x="0" y="0"/>
                  </a:moveTo>
                  <a:lnTo>
                    <a:pt x="212041" y="0"/>
                  </a:lnTo>
                  <a:lnTo>
                    <a:pt x="212041" y="154212"/>
                  </a:lnTo>
                  <a:lnTo>
                    <a:pt x="0" y="154212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4434840" y="1359576"/>
            <a:ext cx="3322320" cy="1769715"/>
          </a:xfrm>
          <a:prstGeom prst="rect">
            <a:avLst/>
          </a:prstGeom>
          <a:noFill/>
          <a:effectLst>
            <a:outerShdw dist="50800" dir="2700000" algn="tr" rotWithShape="0">
              <a:schemeClr val="accent1"/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ctr">
              <a:defRPr sz="7200" b="1" i="1" spc="60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</a:defRPr>
            </a:lvl1pPr>
          </a:lstStyle>
          <a:p>
            <a:r>
              <a:rPr lang="en-US" altLang="zh-CN" sz="11500" dirty="0">
                <a:sym typeface="+mn-lt"/>
              </a:rPr>
              <a:t>01</a:t>
            </a:r>
            <a:endParaRPr lang="zh-CN" altLang="en-US" sz="11500" dirty="0"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02302" y="4522035"/>
            <a:ext cx="3187396" cy="34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YEAR SUMMARY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52956" y="3100263"/>
            <a:ext cx="4686089" cy="1231106"/>
          </a:xfrm>
          <a:prstGeom prst="rect">
            <a:avLst/>
          </a:prstGeom>
          <a:noFill/>
          <a:effectLst>
            <a:outerShdw dist="50800" dir="2700000" algn="tr" rotWithShape="0">
              <a:schemeClr val="accent1"/>
            </a:outerShdw>
          </a:effectLst>
        </p:spPr>
        <p:txBody>
          <a:bodyPr wrap="square" lIns="0" tIns="0" rIns="0" bIns="0" rtlCol="0" anchor="t">
            <a:spAutoFit/>
          </a:bodyPr>
          <a:lstStyle>
            <a:defPPr>
              <a:defRPr lang="zh-CN"/>
            </a:defPPr>
            <a:lvl1pPr algn="ctr">
              <a:defRPr sz="7200" b="1" i="1" spc="60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</a:defRPr>
            </a:lvl1pPr>
          </a:lstStyle>
          <a:p>
            <a:r>
              <a:rPr lang="zh-CN" altLang="en-US" sz="8000" dirty="0">
                <a:sym typeface="+mn-lt"/>
              </a:rPr>
              <a:t>年终总结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等腰三角形 65"/>
          <p:cNvSpPr/>
          <p:nvPr/>
        </p:nvSpPr>
        <p:spPr>
          <a:xfrm rot="18566315">
            <a:off x="10792456" y="4084119"/>
            <a:ext cx="171367" cy="25855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B201A129-3A62-400A-B084-5287943F1205}"/>
              </a:ext>
            </a:extLst>
          </p:cNvPr>
          <p:cNvSpPr/>
          <p:nvPr/>
        </p:nvSpPr>
        <p:spPr>
          <a:xfrm rot="1822427">
            <a:off x="1024417" y="4268401"/>
            <a:ext cx="495634" cy="427270"/>
          </a:xfrm>
          <a:prstGeom prst="triangle">
            <a:avLst/>
          </a:prstGeom>
          <a:solidFill>
            <a:srgbClr val="4C35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765BA7C0-C7CD-4AB0-B9AE-F4035D75FF74}"/>
              </a:ext>
            </a:extLst>
          </p:cNvPr>
          <p:cNvCxnSpPr/>
          <p:nvPr/>
        </p:nvCxnSpPr>
        <p:spPr>
          <a:xfrm>
            <a:off x="4383366" y="3832899"/>
            <a:ext cx="1055587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105">
            <a:extLst>
              <a:ext uri="{FF2B5EF4-FFF2-40B4-BE49-F238E27FC236}">
                <a16:creationId xmlns:a16="http://schemas.microsoft.com/office/drawing/2014/main" id="{D402AA83-627F-4585-ADFA-FF0B2873E079}"/>
              </a:ext>
            </a:extLst>
          </p:cNvPr>
          <p:cNvSpPr txBox="1"/>
          <p:nvPr/>
        </p:nvSpPr>
        <p:spPr>
          <a:xfrm>
            <a:off x="1310589" y="1667792"/>
            <a:ext cx="9497798" cy="2073388"/>
          </a:xfrm>
          <a:prstGeom prst="rect">
            <a:avLst/>
          </a:prstGeom>
          <a:noFill/>
          <a:effectLst>
            <a:outerShdw dist="50800" dir="2700000" algn="r" rotWithShape="0">
              <a:schemeClr val="accent1"/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500" b="1" i="1" dirty="0">
                <a:solidFill>
                  <a:schemeClr val="bg1"/>
                </a:solidFill>
                <a:effectLst>
                  <a:outerShdw dist="50800" dir="8100000" algn="tr" rotWithShape="0">
                    <a:schemeClr val="accent2"/>
                  </a:outerShdw>
                </a:effectLst>
                <a:cs typeface="+mn-ea"/>
                <a:sym typeface="+mn-lt"/>
              </a:rPr>
              <a:t>新征程 再出发</a:t>
            </a:r>
          </a:p>
        </p:txBody>
      </p:sp>
      <p:sp>
        <p:nvSpPr>
          <p:cNvPr id="109" name="等腰三角形 108">
            <a:extLst>
              <a:ext uri="{FF2B5EF4-FFF2-40B4-BE49-F238E27FC236}">
                <a16:creationId xmlns:a16="http://schemas.microsoft.com/office/drawing/2014/main" id="{6749875C-69AF-4156-BC45-A3A9EB2A7453}"/>
              </a:ext>
            </a:extLst>
          </p:cNvPr>
          <p:cNvSpPr/>
          <p:nvPr/>
        </p:nvSpPr>
        <p:spPr>
          <a:xfrm rot="18566315">
            <a:off x="10792456" y="4084119"/>
            <a:ext cx="171367" cy="258559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等腰三角形 109">
            <a:extLst>
              <a:ext uri="{FF2B5EF4-FFF2-40B4-BE49-F238E27FC236}">
                <a16:creationId xmlns:a16="http://schemas.microsoft.com/office/drawing/2014/main" id="{F74B3ED2-7C8B-434B-AF7A-62B2A3983E26}"/>
              </a:ext>
            </a:extLst>
          </p:cNvPr>
          <p:cNvSpPr/>
          <p:nvPr/>
        </p:nvSpPr>
        <p:spPr>
          <a:xfrm rot="1822427">
            <a:off x="9741557" y="1003229"/>
            <a:ext cx="300452" cy="259010"/>
          </a:xfrm>
          <a:prstGeom prst="triangl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等腰三角形 110">
            <a:extLst>
              <a:ext uri="{FF2B5EF4-FFF2-40B4-BE49-F238E27FC236}">
                <a16:creationId xmlns:a16="http://schemas.microsoft.com/office/drawing/2014/main" id="{767954F5-0AE7-4E35-95B7-30C17B3B168B}"/>
              </a:ext>
            </a:extLst>
          </p:cNvPr>
          <p:cNvSpPr/>
          <p:nvPr/>
        </p:nvSpPr>
        <p:spPr>
          <a:xfrm rot="1822427">
            <a:off x="4142989" y="1459042"/>
            <a:ext cx="262114" cy="225960"/>
          </a:xfrm>
          <a:prstGeom prst="triangl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2" name="图片 111">
            <a:hlinkClick r:id="rId2"/>
            <a:extLst>
              <a:ext uri="{FF2B5EF4-FFF2-40B4-BE49-F238E27FC236}">
                <a16:creationId xmlns:a16="http://schemas.microsoft.com/office/drawing/2014/main" id="{E3DBA1B0-3D7A-42C5-81AF-BB0B90F33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33093"/>
            <a:ext cx="1828800" cy="243840"/>
          </a:xfrm>
          <a:prstGeom prst="rect">
            <a:avLst/>
          </a:prstGeom>
        </p:spPr>
      </p:pic>
      <p:sp>
        <p:nvSpPr>
          <p:cNvPr id="113" name="矩形 112">
            <a:extLst>
              <a:ext uri="{FF2B5EF4-FFF2-40B4-BE49-F238E27FC236}">
                <a16:creationId xmlns:a16="http://schemas.microsoft.com/office/drawing/2014/main" id="{63542D0F-8592-4654-8C7C-C3E4EE53AF92}"/>
              </a:ext>
            </a:extLst>
          </p:cNvPr>
          <p:cNvSpPr/>
          <p:nvPr/>
        </p:nvSpPr>
        <p:spPr>
          <a:xfrm flipH="1">
            <a:off x="-1618328" y="5847273"/>
            <a:ext cx="2736906" cy="133347"/>
          </a:xfrm>
          <a:prstGeom prst="rect">
            <a:avLst/>
          </a:prstGeom>
          <a:gradFill>
            <a:gsLst>
              <a:gs pos="13000">
                <a:schemeClr val="accent2">
                  <a:alpha val="0"/>
                </a:schemeClr>
              </a:gs>
              <a:gs pos="100000">
                <a:schemeClr val="accent2">
                  <a:alpha val="4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A6F7DA7E-25A7-4491-BDE4-BD02C7764D68}"/>
              </a:ext>
            </a:extLst>
          </p:cNvPr>
          <p:cNvSpPr/>
          <p:nvPr/>
        </p:nvSpPr>
        <p:spPr>
          <a:xfrm flipH="1">
            <a:off x="-927731" y="5408509"/>
            <a:ext cx="2736906" cy="29111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57A0E889-04BA-430C-A297-151D675C493F}"/>
              </a:ext>
            </a:extLst>
          </p:cNvPr>
          <p:cNvSpPr/>
          <p:nvPr/>
        </p:nvSpPr>
        <p:spPr>
          <a:xfrm>
            <a:off x="9396276" y="3699552"/>
            <a:ext cx="2736906" cy="133347"/>
          </a:xfrm>
          <a:prstGeom prst="rect">
            <a:avLst/>
          </a:prstGeom>
          <a:gradFill>
            <a:gsLst>
              <a:gs pos="13000">
                <a:schemeClr val="accent2">
                  <a:alpha val="0"/>
                </a:schemeClr>
              </a:gs>
              <a:gs pos="100000">
                <a:schemeClr val="accent2">
                  <a:alpha val="4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CA29F8E1-36A8-4D9C-AFA9-5F55B521F368}"/>
              </a:ext>
            </a:extLst>
          </p:cNvPr>
          <p:cNvSpPr/>
          <p:nvPr/>
        </p:nvSpPr>
        <p:spPr>
          <a:xfrm>
            <a:off x="10086873" y="3260788"/>
            <a:ext cx="2736906" cy="29111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3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937018" y="2024880"/>
            <a:ext cx="999851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8868482" y="4189556"/>
            <a:ext cx="105558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FBB50A95-FD3F-450E-9517-FFBD308A8C5C}"/>
              </a:ext>
            </a:extLst>
          </p:cNvPr>
          <p:cNvCxnSpPr/>
          <p:nvPr/>
        </p:nvCxnSpPr>
        <p:spPr>
          <a:xfrm>
            <a:off x="10504620" y="2295882"/>
            <a:ext cx="1055587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4FE26EA8-7A69-44AB-91AD-189FB176D39F}"/>
              </a:ext>
            </a:extLst>
          </p:cNvPr>
          <p:cNvGrpSpPr/>
          <p:nvPr/>
        </p:nvGrpSpPr>
        <p:grpSpPr>
          <a:xfrm>
            <a:off x="4181471" y="5272202"/>
            <a:ext cx="3829058" cy="552705"/>
            <a:chOff x="3627600" y="4674504"/>
            <a:chExt cx="4822980" cy="696173"/>
          </a:xfrm>
        </p:grpSpPr>
        <p:sp>
          <p:nvSpPr>
            <p:cNvPr id="118" name="平行四边形 117">
              <a:extLst>
                <a:ext uri="{FF2B5EF4-FFF2-40B4-BE49-F238E27FC236}">
                  <a16:creationId xmlns:a16="http://schemas.microsoft.com/office/drawing/2014/main" id="{BD5DF5BF-2D5E-4FC9-9A64-452BDC3FAF19}"/>
                </a:ext>
              </a:extLst>
            </p:cNvPr>
            <p:cNvSpPr/>
            <p:nvPr/>
          </p:nvSpPr>
          <p:spPr>
            <a:xfrm>
              <a:off x="3627600" y="4758487"/>
              <a:ext cx="4709160" cy="612190"/>
            </a:xfrm>
            <a:prstGeom prst="parallelogram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平行四边形 118">
              <a:extLst>
                <a:ext uri="{FF2B5EF4-FFF2-40B4-BE49-F238E27FC236}">
                  <a16:creationId xmlns:a16="http://schemas.microsoft.com/office/drawing/2014/main" id="{5758C205-7898-4C03-A5CA-44D633C5E209}"/>
                </a:ext>
              </a:extLst>
            </p:cNvPr>
            <p:cNvSpPr/>
            <p:nvPr/>
          </p:nvSpPr>
          <p:spPr>
            <a:xfrm>
              <a:off x="3741420" y="4683193"/>
              <a:ext cx="4709160" cy="612190"/>
            </a:xfrm>
            <a:prstGeom prst="parallelogram">
              <a:avLst/>
            </a:prstGeom>
            <a:gradFill flip="none" rotWithShape="1">
              <a:gsLst>
                <a:gs pos="51000">
                  <a:schemeClr val="accent4"/>
                </a:gs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850C5259-1C9C-445A-A6E4-A2F2F443A002}"/>
                </a:ext>
              </a:extLst>
            </p:cNvPr>
            <p:cNvSpPr txBox="1"/>
            <p:nvPr/>
          </p:nvSpPr>
          <p:spPr>
            <a:xfrm>
              <a:off x="4328521" y="4674504"/>
              <a:ext cx="34644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prstClr val="white"/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2400" dirty="0">
                  <a:solidFill>
                    <a:prstClr val="white"/>
                  </a:solidFill>
                  <a:cs typeface="+mn-ea"/>
                  <a:sym typeface="+mn-lt"/>
                </a:rPr>
                <a:t>Microsoft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870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 descr="箭头: 轻微弯曲 纯色填充">
            <a:extLst>
              <a:ext uri="{FF2B5EF4-FFF2-40B4-BE49-F238E27FC236}">
                <a16:creationId xmlns:a16="http://schemas.microsoft.com/office/drawing/2014/main" id="{89B87679-70D4-465D-B0EB-285326A64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6909" y="1485436"/>
            <a:ext cx="555304" cy="555304"/>
          </a:xfrm>
          <a:prstGeom prst="rect">
            <a:avLst/>
          </a:prstGeom>
        </p:spPr>
      </p:pic>
      <p:pic>
        <p:nvPicPr>
          <p:cNvPr id="4" name="图形 3" descr="书签 纯色填充">
            <a:extLst>
              <a:ext uri="{FF2B5EF4-FFF2-40B4-BE49-F238E27FC236}">
                <a16:creationId xmlns:a16="http://schemas.microsoft.com/office/drawing/2014/main" id="{A52DDC6F-02B5-4DCE-AC8C-36C983A8B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3197" y="1485436"/>
            <a:ext cx="555304" cy="555304"/>
          </a:xfrm>
          <a:prstGeom prst="rect">
            <a:avLst/>
          </a:prstGeom>
        </p:spPr>
      </p:pic>
      <p:pic>
        <p:nvPicPr>
          <p:cNvPr id="5" name="图形 4" descr="建筑物 纯色填充">
            <a:extLst>
              <a:ext uri="{FF2B5EF4-FFF2-40B4-BE49-F238E27FC236}">
                <a16:creationId xmlns:a16="http://schemas.microsoft.com/office/drawing/2014/main" id="{E7D4B619-7EC6-42E6-93E4-160954C21F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09485" y="1485436"/>
            <a:ext cx="555304" cy="555304"/>
          </a:xfrm>
          <a:prstGeom prst="rect">
            <a:avLst/>
          </a:prstGeom>
        </p:spPr>
      </p:pic>
      <p:pic>
        <p:nvPicPr>
          <p:cNvPr id="6" name="图形 5" descr="城市 纯色填充">
            <a:extLst>
              <a:ext uri="{FF2B5EF4-FFF2-40B4-BE49-F238E27FC236}">
                <a16:creationId xmlns:a16="http://schemas.microsoft.com/office/drawing/2014/main" id="{6ECF1194-E746-401A-836C-83C7ACE88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5773" y="1485436"/>
            <a:ext cx="555304" cy="555304"/>
          </a:xfrm>
          <a:prstGeom prst="rect">
            <a:avLst/>
          </a:prstGeom>
        </p:spPr>
      </p:pic>
      <p:pic>
        <p:nvPicPr>
          <p:cNvPr id="7" name="图形 6" descr="地球仪: 美洲 纯色填充">
            <a:extLst>
              <a:ext uri="{FF2B5EF4-FFF2-40B4-BE49-F238E27FC236}">
                <a16:creationId xmlns:a16="http://schemas.microsoft.com/office/drawing/2014/main" id="{5D8EFB19-79CE-43DF-8F9E-A7CAD5E513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2060" y="1485436"/>
            <a:ext cx="555304" cy="555304"/>
          </a:xfrm>
          <a:prstGeom prst="rect">
            <a:avLst/>
          </a:prstGeom>
        </p:spPr>
      </p:pic>
      <p:pic>
        <p:nvPicPr>
          <p:cNvPr id="8" name="图形 7" descr="岔口 纯色填充">
            <a:extLst>
              <a:ext uri="{FF2B5EF4-FFF2-40B4-BE49-F238E27FC236}">
                <a16:creationId xmlns:a16="http://schemas.microsoft.com/office/drawing/2014/main" id="{A59DC19C-778F-4BD3-8058-E039D26DA2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18348" y="1485436"/>
            <a:ext cx="555304" cy="555304"/>
          </a:xfrm>
          <a:prstGeom prst="rect">
            <a:avLst/>
          </a:prstGeom>
        </p:spPr>
      </p:pic>
      <p:pic>
        <p:nvPicPr>
          <p:cNvPr id="9" name="图形 8" descr="地球仪 纯色填充">
            <a:extLst>
              <a:ext uri="{FF2B5EF4-FFF2-40B4-BE49-F238E27FC236}">
                <a16:creationId xmlns:a16="http://schemas.microsoft.com/office/drawing/2014/main" id="{BA44C6B7-B287-4F1F-B097-816F3D71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54636" y="1485436"/>
            <a:ext cx="555304" cy="555304"/>
          </a:xfrm>
          <a:prstGeom prst="rect">
            <a:avLst/>
          </a:prstGeom>
        </p:spPr>
      </p:pic>
      <p:pic>
        <p:nvPicPr>
          <p:cNvPr id="10" name="图形 9" descr="房子 纯色填充">
            <a:extLst>
              <a:ext uri="{FF2B5EF4-FFF2-40B4-BE49-F238E27FC236}">
                <a16:creationId xmlns:a16="http://schemas.microsoft.com/office/drawing/2014/main" id="{F3C0C25D-AFB4-4B63-8DB9-39F233B59F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0924" y="1485436"/>
            <a:ext cx="555304" cy="555304"/>
          </a:xfrm>
          <a:prstGeom prst="rect">
            <a:avLst/>
          </a:prstGeom>
        </p:spPr>
      </p:pic>
      <p:pic>
        <p:nvPicPr>
          <p:cNvPr id="11" name="图形 10" descr="地图指南针 纯色填充">
            <a:extLst>
              <a:ext uri="{FF2B5EF4-FFF2-40B4-BE49-F238E27FC236}">
                <a16:creationId xmlns:a16="http://schemas.microsoft.com/office/drawing/2014/main" id="{2A3C02BE-1B32-4D41-B4A3-9E778BC1735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27211" y="1485436"/>
            <a:ext cx="555304" cy="555304"/>
          </a:xfrm>
          <a:prstGeom prst="rect">
            <a:avLst/>
          </a:prstGeom>
        </p:spPr>
      </p:pic>
      <p:pic>
        <p:nvPicPr>
          <p:cNvPr id="12" name="图形 11" descr="标记 纯色填充">
            <a:extLst>
              <a:ext uri="{FF2B5EF4-FFF2-40B4-BE49-F238E27FC236}">
                <a16:creationId xmlns:a16="http://schemas.microsoft.com/office/drawing/2014/main" id="{B5A72D09-B129-41CD-8299-D06D6FE626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63499" y="1485436"/>
            <a:ext cx="555304" cy="555304"/>
          </a:xfrm>
          <a:prstGeom prst="rect">
            <a:avLst/>
          </a:prstGeom>
        </p:spPr>
      </p:pic>
      <p:pic>
        <p:nvPicPr>
          <p:cNvPr id="13" name="图形 12" descr="固定 纯色填充">
            <a:extLst>
              <a:ext uri="{FF2B5EF4-FFF2-40B4-BE49-F238E27FC236}">
                <a16:creationId xmlns:a16="http://schemas.microsoft.com/office/drawing/2014/main" id="{EAE555A1-ECE6-4BD4-9F72-AD1616D9511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999787" y="1485436"/>
            <a:ext cx="555304" cy="555304"/>
          </a:xfrm>
          <a:prstGeom prst="rect">
            <a:avLst/>
          </a:prstGeom>
        </p:spPr>
      </p:pic>
      <p:pic>
        <p:nvPicPr>
          <p:cNvPr id="14" name="图形 13" descr="学校 纯色填充">
            <a:extLst>
              <a:ext uri="{FF2B5EF4-FFF2-40B4-BE49-F238E27FC236}">
                <a16:creationId xmlns:a16="http://schemas.microsoft.com/office/drawing/2014/main" id="{5474EBD3-7CE3-4B12-A49D-2E3F95B39F5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636909" y="2318392"/>
            <a:ext cx="555304" cy="555304"/>
          </a:xfrm>
          <a:prstGeom prst="rect">
            <a:avLst/>
          </a:prstGeom>
        </p:spPr>
      </p:pic>
      <p:pic>
        <p:nvPicPr>
          <p:cNvPr id="15" name="图形 14" descr="警报响了 纯色填充">
            <a:extLst>
              <a:ext uri="{FF2B5EF4-FFF2-40B4-BE49-F238E27FC236}">
                <a16:creationId xmlns:a16="http://schemas.microsoft.com/office/drawing/2014/main" id="{B3B2E843-C6CA-44E9-886C-817C5DC4677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473197" y="2318392"/>
            <a:ext cx="555304" cy="555304"/>
          </a:xfrm>
          <a:prstGeom prst="rect">
            <a:avLst/>
          </a:prstGeom>
        </p:spPr>
      </p:pic>
      <p:pic>
        <p:nvPicPr>
          <p:cNvPr id="16" name="图形 15" descr="上一步 纯色填充">
            <a:extLst>
              <a:ext uri="{FF2B5EF4-FFF2-40B4-BE49-F238E27FC236}">
                <a16:creationId xmlns:a16="http://schemas.microsoft.com/office/drawing/2014/main" id="{E818127D-A3C5-46BF-8ACB-C6DA706B122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309485" y="2318392"/>
            <a:ext cx="555304" cy="555304"/>
          </a:xfrm>
          <a:prstGeom prst="rect">
            <a:avLst/>
          </a:prstGeom>
        </p:spPr>
      </p:pic>
      <p:pic>
        <p:nvPicPr>
          <p:cNvPr id="17" name="图形 16" descr="浏览器窗口 纯色填充">
            <a:extLst>
              <a:ext uri="{FF2B5EF4-FFF2-40B4-BE49-F238E27FC236}">
                <a16:creationId xmlns:a16="http://schemas.microsoft.com/office/drawing/2014/main" id="{37E81914-CAA7-48A8-A097-A169F36BC4E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145773" y="2318392"/>
            <a:ext cx="555304" cy="555304"/>
          </a:xfrm>
          <a:prstGeom prst="rect">
            <a:avLst/>
          </a:prstGeom>
        </p:spPr>
      </p:pic>
      <p:pic>
        <p:nvPicPr>
          <p:cNvPr id="18" name="图形 17" descr="聊天气泡 纯色填充">
            <a:extLst>
              <a:ext uri="{FF2B5EF4-FFF2-40B4-BE49-F238E27FC236}">
                <a16:creationId xmlns:a16="http://schemas.microsoft.com/office/drawing/2014/main" id="{9D39B412-F4BD-41D3-9251-FCCCC160C26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982060" y="2318392"/>
            <a:ext cx="555304" cy="555304"/>
          </a:xfrm>
          <a:prstGeom prst="rect">
            <a:avLst/>
          </a:prstGeom>
        </p:spPr>
      </p:pic>
      <p:pic>
        <p:nvPicPr>
          <p:cNvPr id="19" name="图形 18" descr="聊天气泡 纯色填充">
            <a:extLst>
              <a:ext uri="{FF2B5EF4-FFF2-40B4-BE49-F238E27FC236}">
                <a16:creationId xmlns:a16="http://schemas.microsoft.com/office/drawing/2014/main" id="{14C08385-3F3C-4AEF-9041-A4FE5B3BA96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818348" y="2318392"/>
            <a:ext cx="555304" cy="555304"/>
          </a:xfrm>
          <a:prstGeom prst="rect">
            <a:avLst/>
          </a:prstGeom>
        </p:spPr>
      </p:pic>
      <p:pic>
        <p:nvPicPr>
          <p:cNvPr id="20" name="图形 19" descr="游标 纯色填充">
            <a:extLst>
              <a:ext uri="{FF2B5EF4-FFF2-40B4-BE49-F238E27FC236}">
                <a16:creationId xmlns:a16="http://schemas.microsoft.com/office/drawing/2014/main" id="{55F67E71-0715-4506-ABB1-5675E8DE092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654636" y="2318392"/>
            <a:ext cx="555304" cy="555304"/>
          </a:xfrm>
          <a:prstGeom prst="rect">
            <a:avLst/>
          </a:prstGeom>
        </p:spPr>
      </p:pic>
      <p:pic>
        <p:nvPicPr>
          <p:cNvPr id="21" name="图形 20" descr="昏暗 (中午太阳) 纯色填充">
            <a:extLst>
              <a:ext uri="{FF2B5EF4-FFF2-40B4-BE49-F238E27FC236}">
                <a16:creationId xmlns:a16="http://schemas.microsoft.com/office/drawing/2014/main" id="{B904E848-340C-4AAA-8AE6-D4D151EC75A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490924" y="2318392"/>
            <a:ext cx="555304" cy="555304"/>
          </a:xfrm>
          <a:prstGeom prst="rect">
            <a:avLst/>
          </a:prstGeom>
        </p:spPr>
      </p:pic>
      <p:pic>
        <p:nvPicPr>
          <p:cNvPr id="22" name="图形 21" descr="昏暗小太阳 纯色填充">
            <a:extLst>
              <a:ext uri="{FF2B5EF4-FFF2-40B4-BE49-F238E27FC236}">
                <a16:creationId xmlns:a16="http://schemas.microsoft.com/office/drawing/2014/main" id="{1D090BCC-91F1-4446-A2F0-8CF40CA0451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327211" y="2318392"/>
            <a:ext cx="555304" cy="555304"/>
          </a:xfrm>
          <a:prstGeom prst="rect">
            <a:avLst/>
          </a:prstGeom>
        </p:spPr>
      </p:pic>
      <p:pic>
        <p:nvPicPr>
          <p:cNvPr id="23" name="图形 22" descr="双击手势 纯色填充">
            <a:extLst>
              <a:ext uri="{FF2B5EF4-FFF2-40B4-BE49-F238E27FC236}">
                <a16:creationId xmlns:a16="http://schemas.microsoft.com/office/drawing/2014/main" id="{E617519E-E8CD-4BBB-ABA1-B51479D627E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163499" y="2318392"/>
            <a:ext cx="555304" cy="555304"/>
          </a:xfrm>
          <a:prstGeom prst="rect">
            <a:avLst/>
          </a:prstGeom>
        </p:spPr>
      </p:pic>
      <p:pic>
        <p:nvPicPr>
          <p:cNvPr id="24" name="图形 23" descr="弹出 纯色填充">
            <a:extLst>
              <a:ext uri="{FF2B5EF4-FFF2-40B4-BE49-F238E27FC236}">
                <a16:creationId xmlns:a16="http://schemas.microsoft.com/office/drawing/2014/main" id="{5566FB39-4D4F-41C6-A486-E43101DD1A4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999787" y="2318392"/>
            <a:ext cx="555304" cy="555304"/>
          </a:xfrm>
          <a:prstGeom prst="rect">
            <a:avLst/>
          </a:prstGeom>
        </p:spPr>
      </p:pic>
      <p:pic>
        <p:nvPicPr>
          <p:cNvPr id="25" name="图形 24" descr="结束 纯色填充">
            <a:extLst>
              <a:ext uri="{FF2B5EF4-FFF2-40B4-BE49-F238E27FC236}">
                <a16:creationId xmlns:a16="http://schemas.microsoft.com/office/drawing/2014/main" id="{730B4A25-DEE4-435B-A897-AA6A6718C89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636909" y="3151348"/>
            <a:ext cx="555304" cy="555304"/>
          </a:xfrm>
          <a:prstGeom prst="rect">
            <a:avLst/>
          </a:prstGeom>
        </p:spPr>
      </p:pic>
      <p:pic>
        <p:nvPicPr>
          <p:cNvPr id="26" name="图形 25" descr="快进 纯色填充">
            <a:extLst>
              <a:ext uri="{FF2B5EF4-FFF2-40B4-BE49-F238E27FC236}">
                <a16:creationId xmlns:a16="http://schemas.microsoft.com/office/drawing/2014/main" id="{3C40CBCA-C642-42C6-B391-6A7F21F8836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473197" y="3151348"/>
            <a:ext cx="555304" cy="555304"/>
          </a:xfrm>
          <a:prstGeom prst="rect">
            <a:avLst/>
          </a:prstGeom>
        </p:spPr>
      </p:pic>
      <p:pic>
        <p:nvPicPr>
          <p:cNvPr id="27" name="图形 26" descr="标志1 纯色填充">
            <a:extLst>
              <a:ext uri="{FF2B5EF4-FFF2-40B4-BE49-F238E27FC236}">
                <a16:creationId xmlns:a16="http://schemas.microsoft.com/office/drawing/2014/main" id="{7E8B3778-C60D-4182-86A9-9C8A31A6EA2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3309485" y="3151348"/>
            <a:ext cx="555304" cy="555304"/>
          </a:xfrm>
          <a:prstGeom prst="rect">
            <a:avLst/>
          </a:prstGeom>
        </p:spPr>
      </p:pic>
      <p:pic>
        <p:nvPicPr>
          <p:cNvPr id="28" name="图形 27" descr="文件夹搜索 纯色填充">
            <a:extLst>
              <a:ext uri="{FF2B5EF4-FFF2-40B4-BE49-F238E27FC236}">
                <a16:creationId xmlns:a16="http://schemas.microsoft.com/office/drawing/2014/main" id="{CB249AB4-9B01-494C-A39C-52BACC23291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145773" y="3151348"/>
            <a:ext cx="555304" cy="555304"/>
          </a:xfrm>
          <a:prstGeom prst="rect">
            <a:avLst/>
          </a:prstGeom>
        </p:spPr>
      </p:pic>
      <p:pic>
        <p:nvPicPr>
          <p:cNvPr id="29" name="图形 28" descr="关注 纯色填充">
            <a:extLst>
              <a:ext uri="{FF2B5EF4-FFF2-40B4-BE49-F238E27FC236}">
                <a16:creationId xmlns:a16="http://schemas.microsoft.com/office/drawing/2014/main" id="{669810E5-08CB-4522-A260-90AF281CD61C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82060" y="3151348"/>
            <a:ext cx="555304" cy="555304"/>
          </a:xfrm>
          <a:prstGeom prst="rect">
            <a:avLst/>
          </a:prstGeom>
        </p:spPr>
      </p:pic>
      <p:pic>
        <p:nvPicPr>
          <p:cNvPr id="30" name="图形 29" descr="电量充足的电池 纯色填充">
            <a:extLst>
              <a:ext uri="{FF2B5EF4-FFF2-40B4-BE49-F238E27FC236}">
                <a16:creationId xmlns:a16="http://schemas.microsoft.com/office/drawing/2014/main" id="{8318B90F-40E4-4D01-B7D9-2CED3FFC85A4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818348" y="3151348"/>
            <a:ext cx="555304" cy="555304"/>
          </a:xfrm>
          <a:prstGeom prst="rect">
            <a:avLst/>
          </a:prstGeom>
        </p:spPr>
      </p:pic>
      <p:pic>
        <p:nvPicPr>
          <p:cNvPr id="31" name="图形 30" descr="汉堡菜单图标 纯色填充">
            <a:extLst>
              <a:ext uri="{FF2B5EF4-FFF2-40B4-BE49-F238E27FC236}">
                <a16:creationId xmlns:a16="http://schemas.microsoft.com/office/drawing/2014/main" id="{3CAECB7C-E984-4127-BF90-F5966DDD6DE0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6654636" y="3151348"/>
            <a:ext cx="555304" cy="555304"/>
          </a:xfrm>
          <a:prstGeom prst="rect">
            <a:avLst/>
          </a:prstGeom>
        </p:spPr>
      </p:pic>
      <p:pic>
        <p:nvPicPr>
          <p:cNvPr id="32" name="图形 31" descr="保持姿势 纯色填充">
            <a:extLst>
              <a:ext uri="{FF2B5EF4-FFF2-40B4-BE49-F238E27FC236}">
                <a16:creationId xmlns:a16="http://schemas.microsoft.com/office/drawing/2014/main" id="{A4768B80-4175-4C2C-8573-5E290CF2D1CE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490924" y="3151348"/>
            <a:ext cx="555304" cy="555304"/>
          </a:xfrm>
          <a:prstGeom prst="rect">
            <a:avLst/>
          </a:prstGeom>
        </p:spPr>
      </p:pic>
      <p:pic>
        <p:nvPicPr>
          <p:cNvPr id="33" name="图形 32" descr="图像 纯色填充">
            <a:extLst>
              <a:ext uri="{FF2B5EF4-FFF2-40B4-BE49-F238E27FC236}">
                <a16:creationId xmlns:a16="http://schemas.microsoft.com/office/drawing/2014/main" id="{4A51C012-63C9-4627-99B1-1B69B111AD35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327211" y="3151348"/>
            <a:ext cx="555304" cy="555304"/>
          </a:xfrm>
          <a:prstGeom prst="rect">
            <a:avLst/>
          </a:prstGeom>
        </p:spPr>
      </p:pic>
      <p:pic>
        <p:nvPicPr>
          <p:cNvPr id="34" name="图形 33" descr="正在加载 纯色填充">
            <a:extLst>
              <a:ext uri="{FF2B5EF4-FFF2-40B4-BE49-F238E27FC236}">
                <a16:creationId xmlns:a16="http://schemas.microsoft.com/office/drawing/2014/main" id="{43C2F12A-9074-4C18-8C99-F04E83A73DBF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9163499" y="3151348"/>
            <a:ext cx="555304" cy="555304"/>
          </a:xfrm>
          <a:prstGeom prst="rect">
            <a:avLst/>
          </a:prstGeom>
        </p:spPr>
      </p:pic>
      <p:pic>
        <p:nvPicPr>
          <p:cNvPr id="35" name="图形 34" descr="魔法棒自动 纯色填充">
            <a:extLst>
              <a:ext uri="{FF2B5EF4-FFF2-40B4-BE49-F238E27FC236}">
                <a16:creationId xmlns:a16="http://schemas.microsoft.com/office/drawing/2014/main" id="{0424AF62-649E-4D75-A263-318B8B580AAD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9999787" y="3151348"/>
            <a:ext cx="555304" cy="555304"/>
          </a:xfrm>
          <a:prstGeom prst="rect">
            <a:avLst/>
          </a:prstGeom>
        </p:spPr>
      </p:pic>
      <p:pic>
        <p:nvPicPr>
          <p:cNvPr id="36" name="图形 35" descr="最小化 纯色填充">
            <a:extLst>
              <a:ext uri="{FF2B5EF4-FFF2-40B4-BE49-F238E27FC236}">
                <a16:creationId xmlns:a16="http://schemas.microsoft.com/office/drawing/2014/main" id="{E5F6144C-A3D0-46CF-A0AC-08DE08DD6430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636909" y="3984304"/>
            <a:ext cx="555304" cy="555304"/>
          </a:xfrm>
          <a:prstGeom prst="rect">
            <a:avLst/>
          </a:prstGeom>
        </p:spPr>
      </p:pic>
      <p:pic>
        <p:nvPicPr>
          <p:cNvPr id="37" name="图形 36" descr="移动 纯色填充">
            <a:extLst>
              <a:ext uri="{FF2B5EF4-FFF2-40B4-BE49-F238E27FC236}">
                <a16:creationId xmlns:a16="http://schemas.microsoft.com/office/drawing/2014/main" id="{F261D859-D682-4D33-9C69-18910F4E5276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2473197" y="3984304"/>
            <a:ext cx="555304" cy="555304"/>
          </a:xfrm>
          <a:prstGeom prst="rect">
            <a:avLst/>
          </a:prstGeom>
        </p:spPr>
      </p:pic>
      <p:pic>
        <p:nvPicPr>
          <p:cNvPr id="38" name="图形 37" descr="静音电铃 纯色填充">
            <a:extLst>
              <a:ext uri="{FF2B5EF4-FFF2-40B4-BE49-F238E27FC236}">
                <a16:creationId xmlns:a16="http://schemas.microsoft.com/office/drawing/2014/main" id="{ADD760E4-35D1-455E-8113-824876193A02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3309485" y="3984304"/>
            <a:ext cx="555304" cy="555304"/>
          </a:xfrm>
          <a:prstGeom prst="rect">
            <a:avLst/>
          </a:prstGeom>
        </p:spPr>
      </p:pic>
      <p:pic>
        <p:nvPicPr>
          <p:cNvPr id="39" name="图形 38" descr="静音扬声器 纯色填充">
            <a:extLst>
              <a:ext uri="{FF2B5EF4-FFF2-40B4-BE49-F238E27FC236}">
                <a16:creationId xmlns:a16="http://schemas.microsoft.com/office/drawing/2014/main" id="{7A2C45BC-0D89-47BA-BEA4-F73CEC5562C7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4145773" y="3984304"/>
            <a:ext cx="555304" cy="555304"/>
          </a:xfrm>
          <a:prstGeom prst="rect">
            <a:avLst/>
          </a:prstGeom>
        </p:spPr>
      </p:pic>
      <p:pic>
        <p:nvPicPr>
          <p:cNvPr id="40" name="图形 39" descr="暂停 纯色填充">
            <a:extLst>
              <a:ext uri="{FF2B5EF4-FFF2-40B4-BE49-F238E27FC236}">
                <a16:creationId xmlns:a16="http://schemas.microsoft.com/office/drawing/2014/main" id="{F07D13AC-C176-4D2D-A117-179F85D27ACA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982060" y="3984304"/>
            <a:ext cx="555304" cy="555304"/>
          </a:xfrm>
          <a:prstGeom prst="rect">
            <a:avLst/>
          </a:prstGeom>
        </p:spPr>
      </p:pic>
      <p:pic>
        <p:nvPicPr>
          <p:cNvPr id="41" name="图形 40" descr="播放 纯色填充">
            <a:extLst>
              <a:ext uri="{FF2B5EF4-FFF2-40B4-BE49-F238E27FC236}">
                <a16:creationId xmlns:a16="http://schemas.microsoft.com/office/drawing/2014/main" id="{BFD8D852-5121-4F36-88B8-B06C0E64ECC9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5818348" y="3984304"/>
            <a:ext cx="555304" cy="555304"/>
          </a:xfrm>
          <a:prstGeom prst="rect">
            <a:avLst/>
          </a:prstGeom>
        </p:spPr>
      </p:pic>
      <p:pic>
        <p:nvPicPr>
          <p:cNvPr id="42" name="图形 41" descr="幂 纯色填充">
            <a:extLst>
              <a:ext uri="{FF2B5EF4-FFF2-40B4-BE49-F238E27FC236}">
                <a16:creationId xmlns:a16="http://schemas.microsoft.com/office/drawing/2014/main" id="{3216775D-146C-4C1C-960A-2398BD1CA204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6654636" y="3984304"/>
            <a:ext cx="555304" cy="555304"/>
          </a:xfrm>
          <a:prstGeom prst="rect">
            <a:avLst/>
          </a:prstGeom>
        </p:spPr>
      </p:pic>
      <p:pic>
        <p:nvPicPr>
          <p:cNvPr id="43" name="图形 42" descr="问号 纯色填充">
            <a:extLst>
              <a:ext uri="{FF2B5EF4-FFF2-40B4-BE49-F238E27FC236}">
                <a16:creationId xmlns:a16="http://schemas.microsoft.com/office/drawing/2014/main" id="{4C67F875-54BB-49F4-A3E5-3BB202F15696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7490924" y="3984304"/>
            <a:ext cx="555304" cy="555304"/>
          </a:xfrm>
          <a:prstGeom prst="rect">
            <a:avLst/>
          </a:prstGeom>
        </p:spPr>
      </p:pic>
      <p:pic>
        <p:nvPicPr>
          <p:cNvPr id="44" name="图形 43" descr="刷新 纯色填充">
            <a:extLst>
              <a:ext uri="{FF2B5EF4-FFF2-40B4-BE49-F238E27FC236}">
                <a16:creationId xmlns:a16="http://schemas.microsoft.com/office/drawing/2014/main" id="{16A706DF-7556-4692-8358-FBC7028BEF3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8327211" y="3984304"/>
            <a:ext cx="555304" cy="555304"/>
          </a:xfrm>
          <a:prstGeom prst="rect">
            <a:avLst/>
          </a:prstGeom>
        </p:spPr>
      </p:pic>
      <p:pic>
        <p:nvPicPr>
          <p:cNvPr id="45" name="图形 44" descr="重复 纯色填充">
            <a:extLst>
              <a:ext uri="{FF2B5EF4-FFF2-40B4-BE49-F238E27FC236}">
                <a16:creationId xmlns:a16="http://schemas.microsoft.com/office/drawing/2014/main" id="{57324B0F-F3CD-4608-9AB9-98E8DE4E0E62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9163499" y="3984304"/>
            <a:ext cx="555304" cy="555304"/>
          </a:xfrm>
          <a:prstGeom prst="rect">
            <a:avLst/>
          </a:prstGeom>
        </p:spPr>
      </p:pic>
      <p:pic>
        <p:nvPicPr>
          <p:cNvPr id="46" name="图形 45" descr="返回 纯色填充">
            <a:extLst>
              <a:ext uri="{FF2B5EF4-FFF2-40B4-BE49-F238E27FC236}">
                <a16:creationId xmlns:a16="http://schemas.microsoft.com/office/drawing/2014/main" id="{E0761572-664E-4E35-BF48-EBF2C4D58847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9999787" y="3984304"/>
            <a:ext cx="555304" cy="555304"/>
          </a:xfrm>
          <a:prstGeom prst="rect">
            <a:avLst/>
          </a:prstGeom>
        </p:spPr>
      </p:pic>
      <p:pic>
        <p:nvPicPr>
          <p:cNvPr id="47" name="图形 46" descr="倒带 纯色填充">
            <a:extLst>
              <a:ext uri="{FF2B5EF4-FFF2-40B4-BE49-F238E27FC236}">
                <a16:creationId xmlns:a16="http://schemas.microsoft.com/office/drawing/2014/main" id="{43557516-07E3-4007-B97A-5B6EFF515165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1636909" y="4817260"/>
            <a:ext cx="555304" cy="555304"/>
          </a:xfrm>
          <a:prstGeom prst="rect">
            <a:avLst/>
          </a:prstGeom>
        </p:spPr>
      </p:pic>
      <p:pic>
        <p:nvPicPr>
          <p:cNvPr id="48" name="图形 47" descr="电铃 纯色填充">
            <a:extLst>
              <a:ext uri="{FF2B5EF4-FFF2-40B4-BE49-F238E27FC236}">
                <a16:creationId xmlns:a16="http://schemas.microsoft.com/office/drawing/2014/main" id="{C5D045DA-ABC8-4DDB-BE75-823A55D5FCCB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2473197" y="4817260"/>
            <a:ext cx="555304" cy="555304"/>
          </a:xfrm>
          <a:prstGeom prst="rect">
            <a:avLst/>
          </a:prstGeom>
        </p:spPr>
      </p:pic>
      <p:pic>
        <p:nvPicPr>
          <p:cNvPr id="49" name="图形 48" descr="设置 纯色填充">
            <a:extLst>
              <a:ext uri="{FF2B5EF4-FFF2-40B4-BE49-F238E27FC236}">
                <a16:creationId xmlns:a16="http://schemas.microsoft.com/office/drawing/2014/main" id="{5A405BCE-FD43-4FFF-97C7-3CFAE4710D32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3309485" y="4817260"/>
            <a:ext cx="555304" cy="555304"/>
          </a:xfrm>
          <a:prstGeom prst="rect">
            <a:avLst/>
          </a:prstGeom>
        </p:spPr>
      </p:pic>
      <p:pic>
        <p:nvPicPr>
          <p:cNvPr id="50" name="图形 49" descr="共享 纯色填充">
            <a:extLst>
              <a:ext uri="{FF2B5EF4-FFF2-40B4-BE49-F238E27FC236}">
                <a16:creationId xmlns:a16="http://schemas.microsoft.com/office/drawing/2014/main" id="{96CD7F69-4956-4B40-808C-22CE70B81B91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4145773" y="4817260"/>
            <a:ext cx="555304" cy="555304"/>
          </a:xfrm>
          <a:prstGeom prst="rect">
            <a:avLst/>
          </a:prstGeom>
        </p:spPr>
      </p:pic>
      <p:pic>
        <p:nvPicPr>
          <p:cNvPr id="51" name="图形 50" descr="洗牌 纯色填充">
            <a:extLst>
              <a:ext uri="{FF2B5EF4-FFF2-40B4-BE49-F238E27FC236}">
                <a16:creationId xmlns:a16="http://schemas.microsoft.com/office/drawing/2014/main" id="{DB9C6AC9-E499-47AB-890D-95A01EE81AFC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4982060" y="4817260"/>
            <a:ext cx="555304" cy="555304"/>
          </a:xfrm>
          <a:prstGeom prst="rect">
            <a:avLst/>
          </a:prstGeom>
        </p:spPr>
      </p:pic>
      <p:pic>
        <p:nvPicPr>
          <p:cNvPr id="52" name="图形 51" descr="信号 纯色填充">
            <a:extLst>
              <a:ext uri="{FF2B5EF4-FFF2-40B4-BE49-F238E27FC236}">
                <a16:creationId xmlns:a16="http://schemas.microsoft.com/office/drawing/2014/main" id="{5CF8DE6E-E41A-476F-B245-1F502C64B3B0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5818348" y="4817260"/>
            <a:ext cx="555304" cy="555304"/>
          </a:xfrm>
          <a:prstGeom prst="rect">
            <a:avLst/>
          </a:prstGeom>
        </p:spPr>
      </p:pic>
      <p:pic>
        <p:nvPicPr>
          <p:cNvPr id="53" name="图形 52" descr="声音柔和 纯色填充">
            <a:extLst>
              <a:ext uri="{FF2B5EF4-FFF2-40B4-BE49-F238E27FC236}">
                <a16:creationId xmlns:a16="http://schemas.microsoft.com/office/drawing/2014/main" id="{CAF1898A-AB30-4ED4-AE86-0A8BA1E576C7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6654636" y="4817260"/>
            <a:ext cx="555304" cy="555304"/>
          </a:xfrm>
          <a:prstGeom prst="rect">
            <a:avLst/>
          </a:prstGeom>
        </p:spPr>
      </p:pic>
      <p:pic>
        <p:nvPicPr>
          <p:cNvPr id="54" name="图形 53" descr="轻扫手势 纯色填充">
            <a:extLst>
              <a:ext uri="{FF2B5EF4-FFF2-40B4-BE49-F238E27FC236}">
                <a16:creationId xmlns:a16="http://schemas.microsoft.com/office/drawing/2014/main" id="{36EB29C1-3640-45E9-8988-13DDF245B0F1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490924" y="4817260"/>
            <a:ext cx="555304" cy="555304"/>
          </a:xfrm>
          <a:prstGeom prst="rect">
            <a:avLst/>
          </a:prstGeom>
        </p:spPr>
      </p:pic>
      <p:pic>
        <p:nvPicPr>
          <p:cNvPr id="55" name="图形 54" descr="切换 纯色填充">
            <a:extLst>
              <a:ext uri="{FF2B5EF4-FFF2-40B4-BE49-F238E27FC236}">
                <a16:creationId xmlns:a16="http://schemas.microsoft.com/office/drawing/2014/main" id="{B36C9D69-2A49-427C-A1FB-CCC546658924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8327211" y="4817260"/>
            <a:ext cx="555304" cy="555304"/>
          </a:xfrm>
          <a:prstGeom prst="rect">
            <a:avLst/>
          </a:prstGeom>
        </p:spPr>
      </p:pic>
      <p:pic>
        <p:nvPicPr>
          <p:cNvPr id="56" name="图形 55" descr="取消关注 纯色填充">
            <a:extLst>
              <a:ext uri="{FF2B5EF4-FFF2-40B4-BE49-F238E27FC236}">
                <a16:creationId xmlns:a16="http://schemas.microsoft.com/office/drawing/2014/main" id="{B5993124-9DF9-4746-9A41-24CBC926CE86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9163499" y="4817260"/>
            <a:ext cx="555304" cy="555304"/>
          </a:xfrm>
          <a:prstGeom prst="rect">
            <a:avLst/>
          </a:prstGeom>
        </p:spPr>
      </p:pic>
      <p:pic>
        <p:nvPicPr>
          <p:cNvPr id="57" name="图形 56" descr="音量 纯色填充">
            <a:extLst>
              <a:ext uri="{FF2B5EF4-FFF2-40B4-BE49-F238E27FC236}">
                <a16:creationId xmlns:a16="http://schemas.microsoft.com/office/drawing/2014/main" id="{3A9C0BC1-BB75-475F-A9DF-41F68601A1D0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999787" y="4817260"/>
            <a:ext cx="555304" cy="5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53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64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613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524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83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年度大事件</a:t>
            </a:r>
          </a:p>
        </p:txBody>
      </p:sp>
      <p:cxnSp>
        <p:nvCxnSpPr>
          <p:cNvPr id="3" name="Straight Connector 17"/>
          <p:cNvCxnSpPr/>
          <p:nvPr/>
        </p:nvCxnSpPr>
        <p:spPr>
          <a:xfrm>
            <a:off x="1223795" y="2624386"/>
            <a:ext cx="0" cy="7466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/>
          <p:cNvCxnSpPr>
            <a:endCxn id="23" idx="0"/>
          </p:cNvCxnSpPr>
          <p:nvPr/>
        </p:nvCxnSpPr>
        <p:spPr>
          <a:xfrm>
            <a:off x="2777261" y="3522198"/>
            <a:ext cx="4011" cy="7919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0"/>
          <p:cNvCxnSpPr>
            <a:endCxn id="26" idx="0"/>
          </p:cNvCxnSpPr>
          <p:nvPr/>
        </p:nvCxnSpPr>
        <p:spPr>
          <a:xfrm>
            <a:off x="5884193" y="3522198"/>
            <a:ext cx="4329" cy="7919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1"/>
          <p:cNvCxnSpPr>
            <a:endCxn id="27" idx="0"/>
          </p:cNvCxnSpPr>
          <p:nvPr/>
        </p:nvCxnSpPr>
        <p:spPr>
          <a:xfrm>
            <a:off x="8991123" y="3522198"/>
            <a:ext cx="0" cy="7919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2"/>
          <p:cNvCxnSpPr>
            <a:stCxn id="25" idx="4"/>
          </p:cNvCxnSpPr>
          <p:nvPr/>
        </p:nvCxnSpPr>
        <p:spPr>
          <a:xfrm>
            <a:off x="7436596" y="2637076"/>
            <a:ext cx="1063" cy="7339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3"/>
          <p:cNvCxnSpPr>
            <a:stCxn id="24" idx="4"/>
          </p:cNvCxnSpPr>
          <p:nvPr/>
        </p:nvCxnSpPr>
        <p:spPr>
          <a:xfrm flipH="1">
            <a:off x="4330727" y="2637076"/>
            <a:ext cx="1649" cy="7339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4"/>
          <p:cNvSpPr/>
          <p:nvPr/>
        </p:nvSpPr>
        <p:spPr>
          <a:xfrm>
            <a:off x="1223795" y="3429000"/>
            <a:ext cx="10968205" cy="457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cs typeface="+mn-ea"/>
              <a:sym typeface="+mn-lt"/>
            </a:endParaRPr>
          </a:p>
        </p:txBody>
      </p:sp>
      <p:sp>
        <p:nvSpPr>
          <p:cNvPr id="10" name="Oval 25"/>
          <p:cNvSpPr>
            <a:spLocks noChangeAspect="1"/>
          </p:cNvSpPr>
          <p:nvPr/>
        </p:nvSpPr>
        <p:spPr>
          <a:xfrm>
            <a:off x="1134173" y="3357011"/>
            <a:ext cx="179244" cy="179244"/>
          </a:xfrm>
          <a:prstGeom prst="ellipse">
            <a:avLst/>
          </a:prstGeom>
          <a:gradFill>
            <a:gsLst>
              <a:gs pos="10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>
                <a:solidFill>
                  <a:srgbClr val="26A6CF"/>
                </a:solidFill>
                <a:cs typeface="+mn-ea"/>
                <a:sym typeface="+mn-lt"/>
              </a:rPr>
              <a:t> </a:t>
            </a:r>
            <a:endParaRPr lang="en-US" sz="1350" dirty="0">
              <a:solidFill>
                <a:srgbClr val="26A6CF"/>
              </a:solidFill>
              <a:cs typeface="+mn-ea"/>
              <a:sym typeface="+mn-lt"/>
            </a:endParaRPr>
          </a:p>
        </p:txBody>
      </p:sp>
      <p:sp>
        <p:nvSpPr>
          <p:cNvPr id="11" name="Oval 26"/>
          <p:cNvSpPr>
            <a:spLocks noChangeAspect="1"/>
          </p:cNvSpPr>
          <p:nvPr/>
        </p:nvSpPr>
        <p:spPr>
          <a:xfrm>
            <a:off x="2687639" y="3357011"/>
            <a:ext cx="179244" cy="179244"/>
          </a:xfrm>
          <a:prstGeom prst="ellipse">
            <a:avLst/>
          </a:prstGeom>
          <a:gradFill>
            <a:gsLst>
              <a:gs pos="10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26A6CF"/>
              </a:solidFill>
              <a:cs typeface="+mn-ea"/>
              <a:sym typeface="+mn-lt"/>
            </a:endParaRPr>
          </a:p>
        </p:txBody>
      </p:sp>
      <p:sp>
        <p:nvSpPr>
          <p:cNvPr id="12" name="Oval 27"/>
          <p:cNvSpPr>
            <a:spLocks noChangeAspect="1"/>
          </p:cNvSpPr>
          <p:nvPr/>
        </p:nvSpPr>
        <p:spPr>
          <a:xfrm>
            <a:off x="7348037" y="3357011"/>
            <a:ext cx="179244" cy="179244"/>
          </a:xfrm>
          <a:prstGeom prst="ellipse">
            <a:avLst/>
          </a:prstGeom>
          <a:gradFill>
            <a:gsLst>
              <a:gs pos="10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26A6CF"/>
              </a:solidFill>
              <a:cs typeface="+mn-ea"/>
              <a:sym typeface="+mn-lt"/>
            </a:endParaRPr>
          </a:p>
        </p:txBody>
      </p:sp>
      <p:sp>
        <p:nvSpPr>
          <p:cNvPr id="13" name="Oval 28"/>
          <p:cNvSpPr>
            <a:spLocks noChangeAspect="1"/>
          </p:cNvSpPr>
          <p:nvPr/>
        </p:nvSpPr>
        <p:spPr>
          <a:xfrm>
            <a:off x="4241105" y="3357011"/>
            <a:ext cx="179244" cy="179244"/>
          </a:xfrm>
          <a:prstGeom prst="ellipse">
            <a:avLst/>
          </a:prstGeom>
          <a:gradFill>
            <a:gsLst>
              <a:gs pos="10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26A6CF"/>
              </a:solidFill>
              <a:cs typeface="+mn-ea"/>
              <a:sym typeface="+mn-lt"/>
            </a:endParaRPr>
          </a:p>
        </p:txBody>
      </p:sp>
      <p:sp>
        <p:nvSpPr>
          <p:cNvPr id="14" name="Oval 29"/>
          <p:cNvSpPr>
            <a:spLocks noChangeAspect="1"/>
          </p:cNvSpPr>
          <p:nvPr/>
        </p:nvSpPr>
        <p:spPr>
          <a:xfrm>
            <a:off x="5794571" y="3357011"/>
            <a:ext cx="179244" cy="179244"/>
          </a:xfrm>
          <a:prstGeom prst="ellipse">
            <a:avLst/>
          </a:prstGeom>
          <a:gradFill>
            <a:gsLst>
              <a:gs pos="10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26A6CF"/>
              </a:solidFill>
              <a:cs typeface="+mn-ea"/>
              <a:sym typeface="+mn-lt"/>
            </a:endParaRPr>
          </a:p>
        </p:txBody>
      </p:sp>
      <p:sp>
        <p:nvSpPr>
          <p:cNvPr id="15" name="Oval 34"/>
          <p:cNvSpPr>
            <a:spLocks noChangeAspect="1"/>
          </p:cNvSpPr>
          <p:nvPr/>
        </p:nvSpPr>
        <p:spPr>
          <a:xfrm>
            <a:off x="8901501" y="3357011"/>
            <a:ext cx="179244" cy="179244"/>
          </a:xfrm>
          <a:prstGeom prst="ellipse">
            <a:avLst/>
          </a:prstGeom>
          <a:gradFill>
            <a:gsLst>
              <a:gs pos="10000">
                <a:schemeClr val="accent4"/>
              </a:gs>
              <a:gs pos="100000">
                <a:schemeClr val="accent2"/>
              </a:gs>
            </a:gsLst>
            <a:path path="circle">
              <a:fillToRect r="100000" b="100000"/>
            </a:path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26A6CF"/>
              </a:solidFill>
              <a:cs typeface="+mn-ea"/>
              <a:sym typeface="+mn-lt"/>
            </a:endParaRPr>
          </a:p>
        </p:txBody>
      </p:sp>
      <p:sp>
        <p:nvSpPr>
          <p:cNvPr id="22" name="Oval 49"/>
          <p:cNvSpPr>
            <a:spLocks noChangeAspect="1"/>
          </p:cNvSpPr>
          <p:nvPr/>
        </p:nvSpPr>
        <p:spPr>
          <a:xfrm>
            <a:off x="824494" y="1838476"/>
            <a:ext cx="798602" cy="7986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Oval 50"/>
          <p:cNvSpPr>
            <a:spLocks noChangeAspect="1"/>
          </p:cNvSpPr>
          <p:nvPr/>
        </p:nvSpPr>
        <p:spPr>
          <a:xfrm>
            <a:off x="2381971" y="4314122"/>
            <a:ext cx="798602" cy="7986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4" name="Oval 53"/>
          <p:cNvSpPr>
            <a:spLocks noChangeAspect="1"/>
          </p:cNvSpPr>
          <p:nvPr/>
        </p:nvSpPr>
        <p:spPr>
          <a:xfrm>
            <a:off x="3933075" y="1838476"/>
            <a:ext cx="798602" cy="7986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AU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Oval 55"/>
          <p:cNvSpPr>
            <a:spLocks noChangeAspect="1"/>
          </p:cNvSpPr>
          <p:nvPr/>
        </p:nvSpPr>
        <p:spPr>
          <a:xfrm>
            <a:off x="7037295" y="1838476"/>
            <a:ext cx="798602" cy="7986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AU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6" name="Oval 57"/>
          <p:cNvSpPr>
            <a:spLocks noChangeAspect="1"/>
          </p:cNvSpPr>
          <p:nvPr/>
        </p:nvSpPr>
        <p:spPr>
          <a:xfrm>
            <a:off x="5489221" y="4314122"/>
            <a:ext cx="798602" cy="7986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7" name="Oval 59"/>
          <p:cNvSpPr>
            <a:spLocks noChangeAspect="1"/>
          </p:cNvSpPr>
          <p:nvPr/>
        </p:nvSpPr>
        <p:spPr>
          <a:xfrm>
            <a:off x="8591822" y="4314122"/>
            <a:ext cx="798602" cy="7986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1666288" y="1839341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X.12</a:t>
            </a:r>
          </a:p>
        </p:txBody>
      </p:sp>
      <p:sp>
        <p:nvSpPr>
          <p:cNvPr id="35" name="TextBox 18"/>
          <p:cNvSpPr txBox="1"/>
          <p:nvPr/>
        </p:nvSpPr>
        <p:spPr>
          <a:xfrm>
            <a:off x="1666288" y="2177895"/>
            <a:ext cx="1998995" cy="103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您的内容打在这里，或通过复制后，在此框中选择粘贴。</a:t>
            </a:r>
          </a:p>
        </p:txBody>
      </p:sp>
      <p:sp>
        <p:nvSpPr>
          <p:cNvPr id="36" name="TextBox 17"/>
          <p:cNvSpPr txBox="1"/>
          <p:nvPr/>
        </p:nvSpPr>
        <p:spPr>
          <a:xfrm>
            <a:off x="3240525" y="4272975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X.12</a:t>
            </a:r>
          </a:p>
        </p:txBody>
      </p:sp>
      <p:sp>
        <p:nvSpPr>
          <p:cNvPr id="37" name="TextBox 18"/>
          <p:cNvSpPr txBox="1"/>
          <p:nvPr/>
        </p:nvSpPr>
        <p:spPr>
          <a:xfrm>
            <a:off x="3240525" y="4611529"/>
            <a:ext cx="1998995" cy="103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您的内容打在这里，或通过复制后，在此框中选择粘贴。</a:t>
            </a:r>
          </a:p>
        </p:txBody>
      </p:sp>
      <p:sp>
        <p:nvSpPr>
          <p:cNvPr id="38" name="TextBox 17"/>
          <p:cNvSpPr txBox="1"/>
          <p:nvPr/>
        </p:nvSpPr>
        <p:spPr>
          <a:xfrm>
            <a:off x="4820457" y="1839341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X.12</a:t>
            </a:r>
          </a:p>
        </p:txBody>
      </p:sp>
      <p:sp>
        <p:nvSpPr>
          <p:cNvPr id="39" name="TextBox 18"/>
          <p:cNvSpPr txBox="1"/>
          <p:nvPr/>
        </p:nvSpPr>
        <p:spPr>
          <a:xfrm>
            <a:off x="4820457" y="2177895"/>
            <a:ext cx="1998995" cy="103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您的内容打在这里，或通过复制后，在此框中选择粘贴。</a:t>
            </a:r>
          </a:p>
        </p:txBody>
      </p:sp>
      <p:sp>
        <p:nvSpPr>
          <p:cNvPr id="40" name="TextBox 17"/>
          <p:cNvSpPr txBox="1"/>
          <p:nvPr/>
        </p:nvSpPr>
        <p:spPr>
          <a:xfrm>
            <a:off x="6391796" y="4272975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X.12</a:t>
            </a:r>
          </a:p>
        </p:txBody>
      </p:sp>
      <p:sp>
        <p:nvSpPr>
          <p:cNvPr id="41" name="TextBox 18"/>
          <p:cNvSpPr txBox="1"/>
          <p:nvPr/>
        </p:nvSpPr>
        <p:spPr>
          <a:xfrm>
            <a:off x="6391796" y="4611529"/>
            <a:ext cx="1998995" cy="103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您的内容打在这里，或通过复制后，在此框中选择粘贴。</a:t>
            </a:r>
          </a:p>
        </p:txBody>
      </p:sp>
      <p:sp>
        <p:nvSpPr>
          <p:cNvPr id="42" name="TextBox 17"/>
          <p:cNvSpPr txBox="1"/>
          <p:nvPr/>
        </p:nvSpPr>
        <p:spPr>
          <a:xfrm>
            <a:off x="7925648" y="1839341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X.12</a:t>
            </a:r>
          </a:p>
        </p:txBody>
      </p:sp>
      <p:sp>
        <p:nvSpPr>
          <p:cNvPr id="43" name="TextBox 18"/>
          <p:cNvSpPr txBox="1"/>
          <p:nvPr/>
        </p:nvSpPr>
        <p:spPr>
          <a:xfrm>
            <a:off x="7925648" y="2177895"/>
            <a:ext cx="1998995" cy="103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您的内容打在这里，或通过复制后，在此框中选择粘贴。</a:t>
            </a:r>
          </a:p>
        </p:txBody>
      </p:sp>
      <p:sp>
        <p:nvSpPr>
          <p:cNvPr id="44" name="TextBox 17"/>
          <p:cNvSpPr txBox="1"/>
          <p:nvPr/>
        </p:nvSpPr>
        <p:spPr>
          <a:xfrm>
            <a:off x="9501018" y="4272975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X.12</a:t>
            </a:r>
          </a:p>
        </p:txBody>
      </p:sp>
      <p:sp>
        <p:nvSpPr>
          <p:cNvPr id="45" name="TextBox 18"/>
          <p:cNvSpPr txBox="1"/>
          <p:nvPr/>
        </p:nvSpPr>
        <p:spPr>
          <a:xfrm>
            <a:off x="9501018" y="4611529"/>
            <a:ext cx="1998995" cy="103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您的内容打在这里，或通过复制后，在此框中选择粘贴。</a:t>
            </a:r>
          </a:p>
        </p:txBody>
      </p:sp>
      <p:pic>
        <p:nvPicPr>
          <p:cNvPr id="17" name="图形 16">
            <a:extLst>
              <a:ext uri="{FF2B5EF4-FFF2-40B4-BE49-F238E27FC236}">
                <a16:creationId xmlns:a16="http://schemas.microsoft.com/office/drawing/2014/main" id="{C2EA7017-514D-4370-91D0-5A569B8AF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3808" y="4475958"/>
            <a:ext cx="474928" cy="474928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3B860D61-48E5-4AEF-8E28-57855B6C5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4913" y="2000312"/>
            <a:ext cx="474928" cy="474928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75C58A81-1B82-4FE8-B314-6755635AA2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1058" y="4475959"/>
            <a:ext cx="474928" cy="474928"/>
          </a:xfrm>
          <a:prstGeom prst="rect">
            <a:avLst/>
          </a:prstGeom>
        </p:spPr>
      </p:pic>
      <p:pic>
        <p:nvPicPr>
          <p:cNvPr id="47" name="图形 46">
            <a:extLst>
              <a:ext uri="{FF2B5EF4-FFF2-40B4-BE49-F238E27FC236}">
                <a16:creationId xmlns:a16="http://schemas.microsoft.com/office/drawing/2014/main" id="{542BCA37-FFDB-4641-BD61-93F07574F8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132" y="2000312"/>
            <a:ext cx="474928" cy="474928"/>
          </a:xfrm>
          <a:prstGeom prst="rect">
            <a:avLst/>
          </a:prstGeom>
        </p:spPr>
      </p:pic>
      <p:pic>
        <p:nvPicPr>
          <p:cNvPr id="49" name="图形 48">
            <a:extLst>
              <a:ext uri="{FF2B5EF4-FFF2-40B4-BE49-F238E27FC236}">
                <a16:creationId xmlns:a16="http://schemas.microsoft.com/office/drawing/2014/main" id="{12216304-7E2C-43F3-AFA1-B459673EB4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53659" y="4475958"/>
            <a:ext cx="474928" cy="474928"/>
          </a:xfrm>
          <a:prstGeom prst="rect">
            <a:avLst/>
          </a:prstGeom>
        </p:spPr>
      </p:pic>
      <p:pic>
        <p:nvPicPr>
          <p:cNvPr id="51" name="图形 50">
            <a:extLst>
              <a:ext uri="{FF2B5EF4-FFF2-40B4-BE49-F238E27FC236}">
                <a16:creationId xmlns:a16="http://schemas.microsoft.com/office/drawing/2014/main" id="{7BD3FD3A-8A7E-4CB0-BDFC-00DA2DCBD3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6331" y="2000313"/>
            <a:ext cx="474928" cy="474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年度关键词</a:t>
            </a:r>
          </a:p>
        </p:txBody>
      </p:sp>
      <p:sp>
        <p:nvSpPr>
          <p:cNvPr id="27" name="椭圆 26"/>
          <p:cNvSpPr/>
          <p:nvPr/>
        </p:nvSpPr>
        <p:spPr>
          <a:xfrm>
            <a:off x="5188943" y="2337997"/>
            <a:ext cx="1814115" cy="181411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5000">
                <a:schemeClr val="accent4"/>
              </a:gs>
              <a:gs pos="85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96742" y="2943170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</a:p>
        </p:txBody>
      </p:sp>
      <p:sp>
        <p:nvSpPr>
          <p:cNvPr id="29" name="6"/>
          <p:cNvSpPr/>
          <p:nvPr/>
        </p:nvSpPr>
        <p:spPr>
          <a:xfrm>
            <a:off x="1401897" y="1813567"/>
            <a:ext cx="9282671" cy="3129242"/>
          </a:xfrm>
          <a:custGeom>
            <a:avLst/>
            <a:gdLst>
              <a:gd name="connsiteX0" fmla="*/ 10702239 w 22490385"/>
              <a:gd name="connsiteY0" fmla="*/ 490266 h 7581639"/>
              <a:gd name="connsiteX1" fmla="*/ 16890362 w 22490385"/>
              <a:gd name="connsiteY1" fmla="*/ 6296 h 7581639"/>
              <a:gd name="connsiteX2" fmla="*/ 19977808 w 22490385"/>
              <a:gd name="connsiteY2" fmla="*/ 333870 h 7581639"/>
              <a:gd name="connsiteX3" fmla="*/ 21451506 w 22490385"/>
              <a:gd name="connsiteY3" fmla="*/ 821731 h 7581639"/>
              <a:gd name="connsiteX4" fmla="*/ 22095760 w 22490385"/>
              <a:gd name="connsiteY4" fmla="*/ 1257459 h 7581639"/>
              <a:gd name="connsiteX5" fmla="*/ 22477026 w 22490385"/>
              <a:gd name="connsiteY5" fmla="*/ 1928169 h 7581639"/>
              <a:gd name="connsiteX6" fmla="*/ 22333078 w 22490385"/>
              <a:gd name="connsiteY6" fmla="*/ 2686803 h 7581639"/>
              <a:gd name="connsiteX7" fmla="*/ 21863892 w 22490385"/>
              <a:gd name="connsiteY7" fmla="*/ 3308494 h 7581639"/>
              <a:gd name="connsiteX8" fmla="*/ 20625956 w 22490385"/>
              <a:gd name="connsiteY8" fmla="*/ 4248422 h 7581639"/>
              <a:gd name="connsiteX9" fmla="*/ 17809282 w 22490385"/>
              <a:gd name="connsiteY9" fmla="*/ 5559497 h 7581639"/>
              <a:gd name="connsiteX10" fmla="*/ 11793117 w 22490385"/>
              <a:gd name="connsiteY10" fmla="*/ 7102442 h 7581639"/>
              <a:gd name="connsiteX11" fmla="*/ 5599548 w 22490385"/>
              <a:gd name="connsiteY11" fmla="*/ 7573963 h 7581639"/>
              <a:gd name="connsiteX12" fmla="*/ 2510543 w 22490385"/>
              <a:gd name="connsiteY12" fmla="*/ 7237051 h 7581639"/>
              <a:gd name="connsiteX13" fmla="*/ 1036069 w 22490385"/>
              <a:gd name="connsiteY13" fmla="*/ 6744523 h 7581639"/>
              <a:gd name="connsiteX14" fmla="*/ 392591 w 22490385"/>
              <a:gd name="connsiteY14" fmla="*/ 6306460 h 7581639"/>
              <a:gd name="connsiteX15" fmla="*/ 12885 w 22490385"/>
              <a:gd name="connsiteY15" fmla="*/ 5634194 h 7581639"/>
              <a:gd name="connsiteX16" fmla="*/ 158387 w 22490385"/>
              <a:gd name="connsiteY16" fmla="*/ 4876337 h 7581639"/>
              <a:gd name="connsiteX17" fmla="*/ 628352 w 22490385"/>
              <a:gd name="connsiteY17" fmla="*/ 4256981 h 7581639"/>
              <a:gd name="connsiteX18" fmla="*/ 1867844 w 22490385"/>
              <a:gd name="connsiteY18" fmla="*/ 3321722 h 7581639"/>
              <a:gd name="connsiteX19" fmla="*/ 4686852 w 22490385"/>
              <a:gd name="connsiteY19" fmla="*/ 2019983 h 7581639"/>
              <a:gd name="connsiteX20" fmla="*/ 10702239 w 22490385"/>
              <a:gd name="connsiteY20" fmla="*/ 490266 h 7581639"/>
              <a:gd name="connsiteX21" fmla="*/ 10703018 w 22490385"/>
              <a:gd name="connsiteY21" fmla="*/ 494156 h 7581639"/>
              <a:gd name="connsiteX22" fmla="*/ 4692298 w 22490385"/>
              <a:gd name="connsiteY22" fmla="*/ 2034767 h 7581639"/>
              <a:gd name="connsiteX23" fmla="*/ 1879515 w 22490385"/>
              <a:gd name="connsiteY23" fmla="*/ 3341174 h 7581639"/>
              <a:gd name="connsiteX24" fmla="*/ 647026 w 22490385"/>
              <a:gd name="connsiteY24" fmla="*/ 4275655 h 7581639"/>
              <a:gd name="connsiteX25" fmla="*/ 182508 w 22490385"/>
              <a:gd name="connsiteY25" fmla="*/ 4889565 h 7581639"/>
              <a:gd name="connsiteX26" fmla="*/ 40896 w 22490385"/>
              <a:gd name="connsiteY26" fmla="*/ 5631081 h 7581639"/>
              <a:gd name="connsiteX27" fmla="*/ 414378 w 22490385"/>
              <a:gd name="connsiteY27" fmla="*/ 6286230 h 7581639"/>
              <a:gd name="connsiteX28" fmla="*/ 1051631 w 22490385"/>
              <a:gd name="connsiteY28" fmla="*/ 6716511 h 7581639"/>
              <a:gd name="connsiteX29" fmla="*/ 2519102 w 22490385"/>
              <a:gd name="connsiteY29" fmla="*/ 7200481 h 7581639"/>
              <a:gd name="connsiteX30" fmla="*/ 5600325 w 22490385"/>
              <a:gd name="connsiteY30" fmla="*/ 7524943 h 7581639"/>
              <a:gd name="connsiteX31" fmla="*/ 11782224 w 22490385"/>
              <a:gd name="connsiteY31" fmla="*/ 7040196 h 7581639"/>
              <a:gd name="connsiteX32" fmla="*/ 17791386 w 22490385"/>
              <a:gd name="connsiteY32" fmla="*/ 5512812 h 7581639"/>
              <a:gd name="connsiteX33" fmla="*/ 20605726 w 22490385"/>
              <a:gd name="connsiteY33" fmla="*/ 4215743 h 7581639"/>
              <a:gd name="connsiteX34" fmla="*/ 21839772 w 22490385"/>
              <a:gd name="connsiteY34" fmla="*/ 3285929 h 7581639"/>
              <a:gd name="connsiteX35" fmla="*/ 22305066 w 22490385"/>
              <a:gd name="connsiteY35" fmla="*/ 2673576 h 7581639"/>
              <a:gd name="connsiteX36" fmla="*/ 22449012 w 22490385"/>
              <a:gd name="connsiteY36" fmla="*/ 1933616 h 7581639"/>
              <a:gd name="connsiteX37" fmla="*/ 22076308 w 22490385"/>
              <a:gd name="connsiteY37" fmla="*/ 1276911 h 7581639"/>
              <a:gd name="connsiteX38" fmla="*/ 21439056 w 22490385"/>
              <a:gd name="connsiteY38" fmla="*/ 844295 h 7581639"/>
              <a:gd name="connsiteX39" fmla="*/ 19971586 w 22490385"/>
              <a:gd name="connsiteY39" fmla="*/ 355657 h 7581639"/>
              <a:gd name="connsiteX40" fmla="*/ 16888806 w 22490385"/>
              <a:gd name="connsiteY40" fmla="*/ 22636 h 7581639"/>
              <a:gd name="connsiteX41" fmla="*/ 10703018 w 22490385"/>
              <a:gd name="connsiteY41" fmla="*/ 494156 h 758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2490385" h="7581639">
                <a:moveTo>
                  <a:pt x="10702239" y="490266"/>
                </a:moveTo>
                <a:cubicBezTo>
                  <a:pt x="12745495" y="154911"/>
                  <a:pt x="14817539" y="-38055"/>
                  <a:pt x="16890362" y="6296"/>
                </a:cubicBezTo>
                <a:cubicBezTo>
                  <a:pt x="17925218" y="33529"/>
                  <a:pt x="18963186" y="115228"/>
                  <a:pt x="19977808" y="333870"/>
                </a:cubicBezTo>
                <a:cubicBezTo>
                  <a:pt x="20483566" y="445915"/>
                  <a:pt x="20985432" y="590639"/>
                  <a:pt x="21451506" y="821731"/>
                </a:cubicBezTo>
                <a:cubicBezTo>
                  <a:pt x="21683376" y="937665"/>
                  <a:pt x="21906686" y="1076943"/>
                  <a:pt x="22095760" y="1257459"/>
                </a:cubicBezTo>
                <a:cubicBezTo>
                  <a:pt x="22284058" y="1436419"/>
                  <a:pt x="22434228" y="1667510"/>
                  <a:pt x="22477026" y="1928169"/>
                </a:cubicBezTo>
                <a:cubicBezTo>
                  <a:pt x="22520598" y="2188828"/>
                  <a:pt x="22453682" y="2456490"/>
                  <a:pt x="22333078" y="2686803"/>
                </a:cubicBezTo>
                <a:cubicBezTo>
                  <a:pt x="22212474" y="2918673"/>
                  <a:pt x="22046744" y="3123309"/>
                  <a:pt x="21863892" y="3308494"/>
                </a:cubicBezTo>
                <a:cubicBezTo>
                  <a:pt x="21497412" y="3678085"/>
                  <a:pt x="21068688" y="3978426"/>
                  <a:pt x="20625956" y="4248422"/>
                </a:cubicBezTo>
                <a:cubicBezTo>
                  <a:pt x="19736604" y="4784523"/>
                  <a:pt x="18780334" y="5198465"/>
                  <a:pt x="17809282" y="5559497"/>
                </a:cubicBezTo>
                <a:cubicBezTo>
                  <a:pt x="15860953" y="6272224"/>
                  <a:pt x="13836372" y="6759306"/>
                  <a:pt x="11793117" y="7102442"/>
                </a:cubicBezTo>
                <a:cubicBezTo>
                  <a:pt x="9747527" y="7433907"/>
                  <a:pt x="7673926" y="7622982"/>
                  <a:pt x="5599548" y="7573963"/>
                </a:cubicBezTo>
                <a:cubicBezTo>
                  <a:pt x="4563914" y="7544395"/>
                  <a:pt x="3525168" y="7459584"/>
                  <a:pt x="2510543" y="7237051"/>
                </a:cubicBezTo>
                <a:cubicBezTo>
                  <a:pt x="2004787" y="7123451"/>
                  <a:pt x="1502921" y="6977170"/>
                  <a:pt x="1036069" y="6744523"/>
                </a:cubicBezTo>
                <a:cubicBezTo>
                  <a:pt x="804199" y="6627810"/>
                  <a:pt x="580888" y="6487754"/>
                  <a:pt x="392591" y="6306460"/>
                </a:cubicBezTo>
                <a:cubicBezTo>
                  <a:pt x="205073" y="6127500"/>
                  <a:pt x="54902" y="5895631"/>
                  <a:pt x="12885" y="5634194"/>
                </a:cubicBezTo>
                <a:cubicBezTo>
                  <a:pt x="-29910" y="5372757"/>
                  <a:pt x="37784" y="5105873"/>
                  <a:pt x="158387" y="4876337"/>
                </a:cubicBezTo>
                <a:cubicBezTo>
                  <a:pt x="278991" y="4644468"/>
                  <a:pt x="445501" y="4440609"/>
                  <a:pt x="628352" y="4256981"/>
                </a:cubicBezTo>
                <a:cubicBezTo>
                  <a:pt x="995609" y="3888946"/>
                  <a:pt x="1425112" y="3590161"/>
                  <a:pt x="1867844" y="3321722"/>
                </a:cubicBezTo>
                <a:cubicBezTo>
                  <a:pt x="2758753" y="2788732"/>
                  <a:pt x="3715800" y="2377903"/>
                  <a:pt x="4686852" y="2019983"/>
                </a:cubicBezTo>
                <a:cubicBezTo>
                  <a:pt x="6635181" y="1311925"/>
                  <a:pt x="8659762" y="828733"/>
                  <a:pt x="10702239" y="490266"/>
                </a:cubicBezTo>
                <a:close/>
                <a:moveTo>
                  <a:pt x="10703018" y="494156"/>
                </a:moveTo>
                <a:cubicBezTo>
                  <a:pt x="8661318" y="836514"/>
                  <a:pt x="6638293" y="1323596"/>
                  <a:pt x="4692298" y="2034767"/>
                </a:cubicBezTo>
                <a:cubicBezTo>
                  <a:pt x="3722024" y="2394243"/>
                  <a:pt x="2767312" y="2806628"/>
                  <a:pt x="1879515" y="3341174"/>
                </a:cubicBezTo>
                <a:cubicBezTo>
                  <a:pt x="1438340" y="3609613"/>
                  <a:pt x="1011170" y="3908398"/>
                  <a:pt x="647026" y="4275655"/>
                </a:cubicBezTo>
                <a:cubicBezTo>
                  <a:pt x="465732" y="4459283"/>
                  <a:pt x="301555" y="4661586"/>
                  <a:pt x="182508" y="4889565"/>
                </a:cubicBezTo>
                <a:cubicBezTo>
                  <a:pt x="64239" y="5115988"/>
                  <a:pt x="-1120" y="5377425"/>
                  <a:pt x="40896" y="5631081"/>
                </a:cubicBezTo>
                <a:cubicBezTo>
                  <a:pt x="82913" y="5884737"/>
                  <a:pt x="229193" y="6110382"/>
                  <a:pt x="414378" y="6286230"/>
                </a:cubicBezTo>
                <a:cubicBezTo>
                  <a:pt x="600340" y="6463633"/>
                  <a:pt x="821317" y="6602133"/>
                  <a:pt x="1051631" y="6716511"/>
                </a:cubicBezTo>
                <a:cubicBezTo>
                  <a:pt x="1514592" y="6945269"/>
                  <a:pt x="2015680" y="7089215"/>
                  <a:pt x="2519102" y="7200481"/>
                </a:cubicBezTo>
                <a:cubicBezTo>
                  <a:pt x="3530615" y="7418345"/>
                  <a:pt x="4567026" y="7499266"/>
                  <a:pt x="5600325" y="7524943"/>
                </a:cubicBezTo>
                <a:cubicBezTo>
                  <a:pt x="7670036" y="7569294"/>
                  <a:pt x="9740524" y="7376329"/>
                  <a:pt x="11782224" y="7040196"/>
                </a:cubicBezTo>
                <a:cubicBezTo>
                  <a:pt x="13823144" y="6701728"/>
                  <a:pt x="15846170" y="6220093"/>
                  <a:pt x="17791386" y="5512812"/>
                </a:cubicBezTo>
                <a:cubicBezTo>
                  <a:pt x="18761662" y="5156449"/>
                  <a:pt x="19717152" y="4746397"/>
                  <a:pt x="20605726" y="4215743"/>
                </a:cubicBezTo>
                <a:cubicBezTo>
                  <a:pt x="21046902" y="3948081"/>
                  <a:pt x="21474850" y="3650852"/>
                  <a:pt x="21839772" y="3285929"/>
                </a:cubicBezTo>
                <a:cubicBezTo>
                  <a:pt x="22021066" y="3103079"/>
                  <a:pt x="22186020" y="2901555"/>
                  <a:pt x="22305066" y="2673576"/>
                </a:cubicBezTo>
                <a:cubicBezTo>
                  <a:pt x="22424114" y="2447931"/>
                  <a:pt x="22490252" y="2187272"/>
                  <a:pt x="22449012" y="1933616"/>
                </a:cubicBezTo>
                <a:cubicBezTo>
                  <a:pt x="22407774" y="1679959"/>
                  <a:pt x="22261494" y="1453536"/>
                  <a:pt x="22076308" y="1276911"/>
                </a:cubicBezTo>
                <a:cubicBezTo>
                  <a:pt x="21890348" y="1098729"/>
                  <a:pt x="21669370" y="960230"/>
                  <a:pt x="21439056" y="844295"/>
                </a:cubicBezTo>
                <a:cubicBezTo>
                  <a:pt x="20976096" y="613981"/>
                  <a:pt x="20475786" y="468479"/>
                  <a:pt x="19971586" y="355657"/>
                </a:cubicBezTo>
                <a:cubicBezTo>
                  <a:pt x="18960072" y="134680"/>
                  <a:pt x="17922884" y="51425"/>
                  <a:pt x="16888806" y="22636"/>
                </a:cubicBezTo>
                <a:cubicBezTo>
                  <a:pt x="14818318" y="-26383"/>
                  <a:pt x="12747050" y="162691"/>
                  <a:pt x="10703018" y="494156"/>
                </a:cubicBezTo>
                <a:close/>
              </a:path>
            </a:pathLst>
          </a:custGeom>
          <a:gradFill>
            <a:gsLst>
              <a:gs pos="26000">
                <a:schemeClr val="accent2">
                  <a:alpha val="0"/>
                </a:schemeClr>
              </a:gs>
              <a:gs pos="100000">
                <a:schemeClr val="accent2">
                  <a:alpha val="6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0" name="5"/>
          <p:cNvSpPr/>
          <p:nvPr/>
        </p:nvSpPr>
        <p:spPr>
          <a:xfrm>
            <a:off x="1568655" y="1949991"/>
            <a:ext cx="8945594" cy="2830274"/>
          </a:xfrm>
          <a:custGeom>
            <a:avLst/>
            <a:gdLst>
              <a:gd name="connsiteX0" fmla="*/ 10355792 w 21673703"/>
              <a:gd name="connsiteY0" fmla="*/ 509092 h 6857289"/>
              <a:gd name="connsiteX1" fmla="*/ 16253689 w 21673703"/>
              <a:gd name="connsiteY1" fmla="*/ 223 h 6857289"/>
              <a:gd name="connsiteX2" fmla="*/ 19204970 w 21673703"/>
              <a:gd name="connsiteY2" fmla="*/ 237540 h 6857289"/>
              <a:gd name="connsiteX3" fmla="*/ 20630426 w 21673703"/>
              <a:gd name="connsiteY3" fmla="*/ 639032 h 6857289"/>
              <a:gd name="connsiteX4" fmla="*/ 21270790 w 21673703"/>
              <a:gd name="connsiteY4" fmla="*/ 1014070 h 6857289"/>
              <a:gd name="connsiteX5" fmla="*/ 21662946 w 21673703"/>
              <a:gd name="connsiteY5" fmla="*/ 1634982 h 6857289"/>
              <a:gd name="connsiteX6" fmla="*/ 21492544 w 21673703"/>
              <a:gd name="connsiteY6" fmla="*/ 2350044 h 6857289"/>
              <a:gd name="connsiteX7" fmla="*/ 21007798 w 21673703"/>
              <a:gd name="connsiteY7" fmla="*/ 2912600 h 6857289"/>
              <a:gd name="connsiteX8" fmla="*/ 19787756 w 21673703"/>
              <a:gd name="connsiteY8" fmla="*/ 3753711 h 6857289"/>
              <a:gd name="connsiteX9" fmla="*/ 17070680 w 21673703"/>
              <a:gd name="connsiteY9" fmla="*/ 4934068 h 6857289"/>
              <a:gd name="connsiteX10" fmla="*/ 11322175 w 21673703"/>
              <a:gd name="connsiteY10" fmla="*/ 6361078 h 6857289"/>
              <a:gd name="connsiteX11" fmla="*/ 5419610 w 21673703"/>
              <a:gd name="connsiteY11" fmla="*/ 6856719 h 6857289"/>
              <a:gd name="connsiteX12" fmla="*/ 2466771 w 21673703"/>
              <a:gd name="connsiteY12" fmla="*/ 6611622 h 6857289"/>
              <a:gd name="connsiteX13" fmla="*/ 1041316 w 21673703"/>
              <a:gd name="connsiteY13" fmla="*/ 6207017 h 6857289"/>
              <a:gd name="connsiteX14" fmla="*/ 401729 w 21673703"/>
              <a:gd name="connsiteY14" fmla="*/ 5830423 h 6857289"/>
              <a:gd name="connsiteX15" fmla="*/ 10352 w 21673703"/>
              <a:gd name="connsiteY15" fmla="*/ 5207954 h 6857289"/>
              <a:gd name="connsiteX16" fmla="*/ 182309 w 21673703"/>
              <a:gd name="connsiteY16" fmla="*/ 4493671 h 6857289"/>
              <a:gd name="connsiteX17" fmla="*/ 667835 w 21673703"/>
              <a:gd name="connsiteY17" fmla="*/ 3932671 h 6857289"/>
              <a:gd name="connsiteX18" fmla="*/ 1889431 w 21673703"/>
              <a:gd name="connsiteY18" fmla="*/ 3094672 h 6857289"/>
              <a:gd name="connsiteX19" fmla="*/ 4608066 w 21673703"/>
              <a:gd name="connsiteY19" fmla="*/ 1921318 h 6857289"/>
              <a:gd name="connsiteX20" fmla="*/ 10355792 w 21673703"/>
              <a:gd name="connsiteY20" fmla="*/ 509092 h 6857289"/>
              <a:gd name="connsiteX21" fmla="*/ 10356569 w 21673703"/>
              <a:gd name="connsiteY21" fmla="*/ 512982 h 6857289"/>
              <a:gd name="connsiteX22" fmla="*/ 4612734 w 21673703"/>
              <a:gd name="connsiteY22" fmla="*/ 1936880 h 6857289"/>
              <a:gd name="connsiteX23" fmla="*/ 1899546 w 21673703"/>
              <a:gd name="connsiteY23" fmla="*/ 3114124 h 6857289"/>
              <a:gd name="connsiteX24" fmla="*/ 684175 w 21673703"/>
              <a:gd name="connsiteY24" fmla="*/ 3951345 h 6857289"/>
              <a:gd name="connsiteX25" fmla="*/ 204095 w 21673703"/>
              <a:gd name="connsiteY25" fmla="*/ 4507677 h 6857289"/>
              <a:gd name="connsiteX26" fmla="*/ 36807 w 21673703"/>
              <a:gd name="connsiteY26" fmla="*/ 5203286 h 6857289"/>
              <a:gd name="connsiteX27" fmla="*/ 419625 w 21673703"/>
              <a:gd name="connsiteY27" fmla="*/ 5807080 h 6857289"/>
              <a:gd name="connsiteX28" fmla="*/ 1052988 w 21673703"/>
              <a:gd name="connsiteY28" fmla="*/ 6177449 h 6857289"/>
              <a:gd name="connsiteX29" fmla="*/ 2472996 w 21673703"/>
              <a:gd name="connsiteY29" fmla="*/ 6576608 h 6857289"/>
              <a:gd name="connsiteX30" fmla="*/ 5419610 w 21673703"/>
              <a:gd name="connsiteY30" fmla="*/ 6812368 h 6857289"/>
              <a:gd name="connsiteX31" fmla="*/ 11312060 w 21673703"/>
              <a:gd name="connsiteY31" fmla="*/ 6301166 h 6857289"/>
              <a:gd name="connsiteX32" fmla="*/ 17055896 w 21673703"/>
              <a:gd name="connsiteY32" fmla="*/ 4892051 h 6857289"/>
              <a:gd name="connsiteX33" fmla="*/ 19770638 w 21673703"/>
              <a:gd name="connsiteY33" fmla="*/ 3721810 h 6857289"/>
              <a:gd name="connsiteX34" fmla="*/ 20986788 w 21673703"/>
              <a:gd name="connsiteY34" fmla="*/ 2887701 h 6857289"/>
              <a:gd name="connsiteX35" fmla="*/ 21467648 w 21673703"/>
              <a:gd name="connsiteY35" fmla="*/ 2332926 h 6857289"/>
              <a:gd name="connsiteX36" fmla="*/ 21636492 w 21673703"/>
              <a:gd name="connsiteY36" fmla="*/ 1638095 h 6857289"/>
              <a:gd name="connsiteX37" fmla="*/ 21254450 w 21673703"/>
              <a:gd name="connsiteY37" fmla="*/ 1032744 h 6857289"/>
              <a:gd name="connsiteX38" fmla="*/ 20621090 w 21673703"/>
              <a:gd name="connsiteY38" fmla="*/ 660040 h 6857289"/>
              <a:gd name="connsiteX39" fmla="*/ 19201082 w 21673703"/>
              <a:gd name="connsiteY39" fmla="*/ 257770 h 6857289"/>
              <a:gd name="connsiteX40" fmla="*/ 16253689 w 21673703"/>
              <a:gd name="connsiteY40" fmla="*/ 14229 h 6857289"/>
              <a:gd name="connsiteX41" fmla="*/ 10356569 w 21673703"/>
              <a:gd name="connsiteY41" fmla="*/ 512982 h 685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673703" h="6857289">
                <a:moveTo>
                  <a:pt x="10355792" y="509092"/>
                </a:moveTo>
                <a:cubicBezTo>
                  <a:pt x="12304120" y="188520"/>
                  <a:pt x="14277348" y="-7558"/>
                  <a:pt x="16253689" y="223"/>
                </a:cubicBezTo>
                <a:cubicBezTo>
                  <a:pt x="17241080" y="8004"/>
                  <a:pt x="18231584" y="64026"/>
                  <a:pt x="19204970" y="237540"/>
                </a:cubicBezTo>
                <a:cubicBezTo>
                  <a:pt x="19690496" y="327019"/>
                  <a:pt x="20173690" y="445289"/>
                  <a:pt x="20630426" y="639032"/>
                </a:cubicBezTo>
                <a:cubicBezTo>
                  <a:pt x="20856850" y="737849"/>
                  <a:pt x="21078604" y="854562"/>
                  <a:pt x="21270790" y="1014070"/>
                </a:cubicBezTo>
                <a:cubicBezTo>
                  <a:pt x="21461422" y="1170465"/>
                  <a:pt x="21620928" y="1384439"/>
                  <a:pt x="21662946" y="1634982"/>
                </a:cubicBezTo>
                <a:cubicBezTo>
                  <a:pt x="21704184" y="1885526"/>
                  <a:pt x="21622486" y="2139960"/>
                  <a:pt x="21492544" y="2350044"/>
                </a:cubicBezTo>
                <a:cubicBezTo>
                  <a:pt x="21362606" y="2563239"/>
                  <a:pt x="21190646" y="2745311"/>
                  <a:pt x="21007798" y="2912600"/>
                </a:cubicBezTo>
                <a:cubicBezTo>
                  <a:pt x="20638208" y="3244065"/>
                  <a:pt x="20218038" y="3511726"/>
                  <a:pt x="19787756" y="3753711"/>
                </a:cubicBezTo>
                <a:cubicBezTo>
                  <a:pt x="18921748" y="4233791"/>
                  <a:pt x="18002050" y="4606493"/>
                  <a:pt x="17070680" y="4934068"/>
                </a:cubicBezTo>
                <a:cubicBezTo>
                  <a:pt x="15201715" y="5581436"/>
                  <a:pt x="13270504" y="6033504"/>
                  <a:pt x="11322175" y="6361078"/>
                </a:cubicBezTo>
                <a:cubicBezTo>
                  <a:pt x="9371511" y="6676981"/>
                  <a:pt x="7397506" y="6869168"/>
                  <a:pt x="5419610" y="6856719"/>
                </a:cubicBezTo>
                <a:cubicBezTo>
                  <a:pt x="4431440" y="6846603"/>
                  <a:pt x="3440936" y="6788247"/>
                  <a:pt x="2466771" y="6611622"/>
                </a:cubicBezTo>
                <a:cubicBezTo>
                  <a:pt x="1981245" y="6520586"/>
                  <a:pt x="1497275" y="6401539"/>
                  <a:pt x="1041316" y="6207017"/>
                </a:cubicBezTo>
                <a:cubicBezTo>
                  <a:pt x="814893" y="6107422"/>
                  <a:pt x="593139" y="5989931"/>
                  <a:pt x="401729" y="5830423"/>
                </a:cubicBezTo>
                <a:cubicBezTo>
                  <a:pt x="211098" y="5673250"/>
                  <a:pt x="52368" y="5459276"/>
                  <a:pt x="10352" y="5207954"/>
                </a:cubicBezTo>
                <a:cubicBezTo>
                  <a:pt x="-30109" y="4957410"/>
                  <a:pt x="52368" y="4703754"/>
                  <a:pt x="182309" y="4493671"/>
                </a:cubicBezTo>
                <a:cubicBezTo>
                  <a:pt x="313027" y="4281254"/>
                  <a:pt x="484985" y="4099181"/>
                  <a:pt x="667835" y="3932671"/>
                </a:cubicBezTo>
                <a:cubicBezTo>
                  <a:pt x="1038204" y="3602762"/>
                  <a:pt x="1458371" y="3335879"/>
                  <a:pt x="1889431" y="3094672"/>
                </a:cubicBezTo>
                <a:cubicBezTo>
                  <a:pt x="2755442" y="2616927"/>
                  <a:pt x="3675918" y="2246558"/>
                  <a:pt x="4608066" y="1921318"/>
                </a:cubicBezTo>
                <a:cubicBezTo>
                  <a:pt x="6476252" y="1279397"/>
                  <a:pt x="8407462" y="831219"/>
                  <a:pt x="10355792" y="509092"/>
                </a:cubicBezTo>
                <a:close/>
                <a:moveTo>
                  <a:pt x="10356569" y="512982"/>
                </a:moveTo>
                <a:cubicBezTo>
                  <a:pt x="8409019" y="839000"/>
                  <a:pt x="6479364" y="1291068"/>
                  <a:pt x="4612734" y="1936880"/>
                </a:cubicBezTo>
                <a:cubicBezTo>
                  <a:pt x="3681365" y="2263676"/>
                  <a:pt x="2763222" y="2635601"/>
                  <a:pt x="1899546" y="3114124"/>
                </a:cubicBezTo>
                <a:cubicBezTo>
                  <a:pt x="1470042" y="3355331"/>
                  <a:pt x="1051432" y="3622993"/>
                  <a:pt x="684175" y="3951345"/>
                </a:cubicBezTo>
                <a:cubicBezTo>
                  <a:pt x="502881" y="4117078"/>
                  <a:pt x="332480" y="4298371"/>
                  <a:pt x="204095" y="4507677"/>
                </a:cubicBezTo>
                <a:cubicBezTo>
                  <a:pt x="76489" y="4714648"/>
                  <a:pt x="-2876" y="4961301"/>
                  <a:pt x="36807" y="5203286"/>
                </a:cubicBezTo>
                <a:cubicBezTo>
                  <a:pt x="78045" y="5445271"/>
                  <a:pt x="232107" y="5653020"/>
                  <a:pt x="419625" y="5807080"/>
                </a:cubicBezTo>
                <a:cubicBezTo>
                  <a:pt x="608701" y="5963476"/>
                  <a:pt x="828121" y="6080189"/>
                  <a:pt x="1052988" y="6177449"/>
                </a:cubicBezTo>
                <a:cubicBezTo>
                  <a:pt x="1506612" y="6369637"/>
                  <a:pt x="1988248" y="6487128"/>
                  <a:pt x="2472996" y="6576608"/>
                </a:cubicBezTo>
                <a:cubicBezTo>
                  <a:pt x="3444048" y="6749343"/>
                  <a:pt x="4432996" y="6804587"/>
                  <a:pt x="5419610" y="6812368"/>
                </a:cubicBezTo>
                <a:cubicBezTo>
                  <a:pt x="7393616" y="6819371"/>
                  <a:pt x="9365288" y="6622515"/>
                  <a:pt x="11312060" y="6301166"/>
                </a:cubicBezTo>
                <a:cubicBezTo>
                  <a:pt x="13258833" y="5979816"/>
                  <a:pt x="15188488" y="5533194"/>
                  <a:pt x="17055896" y="4892051"/>
                </a:cubicBezTo>
                <a:cubicBezTo>
                  <a:pt x="17987266" y="4567589"/>
                  <a:pt x="18906186" y="4197998"/>
                  <a:pt x="19770638" y="3721810"/>
                </a:cubicBezTo>
                <a:cubicBezTo>
                  <a:pt x="20200144" y="3481381"/>
                  <a:pt x="20619532" y="3215275"/>
                  <a:pt x="20986788" y="2887701"/>
                </a:cubicBezTo>
                <a:cubicBezTo>
                  <a:pt x="21168084" y="2722747"/>
                  <a:pt x="21339262" y="2542231"/>
                  <a:pt x="21467648" y="2332926"/>
                </a:cubicBezTo>
                <a:cubicBezTo>
                  <a:pt x="21596032" y="2126733"/>
                  <a:pt x="21675396" y="1880079"/>
                  <a:pt x="21636492" y="1638095"/>
                </a:cubicBezTo>
                <a:cubicBezTo>
                  <a:pt x="21596032" y="1396110"/>
                  <a:pt x="21441970" y="1187583"/>
                  <a:pt x="21254450" y="1032744"/>
                </a:cubicBezTo>
                <a:cubicBezTo>
                  <a:pt x="21066154" y="875570"/>
                  <a:pt x="20846734" y="758857"/>
                  <a:pt x="20621090" y="660040"/>
                </a:cubicBezTo>
                <a:cubicBezTo>
                  <a:pt x="20167464" y="467075"/>
                  <a:pt x="19685828" y="348028"/>
                  <a:pt x="19201082" y="257770"/>
                </a:cubicBezTo>
                <a:cubicBezTo>
                  <a:pt x="18229250" y="81922"/>
                  <a:pt x="17240302" y="24344"/>
                  <a:pt x="16253689" y="14229"/>
                </a:cubicBezTo>
                <a:cubicBezTo>
                  <a:pt x="14278127" y="4114"/>
                  <a:pt x="12305677" y="196301"/>
                  <a:pt x="10356569" y="512982"/>
                </a:cubicBezTo>
                <a:close/>
              </a:path>
            </a:pathLst>
          </a:custGeom>
          <a:gradFill flip="none" rotWithShape="1">
            <a:gsLst>
              <a:gs pos="5000">
                <a:schemeClr val="accent2"/>
              </a:gs>
              <a:gs pos="32000">
                <a:schemeClr val="accent2">
                  <a:alpha val="35000"/>
                </a:schemeClr>
              </a:gs>
              <a:gs pos="91000">
                <a:schemeClr val="accent2">
                  <a:alpha val="35000"/>
                </a:schemeClr>
              </a:gs>
            </a:gsLst>
            <a:lin ang="4800000" scaled="0"/>
            <a:tileRect/>
          </a:gradFill>
          <a:ln w="7779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4"/>
          <p:cNvSpPr/>
          <p:nvPr/>
        </p:nvSpPr>
        <p:spPr>
          <a:xfrm>
            <a:off x="2302062" y="2196723"/>
            <a:ext cx="7535799" cy="2349861"/>
          </a:xfrm>
          <a:custGeom>
            <a:avLst/>
            <a:gdLst>
              <a:gd name="connsiteX0" fmla="*/ 8732149 w 18258002"/>
              <a:gd name="connsiteY0" fmla="*/ 436509 h 5693326"/>
              <a:gd name="connsiteX1" fmla="*/ 13687783 w 18258002"/>
              <a:gd name="connsiteY1" fmla="*/ 3 h 5693326"/>
              <a:gd name="connsiteX2" fmla="*/ 16169101 w 18258002"/>
              <a:gd name="connsiteY2" fmla="*/ 185187 h 5693326"/>
              <a:gd name="connsiteX3" fmla="*/ 17371244 w 18258002"/>
              <a:gd name="connsiteY3" fmla="*/ 509649 h 5693326"/>
              <a:gd name="connsiteX4" fmla="*/ 17912794 w 18258002"/>
              <a:gd name="connsiteY4" fmla="*/ 819327 h 5693326"/>
              <a:gd name="connsiteX5" fmla="*/ 18250484 w 18258002"/>
              <a:gd name="connsiteY5" fmla="*/ 1336755 h 5693326"/>
              <a:gd name="connsiteX6" fmla="*/ 18097978 w 18258002"/>
              <a:gd name="connsiteY6" fmla="*/ 1935881 h 5693326"/>
              <a:gd name="connsiteX7" fmla="*/ 17684812 w 18258002"/>
              <a:gd name="connsiteY7" fmla="*/ 2404289 h 5693326"/>
              <a:gd name="connsiteX8" fmla="*/ 16651514 w 18258002"/>
              <a:gd name="connsiteY8" fmla="*/ 3100676 h 5693326"/>
              <a:gd name="connsiteX9" fmla="*/ 14361605 w 18258002"/>
              <a:gd name="connsiteY9" fmla="*/ 4077953 h 5693326"/>
              <a:gd name="connsiteX10" fmla="*/ 9528909 w 18258002"/>
              <a:gd name="connsiteY10" fmla="*/ 5266090 h 5693326"/>
              <a:gd name="connsiteX11" fmla="*/ 4570164 w 18258002"/>
              <a:gd name="connsiteY11" fmla="*/ 5693259 h 5693326"/>
              <a:gd name="connsiteX12" fmla="*/ 2088068 w 18258002"/>
              <a:gd name="connsiteY12" fmla="*/ 5503407 h 5693326"/>
              <a:gd name="connsiteX13" fmla="*/ 885923 w 18258002"/>
              <a:gd name="connsiteY13" fmla="*/ 5175832 h 5693326"/>
              <a:gd name="connsiteX14" fmla="*/ 344375 w 18258002"/>
              <a:gd name="connsiteY14" fmla="*/ 4865376 h 5693326"/>
              <a:gd name="connsiteX15" fmla="*/ 7463 w 18258002"/>
              <a:gd name="connsiteY15" fmla="*/ 4347171 h 5693326"/>
              <a:gd name="connsiteX16" fmla="*/ 161525 w 18258002"/>
              <a:gd name="connsiteY16" fmla="*/ 3748822 h 5693326"/>
              <a:gd name="connsiteX17" fmla="*/ 575467 w 18258002"/>
              <a:gd name="connsiteY17" fmla="*/ 3281970 h 5693326"/>
              <a:gd name="connsiteX18" fmla="*/ 1609544 w 18258002"/>
              <a:gd name="connsiteY18" fmla="*/ 2587918 h 5693326"/>
              <a:gd name="connsiteX19" fmla="*/ 3900231 w 18258002"/>
              <a:gd name="connsiteY19" fmla="*/ 1615310 h 5693326"/>
              <a:gd name="connsiteX20" fmla="*/ 8732149 w 18258002"/>
              <a:gd name="connsiteY20" fmla="*/ 436509 h 5693326"/>
              <a:gd name="connsiteX21" fmla="*/ 8732927 w 18258002"/>
              <a:gd name="connsiteY21" fmla="*/ 440399 h 5693326"/>
              <a:gd name="connsiteX22" fmla="*/ 3904122 w 18258002"/>
              <a:gd name="connsiteY22" fmla="*/ 1630093 h 5693326"/>
              <a:gd name="connsiteX23" fmla="*/ 1618881 w 18258002"/>
              <a:gd name="connsiteY23" fmla="*/ 2606591 h 5693326"/>
              <a:gd name="connsiteX24" fmla="*/ 591028 w 18258002"/>
              <a:gd name="connsiteY24" fmla="*/ 3299866 h 5693326"/>
              <a:gd name="connsiteX25" fmla="*/ 183311 w 18258002"/>
              <a:gd name="connsiteY25" fmla="*/ 3762049 h 5693326"/>
              <a:gd name="connsiteX26" fmla="*/ 34697 w 18258002"/>
              <a:gd name="connsiteY26" fmla="*/ 4342502 h 5693326"/>
              <a:gd name="connsiteX27" fmla="*/ 363049 w 18258002"/>
              <a:gd name="connsiteY27" fmla="*/ 4843589 h 5693326"/>
              <a:gd name="connsiteX28" fmla="*/ 897595 w 18258002"/>
              <a:gd name="connsiteY28" fmla="*/ 5149377 h 5693326"/>
              <a:gd name="connsiteX29" fmla="*/ 2093514 w 18258002"/>
              <a:gd name="connsiteY29" fmla="*/ 5473061 h 5693326"/>
              <a:gd name="connsiteX30" fmla="*/ 4570164 w 18258002"/>
              <a:gd name="connsiteY30" fmla="*/ 5659024 h 5693326"/>
              <a:gd name="connsiteX31" fmla="*/ 9521907 w 18258002"/>
              <a:gd name="connsiteY31" fmla="*/ 5224852 h 5693326"/>
              <a:gd name="connsiteX32" fmla="*/ 14350712 w 18258002"/>
              <a:gd name="connsiteY32" fmla="*/ 4045273 h 5693326"/>
              <a:gd name="connsiteX33" fmla="*/ 16636732 w 18258002"/>
              <a:gd name="connsiteY33" fmla="*/ 3073443 h 5693326"/>
              <a:gd name="connsiteX34" fmla="*/ 17665360 w 18258002"/>
              <a:gd name="connsiteY34" fmla="*/ 2382503 h 5693326"/>
              <a:gd name="connsiteX35" fmla="*/ 18073856 w 18258002"/>
              <a:gd name="connsiteY35" fmla="*/ 1921097 h 5693326"/>
              <a:gd name="connsiteX36" fmla="*/ 18223250 w 18258002"/>
              <a:gd name="connsiteY36" fmla="*/ 1341423 h 5693326"/>
              <a:gd name="connsiteX37" fmla="*/ 17895676 w 18258002"/>
              <a:gd name="connsiteY37" fmla="*/ 839558 h 5693326"/>
              <a:gd name="connsiteX38" fmla="*/ 17361130 w 18258002"/>
              <a:gd name="connsiteY38" fmla="*/ 532992 h 5693326"/>
              <a:gd name="connsiteX39" fmla="*/ 16165209 w 18258002"/>
              <a:gd name="connsiteY39" fmla="*/ 206974 h 5693326"/>
              <a:gd name="connsiteX40" fmla="*/ 13687783 w 18258002"/>
              <a:gd name="connsiteY40" fmla="*/ 16343 h 5693326"/>
              <a:gd name="connsiteX41" fmla="*/ 8732927 w 18258002"/>
              <a:gd name="connsiteY41" fmla="*/ 440399 h 56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58002" h="5693326">
                <a:moveTo>
                  <a:pt x="8732149" y="436509"/>
                </a:moveTo>
                <a:cubicBezTo>
                  <a:pt x="10369243" y="168069"/>
                  <a:pt x="12026568" y="-775"/>
                  <a:pt x="13687783" y="3"/>
                </a:cubicBezTo>
                <a:cubicBezTo>
                  <a:pt x="14517223" y="2337"/>
                  <a:pt x="15349776" y="45910"/>
                  <a:pt x="16169101" y="185187"/>
                </a:cubicBezTo>
                <a:cubicBezTo>
                  <a:pt x="16578376" y="255993"/>
                  <a:pt x="16983758" y="355588"/>
                  <a:pt x="17371244" y="509649"/>
                </a:cubicBezTo>
                <a:cubicBezTo>
                  <a:pt x="17562654" y="591348"/>
                  <a:pt x="17749396" y="687831"/>
                  <a:pt x="17912794" y="819327"/>
                </a:cubicBezTo>
                <a:cubicBezTo>
                  <a:pt x="18074634" y="949268"/>
                  <a:pt x="18213134" y="1125894"/>
                  <a:pt x="18250484" y="1336755"/>
                </a:cubicBezTo>
                <a:cubicBezTo>
                  <a:pt x="18282384" y="1549172"/>
                  <a:pt x="18209244" y="1760812"/>
                  <a:pt x="18097978" y="1935881"/>
                </a:cubicBezTo>
                <a:cubicBezTo>
                  <a:pt x="17985934" y="2113285"/>
                  <a:pt x="17839654" y="2265012"/>
                  <a:pt x="17684812" y="2404289"/>
                </a:cubicBezTo>
                <a:cubicBezTo>
                  <a:pt x="17368134" y="2675841"/>
                  <a:pt x="17016436" y="2901486"/>
                  <a:pt x="16651514" y="3100676"/>
                </a:cubicBezTo>
                <a:cubicBezTo>
                  <a:pt x="15920113" y="3497500"/>
                  <a:pt x="15146696" y="3807957"/>
                  <a:pt x="14361605" y="4077953"/>
                </a:cubicBezTo>
                <a:cubicBezTo>
                  <a:pt x="12789093" y="4615610"/>
                  <a:pt x="11166004" y="4991426"/>
                  <a:pt x="9528909" y="5266090"/>
                </a:cubicBezTo>
                <a:cubicBezTo>
                  <a:pt x="7890259" y="5531418"/>
                  <a:pt x="6232157" y="5697150"/>
                  <a:pt x="4570164" y="5693259"/>
                </a:cubicBezTo>
                <a:cubicBezTo>
                  <a:pt x="3739945" y="5689369"/>
                  <a:pt x="2907393" y="5644240"/>
                  <a:pt x="2088068" y="5503407"/>
                </a:cubicBezTo>
                <a:cubicBezTo>
                  <a:pt x="1678794" y="5431822"/>
                  <a:pt x="1272633" y="5331449"/>
                  <a:pt x="885923" y="5175832"/>
                </a:cubicBezTo>
                <a:cubicBezTo>
                  <a:pt x="694514" y="5093355"/>
                  <a:pt x="507773" y="4996872"/>
                  <a:pt x="344375" y="4865376"/>
                </a:cubicBezTo>
                <a:cubicBezTo>
                  <a:pt x="182533" y="4735435"/>
                  <a:pt x="44812" y="4558032"/>
                  <a:pt x="7463" y="4347171"/>
                </a:cubicBezTo>
                <a:cubicBezTo>
                  <a:pt x="-24438" y="4134753"/>
                  <a:pt x="49480" y="3923113"/>
                  <a:pt x="161525" y="3748822"/>
                </a:cubicBezTo>
                <a:cubicBezTo>
                  <a:pt x="274347" y="3572197"/>
                  <a:pt x="420628" y="3420470"/>
                  <a:pt x="575467" y="3281970"/>
                </a:cubicBezTo>
                <a:cubicBezTo>
                  <a:pt x="892148" y="3011196"/>
                  <a:pt x="1244621" y="2786329"/>
                  <a:pt x="1609544" y="2587918"/>
                </a:cubicBezTo>
                <a:cubicBezTo>
                  <a:pt x="2340946" y="2192650"/>
                  <a:pt x="3115142" y="1883749"/>
                  <a:pt x="3900231" y="1615310"/>
                </a:cubicBezTo>
                <a:cubicBezTo>
                  <a:pt x="5471966" y="1080764"/>
                  <a:pt x="7095833" y="708061"/>
                  <a:pt x="8732149" y="436509"/>
                </a:cubicBezTo>
                <a:close/>
                <a:moveTo>
                  <a:pt x="8732927" y="440399"/>
                </a:moveTo>
                <a:cubicBezTo>
                  <a:pt x="7096611" y="715842"/>
                  <a:pt x="5475079" y="1092436"/>
                  <a:pt x="3904122" y="1630093"/>
                </a:cubicBezTo>
                <a:cubicBezTo>
                  <a:pt x="3120588" y="1900089"/>
                  <a:pt x="2347948" y="2210546"/>
                  <a:pt x="1618881" y="2606591"/>
                </a:cubicBezTo>
                <a:cubicBezTo>
                  <a:pt x="1255515" y="2805003"/>
                  <a:pt x="904597" y="3029870"/>
                  <a:pt x="591028" y="3299866"/>
                </a:cubicBezTo>
                <a:cubicBezTo>
                  <a:pt x="437746" y="3438365"/>
                  <a:pt x="293021" y="3588536"/>
                  <a:pt x="183311" y="3762049"/>
                </a:cubicBezTo>
                <a:cubicBezTo>
                  <a:pt x="74379" y="3934006"/>
                  <a:pt x="3573" y="4139421"/>
                  <a:pt x="34697" y="4342502"/>
                </a:cubicBezTo>
                <a:cubicBezTo>
                  <a:pt x="71267" y="4544805"/>
                  <a:pt x="203541" y="4715983"/>
                  <a:pt x="363049" y="4843589"/>
                </a:cubicBezTo>
                <a:cubicBezTo>
                  <a:pt x="523335" y="4972752"/>
                  <a:pt x="708520" y="5067678"/>
                  <a:pt x="897595" y="5149377"/>
                </a:cubicBezTo>
                <a:cubicBezTo>
                  <a:pt x="1281192" y="5303439"/>
                  <a:pt x="1685796" y="5402255"/>
                  <a:pt x="2093514" y="5473061"/>
                </a:cubicBezTo>
                <a:cubicBezTo>
                  <a:pt x="2910505" y="5612338"/>
                  <a:pt x="3741502" y="5656689"/>
                  <a:pt x="4570164" y="5659024"/>
                </a:cubicBezTo>
                <a:cubicBezTo>
                  <a:pt x="6229045" y="5660580"/>
                  <a:pt x="7885591" y="5492513"/>
                  <a:pt x="9521907" y="5224852"/>
                </a:cubicBezTo>
                <a:cubicBezTo>
                  <a:pt x="11157445" y="4952521"/>
                  <a:pt x="12779756" y="4579040"/>
                  <a:pt x="14350712" y="4045273"/>
                </a:cubicBezTo>
                <a:cubicBezTo>
                  <a:pt x="15135024" y="3776833"/>
                  <a:pt x="15907663" y="3467933"/>
                  <a:pt x="16636732" y="3073443"/>
                </a:cubicBezTo>
                <a:cubicBezTo>
                  <a:pt x="17000098" y="2875809"/>
                  <a:pt x="17351016" y="2651721"/>
                  <a:pt x="17665360" y="2382503"/>
                </a:cubicBezTo>
                <a:cubicBezTo>
                  <a:pt x="17818644" y="2244781"/>
                  <a:pt x="17963368" y="2094611"/>
                  <a:pt x="18073856" y="1921097"/>
                </a:cubicBezTo>
                <a:cubicBezTo>
                  <a:pt x="18183566" y="1749140"/>
                  <a:pt x="18254372" y="1544504"/>
                  <a:pt x="18223250" y="1341423"/>
                </a:cubicBezTo>
                <a:cubicBezTo>
                  <a:pt x="18187458" y="1139121"/>
                  <a:pt x="18054404" y="967942"/>
                  <a:pt x="17895676" y="839558"/>
                </a:cubicBezTo>
                <a:cubicBezTo>
                  <a:pt x="17735390" y="710395"/>
                  <a:pt x="17550206" y="614691"/>
                  <a:pt x="17361130" y="532992"/>
                </a:cubicBezTo>
                <a:cubicBezTo>
                  <a:pt x="16977532" y="378153"/>
                  <a:pt x="16572928" y="278558"/>
                  <a:pt x="16165209" y="206974"/>
                </a:cubicBezTo>
                <a:cubicBezTo>
                  <a:pt x="15348220" y="66140"/>
                  <a:pt x="14516445" y="20233"/>
                  <a:pt x="13687783" y="16343"/>
                </a:cubicBezTo>
                <a:cubicBezTo>
                  <a:pt x="12028124" y="10896"/>
                  <a:pt x="10370799" y="175850"/>
                  <a:pt x="8732927" y="440399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2">
                  <a:alpha val="0"/>
                </a:schemeClr>
              </a:gs>
              <a:gs pos="32000">
                <a:schemeClr val="accent2">
                  <a:alpha val="30000"/>
                </a:schemeClr>
              </a:gs>
              <a:gs pos="91000">
                <a:schemeClr val="accent2">
                  <a:alpha val="30000"/>
                </a:schemeClr>
              </a:gs>
            </a:gsLst>
            <a:lin ang="4800000" scaled="0"/>
            <a:tileRect/>
          </a:gradFill>
          <a:ln w="7779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3"/>
          <p:cNvSpPr/>
          <p:nvPr/>
        </p:nvSpPr>
        <p:spPr>
          <a:xfrm>
            <a:off x="2843555" y="2411551"/>
            <a:ext cx="6398322" cy="1962871"/>
          </a:xfrm>
          <a:custGeom>
            <a:avLst/>
            <a:gdLst>
              <a:gd name="connsiteX0" fmla="*/ 7421760 w 15502082"/>
              <a:gd name="connsiteY0" fmla="*/ 378979 h 4755713"/>
              <a:gd name="connsiteX1" fmla="*/ 11616423 w 15502082"/>
              <a:gd name="connsiteY1" fmla="*/ 51 h 4755713"/>
              <a:gd name="connsiteX2" fmla="*/ 13718814 w 15502082"/>
              <a:gd name="connsiteY2" fmla="*/ 143219 h 4755713"/>
              <a:gd name="connsiteX3" fmla="*/ 14739663 w 15502082"/>
              <a:gd name="connsiteY3" fmla="*/ 406990 h 4755713"/>
              <a:gd name="connsiteX4" fmla="*/ 15203402 w 15502082"/>
              <a:gd name="connsiteY4" fmla="*/ 660647 h 4755713"/>
              <a:gd name="connsiteX5" fmla="*/ 15495963 w 15502082"/>
              <a:gd name="connsiteY5" fmla="*/ 1095597 h 4755713"/>
              <a:gd name="connsiteX6" fmla="*/ 15359798 w 15502082"/>
              <a:gd name="connsiteY6" fmla="*/ 1602131 h 4755713"/>
              <a:gd name="connsiteX7" fmla="*/ 15002657 w 15502082"/>
              <a:gd name="connsiteY7" fmla="*/ 1992730 h 4755713"/>
              <a:gd name="connsiteX8" fmla="*/ 14121084 w 15502082"/>
              <a:gd name="connsiteY8" fmla="*/ 2572404 h 4755713"/>
              <a:gd name="connsiteX9" fmla="*/ 12177424 w 15502082"/>
              <a:gd name="connsiteY9" fmla="*/ 3387839 h 4755713"/>
              <a:gd name="connsiteX10" fmla="*/ 8083133 w 15502082"/>
              <a:gd name="connsiteY10" fmla="*/ 4385345 h 4755713"/>
              <a:gd name="connsiteX11" fmla="*/ 3885355 w 15502082"/>
              <a:gd name="connsiteY11" fmla="*/ 4755714 h 4755713"/>
              <a:gd name="connsiteX12" fmla="*/ 1782187 w 15502082"/>
              <a:gd name="connsiteY12" fmla="*/ 4607878 h 4755713"/>
              <a:gd name="connsiteX13" fmla="*/ 761337 w 15502082"/>
              <a:gd name="connsiteY13" fmla="*/ 4342551 h 4755713"/>
              <a:gd name="connsiteX14" fmla="*/ 297598 w 15502082"/>
              <a:gd name="connsiteY14" fmla="*/ 4087338 h 4755713"/>
              <a:gd name="connsiteX15" fmla="*/ 5815 w 15502082"/>
              <a:gd name="connsiteY15" fmla="*/ 3651610 h 4755713"/>
              <a:gd name="connsiteX16" fmla="*/ 143536 w 15502082"/>
              <a:gd name="connsiteY16" fmla="*/ 3145854 h 4755713"/>
              <a:gd name="connsiteX17" fmla="*/ 500678 w 15502082"/>
              <a:gd name="connsiteY17" fmla="*/ 2756033 h 4755713"/>
              <a:gd name="connsiteX18" fmla="*/ 1383028 w 15502082"/>
              <a:gd name="connsiteY18" fmla="*/ 2178693 h 4755713"/>
              <a:gd name="connsiteX19" fmla="*/ 3327467 w 15502082"/>
              <a:gd name="connsiteY19" fmla="*/ 1367927 h 4755713"/>
              <a:gd name="connsiteX20" fmla="*/ 7421760 w 15502082"/>
              <a:gd name="connsiteY20" fmla="*/ 378979 h 4755713"/>
              <a:gd name="connsiteX21" fmla="*/ 7421760 w 15502082"/>
              <a:gd name="connsiteY21" fmla="*/ 382870 h 4755713"/>
              <a:gd name="connsiteX22" fmla="*/ 3332136 w 15502082"/>
              <a:gd name="connsiteY22" fmla="*/ 1382710 h 4755713"/>
              <a:gd name="connsiteX23" fmla="*/ 1392366 w 15502082"/>
              <a:gd name="connsiteY23" fmla="*/ 2198145 h 4755713"/>
              <a:gd name="connsiteX24" fmla="*/ 516240 w 15502082"/>
              <a:gd name="connsiteY24" fmla="*/ 2775485 h 4755713"/>
              <a:gd name="connsiteX25" fmla="*/ 164545 w 15502082"/>
              <a:gd name="connsiteY25" fmla="*/ 3160637 h 4755713"/>
              <a:gd name="connsiteX26" fmla="*/ 32270 w 15502082"/>
              <a:gd name="connsiteY26" fmla="*/ 3647719 h 4755713"/>
              <a:gd name="connsiteX27" fmla="*/ 314716 w 15502082"/>
              <a:gd name="connsiteY27" fmla="*/ 4065552 h 4755713"/>
              <a:gd name="connsiteX28" fmla="*/ 771452 w 15502082"/>
              <a:gd name="connsiteY28" fmla="*/ 4316096 h 4755713"/>
              <a:gd name="connsiteX29" fmla="*/ 1786856 w 15502082"/>
              <a:gd name="connsiteY29" fmla="*/ 4579089 h 4755713"/>
              <a:gd name="connsiteX30" fmla="*/ 3884577 w 15502082"/>
              <a:gd name="connsiteY30" fmla="*/ 4723813 h 4755713"/>
              <a:gd name="connsiteX31" fmla="*/ 8076129 w 15502082"/>
              <a:gd name="connsiteY31" fmla="*/ 4347997 h 4755713"/>
              <a:gd name="connsiteX32" fmla="*/ 12165752 w 15502082"/>
              <a:gd name="connsiteY32" fmla="*/ 3356715 h 4755713"/>
              <a:gd name="connsiteX33" fmla="*/ 14106301 w 15502082"/>
              <a:gd name="connsiteY33" fmla="*/ 2545949 h 4755713"/>
              <a:gd name="connsiteX34" fmla="*/ 14983205 w 15502082"/>
              <a:gd name="connsiteY34" fmla="*/ 1970944 h 4755713"/>
              <a:gd name="connsiteX35" fmla="*/ 15335678 w 15502082"/>
              <a:gd name="connsiteY35" fmla="*/ 1587347 h 4755713"/>
              <a:gd name="connsiteX36" fmla="*/ 15468730 w 15502082"/>
              <a:gd name="connsiteY36" fmla="*/ 1101043 h 4755713"/>
              <a:gd name="connsiteX37" fmla="*/ 15187063 w 15502082"/>
              <a:gd name="connsiteY37" fmla="*/ 682433 h 4755713"/>
              <a:gd name="connsiteX38" fmla="*/ 14730326 w 15502082"/>
              <a:gd name="connsiteY38" fmla="*/ 431111 h 4755713"/>
              <a:gd name="connsiteX39" fmla="*/ 13714923 w 15502082"/>
              <a:gd name="connsiteY39" fmla="*/ 166562 h 4755713"/>
              <a:gd name="connsiteX40" fmla="*/ 11616423 w 15502082"/>
              <a:gd name="connsiteY40" fmla="*/ 17947 h 4755713"/>
              <a:gd name="connsiteX41" fmla="*/ 7421760 w 15502082"/>
              <a:gd name="connsiteY41" fmla="*/ 382870 h 4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502082" h="4755713">
                <a:moveTo>
                  <a:pt x="7421760" y="378979"/>
                </a:moveTo>
                <a:cubicBezTo>
                  <a:pt x="8808309" y="151778"/>
                  <a:pt x="10210421" y="5498"/>
                  <a:pt x="11616423" y="51"/>
                </a:cubicBezTo>
                <a:cubicBezTo>
                  <a:pt x="12319035" y="-1505"/>
                  <a:pt x="13023204" y="31953"/>
                  <a:pt x="13718814" y="143219"/>
                </a:cubicBezTo>
                <a:cubicBezTo>
                  <a:pt x="14065841" y="199241"/>
                  <a:pt x="14410533" y="280162"/>
                  <a:pt x="14739663" y="406990"/>
                </a:cubicBezTo>
                <a:cubicBezTo>
                  <a:pt x="14902283" y="473906"/>
                  <a:pt x="15062569" y="552493"/>
                  <a:pt x="15203402" y="660647"/>
                </a:cubicBezTo>
                <a:cubicBezTo>
                  <a:pt x="15342680" y="768023"/>
                  <a:pt x="15463285" y="915859"/>
                  <a:pt x="15495963" y="1095597"/>
                </a:cubicBezTo>
                <a:cubicBezTo>
                  <a:pt x="15523197" y="1276113"/>
                  <a:pt x="15456280" y="1455851"/>
                  <a:pt x="15359798" y="1602131"/>
                </a:cubicBezTo>
                <a:cubicBezTo>
                  <a:pt x="15261759" y="1750745"/>
                  <a:pt x="15135709" y="1876795"/>
                  <a:pt x="15002657" y="1992730"/>
                </a:cubicBezTo>
                <a:cubicBezTo>
                  <a:pt x="14731882" y="2219153"/>
                  <a:pt x="14431541" y="2406672"/>
                  <a:pt x="14121084" y="2572404"/>
                </a:cubicBezTo>
                <a:cubicBezTo>
                  <a:pt x="13499393" y="2902313"/>
                  <a:pt x="12842689" y="3162194"/>
                  <a:pt x="12177424" y="3387839"/>
                </a:cubicBezTo>
                <a:cubicBezTo>
                  <a:pt x="10844562" y="3836794"/>
                  <a:pt x="9469683" y="4152697"/>
                  <a:pt x="8083133" y="4385345"/>
                </a:cubicBezTo>
                <a:cubicBezTo>
                  <a:pt x="6695805" y="4610212"/>
                  <a:pt x="5292136" y="4752602"/>
                  <a:pt x="3885355" y="4755714"/>
                </a:cubicBezTo>
                <a:cubicBezTo>
                  <a:pt x="3182743" y="4755714"/>
                  <a:pt x="2477796" y="4720700"/>
                  <a:pt x="1782187" y="4607878"/>
                </a:cubicBezTo>
                <a:cubicBezTo>
                  <a:pt x="1435160" y="4551078"/>
                  <a:pt x="1090468" y="4469378"/>
                  <a:pt x="761337" y="4342551"/>
                </a:cubicBezTo>
                <a:cubicBezTo>
                  <a:pt x="598717" y="4275635"/>
                  <a:pt x="438431" y="4196271"/>
                  <a:pt x="297598" y="4087338"/>
                </a:cubicBezTo>
                <a:cubicBezTo>
                  <a:pt x="158320" y="3979963"/>
                  <a:pt x="37716" y="3831348"/>
                  <a:pt x="5815" y="3651610"/>
                </a:cubicBezTo>
                <a:cubicBezTo>
                  <a:pt x="-20640" y="3471094"/>
                  <a:pt x="46275" y="3292134"/>
                  <a:pt x="143536" y="3145854"/>
                </a:cubicBezTo>
                <a:cubicBezTo>
                  <a:pt x="241575" y="2998018"/>
                  <a:pt x="368403" y="2871967"/>
                  <a:pt x="500678" y="2756033"/>
                </a:cubicBezTo>
                <a:cubicBezTo>
                  <a:pt x="772230" y="2530388"/>
                  <a:pt x="1072572" y="2342869"/>
                  <a:pt x="1383028" y="2178693"/>
                </a:cubicBezTo>
                <a:cubicBezTo>
                  <a:pt x="2005498" y="1849562"/>
                  <a:pt x="2662203" y="1592016"/>
                  <a:pt x="3327467" y="1367927"/>
                </a:cubicBezTo>
                <a:cubicBezTo>
                  <a:pt x="4661107" y="921305"/>
                  <a:pt x="6035986" y="609293"/>
                  <a:pt x="7421760" y="378979"/>
                </a:cubicBezTo>
                <a:close/>
                <a:moveTo>
                  <a:pt x="7421760" y="382870"/>
                </a:moveTo>
                <a:cubicBezTo>
                  <a:pt x="6036765" y="616296"/>
                  <a:pt x="4663441" y="932977"/>
                  <a:pt x="3332136" y="1382710"/>
                </a:cubicBezTo>
                <a:cubicBezTo>
                  <a:pt x="2667650" y="1608356"/>
                  <a:pt x="2012501" y="1868236"/>
                  <a:pt x="1392366" y="2198145"/>
                </a:cubicBezTo>
                <a:cubicBezTo>
                  <a:pt x="1083465" y="2363099"/>
                  <a:pt x="784680" y="2550618"/>
                  <a:pt x="516240" y="2775485"/>
                </a:cubicBezTo>
                <a:cubicBezTo>
                  <a:pt x="384743" y="2890642"/>
                  <a:pt x="260249" y="3015136"/>
                  <a:pt x="164545" y="3160637"/>
                </a:cubicBezTo>
                <a:cubicBezTo>
                  <a:pt x="69618" y="3304584"/>
                  <a:pt x="6593" y="3476541"/>
                  <a:pt x="32270" y="3647719"/>
                </a:cubicBezTo>
                <a:cubicBezTo>
                  <a:pt x="63393" y="3818120"/>
                  <a:pt x="178551" y="3960510"/>
                  <a:pt x="314716" y="4065552"/>
                </a:cubicBezTo>
                <a:cubicBezTo>
                  <a:pt x="452437" y="4172149"/>
                  <a:pt x="610388" y="4249958"/>
                  <a:pt x="771452" y="4316096"/>
                </a:cubicBezTo>
                <a:cubicBezTo>
                  <a:pt x="1098249" y="4442145"/>
                  <a:pt x="1440607" y="4522288"/>
                  <a:pt x="1786856" y="4579089"/>
                </a:cubicBezTo>
                <a:cubicBezTo>
                  <a:pt x="2479353" y="4690355"/>
                  <a:pt x="3182743" y="4724591"/>
                  <a:pt x="3884577" y="4723813"/>
                </a:cubicBezTo>
                <a:cubicBezTo>
                  <a:pt x="5289024" y="4719145"/>
                  <a:pt x="6690357" y="4574420"/>
                  <a:pt x="8076129" y="4347997"/>
                </a:cubicBezTo>
                <a:cubicBezTo>
                  <a:pt x="9461124" y="4117684"/>
                  <a:pt x="10834446" y="3804115"/>
                  <a:pt x="12165752" y="3356715"/>
                </a:cubicBezTo>
                <a:cubicBezTo>
                  <a:pt x="12830239" y="3132626"/>
                  <a:pt x="13486165" y="2874302"/>
                  <a:pt x="14106301" y="2545949"/>
                </a:cubicBezTo>
                <a:cubicBezTo>
                  <a:pt x="14415980" y="2381773"/>
                  <a:pt x="14714764" y="2195033"/>
                  <a:pt x="14983205" y="1970944"/>
                </a:cubicBezTo>
                <a:cubicBezTo>
                  <a:pt x="15114701" y="1856565"/>
                  <a:pt x="15239196" y="1732071"/>
                  <a:pt x="15335678" y="1587347"/>
                </a:cubicBezTo>
                <a:cubicBezTo>
                  <a:pt x="15430604" y="1444179"/>
                  <a:pt x="15494408" y="1272222"/>
                  <a:pt x="15468730" y="1101043"/>
                </a:cubicBezTo>
                <a:cubicBezTo>
                  <a:pt x="15438386" y="930643"/>
                  <a:pt x="15323228" y="787475"/>
                  <a:pt x="15187063" y="682433"/>
                </a:cubicBezTo>
                <a:cubicBezTo>
                  <a:pt x="15050119" y="575835"/>
                  <a:pt x="14891391" y="497249"/>
                  <a:pt x="14730326" y="431111"/>
                </a:cubicBezTo>
                <a:cubicBezTo>
                  <a:pt x="14403530" y="304283"/>
                  <a:pt x="14061171" y="223362"/>
                  <a:pt x="13714923" y="166562"/>
                </a:cubicBezTo>
                <a:cubicBezTo>
                  <a:pt x="13022426" y="53739"/>
                  <a:pt x="12318258" y="17947"/>
                  <a:pt x="11616423" y="17947"/>
                </a:cubicBezTo>
                <a:cubicBezTo>
                  <a:pt x="10211199" y="17947"/>
                  <a:pt x="8809087" y="159559"/>
                  <a:pt x="7421760" y="382870"/>
                </a:cubicBezTo>
                <a:close/>
              </a:path>
            </a:pathLst>
          </a:custGeom>
          <a:gradFill flip="none" rotWithShape="1">
            <a:gsLst>
              <a:gs pos="15000">
                <a:schemeClr val="accent2">
                  <a:alpha val="0"/>
                </a:schemeClr>
              </a:gs>
              <a:gs pos="59000">
                <a:schemeClr val="accent2">
                  <a:alpha val="40000"/>
                </a:schemeClr>
              </a:gs>
              <a:gs pos="91000">
                <a:schemeClr val="accent2">
                  <a:alpha val="30000"/>
                </a:schemeClr>
              </a:gs>
            </a:gsLst>
            <a:lin ang="4800000" scaled="0"/>
            <a:tileRect/>
          </a:gradFill>
          <a:ln w="77792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1"/>
          <p:cNvSpPr/>
          <p:nvPr/>
        </p:nvSpPr>
        <p:spPr>
          <a:xfrm>
            <a:off x="3547312" y="2549980"/>
            <a:ext cx="4974003" cy="1537979"/>
          </a:xfrm>
          <a:custGeom>
            <a:avLst/>
            <a:gdLst>
              <a:gd name="connsiteX0" fmla="*/ 5765690 w 12051191"/>
              <a:gd name="connsiteY0" fmla="*/ 291798 h 3726270"/>
              <a:gd name="connsiteX1" fmla="*/ 9029763 w 12051191"/>
              <a:gd name="connsiteY1" fmla="*/ 16 h 3726270"/>
              <a:gd name="connsiteX2" fmla="*/ 10665301 w 12051191"/>
              <a:gd name="connsiteY2" fmla="*/ 115173 h 3726270"/>
              <a:gd name="connsiteX3" fmla="*/ 11458949 w 12051191"/>
              <a:gd name="connsiteY3" fmla="*/ 323700 h 3726270"/>
              <a:gd name="connsiteX4" fmla="*/ 11819204 w 12051191"/>
              <a:gd name="connsiteY4" fmla="*/ 524446 h 3726270"/>
              <a:gd name="connsiteX5" fmla="*/ 12046405 w 12051191"/>
              <a:gd name="connsiteY5" fmla="*/ 866026 h 3726270"/>
              <a:gd name="connsiteX6" fmla="*/ 11942142 w 12051191"/>
              <a:gd name="connsiteY6" fmla="*/ 1262850 h 3726270"/>
              <a:gd name="connsiteX7" fmla="*/ 11665921 w 12051191"/>
              <a:gd name="connsiteY7" fmla="*/ 1569416 h 3726270"/>
              <a:gd name="connsiteX8" fmla="*/ 10981983 w 12051191"/>
              <a:gd name="connsiteY8" fmla="*/ 2023818 h 3726270"/>
              <a:gd name="connsiteX9" fmla="*/ 9470939 w 12051191"/>
              <a:gd name="connsiteY9" fmla="*/ 2661849 h 3726270"/>
              <a:gd name="connsiteX10" fmla="*/ 6286230 w 12051191"/>
              <a:gd name="connsiteY10" fmla="*/ 3439935 h 3726270"/>
              <a:gd name="connsiteX11" fmla="*/ 3020600 w 12051191"/>
              <a:gd name="connsiteY11" fmla="*/ 3726271 h 3726270"/>
              <a:gd name="connsiteX12" fmla="*/ 1384284 w 12051191"/>
              <a:gd name="connsiteY12" fmla="*/ 3607224 h 3726270"/>
              <a:gd name="connsiteX13" fmla="*/ 590636 w 12051191"/>
              <a:gd name="connsiteY13" fmla="*/ 3396362 h 3726270"/>
              <a:gd name="connsiteX14" fmla="*/ 231160 w 12051191"/>
              <a:gd name="connsiteY14" fmla="*/ 3194838 h 3726270"/>
              <a:gd name="connsiteX15" fmla="*/ 4737 w 12051191"/>
              <a:gd name="connsiteY15" fmla="*/ 2852480 h 3726270"/>
              <a:gd name="connsiteX16" fmla="*/ 109778 w 12051191"/>
              <a:gd name="connsiteY16" fmla="*/ 2455656 h 3726270"/>
              <a:gd name="connsiteX17" fmla="*/ 385999 w 12051191"/>
              <a:gd name="connsiteY17" fmla="*/ 2149868 h 3726270"/>
              <a:gd name="connsiteX18" fmla="*/ 1070715 w 12051191"/>
              <a:gd name="connsiteY18" fmla="*/ 1697022 h 3726270"/>
              <a:gd name="connsiteX19" fmla="*/ 2582538 w 12051191"/>
              <a:gd name="connsiteY19" fmla="*/ 1062882 h 3726270"/>
              <a:gd name="connsiteX20" fmla="*/ 5765690 w 12051191"/>
              <a:gd name="connsiteY20" fmla="*/ 291798 h 3726270"/>
              <a:gd name="connsiteX21" fmla="*/ 5766469 w 12051191"/>
              <a:gd name="connsiteY21" fmla="*/ 295689 h 3726270"/>
              <a:gd name="connsiteX22" fmla="*/ 2585650 w 12051191"/>
              <a:gd name="connsiteY22" fmla="*/ 1076887 h 3726270"/>
              <a:gd name="connsiteX23" fmla="*/ 1079274 w 12051191"/>
              <a:gd name="connsiteY23" fmla="*/ 1716474 h 3726270"/>
              <a:gd name="connsiteX24" fmla="*/ 400783 w 12051191"/>
              <a:gd name="connsiteY24" fmla="*/ 2169321 h 3726270"/>
              <a:gd name="connsiteX25" fmla="*/ 130786 w 12051191"/>
              <a:gd name="connsiteY25" fmla="*/ 2470440 h 3726270"/>
              <a:gd name="connsiteX26" fmla="*/ 31191 w 12051191"/>
              <a:gd name="connsiteY26" fmla="*/ 2848590 h 3726270"/>
              <a:gd name="connsiteX27" fmla="*/ 247499 w 12051191"/>
              <a:gd name="connsiteY27" fmla="*/ 3173830 h 3726270"/>
              <a:gd name="connsiteX28" fmla="*/ 600751 w 12051191"/>
              <a:gd name="connsiteY28" fmla="*/ 3371464 h 3726270"/>
              <a:gd name="connsiteX29" fmla="*/ 1388952 w 12051191"/>
              <a:gd name="connsiteY29" fmla="*/ 3579991 h 3726270"/>
              <a:gd name="connsiteX30" fmla="*/ 3020600 w 12051191"/>
              <a:gd name="connsiteY30" fmla="*/ 3697481 h 3726270"/>
              <a:gd name="connsiteX31" fmla="*/ 6281562 w 12051191"/>
              <a:gd name="connsiteY31" fmla="*/ 3409590 h 3726270"/>
              <a:gd name="connsiteX32" fmla="*/ 9461601 w 12051191"/>
              <a:gd name="connsiteY32" fmla="*/ 2634616 h 3726270"/>
              <a:gd name="connsiteX33" fmla="*/ 10968756 w 12051191"/>
              <a:gd name="connsiteY33" fmla="*/ 1998919 h 3726270"/>
              <a:gd name="connsiteX34" fmla="*/ 11648025 w 12051191"/>
              <a:gd name="connsiteY34" fmla="*/ 1548408 h 3726270"/>
              <a:gd name="connsiteX35" fmla="*/ 11918799 w 12051191"/>
              <a:gd name="connsiteY35" fmla="*/ 1248066 h 3726270"/>
              <a:gd name="connsiteX36" fmla="*/ 12019173 w 12051191"/>
              <a:gd name="connsiteY36" fmla="*/ 870694 h 3726270"/>
              <a:gd name="connsiteX37" fmla="*/ 11803642 w 12051191"/>
              <a:gd name="connsiteY37" fmla="*/ 544676 h 3726270"/>
              <a:gd name="connsiteX38" fmla="*/ 11451169 w 12051191"/>
              <a:gd name="connsiteY38" fmla="*/ 346265 h 3726270"/>
              <a:gd name="connsiteX39" fmla="*/ 10662967 w 12051191"/>
              <a:gd name="connsiteY39" fmla="*/ 135403 h 3726270"/>
              <a:gd name="connsiteX40" fmla="*/ 9031319 w 12051191"/>
              <a:gd name="connsiteY40" fmla="*/ 14022 h 3726270"/>
              <a:gd name="connsiteX41" fmla="*/ 5766469 w 12051191"/>
              <a:gd name="connsiteY41" fmla="*/ 295689 h 372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51191" h="3726270">
                <a:moveTo>
                  <a:pt x="5765690" y="291798"/>
                </a:moveTo>
                <a:cubicBezTo>
                  <a:pt x="6844118" y="114395"/>
                  <a:pt x="7934996" y="2350"/>
                  <a:pt x="9029763" y="16"/>
                </a:cubicBezTo>
                <a:cubicBezTo>
                  <a:pt x="9575980" y="-762"/>
                  <a:pt x="10124531" y="26471"/>
                  <a:pt x="10665301" y="115173"/>
                </a:cubicBezTo>
                <a:cubicBezTo>
                  <a:pt x="10935297" y="160302"/>
                  <a:pt x="11202959" y="224105"/>
                  <a:pt x="11458949" y="323700"/>
                </a:cubicBezTo>
                <a:cubicBezTo>
                  <a:pt x="11585778" y="376610"/>
                  <a:pt x="11709493" y="438857"/>
                  <a:pt x="11819204" y="524446"/>
                </a:cubicBezTo>
                <a:cubicBezTo>
                  <a:pt x="11927358" y="609258"/>
                  <a:pt x="12020728" y="725192"/>
                  <a:pt x="12046405" y="866026"/>
                </a:cubicBezTo>
                <a:cubicBezTo>
                  <a:pt x="12067414" y="1007638"/>
                  <a:pt x="12016837" y="1147693"/>
                  <a:pt x="11942142" y="1262850"/>
                </a:cubicBezTo>
                <a:cubicBezTo>
                  <a:pt x="11866667" y="1379563"/>
                  <a:pt x="11769406" y="1478380"/>
                  <a:pt x="11665921" y="1569416"/>
                </a:cubicBezTo>
                <a:cubicBezTo>
                  <a:pt x="11455837" y="1746820"/>
                  <a:pt x="11222411" y="1894656"/>
                  <a:pt x="10981983" y="2023818"/>
                </a:cubicBezTo>
                <a:cubicBezTo>
                  <a:pt x="10498791" y="2282921"/>
                  <a:pt x="9988366" y="2486002"/>
                  <a:pt x="9470939" y="2661849"/>
                </a:cubicBezTo>
                <a:cubicBezTo>
                  <a:pt x="8434527" y="3012766"/>
                  <a:pt x="7364658" y="3259419"/>
                  <a:pt x="6286230" y="3439935"/>
                </a:cubicBezTo>
                <a:cubicBezTo>
                  <a:pt x="5207024" y="3615005"/>
                  <a:pt x="4114590" y="3726271"/>
                  <a:pt x="3020600" y="3726271"/>
                </a:cubicBezTo>
                <a:cubicBezTo>
                  <a:pt x="2473605" y="3725493"/>
                  <a:pt x="1925054" y="3697481"/>
                  <a:pt x="1384284" y="3607224"/>
                </a:cubicBezTo>
                <a:cubicBezTo>
                  <a:pt x="1114288" y="3562095"/>
                  <a:pt x="846626" y="3497513"/>
                  <a:pt x="590636" y="3396362"/>
                </a:cubicBezTo>
                <a:cubicBezTo>
                  <a:pt x="463807" y="3343453"/>
                  <a:pt x="340092" y="3280428"/>
                  <a:pt x="231160" y="3194838"/>
                </a:cubicBezTo>
                <a:cubicBezTo>
                  <a:pt x="123006" y="3110027"/>
                  <a:pt x="30413" y="2993314"/>
                  <a:pt x="4737" y="2852480"/>
                </a:cubicBezTo>
                <a:cubicBezTo>
                  <a:pt x="-16272" y="2710869"/>
                  <a:pt x="35082" y="2570813"/>
                  <a:pt x="109778" y="2455656"/>
                </a:cubicBezTo>
                <a:cubicBezTo>
                  <a:pt x="185253" y="2339721"/>
                  <a:pt x="283291" y="2240904"/>
                  <a:pt x="385999" y="2149868"/>
                </a:cubicBezTo>
                <a:cubicBezTo>
                  <a:pt x="596082" y="1973243"/>
                  <a:pt x="829508" y="1826185"/>
                  <a:pt x="1070715" y="1697022"/>
                </a:cubicBezTo>
                <a:cubicBezTo>
                  <a:pt x="1553907" y="1439476"/>
                  <a:pt x="2064332" y="1237951"/>
                  <a:pt x="2582538" y="1062882"/>
                </a:cubicBezTo>
                <a:cubicBezTo>
                  <a:pt x="3618171" y="714299"/>
                  <a:pt x="4688041" y="470758"/>
                  <a:pt x="5765690" y="291798"/>
                </a:cubicBezTo>
                <a:close/>
                <a:moveTo>
                  <a:pt x="5766469" y="295689"/>
                </a:moveTo>
                <a:cubicBezTo>
                  <a:pt x="4688818" y="477761"/>
                  <a:pt x="3620506" y="724414"/>
                  <a:pt x="2585650" y="1076887"/>
                </a:cubicBezTo>
                <a:cubicBezTo>
                  <a:pt x="2069001" y="1254291"/>
                  <a:pt x="1560132" y="1457372"/>
                  <a:pt x="1079274" y="1716474"/>
                </a:cubicBezTo>
                <a:cubicBezTo>
                  <a:pt x="839623" y="1846415"/>
                  <a:pt x="607754" y="1993473"/>
                  <a:pt x="400783" y="2169321"/>
                </a:cubicBezTo>
                <a:cubicBezTo>
                  <a:pt x="299631" y="2259579"/>
                  <a:pt x="203927" y="2357617"/>
                  <a:pt x="130786" y="2470440"/>
                </a:cubicBezTo>
                <a:cubicBezTo>
                  <a:pt x="58424" y="2582484"/>
                  <a:pt x="10961" y="2716315"/>
                  <a:pt x="31191" y="2848590"/>
                </a:cubicBezTo>
                <a:cubicBezTo>
                  <a:pt x="55312" y="2980087"/>
                  <a:pt x="142458" y="3091353"/>
                  <a:pt x="247499" y="3173830"/>
                </a:cubicBezTo>
                <a:cubicBezTo>
                  <a:pt x="353319" y="3257085"/>
                  <a:pt x="475479" y="3318554"/>
                  <a:pt x="600751" y="3371464"/>
                </a:cubicBezTo>
                <a:cubicBezTo>
                  <a:pt x="853629" y="3471059"/>
                  <a:pt x="1120513" y="3534862"/>
                  <a:pt x="1388952" y="3579991"/>
                </a:cubicBezTo>
                <a:cubicBezTo>
                  <a:pt x="1927389" y="3669471"/>
                  <a:pt x="2474384" y="3697481"/>
                  <a:pt x="3020600" y="3697481"/>
                </a:cubicBezTo>
                <a:cubicBezTo>
                  <a:pt x="4113034" y="3696704"/>
                  <a:pt x="5203911" y="3585437"/>
                  <a:pt x="6281562" y="3409590"/>
                </a:cubicBezTo>
                <a:cubicBezTo>
                  <a:pt x="7358433" y="3229852"/>
                  <a:pt x="8426746" y="2984755"/>
                  <a:pt x="9461601" y="2634616"/>
                </a:cubicBezTo>
                <a:cubicBezTo>
                  <a:pt x="9978251" y="2458768"/>
                  <a:pt x="10487120" y="2256466"/>
                  <a:pt x="10968756" y="1998919"/>
                </a:cubicBezTo>
                <a:cubicBezTo>
                  <a:pt x="11208405" y="1869757"/>
                  <a:pt x="11440276" y="1723477"/>
                  <a:pt x="11648025" y="1548408"/>
                </a:cubicBezTo>
                <a:cubicBezTo>
                  <a:pt x="11749176" y="1458928"/>
                  <a:pt x="11845658" y="1360889"/>
                  <a:pt x="11918799" y="1248066"/>
                </a:cubicBezTo>
                <a:cubicBezTo>
                  <a:pt x="11991939" y="1136022"/>
                  <a:pt x="12039402" y="1002969"/>
                  <a:pt x="12019173" y="870694"/>
                </a:cubicBezTo>
                <a:cubicBezTo>
                  <a:pt x="11995830" y="739198"/>
                  <a:pt x="11907906" y="627932"/>
                  <a:pt x="11803642" y="544676"/>
                </a:cubicBezTo>
                <a:cubicBezTo>
                  <a:pt x="11697822" y="460643"/>
                  <a:pt x="11575662" y="399174"/>
                  <a:pt x="11451169" y="346265"/>
                </a:cubicBezTo>
                <a:cubicBezTo>
                  <a:pt x="11198291" y="245891"/>
                  <a:pt x="10931407" y="181310"/>
                  <a:pt x="10662967" y="135403"/>
                </a:cubicBezTo>
                <a:cubicBezTo>
                  <a:pt x="10124531" y="44367"/>
                  <a:pt x="9576758" y="15578"/>
                  <a:pt x="9031319" y="14022"/>
                </a:cubicBezTo>
                <a:cubicBezTo>
                  <a:pt x="7936552" y="12465"/>
                  <a:pt x="6845674" y="122176"/>
                  <a:pt x="5766469" y="295689"/>
                </a:cubicBezTo>
                <a:close/>
              </a:path>
            </a:pathLst>
          </a:custGeom>
          <a:gradFill flip="none" rotWithShape="1">
            <a:gsLst>
              <a:gs pos="24000">
                <a:schemeClr val="accent2">
                  <a:alpha val="0"/>
                </a:schemeClr>
              </a:gs>
              <a:gs pos="32000">
                <a:schemeClr val="accent2">
                  <a:alpha val="30000"/>
                </a:schemeClr>
              </a:gs>
              <a:gs pos="91000">
                <a:schemeClr val="accent2">
                  <a:alpha val="20000"/>
                </a:schemeClr>
              </a:gs>
            </a:gsLst>
            <a:lin ang="4800000" scaled="0"/>
            <a:tileRect/>
          </a:gradFill>
          <a:ln w="7779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8"/>
          <p:cNvSpPr/>
          <p:nvPr/>
        </p:nvSpPr>
        <p:spPr>
          <a:xfrm>
            <a:off x="613407" y="1568176"/>
            <a:ext cx="10774260" cy="3856529"/>
          </a:xfrm>
          <a:custGeom>
            <a:avLst/>
            <a:gdLst>
              <a:gd name="connsiteX0" fmla="*/ 12370635 w 26104260"/>
              <a:gd name="connsiteY0" fmla="*/ 531588 h 9343736"/>
              <a:gd name="connsiteX1" fmla="*/ 15989517 w 26104260"/>
              <a:gd name="connsiteY1" fmla="*/ 95082 h 9343736"/>
              <a:gd name="connsiteX2" fmla="*/ 19634074 w 26104260"/>
              <a:gd name="connsiteY2" fmla="*/ 23498 h 9343736"/>
              <a:gd name="connsiteX3" fmla="*/ 21451684 w 26104260"/>
              <a:gd name="connsiteY3" fmla="*/ 169778 h 9343736"/>
              <a:gd name="connsiteX4" fmla="*/ 23244396 w 26104260"/>
              <a:gd name="connsiteY4" fmla="*/ 499687 h 9343736"/>
              <a:gd name="connsiteX5" fmla="*/ 24946072 w 26104260"/>
              <a:gd name="connsiteY5" fmla="*/ 1148611 h 9343736"/>
              <a:gd name="connsiteX6" fmla="*/ 25669692 w 26104260"/>
              <a:gd name="connsiteY6" fmla="*/ 1703386 h 9343736"/>
              <a:gd name="connsiteX7" fmla="*/ 26085968 w 26104260"/>
              <a:gd name="connsiteY7" fmla="*/ 2508706 h 9343736"/>
              <a:gd name="connsiteX8" fmla="*/ 25952916 w 26104260"/>
              <a:gd name="connsiteY8" fmla="*/ 3405839 h 9343736"/>
              <a:gd name="connsiteX9" fmla="*/ 25447936 w 26104260"/>
              <a:gd name="connsiteY9" fmla="*/ 4166029 h 9343736"/>
              <a:gd name="connsiteX10" fmla="*/ 24046604 w 26104260"/>
              <a:gd name="connsiteY10" fmla="*/ 5332380 h 9343736"/>
              <a:gd name="connsiteX11" fmla="*/ 22455416 w 26104260"/>
              <a:gd name="connsiteY11" fmla="*/ 6226401 h 9343736"/>
              <a:gd name="connsiteX12" fmla="*/ 20781750 w 26104260"/>
              <a:gd name="connsiteY12" fmla="*/ 6954690 h 9343736"/>
              <a:gd name="connsiteX13" fmla="*/ 17307594 w 26104260"/>
              <a:gd name="connsiteY13" fmla="*/ 8066575 h 9343736"/>
              <a:gd name="connsiteX14" fmla="*/ 13738511 w 26104260"/>
              <a:gd name="connsiteY14" fmla="*/ 8824431 h 9343736"/>
              <a:gd name="connsiteX15" fmla="*/ 10115740 w 26104260"/>
              <a:gd name="connsiteY15" fmla="*/ 9253934 h 9343736"/>
              <a:gd name="connsiteX16" fmla="*/ 6468071 w 26104260"/>
              <a:gd name="connsiteY16" fmla="*/ 9317737 h 9343736"/>
              <a:gd name="connsiteX17" fmla="*/ 4649682 w 26104260"/>
              <a:gd name="connsiteY17" fmla="*/ 9166011 h 9343736"/>
              <a:gd name="connsiteX18" fmla="*/ 2856192 w 26104260"/>
              <a:gd name="connsiteY18" fmla="*/ 8830655 h 9343736"/>
              <a:gd name="connsiteX19" fmla="*/ 1154517 w 26104260"/>
              <a:gd name="connsiteY19" fmla="*/ 8176285 h 9343736"/>
              <a:gd name="connsiteX20" fmla="*/ 431674 w 26104260"/>
              <a:gd name="connsiteY20" fmla="*/ 7618398 h 9343736"/>
              <a:gd name="connsiteX21" fmla="*/ 17732 w 26104260"/>
              <a:gd name="connsiteY21" fmla="*/ 6811522 h 9343736"/>
              <a:gd name="connsiteX22" fmla="*/ 153119 w 26104260"/>
              <a:gd name="connsiteY22" fmla="*/ 5915166 h 9343736"/>
              <a:gd name="connsiteX23" fmla="*/ 659653 w 26104260"/>
              <a:gd name="connsiteY23" fmla="*/ 5157311 h 9343736"/>
              <a:gd name="connsiteX24" fmla="*/ 2062544 w 26104260"/>
              <a:gd name="connsiteY24" fmla="*/ 3996406 h 9343736"/>
              <a:gd name="connsiteX25" fmla="*/ 3654509 w 26104260"/>
              <a:gd name="connsiteY25" fmla="*/ 3107832 h 9343736"/>
              <a:gd name="connsiteX26" fmla="*/ 5328173 w 26104260"/>
              <a:gd name="connsiteY26" fmla="*/ 2384990 h 9343736"/>
              <a:gd name="connsiteX27" fmla="*/ 8802330 w 26104260"/>
              <a:gd name="connsiteY27" fmla="*/ 1281663 h 9343736"/>
              <a:gd name="connsiteX28" fmla="*/ 12370635 w 26104260"/>
              <a:gd name="connsiteY28" fmla="*/ 531588 h 9343736"/>
              <a:gd name="connsiteX29" fmla="*/ 12371414 w 26104260"/>
              <a:gd name="connsiteY29" fmla="*/ 535479 h 9343736"/>
              <a:gd name="connsiteX30" fmla="*/ 8805443 w 26104260"/>
              <a:gd name="connsiteY30" fmla="*/ 1290222 h 9343736"/>
              <a:gd name="connsiteX31" fmla="*/ 5334398 w 26104260"/>
              <a:gd name="connsiteY31" fmla="*/ 2398217 h 9343736"/>
              <a:gd name="connsiteX32" fmla="*/ 3663068 w 26104260"/>
              <a:gd name="connsiteY32" fmla="*/ 3122615 h 9343736"/>
              <a:gd name="connsiteX33" fmla="*/ 2074993 w 26104260"/>
              <a:gd name="connsiteY33" fmla="*/ 4012746 h 9343736"/>
              <a:gd name="connsiteX34" fmla="*/ 679106 w 26104260"/>
              <a:gd name="connsiteY34" fmla="*/ 5172095 h 9343736"/>
              <a:gd name="connsiteX35" fmla="*/ 178018 w 26104260"/>
              <a:gd name="connsiteY35" fmla="*/ 5924504 h 9343736"/>
              <a:gd name="connsiteX36" fmla="*/ 46521 w 26104260"/>
              <a:gd name="connsiteY36" fmla="*/ 6805297 h 9343736"/>
              <a:gd name="connsiteX37" fmla="*/ 456573 w 26104260"/>
              <a:gd name="connsiteY37" fmla="*/ 7595833 h 9343736"/>
              <a:gd name="connsiteX38" fmla="*/ 1173969 w 26104260"/>
              <a:gd name="connsiteY38" fmla="*/ 8144383 h 9343736"/>
              <a:gd name="connsiteX39" fmla="*/ 2868641 w 26104260"/>
              <a:gd name="connsiteY39" fmla="*/ 8787861 h 9343736"/>
              <a:gd name="connsiteX40" fmla="*/ 4658241 w 26104260"/>
              <a:gd name="connsiteY40" fmla="*/ 9114657 h 9343736"/>
              <a:gd name="connsiteX41" fmla="*/ 6472739 w 26104260"/>
              <a:gd name="connsiteY41" fmla="*/ 9258603 h 9343736"/>
              <a:gd name="connsiteX42" fmla="*/ 10112628 w 26104260"/>
              <a:gd name="connsiteY42" fmla="*/ 9185463 h 9343736"/>
              <a:gd name="connsiteX43" fmla="*/ 13727618 w 26104260"/>
              <a:gd name="connsiteY43" fmla="*/ 8747400 h 9343736"/>
              <a:gd name="connsiteX44" fmla="*/ 17292032 w 26104260"/>
              <a:gd name="connsiteY44" fmla="*/ 8000438 h 9343736"/>
              <a:gd name="connsiteX45" fmla="*/ 20762298 w 26104260"/>
              <a:gd name="connsiteY45" fmla="*/ 6900224 h 9343736"/>
              <a:gd name="connsiteX46" fmla="*/ 22434408 w 26104260"/>
              <a:gd name="connsiteY46" fmla="*/ 6181272 h 9343736"/>
              <a:gd name="connsiteX47" fmla="*/ 24024038 w 26104260"/>
              <a:gd name="connsiteY47" fmla="*/ 5296588 h 9343736"/>
              <a:gd name="connsiteX48" fmla="*/ 25422260 w 26104260"/>
              <a:gd name="connsiteY48" fmla="*/ 4142686 h 9343736"/>
              <a:gd name="connsiteX49" fmla="*/ 25924904 w 26104260"/>
              <a:gd name="connsiteY49" fmla="*/ 3392611 h 9343736"/>
              <a:gd name="connsiteX50" fmla="*/ 26059514 w 26104260"/>
              <a:gd name="connsiteY50" fmla="*/ 2512596 h 9343736"/>
              <a:gd name="connsiteX51" fmla="*/ 25651796 w 26104260"/>
              <a:gd name="connsiteY51" fmla="*/ 1720504 h 9343736"/>
              <a:gd name="connsiteX52" fmla="*/ 24935178 w 26104260"/>
              <a:gd name="connsiteY52" fmla="*/ 1168841 h 9343736"/>
              <a:gd name="connsiteX53" fmla="*/ 23240504 w 26104260"/>
              <a:gd name="connsiteY53" fmla="*/ 519917 h 9343736"/>
              <a:gd name="connsiteX54" fmla="*/ 21450906 w 26104260"/>
              <a:gd name="connsiteY54" fmla="*/ 187674 h 9343736"/>
              <a:gd name="connsiteX55" fmla="*/ 19634852 w 26104260"/>
              <a:gd name="connsiteY55" fmla="*/ 38282 h 9343736"/>
              <a:gd name="connsiteX56" fmla="*/ 15991851 w 26104260"/>
              <a:gd name="connsiteY56" fmla="*/ 103641 h 9343736"/>
              <a:gd name="connsiteX57" fmla="*/ 12371414 w 26104260"/>
              <a:gd name="connsiteY57" fmla="*/ 535479 h 934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6104260" h="9343736">
                <a:moveTo>
                  <a:pt x="12370635" y="531588"/>
                </a:moveTo>
                <a:cubicBezTo>
                  <a:pt x="13569667" y="333176"/>
                  <a:pt x="14777257" y="184562"/>
                  <a:pt x="15989517" y="95082"/>
                </a:cubicBezTo>
                <a:cubicBezTo>
                  <a:pt x="17201776" y="5602"/>
                  <a:pt x="18418704" y="-26299"/>
                  <a:pt x="19634074" y="23498"/>
                </a:cubicBezTo>
                <a:cubicBezTo>
                  <a:pt x="20241760" y="48397"/>
                  <a:pt x="20847888" y="94304"/>
                  <a:pt x="21451684" y="169778"/>
                </a:cubicBezTo>
                <a:cubicBezTo>
                  <a:pt x="22054702" y="245253"/>
                  <a:pt x="22655384" y="349516"/>
                  <a:pt x="23244396" y="499687"/>
                </a:cubicBezTo>
                <a:cubicBezTo>
                  <a:pt x="23831852" y="652192"/>
                  <a:pt x="24413860" y="849047"/>
                  <a:pt x="24946072" y="1148611"/>
                </a:cubicBezTo>
                <a:cubicBezTo>
                  <a:pt x="25209842" y="1300337"/>
                  <a:pt x="25461944" y="1478519"/>
                  <a:pt x="25669692" y="1703386"/>
                </a:cubicBezTo>
                <a:cubicBezTo>
                  <a:pt x="25876662" y="1926697"/>
                  <a:pt x="26036170" y="2203696"/>
                  <a:pt x="26085968" y="2508706"/>
                </a:cubicBezTo>
                <a:cubicBezTo>
                  <a:pt x="26137322" y="2812937"/>
                  <a:pt x="26076632" y="3127284"/>
                  <a:pt x="25952916" y="3405839"/>
                </a:cubicBezTo>
                <a:cubicBezTo>
                  <a:pt x="25829200" y="3686728"/>
                  <a:pt x="25647906" y="3937271"/>
                  <a:pt x="25447936" y="4166029"/>
                </a:cubicBezTo>
                <a:cubicBezTo>
                  <a:pt x="25041774" y="4622766"/>
                  <a:pt x="24553916" y="4997025"/>
                  <a:pt x="24046604" y="5332380"/>
                </a:cubicBezTo>
                <a:cubicBezTo>
                  <a:pt x="23536956" y="5666179"/>
                  <a:pt x="23002410" y="5959517"/>
                  <a:pt x="22455416" y="6226401"/>
                </a:cubicBezTo>
                <a:cubicBezTo>
                  <a:pt x="21908420" y="6493285"/>
                  <a:pt x="21348976" y="6733713"/>
                  <a:pt x="20781750" y="6954690"/>
                </a:cubicBezTo>
                <a:cubicBezTo>
                  <a:pt x="19647302" y="7395087"/>
                  <a:pt x="18484062" y="7758453"/>
                  <a:pt x="17307594" y="8066575"/>
                </a:cubicBezTo>
                <a:cubicBezTo>
                  <a:pt x="16130350" y="8373919"/>
                  <a:pt x="14938321" y="8623685"/>
                  <a:pt x="13738511" y="8824431"/>
                </a:cubicBezTo>
                <a:cubicBezTo>
                  <a:pt x="12537924" y="9020508"/>
                  <a:pt x="11328777" y="9166011"/>
                  <a:pt x="10115740" y="9253934"/>
                </a:cubicBezTo>
                <a:cubicBezTo>
                  <a:pt x="8902703" y="9341080"/>
                  <a:pt x="7684220" y="9369869"/>
                  <a:pt x="6468071" y="9317737"/>
                </a:cubicBezTo>
                <a:cubicBezTo>
                  <a:pt x="5860384" y="9291283"/>
                  <a:pt x="5253477" y="9243041"/>
                  <a:pt x="4649682" y="9166011"/>
                </a:cubicBezTo>
                <a:cubicBezTo>
                  <a:pt x="4045887" y="9088980"/>
                  <a:pt x="3445204" y="8983160"/>
                  <a:pt x="2856192" y="8830655"/>
                </a:cubicBezTo>
                <a:cubicBezTo>
                  <a:pt x="2267959" y="8675816"/>
                  <a:pt x="1685950" y="8478182"/>
                  <a:pt x="1154517" y="8176285"/>
                </a:cubicBezTo>
                <a:cubicBezTo>
                  <a:pt x="890745" y="8023780"/>
                  <a:pt x="638645" y="7844820"/>
                  <a:pt x="431674" y="7618398"/>
                </a:cubicBezTo>
                <a:cubicBezTo>
                  <a:pt x="224703" y="7394308"/>
                  <a:pt x="66751" y="7116532"/>
                  <a:pt x="17732" y="6811522"/>
                </a:cubicBezTo>
                <a:cubicBezTo>
                  <a:pt x="-32844" y="6507290"/>
                  <a:pt x="28625" y="6193721"/>
                  <a:pt x="153119" y="5915166"/>
                </a:cubicBezTo>
                <a:cubicBezTo>
                  <a:pt x="277613" y="5635056"/>
                  <a:pt x="458907" y="5385290"/>
                  <a:pt x="659653" y="5157311"/>
                </a:cubicBezTo>
                <a:cubicBezTo>
                  <a:pt x="1066593" y="4702908"/>
                  <a:pt x="1555231" y="4329427"/>
                  <a:pt x="2062544" y="3996406"/>
                </a:cubicBezTo>
                <a:cubicBezTo>
                  <a:pt x="2572190" y="3664163"/>
                  <a:pt x="3107514" y="3373159"/>
                  <a:pt x="3654509" y="3107832"/>
                </a:cubicBezTo>
                <a:cubicBezTo>
                  <a:pt x="4201504" y="2842504"/>
                  <a:pt x="4761726" y="2603632"/>
                  <a:pt x="5328173" y="2384990"/>
                </a:cubicBezTo>
                <a:cubicBezTo>
                  <a:pt x="6462624" y="1947705"/>
                  <a:pt x="7625863" y="1586673"/>
                  <a:pt x="8802330" y="1281663"/>
                </a:cubicBezTo>
                <a:cubicBezTo>
                  <a:pt x="9980353" y="976654"/>
                  <a:pt x="11171604" y="729222"/>
                  <a:pt x="12370635" y="531588"/>
                </a:cubicBezTo>
                <a:close/>
                <a:moveTo>
                  <a:pt x="12371414" y="535479"/>
                </a:moveTo>
                <a:cubicBezTo>
                  <a:pt x="11172382" y="735447"/>
                  <a:pt x="9981909" y="984434"/>
                  <a:pt x="8805443" y="1290222"/>
                </a:cubicBezTo>
                <a:cubicBezTo>
                  <a:pt x="7629754" y="1596788"/>
                  <a:pt x="6467292" y="1959377"/>
                  <a:pt x="5334398" y="2398217"/>
                </a:cubicBezTo>
                <a:cubicBezTo>
                  <a:pt x="4767951" y="2617637"/>
                  <a:pt x="4209285" y="2857288"/>
                  <a:pt x="3663068" y="3122615"/>
                </a:cubicBezTo>
                <a:cubicBezTo>
                  <a:pt x="3116851" y="3388721"/>
                  <a:pt x="2583084" y="3680503"/>
                  <a:pt x="2074993" y="4012746"/>
                </a:cubicBezTo>
                <a:cubicBezTo>
                  <a:pt x="1569237" y="4346545"/>
                  <a:pt x="1082933" y="4719248"/>
                  <a:pt x="679106" y="5172095"/>
                </a:cubicBezTo>
                <a:cubicBezTo>
                  <a:pt x="479915" y="5399296"/>
                  <a:pt x="300177" y="5647505"/>
                  <a:pt x="178018" y="5924504"/>
                </a:cubicBezTo>
                <a:cubicBezTo>
                  <a:pt x="55858" y="6199168"/>
                  <a:pt x="-4055" y="6507290"/>
                  <a:pt x="46521" y="6805297"/>
                </a:cubicBezTo>
                <a:cubicBezTo>
                  <a:pt x="95541" y="7103304"/>
                  <a:pt x="251936" y="7375635"/>
                  <a:pt x="456573" y="7595833"/>
                </a:cubicBezTo>
                <a:cubicBezTo>
                  <a:pt x="661988" y="7817588"/>
                  <a:pt x="911753" y="7994213"/>
                  <a:pt x="1173969" y="8144383"/>
                </a:cubicBezTo>
                <a:cubicBezTo>
                  <a:pt x="1702290" y="8441612"/>
                  <a:pt x="2282742" y="8636912"/>
                  <a:pt x="2868641" y="8787861"/>
                </a:cubicBezTo>
                <a:cubicBezTo>
                  <a:pt x="3456875" y="8937253"/>
                  <a:pt x="4056002" y="9039961"/>
                  <a:pt x="4658241" y="9114657"/>
                </a:cubicBezTo>
                <a:cubicBezTo>
                  <a:pt x="5260480" y="9189353"/>
                  <a:pt x="5866609" y="9234482"/>
                  <a:pt x="6472739" y="9258603"/>
                </a:cubicBezTo>
                <a:cubicBezTo>
                  <a:pt x="7685776" y="9307622"/>
                  <a:pt x="8901925" y="9274942"/>
                  <a:pt x="10112628" y="9185463"/>
                </a:cubicBezTo>
                <a:cubicBezTo>
                  <a:pt x="11323331" y="9095205"/>
                  <a:pt x="12530143" y="8945812"/>
                  <a:pt x="13727618" y="8747400"/>
                </a:cubicBezTo>
                <a:cubicBezTo>
                  <a:pt x="14925872" y="8550544"/>
                  <a:pt x="16116344" y="8303891"/>
                  <a:pt x="17292032" y="8000438"/>
                </a:cubicBezTo>
                <a:cubicBezTo>
                  <a:pt x="18467722" y="7696206"/>
                  <a:pt x="19629406" y="7336730"/>
                  <a:pt x="20762298" y="6900224"/>
                </a:cubicBezTo>
                <a:cubicBezTo>
                  <a:pt x="21328746" y="6682360"/>
                  <a:pt x="21888190" y="6445044"/>
                  <a:pt x="22434408" y="6181272"/>
                </a:cubicBezTo>
                <a:cubicBezTo>
                  <a:pt x="22980624" y="5917501"/>
                  <a:pt x="23515170" y="5627275"/>
                  <a:pt x="24024038" y="5296588"/>
                </a:cubicBezTo>
                <a:cubicBezTo>
                  <a:pt x="24530574" y="4965124"/>
                  <a:pt x="25016878" y="4593977"/>
                  <a:pt x="25422260" y="4142686"/>
                </a:cubicBezTo>
                <a:cubicBezTo>
                  <a:pt x="25622230" y="3916263"/>
                  <a:pt x="25801968" y="3668832"/>
                  <a:pt x="25924904" y="3392611"/>
                </a:cubicBezTo>
                <a:cubicBezTo>
                  <a:pt x="26047842" y="3118725"/>
                  <a:pt x="26108534" y="2810603"/>
                  <a:pt x="26059514" y="2512596"/>
                </a:cubicBezTo>
                <a:cubicBezTo>
                  <a:pt x="26011272" y="2213811"/>
                  <a:pt x="25855656" y="1941481"/>
                  <a:pt x="25651796" y="1720504"/>
                </a:cubicBezTo>
                <a:cubicBezTo>
                  <a:pt x="25447160" y="1497971"/>
                  <a:pt x="25197392" y="1320568"/>
                  <a:pt x="24935178" y="1168841"/>
                </a:cubicBezTo>
                <a:cubicBezTo>
                  <a:pt x="24406858" y="870056"/>
                  <a:pt x="23827182" y="673200"/>
                  <a:pt x="23240504" y="519917"/>
                </a:cubicBezTo>
                <a:cubicBezTo>
                  <a:pt x="22652272" y="368190"/>
                  <a:pt x="22053146" y="263927"/>
                  <a:pt x="21450906" y="187674"/>
                </a:cubicBezTo>
                <a:cubicBezTo>
                  <a:pt x="20847888" y="111422"/>
                  <a:pt x="20241760" y="63959"/>
                  <a:pt x="19634852" y="38282"/>
                </a:cubicBezTo>
                <a:cubicBezTo>
                  <a:pt x="18421038" y="-13850"/>
                  <a:pt x="17204110" y="16495"/>
                  <a:pt x="15991851" y="103641"/>
                </a:cubicBezTo>
                <a:cubicBezTo>
                  <a:pt x="14778813" y="193121"/>
                  <a:pt x="13571223" y="339401"/>
                  <a:pt x="12371414" y="535479"/>
                </a:cubicBezTo>
                <a:close/>
              </a:path>
            </a:pathLst>
          </a:custGeom>
          <a:gradFill>
            <a:gsLst>
              <a:gs pos="26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6" name="7"/>
          <p:cNvSpPr/>
          <p:nvPr/>
        </p:nvSpPr>
        <p:spPr>
          <a:xfrm>
            <a:off x="998451" y="1735070"/>
            <a:ext cx="10107225" cy="3387859"/>
          </a:xfrm>
          <a:custGeom>
            <a:avLst/>
            <a:gdLst>
              <a:gd name="connsiteX0" fmla="*/ 11656379 w 24488145"/>
              <a:gd name="connsiteY0" fmla="*/ 537282 h 8208224"/>
              <a:gd name="connsiteX1" fmla="*/ 18387608 w 24488145"/>
              <a:gd name="connsiteY1" fmla="*/ 5849 h 8208224"/>
              <a:gd name="connsiteX2" fmla="*/ 21746608 w 24488145"/>
              <a:gd name="connsiteY2" fmla="*/ 354431 h 8208224"/>
              <a:gd name="connsiteX3" fmla="*/ 23352576 w 24488145"/>
              <a:gd name="connsiteY3" fmla="*/ 878083 h 8208224"/>
              <a:gd name="connsiteX4" fmla="*/ 24055968 w 24488145"/>
              <a:gd name="connsiteY4" fmla="*/ 1347269 h 8208224"/>
              <a:gd name="connsiteX5" fmla="*/ 24473800 w 24488145"/>
              <a:gd name="connsiteY5" fmla="*/ 2074780 h 8208224"/>
              <a:gd name="connsiteX6" fmla="*/ 24314294 w 24488145"/>
              <a:gd name="connsiteY6" fmla="*/ 2898773 h 8208224"/>
              <a:gd name="connsiteX7" fmla="*/ 23800756 w 24488145"/>
              <a:gd name="connsiteY7" fmla="*/ 3571818 h 8208224"/>
              <a:gd name="connsiteX8" fmla="*/ 22449998 w 24488145"/>
              <a:gd name="connsiteY8" fmla="*/ 4588776 h 8208224"/>
              <a:gd name="connsiteX9" fmla="*/ 19382780 w 24488145"/>
              <a:gd name="connsiteY9" fmla="*/ 6008784 h 8208224"/>
              <a:gd name="connsiteX10" fmla="*/ 12836738 w 24488145"/>
              <a:gd name="connsiteY10" fmla="*/ 7684781 h 8208224"/>
              <a:gd name="connsiteX11" fmla="*/ 6099286 w 24488145"/>
              <a:gd name="connsiteY11" fmla="*/ 8200652 h 8208224"/>
              <a:gd name="connsiteX12" fmla="*/ 2737951 w 24488145"/>
              <a:gd name="connsiteY12" fmla="*/ 7841177 h 8208224"/>
              <a:gd name="connsiteX13" fmla="*/ 1131980 w 24488145"/>
              <a:gd name="connsiteY13" fmla="*/ 7312078 h 8208224"/>
              <a:gd name="connsiteX14" fmla="*/ 429368 w 24488145"/>
              <a:gd name="connsiteY14" fmla="*/ 6839780 h 8208224"/>
              <a:gd name="connsiteX15" fmla="*/ 13870 w 24488145"/>
              <a:gd name="connsiteY15" fmla="*/ 6110713 h 8208224"/>
              <a:gd name="connsiteX16" fmla="*/ 175712 w 24488145"/>
              <a:gd name="connsiteY16" fmla="*/ 5288276 h 8208224"/>
              <a:gd name="connsiteX17" fmla="*/ 690805 w 24488145"/>
              <a:gd name="connsiteY17" fmla="*/ 4617566 h 8208224"/>
              <a:gd name="connsiteX18" fmla="*/ 2043120 w 24488145"/>
              <a:gd name="connsiteY18" fmla="*/ 3606054 h 8208224"/>
              <a:gd name="connsiteX19" fmla="*/ 5112672 w 24488145"/>
              <a:gd name="connsiteY19" fmla="*/ 2196939 h 8208224"/>
              <a:gd name="connsiteX20" fmla="*/ 11656379 w 24488145"/>
              <a:gd name="connsiteY20" fmla="*/ 537282 h 8208224"/>
              <a:gd name="connsiteX21" fmla="*/ 11657158 w 24488145"/>
              <a:gd name="connsiteY21" fmla="*/ 541950 h 8208224"/>
              <a:gd name="connsiteX22" fmla="*/ 5116562 w 24488145"/>
              <a:gd name="connsiteY22" fmla="*/ 2212501 h 8208224"/>
              <a:gd name="connsiteX23" fmla="*/ 2053235 w 24488145"/>
              <a:gd name="connsiteY23" fmla="*/ 3625506 h 8208224"/>
              <a:gd name="connsiteX24" fmla="*/ 707145 w 24488145"/>
              <a:gd name="connsiteY24" fmla="*/ 4636240 h 8208224"/>
              <a:gd name="connsiteX25" fmla="*/ 197498 w 24488145"/>
              <a:gd name="connsiteY25" fmla="*/ 5301503 h 8208224"/>
              <a:gd name="connsiteX26" fmla="*/ 39547 w 24488145"/>
              <a:gd name="connsiteY26" fmla="*/ 6107601 h 8208224"/>
              <a:gd name="connsiteX27" fmla="*/ 449598 w 24488145"/>
              <a:gd name="connsiteY27" fmla="*/ 6818771 h 8208224"/>
              <a:gd name="connsiteX28" fmla="*/ 1145986 w 24488145"/>
              <a:gd name="connsiteY28" fmla="*/ 7282511 h 8208224"/>
              <a:gd name="connsiteX29" fmla="*/ 2744954 w 24488145"/>
              <a:gd name="connsiteY29" fmla="*/ 7801494 h 8208224"/>
              <a:gd name="connsiteX30" fmla="*/ 6098507 w 24488145"/>
              <a:gd name="connsiteY30" fmla="*/ 8144630 h 8208224"/>
              <a:gd name="connsiteX31" fmla="*/ 12821954 w 24488145"/>
              <a:gd name="connsiteY31" fmla="*/ 7610085 h 8208224"/>
              <a:gd name="connsiteX32" fmla="*/ 19360994 w 24488145"/>
              <a:gd name="connsiteY32" fmla="*/ 5955874 h 8208224"/>
              <a:gd name="connsiteX33" fmla="*/ 22426654 w 24488145"/>
              <a:gd name="connsiteY33" fmla="*/ 4553763 h 8208224"/>
              <a:gd name="connsiteX34" fmla="*/ 23774300 w 24488145"/>
              <a:gd name="connsiteY34" fmla="*/ 3548475 h 8208224"/>
              <a:gd name="connsiteX35" fmla="*/ 24285504 w 24488145"/>
              <a:gd name="connsiteY35" fmla="*/ 2885546 h 8208224"/>
              <a:gd name="connsiteX36" fmla="*/ 24445790 w 24488145"/>
              <a:gd name="connsiteY36" fmla="*/ 2081005 h 8208224"/>
              <a:gd name="connsiteX37" fmla="*/ 24037294 w 24488145"/>
              <a:gd name="connsiteY37" fmla="*/ 1368278 h 8208224"/>
              <a:gd name="connsiteX38" fmla="*/ 23340906 w 24488145"/>
              <a:gd name="connsiteY38" fmla="*/ 902204 h 8208224"/>
              <a:gd name="connsiteX39" fmla="*/ 21741940 w 24488145"/>
              <a:gd name="connsiteY39" fmla="*/ 377774 h 8208224"/>
              <a:gd name="connsiteX40" fmla="*/ 18386828 w 24488145"/>
              <a:gd name="connsiteY40" fmla="*/ 23745 h 8208224"/>
              <a:gd name="connsiteX41" fmla="*/ 11657158 w 24488145"/>
              <a:gd name="connsiteY41" fmla="*/ 541950 h 82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88145" h="8208224">
                <a:moveTo>
                  <a:pt x="11656379" y="537282"/>
                </a:moveTo>
                <a:cubicBezTo>
                  <a:pt x="13879373" y="172359"/>
                  <a:pt x="16132713" y="-38502"/>
                  <a:pt x="18387608" y="5849"/>
                </a:cubicBezTo>
                <a:cubicBezTo>
                  <a:pt x="19513498" y="33082"/>
                  <a:pt x="20642502" y="119449"/>
                  <a:pt x="21746608" y="354431"/>
                </a:cubicBezTo>
                <a:cubicBezTo>
                  <a:pt x="22296716" y="474257"/>
                  <a:pt x="22843710" y="629874"/>
                  <a:pt x="23352576" y="878083"/>
                </a:cubicBezTo>
                <a:cubicBezTo>
                  <a:pt x="23605456" y="1002577"/>
                  <a:pt x="23848996" y="1152748"/>
                  <a:pt x="24055968" y="1347269"/>
                </a:cubicBezTo>
                <a:cubicBezTo>
                  <a:pt x="24261384" y="1540235"/>
                  <a:pt x="24426338" y="1790778"/>
                  <a:pt x="24473800" y="2074780"/>
                </a:cubicBezTo>
                <a:cubicBezTo>
                  <a:pt x="24521264" y="2358781"/>
                  <a:pt x="24446568" y="2649786"/>
                  <a:pt x="24314294" y="2898773"/>
                </a:cubicBezTo>
                <a:cubicBezTo>
                  <a:pt x="24182018" y="3150095"/>
                  <a:pt x="23999946" y="3371849"/>
                  <a:pt x="23800756" y="3571818"/>
                </a:cubicBezTo>
                <a:cubicBezTo>
                  <a:pt x="23400042" y="3971754"/>
                  <a:pt x="22932410" y="4296994"/>
                  <a:pt x="22449998" y="4588776"/>
                </a:cubicBezTo>
                <a:cubicBezTo>
                  <a:pt x="21480500" y="5169228"/>
                  <a:pt x="20439422" y="5617406"/>
                  <a:pt x="19382780" y="6008784"/>
                </a:cubicBezTo>
                <a:cubicBezTo>
                  <a:pt x="17261716" y="6781423"/>
                  <a:pt x="15059731" y="7310522"/>
                  <a:pt x="12836738" y="7684781"/>
                </a:cubicBezTo>
                <a:cubicBezTo>
                  <a:pt x="10611410" y="8045035"/>
                  <a:pt x="8354959" y="8251228"/>
                  <a:pt x="6099286" y="8200652"/>
                </a:cubicBezTo>
                <a:cubicBezTo>
                  <a:pt x="4972616" y="8169529"/>
                  <a:pt x="3842834" y="8080049"/>
                  <a:pt x="2737951" y="7841177"/>
                </a:cubicBezTo>
                <a:cubicBezTo>
                  <a:pt x="2187844" y="7719017"/>
                  <a:pt x="1640849" y="7561843"/>
                  <a:pt x="1131980" y="7312078"/>
                </a:cubicBezTo>
                <a:cubicBezTo>
                  <a:pt x="879102" y="7186806"/>
                  <a:pt x="635561" y="7035079"/>
                  <a:pt x="429368" y="6839780"/>
                </a:cubicBezTo>
                <a:cubicBezTo>
                  <a:pt x="223953" y="6646036"/>
                  <a:pt x="59777" y="6394714"/>
                  <a:pt x="13870" y="6110713"/>
                </a:cubicBezTo>
                <a:cubicBezTo>
                  <a:pt x="-32815" y="5826712"/>
                  <a:pt x="42659" y="5536485"/>
                  <a:pt x="175712" y="5288276"/>
                </a:cubicBezTo>
                <a:cubicBezTo>
                  <a:pt x="308765" y="5037732"/>
                  <a:pt x="490837" y="4816756"/>
                  <a:pt x="690805" y="4617566"/>
                </a:cubicBezTo>
                <a:cubicBezTo>
                  <a:pt x="1092298" y="4219185"/>
                  <a:pt x="1560706" y="3896280"/>
                  <a:pt x="2043120" y="3606054"/>
                </a:cubicBezTo>
                <a:cubicBezTo>
                  <a:pt x="3013394" y="3028713"/>
                  <a:pt x="4055252" y="2584426"/>
                  <a:pt x="5112672" y="2196939"/>
                </a:cubicBezTo>
                <a:cubicBezTo>
                  <a:pt x="7232180" y="1430524"/>
                  <a:pt x="9434164" y="906094"/>
                  <a:pt x="11656379" y="537282"/>
                </a:cubicBezTo>
                <a:close/>
                <a:moveTo>
                  <a:pt x="11657158" y="541950"/>
                </a:moveTo>
                <a:cubicBezTo>
                  <a:pt x="9435721" y="914653"/>
                  <a:pt x="7235292" y="1442196"/>
                  <a:pt x="5116562" y="2212501"/>
                </a:cubicBezTo>
                <a:cubicBezTo>
                  <a:pt x="4060698" y="2601544"/>
                  <a:pt x="3020397" y="3048166"/>
                  <a:pt x="2053235" y="3625506"/>
                </a:cubicBezTo>
                <a:cubicBezTo>
                  <a:pt x="1572377" y="3916510"/>
                  <a:pt x="1106303" y="4239416"/>
                  <a:pt x="707145" y="4636240"/>
                </a:cubicBezTo>
                <a:cubicBezTo>
                  <a:pt x="508733" y="4834652"/>
                  <a:pt x="328995" y="5054072"/>
                  <a:pt x="197498" y="5301503"/>
                </a:cubicBezTo>
                <a:cubicBezTo>
                  <a:pt x="66780" y="5547378"/>
                  <a:pt x="-6361" y="5831380"/>
                  <a:pt x="39547" y="6107601"/>
                </a:cubicBezTo>
                <a:cubicBezTo>
                  <a:pt x="85454" y="6383821"/>
                  <a:pt x="246518" y="6628918"/>
                  <a:pt x="449598" y="6818771"/>
                </a:cubicBezTo>
                <a:cubicBezTo>
                  <a:pt x="653457" y="7010181"/>
                  <a:pt x="894664" y="7159573"/>
                  <a:pt x="1145986" y="7282511"/>
                </a:cubicBezTo>
                <a:cubicBezTo>
                  <a:pt x="1650964" y="7528386"/>
                  <a:pt x="2196403" y="7682447"/>
                  <a:pt x="2744954" y="7801494"/>
                </a:cubicBezTo>
                <a:cubicBezTo>
                  <a:pt x="3845946" y="8034142"/>
                  <a:pt x="4974173" y="8118953"/>
                  <a:pt x="6098507" y="8144630"/>
                </a:cubicBezTo>
                <a:cubicBezTo>
                  <a:pt x="8350290" y="8188203"/>
                  <a:pt x="10602073" y="7975785"/>
                  <a:pt x="12821954" y="7610085"/>
                </a:cubicBezTo>
                <a:cubicBezTo>
                  <a:pt x="15042613" y="7242828"/>
                  <a:pt x="17243042" y="6720732"/>
                  <a:pt x="19360994" y="5955874"/>
                </a:cubicBezTo>
                <a:cubicBezTo>
                  <a:pt x="20417636" y="5569943"/>
                  <a:pt x="21457938" y="5127990"/>
                  <a:pt x="22426654" y="4553763"/>
                </a:cubicBezTo>
                <a:cubicBezTo>
                  <a:pt x="22908290" y="4265092"/>
                  <a:pt x="23375142" y="3943743"/>
                  <a:pt x="23774300" y="3548475"/>
                </a:cubicBezTo>
                <a:cubicBezTo>
                  <a:pt x="23972712" y="3350841"/>
                  <a:pt x="24154008" y="3132977"/>
                  <a:pt x="24285504" y="2885546"/>
                </a:cubicBezTo>
                <a:cubicBezTo>
                  <a:pt x="24417002" y="2640449"/>
                  <a:pt x="24490918" y="2357225"/>
                  <a:pt x="24445790" y="2081005"/>
                </a:cubicBezTo>
                <a:cubicBezTo>
                  <a:pt x="24400660" y="1804784"/>
                  <a:pt x="24240374" y="1558909"/>
                  <a:pt x="24037294" y="1368278"/>
                </a:cubicBezTo>
                <a:cubicBezTo>
                  <a:pt x="23833436" y="1176090"/>
                  <a:pt x="23592228" y="1025920"/>
                  <a:pt x="23340906" y="902204"/>
                </a:cubicBezTo>
                <a:cubicBezTo>
                  <a:pt x="22835928" y="654772"/>
                  <a:pt x="22290490" y="498377"/>
                  <a:pt x="21741940" y="377774"/>
                </a:cubicBezTo>
                <a:cubicBezTo>
                  <a:pt x="20640168" y="141236"/>
                  <a:pt x="19511942" y="53312"/>
                  <a:pt x="18386828" y="23745"/>
                </a:cubicBezTo>
                <a:cubicBezTo>
                  <a:pt x="16134268" y="-26831"/>
                  <a:pt x="13880151" y="180918"/>
                  <a:pt x="11657158" y="541950"/>
                </a:cubicBezTo>
                <a:close/>
              </a:path>
            </a:pathLst>
          </a:custGeom>
          <a:gradFill>
            <a:gsLst>
              <a:gs pos="26000">
                <a:schemeClr val="accent2">
                  <a:alpha val="0"/>
                </a:schemeClr>
              </a:gs>
              <a:gs pos="100000">
                <a:schemeClr val="accent2">
                  <a:alpha val="9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>
          <a:xfrm>
            <a:off x="5060585" y="2272515"/>
            <a:ext cx="2027722" cy="1433680"/>
          </a:xfrm>
          <a:custGeom>
            <a:avLst/>
            <a:gdLst>
              <a:gd name="connsiteX0" fmla="*/ 0 w 4912838"/>
              <a:gd name="connsiteY0" fmla="*/ 2456418 h 3473571"/>
              <a:gd name="connsiteX1" fmla="*/ 2456419 w 4912838"/>
              <a:gd name="connsiteY1" fmla="*/ 0 h 3473571"/>
              <a:gd name="connsiteX2" fmla="*/ 4493451 w 4912838"/>
              <a:gd name="connsiteY2" fmla="*/ 1083096 h 3473571"/>
              <a:gd name="connsiteX3" fmla="*/ 4912839 w 4912838"/>
              <a:gd name="connsiteY3" fmla="*/ 2456418 h 3473571"/>
              <a:gd name="connsiteX4" fmla="*/ 0 w 4912838"/>
              <a:gd name="connsiteY4" fmla="*/ 2456418 h 347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2838" h="3473571">
                <a:moveTo>
                  <a:pt x="0" y="2456418"/>
                </a:moveTo>
                <a:cubicBezTo>
                  <a:pt x="0" y="1099436"/>
                  <a:pt x="1100215" y="0"/>
                  <a:pt x="2456419" y="0"/>
                </a:cubicBezTo>
                <a:cubicBezTo>
                  <a:pt x="3304534" y="0"/>
                  <a:pt x="4052275" y="429504"/>
                  <a:pt x="4493451" y="1083096"/>
                </a:cubicBezTo>
                <a:cubicBezTo>
                  <a:pt x="4757999" y="1475251"/>
                  <a:pt x="4912839" y="1947550"/>
                  <a:pt x="4912839" y="2456418"/>
                </a:cubicBezTo>
                <a:cubicBezTo>
                  <a:pt x="4912839" y="3812622"/>
                  <a:pt x="0" y="3812622"/>
                  <a:pt x="0" y="2456418"/>
                </a:cubicBezTo>
                <a:close/>
              </a:path>
            </a:pathLst>
          </a:custGeom>
          <a:noFill/>
          <a:ln w="7779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546910" y="2610527"/>
            <a:ext cx="763896" cy="763896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944797" y="3734022"/>
            <a:ext cx="309126" cy="309126"/>
          </a:xfrm>
          <a:prstGeom prst="ellipse">
            <a:avLst/>
          </a:prstGeom>
          <a:gradFill>
            <a:gsLst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95300" dist="546100" dir="5400000" sx="89000" sy="89000" algn="t" rotWithShape="0">
              <a:srgbClr val="B9A7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rgbClr val="5D88A8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392133" y="4625502"/>
            <a:ext cx="884403" cy="884403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268857" y="4046090"/>
            <a:ext cx="280281" cy="280281"/>
          </a:xfrm>
          <a:prstGeom prst="ellipse">
            <a:avLst/>
          </a:prstGeom>
          <a:gradFill>
            <a:gsLst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95300" dist="546100" dir="5400000" sx="89000" sy="89000" algn="t" rotWithShape="0">
              <a:srgbClr val="B9A7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rgbClr val="5D88A8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084960" y="4852451"/>
            <a:ext cx="489391" cy="489393"/>
          </a:xfrm>
          <a:prstGeom prst="ellipse">
            <a:avLst/>
          </a:prstGeom>
          <a:gradFill>
            <a:gsLst>
              <a:gs pos="17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7300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95300" dist="546100" dir="5400000" sx="89000" sy="89000" algn="t" rotWithShape="0">
              <a:srgbClr val="B9A7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rgbClr val="5D88A8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417132" y="3363545"/>
            <a:ext cx="265789" cy="265789"/>
          </a:xfrm>
          <a:prstGeom prst="ellipse">
            <a:avLst/>
          </a:prstGeom>
          <a:gradFill>
            <a:gsLst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95300" dist="546100" dir="5400000" sx="89000" sy="89000" algn="t" rotWithShape="0">
              <a:srgbClr val="B9A7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rgbClr val="5D88A8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225580" y="2237359"/>
            <a:ext cx="217243" cy="217243"/>
          </a:xfrm>
          <a:prstGeom prst="ellipse">
            <a:avLst/>
          </a:prstGeom>
          <a:gradFill>
            <a:gsLst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95300" dist="546100" dir="5400000" sx="89000" sy="89000" algn="t" rotWithShape="0">
              <a:srgbClr val="B9A7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rgbClr val="5D88A8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294445" y="1454259"/>
            <a:ext cx="856105" cy="856104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502736" y="2326351"/>
            <a:ext cx="388291" cy="388291"/>
          </a:xfrm>
          <a:prstGeom prst="ellipse">
            <a:avLst/>
          </a:prstGeom>
          <a:gradFill>
            <a:gsLst>
              <a:gs pos="30000">
                <a:schemeClr val="accent1"/>
              </a:gs>
              <a:gs pos="76000">
                <a:schemeClr val="accent4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279400" dist="342900" dir="5400000" sx="88000" sy="88000" algn="t" rotWithShape="0">
              <a:schemeClr val="accent4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275923" y="1717808"/>
            <a:ext cx="810266" cy="810264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864542" y="1375413"/>
            <a:ext cx="280813" cy="280814"/>
          </a:xfrm>
          <a:prstGeom prst="ellipse">
            <a:avLst/>
          </a:prstGeom>
          <a:gradFill>
            <a:gsLst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95300" dist="546100" dir="5400000" sx="89000" sy="89000" algn="t" rotWithShape="0">
              <a:srgbClr val="B9A7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5D88A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585607" y="1704802"/>
            <a:ext cx="364688" cy="364688"/>
          </a:xfrm>
          <a:prstGeom prst="ellipse">
            <a:avLst/>
          </a:prstGeom>
          <a:gradFill>
            <a:gsLst>
              <a:gs pos="17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7300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95300" dist="546100" dir="5400000" sx="89000" sy="89000" algn="t" rotWithShape="0">
              <a:srgbClr val="B9A7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rgbClr val="5D88A8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822558" y="3093442"/>
            <a:ext cx="364780" cy="364780"/>
          </a:xfrm>
          <a:prstGeom prst="ellipse">
            <a:avLst/>
          </a:prstGeom>
          <a:gradFill>
            <a:gsLst>
              <a:gs pos="30000">
                <a:schemeClr val="accent1"/>
              </a:gs>
              <a:gs pos="76000">
                <a:schemeClr val="accent4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279400" dist="342900" dir="5400000" sx="88000" sy="88000" algn="t" rotWithShape="0">
              <a:schemeClr val="accent4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0177830" y="1997194"/>
            <a:ext cx="884402" cy="884403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0598602" y="3235558"/>
            <a:ext cx="408136" cy="408136"/>
          </a:xfrm>
          <a:prstGeom prst="ellipse">
            <a:avLst/>
          </a:prstGeom>
          <a:gradFill>
            <a:gsLst>
              <a:gs pos="17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7300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95300" dist="546100" dir="5400000" sx="89000" sy="89000" algn="t" rotWithShape="0">
              <a:srgbClr val="B9A7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5D88A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9384597" y="3605781"/>
            <a:ext cx="854830" cy="85482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8657330" y="4244988"/>
            <a:ext cx="530008" cy="530009"/>
          </a:xfrm>
          <a:prstGeom prst="ellipse">
            <a:avLst/>
          </a:prstGeom>
          <a:gradFill>
            <a:gsLst>
              <a:gs pos="17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7300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95300" dist="546100" dir="5400000" sx="89000" sy="89000" algn="t" rotWithShape="0">
              <a:srgbClr val="B9A7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rgbClr val="5D88A8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091631" y="4439272"/>
            <a:ext cx="1015701" cy="1015701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6430579" y="4374422"/>
            <a:ext cx="312366" cy="312366"/>
          </a:xfrm>
          <a:prstGeom prst="ellipse">
            <a:avLst/>
          </a:prstGeom>
          <a:gradFill>
            <a:gsLst>
              <a:gs pos="30000">
                <a:schemeClr val="accent1"/>
              </a:gs>
              <a:gs pos="76000">
                <a:schemeClr val="accent4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279400" dist="342900" dir="5400000" sx="88000" sy="88000" algn="t" rotWithShape="0">
              <a:schemeClr val="accent4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395752" y="488584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541657" y="4406096"/>
            <a:ext cx="931729" cy="931728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568939" y="470268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199371" y="4777845"/>
            <a:ext cx="8002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个性化</a:t>
            </a:r>
          </a:p>
        </p:txBody>
      </p:sp>
      <p:sp>
        <p:nvSpPr>
          <p:cNvPr id="70" name="矩形 69"/>
          <p:cNvSpPr/>
          <p:nvPr/>
        </p:nvSpPr>
        <p:spPr>
          <a:xfrm>
            <a:off x="9373430" y="386391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528749" y="282319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283915" y="170160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242475" y="195366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181450" y="228532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4029752" y="1726606"/>
            <a:ext cx="795088" cy="795088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988715" y="1943999"/>
            <a:ext cx="877163" cy="36933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lt1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89" name="椭圆 88"/>
          <p:cNvSpPr/>
          <p:nvPr/>
        </p:nvSpPr>
        <p:spPr>
          <a:xfrm>
            <a:off x="7313408" y="3605781"/>
            <a:ext cx="520155" cy="520153"/>
          </a:xfrm>
          <a:prstGeom prst="ellipse">
            <a:avLst/>
          </a:prstGeom>
          <a:gradFill>
            <a:gsLst>
              <a:gs pos="1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95300" dist="546100" dir="5400000" sx="89000" sy="89000" algn="t" rotWithShape="0">
              <a:srgbClr val="B9A7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rgbClr val="5D88A8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3101894" y="3507205"/>
            <a:ext cx="861198" cy="861198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chemeClr val="accent4"/>
              </a:gs>
              <a:gs pos="92000">
                <a:schemeClr val="accent2"/>
              </a:gs>
            </a:gsLst>
            <a:path path="circle">
              <a:fillToRect r="100000" b="100000"/>
            </a:path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093912" y="376597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prstClr val="white"/>
                </a:solidFill>
                <a:cs typeface="+mn-ea"/>
                <a:sym typeface="+mn-lt"/>
              </a:rPr>
              <a:t>关键词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业绩完成情况</a:t>
            </a:r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979085339"/>
              </p:ext>
            </p:extLst>
          </p:nvPr>
        </p:nvGraphicFramePr>
        <p:xfrm>
          <a:off x="546100" y="2182413"/>
          <a:ext cx="5996829" cy="385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692"/>
          <p:cNvSpPr txBox="1"/>
          <p:nvPr/>
        </p:nvSpPr>
        <p:spPr>
          <a:xfrm>
            <a:off x="7285241" y="1403491"/>
            <a:ext cx="2431756" cy="5388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</a:lvl1pPr>
          </a:lstStyle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全年销售额突破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34066" y="2978159"/>
            <a:ext cx="3940295" cy="1507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85241" y="1891493"/>
            <a:ext cx="35318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128,586,300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34066" y="4895915"/>
            <a:ext cx="3940295" cy="78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请填入您的内容，或复制内容后点击右键选择只保留文本来粘贴您的内容。</a:t>
            </a:r>
          </a:p>
        </p:txBody>
      </p:sp>
      <p:sp>
        <p:nvSpPr>
          <p:cNvPr id="8" name="矩形 7"/>
          <p:cNvSpPr/>
          <p:nvPr/>
        </p:nvSpPr>
        <p:spPr>
          <a:xfrm>
            <a:off x="1642726" y="1622092"/>
            <a:ext cx="3803576" cy="4127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600" dirty="0">
                <a:solidFill>
                  <a:schemeClr val="bg1"/>
                </a:solidFill>
                <a:cs typeface="+mn-ea"/>
                <a:sym typeface="+mn-lt"/>
              </a:rPr>
              <a:t>点击输入图表标题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各指标完成情况</a:t>
            </a:r>
          </a:p>
        </p:txBody>
      </p:sp>
      <p:sp>
        <p:nvSpPr>
          <p:cNvPr id="3" name="矩形 6"/>
          <p:cNvSpPr/>
          <p:nvPr/>
        </p:nvSpPr>
        <p:spPr>
          <a:xfrm>
            <a:off x="694265" y="1365346"/>
            <a:ext cx="2790867" cy="3681893"/>
          </a:xfrm>
          <a:custGeom>
            <a:avLst/>
            <a:gdLst>
              <a:gd name="connsiteX0" fmla="*/ 108000 w 2613291"/>
              <a:gd name="connsiteY0" fmla="*/ 0 h 3447622"/>
              <a:gd name="connsiteX1" fmla="*/ 2505291 w 2613291"/>
              <a:gd name="connsiteY1" fmla="*/ 0 h 3447622"/>
              <a:gd name="connsiteX2" fmla="*/ 2613291 w 2613291"/>
              <a:gd name="connsiteY2" fmla="*/ 108000 h 3447622"/>
              <a:gd name="connsiteX3" fmla="*/ 2613291 w 2613291"/>
              <a:gd name="connsiteY3" fmla="*/ 3339622 h 3447622"/>
              <a:gd name="connsiteX4" fmla="*/ 2505291 w 2613291"/>
              <a:gd name="connsiteY4" fmla="*/ 3447622 h 3447622"/>
              <a:gd name="connsiteX5" fmla="*/ 108000 w 2613291"/>
              <a:gd name="connsiteY5" fmla="*/ 3447622 h 3447622"/>
              <a:gd name="connsiteX6" fmla="*/ 0 w 2613291"/>
              <a:gd name="connsiteY6" fmla="*/ 3339622 h 3447622"/>
              <a:gd name="connsiteX7" fmla="*/ 0 w 2613291"/>
              <a:gd name="connsiteY7" fmla="*/ 108000 h 3447622"/>
              <a:gd name="connsiteX8" fmla="*/ 108000 w 2613291"/>
              <a:gd name="connsiteY8" fmla="*/ 0 h 344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3291" h="3447622">
                <a:moveTo>
                  <a:pt x="108000" y="0"/>
                </a:moveTo>
                <a:lnTo>
                  <a:pt x="2505291" y="0"/>
                </a:lnTo>
                <a:cubicBezTo>
                  <a:pt x="2564907" y="0"/>
                  <a:pt x="2613291" y="48384"/>
                  <a:pt x="2613291" y="108000"/>
                </a:cubicBezTo>
                <a:lnTo>
                  <a:pt x="2613291" y="3339622"/>
                </a:lnTo>
                <a:cubicBezTo>
                  <a:pt x="2613291" y="3399238"/>
                  <a:pt x="2564907" y="3447622"/>
                  <a:pt x="2505291" y="3447622"/>
                </a:cubicBezTo>
                <a:lnTo>
                  <a:pt x="108000" y="3447622"/>
                </a:lnTo>
                <a:cubicBezTo>
                  <a:pt x="48384" y="3447622"/>
                  <a:pt x="0" y="3399238"/>
                  <a:pt x="0" y="3339622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noFill/>
          <a:ln w="0">
            <a:gradFill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228918" y="2660527"/>
            <a:ext cx="1721562" cy="1721560"/>
          </a:xfrm>
          <a:prstGeom prst="ellipse">
            <a:avLst/>
          </a:prstGeom>
          <a:noFill/>
          <a:ln w="127000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283463" y="2317150"/>
          <a:ext cx="3612472" cy="240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7"/>
          <p:cNvSpPr/>
          <p:nvPr/>
        </p:nvSpPr>
        <p:spPr>
          <a:xfrm>
            <a:off x="3699185" y="1365346"/>
            <a:ext cx="2790867" cy="3681893"/>
          </a:xfrm>
          <a:custGeom>
            <a:avLst/>
            <a:gdLst>
              <a:gd name="connsiteX0" fmla="*/ 108000 w 2613291"/>
              <a:gd name="connsiteY0" fmla="*/ 0 h 3447622"/>
              <a:gd name="connsiteX1" fmla="*/ 2505291 w 2613291"/>
              <a:gd name="connsiteY1" fmla="*/ 0 h 3447622"/>
              <a:gd name="connsiteX2" fmla="*/ 2613291 w 2613291"/>
              <a:gd name="connsiteY2" fmla="*/ 108000 h 3447622"/>
              <a:gd name="connsiteX3" fmla="*/ 2613291 w 2613291"/>
              <a:gd name="connsiteY3" fmla="*/ 3339622 h 3447622"/>
              <a:gd name="connsiteX4" fmla="*/ 2505291 w 2613291"/>
              <a:gd name="connsiteY4" fmla="*/ 3447622 h 3447622"/>
              <a:gd name="connsiteX5" fmla="*/ 108000 w 2613291"/>
              <a:gd name="connsiteY5" fmla="*/ 3447622 h 3447622"/>
              <a:gd name="connsiteX6" fmla="*/ 0 w 2613291"/>
              <a:gd name="connsiteY6" fmla="*/ 3339622 h 3447622"/>
              <a:gd name="connsiteX7" fmla="*/ 0 w 2613291"/>
              <a:gd name="connsiteY7" fmla="*/ 108000 h 3447622"/>
              <a:gd name="connsiteX8" fmla="*/ 108000 w 2613291"/>
              <a:gd name="connsiteY8" fmla="*/ 0 h 344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3291" h="3447622">
                <a:moveTo>
                  <a:pt x="108000" y="0"/>
                </a:moveTo>
                <a:lnTo>
                  <a:pt x="2505291" y="0"/>
                </a:lnTo>
                <a:cubicBezTo>
                  <a:pt x="2564907" y="0"/>
                  <a:pt x="2613291" y="48384"/>
                  <a:pt x="2613291" y="108000"/>
                </a:cubicBezTo>
                <a:lnTo>
                  <a:pt x="2613291" y="3339622"/>
                </a:lnTo>
                <a:cubicBezTo>
                  <a:pt x="2613291" y="3399238"/>
                  <a:pt x="2564907" y="3447622"/>
                  <a:pt x="2505291" y="3447622"/>
                </a:cubicBezTo>
                <a:lnTo>
                  <a:pt x="108000" y="3447622"/>
                </a:lnTo>
                <a:cubicBezTo>
                  <a:pt x="48384" y="3447622"/>
                  <a:pt x="0" y="3399238"/>
                  <a:pt x="0" y="3339622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noFill/>
          <a:ln w="0">
            <a:gradFill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6704103" y="1365346"/>
            <a:ext cx="4793630" cy="3681893"/>
          </a:xfrm>
          <a:custGeom>
            <a:avLst/>
            <a:gdLst>
              <a:gd name="connsiteX0" fmla="*/ 108000 w 4488623"/>
              <a:gd name="connsiteY0" fmla="*/ 0 h 3447622"/>
              <a:gd name="connsiteX1" fmla="*/ 4380622 w 4488623"/>
              <a:gd name="connsiteY1" fmla="*/ 0 h 3447622"/>
              <a:gd name="connsiteX2" fmla="*/ 4488623 w 4488623"/>
              <a:gd name="connsiteY2" fmla="*/ 108000 h 3447622"/>
              <a:gd name="connsiteX3" fmla="*/ 4488623 w 4488623"/>
              <a:gd name="connsiteY3" fmla="*/ 3339622 h 3447622"/>
              <a:gd name="connsiteX4" fmla="*/ 4380622 w 4488623"/>
              <a:gd name="connsiteY4" fmla="*/ 3447622 h 3447622"/>
              <a:gd name="connsiteX5" fmla="*/ 108000 w 4488623"/>
              <a:gd name="connsiteY5" fmla="*/ 3447622 h 3447622"/>
              <a:gd name="connsiteX6" fmla="*/ 0 w 4488623"/>
              <a:gd name="connsiteY6" fmla="*/ 3339622 h 3447622"/>
              <a:gd name="connsiteX7" fmla="*/ 0 w 4488623"/>
              <a:gd name="connsiteY7" fmla="*/ 108000 h 3447622"/>
              <a:gd name="connsiteX8" fmla="*/ 108000 w 4488623"/>
              <a:gd name="connsiteY8" fmla="*/ 0 h 344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8623" h="3447622">
                <a:moveTo>
                  <a:pt x="108000" y="0"/>
                </a:moveTo>
                <a:lnTo>
                  <a:pt x="4380622" y="0"/>
                </a:lnTo>
                <a:cubicBezTo>
                  <a:pt x="4440239" y="0"/>
                  <a:pt x="4488623" y="48384"/>
                  <a:pt x="4488623" y="108000"/>
                </a:cubicBezTo>
                <a:lnTo>
                  <a:pt x="4488623" y="3339622"/>
                </a:lnTo>
                <a:cubicBezTo>
                  <a:pt x="4488623" y="3399238"/>
                  <a:pt x="4440239" y="3447622"/>
                  <a:pt x="4380622" y="3447622"/>
                </a:cubicBezTo>
                <a:lnTo>
                  <a:pt x="108000" y="3447622"/>
                </a:lnTo>
                <a:cubicBezTo>
                  <a:pt x="48384" y="3447622"/>
                  <a:pt x="0" y="3399238"/>
                  <a:pt x="0" y="3339622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noFill/>
          <a:ln w="0">
            <a:gradFill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6813508" y="1639188"/>
          <a:ext cx="4574821" cy="330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3862944" y="2120783"/>
          <a:ext cx="2463349" cy="282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51248" y="155835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用户追加投资</a:t>
            </a:r>
            <a:endParaRPr lang="en-US" altLang="zh-CN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1248" y="1951721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26.5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61085" y="155835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用户每月交易额度</a:t>
            </a:r>
            <a:endParaRPr lang="en-US" altLang="zh-CN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61084" y="195172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高速增长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56165" y="155835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月均交易额</a:t>
            </a:r>
            <a:endParaRPr lang="en-US" altLang="zh-CN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6165" y="1951721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10.44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亿元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33"/>
          <p:cNvSpPr/>
          <p:nvPr/>
        </p:nvSpPr>
        <p:spPr>
          <a:xfrm>
            <a:off x="694311" y="5110337"/>
            <a:ext cx="2540284" cy="1299850"/>
          </a:xfrm>
          <a:custGeom>
            <a:avLst/>
            <a:gdLst>
              <a:gd name="connsiteX0" fmla="*/ 108000 w 2378652"/>
              <a:gd name="connsiteY0" fmla="*/ 0 h 1217143"/>
              <a:gd name="connsiteX1" fmla="*/ 2270652 w 2378652"/>
              <a:gd name="connsiteY1" fmla="*/ 0 h 1217143"/>
              <a:gd name="connsiteX2" fmla="*/ 2378652 w 2378652"/>
              <a:gd name="connsiteY2" fmla="*/ 108000 h 1217143"/>
              <a:gd name="connsiteX3" fmla="*/ 2378652 w 2378652"/>
              <a:gd name="connsiteY3" fmla="*/ 1109143 h 1217143"/>
              <a:gd name="connsiteX4" fmla="*/ 2270652 w 2378652"/>
              <a:gd name="connsiteY4" fmla="*/ 1217143 h 1217143"/>
              <a:gd name="connsiteX5" fmla="*/ 108000 w 2378652"/>
              <a:gd name="connsiteY5" fmla="*/ 1217143 h 1217143"/>
              <a:gd name="connsiteX6" fmla="*/ 0 w 2378652"/>
              <a:gd name="connsiteY6" fmla="*/ 1109143 h 1217143"/>
              <a:gd name="connsiteX7" fmla="*/ 0 w 2378652"/>
              <a:gd name="connsiteY7" fmla="*/ 108000 h 1217143"/>
              <a:gd name="connsiteX8" fmla="*/ 108000 w 2378652"/>
              <a:gd name="connsiteY8" fmla="*/ 0 h 12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652" h="1217143">
                <a:moveTo>
                  <a:pt x="108000" y="0"/>
                </a:moveTo>
                <a:lnTo>
                  <a:pt x="2270652" y="0"/>
                </a:lnTo>
                <a:cubicBezTo>
                  <a:pt x="2330268" y="0"/>
                  <a:pt x="2378652" y="48384"/>
                  <a:pt x="2378652" y="108000"/>
                </a:cubicBezTo>
                <a:lnTo>
                  <a:pt x="2378652" y="1109143"/>
                </a:lnTo>
                <a:cubicBezTo>
                  <a:pt x="2378652" y="1168759"/>
                  <a:pt x="2330268" y="1217143"/>
                  <a:pt x="2270652" y="1217143"/>
                </a:cubicBezTo>
                <a:lnTo>
                  <a:pt x="108000" y="1217143"/>
                </a:lnTo>
                <a:cubicBezTo>
                  <a:pt x="48384" y="1217143"/>
                  <a:pt x="0" y="1168759"/>
                  <a:pt x="0" y="1109143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noFill/>
          <a:ln w="0">
            <a:gradFill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矩形 34"/>
          <p:cNvSpPr/>
          <p:nvPr/>
        </p:nvSpPr>
        <p:spPr>
          <a:xfrm>
            <a:off x="3462611" y="5110337"/>
            <a:ext cx="2526363" cy="1299850"/>
          </a:xfrm>
          <a:custGeom>
            <a:avLst/>
            <a:gdLst>
              <a:gd name="connsiteX0" fmla="*/ 108000 w 2365617"/>
              <a:gd name="connsiteY0" fmla="*/ 0 h 1217143"/>
              <a:gd name="connsiteX1" fmla="*/ 2257617 w 2365617"/>
              <a:gd name="connsiteY1" fmla="*/ 0 h 1217143"/>
              <a:gd name="connsiteX2" fmla="*/ 2365617 w 2365617"/>
              <a:gd name="connsiteY2" fmla="*/ 108000 h 1217143"/>
              <a:gd name="connsiteX3" fmla="*/ 2365617 w 2365617"/>
              <a:gd name="connsiteY3" fmla="*/ 1109143 h 1217143"/>
              <a:gd name="connsiteX4" fmla="*/ 2257617 w 2365617"/>
              <a:gd name="connsiteY4" fmla="*/ 1217143 h 1217143"/>
              <a:gd name="connsiteX5" fmla="*/ 108000 w 2365617"/>
              <a:gd name="connsiteY5" fmla="*/ 1217143 h 1217143"/>
              <a:gd name="connsiteX6" fmla="*/ 0 w 2365617"/>
              <a:gd name="connsiteY6" fmla="*/ 1109143 h 1217143"/>
              <a:gd name="connsiteX7" fmla="*/ 0 w 2365617"/>
              <a:gd name="connsiteY7" fmla="*/ 108000 h 1217143"/>
              <a:gd name="connsiteX8" fmla="*/ 108000 w 2365617"/>
              <a:gd name="connsiteY8" fmla="*/ 0 h 12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5617" h="1217143">
                <a:moveTo>
                  <a:pt x="108000" y="0"/>
                </a:moveTo>
                <a:lnTo>
                  <a:pt x="2257617" y="0"/>
                </a:lnTo>
                <a:cubicBezTo>
                  <a:pt x="2317233" y="0"/>
                  <a:pt x="2365617" y="48384"/>
                  <a:pt x="2365617" y="108000"/>
                </a:cubicBezTo>
                <a:lnTo>
                  <a:pt x="2365617" y="1109143"/>
                </a:lnTo>
                <a:cubicBezTo>
                  <a:pt x="2365617" y="1168759"/>
                  <a:pt x="2317233" y="1217143"/>
                  <a:pt x="2257617" y="1217143"/>
                </a:cubicBezTo>
                <a:lnTo>
                  <a:pt x="108000" y="1217143"/>
                </a:lnTo>
                <a:cubicBezTo>
                  <a:pt x="48384" y="1217143"/>
                  <a:pt x="0" y="1168759"/>
                  <a:pt x="0" y="1109143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noFill/>
          <a:ln w="0">
            <a:gradFill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矩形 35"/>
          <p:cNvSpPr/>
          <p:nvPr/>
        </p:nvSpPr>
        <p:spPr>
          <a:xfrm>
            <a:off x="6216991" y="5110337"/>
            <a:ext cx="2526363" cy="1299850"/>
          </a:xfrm>
          <a:custGeom>
            <a:avLst/>
            <a:gdLst>
              <a:gd name="connsiteX0" fmla="*/ 108000 w 2365617"/>
              <a:gd name="connsiteY0" fmla="*/ 0 h 1217143"/>
              <a:gd name="connsiteX1" fmla="*/ 2257616 w 2365617"/>
              <a:gd name="connsiteY1" fmla="*/ 0 h 1217143"/>
              <a:gd name="connsiteX2" fmla="*/ 2365617 w 2365617"/>
              <a:gd name="connsiteY2" fmla="*/ 108000 h 1217143"/>
              <a:gd name="connsiteX3" fmla="*/ 2365617 w 2365617"/>
              <a:gd name="connsiteY3" fmla="*/ 1109143 h 1217143"/>
              <a:gd name="connsiteX4" fmla="*/ 2257616 w 2365617"/>
              <a:gd name="connsiteY4" fmla="*/ 1217143 h 1217143"/>
              <a:gd name="connsiteX5" fmla="*/ 108000 w 2365617"/>
              <a:gd name="connsiteY5" fmla="*/ 1217143 h 1217143"/>
              <a:gd name="connsiteX6" fmla="*/ 0 w 2365617"/>
              <a:gd name="connsiteY6" fmla="*/ 1109143 h 1217143"/>
              <a:gd name="connsiteX7" fmla="*/ 0 w 2365617"/>
              <a:gd name="connsiteY7" fmla="*/ 108000 h 1217143"/>
              <a:gd name="connsiteX8" fmla="*/ 108000 w 2365617"/>
              <a:gd name="connsiteY8" fmla="*/ 0 h 12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5617" h="1217143">
                <a:moveTo>
                  <a:pt x="108000" y="0"/>
                </a:moveTo>
                <a:lnTo>
                  <a:pt x="2257616" y="0"/>
                </a:lnTo>
                <a:cubicBezTo>
                  <a:pt x="2317233" y="0"/>
                  <a:pt x="2365617" y="48384"/>
                  <a:pt x="2365617" y="108000"/>
                </a:cubicBezTo>
                <a:lnTo>
                  <a:pt x="2365617" y="1109143"/>
                </a:lnTo>
                <a:cubicBezTo>
                  <a:pt x="2365617" y="1168759"/>
                  <a:pt x="2317233" y="1217143"/>
                  <a:pt x="2257616" y="1217143"/>
                </a:cubicBezTo>
                <a:lnTo>
                  <a:pt x="108000" y="1217143"/>
                </a:lnTo>
                <a:cubicBezTo>
                  <a:pt x="48384" y="1217143"/>
                  <a:pt x="0" y="1168759"/>
                  <a:pt x="0" y="1109143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noFill/>
          <a:ln w="0">
            <a:gradFill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89087" y="535747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累计交易额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89087" y="5670011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249.3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亿元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矩形 36"/>
          <p:cNvSpPr/>
          <p:nvPr/>
        </p:nvSpPr>
        <p:spPr>
          <a:xfrm>
            <a:off x="8957407" y="5110337"/>
            <a:ext cx="2540281" cy="1299850"/>
          </a:xfrm>
          <a:custGeom>
            <a:avLst/>
            <a:gdLst>
              <a:gd name="connsiteX0" fmla="*/ 108001 w 2378649"/>
              <a:gd name="connsiteY0" fmla="*/ 0 h 1217143"/>
              <a:gd name="connsiteX1" fmla="*/ 2270648 w 2378649"/>
              <a:gd name="connsiteY1" fmla="*/ 0 h 1217143"/>
              <a:gd name="connsiteX2" fmla="*/ 2378649 w 2378649"/>
              <a:gd name="connsiteY2" fmla="*/ 108000 h 1217143"/>
              <a:gd name="connsiteX3" fmla="*/ 2378649 w 2378649"/>
              <a:gd name="connsiteY3" fmla="*/ 1109143 h 1217143"/>
              <a:gd name="connsiteX4" fmla="*/ 2270648 w 2378649"/>
              <a:gd name="connsiteY4" fmla="*/ 1217143 h 1217143"/>
              <a:gd name="connsiteX5" fmla="*/ 108001 w 2378649"/>
              <a:gd name="connsiteY5" fmla="*/ 1217143 h 1217143"/>
              <a:gd name="connsiteX6" fmla="*/ 0 w 2378649"/>
              <a:gd name="connsiteY6" fmla="*/ 1109143 h 1217143"/>
              <a:gd name="connsiteX7" fmla="*/ 0 w 2378649"/>
              <a:gd name="connsiteY7" fmla="*/ 108000 h 1217143"/>
              <a:gd name="connsiteX8" fmla="*/ 108001 w 2378649"/>
              <a:gd name="connsiteY8" fmla="*/ 0 h 12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8649" h="1217143">
                <a:moveTo>
                  <a:pt x="108001" y="0"/>
                </a:moveTo>
                <a:lnTo>
                  <a:pt x="2270648" y="0"/>
                </a:lnTo>
                <a:cubicBezTo>
                  <a:pt x="2330265" y="0"/>
                  <a:pt x="2378649" y="48384"/>
                  <a:pt x="2378649" y="108000"/>
                </a:cubicBezTo>
                <a:lnTo>
                  <a:pt x="2378649" y="1109143"/>
                </a:lnTo>
                <a:cubicBezTo>
                  <a:pt x="2378649" y="1168759"/>
                  <a:pt x="2330265" y="1217143"/>
                  <a:pt x="2270648" y="1217143"/>
                </a:cubicBezTo>
                <a:lnTo>
                  <a:pt x="108001" y="1217143"/>
                </a:lnTo>
                <a:cubicBezTo>
                  <a:pt x="48384" y="1217143"/>
                  <a:pt x="0" y="1168759"/>
                  <a:pt x="0" y="1109143"/>
                </a:cubicBezTo>
                <a:lnTo>
                  <a:pt x="0" y="108000"/>
                </a:lnTo>
                <a:cubicBezTo>
                  <a:pt x="0" y="48384"/>
                  <a:pt x="48384" y="0"/>
                  <a:pt x="108001" y="0"/>
                </a:cubicBezTo>
              </a:path>
            </a:pathLst>
          </a:custGeom>
          <a:noFill/>
          <a:ln w="0">
            <a:gradFill>
              <a:gsLst>
                <a:gs pos="0">
                  <a:schemeClr val="accent2">
                    <a:alpha val="80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62409" y="53574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使用天数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62409" y="5670011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637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天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11769" y="53574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活跃用户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111769" y="5670011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83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万人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775024" y="535747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人均投资额度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775024" y="5670011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15673</a:t>
            </a: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元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E3E0D63D-FFEA-4252-817B-A2ABD84331CD}"/>
              </a:ext>
            </a:extLst>
          </p:cNvPr>
          <p:cNvGrpSpPr/>
          <p:nvPr/>
        </p:nvGrpSpPr>
        <p:grpSpPr>
          <a:xfrm>
            <a:off x="6425961" y="5444148"/>
            <a:ext cx="584448" cy="584457"/>
            <a:chOff x="6676106" y="7311024"/>
            <a:chExt cx="834374" cy="834388"/>
          </a:xfr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8100000" scaled="1"/>
          </a:gradFill>
        </p:grpSpPr>
        <p:sp>
          <p:nvSpPr>
            <p:cNvPr id="108" name="图形 75">
              <a:extLst>
                <a:ext uri="{FF2B5EF4-FFF2-40B4-BE49-F238E27FC236}">
                  <a16:creationId xmlns:a16="http://schemas.microsoft.com/office/drawing/2014/main" id="{4DF5A2DA-370C-4669-A8D0-7D95A16354B2}"/>
                </a:ext>
              </a:extLst>
            </p:cNvPr>
            <p:cNvSpPr/>
            <p:nvPr/>
          </p:nvSpPr>
          <p:spPr>
            <a:xfrm>
              <a:off x="7119044" y="7930750"/>
              <a:ext cx="45201" cy="47947"/>
            </a:xfrm>
            <a:custGeom>
              <a:avLst/>
              <a:gdLst>
                <a:gd name="connsiteX0" fmla="*/ 45202 w 45201"/>
                <a:gd name="connsiteY0" fmla="*/ 2347 h 47947"/>
                <a:gd name="connsiteX1" fmla="*/ 35058 w 45201"/>
                <a:gd name="connsiteY1" fmla="*/ 0 h 47947"/>
                <a:gd name="connsiteX2" fmla="*/ 0 w 45201"/>
                <a:gd name="connsiteY2" fmla="*/ 26313 h 47947"/>
                <a:gd name="connsiteX3" fmla="*/ 36078 w 45201"/>
                <a:gd name="connsiteY3" fmla="*/ 47948 h 4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01" h="47947">
                  <a:moveTo>
                    <a:pt x="45202" y="2347"/>
                  </a:moveTo>
                  <a:lnTo>
                    <a:pt x="35058" y="0"/>
                  </a:lnTo>
                  <a:lnTo>
                    <a:pt x="0" y="26313"/>
                  </a:lnTo>
                  <a:lnTo>
                    <a:pt x="36078" y="47948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图形 75">
              <a:extLst>
                <a:ext uri="{FF2B5EF4-FFF2-40B4-BE49-F238E27FC236}">
                  <a16:creationId xmlns:a16="http://schemas.microsoft.com/office/drawing/2014/main" id="{B3672E32-DFA5-4EE7-9D42-DF59DE1B6585}"/>
                </a:ext>
              </a:extLst>
            </p:cNvPr>
            <p:cNvSpPr/>
            <p:nvPr/>
          </p:nvSpPr>
          <p:spPr>
            <a:xfrm>
              <a:off x="7066636" y="7975172"/>
              <a:ext cx="53313" cy="40754"/>
            </a:xfrm>
            <a:custGeom>
              <a:avLst/>
              <a:gdLst>
                <a:gd name="connsiteX0" fmla="*/ 45053 w 53313"/>
                <a:gd name="connsiteY0" fmla="*/ 40755 h 40754"/>
                <a:gd name="connsiteX1" fmla="*/ 53314 w 53313"/>
                <a:gd name="connsiteY1" fmla="*/ 15993 h 40754"/>
                <a:gd name="connsiteX2" fmla="*/ 26657 w 53313"/>
                <a:gd name="connsiteY2" fmla="*/ 0 h 40754"/>
                <a:gd name="connsiteX3" fmla="*/ 0 w 53313"/>
                <a:gd name="connsiteY3" fmla="*/ 15993 h 40754"/>
                <a:gd name="connsiteX4" fmla="*/ 8259 w 53313"/>
                <a:gd name="connsiteY4" fmla="*/ 40755 h 4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13" h="40754">
                  <a:moveTo>
                    <a:pt x="45053" y="40755"/>
                  </a:moveTo>
                  <a:lnTo>
                    <a:pt x="53314" y="15993"/>
                  </a:lnTo>
                  <a:lnTo>
                    <a:pt x="26657" y="0"/>
                  </a:lnTo>
                  <a:lnTo>
                    <a:pt x="0" y="15993"/>
                  </a:lnTo>
                  <a:lnTo>
                    <a:pt x="8259" y="40755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图形 75">
              <a:extLst>
                <a:ext uri="{FF2B5EF4-FFF2-40B4-BE49-F238E27FC236}">
                  <a16:creationId xmlns:a16="http://schemas.microsoft.com/office/drawing/2014/main" id="{3611334D-C627-4A9B-9B3B-51FA885D506B}"/>
                </a:ext>
              </a:extLst>
            </p:cNvPr>
            <p:cNvSpPr/>
            <p:nvPr/>
          </p:nvSpPr>
          <p:spPr>
            <a:xfrm>
              <a:off x="7050136" y="7892383"/>
              <a:ext cx="86314" cy="48032"/>
            </a:xfrm>
            <a:custGeom>
              <a:avLst/>
              <a:gdLst>
                <a:gd name="connsiteX0" fmla="*/ 86315 w 86314"/>
                <a:gd name="connsiteY0" fmla="*/ 15664 h 48032"/>
                <a:gd name="connsiteX1" fmla="*/ 86315 w 86314"/>
                <a:gd name="connsiteY1" fmla="*/ 0 h 48032"/>
                <a:gd name="connsiteX2" fmla="*/ 43157 w 86314"/>
                <a:gd name="connsiteY2" fmla="*/ 8471 h 48032"/>
                <a:gd name="connsiteX3" fmla="*/ 0 w 86314"/>
                <a:gd name="connsiteY3" fmla="*/ 0 h 48032"/>
                <a:gd name="connsiteX4" fmla="*/ 0 w 86314"/>
                <a:gd name="connsiteY4" fmla="*/ 15664 h 48032"/>
                <a:gd name="connsiteX5" fmla="*/ 43157 w 86314"/>
                <a:gd name="connsiteY5" fmla="*/ 48032 h 4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14" h="48032">
                  <a:moveTo>
                    <a:pt x="86315" y="15664"/>
                  </a:moveTo>
                  <a:lnTo>
                    <a:pt x="86315" y="0"/>
                  </a:lnTo>
                  <a:cubicBezTo>
                    <a:pt x="72983" y="5422"/>
                    <a:pt x="58421" y="8471"/>
                    <a:pt x="43157" y="8471"/>
                  </a:cubicBezTo>
                  <a:cubicBezTo>
                    <a:pt x="27894" y="8471"/>
                    <a:pt x="13339" y="5422"/>
                    <a:pt x="0" y="0"/>
                  </a:cubicBezTo>
                  <a:lnTo>
                    <a:pt x="0" y="15664"/>
                  </a:lnTo>
                  <a:lnTo>
                    <a:pt x="43157" y="48032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图形 75">
              <a:extLst>
                <a:ext uri="{FF2B5EF4-FFF2-40B4-BE49-F238E27FC236}">
                  <a16:creationId xmlns:a16="http://schemas.microsoft.com/office/drawing/2014/main" id="{3EEF7FED-07CF-40D7-AEF9-3EF135F343C0}"/>
                </a:ext>
              </a:extLst>
            </p:cNvPr>
            <p:cNvSpPr/>
            <p:nvPr/>
          </p:nvSpPr>
          <p:spPr>
            <a:xfrm>
              <a:off x="7006979" y="7691038"/>
              <a:ext cx="172629" cy="181030"/>
            </a:xfrm>
            <a:custGeom>
              <a:avLst/>
              <a:gdLst>
                <a:gd name="connsiteX0" fmla="*/ 172629 w 172629"/>
                <a:gd name="connsiteY0" fmla="*/ 22787 h 181030"/>
                <a:gd name="connsiteX1" fmla="*/ 149351 w 172629"/>
                <a:gd name="connsiteY1" fmla="*/ 22787 h 181030"/>
                <a:gd name="connsiteX2" fmla="*/ 137958 w 172629"/>
                <a:gd name="connsiteY2" fmla="*/ 0 h 181030"/>
                <a:gd name="connsiteX3" fmla="*/ 48840 w 172629"/>
                <a:gd name="connsiteY3" fmla="*/ 22787 h 181030"/>
                <a:gd name="connsiteX4" fmla="*/ 0 w 172629"/>
                <a:gd name="connsiteY4" fmla="*/ 22787 h 181030"/>
                <a:gd name="connsiteX5" fmla="*/ 0 w 172629"/>
                <a:gd name="connsiteY5" fmla="*/ 94716 h 181030"/>
                <a:gd name="connsiteX6" fmla="*/ 86315 w 172629"/>
                <a:gd name="connsiteY6" fmla="*/ 181031 h 181030"/>
                <a:gd name="connsiteX7" fmla="*/ 172629 w 172629"/>
                <a:gd name="connsiteY7" fmla="*/ 94716 h 1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629" h="181030">
                  <a:moveTo>
                    <a:pt x="172629" y="22787"/>
                  </a:moveTo>
                  <a:lnTo>
                    <a:pt x="149351" y="22787"/>
                  </a:lnTo>
                  <a:lnTo>
                    <a:pt x="137958" y="0"/>
                  </a:lnTo>
                  <a:cubicBezTo>
                    <a:pt x="110682" y="14949"/>
                    <a:pt x="80176" y="22787"/>
                    <a:pt x="48840" y="22787"/>
                  </a:cubicBezTo>
                  <a:lnTo>
                    <a:pt x="0" y="22787"/>
                  </a:lnTo>
                  <a:lnTo>
                    <a:pt x="0" y="94716"/>
                  </a:lnTo>
                  <a:cubicBezTo>
                    <a:pt x="0" y="142320"/>
                    <a:pt x="38710" y="181031"/>
                    <a:pt x="86315" y="181031"/>
                  </a:cubicBezTo>
                  <a:cubicBezTo>
                    <a:pt x="133919" y="181031"/>
                    <a:pt x="172629" y="142320"/>
                    <a:pt x="172629" y="94716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图形 75">
              <a:extLst>
                <a:ext uri="{FF2B5EF4-FFF2-40B4-BE49-F238E27FC236}">
                  <a16:creationId xmlns:a16="http://schemas.microsoft.com/office/drawing/2014/main" id="{B608D4AD-A847-4840-BE31-5A2CA4951D2A}"/>
                </a:ext>
              </a:extLst>
            </p:cNvPr>
            <p:cNvSpPr/>
            <p:nvPr/>
          </p:nvSpPr>
          <p:spPr>
            <a:xfrm>
              <a:off x="6819963" y="7867827"/>
              <a:ext cx="57543" cy="33013"/>
            </a:xfrm>
            <a:custGeom>
              <a:avLst/>
              <a:gdLst>
                <a:gd name="connsiteX0" fmla="*/ 0 w 57543"/>
                <a:gd name="connsiteY0" fmla="*/ 0 h 33013"/>
                <a:gd name="connsiteX1" fmla="*/ 0 w 57543"/>
                <a:gd name="connsiteY1" fmla="*/ 14659 h 33013"/>
                <a:gd name="connsiteX2" fmla="*/ 28772 w 57543"/>
                <a:gd name="connsiteY2" fmla="*/ 33014 h 33013"/>
                <a:gd name="connsiteX3" fmla="*/ 57543 w 57543"/>
                <a:gd name="connsiteY3" fmla="*/ 14659 h 33013"/>
                <a:gd name="connsiteX4" fmla="*/ 57543 w 57543"/>
                <a:gd name="connsiteY4" fmla="*/ 0 h 33013"/>
                <a:gd name="connsiteX5" fmla="*/ 28772 w 57543"/>
                <a:gd name="connsiteY5" fmla="*/ 4242 h 33013"/>
                <a:gd name="connsiteX6" fmla="*/ 0 w 57543"/>
                <a:gd name="connsiteY6" fmla="*/ 0 h 3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3" h="33013">
                  <a:moveTo>
                    <a:pt x="0" y="0"/>
                  </a:moveTo>
                  <a:lnTo>
                    <a:pt x="0" y="14659"/>
                  </a:lnTo>
                  <a:cubicBezTo>
                    <a:pt x="3568" y="20165"/>
                    <a:pt x="13480" y="33014"/>
                    <a:pt x="28772" y="33014"/>
                  </a:cubicBezTo>
                  <a:cubicBezTo>
                    <a:pt x="44064" y="33014"/>
                    <a:pt x="53976" y="20165"/>
                    <a:pt x="57543" y="14659"/>
                  </a:cubicBezTo>
                  <a:lnTo>
                    <a:pt x="57543" y="0"/>
                  </a:lnTo>
                  <a:cubicBezTo>
                    <a:pt x="48426" y="2732"/>
                    <a:pt x="38766" y="4242"/>
                    <a:pt x="28772" y="4242"/>
                  </a:cubicBezTo>
                  <a:cubicBezTo>
                    <a:pt x="18776" y="4242"/>
                    <a:pt x="9118" y="2732"/>
                    <a:pt x="0" y="0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图形 75">
              <a:extLst>
                <a:ext uri="{FF2B5EF4-FFF2-40B4-BE49-F238E27FC236}">
                  <a16:creationId xmlns:a16="http://schemas.microsoft.com/office/drawing/2014/main" id="{57AD1784-56D5-47DE-BE7B-D9B65CA29E39}"/>
                </a:ext>
              </a:extLst>
            </p:cNvPr>
            <p:cNvSpPr/>
            <p:nvPr/>
          </p:nvSpPr>
          <p:spPr>
            <a:xfrm>
              <a:off x="6776806" y="7746672"/>
              <a:ext cx="143857" cy="96625"/>
            </a:xfrm>
            <a:custGeom>
              <a:avLst/>
              <a:gdLst>
                <a:gd name="connsiteX0" fmla="*/ 143858 w 143857"/>
                <a:gd name="connsiteY0" fmla="*/ 24697 h 96625"/>
                <a:gd name="connsiteX1" fmla="*/ 143858 w 143857"/>
                <a:gd name="connsiteY1" fmla="*/ 10311 h 96625"/>
                <a:gd name="connsiteX2" fmla="*/ 135428 w 143857"/>
                <a:gd name="connsiteY2" fmla="*/ 10311 h 96625"/>
                <a:gd name="connsiteX3" fmla="*/ 100701 w 143857"/>
                <a:gd name="connsiteY3" fmla="*/ 0 h 96625"/>
                <a:gd name="connsiteX4" fmla="*/ 65972 w 143857"/>
                <a:gd name="connsiteY4" fmla="*/ 10311 h 96625"/>
                <a:gd name="connsiteX5" fmla="*/ 0 w 143857"/>
                <a:gd name="connsiteY5" fmla="*/ 10311 h 96625"/>
                <a:gd name="connsiteX6" fmla="*/ 0 w 143857"/>
                <a:gd name="connsiteY6" fmla="*/ 24697 h 96625"/>
                <a:gd name="connsiteX7" fmla="*/ 71929 w 143857"/>
                <a:gd name="connsiteY7" fmla="*/ 96626 h 96625"/>
                <a:gd name="connsiteX8" fmla="*/ 143858 w 143857"/>
                <a:gd name="connsiteY8" fmla="*/ 24697 h 9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57" h="96625">
                  <a:moveTo>
                    <a:pt x="143858" y="24697"/>
                  </a:moveTo>
                  <a:lnTo>
                    <a:pt x="143858" y="10311"/>
                  </a:lnTo>
                  <a:lnTo>
                    <a:pt x="135428" y="10311"/>
                  </a:lnTo>
                  <a:cubicBezTo>
                    <a:pt x="122910" y="10311"/>
                    <a:pt x="110941" y="6715"/>
                    <a:pt x="100701" y="0"/>
                  </a:cubicBezTo>
                  <a:cubicBezTo>
                    <a:pt x="90460" y="6715"/>
                    <a:pt x="78490" y="10311"/>
                    <a:pt x="65972" y="10311"/>
                  </a:cubicBezTo>
                  <a:lnTo>
                    <a:pt x="0" y="10311"/>
                  </a:lnTo>
                  <a:lnTo>
                    <a:pt x="0" y="24697"/>
                  </a:lnTo>
                  <a:cubicBezTo>
                    <a:pt x="0" y="64357"/>
                    <a:pt x="32270" y="96626"/>
                    <a:pt x="71929" y="96626"/>
                  </a:cubicBezTo>
                  <a:cubicBezTo>
                    <a:pt x="111589" y="96626"/>
                    <a:pt x="143858" y="64357"/>
                    <a:pt x="143858" y="24697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图形 75">
              <a:extLst>
                <a:ext uri="{FF2B5EF4-FFF2-40B4-BE49-F238E27FC236}">
                  <a16:creationId xmlns:a16="http://schemas.microsoft.com/office/drawing/2014/main" id="{8FE471A3-261F-43D0-9086-BA7A271731CA}"/>
                </a:ext>
              </a:extLst>
            </p:cNvPr>
            <p:cNvSpPr/>
            <p:nvPr/>
          </p:nvSpPr>
          <p:spPr>
            <a:xfrm>
              <a:off x="7265922" y="7656282"/>
              <a:ext cx="143857" cy="71928"/>
            </a:xfrm>
            <a:custGeom>
              <a:avLst/>
              <a:gdLst>
                <a:gd name="connsiteX0" fmla="*/ 32987 w 143857"/>
                <a:gd name="connsiteY0" fmla="*/ 61758 h 71928"/>
                <a:gd name="connsiteX1" fmla="*/ 43157 w 143857"/>
                <a:gd name="connsiteY1" fmla="*/ 51587 h 71928"/>
                <a:gd name="connsiteX2" fmla="*/ 53328 w 143857"/>
                <a:gd name="connsiteY2" fmla="*/ 61758 h 71928"/>
                <a:gd name="connsiteX3" fmla="*/ 77885 w 143857"/>
                <a:gd name="connsiteY3" fmla="*/ 71929 h 71928"/>
                <a:gd name="connsiteX4" fmla="*/ 143858 w 143857"/>
                <a:gd name="connsiteY4" fmla="*/ 71929 h 71928"/>
                <a:gd name="connsiteX5" fmla="*/ 71929 w 143857"/>
                <a:gd name="connsiteY5" fmla="*/ 0 h 71928"/>
                <a:gd name="connsiteX6" fmla="*/ 0 w 143857"/>
                <a:gd name="connsiteY6" fmla="*/ 71929 h 71928"/>
                <a:gd name="connsiteX7" fmla="*/ 8428 w 143857"/>
                <a:gd name="connsiteY7" fmla="*/ 71929 h 71928"/>
                <a:gd name="connsiteX8" fmla="*/ 32987 w 143857"/>
                <a:gd name="connsiteY8" fmla="*/ 61758 h 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57" h="71928">
                  <a:moveTo>
                    <a:pt x="32987" y="61758"/>
                  </a:moveTo>
                  <a:lnTo>
                    <a:pt x="43157" y="51587"/>
                  </a:lnTo>
                  <a:lnTo>
                    <a:pt x="53328" y="61758"/>
                  </a:lnTo>
                  <a:cubicBezTo>
                    <a:pt x="59890" y="68318"/>
                    <a:pt x="68606" y="71929"/>
                    <a:pt x="77885" y="71929"/>
                  </a:cubicBezTo>
                  <a:lnTo>
                    <a:pt x="143858" y="71929"/>
                  </a:lnTo>
                  <a:cubicBezTo>
                    <a:pt x="143858" y="32269"/>
                    <a:pt x="111589" y="0"/>
                    <a:pt x="71929" y="0"/>
                  </a:cubicBezTo>
                  <a:cubicBezTo>
                    <a:pt x="32269" y="0"/>
                    <a:pt x="0" y="32269"/>
                    <a:pt x="0" y="71929"/>
                  </a:cubicBezTo>
                  <a:lnTo>
                    <a:pt x="8428" y="71929"/>
                  </a:lnTo>
                  <a:cubicBezTo>
                    <a:pt x="17694" y="71929"/>
                    <a:pt x="26425" y="68318"/>
                    <a:pt x="32987" y="61758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图形 75">
              <a:extLst>
                <a:ext uri="{FF2B5EF4-FFF2-40B4-BE49-F238E27FC236}">
                  <a16:creationId xmlns:a16="http://schemas.microsoft.com/office/drawing/2014/main" id="{E27151FE-CE25-4D8A-8335-31065F828AB1}"/>
                </a:ext>
              </a:extLst>
            </p:cNvPr>
            <p:cNvSpPr/>
            <p:nvPr/>
          </p:nvSpPr>
          <p:spPr>
            <a:xfrm>
              <a:off x="7309080" y="7522568"/>
              <a:ext cx="57543" cy="33013"/>
            </a:xfrm>
            <a:custGeom>
              <a:avLst/>
              <a:gdLst>
                <a:gd name="connsiteX0" fmla="*/ 0 w 57543"/>
                <a:gd name="connsiteY0" fmla="*/ 0 h 33013"/>
                <a:gd name="connsiteX1" fmla="*/ 0 w 57543"/>
                <a:gd name="connsiteY1" fmla="*/ 14673 h 33013"/>
                <a:gd name="connsiteX2" fmla="*/ 28772 w 57543"/>
                <a:gd name="connsiteY2" fmla="*/ 33014 h 33013"/>
                <a:gd name="connsiteX3" fmla="*/ 57543 w 57543"/>
                <a:gd name="connsiteY3" fmla="*/ 14659 h 33013"/>
                <a:gd name="connsiteX4" fmla="*/ 57543 w 57543"/>
                <a:gd name="connsiteY4" fmla="*/ 0 h 33013"/>
                <a:gd name="connsiteX5" fmla="*/ 28772 w 57543"/>
                <a:gd name="connsiteY5" fmla="*/ 4242 h 33013"/>
                <a:gd name="connsiteX6" fmla="*/ 0 w 57543"/>
                <a:gd name="connsiteY6" fmla="*/ 0 h 3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3" h="33013">
                  <a:moveTo>
                    <a:pt x="0" y="0"/>
                  </a:moveTo>
                  <a:lnTo>
                    <a:pt x="0" y="14673"/>
                  </a:lnTo>
                  <a:cubicBezTo>
                    <a:pt x="3526" y="20110"/>
                    <a:pt x="13451" y="33014"/>
                    <a:pt x="28772" y="33014"/>
                  </a:cubicBezTo>
                  <a:cubicBezTo>
                    <a:pt x="44064" y="33014"/>
                    <a:pt x="53975" y="20165"/>
                    <a:pt x="57543" y="14659"/>
                  </a:cubicBezTo>
                  <a:lnTo>
                    <a:pt x="57543" y="0"/>
                  </a:lnTo>
                  <a:cubicBezTo>
                    <a:pt x="48426" y="2732"/>
                    <a:pt x="38766" y="4242"/>
                    <a:pt x="28772" y="4242"/>
                  </a:cubicBezTo>
                  <a:cubicBezTo>
                    <a:pt x="18775" y="4242"/>
                    <a:pt x="9117" y="2732"/>
                    <a:pt x="0" y="0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图形 75">
              <a:extLst>
                <a:ext uri="{FF2B5EF4-FFF2-40B4-BE49-F238E27FC236}">
                  <a16:creationId xmlns:a16="http://schemas.microsoft.com/office/drawing/2014/main" id="{084D399B-347D-4EB4-947E-EA0D7E0936BD}"/>
                </a:ext>
              </a:extLst>
            </p:cNvPr>
            <p:cNvSpPr/>
            <p:nvPr/>
          </p:nvSpPr>
          <p:spPr>
            <a:xfrm>
              <a:off x="7265922" y="7401412"/>
              <a:ext cx="143857" cy="96626"/>
            </a:xfrm>
            <a:custGeom>
              <a:avLst/>
              <a:gdLst>
                <a:gd name="connsiteX0" fmla="*/ 71929 w 143857"/>
                <a:gd name="connsiteY0" fmla="*/ 96626 h 96626"/>
                <a:gd name="connsiteX1" fmla="*/ 143858 w 143857"/>
                <a:gd name="connsiteY1" fmla="*/ 24698 h 96626"/>
                <a:gd name="connsiteX2" fmla="*/ 143858 w 143857"/>
                <a:gd name="connsiteY2" fmla="*/ 10312 h 96626"/>
                <a:gd name="connsiteX3" fmla="*/ 135428 w 143857"/>
                <a:gd name="connsiteY3" fmla="*/ 10312 h 96626"/>
                <a:gd name="connsiteX4" fmla="*/ 100700 w 143857"/>
                <a:gd name="connsiteY4" fmla="*/ 0 h 96626"/>
                <a:gd name="connsiteX5" fmla="*/ 65971 w 143857"/>
                <a:gd name="connsiteY5" fmla="*/ 10312 h 96626"/>
                <a:gd name="connsiteX6" fmla="*/ 0 w 143857"/>
                <a:gd name="connsiteY6" fmla="*/ 10312 h 96626"/>
                <a:gd name="connsiteX7" fmla="*/ 0 w 143857"/>
                <a:gd name="connsiteY7" fmla="*/ 24698 h 96626"/>
                <a:gd name="connsiteX8" fmla="*/ 71929 w 143857"/>
                <a:gd name="connsiteY8" fmla="*/ 96626 h 9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57" h="96626">
                  <a:moveTo>
                    <a:pt x="71929" y="96626"/>
                  </a:moveTo>
                  <a:cubicBezTo>
                    <a:pt x="111589" y="96626"/>
                    <a:pt x="143858" y="64357"/>
                    <a:pt x="143858" y="24698"/>
                  </a:cubicBezTo>
                  <a:lnTo>
                    <a:pt x="143858" y="10312"/>
                  </a:lnTo>
                  <a:lnTo>
                    <a:pt x="135428" y="10312"/>
                  </a:lnTo>
                  <a:cubicBezTo>
                    <a:pt x="122910" y="10312"/>
                    <a:pt x="110941" y="6715"/>
                    <a:pt x="100700" y="0"/>
                  </a:cubicBezTo>
                  <a:cubicBezTo>
                    <a:pt x="90460" y="6715"/>
                    <a:pt x="78489" y="10312"/>
                    <a:pt x="65971" y="10312"/>
                  </a:cubicBezTo>
                  <a:lnTo>
                    <a:pt x="0" y="10312"/>
                  </a:lnTo>
                  <a:lnTo>
                    <a:pt x="0" y="24698"/>
                  </a:lnTo>
                  <a:cubicBezTo>
                    <a:pt x="0" y="64357"/>
                    <a:pt x="32269" y="96626"/>
                    <a:pt x="71929" y="96626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图形 75">
              <a:extLst>
                <a:ext uri="{FF2B5EF4-FFF2-40B4-BE49-F238E27FC236}">
                  <a16:creationId xmlns:a16="http://schemas.microsoft.com/office/drawing/2014/main" id="{E6A16B4E-96B0-4CAA-AFC7-01F85DD794C4}"/>
                </a:ext>
              </a:extLst>
            </p:cNvPr>
            <p:cNvSpPr/>
            <p:nvPr/>
          </p:nvSpPr>
          <p:spPr>
            <a:xfrm>
              <a:off x="7265922" y="7311024"/>
              <a:ext cx="143857" cy="71928"/>
            </a:xfrm>
            <a:custGeom>
              <a:avLst/>
              <a:gdLst>
                <a:gd name="connsiteX0" fmla="*/ 90530 w 143857"/>
                <a:gd name="connsiteY0" fmla="*/ 61758 h 71928"/>
                <a:gd name="connsiteX1" fmla="*/ 100700 w 143857"/>
                <a:gd name="connsiteY1" fmla="*/ 51586 h 71928"/>
                <a:gd name="connsiteX2" fmla="*/ 110871 w 143857"/>
                <a:gd name="connsiteY2" fmla="*/ 61758 h 71928"/>
                <a:gd name="connsiteX3" fmla="*/ 135428 w 143857"/>
                <a:gd name="connsiteY3" fmla="*/ 71929 h 71928"/>
                <a:gd name="connsiteX4" fmla="*/ 143858 w 143857"/>
                <a:gd name="connsiteY4" fmla="*/ 71929 h 71928"/>
                <a:gd name="connsiteX5" fmla="*/ 71929 w 143857"/>
                <a:gd name="connsiteY5" fmla="*/ 0 h 71928"/>
                <a:gd name="connsiteX6" fmla="*/ 0 w 143857"/>
                <a:gd name="connsiteY6" fmla="*/ 71929 h 71928"/>
                <a:gd name="connsiteX7" fmla="*/ 65971 w 143857"/>
                <a:gd name="connsiteY7" fmla="*/ 71929 h 71928"/>
                <a:gd name="connsiteX8" fmla="*/ 90530 w 143857"/>
                <a:gd name="connsiteY8" fmla="*/ 61758 h 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57" h="71928">
                  <a:moveTo>
                    <a:pt x="90530" y="61758"/>
                  </a:moveTo>
                  <a:lnTo>
                    <a:pt x="100700" y="51586"/>
                  </a:lnTo>
                  <a:lnTo>
                    <a:pt x="110871" y="61758"/>
                  </a:lnTo>
                  <a:cubicBezTo>
                    <a:pt x="117433" y="68318"/>
                    <a:pt x="126149" y="71929"/>
                    <a:pt x="135428" y="71929"/>
                  </a:cubicBezTo>
                  <a:lnTo>
                    <a:pt x="143858" y="71929"/>
                  </a:lnTo>
                  <a:cubicBezTo>
                    <a:pt x="143858" y="32270"/>
                    <a:pt x="111589" y="0"/>
                    <a:pt x="71929" y="0"/>
                  </a:cubicBezTo>
                  <a:cubicBezTo>
                    <a:pt x="32269" y="0"/>
                    <a:pt x="0" y="32270"/>
                    <a:pt x="0" y="71929"/>
                  </a:cubicBezTo>
                  <a:lnTo>
                    <a:pt x="65971" y="71929"/>
                  </a:lnTo>
                  <a:cubicBezTo>
                    <a:pt x="75238" y="71929"/>
                    <a:pt x="83968" y="68318"/>
                    <a:pt x="90530" y="61758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图形 75">
              <a:extLst>
                <a:ext uri="{FF2B5EF4-FFF2-40B4-BE49-F238E27FC236}">
                  <a16:creationId xmlns:a16="http://schemas.microsoft.com/office/drawing/2014/main" id="{16EEEB10-AAEE-4FF0-B62D-0A6466ADFE08}"/>
                </a:ext>
              </a:extLst>
            </p:cNvPr>
            <p:cNvSpPr/>
            <p:nvPr/>
          </p:nvSpPr>
          <p:spPr>
            <a:xfrm>
              <a:off x="6776806" y="7656282"/>
              <a:ext cx="143857" cy="71928"/>
            </a:xfrm>
            <a:custGeom>
              <a:avLst/>
              <a:gdLst>
                <a:gd name="connsiteX0" fmla="*/ 90530 w 143857"/>
                <a:gd name="connsiteY0" fmla="*/ 61758 h 71928"/>
                <a:gd name="connsiteX1" fmla="*/ 100701 w 143857"/>
                <a:gd name="connsiteY1" fmla="*/ 51587 h 71928"/>
                <a:gd name="connsiteX2" fmla="*/ 110871 w 143857"/>
                <a:gd name="connsiteY2" fmla="*/ 61758 h 71928"/>
                <a:gd name="connsiteX3" fmla="*/ 135428 w 143857"/>
                <a:gd name="connsiteY3" fmla="*/ 71929 h 71928"/>
                <a:gd name="connsiteX4" fmla="*/ 143858 w 143857"/>
                <a:gd name="connsiteY4" fmla="*/ 71929 h 71928"/>
                <a:gd name="connsiteX5" fmla="*/ 71929 w 143857"/>
                <a:gd name="connsiteY5" fmla="*/ 0 h 71928"/>
                <a:gd name="connsiteX6" fmla="*/ 0 w 143857"/>
                <a:gd name="connsiteY6" fmla="*/ 71929 h 71928"/>
                <a:gd name="connsiteX7" fmla="*/ 65972 w 143857"/>
                <a:gd name="connsiteY7" fmla="*/ 71929 h 71928"/>
                <a:gd name="connsiteX8" fmla="*/ 90530 w 143857"/>
                <a:gd name="connsiteY8" fmla="*/ 61758 h 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57" h="71928">
                  <a:moveTo>
                    <a:pt x="90530" y="61758"/>
                  </a:moveTo>
                  <a:lnTo>
                    <a:pt x="100701" y="51587"/>
                  </a:lnTo>
                  <a:lnTo>
                    <a:pt x="110871" y="61758"/>
                  </a:lnTo>
                  <a:cubicBezTo>
                    <a:pt x="117433" y="68318"/>
                    <a:pt x="126149" y="71929"/>
                    <a:pt x="135428" y="71929"/>
                  </a:cubicBezTo>
                  <a:lnTo>
                    <a:pt x="143858" y="71929"/>
                  </a:lnTo>
                  <a:cubicBezTo>
                    <a:pt x="143858" y="32269"/>
                    <a:pt x="111589" y="0"/>
                    <a:pt x="71929" y="0"/>
                  </a:cubicBezTo>
                  <a:cubicBezTo>
                    <a:pt x="32270" y="0"/>
                    <a:pt x="0" y="32269"/>
                    <a:pt x="0" y="71929"/>
                  </a:cubicBezTo>
                  <a:lnTo>
                    <a:pt x="65972" y="71929"/>
                  </a:lnTo>
                  <a:cubicBezTo>
                    <a:pt x="75237" y="71929"/>
                    <a:pt x="83968" y="68318"/>
                    <a:pt x="90530" y="61758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图形 75">
              <a:extLst>
                <a:ext uri="{FF2B5EF4-FFF2-40B4-BE49-F238E27FC236}">
                  <a16:creationId xmlns:a16="http://schemas.microsoft.com/office/drawing/2014/main" id="{A594AECE-6F62-4D51-8696-ED3CCF790B36}"/>
                </a:ext>
              </a:extLst>
            </p:cNvPr>
            <p:cNvSpPr/>
            <p:nvPr/>
          </p:nvSpPr>
          <p:spPr>
            <a:xfrm>
              <a:off x="6949435" y="7541210"/>
              <a:ext cx="287715" cy="159466"/>
            </a:xfrm>
            <a:custGeom>
              <a:avLst/>
              <a:gdLst>
                <a:gd name="connsiteX0" fmla="*/ 0 w 287715"/>
                <a:gd name="connsiteY0" fmla="*/ 138188 h 159466"/>
                <a:gd name="connsiteX1" fmla="*/ 0 w 287715"/>
                <a:gd name="connsiteY1" fmla="*/ 159466 h 159466"/>
                <a:gd name="connsiteX2" fmla="*/ 45630 w 287715"/>
                <a:gd name="connsiteY2" fmla="*/ 143858 h 159466"/>
                <a:gd name="connsiteX3" fmla="*/ 106383 w 287715"/>
                <a:gd name="connsiteY3" fmla="*/ 143858 h 159466"/>
                <a:gd name="connsiteX4" fmla="*/ 193428 w 287715"/>
                <a:gd name="connsiteY4" fmla="*/ 117503 h 159466"/>
                <a:gd name="connsiteX5" fmla="*/ 206984 w 287715"/>
                <a:gd name="connsiteY5" fmla="*/ 108469 h 159466"/>
                <a:gd name="connsiteX6" fmla="*/ 224679 w 287715"/>
                <a:gd name="connsiteY6" fmla="*/ 143858 h 159466"/>
                <a:gd name="connsiteX7" fmla="*/ 242086 w 287715"/>
                <a:gd name="connsiteY7" fmla="*/ 143858 h 159466"/>
                <a:gd name="connsiteX8" fmla="*/ 287716 w 287715"/>
                <a:gd name="connsiteY8" fmla="*/ 159466 h 159466"/>
                <a:gd name="connsiteX9" fmla="*/ 287716 w 287715"/>
                <a:gd name="connsiteY9" fmla="*/ 103033 h 159466"/>
                <a:gd name="connsiteX10" fmla="*/ 254400 w 287715"/>
                <a:gd name="connsiteY10" fmla="*/ 56799 h 159466"/>
                <a:gd name="connsiteX11" fmla="*/ 251176 w 287715"/>
                <a:gd name="connsiteY11" fmla="*/ 55731 h 159466"/>
                <a:gd name="connsiteX12" fmla="*/ 235911 w 287715"/>
                <a:gd name="connsiteY12" fmla="*/ 40467 h 159466"/>
                <a:gd name="connsiteX13" fmla="*/ 138190 w 287715"/>
                <a:gd name="connsiteY13" fmla="*/ 0 h 159466"/>
                <a:gd name="connsiteX14" fmla="*/ 0 w 287715"/>
                <a:gd name="connsiteY14" fmla="*/ 138188 h 15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715" h="159466">
                  <a:moveTo>
                    <a:pt x="0" y="138188"/>
                  </a:moveTo>
                  <a:lnTo>
                    <a:pt x="0" y="159466"/>
                  </a:lnTo>
                  <a:cubicBezTo>
                    <a:pt x="12735" y="149828"/>
                    <a:pt x="28525" y="143858"/>
                    <a:pt x="45630" y="143858"/>
                  </a:cubicBezTo>
                  <a:lnTo>
                    <a:pt x="106383" y="143858"/>
                  </a:lnTo>
                  <a:cubicBezTo>
                    <a:pt x="137458" y="143858"/>
                    <a:pt x="167566" y="134741"/>
                    <a:pt x="193428" y="117503"/>
                  </a:cubicBezTo>
                  <a:lnTo>
                    <a:pt x="206984" y="108469"/>
                  </a:lnTo>
                  <a:lnTo>
                    <a:pt x="224679" y="143858"/>
                  </a:lnTo>
                  <a:lnTo>
                    <a:pt x="242086" y="143858"/>
                  </a:lnTo>
                  <a:cubicBezTo>
                    <a:pt x="259190" y="143858"/>
                    <a:pt x="274988" y="149828"/>
                    <a:pt x="287716" y="159466"/>
                  </a:cubicBezTo>
                  <a:lnTo>
                    <a:pt x="287716" y="103033"/>
                  </a:lnTo>
                  <a:cubicBezTo>
                    <a:pt x="287716" y="82030"/>
                    <a:pt x="274321" y="63457"/>
                    <a:pt x="254400" y="56799"/>
                  </a:cubicBezTo>
                  <a:lnTo>
                    <a:pt x="251176" y="55731"/>
                  </a:lnTo>
                  <a:lnTo>
                    <a:pt x="235911" y="40467"/>
                  </a:lnTo>
                  <a:cubicBezTo>
                    <a:pt x="209817" y="14371"/>
                    <a:pt x="175102" y="0"/>
                    <a:pt x="138190" y="0"/>
                  </a:cubicBezTo>
                  <a:cubicBezTo>
                    <a:pt x="62003" y="-14"/>
                    <a:pt x="0" y="61988"/>
                    <a:pt x="0" y="138188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图形 75">
              <a:extLst>
                <a:ext uri="{FF2B5EF4-FFF2-40B4-BE49-F238E27FC236}">
                  <a16:creationId xmlns:a16="http://schemas.microsoft.com/office/drawing/2014/main" id="{D01F755A-6649-4187-BE4B-5A938F873BB8}"/>
                </a:ext>
              </a:extLst>
            </p:cNvPr>
            <p:cNvSpPr/>
            <p:nvPr/>
          </p:nvSpPr>
          <p:spPr>
            <a:xfrm>
              <a:off x="7309080" y="7867827"/>
              <a:ext cx="57543" cy="33013"/>
            </a:xfrm>
            <a:custGeom>
              <a:avLst/>
              <a:gdLst>
                <a:gd name="connsiteX0" fmla="*/ 0 w 57543"/>
                <a:gd name="connsiteY0" fmla="*/ 0 h 33013"/>
                <a:gd name="connsiteX1" fmla="*/ 0 w 57543"/>
                <a:gd name="connsiteY1" fmla="*/ 14673 h 33013"/>
                <a:gd name="connsiteX2" fmla="*/ 28772 w 57543"/>
                <a:gd name="connsiteY2" fmla="*/ 33014 h 33013"/>
                <a:gd name="connsiteX3" fmla="*/ 57543 w 57543"/>
                <a:gd name="connsiteY3" fmla="*/ 14659 h 33013"/>
                <a:gd name="connsiteX4" fmla="*/ 57543 w 57543"/>
                <a:gd name="connsiteY4" fmla="*/ 0 h 33013"/>
                <a:gd name="connsiteX5" fmla="*/ 28772 w 57543"/>
                <a:gd name="connsiteY5" fmla="*/ 4242 h 33013"/>
                <a:gd name="connsiteX6" fmla="*/ 0 w 57543"/>
                <a:gd name="connsiteY6" fmla="*/ 0 h 3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3" h="33013">
                  <a:moveTo>
                    <a:pt x="0" y="0"/>
                  </a:moveTo>
                  <a:lnTo>
                    <a:pt x="0" y="14673"/>
                  </a:lnTo>
                  <a:cubicBezTo>
                    <a:pt x="3526" y="20110"/>
                    <a:pt x="13451" y="33014"/>
                    <a:pt x="28772" y="33014"/>
                  </a:cubicBezTo>
                  <a:cubicBezTo>
                    <a:pt x="44064" y="33014"/>
                    <a:pt x="53975" y="20165"/>
                    <a:pt x="57543" y="14659"/>
                  </a:cubicBezTo>
                  <a:lnTo>
                    <a:pt x="57543" y="0"/>
                  </a:lnTo>
                  <a:cubicBezTo>
                    <a:pt x="48426" y="2732"/>
                    <a:pt x="38766" y="4242"/>
                    <a:pt x="28772" y="4242"/>
                  </a:cubicBezTo>
                  <a:cubicBezTo>
                    <a:pt x="18775" y="4242"/>
                    <a:pt x="9117" y="2732"/>
                    <a:pt x="0" y="0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图形 75">
              <a:extLst>
                <a:ext uri="{FF2B5EF4-FFF2-40B4-BE49-F238E27FC236}">
                  <a16:creationId xmlns:a16="http://schemas.microsoft.com/office/drawing/2014/main" id="{AE458B36-DDBB-4B25-8418-E07C59784538}"/>
                </a:ext>
              </a:extLst>
            </p:cNvPr>
            <p:cNvSpPr/>
            <p:nvPr/>
          </p:nvSpPr>
          <p:spPr>
            <a:xfrm>
              <a:off x="7265922" y="7746672"/>
              <a:ext cx="143857" cy="96625"/>
            </a:xfrm>
            <a:custGeom>
              <a:avLst/>
              <a:gdLst>
                <a:gd name="connsiteX0" fmla="*/ 0 w 143857"/>
                <a:gd name="connsiteY0" fmla="*/ 24697 h 96625"/>
                <a:gd name="connsiteX1" fmla="*/ 71929 w 143857"/>
                <a:gd name="connsiteY1" fmla="*/ 96626 h 96625"/>
                <a:gd name="connsiteX2" fmla="*/ 143858 w 143857"/>
                <a:gd name="connsiteY2" fmla="*/ 24697 h 96625"/>
                <a:gd name="connsiteX3" fmla="*/ 143858 w 143857"/>
                <a:gd name="connsiteY3" fmla="*/ 10311 h 96625"/>
                <a:gd name="connsiteX4" fmla="*/ 77885 w 143857"/>
                <a:gd name="connsiteY4" fmla="*/ 10311 h 96625"/>
                <a:gd name="connsiteX5" fmla="*/ 43157 w 143857"/>
                <a:gd name="connsiteY5" fmla="*/ 0 h 96625"/>
                <a:gd name="connsiteX6" fmla="*/ 8428 w 143857"/>
                <a:gd name="connsiteY6" fmla="*/ 10311 h 96625"/>
                <a:gd name="connsiteX7" fmla="*/ 0 w 143857"/>
                <a:gd name="connsiteY7" fmla="*/ 10311 h 9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57" h="96625">
                  <a:moveTo>
                    <a:pt x="0" y="24697"/>
                  </a:moveTo>
                  <a:cubicBezTo>
                    <a:pt x="0" y="64357"/>
                    <a:pt x="32269" y="96626"/>
                    <a:pt x="71929" y="96626"/>
                  </a:cubicBezTo>
                  <a:cubicBezTo>
                    <a:pt x="111589" y="96626"/>
                    <a:pt x="143858" y="64357"/>
                    <a:pt x="143858" y="24697"/>
                  </a:cubicBezTo>
                  <a:lnTo>
                    <a:pt x="143858" y="10311"/>
                  </a:lnTo>
                  <a:lnTo>
                    <a:pt x="77885" y="10311"/>
                  </a:lnTo>
                  <a:cubicBezTo>
                    <a:pt x="65367" y="10311"/>
                    <a:pt x="53398" y="6715"/>
                    <a:pt x="43157" y="0"/>
                  </a:cubicBezTo>
                  <a:cubicBezTo>
                    <a:pt x="32916" y="6715"/>
                    <a:pt x="20946" y="10311"/>
                    <a:pt x="8428" y="10311"/>
                  </a:cubicBezTo>
                  <a:lnTo>
                    <a:pt x="0" y="10311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图形 75">
              <a:extLst>
                <a:ext uri="{FF2B5EF4-FFF2-40B4-BE49-F238E27FC236}">
                  <a16:creationId xmlns:a16="http://schemas.microsoft.com/office/drawing/2014/main" id="{540FF22E-D451-4C0F-92CB-95DD9EAFC0BE}"/>
                </a:ext>
              </a:extLst>
            </p:cNvPr>
            <p:cNvSpPr/>
            <p:nvPr/>
          </p:nvSpPr>
          <p:spPr>
            <a:xfrm>
              <a:off x="7022341" y="7930750"/>
              <a:ext cx="45201" cy="47947"/>
            </a:xfrm>
            <a:custGeom>
              <a:avLst/>
              <a:gdLst>
                <a:gd name="connsiteX0" fmla="*/ 0 w 45201"/>
                <a:gd name="connsiteY0" fmla="*/ 2347 h 47947"/>
                <a:gd name="connsiteX1" fmla="*/ 9124 w 45201"/>
                <a:gd name="connsiteY1" fmla="*/ 47948 h 47947"/>
                <a:gd name="connsiteX2" fmla="*/ 45202 w 45201"/>
                <a:gd name="connsiteY2" fmla="*/ 26313 h 47947"/>
                <a:gd name="connsiteX3" fmla="*/ 10144 w 45201"/>
                <a:gd name="connsiteY3" fmla="*/ 0 h 4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01" h="47947">
                  <a:moveTo>
                    <a:pt x="0" y="2347"/>
                  </a:moveTo>
                  <a:lnTo>
                    <a:pt x="9124" y="47948"/>
                  </a:lnTo>
                  <a:lnTo>
                    <a:pt x="45202" y="26313"/>
                  </a:lnTo>
                  <a:lnTo>
                    <a:pt x="10144" y="0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图形 75">
              <a:extLst>
                <a:ext uri="{FF2B5EF4-FFF2-40B4-BE49-F238E27FC236}">
                  <a16:creationId xmlns:a16="http://schemas.microsoft.com/office/drawing/2014/main" id="{FA888409-0CDC-4294-9DF2-A10AAD8AB3EF}"/>
                </a:ext>
              </a:extLst>
            </p:cNvPr>
            <p:cNvSpPr/>
            <p:nvPr/>
          </p:nvSpPr>
          <p:spPr>
            <a:xfrm>
              <a:off x="6776806" y="7401412"/>
              <a:ext cx="143857" cy="96626"/>
            </a:xfrm>
            <a:custGeom>
              <a:avLst/>
              <a:gdLst>
                <a:gd name="connsiteX0" fmla="*/ 71929 w 143857"/>
                <a:gd name="connsiteY0" fmla="*/ 96626 h 96626"/>
                <a:gd name="connsiteX1" fmla="*/ 143858 w 143857"/>
                <a:gd name="connsiteY1" fmla="*/ 24698 h 96626"/>
                <a:gd name="connsiteX2" fmla="*/ 143858 w 143857"/>
                <a:gd name="connsiteY2" fmla="*/ 10312 h 96626"/>
                <a:gd name="connsiteX3" fmla="*/ 77885 w 143857"/>
                <a:gd name="connsiteY3" fmla="*/ 10312 h 96626"/>
                <a:gd name="connsiteX4" fmla="*/ 43157 w 143857"/>
                <a:gd name="connsiteY4" fmla="*/ 0 h 96626"/>
                <a:gd name="connsiteX5" fmla="*/ 8429 w 143857"/>
                <a:gd name="connsiteY5" fmla="*/ 10312 h 96626"/>
                <a:gd name="connsiteX6" fmla="*/ 0 w 143857"/>
                <a:gd name="connsiteY6" fmla="*/ 10312 h 96626"/>
                <a:gd name="connsiteX7" fmla="*/ 0 w 143857"/>
                <a:gd name="connsiteY7" fmla="*/ 24698 h 96626"/>
                <a:gd name="connsiteX8" fmla="*/ 71929 w 143857"/>
                <a:gd name="connsiteY8" fmla="*/ 96626 h 9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57" h="96626">
                  <a:moveTo>
                    <a:pt x="71929" y="96626"/>
                  </a:moveTo>
                  <a:cubicBezTo>
                    <a:pt x="111589" y="96626"/>
                    <a:pt x="143858" y="64357"/>
                    <a:pt x="143858" y="24698"/>
                  </a:cubicBezTo>
                  <a:lnTo>
                    <a:pt x="143858" y="10312"/>
                  </a:lnTo>
                  <a:lnTo>
                    <a:pt x="77885" y="10312"/>
                  </a:lnTo>
                  <a:cubicBezTo>
                    <a:pt x="65368" y="10312"/>
                    <a:pt x="53399" y="6715"/>
                    <a:pt x="43157" y="0"/>
                  </a:cubicBezTo>
                  <a:cubicBezTo>
                    <a:pt x="32916" y="6715"/>
                    <a:pt x="20946" y="10312"/>
                    <a:pt x="8429" y="10312"/>
                  </a:cubicBezTo>
                  <a:lnTo>
                    <a:pt x="0" y="10312"/>
                  </a:lnTo>
                  <a:lnTo>
                    <a:pt x="0" y="24698"/>
                  </a:lnTo>
                  <a:cubicBezTo>
                    <a:pt x="0" y="64357"/>
                    <a:pt x="32270" y="96626"/>
                    <a:pt x="71929" y="96626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图形 75">
              <a:extLst>
                <a:ext uri="{FF2B5EF4-FFF2-40B4-BE49-F238E27FC236}">
                  <a16:creationId xmlns:a16="http://schemas.microsoft.com/office/drawing/2014/main" id="{FF48E0B6-C49E-4415-BD6B-E1A5D4726404}"/>
                </a:ext>
              </a:extLst>
            </p:cNvPr>
            <p:cNvSpPr/>
            <p:nvPr/>
          </p:nvSpPr>
          <p:spPr>
            <a:xfrm>
              <a:off x="6676106" y="7903313"/>
              <a:ext cx="373769" cy="242085"/>
            </a:xfrm>
            <a:custGeom>
              <a:avLst/>
              <a:gdLst>
                <a:gd name="connsiteX0" fmla="*/ 335158 w 373769"/>
                <a:gd name="connsiteY0" fmla="*/ 121071 h 242085"/>
                <a:gd name="connsiteX1" fmla="*/ 318201 w 373769"/>
                <a:gd name="connsiteY1" fmla="*/ 36252 h 242085"/>
                <a:gd name="connsiteX2" fmla="*/ 242760 w 373769"/>
                <a:gd name="connsiteY2" fmla="*/ 53659 h 242085"/>
                <a:gd name="connsiteX3" fmla="*/ 187015 w 373769"/>
                <a:gd name="connsiteY3" fmla="*/ 123746 h 242085"/>
                <a:gd name="connsiteX4" fmla="*/ 187015 w 373769"/>
                <a:gd name="connsiteY4" fmla="*/ 141400 h 242085"/>
                <a:gd name="connsiteX5" fmla="*/ 158244 w 373769"/>
                <a:gd name="connsiteY5" fmla="*/ 141400 h 242085"/>
                <a:gd name="connsiteX6" fmla="*/ 158244 w 373769"/>
                <a:gd name="connsiteY6" fmla="*/ 123746 h 242085"/>
                <a:gd name="connsiteX7" fmla="*/ 236297 w 373769"/>
                <a:gd name="connsiteY7" fmla="*/ 25625 h 242085"/>
                <a:gd name="connsiteX8" fmla="*/ 276421 w 373769"/>
                <a:gd name="connsiteY8" fmla="*/ 16360 h 242085"/>
                <a:gd name="connsiteX9" fmla="*/ 221870 w 373769"/>
                <a:gd name="connsiteY9" fmla="*/ 0 h 242085"/>
                <a:gd name="connsiteX10" fmla="*/ 172629 w 373769"/>
                <a:gd name="connsiteY10" fmla="*/ 26313 h 242085"/>
                <a:gd name="connsiteX11" fmla="*/ 123389 w 373769"/>
                <a:gd name="connsiteY11" fmla="*/ 0 h 242085"/>
                <a:gd name="connsiteX12" fmla="*/ 30759 w 373769"/>
                <a:gd name="connsiteY12" fmla="*/ 27781 h 242085"/>
                <a:gd name="connsiteX13" fmla="*/ 0 w 373769"/>
                <a:gd name="connsiteY13" fmla="*/ 69125 h 242085"/>
                <a:gd name="connsiteX14" fmla="*/ 0 w 373769"/>
                <a:gd name="connsiteY14" fmla="*/ 170157 h 242085"/>
                <a:gd name="connsiteX15" fmla="*/ 57543 w 373769"/>
                <a:gd name="connsiteY15" fmla="*/ 170157 h 242085"/>
                <a:gd name="connsiteX16" fmla="*/ 57543 w 373769"/>
                <a:gd name="connsiteY16" fmla="*/ 69456 h 242085"/>
                <a:gd name="connsiteX17" fmla="*/ 86315 w 373769"/>
                <a:gd name="connsiteY17" fmla="*/ 69456 h 242085"/>
                <a:gd name="connsiteX18" fmla="*/ 86315 w 373769"/>
                <a:gd name="connsiteY18" fmla="*/ 170157 h 242085"/>
                <a:gd name="connsiteX19" fmla="*/ 143858 w 373769"/>
                <a:gd name="connsiteY19" fmla="*/ 170157 h 242085"/>
                <a:gd name="connsiteX20" fmla="*/ 187015 w 373769"/>
                <a:gd name="connsiteY20" fmla="*/ 213314 h 242085"/>
                <a:gd name="connsiteX21" fmla="*/ 187015 w 373769"/>
                <a:gd name="connsiteY21" fmla="*/ 242086 h 242085"/>
                <a:gd name="connsiteX22" fmla="*/ 258944 w 373769"/>
                <a:gd name="connsiteY22" fmla="*/ 242086 h 242085"/>
                <a:gd name="connsiteX23" fmla="*/ 258944 w 373769"/>
                <a:gd name="connsiteY23" fmla="*/ 126999 h 242085"/>
                <a:gd name="connsiteX24" fmla="*/ 287716 w 373769"/>
                <a:gd name="connsiteY24" fmla="*/ 126999 h 242085"/>
                <a:gd name="connsiteX25" fmla="*/ 287716 w 373769"/>
                <a:gd name="connsiteY25" fmla="*/ 242086 h 242085"/>
                <a:gd name="connsiteX26" fmla="*/ 361155 w 373769"/>
                <a:gd name="connsiteY26" fmla="*/ 242086 h 242085"/>
                <a:gd name="connsiteX27" fmla="*/ 373770 w 373769"/>
                <a:gd name="connsiteY27" fmla="*/ 128537 h 242085"/>
                <a:gd name="connsiteX28" fmla="*/ 365257 w 373769"/>
                <a:gd name="connsiteY28" fmla="*/ 103018 h 24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73769" h="242085">
                  <a:moveTo>
                    <a:pt x="335158" y="121071"/>
                  </a:moveTo>
                  <a:lnTo>
                    <a:pt x="318201" y="36252"/>
                  </a:lnTo>
                  <a:lnTo>
                    <a:pt x="242760" y="53659"/>
                  </a:lnTo>
                  <a:cubicBezTo>
                    <a:pt x="209950" y="61231"/>
                    <a:pt x="187015" y="90044"/>
                    <a:pt x="187015" y="123746"/>
                  </a:cubicBezTo>
                  <a:lnTo>
                    <a:pt x="187015" y="141400"/>
                  </a:lnTo>
                  <a:lnTo>
                    <a:pt x="158244" y="141400"/>
                  </a:lnTo>
                  <a:lnTo>
                    <a:pt x="158244" y="123746"/>
                  </a:lnTo>
                  <a:cubicBezTo>
                    <a:pt x="158244" y="76579"/>
                    <a:pt x="190338" y="36225"/>
                    <a:pt x="236297" y="25625"/>
                  </a:cubicBezTo>
                  <a:lnTo>
                    <a:pt x="276421" y="16360"/>
                  </a:lnTo>
                  <a:lnTo>
                    <a:pt x="221870" y="0"/>
                  </a:lnTo>
                  <a:cubicBezTo>
                    <a:pt x="213496" y="10881"/>
                    <a:pt x="197299" y="26313"/>
                    <a:pt x="172629" y="26313"/>
                  </a:cubicBezTo>
                  <a:cubicBezTo>
                    <a:pt x="147960" y="26313"/>
                    <a:pt x="131762" y="10881"/>
                    <a:pt x="123389" y="0"/>
                  </a:cubicBezTo>
                  <a:lnTo>
                    <a:pt x="30759" y="27781"/>
                  </a:lnTo>
                  <a:cubicBezTo>
                    <a:pt x="12356" y="33303"/>
                    <a:pt x="0" y="49908"/>
                    <a:pt x="0" y="69125"/>
                  </a:cubicBezTo>
                  <a:lnTo>
                    <a:pt x="0" y="170157"/>
                  </a:lnTo>
                  <a:lnTo>
                    <a:pt x="57543" y="170157"/>
                  </a:lnTo>
                  <a:lnTo>
                    <a:pt x="57543" y="69456"/>
                  </a:lnTo>
                  <a:lnTo>
                    <a:pt x="86315" y="69456"/>
                  </a:lnTo>
                  <a:lnTo>
                    <a:pt x="86315" y="170157"/>
                  </a:lnTo>
                  <a:lnTo>
                    <a:pt x="143858" y="170157"/>
                  </a:lnTo>
                  <a:cubicBezTo>
                    <a:pt x="167649" y="170157"/>
                    <a:pt x="187015" y="189524"/>
                    <a:pt x="187015" y="213314"/>
                  </a:cubicBezTo>
                  <a:lnTo>
                    <a:pt x="187015" y="242086"/>
                  </a:lnTo>
                  <a:lnTo>
                    <a:pt x="258944" y="242086"/>
                  </a:lnTo>
                  <a:lnTo>
                    <a:pt x="258944" y="126999"/>
                  </a:lnTo>
                  <a:lnTo>
                    <a:pt x="287716" y="126999"/>
                  </a:lnTo>
                  <a:lnTo>
                    <a:pt x="287716" y="242086"/>
                  </a:lnTo>
                  <a:lnTo>
                    <a:pt x="361155" y="242086"/>
                  </a:lnTo>
                  <a:lnTo>
                    <a:pt x="373770" y="128537"/>
                  </a:lnTo>
                  <a:lnTo>
                    <a:pt x="365257" y="103018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图形 75">
              <a:extLst>
                <a:ext uri="{FF2B5EF4-FFF2-40B4-BE49-F238E27FC236}">
                  <a16:creationId xmlns:a16="http://schemas.microsoft.com/office/drawing/2014/main" id="{CEB4E5B0-5490-45B9-B1EB-D69E429703C8}"/>
                </a:ext>
              </a:extLst>
            </p:cNvPr>
            <p:cNvSpPr/>
            <p:nvPr/>
          </p:nvSpPr>
          <p:spPr>
            <a:xfrm>
              <a:off x="6776806" y="7311024"/>
              <a:ext cx="143857" cy="71928"/>
            </a:xfrm>
            <a:custGeom>
              <a:avLst/>
              <a:gdLst>
                <a:gd name="connsiteX0" fmla="*/ 32986 w 143857"/>
                <a:gd name="connsiteY0" fmla="*/ 61758 h 71928"/>
                <a:gd name="connsiteX1" fmla="*/ 43157 w 143857"/>
                <a:gd name="connsiteY1" fmla="*/ 51586 h 71928"/>
                <a:gd name="connsiteX2" fmla="*/ 53329 w 143857"/>
                <a:gd name="connsiteY2" fmla="*/ 61758 h 71928"/>
                <a:gd name="connsiteX3" fmla="*/ 77885 w 143857"/>
                <a:gd name="connsiteY3" fmla="*/ 71929 h 71928"/>
                <a:gd name="connsiteX4" fmla="*/ 143858 w 143857"/>
                <a:gd name="connsiteY4" fmla="*/ 71929 h 71928"/>
                <a:gd name="connsiteX5" fmla="*/ 71929 w 143857"/>
                <a:gd name="connsiteY5" fmla="*/ 0 h 71928"/>
                <a:gd name="connsiteX6" fmla="*/ 0 w 143857"/>
                <a:gd name="connsiteY6" fmla="*/ 71929 h 71928"/>
                <a:gd name="connsiteX7" fmla="*/ 8429 w 143857"/>
                <a:gd name="connsiteY7" fmla="*/ 71929 h 71928"/>
                <a:gd name="connsiteX8" fmla="*/ 32986 w 143857"/>
                <a:gd name="connsiteY8" fmla="*/ 61758 h 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57" h="71928">
                  <a:moveTo>
                    <a:pt x="32986" y="61758"/>
                  </a:moveTo>
                  <a:lnTo>
                    <a:pt x="43157" y="51586"/>
                  </a:lnTo>
                  <a:lnTo>
                    <a:pt x="53329" y="61758"/>
                  </a:lnTo>
                  <a:cubicBezTo>
                    <a:pt x="59889" y="68318"/>
                    <a:pt x="68606" y="71929"/>
                    <a:pt x="77885" y="71929"/>
                  </a:cubicBezTo>
                  <a:lnTo>
                    <a:pt x="143858" y="71929"/>
                  </a:lnTo>
                  <a:cubicBezTo>
                    <a:pt x="143858" y="32270"/>
                    <a:pt x="111589" y="0"/>
                    <a:pt x="71929" y="0"/>
                  </a:cubicBezTo>
                  <a:cubicBezTo>
                    <a:pt x="32270" y="0"/>
                    <a:pt x="0" y="32270"/>
                    <a:pt x="0" y="71929"/>
                  </a:cubicBezTo>
                  <a:lnTo>
                    <a:pt x="8429" y="71929"/>
                  </a:lnTo>
                  <a:cubicBezTo>
                    <a:pt x="17694" y="71929"/>
                    <a:pt x="26425" y="68318"/>
                    <a:pt x="32986" y="61758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图形 75">
              <a:extLst>
                <a:ext uri="{FF2B5EF4-FFF2-40B4-BE49-F238E27FC236}">
                  <a16:creationId xmlns:a16="http://schemas.microsoft.com/office/drawing/2014/main" id="{B76FE627-4F56-4DFC-8699-023B3878722D}"/>
                </a:ext>
              </a:extLst>
            </p:cNvPr>
            <p:cNvSpPr/>
            <p:nvPr/>
          </p:nvSpPr>
          <p:spPr>
            <a:xfrm>
              <a:off x="6819963" y="7522568"/>
              <a:ext cx="57543" cy="33013"/>
            </a:xfrm>
            <a:custGeom>
              <a:avLst/>
              <a:gdLst>
                <a:gd name="connsiteX0" fmla="*/ 0 w 57543"/>
                <a:gd name="connsiteY0" fmla="*/ 0 h 33013"/>
                <a:gd name="connsiteX1" fmla="*/ 0 w 57543"/>
                <a:gd name="connsiteY1" fmla="*/ 14659 h 33013"/>
                <a:gd name="connsiteX2" fmla="*/ 28772 w 57543"/>
                <a:gd name="connsiteY2" fmla="*/ 33014 h 33013"/>
                <a:gd name="connsiteX3" fmla="*/ 57543 w 57543"/>
                <a:gd name="connsiteY3" fmla="*/ 14659 h 33013"/>
                <a:gd name="connsiteX4" fmla="*/ 57543 w 57543"/>
                <a:gd name="connsiteY4" fmla="*/ 0 h 33013"/>
                <a:gd name="connsiteX5" fmla="*/ 28772 w 57543"/>
                <a:gd name="connsiteY5" fmla="*/ 4242 h 33013"/>
                <a:gd name="connsiteX6" fmla="*/ 0 w 57543"/>
                <a:gd name="connsiteY6" fmla="*/ 0 h 3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3" h="33013">
                  <a:moveTo>
                    <a:pt x="0" y="0"/>
                  </a:moveTo>
                  <a:lnTo>
                    <a:pt x="0" y="14659"/>
                  </a:lnTo>
                  <a:cubicBezTo>
                    <a:pt x="3568" y="20165"/>
                    <a:pt x="13480" y="33014"/>
                    <a:pt x="28772" y="33014"/>
                  </a:cubicBezTo>
                  <a:cubicBezTo>
                    <a:pt x="44064" y="33014"/>
                    <a:pt x="53976" y="20165"/>
                    <a:pt x="57543" y="14659"/>
                  </a:cubicBezTo>
                  <a:lnTo>
                    <a:pt x="57543" y="0"/>
                  </a:lnTo>
                  <a:cubicBezTo>
                    <a:pt x="48426" y="2732"/>
                    <a:pt x="38766" y="4242"/>
                    <a:pt x="28772" y="4242"/>
                  </a:cubicBezTo>
                  <a:cubicBezTo>
                    <a:pt x="18776" y="4242"/>
                    <a:pt x="9118" y="2732"/>
                    <a:pt x="0" y="0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图形 75">
              <a:extLst>
                <a:ext uri="{FF2B5EF4-FFF2-40B4-BE49-F238E27FC236}">
                  <a16:creationId xmlns:a16="http://schemas.microsoft.com/office/drawing/2014/main" id="{DC1480B7-2BDB-41D3-B533-AFD001F271C4}"/>
                </a:ext>
              </a:extLst>
            </p:cNvPr>
            <p:cNvSpPr/>
            <p:nvPr/>
          </p:nvSpPr>
          <p:spPr>
            <a:xfrm>
              <a:off x="6676106" y="7558040"/>
              <a:ext cx="280866" cy="170171"/>
            </a:xfrm>
            <a:custGeom>
              <a:avLst/>
              <a:gdLst>
                <a:gd name="connsiteX0" fmla="*/ 172629 w 280866"/>
                <a:gd name="connsiteY0" fmla="*/ 69471 h 170171"/>
                <a:gd name="connsiteX1" fmla="*/ 245878 w 280866"/>
                <a:gd name="connsiteY1" fmla="*/ 101290 h 170171"/>
                <a:gd name="connsiteX2" fmla="*/ 280866 w 280866"/>
                <a:gd name="connsiteY2" fmla="*/ 17694 h 170171"/>
                <a:gd name="connsiteX3" fmla="*/ 221870 w 280866"/>
                <a:gd name="connsiteY3" fmla="*/ 0 h 170171"/>
                <a:gd name="connsiteX4" fmla="*/ 172629 w 280866"/>
                <a:gd name="connsiteY4" fmla="*/ 26313 h 170171"/>
                <a:gd name="connsiteX5" fmla="*/ 123389 w 280866"/>
                <a:gd name="connsiteY5" fmla="*/ 0 h 170171"/>
                <a:gd name="connsiteX6" fmla="*/ 30759 w 280866"/>
                <a:gd name="connsiteY6" fmla="*/ 27795 h 170171"/>
                <a:gd name="connsiteX7" fmla="*/ 0 w 280866"/>
                <a:gd name="connsiteY7" fmla="*/ 69140 h 170171"/>
                <a:gd name="connsiteX8" fmla="*/ 0 w 280866"/>
                <a:gd name="connsiteY8" fmla="*/ 170171 h 170171"/>
                <a:gd name="connsiteX9" fmla="*/ 71929 w 280866"/>
                <a:gd name="connsiteY9" fmla="*/ 170171 h 170171"/>
                <a:gd name="connsiteX10" fmla="*/ 172629 w 280866"/>
                <a:gd name="connsiteY10" fmla="*/ 69471 h 17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866" h="170171">
                  <a:moveTo>
                    <a:pt x="172629" y="69471"/>
                  </a:moveTo>
                  <a:cubicBezTo>
                    <a:pt x="201500" y="69471"/>
                    <a:pt x="227497" y="81756"/>
                    <a:pt x="245878" y="101290"/>
                  </a:cubicBezTo>
                  <a:cubicBezTo>
                    <a:pt x="249665" y="69935"/>
                    <a:pt x="262140" y="41260"/>
                    <a:pt x="280866" y="17694"/>
                  </a:cubicBezTo>
                  <a:lnTo>
                    <a:pt x="221870" y="0"/>
                  </a:lnTo>
                  <a:cubicBezTo>
                    <a:pt x="213496" y="10874"/>
                    <a:pt x="197299" y="26313"/>
                    <a:pt x="172629" y="26313"/>
                  </a:cubicBezTo>
                  <a:cubicBezTo>
                    <a:pt x="147960" y="26313"/>
                    <a:pt x="131762" y="10874"/>
                    <a:pt x="123389" y="0"/>
                  </a:cubicBezTo>
                  <a:lnTo>
                    <a:pt x="30759" y="27795"/>
                  </a:lnTo>
                  <a:cubicBezTo>
                    <a:pt x="12356" y="33317"/>
                    <a:pt x="0" y="49922"/>
                    <a:pt x="0" y="69140"/>
                  </a:cubicBezTo>
                  <a:lnTo>
                    <a:pt x="0" y="170171"/>
                  </a:lnTo>
                  <a:lnTo>
                    <a:pt x="71929" y="170171"/>
                  </a:lnTo>
                  <a:cubicBezTo>
                    <a:pt x="71929" y="114658"/>
                    <a:pt x="117116" y="69471"/>
                    <a:pt x="172629" y="69471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图形 75">
              <a:extLst>
                <a:ext uri="{FF2B5EF4-FFF2-40B4-BE49-F238E27FC236}">
                  <a16:creationId xmlns:a16="http://schemas.microsoft.com/office/drawing/2014/main" id="{F2C2816C-9164-46F0-A0B2-3FC125C25F12}"/>
                </a:ext>
              </a:extLst>
            </p:cNvPr>
            <p:cNvSpPr/>
            <p:nvPr/>
          </p:nvSpPr>
          <p:spPr>
            <a:xfrm>
              <a:off x="7066207" y="8044698"/>
              <a:ext cx="54171" cy="100700"/>
            </a:xfrm>
            <a:custGeom>
              <a:avLst/>
              <a:gdLst>
                <a:gd name="connsiteX0" fmla="*/ 11190 w 54171"/>
                <a:gd name="connsiteY0" fmla="*/ 0 h 100700"/>
                <a:gd name="connsiteX1" fmla="*/ 0 w 54171"/>
                <a:gd name="connsiteY1" fmla="*/ 100700 h 100700"/>
                <a:gd name="connsiteX2" fmla="*/ 54171 w 54171"/>
                <a:gd name="connsiteY2" fmla="*/ 100700 h 100700"/>
                <a:gd name="connsiteX3" fmla="*/ 42983 w 54171"/>
                <a:gd name="connsiteY3" fmla="*/ 0 h 10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71" h="100700">
                  <a:moveTo>
                    <a:pt x="11190" y="0"/>
                  </a:moveTo>
                  <a:lnTo>
                    <a:pt x="0" y="100700"/>
                  </a:lnTo>
                  <a:lnTo>
                    <a:pt x="54171" y="100700"/>
                  </a:lnTo>
                  <a:lnTo>
                    <a:pt x="42983" y="0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图形 75">
              <a:extLst>
                <a:ext uri="{FF2B5EF4-FFF2-40B4-BE49-F238E27FC236}">
                  <a16:creationId xmlns:a16="http://schemas.microsoft.com/office/drawing/2014/main" id="{C6E6F11A-0E01-46A3-AA07-23FE554DF3C1}"/>
                </a:ext>
              </a:extLst>
            </p:cNvPr>
            <p:cNvSpPr/>
            <p:nvPr/>
          </p:nvSpPr>
          <p:spPr>
            <a:xfrm>
              <a:off x="7207761" y="7716916"/>
              <a:ext cx="29392" cy="80722"/>
            </a:xfrm>
            <a:custGeom>
              <a:avLst/>
              <a:gdLst>
                <a:gd name="connsiteX0" fmla="*/ 619 w 29392"/>
                <a:gd name="connsiteY0" fmla="*/ 0 h 80722"/>
                <a:gd name="connsiteX1" fmla="*/ 619 w 29392"/>
                <a:gd name="connsiteY1" fmla="*/ 68838 h 80722"/>
                <a:gd name="connsiteX2" fmla="*/ 0 w 29392"/>
                <a:gd name="connsiteY2" fmla="*/ 80722 h 80722"/>
                <a:gd name="connsiteX3" fmla="*/ 18173 w 29392"/>
                <a:gd name="connsiteY3" fmla="*/ 69098 h 80722"/>
                <a:gd name="connsiteX4" fmla="*/ 29187 w 29392"/>
                <a:gd name="connsiteY4" fmla="*/ 35795 h 80722"/>
                <a:gd name="connsiteX5" fmla="*/ 619 w 29392"/>
                <a:gd name="connsiteY5" fmla="*/ 0 h 8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92" h="80722">
                  <a:moveTo>
                    <a:pt x="619" y="0"/>
                  </a:moveTo>
                  <a:lnTo>
                    <a:pt x="619" y="68838"/>
                  </a:lnTo>
                  <a:cubicBezTo>
                    <a:pt x="619" y="72848"/>
                    <a:pt x="401" y="76811"/>
                    <a:pt x="0" y="80722"/>
                  </a:cubicBezTo>
                  <a:cubicBezTo>
                    <a:pt x="6876" y="78390"/>
                    <a:pt x="13206" y="74549"/>
                    <a:pt x="18173" y="69098"/>
                  </a:cubicBezTo>
                  <a:cubicBezTo>
                    <a:pt x="26439" y="59987"/>
                    <a:pt x="30367" y="48165"/>
                    <a:pt x="29187" y="35795"/>
                  </a:cubicBezTo>
                  <a:cubicBezTo>
                    <a:pt x="27633" y="19493"/>
                    <a:pt x="16099" y="5871"/>
                    <a:pt x="619" y="0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图形 75">
              <a:extLst>
                <a:ext uri="{FF2B5EF4-FFF2-40B4-BE49-F238E27FC236}">
                  <a16:creationId xmlns:a16="http://schemas.microsoft.com/office/drawing/2014/main" id="{989196DE-1E15-4370-91C2-3CCAF8A03ECB}"/>
                </a:ext>
              </a:extLst>
            </p:cNvPr>
            <p:cNvSpPr/>
            <p:nvPr/>
          </p:nvSpPr>
          <p:spPr>
            <a:xfrm>
              <a:off x="6949433" y="7716916"/>
              <a:ext cx="29393" cy="80709"/>
            </a:xfrm>
            <a:custGeom>
              <a:avLst/>
              <a:gdLst>
                <a:gd name="connsiteX0" fmla="*/ 206 w 29393"/>
                <a:gd name="connsiteY0" fmla="*/ 35781 h 80709"/>
                <a:gd name="connsiteX1" fmla="*/ 11220 w 29393"/>
                <a:gd name="connsiteY1" fmla="*/ 69084 h 80709"/>
                <a:gd name="connsiteX2" fmla="*/ 29393 w 29393"/>
                <a:gd name="connsiteY2" fmla="*/ 80710 h 80709"/>
                <a:gd name="connsiteX3" fmla="*/ 28774 w 29393"/>
                <a:gd name="connsiteY3" fmla="*/ 68838 h 80709"/>
                <a:gd name="connsiteX4" fmla="*/ 28774 w 29393"/>
                <a:gd name="connsiteY4" fmla="*/ 0 h 80709"/>
                <a:gd name="connsiteX5" fmla="*/ 206 w 29393"/>
                <a:gd name="connsiteY5" fmla="*/ 35781 h 8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93" h="80709">
                  <a:moveTo>
                    <a:pt x="206" y="35781"/>
                  </a:moveTo>
                  <a:cubicBezTo>
                    <a:pt x="-974" y="48151"/>
                    <a:pt x="2939" y="59987"/>
                    <a:pt x="11220" y="69084"/>
                  </a:cubicBezTo>
                  <a:cubicBezTo>
                    <a:pt x="16187" y="74549"/>
                    <a:pt x="22529" y="78377"/>
                    <a:pt x="29393" y="80710"/>
                  </a:cubicBezTo>
                  <a:cubicBezTo>
                    <a:pt x="28992" y="76824"/>
                    <a:pt x="28774" y="72848"/>
                    <a:pt x="28774" y="68838"/>
                  </a:cubicBezTo>
                  <a:lnTo>
                    <a:pt x="28774" y="0"/>
                  </a:lnTo>
                  <a:cubicBezTo>
                    <a:pt x="13294" y="5871"/>
                    <a:pt x="1758" y="19493"/>
                    <a:pt x="206" y="35781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图形 75">
              <a:extLst>
                <a:ext uri="{FF2B5EF4-FFF2-40B4-BE49-F238E27FC236}">
                  <a16:creationId xmlns:a16="http://schemas.microsoft.com/office/drawing/2014/main" id="{88F737AA-6265-4CDF-B049-C51EBC45C42B}"/>
                </a:ext>
              </a:extLst>
            </p:cNvPr>
            <p:cNvSpPr/>
            <p:nvPr/>
          </p:nvSpPr>
          <p:spPr>
            <a:xfrm>
              <a:off x="7136724" y="7903298"/>
              <a:ext cx="373756" cy="242114"/>
            </a:xfrm>
            <a:custGeom>
              <a:avLst/>
              <a:gdLst>
                <a:gd name="connsiteX0" fmla="*/ 342996 w 373756"/>
                <a:gd name="connsiteY0" fmla="*/ 27795 h 242114"/>
                <a:gd name="connsiteX1" fmla="*/ 250368 w 373756"/>
                <a:gd name="connsiteY1" fmla="*/ 0 h 242114"/>
                <a:gd name="connsiteX2" fmla="*/ 201128 w 373756"/>
                <a:gd name="connsiteY2" fmla="*/ 26313 h 242114"/>
                <a:gd name="connsiteX3" fmla="*/ 151887 w 373756"/>
                <a:gd name="connsiteY3" fmla="*/ 0 h 242114"/>
                <a:gd name="connsiteX4" fmla="*/ 97336 w 373756"/>
                <a:gd name="connsiteY4" fmla="*/ 16360 h 242114"/>
                <a:gd name="connsiteX5" fmla="*/ 137460 w 373756"/>
                <a:gd name="connsiteY5" fmla="*/ 25625 h 242114"/>
                <a:gd name="connsiteX6" fmla="*/ 215513 w 373756"/>
                <a:gd name="connsiteY6" fmla="*/ 123761 h 242114"/>
                <a:gd name="connsiteX7" fmla="*/ 215513 w 373756"/>
                <a:gd name="connsiteY7" fmla="*/ 141414 h 242114"/>
                <a:gd name="connsiteX8" fmla="*/ 186742 w 373756"/>
                <a:gd name="connsiteY8" fmla="*/ 141414 h 242114"/>
                <a:gd name="connsiteX9" fmla="*/ 186742 w 373756"/>
                <a:gd name="connsiteY9" fmla="*/ 123761 h 242114"/>
                <a:gd name="connsiteX10" fmla="*/ 130997 w 373756"/>
                <a:gd name="connsiteY10" fmla="*/ 53673 h 242114"/>
                <a:gd name="connsiteX11" fmla="*/ 55556 w 373756"/>
                <a:gd name="connsiteY11" fmla="*/ 36267 h 242114"/>
                <a:gd name="connsiteX12" fmla="*/ 38599 w 373756"/>
                <a:gd name="connsiteY12" fmla="*/ 121085 h 242114"/>
                <a:gd name="connsiteX13" fmla="*/ 8500 w 373756"/>
                <a:gd name="connsiteY13" fmla="*/ 103033 h 242114"/>
                <a:gd name="connsiteX14" fmla="*/ 0 w 373756"/>
                <a:gd name="connsiteY14" fmla="*/ 128566 h 242114"/>
                <a:gd name="connsiteX15" fmla="*/ 12616 w 373756"/>
                <a:gd name="connsiteY15" fmla="*/ 242114 h 242114"/>
                <a:gd name="connsiteX16" fmla="*/ 86041 w 373756"/>
                <a:gd name="connsiteY16" fmla="*/ 242114 h 242114"/>
                <a:gd name="connsiteX17" fmla="*/ 86041 w 373756"/>
                <a:gd name="connsiteY17" fmla="*/ 127028 h 242114"/>
                <a:gd name="connsiteX18" fmla="*/ 114813 w 373756"/>
                <a:gd name="connsiteY18" fmla="*/ 127028 h 242114"/>
                <a:gd name="connsiteX19" fmla="*/ 114813 w 373756"/>
                <a:gd name="connsiteY19" fmla="*/ 242114 h 242114"/>
                <a:gd name="connsiteX20" fmla="*/ 186742 w 373756"/>
                <a:gd name="connsiteY20" fmla="*/ 242114 h 242114"/>
                <a:gd name="connsiteX21" fmla="*/ 186742 w 373756"/>
                <a:gd name="connsiteY21" fmla="*/ 213343 h 242114"/>
                <a:gd name="connsiteX22" fmla="*/ 229899 w 373756"/>
                <a:gd name="connsiteY22" fmla="*/ 170186 h 242114"/>
                <a:gd name="connsiteX23" fmla="*/ 287442 w 373756"/>
                <a:gd name="connsiteY23" fmla="*/ 170186 h 242114"/>
                <a:gd name="connsiteX24" fmla="*/ 287442 w 373756"/>
                <a:gd name="connsiteY24" fmla="*/ 69485 h 242114"/>
                <a:gd name="connsiteX25" fmla="*/ 316214 w 373756"/>
                <a:gd name="connsiteY25" fmla="*/ 69485 h 242114"/>
                <a:gd name="connsiteX26" fmla="*/ 316214 w 373756"/>
                <a:gd name="connsiteY26" fmla="*/ 170186 h 242114"/>
                <a:gd name="connsiteX27" fmla="*/ 373757 w 373756"/>
                <a:gd name="connsiteY27" fmla="*/ 170186 h 242114"/>
                <a:gd name="connsiteX28" fmla="*/ 373757 w 373756"/>
                <a:gd name="connsiteY28" fmla="*/ 69154 h 242114"/>
                <a:gd name="connsiteX29" fmla="*/ 342996 w 373756"/>
                <a:gd name="connsiteY29" fmla="*/ 27795 h 24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3756" h="242114">
                  <a:moveTo>
                    <a:pt x="342996" y="27795"/>
                  </a:moveTo>
                  <a:lnTo>
                    <a:pt x="250368" y="0"/>
                  </a:lnTo>
                  <a:cubicBezTo>
                    <a:pt x="241994" y="10874"/>
                    <a:pt x="225797" y="26313"/>
                    <a:pt x="201128" y="26313"/>
                  </a:cubicBezTo>
                  <a:cubicBezTo>
                    <a:pt x="176458" y="26313"/>
                    <a:pt x="160259" y="10874"/>
                    <a:pt x="151887" y="0"/>
                  </a:cubicBezTo>
                  <a:lnTo>
                    <a:pt x="97336" y="16360"/>
                  </a:lnTo>
                  <a:lnTo>
                    <a:pt x="137460" y="25625"/>
                  </a:lnTo>
                  <a:cubicBezTo>
                    <a:pt x="183419" y="36240"/>
                    <a:pt x="215513" y="76579"/>
                    <a:pt x="215513" y="123761"/>
                  </a:cubicBezTo>
                  <a:lnTo>
                    <a:pt x="215513" y="141414"/>
                  </a:lnTo>
                  <a:lnTo>
                    <a:pt x="186742" y="141414"/>
                  </a:lnTo>
                  <a:lnTo>
                    <a:pt x="186742" y="123761"/>
                  </a:lnTo>
                  <a:cubicBezTo>
                    <a:pt x="186742" y="90059"/>
                    <a:pt x="163814" y="61246"/>
                    <a:pt x="130997" y="53673"/>
                  </a:cubicBezTo>
                  <a:lnTo>
                    <a:pt x="55556" y="36267"/>
                  </a:lnTo>
                  <a:lnTo>
                    <a:pt x="38599" y="121085"/>
                  </a:lnTo>
                  <a:lnTo>
                    <a:pt x="8500" y="103033"/>
                  </a:lnTo>
                  <a:lnTo>
                    <a:pt x="0" y="128566"/>
                  </a:lnTo>
                  <a:lnTo>
                    <a:pt x="12616" y="242114"/>
                  </a:lnTo>
                  <a:lnTo>
                    <a:pt x="86041" y="242114"/>
                  </a:lnTo>
                  <a:lnTo>
                    <a:pt x="86041" y="127028"/>
                  </a:lnTo>
                  <a:lnTo>
                    <a:pt x="114813" y="127028"/>
                  </a:lnTo>
                  <a:lnTo>
                    <a:pt x="114813" y="242114"/>
                  </a:lnTo>
                  <a:lnTo>
                    <a:pt x="186742" y="242114"/>
                  </a:lnTo>
                  <a:lnTo>
                    <a:pt x="186742" y="213343"/>
                  </a:lnTo>
                  <a:cubicBezTo>
                    <a:pt x="186742" y="189551"/>
                    <a:pt x="206107" y="170186"/>
                    <a:pt x="229899" y="170186"/>
                  </a:cubicBezTo>
                  <a:lnTo>
                    <a:pt x="287442" y="170186"/>
                  </a:lnTo>
                  <a:lnTo>
                    <a:pt x="287442" y="69485"/>
                  </a:lnTo>
                  <a:lnTo>
                    <a:pt x="316214" y="69485"/>
                  </a:lnTo>
                  <a:lnTo>
                    <a:pt x="316214" y="170186"/>
                  </a:lnTo>
                  <a:lnTo>
                    <a:pt x="373757" y="170186"/>
                  </a:lnTo>
                  <a:lnTo>
                    <a:pt x="373757" y="69154"/>
                  </a:lnTo>
                  <a:cubicBezTo>
                    <a:pt x="373757" y="49922"/>
                    <a:pt x="361401" y="33317"/>
                    <a:pt x="342996" y="27795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图形 75">
              <a:extLst>
                <a:ext uri="{FF2B5EF4-FFF2-40B4-BE49-F238E27FC236}">
                  <a16:creationId xmlns:a16="http://schemas.microsoft.com/office/drawing/2014/main" id="{8E72FD18-98E0-438C-A16F-E5B3A71ACA0F}"/>
                </a:ext>
              </a:extLst>
            </p:cNvPr>
            <p:cNvSpPr/>
            <p:nvPr/>
          </p:nvSpPr>
          <p:spPr>
            <a:xfrm>
              <a:off x="7226390" y="7558040"/>
              <a:ext cx="284090" cy="170171"/>
            </a:xfrm>
            <a:custGeom>
              <a:avLst/>
              <a:gdLst>
                <a:gd name="connsiteX0" fmla="*/ 253330 w 284090"/>
                <a:gd name="connsiteY0" fmla="*/ 27795 h 170171"/>
                <a:gd name="connsiteX1" fmla="*/ 160702 w 284090"/>
                <a:gd name="connsiteY1" fmla="*/ 0 h 170171"/>
                <a:gd name="connsiteX2" fmla="*/ 111461 w 284090"/>
                <a:gd name="connsiteY2" fmla="*/ 26313 h 170171"/>
                <a:gd name="connsiteX3" fmla="*/ 62220 w 284090"/>
                <a:gd name="connsiteY3" fmla="*/ 0 h 170171"/>
                <a:gd name="connsiteX4" fmla="*/ 0 w 284090"/>
                <a:gd name="connsiteY4" fmla="*/ 18678 h 170171"/>
                <a:gd name="connsiteX5" fmla="*/ 39532 w 284090"/>
                <a:gd name="connsiteY5" fmla="*/ 86189 h 170171"/>
                <a:gd name="connsiteX6" fmla="*/ 39532 w 284090"/>
                <a:gd name="connsiteY6" fmla="*/ 99837 h 170171"/>
                <a:gd name="connsiteX7" fmla="*/ 111461 w 284090"/>
                <a:gd name="connsiteY7" fmla="*/ 69471 h 170171"/>
                <a:gd name="connsiteX8" fmla="*/ 212161 w 284090"/>
                <a:gd name="connsiteY8" fmla="*/ 170171 h 170171"/>
                <a:gd name="connsiteX9" fmla="*/ 284090 w 284090"/>
                <a:gd name="connsiteY9" fmla="*/ 170171 h 170171"/>
                <a:gd name="connsiteX10" fmla="*/ 284090 w 284090"/>
                <a:gd name="connsiteY10" fmla="*/ 69140 h 170171"/>
                <a:gd name="connsiteX11" fmla="*/ 253330 w 284090"/>
                <a:gd name="connsiteY11" fmla="*/ 27795 h 17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4090" h="170171">
                  <a:moveTo>
                    <a:pt x="253330" y="27795"/>
                  </a:moveTo>
                  <a:lnTo>
                    <a:pt x="160702" y="0"/>
                  </a:lnTo>
                  <a:cubicBezTo>
                    <a:pt x="152327" y="10874"/>
                    <a:pt x="136131" y="26313"/>
                    <a:pt x="111461" y="26313"/>
                  </a:cubicBezTo>
                  <a:cubicBezTo>
                    <a:pt x="86791" y="26313"/>
                    <a:pt x="70593" y="10874"/>
                    <a:pt x="62220" y="0"/>
                  </a:cubicBezTo>
                  <a:lnTo>
                    <a:pt x="0" y="18678"/>
                  </a:lnTo>
                  <a:cubicBezTo>
                    <a:pt x="24100" y="32199"/>
                    <a:pt x="39532" y="57789"/>
                    <a:pt x="39532" y="86189"/>
                  </a:cubicBezTo>
                  <a:lnTo>
                    <a:pt x="39532" y="99837"/>
                  </a:lnTo>
                  <a:cubicBezTo>
                    <a:pt x="57831" y="81138"/>
                    <a:pt x="83294" y="69471"/>
                    <a:pt x="111461" y="69471"/>
                  </a:cubicBezTo>
                  <a:cubicBezTo>
                    <a:pt x="166974" y="69471"/>
                    <a:pt x="212161" y="114658"/>
                    <a:pt x="212161" y="170171"/>
                  </a:cubicBezTo>
                  <a:lnTo>
                    <a:pt x="284090" y="170171"/>
                  </a:lnTo>
                  <a:lnTo>
                    <a:pt x="284090" y="69140"/>
                  </a:lnTo>
                  <a:cubicBezTo>
                    <a:pt x="284090" y="49922"/>
                    <a:pt x="271735" y="33317"/>
                    <a:pt x="253330" y="27795"/>
                  </a:cubicBez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图形 75">
              <a:extLst>
                <a:ext uri="{FF2B5EF4-FFF2-40B4-BE49-F238E27FC236}">
                  <a16:creationId xmlns:a16="http://schemas.microsoft.com/office/drawing/2014/main" id="{299BB512-B11B-4F71-8933-0B019905E1F9}"/>
                </a:ext>
              </a:extLst>
            </p:cNvPr>
            <p:cNvSpPr/>
            <p:nvPr/>
          </p:nvSpPr>
          <p:spPr>
            <a:xfrm>
              <a:off x="6978207" y="7311024"/>
              <a:ext cx="28771" cy="28771"/>
            </a:xfrm>
            <a:custGeom>
              <a:avLst/>
              <a:gdLst>
                <a:gd name="connsiteX0" fmla="*/ 0 w 28771"/>
                <a:gd name="connsiteY0" fmla="*/ 0 h 28771"/>
                <a:gd name="connsiteX1" fmla="*/ 28772 w 28771"/>
                <a:gd name="connsiteY1" fmla="*/ 0 h 28771"/>
                <a:gd name="connsiteX2" fmla="*/ 28772 w 28771"/>
                <a:gd name="connsiteY2" fmla="*/ 28772 h 28771"/>
                <a:gd name="connsiteX3" fmla="*/ 0 w 28771"/>
                <a:gd name="connsiteY3" fmla="*/ 28772 h 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71" h="28771">
                  <a:moveTo>
                    <a:pt x="0" y="0"/>
                  </a:moveTo>
                  <a:lnTo>
                    <a:pt x="28772" y="0"/>
                  </a:lnTo>
                  <a:lnTo>
                    <a:pt x="28772" y="28772"/>
                  </a:lnTo>
                  <a:lnTo>
                    <a:pt x="0" y="28772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图形 75">
              <a:extLst>
                <a:ext uri="{FF2B5EF4-FFF2-40B4-BE49-F238E27FC236}">
                  <a16:creationId xmlns:a16="http://schemas.microsoft.com/office/drawing/2014/main" id="{E203FF4B-E989-4F10-B1E6-B8BD69902640}"/>
                </a:ext>
              </a:extLst>
            </p:cNvPr>
            <p:cNvSpPr/>
            <p:nvPr/>
          </p:nvSpPr>
          <p:spPr>
            <a:xfrm>
              <a:off x="6978207" y="7368567"/>
              <a:ext cx="28771" cy="143857"/>
            </a:xfrm>
            <a:custGeom>
              <a:avLst/>
              <a:gdLst>
                <a:gd name="connsiteX0" fmla="*/ 0 w 28771"/>
                <a:gd name="connsiteY0" fmla="*/ 0 h 143857"/>
                <a:gd name="connsiteX1" fmla="*/ 28772 w 28771"/>
                <a:gd name="connsiteY1" fmla="*/ 0 h 143857"/>
                <a:gd name="connsiteX2" fmla="*/ 28772 w 28771"/>
                <a:gd name="connsiteY2" fmla="*/ 143858 h 143857"/>
                <a:gd name="connsiteX3" fmla="*/ 0 w 28771"/>
                <a:gd name="connsiteY3" fmla="*/ 143858 h 1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71" h="143857">
                  <a:moveTo>
                    <a:pt x="0" y="0"/>
                  </a:moveTo>
                  <a:lnTo>
                    <a:pt x="28772" y="0"/>
                  </a:lnTo>
                  <a:lnTo>
                    <a:pt x="28772" y="143858"/>
                  </a:lnTo>
                  <a:lnTo>
                    <a:pt x="0" y="143858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图形 75">
              <a:extLst>
                <a:ext uri="{FF2B5EF4-FFF2-40B4-BE49-F238E27FC236}">
                  <a16:creationId xmlns:a16="http://schemas.microsoft.com/office/drawing/2014/main" id="{3FC9F917-1BC0-46B0-971A-F691B9818D0C}"/>
                </a:ext>
              </a:extLst>
            </p:cNvPr>
            <p:cNvSpPr/>
            <p:nvPr/>
          </p:nvSpPr>
          <p:spPr>
            <a:xfrm>
              <a:off x="7179608" y="7311024"/>
              <a:ext cx="28771" cy="28771"/>
            </a:xfrm>
            <a:custGeom>
              <a:avLst/>
              <a:gdLst>
                <a:gd name="connsiteX0" fmla="*/ 0 w 28771"/>
                <a:gd name="connsiteY0" fmla="*/ 0 h 28771"/>
                <a:gd name="connsiteX1" fmla="*/ 28772 w 28771"/>
                <a:gd name="connsiteY1" fmla="*/ 0 h 28771"/>
                <a:gd name="connsiteX2" fmla="*/ 28772 w 28771"/>
                <a:gd name="connsiteY2" fmla="*/ 28772 h 28771"/>
                <a:gd name="connsiteX3" fmla="*/ 0 w 28771"/>
                <a:gd name="connsiteY3" fmla="*/ 28772 h 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71" h="28771">
                  <a:moveTo>
                    <a:pt x="0" y="0"/>
                  </a:moveTo>
                  <a:lnTo>
                    <a:pt x="28772" y="0"/>
                  </a:lnTo>
                  <a:lnTo>
                    <a:pt x="28772" y="28772"/>
                  </a:lnTo>
                  <a:lnTo>
                    <a:pt x="0" y="28772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图形 75">
              <a:extLst>
                <a:ext uri="{FF2B5EF4-FFF2-40B4-BE49-F238E27FC236}">
                  <a16:creationId xmlns:a16="http://schemas.microsoft.com/office/drawing/2014/main" id="{FFC4D458-455B-4128-A83F-9836E4E9499B}"/>
                </a:ext>
              </a:extLst>
            </p:cNvPr>
            <p:cNvSpPr/>
            <p:nvPr/>
          </p:nvSpPr>
          <p:spPr>
            <a:xfrm>
              <a:off x="7179608" y="7368567"/>
              <a:ext cx="28771" cy="143857"/>
            </a:xfrm>
            <a:custGeom>
              <a:avLst/>
              <a:gdLst>
                <a:gd name="connsiteX0" fmla="*/ 0 w 28771"/>
                <a:gd name="connsiteY0" fmla="*/ 0 h 143857"/>
                <a:gd name="connsiteX1" fmla="*/ 28772 w 28771"/>
                <a:gd name="connsiteY1" fmla="*/ 0 h 143857"/>
                <a:gd name="connsiteX2" fmla="*/ 28772 w 28771"/>
                <a:gd name="connsiteY2" fmla="*/ 143858 h 143857"/>
                <a:gd name="connsiteX3" fmla="*/ 0 w 28771"/>
                <a:gd name="connsiteY3" fmla="*/ 143858 h 1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71" h="143857">
                  <a:moveTo>
                    <a:pt x="0" y="0"/>
                  </a:moveTo>
                  <a:lnTo>
                    <a:pt x="28772" y="0"/>
                  </a:lnTo>
                  <a:lnTo>
                    <a:pt x="28772" y="143858"/>
                  </a:lnTo>
                  <a:lnTo>
                    <a:pt x="0" y="143858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图形 75">
              <a:extLst>
                <a:ext uri="{FF2B5EF4-FFF2-40B4-BE49-F238E27FC236}">
                  <a16:creationId xmlns:a16="http://schemas.microsoft.com/office/drawing/2014/main" id="{1961672A-4238-4D77-AE1D-87A2CBDD0255}"/>
                </a:ext>
              </a:extLst>
            </p:cNvPr>
            <p:cNvSpPr/>
            <p:nvPr/>
          </p:nvSpPr>
          <p:spPr>
            <a:xfrm>
              <a:off x="7035750" y="7368567"/>
              <a:ext cx="28771" cy="86314"/>
            </a:xfrm>
            <a:custGeom>
              <a:avLst/>
              <a:gdLst>
                <a:gd name="connsiteX0" fmla="*/ 0 w 28771"/>
                <a:gd name="connsiteY0" fmla="*/ 0 h 86314"/>
                <a:gd name="connsiteX1" fmla="*/ 28772 w 28771"/>
                <a:gd name="connsiteY1" fmla="*/ 0 h 86314"/>
                <a:gd name="connsiteX2" fmla="*/ 28772 w 28771"/>
                <a:gd name="connsiteY2" fmla="*/ 86315 h 86314"/>
                <a:gd name="connsiteX3" fmla="*/ 0 w 28771"/>
                <a:gd name="connsiteY3" fmla="*/ 86315 h 8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71" h="86314">
                  <a:moveTo>
                    <a:pt x="0" y="0"/>
                  </a:moveTo>
                  <a:lnTo>
                    <a:pt x="28772" y="0"/>
                  </a:lnTo>
                  <a:lnTo>
                    <a:pt x="28772" y="86315"/>
                  </a:lnTo>
                  <a:lnTo>
                    <a:pt x="0" y="86315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图形 75">
              <a:extLst>
                <a:ext uri="{FF2B5EF4-FFF2-40B4-BE49-F238E27FC236}">
                  <a16:creationId xmlns:a16="http://schemas.microsoft.com/office/drawing/2014/main" id="{1FC30B6C-B0B0-4DD3-8815-CEBDA6EBDB13}"/>
                </a:ext>
              </a:extLst>
            </p:cNvPr>
            <p:cNvSpPr/>
            <p:nvPr/>
          </p:nvSpPr>
          <p:spPr>
            <a:xfrm>
              <a:off x="7035750" y="7483653"/>
              <a:ext cx="28771" cy="28771"/>
            </a:xfrm>
            <a:custGeom>
              <a:avLst/>
              <a:gdLst>
                <a:gd name="connsiteX0" fmla="*/ 0 w 28771"/>
                <a:gd name="connsiteY0" fmla="*/ 0 h 28771"/>
                <a:gd name="connsiteX1" fmla="*/ 28772 w 28771"/>
                <a:gd name="connsiteY1" fmla="*/ 0 h 28771"/>
                <a:gd name="connsiteX2" fmla="*/ 28772 w 28771"/>
                <a:gd name="connsiteY2" fmla="*/ 28772 h 28771"/>
                <a:gd name="connsiteX3" fmla="*/ 0 w 28771"/>
                <a:gd name="connsiteY3" fmla="*/ 28772 h 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71" h="28771">
                  <a:moveTo>
                    <a:pt x="0" y="0"/>
                  </a:moveTo>
                  <a:lnTo>
                    <a:pt x="28772" y="0"/>
                  </a:lnTo>
                  <a:lnTo>
                    <a:pt x="28772" y="28772"/>
                  </a:lnTo>
                  <a:lnTo>
                    <a:pt x="0" y="28772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图形 75">
              <a:extLst>
                <a:ext uri="{FF2B5EF4-FFF2-40B4-BE49-F238E27FC236}">
                  <a16:creationId xmlns:a16="http://schemas.microsoft.com/office/drawing/2014/main" id="{5D970913-1BCA-4FF1-B4FE-1ACA65917313}"/>
                </a:ext>
              </a:extLst>
            </p:cNvPr>
            <p:cNvSpPr/>
            <p:nvPr/>
          </p:nvSpPr>
          <p:spPr>
            <a:xfrm>
              <a:off x="7122065" y="7368567"/>
              <a:ext cx="28771" cy="86314"/>
            </a:xfrm>
            <a:custGeom>
              <a:avLst/>
              <a:gdLst>
                <a:gd name="connsiteX0" fmla="*/ 0 w 28771"/>
                <a:gd name="connsiteY0" fmla="*/ 0 h 86314"/>
                <a:gd name="connsiteX1" fmla="*/ 28772 w 28771"/>
                <a:gd name="connsiteY1" fmla="*/ 0 h 86314"/>
                <a:gd name="connsiteX2" fmla="*/ 28772 w 28771"/>
                <a:gd name="connsiteY2" fmla="*/ 86315 h 86314"/>
                <a:gd name="connsiteX3" fmla="*/ 0 w 28771"/>
                <a:gd name="connsiteY3" fmla="*/ 86315 h 8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71" h="86314">
                  <a:moveTo>
                    <a:pt x="0" y="0"/>
                  </a:moveTo>
                  <a:lnTo>
                    <a:pt x="28772" y="0"/>
                  </a:lnTo>
                  <a:lnTo>
                    <a:pt x="28772" y="86315"/>
                  </a:lnTo>
                  <a:lnTo>
                    <a:pt x="0" y="86315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图形 75">
              <a:extLst>
                <a:ext uri="{FF2B5EF4-FFF2-40B4-BE49-F238E27FC236}">
                  <a16:creationId xmlns:a16="http://schemas.microsoft.com/office/drawing/2014/main" id="{670BFFC7-B108-4DDF-BC45-824E0CF8548E}"/>
                </a:ext>
              </a:extLst>
            </p:cNvPr>
            <p:cNvSpPr/>
            <p:nvPr/>
          </p:nvSpPr>
          <p:spPr>
            <a:xfrm>
              <a:off x="7122065" y="7483653"/>
              <a:ext cx="28771" cy="28771"/>
            </a:xfrm>
            <a:custGeom>
              <a:avLst/>
              <a:gdLst>
                <a:gd name="connsiteX0" fmla="*/ 0 w 28771"/>
                <a:gd name="connsiteY0" fmla="*/ 0 h 28771"/>
                <a:gd name="connsiteX1" fmla="*/ 28772 w 28771"/>
                <a:gd name="connsiteY1" fmla="*/ 0 h 28771"/>
                <a:gd name="connsiteX2" fmla="*/ 28772 w 28771"/>
                <a:gd name="connsiteY2" fmla="*/ 28772 h 28771"/>
                <a:gd name="connsiteX3" fmla="*/ 0 w 28771"/>
                <a:gd name="connsiteY3" fmla="*/ 28772 h 2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71" h="28771">
                  <a:moveTo>
                    <a:pt x="0" y="0"/>
                  </a:moveTo>
                  <a:lnTo>
                    <a:pt x="28772" y="0"/>
                  </a:lnTo>
                  <a:lnTo>
                    <a:pt x="28772" y="28772"/>
                  </a:lnTo>
                  <a:lnTo>
                    <a:pt x="0" y="28772"/>
                  </a:lnTo>
                  <a:close/>
                </a:path>
              </a:pathLst>
            </a:custGeom>
            <a:grpFill/>
            <a:ln w="1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8" name="图形 141">
            <a:extLst>
              <a:ext uri="{FF2B5EF4-FFF2-40B4-BE49-F238E27FC236}">
                <a16:creationId xmlns:a16="http://schemas.microsoft.com/office/drawing/2014/main" id="{3D91FEDF-2A4E-476C-ADA8-C3CBC4D16F1B}"/>
              </a:ext>
            </a:extLst>
          </p:cNvPr>
          <p:cNvGrpSpPr/>
          <p:nvPr/>
        </p:nvGrpSpPr>
        <p:grpSpPr>
          <a:xfrm>
            <a:off x="3671933" y="5456145"/>
            <a:ext cx="557228" cy="557228"/>
            <a:chOff x="3650973" y="5417576"/>
            <a:chExt cx="557228" cy="557228"/>
          </a:xfr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8100000" scaled="1"/>
          </a:gradFill>
        </p:grpSpPr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BB037A2C-64F9-4132-A2D6-D042D3CE4188}"/>
                </a:ext>
              </a:extLst>
            </p:cNvPr>
            <p:cNvSpPr/>
            <p:nvPr/>
          </p:nvSpPr>
          <p:spPr>
            <a:xfrm>
              <a:off x="3730577" y="5845447"/>
              <a:ext cx="39811" cy="29851"/>
            </a:xfrm>
            <a:custGeom>
              <a:avLst/>
              <a:gdLst>
                <a:gd name="connsiteX0" fmla="*/ 0 w 39811"/>
                <a:gd name="connsiteY0" fmla="*/ 0 h 29851"/>
                <a:gd name="connsiteX1" fmla="*/ 39812 w 39811"/>
                <a:gd name="connsiteY1" fmla="*/ 0 h 29851"/>
                <a:gd name="connsiteX2" fmla="*/ 39812 w 39811"/>
                <a:gd name="connsiteY2" fmla="*/ 29852 h 29851"/>
                <a:gd name="connsiteX3" fmla="*/ 0 w 39811"/>
                <a:gd name="connsiteY3" fmla="*/ 29852 h 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11" h="29851">
                  <a:moveTo>
                    <a:pt x="0" y="0"/>
                  </a:moveTo>
                  <a:lnTo>
                    <a:pt x="39812" y="0"/>
                  </a:lnTo>
                  <a:lnTo>
                    <a:pt x="39812" y="29852"/>
                  </a:lnTo>
                  <a:lnTo>
                    <a:pt x="0" y="29852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CC943D16-E581-46E3-BAD3-55C100A48DCB}"/>
                </a:ext>
              </a:extLst>
            </p:cNvPr>
            <p:cNvSpPr/>
            <p:nvPr/>
          </p:nvSpPr>
          <p:spPr>
            <a:xfrm>
              <a:off x="3989290" y="5755893"/>
              <a:ext cx="218911" cy="218911"/>
            </a:xfrm>
            <a:custGeom>
              <a:avLst/>
              <a:gdLst>
                <a:gd name="connsiteX0" fmla="*/ 109456 w 218911"/>
                <a:gd name="connsiteY0" fmla="*/ 0 h 218911"/>
                <a:gd name="connsiteX1" fmla="*/ 0 w 218911"/>
                <a:gd name="connsiteY1" fmla="*/ 109456 h 218911"/>
                <a:gd name="connsiteX2" fmla="*/ 109456 w 218911"/>
                <a:gd name="connsiteY2" fmla="*/ 218911 h 218911"/>
                <a:gd name="connsiteX3" fmla="*/ 218911 w 218911"/>
                <a:gd name="connsiteY3" fmla="*/ 109456 h 218911"/>
                <a:gd name="connsiteX4" fmla="*/ 109456 w 218911"/>
                <a:gd name="connsiteY4" fmla="*/ 0 h 218911"/>
                <a:gd name="connsiteX5" fmla="*/ 181020 w 218911"/>
                <a:gd name="connsiteY5" fmla="*/ 81813 h 218911"/>
                <a:gd name="connsiteX6" fmla="*/ 96590 w 218911"/>
                <a:gd name="connsiteY6" fmla="*/ 166243 h 218911"/>
                <a:gd name="connsiteX7" fmla="*/ 82519 w 218911"/>
                <a:gd name="connsiteY7" fmla="*/ 166243 h 218911"/>
                <a:gd name="connsiteX8" fmla="*/ 40309 w 218911"/>
                <a:gd name="connsiteY8" fmla="*/ 124023 h 218911"/>
                <a:gd name="connsiteX9" fmla="*/ 40554 w 218911"/>
                <a:gd name="connsiteY9" fmla="*/ 109953 h 218911"/>
                <a:gd name="connsiteX10" fmla="*/ 54379 w 218911"/>
                <a:gd name="connsiteY10" fmla="*/ 109953 h 218911"/>
                <a:gd name="connsiteX11" fmla="*/ 89555 w 218911"/>
                <a:gd name="connsiteY11" fmla="*/ 145138 h 218911"/>
                <a:gd name="connsiteX12" fmla="*/ 166949 w 218911"/>
                <a:gd name="connsiteY12" fmla="*/ 67743 h 218911"/>
                <a:gd name="connsiteX13" fmla="*/ 181020 w 218911"/>
                <a:gd name="connsiteY13" fmla="*/ 67988 h 218911"/>
                <a:gd name="connsiteX14" fmla="*/ 181020 w 218911"/>
                <a:gd name="connsiteY14" fmla="*/ 81813 h 21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911" h="218911">
                  <a:moveTo>
                    <a:pt x="109456" y="0"/>
                  </a:moveTo>
                  <a:cubicBezTo>
                    <a:pt x="49005" y="0"/>
                    <a:pt x="0" y="49005"/>
                    <a:pt x="0" y="109456"/>
                  </a:cubicBezTo>
                  <a:cubicBezTo>
                    <a:pt x="0" y="169906"/>
                    <a:pt x="49005" y="218911"/>
                    <a:pt x="109456" y="218911"/>
                  </a:cubicBezTo>
                  <a:cubicBezTo>
                    <a:pt x="169906" y="218911"/>
                    <a:pt x="218911" y="169906"/>
                    <a:pt x="218911" y="109456"/>
                  </a:cubicBezTo>
                  <a:cubicBezTo>
                    <a:pt x="218839" y="49034"/>
                    <a:pt x="169877" y="72"/>
                    <a:pt x="109456" y="0"/>
                  </a:cubicBezTo>
                  <a:close/>
                  <a:moveTo>
                    <a:pt x="181020" y="81813"/>
                  </a:moveTo>
                  <a:lnTo>
                    <a:pt x="96590" y="166243"/>
                  </a:lnTo>
                  <a:cubicBezTo>
                    <a:pt x="92704" y="170128"/>
                    <a:pt x="86405" y="170128"/>
                    <a:pt x="82519" y="166243"/>
                  </a:cubicBezTo>
                  <a:lnTo>
                    <a:pt x="40309" y="124023"/>
                  </a:lnTo>
                  <a:cubicBezTo>
                    <a:pt x="36491" y="120070"/>
                    <a:pt x="36601" y="113771"/>
                    <a:pt x="40554" y="109953"/>
                  </a:cubicBezTo>
                  <a:cubicBezTo>
                    <a:pt x="44410" y="106229"/>
                    <a:pt x="50524" y="106229"/>
                    <a:pt x="54379" y="109953"/>
                  </a:cubicBezTo>
                  <a:lnTo>
                    <a:pt x="89555" y="145138"/>
                  </a:lnTo>
                  <a:lnTo>
                    <a:pt x="166949" y="67743"/>
                  </a:lnTo>
                  <a:cubicBezTo>
                    <a:pt x="170903" y="63925"/>
                    <a:pt x="177201" y="64034"/>
                    <a:pt x="181020" y="67988"/>
                  </a:cubicBezTo>
                  <a:cubicBezTo>
                    <a:pt x="184744" y="71844"/>
                    <a:pt x="184744" y="77957"/>
                    <a:pt x="181020" y="81813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5DAFCC4F-B46A-4FD8-AC2C-2996928809EA}"/>
                </a:ext>
              </a:extLst>
            </p:cNvPr>
            <p:cNvSpPr/>
            <p:nvPr/>
          </p:nvSpPr>
          <p:spPr>
            <a:xfrm>
              <a:off x="3849983" y="5666338"/>
              <a:ext cx="39811" cy="29851"/>
            </a:xfrm>
            <a:custGeom>
              <a:avLst/>
              <a:gdLst>
                <a:gd name="connsiteX0" fmla="*/ 0 w 39811"/>
                <a:gd name="connsiteY0" fmla="*/ 0 h 29851"/>
                <a:gd name="connsiteX1" fmla="*/ 39812 w 39811"/>
                <a:gd name="connsiteY1" fmla="*/ 0 h 29851"/>
                <a:gd name="connsiteX2" fmla="*/ 39812 w 39811"/>
                <a:gd name="connsiteY2" fmla="*/ 29852 h 29851"/>
                <a:gd name="connsiteX3" fmla="*/ 0 w 39811"/>
                <a:gd name="connsiteY3" fmla="*/ 29852 h 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11" h="29851">
                  <a:moveTo>
                    <a:pt x="0" y="0"/>
                  </a:moveTo>
                  <a:lnTo>
                    <a:pt x="39812" y="0"/>
                  </a:lnTo>
                  <a:lnTo>
                    <a:pt x="39812" y="29852"/>
                  </a:lnTo>
                  <a:lnTo>
                    <a:pt x="0" y="29852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A79F2D6B-53E5-4F61-9043-1829C57247BF}"/>
                </a:ext>
              </a:extLst>
            </p:cNvPr>
            <p:cNvSpPr/>
            <p:nvPr/>
          </p:nvSpPr>
          <p:spPr>
            <a:xfrm>
              <a:off x="3969389" y="5666338"/>
              <a:ext cx="39802" cy="29851"/>
            </a:xfrm>
            <a:custGeom>
              <a:avLst/>
              <a:gdLst>
                <a:gd name="connsiteX0" fmla="*/ 0 w 39802"/>
                <a:gd name="connsiteY0" fmla="*/ 0 h 29851"/>
                <a:gd name="connsiteX1" fmla="*/ 39802 w 39802"/>
                <a:gd name="connsiteY1" fmla="*/ 0 h 29851"/>
                <a:gd name="connsiteX2" fmla="*/ 39802 w 39802"/>
                <a:gd name="connsiteY2" fmla="*/ 29852 h 29851"/>
                <a:gd name="connsiteX3" fmla="*/ 0 w 39802"/>
                <a:gd name="connsiteY3" fmla="*/ 29852 h 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02" h="29851">
                  <a:moveTo>
                    <a:pt x="0" y="0"/>
                  </a:moveTo>
                  <a:lnTo>
                    <a:pt x="39802" y="0"/>
                  </a:lnTo>
                  <a:lnTo>
                    <a:pt x="39802" y="29852"/>
                  </a:lnTo>
                  <a:lnTo>
                    <a:pt x="0" y="29852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60302FBC-E8DA-43A8-ADB3-1B8DADD402C6}"/>
                </a:ext>
              </a:extLst>
            </p:cNvPr>
            <p:cNvSpPr/>
            <p:nvPr/>
          </p:nvSpPr>
          <p:spPr>
            <a:xfrm>
              <a:off x="3730577" y="5755893"/>
              <a:ext cx="39811" cy="29851"/>
            </a:xfrm>
            <a:custGeom>
              <a:avLst/>
              <a:gdLst>
                <a:gd name="connsiteX0" fmla="*/ 0 w 39811"/>
                <a:gd name="connsiteY0" fmla="*/ 0 h 29851"/>
                <a:gd name="connsiteX1" fmla="*/ 39812 w 39811"/>
                <a:gd name="connsiteY1" fmla="*/ 0 h 29851"/>
                <a:gd name="connsiteX2" fmla="*/ 39812 w 39811"/>
                <a:gd name="connsiteY2" fmla="*/ 29852 h 29851"/>
                <a:gd name="connsiteX3" fmla="*/ 0 w 39811"/>
                <a:gd name="connsiteY3" fmla="*/ 29852 h 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11" h="29851">
                  <a:moveTo>
                    <a:pt x="0" y="0"/>
                  </a:moveTo>
                  <a:lnTo>
                    <a:pt x="39812" y="0"/>
                  </a:lnTo>
                  <a:lnTo>
                    <a:pt x="39812" y="29852"/>
                  </a:lnTo>
                  <a:lnTo>
                    <a:pt x="0" y="29852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26B67557-8238-4F37-8996-33826A0B5B27}"/>
                </a:ext>
              </a:extLst>
            </p:cNvPr>
            <p:cNvSpPr/>
            <p:nvPr/>
          </p:nvSpPr>
          <p:spPr>
            <a:xfrm>
              <a:off x="3849983" y="5755893"/>
              <a:ext cx="39811" cy="29851"/>
            </a:xfrm>
            <a:custGeom>
              <a:avLst/>
              <a:gdLst>
                <a:gd name="connsiteX0" fmla="*/ 0 w 39811"/>
                <a:gd name="connsiteY0" fmla="*/ 0 h 29851"/>
                <a:gd name="connsiteX1" fmla="*/ 39812 w 39811"/>
                <a:gd name="connsiteY1" fmla="*/ 0 h 29851"/>
                <a:gd name="connsiteX2" fmla="*/ 39812 w 39811"/>
                <a:gd name="connsiteY2" fmla="*/ 29852 h 29851"/>
                <a:gd name="connsiteX3" fmla="*/ 0 w 39811"/>
                <a:gd name="connsiteY3" fmla="*/ 29852 h 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11" h="29851">
                  <a:moveTo>
                    <a:pt x="0" y="0"/>
                  </a:moveTo>
                  <a:lnTo>
                    <a:pt x="39812" y="0"/>
                  </a:lnTo>
                  <a:lnTo>
                    <a:pt x="39812" y="29852"/>
                  </a:lnTo>
                  <a:lnTo>
                    <a:pt x="0" y="29852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DEB5A14A-E30C-4625-B79C-63104EBE6FF1}"/>
                </a:ext>
              </a:extLst>
            </p:cNvPr>
            <p:cNvSpPr/>
            <p:nvPr/>
          </p:nvSpPr>
          <p:spPr>
            <a:xfrm>
              <a:off x="3730577" y="5666338"/>
              <a:ext cx="39811" cy="29851"/>
            </a:xfrm>
            <a:custGeom>
              <a:avLst/>
              <a:gdLst>
                <a:gd name="connsiteX0" fmla="*/ 0 w 39811"/>
                <a:gd name="connsiteY0" fmla="*/ 0 h 29851"/>
                <a:gd name="connsiteX1" fmla="*/ 39812 w 39811"/>
                <a:gd name="connsiteY1" fmla="*/ 0 h 29851"/>
                <a:gd name="connsiteX2" fmla="*/ 39812 w 39811"/>
                <a:gd name="connsiteY2" fmla="*/ 29852 h 29851"/>
                <a:gd name="connsiteX3" fmla="*/ 0 w 39811"/>
                <a:gd name="connsiteY3" fmla="*/ 29852 h 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11" h="29851">
                  <a:moveTo>
                    <a:pt x="0" y="0"/>
                  </a:moveTo>
                  <a:lnTo>
                    <a:pt x="39812" y="0"/>
                  </a:lnTo>
                  <a:lnTo>
                    <a:pt x="39812" y="29852"/>
                  </a:lnTo>
                  <a:lnTo>
                    <a:pt x="0" y="29852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3D9D634E-D437-487D-80A0-FA14FD0DAD10}"/>
                </a:ext>
              </a:extLst>
            </p:cNvPr>
            <p:cNvSpPr/>
            <p:nvPr/>
          </p:nvSpPr>
          <p:spPr>
            <a:xfrm>
              <a:off x="3750478" y="5417576"/>
              <a:ext cx="39802" cy="99505"/>
            </a:xfrm>
            <a:custGeom>
              <a:avLst/>
              <a:gdLst>
                <a:gd name="connsiteX0" fmla="*/ 19901 w 39802"/>
                <a:gd name="connsiteY0" fmla="*/ 99505 h 99505"/>
                <a:gd name="connsiteX1" fmla="*/ 39802 w 39802"/>
                <a:gd name="connsiteY1" fmla="*/ 79604 h 99505"/>
                <a:gd name="connsiteX2" fmla="*/ 39802 w 39802"/>
                <a:gd name="connsiteY2" fmla="*/ 19901 h 99505"/>
                <a:gd name="connsiteX3" fmla="*/ 19901 w 39802"/>
                <a:gd name="connsiteY3" fmla="*/ 0 h 99505"/>
                <a:gd name="connsiteX4" fmla="*/ 0 w 39802"/>
                <a:gd name="connsiteY4" fmla="*/ 19901 h 99505"/>
                <a:gd name="connsiteX5" fmla="*/ 0 w 39802"/>
                <a:gd name="connsiteY5" fmla="*/ 79604 h 99505"/>
                <a:gd name="connsiteX6" fmla="*/ 19901 w 39802"/>
                <a:gd name="connsiteY6" fmla="*/ 99505 h 9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02" h="99505">
                  <a:moveTo>
                    <a:pt x="19901" y="99505"/>
                  </a:moveTo>
                  <a:cubicBezTo>
                    <a:pt x="30878" y="99472"/>
                    <a:pt x="39769" y="90581"/>
                    <a:pt x="39802" y="79604"/>
                  </a:cubicBezTo>
                  <a:lnTo>
                    <a:pt x="39802" y="19901"/>
                  </a:lnTo>
                  <a:cubicBezTo>
                    <a:pt x="39802" y="8910"/>
                    <a:pt x="30892" y="0"/>
                    <a:pt x="19901" y="0"/>
                  </a:cubicBezTo>
                  <a:cubicBezTo>
                    <a:pt x="8910" y="0"/>
                    <a:pt x="0" y="8910"/>
                    <a:pt x="0" y="19901"/>
                  </a:cubicBezTo>
                  <a:lnTo>
                    <a:pt x="0" y="79604"/>
                  </a:lnTo>
                  <a:cubicBezTo>
                    <a:pt x="33" y="90581"/>
                    <a:pt x="8924" y="99472"/>
                    <a:pt x="19901" y="99505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36F527C4-A078-4820-959B-95D016A42388}"/>
                </a:ext>
              </a:extLst>
            </p:cNvPr>
            <p:cNvSpPr/>
            <p:nvPr/>
          </p:nvSpPr>
          <p:spPr>
            <a:xfrm>
              <a:off x="3909686" y="5417576"/>
              <a:ext cx="39802" cy="99505"/>
            </a:xfrm>
            <a:custGeom>
              <a:avLst/>
              <a:gdLst>
                <a:gd name="connsiteX0" fmla="*/ 19901 w 39802"/>
                <a:gd name="connsiteY0" fmla="*/ 99505 h 99505"/>
                <a:gd name="connsiteX1" fmla="*/ 39802 w 39802"/>
                <a:gd name="connsiteY1" fmla="*/ 79604 h 99505"/>
                <a:gd name="connsiteX2" fmla="*/ 39802 w 39802"/>
                <a:gd name="connsiteY2" fmla="*/ 19901 h 99505"/>
                <a:gd name="connsiteX3" fmla="*/ 19901 w 39802"/>
                <a:gd name="connsiteY3" fmla="*/ 0 h 99505"/>
                <a:gd name="connsiteX4" fmla="*/ 0 w 39802"/>
                <a:gd name="connsiteY4" fmla="*/ 19901 h 99505"/>
                <a:gd name="connsiteX5" fmla="*/ 0 w 39802"/>
                <a:gd name="connsiteY5" fmla="*/ 79604 h 99505"/>
                <a:gd name="connsiteX6" fmla="*/ 19901 w 39802"/>
                <a:gd name="connsiteY6" fmla="*/ 99505 h 9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02" h="99505">
                  <a:moveTo>
                    <a:pt x="19901" y="99505"/>
                  </a:moveTo>
                  <a:cubicBezTo>
                    <a:pt x="30878" y="99472"/>
                    <a:pt x="39769" y="90581"/>
                    <a:pt x="39802" y="79604"/>
                  </a:cubicBezTo>
                  <a:lnTo>
                    <a:pt x="39802" y="19901"/>
                  </a:lnTo>
                  <a:cubicBezTo>
                    <a:pt x="39802" y="8910"/>
                    <a:pt x="30892" y="0"/>
                    <a:pt x="19901" y="0"/>
                  </a:cubicBezTo>
                  <a:cubicBezTo>
                    <a:pt x="8910" y="0"/>
                    <a:pt x="0" y="8910"/>
                    <a:pt x="0" y="19901"/>
                  </a:cubicBezTo>
                  <a:lnTo>
                    <a:pt x="0" y="79604"/>
                  </a:lnTo>
                  <a:cubicBezTo>
                    <a:pt x="33" y="90581"/>
                    <a:pt x="8924" y="99472"/>
                    <a:pt x="19901" y="99505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7B9CAAAC-5026-4AC6-8FAD-BB706C8A12CA}"/>
                </a:ext>
              </a:extLst>
            </p:cNvPr>
            <p:cNvSpPr/>
            <p:nvPr/>
          </p:nvSpPr>
          <p:spPr>
            <a:xfrm>
              <a:off x="4068894" y="5417576"/>
              <a:ext cx="39802" cy="99505"/>
            </a:xfrm>
            <a:custGeom>
              <a:avLst/>
              <a:gdLst>
                <a:gd name="connsiteX0" fmla="*/ 19901 w 39802"/>
                <a:gd name="connsiteY0" fmla="*/ 99505 h 99505"/>
                <a:gd name="connsiteX1" fmla="*/ 39802 w 39802"/>
                <a:gd name="connsiteY1" fmla="*/ 79604 h 99505"/>
                <a:gd name="connsiteX2" fmla="*/ 39802 w 39802"/>
                <a:gd name="connsiteY2" fmla="*/ 19901 h 99505"/>
                <a:gd name="connsiteX3" fmla="*/ 19901 w 39802"/>
                <a:gd name="connsiteY3" fmla="*/ 0 h 99505"/>
                <a:gd name="connsiteX4" fmla="*/ 0 w 39802"/>
                <a:gd name="connsiteY4" fmla="*/ 19901 h 99505"/>
                <a:gd name="connsiteX5" fmla="*/ 0 w 39802"/>
                <a:gd name="connsiteY5" fmla="*/ 79604 h 99505"/>
                <a:gd name="connsiteX6" fmla="*/ 19901 w 39802"/>
                <a:gd name="connsiteY6" fmla="*/ 99505 h 9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02" h="99505">
                  <a:moveTo>
                    <a:pt x="19901" y="99505"/>
                  </a:moveTo>
                  <a:cubicBezTo>
                    <a:pt x="30878" y="99472"/>
                    <a:pt x="39769" y="90581"/>
                    <a:pt x="39802" y="79604"/>
                  </a:cubicBezTo>
                  <a:lnTo>
                    <a:pt x="39802" y="19901"/>
                  </a:lnTo>
                  <a:cubicBezTo>
                    <a:pt x="39802" y="8910"/>
                    <a:pt x="30892" y="0"/>
                    <a:pt x="19901" y="0"/>
                  </a:cubicBezTo>
                  <a:cubicBezTo>
                    <a:pt x="8910" y="0"/>
                    <a:pt x="0" y="8910"/>
                    <a:pt x="0" y="19901"/>
                  </a:cubicBezTo>
                  <a:lnTo>
                    <a:pt x="0" y="79604"/>
                  </a:lnTo>
                  <a:cubicBezTo>
                    <a:pt x="33" y="90581"/>
                    <a:pt x="8924" y="99472"/>
                    <a:pt x="19901" y="99505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3867C6F9-0A5D-48D6-A106-6E74A7D05349}"/>
                </a:ext>
              </a:extLst>
            </p:cNvPr>
            <p:cNvSpPr/>
            <p:nvPr/>
          </p:nvSpPr>
          <p:spPr>
            <a:xfrm>
              <a:off x="4088795" y="5666338"/>
              <a:ext cx="39802" cy="29851"/>
            </a:xfrm>
            <a:custGeom>
              <a:avLst/>
              <a:gdLst>
                <a:gd name="connsiteX0" fmla="*/ 0 w 39802"/>
                <a:gd name="connsiteY0" fmla="*/ 0 h 29851"/>
                <a:gd name="connsiteX1" fmla="*/ 39802 w 39802"/>
                <a:gd name="connsiteY1" fmla="*/ 0 h 29851"/>
                <a:gd name="connsiteX2" fmla="*/ 39802 w 39802"/>
                <a:gd name="connsiteY2" fmla="*/ 29852 h 29851"/>
                <a:gd name="connsiteX3" fmla="*/ 0 w 39802"/>
                <a:gd name="connsiteY3" fmla="*/ 29852 h 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02" h="29851">
                  <a:moveTo>
                    <a:pt x="0" y="0"/>
                  </a:moveTo>
                  <a:lnTo>
                    <a:pt x="39802" y="0"/>
                  </a:lnTo>
                  <a:lnTo>
                    <a:pt x="39802" y="29852"/>
                  </a:lnTo>
                  <a:lnTo>
                    <a:pt x="0" y="29852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CA52A53C-D226-40AF-BC76-C3B72C95D584}"/>
                </a:ext>
              </a:extLst>
            </p:cNvPr>
            <p:cNvSpPr/>
            <p:nvPr/>
          </p:nvSpPr>
          <p:spPr>
            <a:xfrm>
              <a:off x="3650973" y="5477279"/>
              <a:ext cx="557228" cy="99505"/>
            </a:xfrm>
            <a:custGeom>
              <a:avLst/>
              <a:gdLst>
                <a:gd name="connsiteX0" fmla="*/ 527377 w 557228"/>
                <a:gd name="connsiteY0" fmla="*/ 0 h 99505"/>
                <a:gd name="connsiteX1" fmla="*/ 477624 w 557228"/>
                <a:gd name="connsiteY1" fmla="*/ 0 h 99505"/>
                <a:gd name="connsiteX2" fmla="*/ 477624 w 557228"/>
                <a:gd name="connsiteY2" fmla="*/ 19901 h 99505"/>
                <a:gd name="connsiteX3" fmla="*/ 437822 w 557228"/>
                <a:gd name="connsiteY3" fmla="*/ 59703 h 99505"/>
                <a:gd name="connsiteX4" fmla="*/ 398020 w 557228"/>
                <a:gd name="connsiteY4" fmla="*/ 19901 h 99505"/>
                <a:gd name="connsiteX5" fmla="*/ 398020 w 557228"/>
                <a:gd name="connsiteY5" fmla="*/ 0 h 99505"/>
                <a:gd name="connsiteX6" fmla="*/ 318416 w 557228"/>
                <a:gd name="connsiteY6" fmla="*/ 0 h 99505"/>
                <a:gd name="connsiteX7" fmla="*/ 318416 w 557228"/>
                <a:gd name="connsiteY7" fmla="*/ 19901 h 99505"/>
                <a:gd name="connsiteX8" fmla="*/ 278614 w 557228"/>
                <a:gd name="connsiteY8" fmla="*/ 59703 h 99505"/>
                <a:gd name="connsiteX9" fmla="*/ 238812 w 557228"/>
                <a:gd name="connsiteY9" fmla="*/ 19901 h 99505"/>
                <a:gd name="connsiteX10" fmla="*/ 238812 w 557228"/>
                <a:gd name="connsiteY10" fmla="*/ 0 h 99505"/>
                <a:gd name="connsiteX11" fmla="*/ 159208 w 557228"/>
                <a:gd name="connsiteY11" fmla="*/ 0 h 99505"/>
                <a:gd name="connsiteX12" fmla="*/ 159208 w 557228"/>
                <a:gd name="connsiteY12" fmla="*/ 19901 h 99505"/>
                <a:gd name="connsiteX13" fmla="*/ 119406 w 557228"/>
                <a:gd name="connsiteY13" fmla="*/ 59703 h 99505"/>
                <a:gd name="connsiteX14" fmla="*/ 79604 w 557228"/>
                <a:gd name="connsiteY14" fmla="*/ 19901 h 99505"/>
                <a:gd name="connsiteX15" fmla="*/ 79604 w 557228"/>
                <a:gd name="connsiteY15" fmla="*/ 0 h 99505"/>
                <a:gd name="connsiteX16" fmla="*/ 29852 w 557228"/>
                <a:gd name="connsiteY16" fmla="*/ 0 h 99505"/>
                <a:gd name="connsiteX17" fmla="*/ 0 w 557228"/>
                <a:gd name="connsiteY17" fmla="*/ 29852 h 99505"/>
                <a:gd name="connsiteX18" fmla="*/ 0 w 557228"/>
                <a:gd name="connsiteY18" fmla="*/ 99505 h 99505"/>
                <a:gd name="connsiteX19" fmla="*/ 557228 w 557228"/>
                <a:gd name="connsiteY19" fmla="*/ 99505 h 99505"/>
                <a:gd name="connsiteX20" fmla="*/ 557228 w 557228"/>
                <a:gd name="connsiteY20" fmla="*/ 29852 h 99505"/>
                <a:gd name="connsiteX21" fmla="*/ 527377 w 557228"/>
                <a:gd name="connsiteY21" fmla="*/ 0 h 9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7228" h="99505">
                  <a:moveTo>
                    <a:pt x="527377" y="0"/>
                  </a:moveTo>
                  <a:lnTo>
                    <a:pt x="477624" y="0"/>
                  </a:lnTo>
                  <a:lnTo>
                    <a:pt x="477624" y="19901"/>
                  </a:lnTo>
                  <a:cubicBezTo>
                    <a:pt x="477624" y="41883"/>
                    <a:pt x="459804" y="59703"/>
                    <a:pt x="437822" y="59703"/>
                  </a:cubicBezTo>
                  <a:cubicBezTo>
                    <a:pt x="415840" y="59703"/>
                    <a:pt x="398020" y="41883"/>
                    <a:pt x="398020" y="19901"/>
                  </a:cubicBezTo>
                  <a:lnTo>
                    <a:pt x="398020" y="0"/>
                  </a:lnTo>
                  <a:lnTo>
                    <a:pt x="318416" y="0"/>
                  </a:lnTo>
                  <a:lnTo>
                    <a:pt x="318416" y="19901"/>
                  </a:lnTo>
                  <a:cubicBezTo>
                    <a:pt x="318416" y="41883"/>
                    <a:pt x="300596" y="59703"/>
                    <a:pt x="278614" y="59703"/>
                  </a:cubicBezTo>
                  <a:cubicBezTo>
                    <a:pt x="256632" y="59703"/>
                    <a:pt x="238812" y="41883"/>
                    <a:pt x="238812" y="19901"/>
                  </a:cubicBezTo>
                  <a:lnTo>
                    <a:pt x="238812" y="0"/>
                  </a:lnTo>
                  <a:lnTo>
                    <a:pt x="159208" y="0"/>
                  </a:lnTo>
                  <a:lnTo>
                    <a:pt x="159208" y="19901"/>
                  </a:lnTo>
                  <a:cubicBezTo>
                    <a:pt x="159208" y="41883"/>
                    <a:pt x="141388" y="59703"/>
                    <a:pt x="119406" y="59703"/>
                  </a:cubicBezTo>
                  <a:cubicBezTo>
                    <a:pt x="97424" y="59703"/>
                    <a:pt x="79604" y="41883"/>
                    <a:pt x="79604" y="19901"/>
                  </a:cubicBezTo>
                  <a:lnTo>
                    <a:pt x="79604" y="0"/>
                  </a:lnTo>
                  <a:lnTo>
                    <a:pt x="29852" y="0"/>
                  </a:lnTo>
                  <a:cubicBezTo>
                    <a:pt x="13385" y="49"/>
                    <a:pt x="49" y="13385"/>
                    <a:pt x="0" y="29852"/>
                  </a:cubicBezTo>
                  <a:lnTo>
                    <a:pt x="0" y="99505"/>
                  </a:lnTo>
                  <a:lnTo>
                    <a:pt x="557228" y="99505"/>
                  </a:lnTo>
                  <a:lnTo>
                    <a:pt x="557228" y="29852"/>
                  </a:lnTo>
                  <a:cubicBezTo>
                    <a:pt x="557179" y="13385"/>
                    <a:pt x="543843" y="49"/>
                    <a:pt x="527377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60C6EFC3-9F11-4584-B9B3-B5136F96282C}"/>
                </a:ext>
              </a:extLst>
            </p:cNvPr>
            <p:cNvSpPr/>
            <p:nvPr/>
          </p:nvSpPr>
          <p:spPr>
            <a:xfrm>
              <a:off x="3849983" y="5845447"/>
              <a:ext cx="39811" cy="29851"/>
            </a:xfrm>
            <a:custGeom>
              <a:avLst/>
              <a:gdLst>
                <a:gd name="connsiteX0" fmla="*/ 0 w 39811"/>
                <a:gd name="connsiteY0" fmla="*/ 0 h 29851"/>
                <a:gd name="connsiteX1" fmla="*/ 39812 w 39811"/>
                <a:gd name="connsiteY1" fmla="*/ 0 h 29851"/>
                <a:gd name="connsiteX2" fmla="*/ 39812 w 39811"/>
                <a:gd name="connsiteY2" fmla="*/ 29852 h 29851"/>
                <a:gd name="connsiteX3" fmla="*/ 0 w 39811"/>
                <a:gd name="connsiteY3" fmla="*/ 29852 h 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11" h="29851">
                  <a:moveTo>
                    <a:pt x="0" y="0"/>
                  </a:moveTo>
                  <a:lnTo>
                    <a:pt x="39812" y="0"/>
                  </a:lnTo>
                  <a:lnTo>
                    <a:pt x="39812" y="29852"/>
                  </a:lnTo>
                  <a:lnTo>
                    <a:pt x="0" y="29852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7E9257BD-478F-45A0-9316-77D3FA1A7057}"/>
                </a:ext>
              </a:extLst>
            </p:cNvPr>
            <p:cNvSpPr/>
            <p:nvPr/>
          </p:nvSpPr>
          <p:spPr>
            <a:xfrm>
              <a:off x="3650973" y="5596685"/>
              <a:ext cx="557228" cy="338317"/>
            </a:xfrm>
            <a:custGeom>
              <a:avLst/>
              <a:gdLst>
                <a:gd name="connsiteX0" fmla="*/ 0 w 557228"/>
                <a:gd name="connsiteY0" fmla="*/ 0 h 338317"/>
                <a:gd name="connsiteX1" fmla="*/ 0 w 557228"/>
                <a:gd name="connsiteY1" fmla="*/ 308466 h 338317"/>
                <a:gd name="connsiteX2" fmla="*/ 29852 w 557228"/>
                <a:gd name="connsiteY2" fmla="*/ 338317 h 338317"/>
                <a:gd name="connsiteX3" fmla="*/ 338944 w 557228"/>
                <a:gd name="connsiteY3" fmla="*/ 338317 h 338317"/>
                <a:gd name="connsiteX4" fmla="*/ 378930 w 557228"/>
                <a:gd name="connsiteY4" fmla="*/ 160019 h 338317"/>
                <a:gd name="connsiteX5" fmla="*/ 557228 w 557228"/>
                <a:gd name="connsiteY5" fmla="*/ 200005 h 338317"/>
                <a:gd name="connsiteX6" fmla="*/ 557228 w 557228"/>
                <a:gd name="connsiteY6" fmla="*/ 0 h 338317"/>
                <a:gd name="connsiteX7" fmla="*/ 139307 w 557228"/>
                <a:gd name="connsiteY7" fmla="*/ 278614 h 338317"/>
                <a:gd name="connsiteX8" fmla="*/ 119406 w 557228"/>
                <a:gd name="connsiteY8" fmla="*/ 298515 h 338317"/>
                <a:gd name="connsiteX9" fmla="*/ 79604 w 557228"/>
                <a:gd name="connsiteY9" fmla="*/ 298515 h 338317"/>
                <a:gd name="connsiteX10" fmla="*/ 59703 w 557228"/>
                <a:gd name="connsiteY10" fmla="*/ 278614 h 338317"/>
                <a:gd name="connsiteX11" fmla="*/ 59703 w 557228"/>
                <a:gd name="connsiteY11" fmla="*/ 248763 h 338317"/>
                <a:gd name="connsiteX12" fmla="*/ 79604 w 557228"/>
                <a:gd name="connsiteY12" fmla="*/ 228862 h 338317"/>
                <a:gd name="connsiteX13" fmla="*/ 119406 w 557228"/>
                <a:gd name="connsiteY13" fmla="*/ 228862 h 338317"/>
                <a:gd name="connsiteX14" fmla="*/ 139307 w 557228"/>
                <a:gd name="connsiteY14" fmla="*/ 248763 h 338317"/>
                <a:gd name="connsiteX15" fmla="*/ 139307 w 557228"/>
                <a:gd name="connsiteY15" fmla="*/ 189060 h 338317"/>
                <a:gd name="connsiteX16" fmla="*/ 119406 w 557228"/>
                <a:gd name="connsiteY16" fmla="*/ 208961 h 338317"/>
                <a:gd name="connsiteX17" fmla="*/ 79604 w 557228"/>
                <a:gd name="connsiteY17" fmla="*/ 208961 h 338317"/>
                <a:gd name="connsiteX18" fmla="*/ 59703 w 557228"/>
                <a:gd name="connsiteY18" fmla="*/ 189060 h 338317"/>
                <a:gd name="connsiteX19" fmla="*/ 59703 w 557228"/>
                <a:gd name="connsiteY19" fmla="*/ 159208 h 338317"/>
                <a:gd name="connsiteX20" fmla="*/ 79604 w 557228"/>
                <a:gd name="connsiteY20" fmla="*/ 139307 h 338317"/>
                <a:gd name="connsiteX21" fmla="*/ 119406 w 557228"/>
                <a:gd name="connsiteY21" fmla="*/ 139307 h 338317"/>
                <a:gd name="connsiteX22" fmla="*/ 139307 w 557228"/>
                <a:gd name="connsiteY22" fmla="*/ 159208 h 338317"/>
                <a:gd name="connsiteX23" fmla="*/ 139307 w 557228"/>
                <a:gd name="connsiteY23" fmla="*/ 99505 h 338317"/>
                <a:gd name="connsiteX24" fmla="*/ 119406 w 557228"/>
                <a:gd name="connsiteY24" fmla="*/ 119406 h 338317"/>
                <a:gd name="connsiteX25" fmla="*/ 79604 w 557228"/>
                <a:gd name="connsiteY25" fmla="*/ 119406 h 338317"/>
                <a:gd name="connsiteX26" fmla="*/ 59703 w 557228"/>
                <a:gd name="connsiteY26" fmla="*/ 99505 h 338317"/>
                <a:gd name="connsiteX27" fmla="*/ 59703 w 557228"/>
                <a:gd name="connsiteY27" fmla="*/ 69654 h 338317"/>
                <a:gd name="connsiteX28" fmla="*/ 79604 w 557228"/>
                <a:gd name="connsiteY28" fmla="*/ 49753 h 338317"/>
                <a:gd name="connsiteX29" fmla="*/ 119406 w 557228"/>
                <a:gd name="connsiteY29" fmla="*/ 49753 h 338317"/>
                <a:gd name="connsiteX30" fmla="*/ 139307 w 557228"/>
                <a:gd name="connsiteY30" fmla="*/ 69654 h 338317"/>
                <a:gd name="connsiteX31" fmla="*/ 258713 w 557228"/>
                <a:gd name="connsiteY31" fmla="*/ 278614 h 338317"/>
                <a:gd name="connsiteX32" fmla="*/ 238812 w 557228"/>
                <a:gd name="connsiteY32" fmla="*/ 298515 h 338317"/>
                <a:gd name="connsiteX33" fmla="*/ 199010 w 557228"/>
                <a:gd name="connsiteY33" fmla="*/ 298515 h 338317"/>
                <a:gd name="connsiteX34" fmla="*/ 179109 w 557228"/>
                <a:gd name="connsiteY34" fmla="*/ 278614 h 338317"/>
                <a:gd name="connsiteX35" fmla="*/ 179109 w 557228"/>
                <a:gd name="connsiteY35" fmla="*/ 248763 h 338317"/>
                <a:gd name="connsiteX36" fmla="*/ 199010 w 557228"/>
                <a:gd name="connsiteY36" fmla="*/ 228862 h 338317"/>
                <a:gd name="connsiteX37" fmla="*/ 238812 w 557228"/>
                <a:gd name="connsiteY37" fmla="*/ 228862 h 338317"/>
                <a:gd name="connsiteX38" fmla="*/ 258713 w 557228"/>
                <a:gd name="connsiteY38" fmla="*/ 248763 h 338317"/>
                <a:gd name="connsiteX39" fmla="*/ 258713 w 557228"/>
                <a:gd name="connsiteY39" fmla="*/ 189060 h 338317"/>
                <a:gd name="connsiteX40" fmla="*/ 238812 w 557228"/>
                <a:gd name="connsiteY40" fmla="*/ 208961 h 338317"/>
                <a:gd name="connsiteX41" fmla="*/ 199010 w 557228"/>
                <a:gd name="connsiteY41" fmla="*/ 208961 h 338317"/>
                <a:gd name="connsiteX42" fmla="*/ 179109 w 557228"/>
                <a:gd name="connsiteY42" fmla="*/ 189060 h 338317"/>
                <a:gd name="connsiteX43" fmla="*/ 179109 w 557228"/>
                <a:gd name="connsiteY43" fmla="*/ 159208 h 338317"/>
                <a:gd name="connsiteX44" fmla="*/ 199010 w 557228"/>
                <a:gd name="connsiteY44" fmla="*/ 139307 h 338317"/>
                <a:gd name="connsiteX45" fmla="*/ 238812 w 557228"/>
                <a:gd name="connsiteY45" fmla="*/ 139307 h 338317"/>
                <a:gd name="connsiteX46" fmla="*/ 258713 w 557228"/>
                <a:gd name="connsiteY46" fmla="*/ 159208 h 338317"/>
                <a:gd name="connsiteX47" fmla="*/ 258713 w 557228"/>
                <a:gd name="connsiteY47" fmla="*/ 99505 h 338317"/>
                <a:gd name="connsiteX48" fmla="*/ 238812 w 557228"/>
                <a:gd name="connsiteY48" fmla="*/ 119406 h 338317"/>
                <a:gd name="connsiteX49" fmla="*/ 199010 w 557228"/>
                <a:gd name="connsiteY49" fmla="*/ 119406 h 338317"/>
                <a:gd name="connsiteX50" fmla="*/ 179109 w 557228"/>
                <a:gd name="connsiteY50" fmla="*/ 99505 h 338317"/>
                <a:gd name="connsiteX51" fmla="*/ 179109 w 557228"/>
                <a:gd name="connsiteY51" fmla="*/ 69654 h 338317"/>
                <a:gd name="connsiteX52" fmla="*/ 199010 w 557228"/>
                <a:gd name="connsiteY52" fmla="*/ 49753 h 338317"/>
                <a:gd name="connsiteX53" fmla="*/ 238812 w 557228"/>
                <a:gd name="connsiteY53" fmla="*/ 49753 h 338317"/>
                <a:gd name="connsiteX54" fmla="*/ 258713 w 557228"/>
                <a:gd name="connsiteY54" fmla="*/ 69654 h 338317"/>
                <a:gd name="connsiteX55" fmla="*/ 358218 w 557228"/>
                <a:gd name="connsiteY55" fmla="*/ 159208 h 338317"/>
                <a:gd name="connsiteX56" fmla="*/ 318416 w 557228"/>
                <a:gd name="connsiteY56" fmla="*/ 159208 h 338317"/>
                <a:gd name="connsiteX57" fmla="*/ 318416 w 557228"/>
                <a:gd name="connsiteY57" fmla="*/ 189060 h 338317"/>
                <a:gd name="connsiteX58" fmla="*/ 328367 w 557228"/>
                <a:gd name="connsiteY58" fmla="*/ 199010 h 338317"/>
                <a:gd name="connsiteX59" fmla="*/ 318416 w 557228"/>
                <a:gd name="connsiteY59" fmla="*/ 208961 h 338317"/>
                <a:gd name="connsiteX60" fmla="*/ 298515 w 557228"/>
                <a:gd name="connsiteY60" fmla="*/ 189060 h 338317"/>
                <a:gd name="connsiteX61" fmla="*/ 298515 w 557228"/>
                <a:gd name="connsiteY61" fmla="*/ 159208 h 338317"/>
                <a:gd name="connsiteX62" fmla="*/ 318416 w 557228"/>
                <a:gd name="connsiteY62" fmla="*/ 139307 h 338317"/>
                <a:gd name="connsiteX63" fmla="*/ 358218 w 557228"/>
                <a:gd name="connsiteY63" fmla="*/ 139307 h 338317"/>
                <a:gd name="connsiteX64" fmla="*/ 368169 w 557228"/>
                <a:gd name="connsiteY64" fmla="*/ 149258 h 338317"/>
                <a:gd name="connsiteX65" fmla="*/ 358218 w 557228"/>
                <a:gd name="connsiteY65" fmla="*/ 159208 h 338317"/>
                <a:gd name="connsiteX66" fmla="*/ 378119 w 557228"/>
                <a:gd name="connsiteY66" fmla="*/ 99505 h 338317"/>
                <a:gd name="connsiteX67" fmla="*/ 358218 w 557228"/>
                <a:gd name="connsiteY67" fmla="*/ 119406 h 338317"/>
                <a:gd name="connsiteX68" fmla="*/ 318416 w 557228"/>
                <a:gd name="connsiteY68" fmla="*/ 119406 h 338317"/>
                <a:gd name="connsiteX69" fmla="*/ 298515 w 557228"/>
                <a:gd name="connsiteY69" fmla="*/ 99505 h 338317"/>
                <a:gd name="connsiteX70" fmla="*/ 298515 w 557228"/>
                <a:gd name="connsiteY70" fmla="*/ 69654 h 338317"/>
                <a:gd name="connsiteX71" fmla="*/ 318416 w 557228"/>
                <a:gd name="connsiteY71" fmla="*/ 49753 h 338317"/>
                <a:gd name="connsiteX72" fmla="*/ 358218 w 557228"/>
                <a:gd name="connsiteY72" fmla="*/ 49753 h 338317"/>
                <a:gd name="connsiteX73" fmla="*/ 378119 w 557228"/>
                <a:gd name="connsiteY73" fmla="*/ 69654 h 338317"/>
                <a:gd name="connsiteX74" fmla="*/ 497525 w 557228"/>
                <a:gd name="connsiteY74" fmla="*/ 99505 h 338317"/>
                <a:gd name="connsiteX75" fmla="*/ 477624 w 557228"/>
                <a:gd name="connsiteY75" fmla="*/ 119406 h 338317"/>
                <a:gd name="connsiteX76" fmla="*/ 437822 w 557228"/>
                <a:gd name="connsiteY76" fmla="*/ 119406 h 338317"/>
                <a:gd name="connsiteX77" fmla="*/ 417921 w 557228"/>
                <a:gd name="connsiteY77" fmla="*/ 99505 h 338317"/>
                <a:gd name="connsiteX78" fmla="*/ 417921 w 557228"/>
                <a:gd name="connsiteY78" fmla="*/ 69654 h 338317"/>
                <a:gd name="connsiteX79" fmla="*/ 437822 w 557228"/>
                <a:gd name="connsiteY79" fmla="*/ 49753 h 338317"/>
                <a:gd name="connsiteX80" fmla="*/ 477624 w 557228"/>
                <a:gd name="connsiteY80" fmla="*/ 49753 h 338317"/>
                <a:gd name="connsiteX81" fmla="*/ 497525 w 557228"/>
                <a:gd name="connsiteY81" fmla="*/ 69654 h 33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7228" h="338317">
                  <a:moveTo>
                    <a:pt x="0" y="0"/>
                  </a:moveTo>
                  <a:lnTo>
                    <a:pt x="0" y="308466"/>
                  </a:lnTo>
                  <a:cubicBezTo>
                    <a:pt x="49" y="324932"/>
                    <a:pt x="13385" y="338268"/>
                    <a:pt x="29852" y="338317"/>
                  </a:cubicBezTo>
                  <a:lnTo>
                    <a:pt x="338944" y="338317"/>
                  </a:lnTo>
                  <a:cubicBezTo>
                    <a:pt x="300750" y="278040"/>
                    <a:pt x="318653" y="198213"/>
                    <a:pt x="378930" y="160019"/>
                  </a:cubicBezTo>
                  <a:cubicBezTo>
                    <a:pt x="439207" y="121825"/>
                    <a:pt x="519034" y="139728"/>
                    <a:pt x="557228" y="200005"/>
                  </a:cubicBezTo>
                  <a:lnTo>
                    <a:pt x="557228" y="0"/>
                  </a:lnTo>
                  <a:close/>
                  <a:moveTo>
                    <a:pt x="139307" y="278614"/>
                  </a:moveTo>
                  <a:cubicBezTo>
                    <a:pt x="139307" y="289605"/>
                    <a:pt x="130397" y="298515"/>
                    <a:pt x="119406" y="298515"/>
                  </a:cubicBezTo>
                  <a:lnTo>
                    <a:pt x="79604" y="298515"/>
                  </a:lnTo>
                  <a:cubicBezTo>
                    <a:pt x="68613" y="298515"/>
                    <a:pt x="59703" y="289605"/>
                    <a:pt x="59703" y="278614"/>
                  </a:cubicBezTo>
                  <a:lnTo>
                    <a:pt x="59703" y="248763"/>
                  </a:lnTo>
                  <a:cubicBezTo>
                    <a:pt x="59703" y="237771"/>
                    <a:pt x="68613" y="228862"/>
                    <a:pt x="79604" y="228862"/>
                  </a:cubicBezTo>
                  <a:lnTo>
                    <a:pt x="119406" y="228862"/>
                  </a:lnTo>
                  <a:cubicBezTo>
                    <a:pt x="130397" y="228862"/>
                    <a:pt x="139307" y="237771"/>
                    <a:pt x="139307" y="248763"/>
                  </a:cubicBezTo>
                  <a:close/>
                  <a:moveTo>
                    <a:pt x="139307" y="189060"/>
                  </a:moveTo>
                  <a:cubicBezTo>
                    <a:pt x="139307" y="200051"/>
                    <a:pt x="130397" y="208961"/>
                    <a:pt x="119406" y="208961"/>
                  </a:cubicBezTo>
                  <a:lnTo>
                    <a:pt x="79604" y="208961"/>
                  </a:lnTo>
                  <a:cubicBezTo>
                    <a:pt x="68613" y="208961"/>
                    <a:pt x="59703" y="200051"/>
                    <a:pt x="59703" y="189060"/>
                  </a:cubicBezTo>
                  <a:lnTo>
                    <a:pt x="59703" y="159208"/>
                  </a:lnTo>
                  <a:cubicBezTo>
                    <a:pt x="59703" y="148217"/>
                    <a:pt x="68613" y="139307"/>
                    <a:pt x="79604" y="139307"/>
                  </a:cubicBezTo>
                  <a:lnTo>
                    <a:pt x="119406" y="139307"/>
                  </a:lnTo>
                  <a:cubicBezTo>
                    <a:pt x="130397" y="139307"/>
                    <a:pt x="139307" y="148217"/>
                    <a:pt x="139307" y="159208"/>
                  </a:cubicBezTo>
                  <a:close/>
                  <a:moveTo>
                    <a:pt x="139307" y="99505"/>
                  </a:moveTo>
                  <a:cubicBezTo>
                    <a:pt x="139307" y="110496"/>
                    <a:pt x="130397" y="119406"/>
                    <a:pt x="119406" y="119406"/>
                  </a:cubicBezTo>
                  <a:lnTo>
                    <a:pt x="79604" y="119406"/>
                  </a:lnTo>
                  <a:cubicBezTo>
                    <a:pt x="68613" y="119406"/>
                    <a:pt x="59703" y="110496"/>
                    <a:pt x="59703" y="99505"/>
                  </a:cubicBezTo>
                  <a:lnTo>
                    <a:pt x="59703" y="69654"/>
                  </a:lnTo>
                  <a:cubicBezTo>
                    <a:pt x="59703" y="58662"/>
                    <a:pt x="68613" y="49753"/>
                    <a:pt x="79604" y="49753"/>
                  </a:cubicBezTo>
                  <a:lnTo>
                    <a:pt x="119406" y="49753"/>
                  </a:lnTo>
                  <a:cubicBezTo>
                    <a:pt x="130397" y="49753"/>
                    <a:pt x="139307" y="58662"/>
                    <a:pt x="139307" y="69654"/>
                  </a:cubicBezTo>
                  <a:close/>
                  <a:moveTo>
                    <a:pt x="258713" y="278614"/>
                  </a:moveTo>
                  <a:cubicBezTo>
                    <a:pt x="258713" y="289605"/>
                    <a:pt x="249803" y="298515"/>
                    <a:pt x="238812" y="298515"/>
                  </a:cubicBezTo>
                  <a:lnTo>
                    <a:pt x="199010" y="298515"/>
                  </a:lnTo>
                  <a:cubicBezTo>
                    <a:pt x="188019" y="298515"/>
                    <a:pt x="179109" y="289605"/>
                    <a:pt x="179109" y="278614"/>
                  </a:cubicBezTo>
                  <a:lnTo>
                    <a:pt x="179109" y="248763"/>
                  </a:lnTo>
                  <a:cubicBezTo>
                    <a:pt x="179109" y="237771"/>
                    <a:pt x="188019" y="228862"/>
                    <a:pt x="199010" y="228862"/>
                  </a:cubicBezTo>
                  <a:lnTo>
                    <a:pt x="238812" y="228862"/>
                  </a:lnTo>
                  <a:cubicBezTo>
                    <a:pt x="249803" y="228862"/>
                    <a:pt x="258713" y="237771"/>
                    <a:pt x="258713" y="248763"/>
                  </a:cubicBezTo>
                  <a:close/>
                  <a:moveTo>
                    <a:pt x="258713" y="189060"/>
                  </a:moveTo>
                  <a:cubicBezTo>
                    <a:pt x="258713" y="200051"/>
                    <a:pt x="249803" y="208961"/>
                    <a:pt x="238812" y="208961"/>
                  </a:cubicBezTo>
                  <a:lnTo>
                    <a:pt x="199010" y="208961"/>
                  </a:lnTo>
                  <a:cubicBezTo>
                    <a:pt x="188019" y="208961"/>
                    <a:pt x="179109" y="200051"/>
                    <a:pt x="179109" y="189060"/>
                  </a:cubicBezTo>
                  <a:lnTo>
                    <a:pt x="179109" y="159208"/>
                  </a:lnTo>
                  <a:cubicBezTo>
                    <a:pt x="179109" y="148217"/>
                    <a:pt x="188019" y="139307"/>
                    <a:pt x="199010" y="139307"/>
                  </a:cubicBezTo>
                  <a:lnTo>
                    <a:pt x="238812" y="139307"/>
                  </a:lnTo>
                  <a:cubicBezTo>
                    <a:pt x="249803" y="139307"/>
                    <a:pt x="258713" y="148217"/>
                    <a:pt x="258713" y="159208"/>
                  </a:cubicBezTo>
                  <a:close/>
                  <a:moveTo>
                    <a:pt x="258713" y="99505"/>
                  </a:moveTo>
                  <a:cubicBezTo>
                    <a:pt x="258713" y="110496"/>
                    <a:pt x="249803" y="119406"/>
                    <a:pt x="238812" y="119406"/>
                  </a:cubicBezTo>
                  <a:lnTo>
                    <a:pt x="199010" y="119406"/>
                  </a:lnTo>
                  <a:cubicBezTo>
                    <a:pt x="188019" y="119406"/>
                    <a:pt x="179109" y="110496"/>
                    <a:pt x="179109" y="99505"/>
                  </a:cubicBezTo>
                  <a:lnTo>
                    <a:pt x="179109" y="69654"/>
                  </a:lnTo>
                  <a:cubicBezTo>
                    <a:pt x="179109" y="58662"/>
                    <a:pt x="188019" y="49753"/>
                    <a:pt x="199010" y="49753"/>
                  </a:cubicBezTo>
                  <a:lnTo>
                    <a:pt x="238812" y="49753"/>
                  </a:lnTo>
                  <a:cubicBezTo>
                    <a:pt x="249803" y="49753"/>
                    <a:pt x="258713" y="58662"/>
                    <a:pt x="258713" y="69654"/>
                  </a:cubicBezTo>
                  <a:close/>
                  <a:moveTo>
                    <a:pt x="358218" y="159208"/>
                  </a:moveTo>
                  <a:lnTo>
                    <a:pt x="318416" y="159208"/>
                  </a:lnTo>
                  <a:lnTo>
                    <a:pt x="318416" y="189060"/>
                  </a:lnTo>
                  <a:cubicBezTo>
                    <a:pt x="323912" y="189060"/>
                    <a:pt x="328367" y="193514"/>
                    <a:pt x="328367" y="199010"/>
                  </a:cubicBezTo>
                  <a:cubicBezTo>
                    <a:pt x="328367" y="204506"/>
                    <a:pt x="323912" y="208961"/>
                    <a:pt x="318416" y="208961"/>
                  </a:cubicBezTo>
                  <a:cubicBezTo>
                    <a:pt x="307425" y="208961"/>
                    <a:pt x="298515" y="200051"/>
                    <a:pt x="298515" y="189060"/>
                  </a:cubicBezTo>
                  <a:lnTo>
                    <a:pt x="298515" y="159208"/>
                  </a:lnTo>
                  <a:cubicBezTo>
                    <a:pt x="298515" y="148217"/>
                    <a:pt x="307425" y="139307"/>
                    <a:pt x="318416" y="139307"/>
                  </a:cubicBezTo>
                  <a:lnTo>
                    <a:pt x="358218" y="139307"/>
                  </a:lnTo>
                  <a:cubicBezTo>
                    <a:pt x="363714" y="139307"/>
                    <a:pt x="368169" y="143762"/>
                    <a:pt x="368169" y="149258"/>
                  </a:cubicBezTo>
                  <a:cubicBezTo>
                    <a:pt x="368169" y="154753"/>
                    <a:pt x="363714" y="159208"/>
                    <a:pt x="358218" y="159208"/>
                  </a:cubicBezTo>
                  <a:close/>
                  <a:moveTo>
                    <a:pt x="378119" y="99505"/>
                  </a:moveTo>
                  <a:cubicBezTo>
                    <a:pt x="378119" y="110496"/>
                    <a:pt x="369209" y="119406"/>
                    <a:pt x="358218" y="119406"/>
                  </a:cubicBezTo>
                  <a:lnTo>
                    <a:pt x="318416" y="119406"/>
                  </a:lnTo>
                  <a:cubicBezTo>
                    <a:pt x="307425" y="119406"/>
                    <a:pt x="298515" y="110496"/>
                    <a:pt x="298515" y="99505"/>
                  </a:cubicBezTo>
                  <a:lnTo>
                    <a:pt x="298515" y="69654"/>
                  </a:lnTo>
                  <a:cubicBezTo>
                    <a:pt x="298515" y="58662"/>
                    <a:pt x="307425" y="49753"/>
                    <a:pt x="318416" y="49753"/>
                  </a:cubicBezTo>
                  <a:lnTo>
                    <a:pt x="358218" y="49753"/>
                  </a:lnTo>
                  <a:cubicBezTo>
                    <a:pt x="369209" y="49753"/>
                    <a:pt x="378119" y="58662"/>
                    <a:pt x="378119" y="69654"/>
                  </a:cubicBezTo>
                  <a:close/>
                  <a:moveTo>
                    <a:pt x="497525" y="99505"/>
                  </a:moveTo>
                  <a:cubicBezTo>
                    <a:pt x="497525" y="110496"/>
                    <a:pt x="488615" y="119406"/>
                    <a:pt x="477624" y="119406"/>
                  </a:cubicBezTo>
                  <a:lnTo>
                    <a:pt x="437822" y="119406"/>
                  </a:lnTo>
                  <a:cubicBezTo>
                    <a:pt x="426831" y="119406"/>
                    <a:pt x="417921" y="110496"/>
                    <a:pt x="417921" y="99505"/>
                  </a:cubicBezTo>
                  <a:lnTo>
                    <a:pt x="417921" y="69654"/>
                  </a:lnTo>
                  <a:cubicBezTo>
                    <a:pt x="417921" y="58662"/>
                    <a:pt x="426831" y="49753"/>
                    <a:pt x="437822" y="49753"/>
                  </a:cubicBezTo>
                  <a:lnTo>
                    <a:pt x="477624" y="49753"/>
                  </a:lnTo>
                  <a:cubicBezTo>
                    <a:pt x="488615" y="49753"/>
                    <a:pt x="497525" y="58662"/>
                    <a:pt x="497525" y="69654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9" name="图形 173">
            <a:extLst>
              <a:ext uri="{FF2B5EF4-FFF2-40B4-BE49-F238E27FC236}">
                <a16:creationId xmlns:a16="http://schemas.microsoft.com/office/drawing/2014/main" id="{64922076-51BE-4499-84ED-2A0F96E9E78E}"/>
              </a:ext>
            </a:extLst>
          </p:cNvPr>
          <p:cNvGrpSpPr/>
          <p:nvPr/>
        </p:nvGrpSpPr>
        <p:grpSpPr>
          <a:xfrm>
            <a:off x="914731" y="5456942"/>
            <a:ext cx="591136" cy="587441"/>
            <a:chOff x="2436679" y="7790775"/>
            <a:chExt cx="506362" cy="503197"/>
          </a:xfr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8100000" scaled="1"/>
          </a:gradFill>
        </p:grpSpPr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FC0B085B-88A2-4BC2-AC8B-D6CCFA8EF40A}"/>
                </a:ext>
              </a:extLst>
            </p:cNvPr>
            <p:cNvSpPr/>
            <p:nvPr/>
          </p:nvSpPr>
          <p:spPr>
            <a:xfrm>
              <a:off x="2495752" y="8013665"/>
              <a:ext cx="171204" cy="52679"/>
            </a:xfrm>
            <a:custGeom>
              <a:avLst/>
              <a:gdLst>
                <a:gd name="connsiteX0" fmla="*/ 171205 w 171204"/>
                <a:gd name="connsiteY0" fmla="*/ 0 h 52679"/>
                <a:gd name="connsiteX1" fmla="*/ 0 w 171204"/>
                <a:gd name="connsiteY1" fmla="*/ 0 h 52679"/>
                <a:gd name="connsiteX2" fmla="*/ 85602 w 171204"/>
                <a:gd name="connsiteY2" fmla="*/ 52680 h 5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204" h="52679">
                  <a:moveTo>
                    <a:pt x="171205" y="0"/>
                  </a:moveTo>
                  <a:lnTo>
                    <a:pt x="0" y="0"/>
                  </a:lnTo>
                  <a:lnTo>
                    <a:pt x="85602" y="5268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99A82251-4EBB-4969-AC16-15644C75B6F1}"/>
                </a:ext>
              </a:extLst>
            </p:cNvPr>
            <p:cNvSpPr/>
            <p:nvPr/>
          </p:nvSpPr>
          <p:spPr>
            <a:xfrm>
              <a:off x="2744114" y="7995581"/>
              <a:ext cx="144675" cy="90421"/>
            </a:xfrm>
            <a:custGeom>
              <a:avLst/>
              <a:gdLst>
                <a:gd name="connsiteX0" fmla="*/ 9042 w 144675"/>
                <a:gd name="connsiteY0" fmla="*/ 27127 h 90421"/>
                <a:gd name="connsiteX1" fmla="*/ 18084 w 144675"/>
                <a:gd name="connsiteY1" fmla="*/ 18084 h 90421"/>
                <a:gd name="connsiteX2" fmla="*/ 144675 w 144675"/>
                <a:gd name="connsiteY2" fmla="*/ 18084 h 90421"/>
                <a:gd name="connsiteX3" fmla="*/ 144675 w 144675"/>
                <a:gd name="connsiteY3" fmla="*/ 0 h 90421"/>
                <a:gd name="connsiteX4" fmla="*/ 0 w 144675"/>
                <a:gd name="connsiteY4" fmla="*/ 0 h 90421"/>
                <a:gd name="connsiteX5" fmla="*/ 0 w 144675"/>
                <a:gd name="connsiteY5" fmla="*/ 90422 h 90421"/>
                <a:gd name="connsiteX6" fmla="*/ 9042 w 144675"/>
                <a:gd name="connsiteY6" fmla="*/ 90422 h 9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675" h="90421">
                  <a:moveTo>
                    <a:pt x="9042" y="27127"/>
                  </a:moveTo>
                  <a:cubicBezTo>
                    <a:pt x="9042" y="22133"/>
                    <a:pt x="13090" y="18084"/>
                    <a:pt x="18084" y="18084"/>
                  </a:cubicBezTo>
                  <a:lnTo>
                    <a:pt x="144675" y="18084"/>
                  </a:lnTo>
                  <a:lnTo>
                    <a:pt x="144675" y="0"/>
                  </a:lnTo>
                  <a:lnTo>
                    <a:pt x="0" y="0"/>
                  </a:lnTo>
                  <a:lnTo>
                    <a:pt x="0" y="90422"/>
                  </a:lnTo>
                  <a:lnTo>
                    <a:pt x="9042" y="90422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F14F1DF3-4906-42E1-9BCF-9C7BEFF63288}"/>
                </a:ext>
              </a:extLst>
            </p:cNvPr>
            <p:cNvSpPr/>
            <p:nvPr/>
          </p:nvSpPr>
          <p:spPr>
            <a:xfrm>
              <a:off x="2771240" y="8031749"/>
              <a:ext cx="135632" cy="90421"/>
            </a:xfrm>
            <a:custGeom>
              <a:avLst/>
              <a:gdLst>
                <a:gd name="connsiteX0" fmla="*/ 0 w 135632"/>
                <a:gd name="connsiteY0" fmla="*/ 54253 h 90421"/>
                <a:gd name="connsiteX1" fmla="*/ 0 w 135632"/>
                <a:gd name="connsiteY1" fmla="*/ 90422 h 90421"/>
                <a:gd name="connsiteX2" fmla="*/ 135633 w 135632"/>
                <a:gd name="connsiteY2" fmla="*/ 90422 h 90421"/>
                <a:gd name="connsiteX3" fmla="*/ 135633 w 135632"/>
                <a:gd name="connsiteY3" fmla="*/ 0 h 90421"/>
                <a:gd name="connsiteX4" fmla="*/ 0 w 135632"/>
                <a:gd name="connsiteY4" fmla="*/ 0 h 90421"/>
                <a:gd name="connsiteX5" fmla="*/ 117548 w 135632"/>
                <a:gd name="connsiteY5" fmla="*/ 72338 h 90421"/>
                <a:gd name="connsiteX6" fmla="*/ 72338 w 135632"/>
                <a:gd name="connsiteY6" fmla="*/ 72338 h 90421"/>
                <a:gd name="connsiteX7" fmla="*/ 72338 w 135632"/>
                <a:gd name="connsiteY7" fmla="*/ 54253 h 90421"/>
                <a:gd name="connsiteX8" fmla="*/ 117548 w 135632"/>
                <a:gd name="connsiteY8" fmla="*/ 54253 h 90421"/>
                <a:gd name="connsiteX9" fmla="*/ 54253 w 135632"/>
                <a:gd name="connsiteY9" fmla="*/ 18084 h 90421"/>
                <a:gd name="connsiteX10" fmla="*/ 117548 w 135632"/>
                <a:gd name="connsiteY10" fmla="*/ 18084 h 90421"/>
                <a:gd name="connsiteX11" fmla="*/ 117548 w 135632"/>
                <a:gd name="connsiteY11" fmla="*/ 36169 h 90421"/>
                <a:gd name="connsiteX12" fmla="*/ 54253 w 135632"/>
                <a:gd name="connsiteY12" fmla="*/ 36169 h 90421"/>
                <a:gd name="connsiteX13" fmla="*/ 18084 w 135632"/>
                <a:gd name="connsiteY13" fmla="*/ 18084 h 90421"/>
                <a:gd name="connsiteX14" fmla="*/ 36169 w 135632"/>
                <a:gd name="connsiteY14" fmla="*/ 18084 h 90421"/>
                <a:gd name="connsiteX15" fmla="*/ 36169 w 135632"/>
                <a:gd name="connsiteY15" fmla="*/ 36169 h 90421"/>
                <a:gd name="connsiteX16" fmla="*/ 18084 w 135632"/>
                <a:gd name="connsiteY16" fmla="*/ 36169 h 90421"/>
                <a:gd name="connsiteX17" fmla="*/ 18084 w 135632"/>
                <a:gd name="connsiteY17" fmla="*/ 54253 h 90421"/>
                <a:gd name="connsiteX18" fmla="*/ 54253 w 135632"/>
                <a:gd name="connsiteY18" fmla="*/ 54253 h 90421"/>
                <a:gd name="connsiteX19" fmla="*/ 54253 w 135632"/>
                <a:gd name="connsiteY19" fmla="*/ 72338 h 90421"/>
                <a:gd name="connsiteX20" fmla="*/ 18084 w 135632"/>
                <a:gd name="connsiteY20" fmla="*/ 72338 h 9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5632" h="90421">
                  <a:moveTo>
                    <a:pt x="0" y="54253"/>
                  </a:moveTo>
                  <a:lnTo>
                    <a:pt x="0" y="90422"/>
                  </a:lnTo>
                  <a:lnTo>
                    <a:pt x="135633" y="90422"/>
                  </a:lnTo>
                  <a:lnTo>
                    <a:pt x="135633" y="0"/>
                  </a:lnTo>
                  <a:lnTo>
                    <a:pt x="0" y="0"/>
                  </a:lnTo>
                  <a:close/>
                  <a:moveTo>
                    <a:pt x="117548" y="72338"/>
                  </a:moveTo>
                  <a:lnTo>
                    <a:pt x="72338" y="72338"/>
                  </a:lnTo>
                  <a:lnTo>
                    <a:pt x="72338" y="54253"/>
                  </a:lnTo>
                  <a:lnTo>
                    <a:pt x="117548" y="54253"/>
                  </a:lnTo>
                  <a:close/>
                  <a:moveTo>
                    <a:pt x="54253" y="18084"/>
                  </a:moveTo>
                  <a:lnTo>
                    <a:pt x="117548" y="18084"/>
                  </a:lnTo>
                  <a:lnTo>
                    <a:pt x="117548" y="36169"/>
                  </a:lnTo>
                  <a:lnTo>
                    <a:pt x="54253" y="36169"/>
                  </a:lnTo>
                  <a:close/>
                  <a:moveTo>
                    <a:pt x="18084" y="18084"/>
                  </a:moveTo>
                  <a:lnTo>
                    <a:pt x="36169" y="18084"/>
                  </a:lnTo>
                  <a:lnTo>
                    <a:pt x="36169" y="36169"/>
                  </a:lnTo>
                  <a:lnTo>
                    <a:pt x="18084" y="36169"/>
                  </a:lnTo>
                  <a:close/>
                  <a:moveTo>
                    <a:pt x="18084" y="54253"/>
                  </a:moveTo>
                  <a:lnTo>
                    <a:pt x="54253" y="54253"/>
                  </a:lnTo>
                  <a:lnTo>
                    <a:pt x="54253" y="72338"/>
                  </a:lnTo>
                  <a:lnTo>
                    <a:pt x="18084" y="72338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6CF302D1-A2A6-46DB-BB09-A33D9517E8BC}"/>
                </a:ext>
              </a:extLst>
            </p:cNvPr>
            <p:cNvSpPr/>
            <p:nvPr/>
          </p:nvSpPr>
          <p:spPr>
            <a:xfrm>
              <a:off x="2671776" y="8230677"/>
              <a:ext cx="36168" cy="27126"/>
            </a:xfrm>
            <a:custGeom>
              <a:avLst/>
              <a:gdLst>
                <a:gd name="connsiteX0" fmla="*/ 0 w 36168"/>
                <a:gd name="connsiteY0" fmla="*/ 0 h 27126"/>
                <a:gd name="connsiteX1" fmla="*/ 36169 w 36168"/>
                <a:gd name="connsiteY1" fmla="*/ 0 h 27126"/>
                <a:gd name="connsiteX2" fmla="*/ 36169 w 36168"/>
                <a:gd name="connsiteY2" fmla="*/ 27127 h 27126"/>
                <a:gd name="connsiteX3" fmla="*/ 0 w 36168"/>
                <a:gd name="connsiteY3" fmla="*/ 27127 h 2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68" h="27126">
                  <a:moveTo>
                    <a:pt x="0" y="0"/>
                  </a:moveTo>
                  <a:lnTo>
                    <a:pt x="36169" y="0"/>
                  </a:lnTo>
                  <a:lnTo>
                    <a:pt x="36169" y="27127"/>
                  </a:lnTo>
                  <a:lnTo>
                    <a:pt x="0" y="27127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1D1AF19B-57EE-435B-8C98-3D7E2263EA13}"/>
                </a:ext>
              </a:extLst>
            </p:cNvPr>
            <p:cNvSpPr/>
            <p:nvPr/>
          </p:nvSpPr>
          <p:spPr>
            <a:xfrm>
              <a:off x="2436679" y="8194509"/>
              <a:ext cx="506362" cy="18084"/>
            </a:xfrm>
            <a:custGeom>
              <a:avLst/>
              <a:gdLst>
                <a:gd name="connsiteX0" fmla="*/ 506363 w 506362"/>
                <a:gd name="connsiteY0" fmla="*/ 9042 h 18084"/>
                <a:gd name="connsiteX1" fmla="*/ 506363 w 506362"/>
                <a:gd name="connsiteY1" fmla="*/ 0 h 18084"/>
                <a:gd name="connsiteX2" fmla="*/ 0 w 506362"/>
                <a:gd name="connsiteY2" fmla="*/ 0 h 18084"/>
                <a:gd name="connsiteX3" fmla="*/ 0 w 506362"/>
                <a:gd name="connsiteY3" fmla="*/ 9042 h 18084"/>
                <a:gd name="connsiteX4" fmla="*/ 9042 w 506362"/>
                <a:gd name="connsiteY4" fmla="*/ 18084 h 18084"/>
                <a:gd name="connsiteX5" fmla="*/ 497320 w 506362"/>
                <a:gd name="connsiteY5" fmla="*/ 18084 h 18084"/>
                <a:gd name="connsiteX6" fmla="*/ 506363 w 506362"/>
                <a:gd name="connsiteY6" fmla="*/ 9042 h 1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362" h="18084">
                  <a:moveTo>
                    <a:pt x="506363" y="9042"/>
                  </a:moveTo>
                  <a:lnTo>
                    <a:pt x="506363" y="0"/>
                  </a:lnTo>
                  <a:lnTo>
                    <a:pt x="0" y="0"/>
                  </a:lnTo>
                  <a:lnTo>
                    <a:pt x="0" y="9042"/>
                  </a:lnTo>
                  <a:cubicBezTo>
                    <a:pt x="0" y="14036"/>
                    <a:pt x="4048" y="18084"/>
                    <a:pt x="9042" y="18084"/>
                  </a:cubicBezTo>
                  <a:lnTo>
                    <a:pt x="497320" y="18084"/>
                  </a:lnTo>
                  <a:cubicBezTo>
                    <a:pt x="502314" y="18084"/>
                    <a:pt x="506363" y="14036"/>
                    <a:pt x="506363" y="9042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0A1E1C9F-2C18-4557-B6F5-56D0238D7CA9}"/>
                </a:ext>
              </a:extLst>
            </p:cNvPr>
            <p:cNvSpPr/>
            <p:nvPr/>
          </p:nvSpPr>
          <p:spPr>
            <a:xfrm>
              <a:off x="2608481" y="8275888"/>
              <a:ext cx="162759" cy="18084"/>
            </a:xfrm>
            <a:custGeom>
              <a:avLst/>
              <a:gdLst>
                <a:gd name="connsiteX0" fmla="*/ 0 w 162759"/>
                <a:gd name="connsiteY0" fmla="*/ 0 h 18084"/>
                <a:gd name="connsiteX1" fmla="*/ 162759 w 162759"/>
                <a:gd name="connsiteY1" fmla="*/ 0 h 18084"/>
                <a:gd name="connsiteX2" fmla="*/ 162759 w 162759"/>
                <a:gd name="connsiteY2" fmla="*/ 18084 h 18084"/>
                <a:gd name="connsiteX3" fmla="*/ 0 w 162759"/>
                <a:gd name="connsiteY3" fmla="*/ 18084 h 1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759" h="18084">
                  <a:moveTo>
                    <a:pt x="0" y="0"/>
                  </a:moveTo>
                  <a:lnTo>
                    <a:pt x="162759" y="0"/>
                  </a:lnTo>
                  <a:lnTo>
                    <a:pt x="162759" y="18084"/>
                  </a:lnTo>
                  <a:lnTo>
                    <a:pt x="0" y="18084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C017FD4D-FEB8-4172-8813-AE46A0E9F5B9}"/>
                </a:ext>
              </a:extLst>
            </p:cNvPr>
            <p:cNvSpPr/>
            <p:nvPr/>
          </p:nvSpPr>
          <p:spPr>
            <a:xfrm>
              <a:off x="2436679" y="7896117"/>
              <a:ext cx="506362" cy="280307"/>
            </a:xfrm>
            <a:custGeom>
              <a:avLst/>
              <a:gdLst>
                <a:gd name="connsiteX0" fmla="*/ 9042 w 506362"/>
                <a:gd name="connsiteY0" fmla="*/ 9042 h 280307"/>
                <a:gd name="connsiteX1" fmla="*/ 0 w 506362"/>
                <a:gd name="connsiteY1" fmla="*/ 18084 h 280307"/>
                <a:gd name="connsiteX2" fmla="*/ 0 w 506362"/>
                <a:gd name="connsiteY2" fmla="*/ 280308 h 280307"/>
                <a:gd name="connsiteX3" fmla="*/ 506363 w 506362"/>
                <a:gd name="connsiteY3" fmla="*/ 280308 h 280307"/>
                <a:gd name="connsiteX4" fmla="*/ 506363 w 506362"/>
                <a:gd name="connsiteY4" fmla="*/ 18084 h 280307"/>
                <a:gd name="connsiteX5" fmla="*/ 497320 w 506362"/>
                <a:gd name="connsiteY5" fmla="*/ 9042 h 280307"/>
                <a:gd name="connsiteX6" fmla="*/ 479236 w 506362"/>
                <a:gd name="connsiteY6" fmla="*/ 9042 h 280307"/>
                <a:gd name="connsiteX7" fmla="*/ 479236 w 506362"/>
                <a:gd name="connsiteY7" fmla="*/ 27127 h 280307"/>
                <a:gd name="connsiteX8" fmla="*/ 470194 w 506362"/>
                <a:gd name="connsiteY8" fmla="*/ 36169 h 280307"/>
                <a:gd name="connsiteX9" fmla="*/ 467572 w 506362"/>
                <a:gd name="connsiteY9" fmla="*/ 35807 h 280307"/>
                <a:gd name="connsiteX10" fmla="*/ 351289 w 506362"/>
                <a:gd name="connsiteY10" fmla="*/ 0 h 280307"/>
                <a:gd name="connsiteX11" fmla="*/ 342428 w 506362"/>
                <a:gd name="connsiteY11" fmla="*/ 0 h 280307"/>
                <a:gd name="connsiteX12" fmla="*/ 334471 w 506362"/>
                <a:gd name="connsiteY12" fmla="*/ 55519 h 280307"/>
                <a:gd name="connsiteX13" fmla="*/ 325519 w 506362"/>
                <a:gd name="connsiteY13" fmla="*/ 63295 h 280307"/>
                <a:gd name="connsiteX14" fmla="*/ 298392 w 506362"/>
                <a:gd name="connsiteY14" fmla="*/ 63295 h 280307"/>
                <a:gd name="connsiteX15" fmla="*/ 289350 w 506362"/>
                <a:gd name="connsiteY15" fmla="*/ 54253 h 280307"/>
                <a:gd name="connsiteX16" fmla="*/ 289350 w 506362"/>
                <a:gd name="connsiteY16" fmla="*/ 9042 h 280307"/>
                <a:gd name="connsiteX17" fmla="*/ 226055 w 506362"/>
                <a:gd name="connsiteY17" fmla="*/ 9042 h 280307"/>
                <a:gd name="connsiteX18" fmla="*/ 226055 w 506362"/>
                <a:gd name="connsiteY18" fmla="*/ 54253 h 280307"/>
                <a:gd name="connsiteX19" fmla="*/ 217013 w 506362"/>
                <a:gd name="connsiteY19" fmla="*/ 63295 h 280307"/>
                <a:gd name="connsiteX20" fmla="*/ 36169 w 506362"/>
                <a:gd name="connsiteY20" fmla="*/ 63295 h 280307"/>
                <a:gd name="connsiteX21" fmla="*/ 27127 w 506362"/>
                <a:gd name="connsiteY21" fmla="*/ 54253 h 280307"/>
                <a:gd name="connsiteX22" fmla="*/ 27127 w 506362"/>
                <a:gd name="connsiteY22" fmla="*/ 9042 h 280307"/>
                <a:gd name="connsiteX23" fmla="*/ 289350 w 506362"/>
                <a:gd name="connsiteY23" fmla="*/ 90422 h 280307"/>
                <a:gd name="connsiteX24" fmla="*/ 298392 w 506362"/>
                <a:gd name="connsiteY24" fmla="*/ 81380 h 280307"/>
                <a:gd name="connsiteX25" fmla="*/ 461152 w 506362"/>
                <a:gd name="connsiteY25" fmla="*/ 81380 h 280307"/>
                <a:gd name="connsiteX26" fmla="*/ 470194 w 506362"/>
                <a:gd name="connsiteY26" fmla="*/ 90422 h 280307"/>
                <a:gd name="connsiteX27" fmla="*/ 470194 w 506362"/>
                <a:gd name="connsiteY27" fmla="*/ 117548 h 280307"/>
                <a:gd name="connsiteX28" fmla="*/ 479236 w 506362"/>
                <a:gd name="connsiteY28" fmla="*/ 117548 h 280307"/>
                <a:gd name="connsiteX29" fmla="*/ 488278 w 506362"/>
                <a:gd name="connsiteY29" fmla="*/ 126591 h 280307"/>
                <a:gd name="connsiteX30" fmla="*/ 488278 w 506362"/>
                <a:gd name="connsiteY30" fmla="*/ 235097 h 280307"/>
                <a:gd name="connsiteX31" fmla="*/ 479236 w 506362"/>
                <a:gd name="connsiteY31" fmla="*/ 244139 h 280307"/>
                <a:gd name="connsiteX32" fmla="*/ 325519 w 506362"/>
                <a:gd name="connsiteY32" fmla="*/ 244139 h 280307"/>
                <a:gd name="connsiteX33" fmla="*/ 316477 w 506362"/>
                <a:gd name="connsiteY33" fmla="*/ 235097 h 280307"/>
                <a:gd name="connsiteX34" fmla="*/ 316477 w 506362"/>
                <a:gd name="connsiteY34" fmla="*/ 207970 h 280307"/>
                <a:gd name="connsiteX35" fmla="*/ 298392 w 506362"/>
                <a:gd name="connsiteY35" fmla="*/ 207970 h 280307"/>
                <a:gd name="connsiteX36" fmla="*/ 289350 w 506362"/>
                <a:gd name="connsiteY36" fmla="*/ 198928 h 280307"/>
                <a:gd name="connsiteX37" fmla="*/ 262223 w 506362"/>
                <a:gd name="connsiteY37" fmla="*/ 99464 h 280307"/>
                <a:gd name="connsiteX38" fmla="*/ 271266 w 506362"/>
                <a:gd name="connsiteY38" fmla="*/ 108506 h 280307"/>
                <a:gd name="connsiteX39" fmla="*/ 271266 w 506362"/>
                <a:gd name="connsiteY39" fmla="*/ 253181 h 280307"/>
                <a:gd name="connsiteX40" fmla="*/ 262223 w 506362"/>
                <a:gd name="connsiteY40" fmla="*/ 262223 h 280307"/>
                <a:gd name="connsiteX41" fmla="*/ 27127 w 506362"/>
                <a:gd name="connsiteY41" fmla="*/ 262223 h 280307"/>
                <a:gd name="connsiteX42" fmla="*/ 18084 w 506362"/>
                <a:gd name="connsiteY42" fmla="*/ 253181 h 280307"/>
                <a:gd name="connsiteX43" fmla="*/ 18084 w 506362"/>
                <a:gd name="connsiteY43" fmla="*/ 108506 h 280307"/>
                <a:gd name="connsiteX44" fmla="*/ 27127 w 506362"/>
                <a:gd name="connsiteY44" fmla="*/ 99464 h 28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06362" h="280307">
                  <a:moveTo>
                    <a:pt x="9042" y="9042"/>
                  </a:moveTo>
                  <a:cubicBezTo>
                    <a:pt x="4048" y="9042"/>
                    <a:pt x="0" y="13090"/>
                    <a:pt x="0" y="18084"/>
                  </a:cubicBezTo>
                  <a:lnTo>
                    <a:pt x="0" y="280308"/>
                  </a:lnTo>
                  <a:lnTo>
                    <a:pt x="506363" y="280308"/>
                  </a:lnTo>
                  <a:lnTo>
                    <a:pt x="506363" y="18084"/>
                  </a:lnTo>
                  <a:cubicBezTo>
                    <a:pt x="506363" y="13090"/>
                    <a:pt x="502314" y="9042"/>
                    <a:pt x="497320" y="9042"/>
                  </a:cubicBezTo>
                  <a:lnTo>
                    <a:pt x="479236" y="9042"/>
                  </a:lnTo>
                  <a:lnTo>
                    <a:pt x="479236" y="27127"/>
                  </a:lnTo>
                  <a:cubicBezTo>
                    <a:pt x="479163" y="32090"/>
                    <a:pt x="475157" y="36096"/>
                    <a:pt x="470194" y="36169"/>
                  </a:cubicBezTo>
                  <a:cubicBezTo>
                    <a:pt x="469306" y="36188"/>
                    <a:pt x="468421" y="36066"/>
                    <a:pt x="467572" y="35807"/>
                  </a:cubicBezTo>
                  <a:lnTo>
                    <a:pt x="351289" y="0"/>
                  </a:lnTo>
                  <a:lnTo>
                    <a:pt x="342428" y="0"/>
                  </a:lnTo>
                  <a:lnTo>
                    <a:pt x="334471" y="55519"/>
                  </a:lnTo>
                  <a:cubicBezTo>
                    <a:pt x="333840" y="59979"/>
                    <a:pt x="330023" y="63294"/>
                    <a:pt x="325519" y="63295"/>
                  </a:cubicBezTo>
                  <a:lnTo>
                    <a:pt x="298392" y="63295"/>
                  </a:lnTo>
                  <a:cubicBezTo>
                    <a:pt x="293398" y="63295"/>
                    <a:pt x="289350" y="59247"/>
                    <a:pt x="289350" y="54253"/>
                  </a:cubicBezTo>
                  <a:lnTo>
                    <a:pt x="289350" y="9042"/>
                  </a:lnTo>
                  <a:lnTo>
                    <a:pt x="226055" y="9042"/>
                  </a:lnTo>
                  <a:lnTo>
                    <a:pt x="226055" y="54253"/>
                  </a:lnTo>
                  <a:cubicBezTo>
                    <a:pt x="226055" y="59247"/>
                    <a:pt x="222007" y="63295"/>
                    <a:pt x="217013" y="63295"/>
                  </a:cubicBezTo>
                  <a:lnTo>
                    <a:pt x="36169" y="63295"/>
                  </a:lnTo>
                  <a:cubicBezTo>
                    <a:pt x="31175" y="63295"/>
                    <a:pt x="27127" y="59247"/>
                    <a:pt x="27127" y="54253"/>
                  </a:cubicBezTo>
                  <a:lnTo>
                    <a:pt x="27127" y="9042"/>
                  </a:lnTo>
                  <a:close/>
                  <a:moveTo>
                    <a:pt x="289350" y="90422"/>
                  </a:moveTo>
                  <a:cubicBezTo>
                    <a:pt x="289350" y="85428"/>
                    <a:pt x="293398" y="81380"/>
                    <a:pt x="298392" y="81380"/>
                  </a:cubicBezTo>
                  <a:lnTo>
                    <a:pt x="461152" y="81380"/>
                  </a:lnTo>
                  <a:cubicBezTo>
                    <a:pt x="466146" y="81380"/>
                    <a:pt x="470194" y="85428"/>
                    <a:pt x="470194" y="90422"/>
                  </a:cubicBezTo>
                  <a:lnTo>
                    <a:pt x="470194" y="117548"/>
                  </a:lnTo>
                  <a:lnTo>
                    <a:pt x="479236" y="117548"/>
                  </a:lnTo>
                  <a:cubicBezTo>
                    <a:pt x="484230" y="117548"/>
                    <a:pt x="488278" y="121597"/>
                    <a:pt x="488278" y="126591"/>
                  </a:cubicBezTo>
                  <a:lnTo>
                    <a:pt x="488278" y="235097"/>
                  </a:lnTo>
                  <a:cubicBezTo>
                    <a:pt x="488278" y="240091"/>
                    <a:pt x="484230" y="244139"/>
                    <a:pt x="479236" y="244139"/>
                  </a:cubicBezTo>
                  <a:lnTo>
                    <a:pt x="325519" y="244139"/>
                  </a:lnTo>
                  <a:cubicBezTo>
                    <a:pt x="320525" y="244139"/>
                    <a:pt x="316477" y="240091"/>
                    <a:pt x="316477" y="235097"/>
                  </a:cubicBezTo>
                  <a:lnTo>
                    <a:pt x="316477" y="207970"/>
                  </a:lnTo>
                  <a:lnTo>
                    <a:pt x="298392" y="207970"/>
                  </a:lnTo>
                  <a:cubicBezTo>
                    <a:pt x="293398" y="207970"/>
                    <a:pt x="289350" y="203922"/>
                    <a:pt x="289350" y="198928"/>
                  </a:cubicBezTo>
                  <a:close/>
                  <a:moveTo>
                    <a:pt x="262223" y="99464"/>
                  </a:moveTo>
                  <a:cubicBezTo>
                    <a:pt x="267217" y="99464"/>
                    <a:pt x="271266" y="103512"/>
                    <a:pt x="271266" y="108506"/>
                  </a:cubicBezTo>
                  <a:lnTo>
                    <a:pt x="271266" y="253181"/>
                  </a:lnTo>
                  <a:cubicBezTo>
                    <a:pt x="271266" y="258175"/>
                    <a:pt x="267217" y="262223"/>
                    <a:pt x="262223" y="262223"/>
                  </a:cubicBezTo>
                  <a:lnTo>
                    <a:pt x="27127" y="262223"/>
                  </a:lnTo>
                  <a:cubicBezTo>
                    <a:pt x="22133" y="262223"/>
                    <a:pt x="18084" y="258175"/>
                    <a:pt x="18084" y="253181"/>
                  </a:cubicBezTo>
                  <a:lnTo>
                    <a:pt x="18084" y="108506"/>
                  </a:lnTo>
                  <a:cubicBezTo>
                    <a:pt x="18084" y="103512"/>
                    <a:pt x="22133" y="99464"/>
                    <a:pt x="27127" y="99464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1181A9F1-43F5-4367-BCC0-09214B72D7D7}"/>
                </a:ext>
              </a:extLst>
            </p:cNvPr>
            <p:cNvSpPr/>
            <p:nvPr/>
          </p:nvSpPr>
          <p:spPr>
            <a:xfrm>
              <a:off x="2472848" y="8020799"/>
              <a:ext cx="217012" cy="119456"/>
            </a:xfrm>
            <a:custGeom>
              <a:avLst/>
              <a:gdLst>
                <a:gd name="connsiteX0" fmla="*/ 217013 w 217012"/>
                <a:gd name="connsiteY0" fmla="*/ 0 h 119456"/>
                <a:gd name="connsiteX1" fmla="*/ 113244 w 217012"/>
                <a:gd name="connsiteY1" fmla="*/ 63865 h 119456"/>
                <a:gd name="connsiteX2" fmla="*/ 103768 w 217012"/>
                <a:gd name="connsiteY2" fmla="*/ 63865 h 119456"/>
                <a:gd name="connsiteX3" fmla="*/ 0 w 217012"/>
                <a:gd name="connsiteY3" fmla="*/ 0 h 119456"/>
                <a:gd name="connsiteX4" fmla="*/ 0 w 217012"/>
                <a:gd name="connsiteY4" fmla="*/ 119456 h 119456"/>
                <a:gd name="connsiteX5" fmla="*/ 217013 w 217012"/>
                <a:gd name="connsiteY5" fmla="*/ 119456 h 1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012" h="119456">
                  <a:moveTo>
                    <a:pt x="217013" y="0"/>
                  </a:moveTo>
                  <a:lnTo>
                    <a:pt x="113244" y="63865"/>
                  </a:lnTo>
                  <a:cubicBezTo>
                    <a:pt x="110338" y="65653"/>
                    <a:pt x="106674" y="65653"/>
                    <a:pt x="103768" y="63865"/>
                  </a:cubicBezTo>
                  <a:lnTo>
                    <a:pt x="0" y="0"/>
                  </a:lnTo>
                  <a:lnTo>
                    <a:pt x="0" y="119456"/>
                  </a:lnTo>
                  <a:lnTo>
                    <a:pt x="217013" y="119456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54517363-FAC9-4EDA-827C-8D5B6C9F7EA7}"/>
                </a:ext>
              </a:extLst>
            </p:cNvPr>
            <p:cNvSpPr/>
            <p:nvPr/>
          </p:nvSpPr>
          <p:spPr>
            <a:xfrm>
              <a:off x="2554228" y="7865536"/>
              <a:ext cx="24992" cy="24992"/>
            </a:xfrm>
            <a:custGeom>
              <a:avLst/>
              <a:gdLst>
                <a:gd name="connsiteX0" fmla="*/ 0 w 24992"/>
                <a:gd name="connsiteY0" fmla="*/ 24993 h 24992"/>
                <a:gd name="connsiteX1" fmla="*/ 24993 w 24992"/>
                <a:gd name="connsiteY1" fmla="*/ 12496 h 24992"/>
                <a:gd name="connsiteX2" fmla="*/ 0 w 24992"/>
                <a:gd name="connsiteY2" fmla="*/ 0 h 2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92" h="24992">
                  <a:moveTo>
                    <a:pt x="0" y="24993"/>
                  </a:moveTo>
                  <a:lnTo>
                    <a:pt x="24993" y="124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613240D3-9B2F-4376-8B01-4CE46BDE1853}"/>
                </a:ext>
              </a:extLst>
            </p:cNvPr>
            <p:cNvSpPr/>
            <p:nvPr/>
          </p:nvSpPr>
          <p:spPr>
            <a:xfrm>
              <a:off x="2744114" y="7896117"/>
              <a:ext cx="16728" cy="45210"/>
            </a:xfrm>
            <a:custGeom>
              <a:avLst/>
              <a:gdLst>
                <a:gd name="connsiteX0" fmla="*/ 10218 w 16728"/>
                <a:gd name="connsiteY0" fmla="*/ 45211 h 45210"/>
                <a:gd name="connsiteX1" fmla="*/ 16728 w 16728"/>
                <a:gd name="connsiteY1" fmla="*/ 0 h 45210"/>
                <a:gd name="connsiteX2" fmla="*/ 0 w 16728"/>
                <a:gd name="connsiteY2" fmla="*/ 0 h 45210"/>
                <a:gd name="connsiteX3" fmla="*/ 0 w 16728"/>
                <a:gd name="connsiteY3" fmla="*/ 45211 h 4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8" h="45210">
                  <a:moveTo>
                    <a:pt x="10218" y="45211"/>
                  </a:moveTo>
                  <a:lnTo>
                    <a:pt x="16728" y="0"/>
                  </a:lnTo>
                  <a:lnTo>
                    <a:pt x="0" y="0"/>
                  </a:lnTo>
                  <a:lnTo>
                    <a:pt x="0" y="45211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56FE0D87-60BE-49A0-ADDF-303EFE7CF9C1}"/>
                </a:ext>
              </a:extLst>
            </p:cNvPr>
            <p:cNvSpPr/>
            <p:nvPr/>
          </p:nvSpPr>
          <p:spPr>
            <a:xfrm>
              <a:off x="2481890" y="7814737"/>
              <a:ext cx="162759" cy="126590"/>
            </a:xfrm>
            <a:custGeom>
              <a:avLst/>
              <a:gdLst>
                <a:gd name="connsiteX0" fmla="*/ 0 w 162759"/>
                <a:gd name="connsiteY0" fmla="*/ 0 h 126590"/>
                <a:gd name="connsiteX1" fmla="*/ 0 w 162759"/>
                <a:gd name="connsiteY1" fmla="*/ 126591 h 126590"/>
                <a:gd name="connsiteX2" fmla="*/ 162759 w 162759"/>
                <a:gd name="connsiteY2" fmla="*/ 126591 h 126590"/>
                <a:gd name="connsiteX3" fmla="*/ 162759 w 162759"/>
                <a:gd name="connsiteY3" fmla="*/ 0 h 126590"/>
                <a:gd name="connsiteX4" fmla="*/ 121590 w 162759"/>
                <a:gd name="connsiteY4" fmla="*/ 71433 h 126590"/>
                <a:gd name="connsiteX5" fmla="*/ 67337 w 162759"/>
                <a:gd name="connsiteY5" fmla="*/ 98560 h 126590"/>
                <a:gd name="connsiteX6" fmla="*/ 55207 w 162759"/>
                <a:gd name="connsiteY6" fmla="*/ 94513 h 126590"/>
                <a:gd name="connsiteX7" fmla="*/ 54253 w 162759"/>
                <a:gd name="connsiteY7" fmla="*/ 90422 h 126590"/>
                <a:gd name="connsiteX8" fmla="*/ 54253 w 162759"/>
                <a:gd name="connsiteY8" fmla="*/ 36169 h 126590"/>
                <a:gd name="connsiteX9" fmla="*/ 63291 w 162759"/>
                <a:gd name="connsiteY9" fmla="*/ 27122 h 126590"/>
                <a:gd name="connsiteX10" fmla="*/ 67337 w 162759"/>
                <a:gd name="connsiteY10" fmla="*/ 28076 h 126590"/>
                <a:gd name="connsiteX11" fmla="*/ 121590 w 162759"/>
                <a:gd name="connsiteY11" fmla="*/ 55203 h 126590"/>
                <a:gd name="connsiteX12" fmla="*/ 125649 w 162759"/>
                <a:gd name="connsiteY12" fmla="*/ 67329 h 126590"/>
                <a:gd name="connsiteX13" fmla="*/ 121590 w 162759"/>
                <a:gd name="connsiteY13" fmla="*/ 71388 h 12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59" h="126590">
                  <a:moveTo>
                    <a:pt x="0" y="0"/>
                  </a:moveTo>
                  <a:lnTo>
                    <a:pt x="0" y="126591"/>
                  </a:lnTo>
                  <a:lnTo>
                    <a:pt x="162759" y="126591"/>
                  </a:lnTo>
                  <a:lnTo>
                    <a:pt x="162759" y="0"/>
                  </a:lnTo>
                  <a:close/>
                  <a:moveTo>
                    <a:pt x="121590" y="71433"/>
                  </a:moveTo>
                  <a:lnTo>
                    <a:pt x="67337" y="98560"/>
                  </a:lnTo>
                  <a:cubicBezTo>
                    <a:pt x="62870" y="100792"/>
                    <a:pt x="57439" y="98980"/>
                    <a:pt x="55207" y="94513"/>
                  </a:cubicBezTo>
                  <a:cubicBezTo>
                    <a:pt x="54572" y="93243"/>
                    <a:pt x="54245" y="91841"/>
                    <a:pt x="54253" y="90422"/>
                  </a:cubicBezTo>
                  <a:lnTo>
                    <a:pt x="54253" y="36169"/>
                  </a:lnTo>
                  <a:cubicBezTo>
                    <a:pt x="54250" y="31175"/>
                    <a:pt x="58297" y="27125"/>
                    <a:pt x="63291" y="27122"/>
                  </a:cubicBezTo>
                  <a:cubicBezTo>
                    <a:pt x="64696" y="27122"/>
                    <a:pt x="66081" y="27448"/>
                    <a:pt x="67337" y="28076"/>
                  </a:cubicBezTo>
                  <a:lnTo>
                    <a:pt x="121590" y="55203"/>
                  </a:lnTo>
                  <a:cubicBezTo>
                    <a:pt x="126060" y="57431"/>
                    <a:pt x="127877" y="62859"/>
                    <a:pt x="125649" y="67329"/>
                  </a:cubicBezTo>
                  <a:cubicBezTo>
                    <a:pt x="124773" y="69087"/>
                    <a:pt x="123348" y="70512"/>
                    <a:pt x="121590" y="71388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6E8B58FD-DBA1-4A6C-B429-D3C49414796F}"/>
                </a:ext>
              </a:extLst>
            </p:cNvPr>
            <p:cNvSpPr/>
            <p:nvPr/>
          </p:nvSpPr>
          <p:spPr>
            <a:xfrm>
              <a:off x="2716987" y="7823779"/>
              <a:ext cx="63295" cy="54253"/>
            </a:xfrm>
            <a:custGeom>
              <a:avLst/>
              <a:gdLst>
                <a:gd name="connsiteX0" fmla="*/ 18084 w 63295"/>
                <a:gd name="connsiteY0" fmla="*/ 9042 h 54253"/>
                <a:gd name="connsiteX1" fmla="*/ 0 w 63295"/>
                <a:gd name="connsiteY1" fmla="*/ 9042 h 54253"/>
                <a:gd name="connsiteX2" fmla="*/ 0 w 63295"/>
                <a:gd name="connsiteY2" fmla="*/ 45211 h 54253"/>
                <a:gd name="connsiteX3" fmla="*/ 18084 w 63295"/>
                <a:gd name="connsiteY3" fmla="*/ 45211 h 54253"/>
                <a:gd name="connsiteX4" fmla="*/ 18084 w 63295"/>
                <a:gd name="connsiteY4" fmla="*/ 54253 h 54253"/>
                <a:gd name="connsiteX5" fmla="*/ 63295 w 63295"/>
                <a:gd name="connsiteY5" fmla="*/ 54253 h 54253"/>
                <a:gd name="connsiteX6" fmla="*/ 63295 w 63295"/>
                <a:gd name="connsiteY6" fmla="*/ 0 h 54253"/>
                <a:gd name="connsiteX7" fmla="*/ 18084 w 63295"/>
                <a:gd name="connsiteY7" fmla="*/ 0 h 5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295" h="54253">
                  <a:moveTo>
                    <a:pt x="18084" y="9042"/>
                  </a:moveTo>
                  <a:lnTo>
                    <a:pt x="0" y="9042"/>
                  </a:lnTo>
                  <a:lnTo>
                    <a:pt x="0" y="45211"/>
                  </a:lnTo>
                  <a:lnTo>
                    <a:pt x="18084" y="45211"/>
                  </a:lnTo>
                  <a:lnTo>
                    <a:pt x="18084" y="54253"/>
                  </a:lnTo>
                  <a:lnTo>
                    <a:pt x="63295" y="54253"/>
                  </a:lnTo>
                  <a:lnTo>
                    <a:pt x="63295" y="0"/>
                  </a:lnTo>
                  <a:lnTo>
                    <a:pt x="18084" y="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C43A3095-E718-409B-9528-6C52B9CF1B66}"/>
                </a:ext>
              </a:extLst>
            </p:cNvPr>
            <p:cNvSpPr/>
            <p:nvPr/>
          </p:nvSpPr>
          <p:spPr>
            <a:xfrm>
              <a:off x="2798367" y="7790775"/>
              <a:ext cx="117548" cy="120261"/>
            </a:xfrm>
            <a:custGeom>
              <a:avLst/>
              <a:gdLst>
                <a:gd name="connsiteX0" fmla="*/ 99464 w 117548"/>
                <a:gd name="connsiteY0" fmla="*/ 42046 h 120261"/>
                <a:gd name="connsiteX1" fmla="*/ 99464 w 117548"/>
                <a:gd name="connsiteY1" fmla="*/ 0 h 120261"/>
                <a:gd name="connsiteX2" fmla="*/ 0 w 117548"/>
                <a:gd name="connsiteY2" fmla="*/ 30653 h 120261"/>
                <a:gd name="connsiteX3" fmla="*/ 0 w 117548"/>
                <a:gd name="connsiteY3" fmla="*/ 89608 h 120261"/>
                <a:gd name="connsiteX4" fmla="*/ 99464 w 117548"/>
                <a:gd name="connsiteY4" fmla="*/ 120261 h 120261"/>
                <a:gd name="connsiteX5" fmla="*/ 99464 w 117548"/>
                <a:gd name="connsiteY5" fmla="*/ 78215 h 120261"/>
                <a:gd name="connsiteX6" fmla="*/ 117548 w 117548"/>
                <a:gd name="connsiteY6" fmla="*/ 60131 h 120261"/>
                <a:gd name="connsiteX7" fmla="*/ 99464 w 117548"/>
                <a:gd name="connsiteY7" fmla="*/ 42046 h 12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548" h="120261">
                  <a:moveTo>
                    <a:pt x="99464" y="42046"/>
                  </a:moveTo>
                  <a:lnTo>
                    <a:pt x="99464" y="0"/>
                  </a:lnTo>
                  <a:lnTo>
                    <a:pt x="0" y="30653"/>
                  </a:lnTo>
                  <a:lnTo>
                    <a:pt x="0" y="89608"/>
                  </a:lnTo>
                  <a:lnTo>
                    <a:pt x="99464" y="120261"/>
                  </a:lnTo>
                  <a:lnTo>
                    <a:pt x="99464" y="78215"/>
                  </a:lnTo>
                  <a:cubicBezTo>
                    <a:pt x="109452" y="78215"/>
                    <a:pt x="117548" y="70119"/>
                    <a:pt x="117548" y="60131"/>
                  </a:cubicBezTo>
                  <a:cubicBezTo>
                    <a:pt x="117548" y="50143"/>
                    <a:pt x="109452" y="42046"/>
                    <a:pt x="99464" y="42046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6" name="图形 204">
            <a:extLst>
              <a:ext uri="{FF2B5EF4-FFF2-40B4-BE49-F238E27FC236}">
                <a16:creationId xmlns:a16="http://schemas.microsoft.com/office/drawing/2014/main" id="{0C6173B4-7F1E-433E-9885-4E896C2EA37F}"/>
              </a:ext>
            </a:extLst>
          </p:cNvPr>
          <p:cNvGrpSpPr/>
          <p:nvPr/>
        </p:nvGrpSpPr>
        <p:grpSpPr>
          <a:xfrm>
            <a:off x="9143779" y="5427887"/>
            <a:ext cx="559395" cy="579673"/>
            <a:chOff x="9101459" y="5513704"/>
            <a:chExt cx="444805" cy="460929"/>
          </a:xfrm>
          <a:gradFill>
            <a:gsLst>
              <a:gs pos="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8100000" scaled="1"/>
          </a:gradFill>
        </p:grpSpPr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C60AF1E6-A4AD-4FC2-9844-5842400C651A}"/>
                </a:ext>
              </a:extLst>
            </p:cNvPr>
            <p:cNvSpPr/>
            <p:nvPr/>
          </p:nvSpPr>
          <p:spPr>
            <a:xfrm>
              <a:off x="9331924" y="5753375"/>
              <a:ext cx="24186" cy="62207"/>
            </a:xfrm>
            <a:custGeom>
              <a:avLst/>
              <a:gdLst>
                <a:gd name="connsiteX0" fmla="*/ 0 w 24186"/>
                <a:gd name="connsiteY0" fmla="*/ 62208 h 62207"/>
                <a:gd name="connsiteX1" fmla="*/ 23188 w 24186"/>
                <a:gd name="connsiteY1" fmla="*/ 23188 h 62207"/>
                <a:gd name="connsiteX2" fmla="*/ 0 w 24186"/>
                <a:gd name="connsiteY2" fmla="*/ 0 h 6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86" h="62207">
                  <a:moveTo>
                    <a:pt x="0" y="62208"/>
                  </a:moveTo>
                  <a:cubicBezTo>
                    <a:pt x="17178" y="57836"/>
                    <a:pt x="27560" y="40366"/>
                    <a:pt x="23188" y="23188"/>
                  </a:cubicBezTo>
                  <a:cubicBezTo>
                    <a:pt x="20288" y="11795"/>
                    <a:pt x="11392" y="2899"/>
                    <a:pt x="0" y="0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0392381E-6570-4F0E-9A1C-30FF904FAB89}"/>
                </a:ext>
              </a:extLst>
            </p:cNvPr>
            <p:cNvSpPr/>
            <p:nvPr/>
          </p:nvSpPr>
          <p:spPr>
            <a:xfrm>
              <a:off x="9162618" y="5582925"/>
              <a:ext cx="322486" cy="322486"/>
            </a:xfrm>
            <a:custGeom>
              <a:avLst/>
              <a:gdLst>
                <a:gd name="connsiteX0" fmla="*/ 298300 w 322486"/>
                <a:gd name="connsiteY0" fmla="*/ 225741 h 322486"/>
                <a:gd name="connsiteX1" fmla="*/ 308644 w 322486"/>
                <a:gd name="connsiteY1" fmla="*/ 226547 h 322486"/>
                <a:gd name="connsiteX2" fmla="*/ 322487 w 322486"/>
                <a:gd name="connsiteY2" fmla="*/ 161243 h 322486"/>
                <a:gd name="connsiteX3" fmla="*/ 161243 w 322486"/>
                <a:gd name="connsiteY3" fmla="*/ 0 h 322486"/>
                <a:gd name="connsiteX4" fmla="*/ 95940 w 322486"/>
                <a:gd name="connsiteY4" fmla="*/ 13835 h 322486"/>
                <a:gd name="connsiteX5" fmla="*/ 35612 w 322486"/>
                <a:gd name="connsiteY5" fmla="*/ 95939 h 322486"/>
                <a:gd name="connsiteX6" fmla="*/ 13843 w 322486"/>
                <a:gd name="connsiteY6" fmla="*/ 95940 h 322486"/>
                <a:gd name="connsiteX7" fmla="*/ 0 w 322486"/>
                <a:gd name="connsiteY7" fmla="*/ 161243 h 322486"/>
                <a:gd name="connsiteX8" fmla="*/ 161243 w 322486"/>
                <a:gd name="connsiteY8" fmla="*/ 322487 h 322486"/>
                <a:gd name="connsiteX9" fmla="*/ 226547 w 322486"/>
                <a:gd name="connsiteY9" fmla="*/ 308644 h 322486"/>
                <a:gd name="connsiteX10" fmla="*/ 286887 w 322486"/>
                <a:gd name="connsiteY10" fmla="*/ 226564 h 322486"/>
                <a:gd name="connsiteX11" fmla="*/ 298300 w 322486"/>
                <a:gd name="connsiteY11" fmla="*/ 225741 h 322486"/>
                <a:gd name="connsiteX12" fmla="*/ 209616 w 322486"/>
                <a:gd name="connsiteY12" fmla="*/ 201554 h 322486"/>
                <a:gd name="connsiteX13" fmla="*/ 169306 w 322486"/>
                <a:gd name="connsiteY13" fmla="*/ 249201 h 322486"/>
                <a:gd name="connsiteX14" fmla="*/ 169306 w 322486"/>
                <a:gd name="connsiteY14" fmla="*/ 282176 h 322486"/>
                <a:gd name="connsiteX15" fmla="*/ 153181 w 322486"/>
                <a:gd name="connsiteY15" fmla="*/ 282176 h 322486"/>
                <a:gd name="connsiteX16" fmla="*/ 153181 w 322486"/>
                <a:gd name="connsiteY16" fmla="*/ 249201 h 322486"/>
                <a:gd name="connsiteX17" fmla="*/ 112870 w 322486"/>
                <a:gd name="connsiteY17" fmla="*/ 201554 h 322486"/>
                <a:gd name="connsiteX18" fmla="*/ 128995 w 322486"/>
                <a:gd name="connsiteY18" fmla="*/ 201554 h 322486"/>
                <a:gd name="connsiteX19" fmla="*/ 153181 w 322486"/>
                <a:gd name="connsiteY19" fmla="*/ 232658 h 322486"/>
                <a:gd name="connsiteX20" fmla="*/ 153181 w 322486"/>
                <a:gd name="connsiteY20" fmla="*/ 168580 h 322486"/>
                <a:gd name="connsiteX21" fmla="*/ 113548 w 322486"/>
                <a:gd name="connsiteY21" fmla="*/ 112919 h 322486"/>
                <a:gd name="connsiteX22" fmla="*/ 153181 w 322486"/>
                <a:gd name="connsiteY22" fmla="*/ 73285 h 322486"/>
                <a:gd name="connsiteX23" fmla="*/ 153181 w 322486"/>
                <a:gd name="connsiteY23" fmla="*/ 40311 h 322486"/>
                <a:gd name="connsiteX24" fmla="*/ 169306 w 322486"/>
                <a:gd name="connsiteY24" fmla="*/ 40311 h 322486"/>
                <a:gd name="connsiteX25" fmla="*/ 169306 w 322486"/>
                <a:gd name="connsiteY25" fmla="*/ 73285 h 322486"/>
                <a:gd name="connsiteX26" fmla="*/ 209616 w 322486"/>
                <a:gd name="connsiteY26" fmla="*/ 120933 h 322486"/>
                <a:gd name="connsiteX27" fmla="*/ 193492 w 322486"/>
                <a:gd name="connsiteY27" fmla="*/ 120933 h 322486"/>
                <a:gd name="connsiteX28" fmla="*/ 169306 w 322486"/>
                <a:gd name="connsiteY28" fmla="*/ 89829 h 322486"/>
                <a:gd name="connsiteX29" fmla="*/ 169306 w 322486"/>
                <a:gd name="connsiteY29" fmla="*/ 153907 h 322486"/>
                <a:gd name="connsiteX30" fmla="*/ 209616 w 322486"/>
                <a:gd name="connsiteY30" fmla="*/ 201554 h 32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2486" h="322486">
                  <a:moveTo>
                    <a:pt x="298300" y="225741"/>
                  </a:moveTo>
                  <a:cubicBezTo>
                    <a:pt x="301763" y="225763"/>
                    <a:pt x="305220" y="226032"/>
                    <a:pt x="308644" y="226547"/>
                  </a:cubicBezTo>
                  <a:cubicBezTo>
                    <a:pt x="317811" y="205999"/>
                    <a:pt x="322528" y="183744"/>
                    <a:pt x="322487" y="161243"/>
                  </a:cubicBezTo>
                  <a:cubicBezTo>
                    <a:pt x="322384" y="72234"/>
                    <a:pt x="250253" y="103"/>
                    <a:pt x="161243" y="0"/>
                  </a:cubicBezTo>
                  <a:cubicBezTo>
                    <a:pt x="138744" y="-38"/>
                    <a:pt x="116490" y="4676"/>
                    <a:pt x="95940" y="13835"/>
                  </a:cubicBezTo>
                  <a:cubicBezTo>
                    <a:pt x="101953" y="53166"/>
                    <a:pt x="74944" y="89926"/>
                    <a:pt x="35612" y="95939"/>
                  </a:cubicBezTo>
                  <a:cubicBezTo>
                    <a:pt x="28398" y="97042"/>
                    <a:pt x="21058" y="97042"/>
                    <a:pt x="13843" y="95940"/>
                  </a:cubicBezTo>
                  <a:cubicBezTo>
                    <a:pt x="4678" y="116489"/>
                    <a:pt x="-39" y="138744"/>
                    <a:pt x="0" y="161243"/>
                  </a:cubicBezTo>
                  <a:cubicBezTo>
                    <a:pt x="103" y="250253"/>
                    <a:pt x="72234" y="322384"/>
                    <a:pt x="161243" y="322487"/>
                  </a:cubicBezTo>
                  <a:cubicBezTo>
                    <a:pt x="183743" y="322526"/>
                    <a:pt x="205998" y="317809"/>
                    <a:pt x="226547" y="308644"/>
                  </a:cubicBezTo>
                  <a:cubicBezTo>
                    <a:pt x="220544" y="269315"/>
                    <a:pt x="247559" y="232567"/>
                    <a:pt x="286887" y="226564"/>
                  </a:cubicBezTo>
                  <a:cubicBezTo>
                    <a:pt x="290664" y="225987"/>
                    <a:pt x="294480" y="225712"/>
                    <a:pt x="298300" y="225741"/>
                  </a:cubicBezTo>
                  <a:close/>
                  <a:moveTo>
                    <a:pt x="209616" y="201554"/>
                  </a:moveTo>
                  <a:cubicBezTo>
                    <a:pt x="209573" y="225133"/>
                    <a:pt x="192551" y="245252"/>
                    <a:pt x="169306" y="249201"/>
                  </a:cubicBezTo>
                  <a:lnTo>
                    <a:pt x="169306" y="282176"/>
                  </a:lnTo>
                  <a:lnTo>
                    <a:pt x="153181" y="282176"/>
                  </a:lnTo>
                  <a:lnTo>
                    <a:pt x="153181" y="249201"/>
                  </a:lnTo>
                  <a:cubicBezTo>
                    <a:pt x="129936" y="245252"/>
                    <a:pt x="112914" y="225133"/>
                    <a:pt x="112870" y="201554"/>
                  </a:cubicBezTo>
                  <a:lnTo>
                    <a:pt x="128995" y="201554"/>
                  </a:lnTo>
                  <a:cubicBezTo>
                    <a:pt x="129050" y="216214"/>
                    <a:pt x="138986" y="228993"/>
                    <a:pt x="153181" y="232658"/>
                  </a:cubicBezTo>
                  <a:lnTo>
                    <a:pt x="153181" y="168580"/>
                  </a:lnTo>
                  <a:cubicBezTo>
                    <a:pt x="126866" y="164155"/>
                    <a:pt x="109122" y="139234"/>
                    <a:pt x="113548" y="112919"/>
                  </a:cubicBezTo>
                  <a:cubicBezTo>
                    <a:pt x="116963" y="92612"/>
                    <a:pt x="132873" y="76700"/>
                    <a:pt x="153181" y="73285"/>
                  </a:cubicBezTo>
                  <a:lnTo>
                    <a:pt x="153181" y="40311"/>
                  </a:lnTo>
                  <a:lnTo>
                    <a:pt x="169306" y="40311"/>
                  </a:lnTo>
                  <a:lnTo>
                    <a:pt x="169306" y="73285"/>
                  </a:lnTo>
                  <a:cubicBezTo>
                    <a:pt x="192551" y="77235"/>
                    <a:pt x="209573" y="97354"/>
                    <a:pt x="209616" y="120933"/>
                  </a:cubicBezTo>
                  <a:lnTo>
                    <a:pt x="193492" y="120933"/>
                  </a:lnTo>
                  <a:cubicBezTo>
                    <a:pt x="193437" y="106272"/>
                    <a:pt x="183501" y="93494"/>
                    <a:pt x="169306" y="89829"/>
                  </a:cubicBezTo>
                  <a:lnTo>
                    <a:pt x="169306" y="153907"/>
                  </a:lnTo>
                  <a:cubicBezTo>
                    <a:pt x="192551" y="157856"/>
                    <a:pt x="209573" y="177976"/>
                    <a:pt x="209616" y="201554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286BCD36-C6B9-4DEF-9F07-A0BC1E3FA093}"/>
                </a:ext>
              </a:extLst>
            </p:cNvPr>
            <p:cNvSpPr/>
            <p:nvPr/>
          </p:nvSpPr>
          <p:spPr>
            <a:xfrm>
              <a:off x="9101459" y="5752231"/>
              <a:ext cx="57821" cy="222402"/>
            </a:xfrm>
            <a:custGeom>
              <a:avLst/>
              <a:gdLst>
                <a:gd name="connsiteX0" fmla="*/ 45035 w 57821"/>
                <a:gd name="connsiteY0" fmla="*/ 185430 h 222402"/>
                <a:gd name="connsiteX1" fmla="*/ 45035 w 57821"/>
                <a:gd name="connsiteY1" fmla="*/ 0 h 222402"/>
                <a:gd name="connsiteX2" fmla="*/ 12787 w 57821"/>
                <a:gd name="connsiteY2" fmla="*/ 0 h 222402"/>
                <a:gd name="connsiteX3" fmla="*/ 12787 w 57821"/>
                <a:gd name="connsiteY3" fmla="*/ 185430 h 222402"/>
                <a:gd name="connsiteX4" fmla="*/ 4724 w 57821"/>
                <a:gd name="connsiteY4" fmla="*/ 193492 h 222402"/>
                <a:gd name="connsiteX5" fmla="*/ 0 w 57821"/>
                <a:gd name="connsiteY5" fmla="*/ 193492 h 222402"/>
                <a:gd name="connsiteX6" fmla="*/ 28911 w 57821"/>
                <a:gd name="connsiteY6" fmla="*/ 222403 h 222402"/>
                <a:gd name="connsiteX7" fmla="*/ 57822 w 57821"/>
                <a:gd name="connsiteY7" fmla="*/ 193492 h 222402"/>
                <a:gd name="connsiteX8" fmla="*/ 53097 w 57821"/>
                <a:gd name="connsiteY8" fmla="*/ 193492 h 222402"/>
                <a:gd name="connsiteX9" fmla="*/ 45035 w 57821"/>
                <a:gd name="connsiteY9" fmla="*/ 185430 h 22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21" h="222402">
                  <a:moveTo>
                    <a:pt x="45035" y="185430"/>
                  </a:moveTo>
                  <a:lnTo>
                    <a:pt x="45035" y="0"/>
                  </a:lnTo>
                  <a:lnTo>
                    <a:pt x="12787" y="0"/>
                  </a:lnTo>
                  <a:lnTo>
                    <a:pt x="12787" y="185430"/>
                  </a:lnTo>
                  <a:cubicBezTo>
                    <a:pt x="12787" y="189882"/>
                    <a:pt x="9177" y="193492"/>
                    <a:pt x="4724" y="193492"/>
                  </a:cubicBezTo>
                  <a:lnTo>
                    <a:pt x="0" y="193492"/>
                  </a:lnTo>
                  <a:lnTo>
                    <a:pt x="28911" y="222403"/>
                  </a:lnTo>
                  <a:lnTo>
                    <a:pt x="57822" y="193492"/>
                  </a:lnTo>
                  <a:lnTo>
                    <a:pt x="53097" y="193492"/>
                  </a:lnTo>
                  <a:cubicBezTo>
                    <a:pt x="48645" y="193492"/>
                    <a:pt x="45035" y="189882"/>
                    <a:pt x="45035" y="185430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763AF3E7-A569-437C-BA8C-A24DCC75CF9B}"/>
                </a:ext>
              </a:extLst>
            </p:cNvPr>
            <p:cNvSpPr/>
            <p:nvPr/>
          </p:nvSpPr>
          <p:spPr>
            <a:xfrm>
              <a:off x="9130370" y="5550677"/>
              <a:ext cx="112870" cy="112870"/>
            </a:xfrm>
            <a:custGeom>
              <a:avLst/>
              <a:gdLst>
                <a:gd name="connsiteX0" fmla="*/ 56435 w 112870"/>
                <a:gd name="connsiteY0" fmla="*/ 112870 h 112870"/>
                <a:gd name="connsiteX1" fmla="*/ 112870 w 112870"/>
                <a:gd name="connsiteY1" fmla="*/ 56435 h 112870"/>
                <a:gd name="connsiteX2" fmla="*/ 56435 w 112870"/>
                <a:gd name="connsiteY2" fmla="*/ 0 h 112870"/>
                <a:gd name="connsiteX3" fmla="*/ 0 w 112870"/>
                <a:gd name="connsiteY3" fmla="*/ 56435 h 112870"/>
                <a:gd name="connsiteX4" fmla="*/ 56435 w 112870"/>
                <a:gd name="connsiteY4" fmla="*/ 112870 h 112870"/>
                <a:gd name="connsiteX5" fmla="*/ 56435 w 112870"/>
                <a:gd name="connsiteY5" fmla="*/ 64497 h 112870"/>
                <a:gd name="connsiteX6" fmla="*/ 32259 w 112870"/>
                <a:gd name="connsiteY6" fmla="*/ 40413 h 112870"/>
                <a:gd name="connsiteX7" fmla="*/ 48373 w 112870"/>
                <a:gd name="connsiteY7" fmla="*/ 17608 h 112870"/>
                <a:gd name="connsiteX8" fmla="*/ 48373 w 112870"/>
                <a:gd name="connsiteY8" fmla="*/ 8062 h 112870"/>
                <a:gd name="connsiteX9" fmla="*/ 64497 w 112870"/>
                <a:gd name="connsiteY9" fmla="*/ 8062 h 112870"/>
                <a:gd name="connsiteX10" fmla="*/ 64497 w 112870"/>
                <a:gd name="connsiteY10" fmla="*/ 17608 h 112870"/>
                <a:gd name="connsiteX11" fmla="*/ 80622 w 112870"/>
                <a:gd name="connsiteY11" fmla="*/ 40311 h 112870"/>
                <a:gd name="connsiteX12" fmla="*/ 64497 w 112870"/>
                <a:gd name="connsiteY12" fmla="*/ 40311 h 112870"/>
                <a:gd name="connsiteX13" fmla="*/ 56435 w 112870"/>
                <a:gd name="connsiteY13" fmla="*/ 32249 h 112870"/>
                <a:gd name="connsiteX14" fmla="*/ 48373 w 112870"/>
                <a:gd name="connsiteY14" fmla="*/ 40311 h 112870"/>
                <a:gd name="connsiteX15" fmla="*/ 56435 w 112870"/>
                <a:gd name="connsiteY15" fmla="*/ 48373 h 112870"/>
                <a:gd name="connsiteX16" fmla="*/ 80611 w 112870"/>
                <a:gd name="connsiteY16" fmla="*/ 72457 h 112870"/>
                <a:gd name="connsiteX17" fmla="*/ 64497 w 112870"/>
                <a:gd name="connsiteY17" fmla="*/ 95262 h 112870"/>
                <a:gd name="connsiteX18" fmla="*/ 64497 w 112870"/>
                <a:gd name="connsiteY18" fmla="*/ 104808 h 112870"/>
                <a:gd name="connsiteX19" fmla="*/ 48373 w 112870"/>
                <a:gd name="connsiteY19" fmla="*/ 104808 h 112870"/>
                <a:gd name="connsiteX20" fmla="*/ 48373 w 112870"/>
                <a:gd name="connsiteY20" fmla="*/ 95262 h 112870"/>
                <a:gd name="connsiteX21" fmla="*/ 32249 w 112870"/>
                <a:gd name="connsiteY21" fmla="*/ 72559 h 112870"/>
                <a:gd name="connsiteX22" fmla="*/ 48373 w 112870"/>
                <a:gd name="connsiteY22" fmla="*/ 72559 h 112870"/>
                <a:gd name="connsiteX23" fmla="*/ 56435 w 112870"/>
                <a:gd name="connsiteY23" fmla="*/ 80622 h 112870"/>
                <a:gd name="connsiteX24" fmla="*/ 64497 w 112870"/>
                <a:gd name="connsiteY24" fmla="*/ 72559 h 112870"/>
                <a:gd name="connsiteX25" fmla="*/ 56435 w 112870"/>
                <a:gd name="connsiteY25" fmla="*/ 64497 h 11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2870" h="112870">
                  <a:moveTo>
                    <a:pt x="56435" y="112870"/>
                  </a:moveTo>
                  <a:cubicBezTo>
                    <a:pt x="87603" y="112870"/>
                    <a:pt x="112870" y="87603"/>
                    <a:pt x="112870" y="56435"/>
                  </a:cubicBezTo>
                  <a:cubicBezTo>
                    <a:pt x="112870" y="25267"/>
                    <a:pt x="87603" y="0"/>
                    <a:pt x="56435" y="0"/>
                  </a:cubicBezTo>
                  <a:cubicBezTo>
                    <a:pt x="25267" y="0"/>
                    <a:pt x="0" y="25267"/>
                    <a:pt x="0" y="56435"/>
                  </a:cubicBezTo>
                  <a:cubicBezTo>
                    <a:pt x="36" y="87589"/>
                    <a:pt x="25281" y="112835"/>
                    <a:pt x="56435" y="112870"/>
                  </a:cubicBezTo>
                  <a:close/>
                  <a:moveTo>
                    <a:pt x="56435" y="64497"/>
                  </a:moveTo>
                  <a:cubicBezTo>
                    <a:pt x="43108" y="64522"/>
                    <a:pt x="32285" y="53740"/>
                    <a:pt x="32259" y="40413"/>
                  </a:cubicBezTo>
                  <a:cubicBezTo>
                    <a:pt x="32240" y="30160"/>
                    <a:pt x="38702" y="21014"/>
                    <a:pt x="48373" y="17608"/>
                  </a:cubicBezTo>
                  <a:lnTo>
                    <a:pt x="48373" y="8062"/>
                  </a:lnTo>
                  <a:lnTo>
                    <a:pt x="64497" y="8062"/>
                  </a:lnTo>
                  <a:lnTo>
                    <a:pt x="64497" y="17608"/>
                  </a:lnTo>
                  <a:cubicBezTo>
                    <a:pt x="74127" y="21012"/>
                    <a:pt x="80579" y="30098"/>
                    <a:pt x="80622" y="40311"/>
                  </a:cubicBezTo>
                  <a:lnTo>
                    <a:pt x="64497" y="40311"/>
                  </a:lnTo>
                  <a:cubicBezTo>
                    <a:pt x="64497" y="35858"/>
                    <a:pt x="60888" y="32249"/>
                    <a:pt x="56435" y="32249"/>
                  </a:cubicBezTo>
                  <a:cubicBezTo>
                    <a:pt x="51982" y="32249"/>
                    <a:pt x="48373" y="35858"/>
                    <a:pt x="48373" y="40311"/>
                  </a:cubicBezTo>
                  <a:cubicBezTo>
                    <a:pt x="48373" y="44764"/>
                    <a:pt x="51982" y="48373"/>
                    <a:pt x="56435" y="48373"/>
                  </a:cubicBezTo>
                  <a:cubicBezTo>
                    <a:pt x="69762" y="48348"/>
                    <a:pt x="80585" y="59130"/>
                    <a:pt x="80611" y="72457"/>
                  </a:cubicBezTo>
                  <a:cubicBezTo>
                    <a:pt x="80630" y="82710"/>
                    <a:pt x="74168" y="91856"/>
                    <a:pt x="64497" y="95262"/>
                  </a:cubicBezTo>
                  <a:lnTo>
                    <a:pt x="64497" y="104808"/>
                  </a:lnTo>
                  <a:lnTo>
                    <a:pt x="48373" y="104808"/>
                  </a:lnTo>
                  <a:lnTo>
                    <a:pt x="48373" y="95262"/>
                  </a:lnTo>
                  <a:cubicBezTo>
                    <a:pt x="38744" y="91858"/>
                    <a:pt x="32291" y="82773"/>
                    <a:pt x="32249" y="72559"/>
                  </a:cubicBezTo>
                  <a:lnTo>
                    <a:pt x="48373" y="72559"/>
                  </a:lnTo>
                  <a:cubicBezTo>
                    <a:pt x="48373" y="77012"/>
                    <a:pt x="51982" y="80622"/>
                    <a:pt x="56435" y="80622"/>
                  </a:cubicBezTo>
                  <a:cubicBezTo>
                    <a:pt x="60888" y="80622"/>
                    <a:pt x="64497" y="77012"/>
                    <a:pt x="64497" y="72559"/>
                  </a:cubicBezTo>
                  <a:cubicBezTo>
                    <a:pt x="64497" y="68107"/>
                    <a:pt x="60888" y="64497"/>
                    <a:pt x="56435" y="64497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D855A4F6-02C4-4061-9E6A-80DE2D8879F8}"/>
                </a:ext>
              </a:extLst>
            </p:cNvPr>
            <p:cNvSpPr/>
            <p:nvPr/>
          </p:nvSpPr>
          <p:spPr>
            <a:xfrm>
              <a:off x="9235919" y="5534577"/>
              <a:ext cx="249185" cy="135839"/>
            </a:xfrm>
            <a:custGeom>
              <a:avLst/>
              <a:gdLst>
                <a:gd name="connsiteX0" fmla="*/ 87942 w 249185"/>
                <a:gd name="connsiteY0" fmla="*/ 32224 h 135839"/>
                <a:gd name="connsiteX1" fmla="*/ 249185 w 249185"/>
                <a:gd name="connsiteY1" fmla="*/ 135839 h 135839"/>
                <a:gd name="connsiteX2" fmla="*/ 249185 w 249185"/>
                <a:gd name="connsiteY2" fmla="*/ 75760 h 135839"/>
                <a:gd name="connsiteX3" fmla="*/ 0 w 249185"/>
                <a:gd name="connsiteY3" fmla="*/ 19325 h 135839"/>
                <a:gd name="connsiteX4" fmla="*/ 18487 w 249185"/>
                <a:gd name="connsiteY4" fmla="*/ 46414 h 135839"/>
                <a:gd name="connsiteX5" fmla="*/ 87942 w 249185"/>
                <a:gd name="connsiteY5" fmla="*/ 32224 h 13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85" h="135839">
                  <a:moveTo>
                    <a:pt x="87942" y="32224"/>
                  </a:moveTo>
                  <a:cubicBezTo>
                    <a:pt x="157315" y="32299"/>
                    <a:pt x="220293" y="72769"/>
                    <a:pt x="249185" y="135839"/>
                  </a:cubicBezTo>
                  <a:lnTo>
                    <a:pt x="249185" y="75760"/>
                  </a:lnTo>
                  <a:cubicBezTo>
                    <a:pt x="188511" y="2652"/>
                    <a:pt x="86253" y="-20508"/>
                    <a:pt x="0" y="19325"/>
                  </a:cubicBezTo>
                  <a:cubicBezTo>
                    <a:pt x="8145" y="26829"/>
                    <a:pt x="14468" y="36094"/>
                    <a:pt x="18487" y="46414"/>
                  </a:cubicBezTo>
                  <a:cubicBezTo>
                    <a:pt x="40433" y="37011"/>
                    <a:pt x="64066" y="32183"/>
                    <a:pt x="87942" y="32224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21779656-611F-4C77-93E4-591A2F1B42EA}"/>
                </a:ext>
              </a:extLst>
            </p:cNvPr>
            <p:cNvSpPr/>
            <p:nvPr/>
          </p:nvSpPr>
          <p:spPr>
            <a:xfrm>
              <a:off x="9291613" y="5672754"/>
              <a:ext cx="24186" cy="62207"/>
            </a:xfrm>
            <a:custGeom>
              <a:avLst/>
              <a:gdLst>
                <a:gd name="connsiteX0" fmla="*/ 0 w 24186"/>
                <a:gd name="connsiteY0" fmla="*/ 31104 h 62207"/>
                <a:gd name="connsiteX1" fmla="*/ 24186 w 24186"/>
                <a:gd name="connsiteY1" fmla="*/ 62208 h 62207"/>
                <a:gd name="connsiteX2" fmla="*/ 24186 w 24186"/>
                <a:gd name="connsiteY2" fmla="*/ 0 h 62207"/>
                <a:gd name="connsiteX3" fmla="*/ 0 w 24186"/>
                <a:gd name="connsiteY3" fmla="*/ 31104 h 6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86" h="62207">
                  <a:moveTo>
                    <a:pt x="0" y="31104"/>
                  </a:moveTo>
                  <a:cubicBezTo>
                    <a:pt x="55" y="45764"/>
                    <a:pt x="9991" y="58543"/>
                    <a:pt x="24186" y="62208"/>
                  </a:cubicBezTo>
                  <a:lnTo>
                    <a:pt x="24186" y="0"/>
                  </a:lnTo>
                  <a:cubicBezTo>
                    <a:pt x="9991" y="3665"/>
                    <a:pt x="55" y="16444"/>
                    <a:pt x="0" y="31104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4C180113-6667-4DFE-B260-0BC9EBC93588}"/>
                </a:ext>
              </a:extLst>
            </p:cNvPr>
            <p:cNvSpPr/>
            <p:nvPr/>
          </p:nvSpPr>
          <p:spPr>
            <a:xfrm>
              <a:off x="9404483" y="5824790"/>
              <a:ext cx="112870" cy="112870"/>
            </a:xfrm>
            <a:custGeom>
              <a:avLst/>
              <a:gdLst>
                <a:gd name="connsiteX0" fmla="*/ 56435 w 112870"/>
                <a:gd name="connsiteY0" fmla="*/ 0 h 112870"/>
                <a:gd name="connsiteX1" fmla="*/ 0 w 112870"/>
                <a:gd name="connsiteY1" fmla="*/ 56435 h 112870"/>
                <a:gd name="connsiteX2" fmla="*/ 56435 w 112870"/>
                <a:gd name="connsiteY2" fmla="*/ 112870 h 112870"/>
                <a:gd name="connsiteX3" fmla="*/ 112870 w 112870"/>
                <a:gd name="connsiteY3" fmla="*/ 56435 h 112870"/>
                <a:gd name="connsiteX4" fmla="*/ 56435 w 112870"/>
                <a:gd name="connsiteY4" fmla="*/ 0 h 112870"/>
                <a:gd name="connsiteX5" fmla="*/ 56435 w 112870"/>
                <a:gd name="connsiteY5" fmla="*/ 48373 h 112870"/>
                <a:gd name="connsiteX6" fmla="*/ 80611 w 112870"/>
                <a:gd name="connsiteY6" fmla="*/ 72457 h 112870"/>
                <a:gd name="connsiteX7" fmla="*/ 64497 w 112870"/>
                <a:gd name="connsiteY7" fmla="*/ 95262 h 112870"/>
                <a:gd name="connsiteX8" fmla="*/ 64497 w 112870"/>
                <a:gd name="connsiteY8" fmla="*/ 104808 h 112870"/>
                <a:gd name="connsiteX9" fmla="*/ 48373 w 112870"/>
                <a:gd name="connsiteY9" fmla="*/ 104808 h 112870"/>
                <a:gd name="connsiteX10" fmla="*/ 48373 w 112870"/>
                <a:gd name="connsiteY10" fmla="*/ 95262 h 112870"/>
                <a:gd name="connsiteX11" fmla="*/ 32249 w 112870"/>
                <a:gd name="connsiteY11" fmla="*/ 72559 h 112870"/>
                <a:gd name="connsiteX12" fmla="*/ 48373 w 112870"/>
                <a:gd name="connsiteY12" fmla="*/ 72559 h 112870"/>
                <a:gd name="connsiteX13" fmla="*/ 56435 w 112870"/>
                <a:gd name="connsiteY13" fmla="*/ 80622 h 112870"/>
                <a:gd name="connsiteX14" fmla="*/ 64497 w 112870"/>
                <a:gd name="connsiteY14" fmla="*/ 72559 h 112870"/>
                <a:gd name="connsiteX15" fmla="*/ 56435 w 112870"/>
                <a:gd name="connsiteY15" fmla="*/ 64497 h 112870"/>
                <a:gd name="connsiteX16" fmla="*/ 32259 w 112870"/>
                <a:gd name="connsiteY16" fmla="*/ 40413 h 112870"/>
                <a:gd name="connsiteX17" fmla="*/ 48373 w 112870"/>
                <a:gd name="connsiteY17" fmla="*/ 17608 h 112870"/>
                <a:gd name="connsiteX18" fmla="*/ 48373 w 112870"/>
                <a:gd name="connsiteY18" fmla="*/ 8062 h 112870"/>
                <a:gd name="connsiteX19" fmla="*/ 64497 w 112870"/>
                <a:gd name="connsiteY19" fmla="*/ 8062 h 112870"/>
                <a:gd name="connsiteX20" fmla="*/ 64497 w 112870"/>
                <a:gd name="connsiteY20" fmla="*/ 17608 h 112870"/>
                <a:gd name="connsiteX21" fmla="*/ 80622 w 112870"/>
                <a:gd name="connsiteY21" fmla="*/ 40311 h 112870"/>
                <a:gd name="connsiteX22" fmla="*/ 64497 w 112870"/>
                <a:gd name="connsiteY22" fmla="*/ 40311 h 112870"/>
                <a:gd name="connsiteX23" fmla="*/ 56435 w 112870"/>
                <a:gd name="connsiteY23" fmla="*/ 32249 h 112870"/>
                <a:gd name="connsiteX24" fmla="*/ 48373 w 112870"/>
                <a:gd name="connsiteY24" fmla="*/ 40311 h 112870"/>
                <a:gd name="connsiteX25" fmla="*/ 56435 w 112870"/>
                <a:gd name="connsiteY25" fmla="*/ 48373 h 11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2870" h="112870">
                  <a:moveTo>
                    <a:pt x="56435" y="0"/>
                  </a:moveTo>
                  <a:cubicBezTo>
                    <a:pt x="25267" y="0"/>
                    <a:pt x="0" y="25267"/>
                    <a:pt x="0" y="56435"/>
                  </a:cubicBezTo>
                  <a:cubicBezTo>
                    <a:pt x="0" y="87603"/>
                    <a:pt x="25267" y="112870"/>
                    <a:pt x="56435" y="112870"/>
                  </a:cubicBezTo>
                  <a:cubicBezTo>
                    <a:pt x="87603" y="112870"/>
                    <a:pt x="112870" y="87603"/>
                    <a:pt x="112870" y="56435"/>
                  </a:cubicBezTo>
                  <a:cubicBezTo>
                    <a:pt x="112835" y="25281"/>
                    <a:pt x="87589" y="35"/>
                    <a:pt x="56435" y="0"/>
                  </a:cubicBezTo>
                  <a:close/>
                  <a:moveTo>
                    <a:pt x="56435" y="48373"/>
                  </a:moveTo>
                  <a:cubicBezTo>
                    <a:pt x="69762" y="48348"/>
                    <a:pt x="80585" y="59130"/>
                    <a:pt x="80611" y="72457"/>
                  </a:cubicBezTo>
                  <a:cubicBezTo>
                    <a:pt x="80630" y="82710"/>
                    <a:pt x="74168" y="91856"/>
                    <a:pt x="64497" y="95262"/>
                  </a:cubicBezTo>
                  <a:lnTo>
                    <a:pt x="64497" y="104808"/>
                  </a:lnTo>
                  <a:lnTo>
                    <a:pt x="48373" y="104808"/>
                  </a:lnTo>
                  <a:lnTo>
                    <a:pt x="48373" y="95262"/>
                  </a:lnTo>
                  <a:cubicBezTo>
                    <a:pt x="38743" y="91858"/>
                    <a:pt x="32291" y="82773"/>
                    <a:pt x="32249" y="72559"/>
                  </a:cubicBezTo>
                  <a:lnTo>
                    <a:pt x="48373" y="72559"/>
                  </a:lnTo>
                  <a:cubicBezTo>
                    <a:pt x="48373" y="77012"/>
                    <a:pt x="51982" y="80622"/>
                    <a:pt x="56435" y="80622"/>
                  </a:cubicBezTo>
                  <a:cubicBezTo>
                    <a:pt x="60888" y="80622"/>
                    <a:pt x="64497" y="77012"/>
                    <a:pt x="64497" y="72559"/>
                  </a:cubicBezTo>
                  <a:cubicBezTo>
                    <a:pt x="64497" y="68107"/>
                    <a:pt x="60888" y="64497"/>
                    <a:pt x="56435" y="64497"/>
                  </a:cubicBezTo>
                  <a:cubicBezTo>
                    <a:pt x="43108" y="64522"/>
                    <a:pt x="32285" y="53740"/>
                    <a:pt x="32259" y="40413"/>
                  </a:cubicBezTo>
                  <a:cubicBezTo>
                    <a:pt x="32240" y="30160"/>
                    <a:pt x="38702" y="21014"/>
                    <a:pt x="48373" y="17608"/>
                  </a:cubicBezTo>
                  <a:lnTo>
                    <a:pt x="48373" y="8062"/>
                  </a:lnTo>
                  <a:lnTo>
                    <a:pt x="64497" y="8062"/>
                  </a:lnTo>
                  <a:lnTo>
                    <a:pt x="64497" y="17608"/>
                  </a:lnTo>
                  <a:cubicBezTo>
                    <a:pt x="74127" y="21012"/>
                    <a:pt x="80579" y="30098"/>
                    <a:pt x="80622" y="40311"/>
                  </a:cubicBezTo>
                  <a:lnTo>
                    <a:pt x="64497" y="40311"/>
                  </a:lnTo>
                  <a:cubicBezTo>
                    <a:pt x="64497" y="35858"/>
                    <a:pt x="60888" y="32249"/>
                    <a:pt x="56435" y="32249"/>
                  </a:cubicBezTo>
                  <a:cubicBezTo>
                    <a:pt x="51982" y="32249"/>
                    <a:pt x="48373" y="35858"/>
                    <a:pt x="48373" y="40311"/>
                  </a:cubicBezTo>
                  <a:cubicBezTo>
                    <a:pt x="48373" y="44764"/>
                    <a:pt x="51982" y="48373"/>
                    <a:pt x="56435" y="48373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A178FF78-45BB-4B85-A138-7F90394E5CE1}"/>
                </a:ext>
              </a:extLst>
            </p:cNvPr>
            <p:cNvSpPr/>
            <p:nvPr/>
          </p:nvSpPr>
          <p:spPr>
            <a:xfrm>
              <a:off x="9488442" y="5513704"/>
              <a:ext cx="57821" cy="222402"/>
            </a:xfrm>
            <a:custGeom>
              <a:avLst/>
              <a:gdLst>
                <a:gd name="connsiteX0" fmla="*/ 28911 w 57821"/>
                <a:gd name="connsiteY0" fmla="*/ 0 h 222402"/>
                <a:gd name="connsiteX1" fmla="*/ 0 w 57821"/>
                <a:gd name="connsiteY1" fmla="*/ 28911 h 222402"/>
                <a:gd name="connsiteX2" fmla="*/ 4724 w 57821"/>
                <a:gd name="connsiteY2" fmla="*/ 28911 h 222402"/>
                <a:gd name="connsiteX3" fmla="*/ 12787 w 57821"/>
                <a:gd name="connsiteY3" fmla="*/ 36973 h 222402"/>
                <a:gd name="connsiteX4" fmla="*/ 12787 w 57821"/>
                <a:gd name="connsiteY4" fmla="*/ 222403 h 222402"/>
                <a:gd name="connsiteX5" fmla="*/ 45035 w 57821"/>
                <a:gd name="connsiteY5" fmla="*/ 222403 h 222402"/>
                <a:gd name="connsiteX6" fmla="*/ 45035 w 57821"/>
                <a:gd name="connsiteY6" fmla="*/ 36973 h 222402"/>
                <a:gd name="connsiteX7" fmla="*/ 53097 w 57821"/>
                <a:gd name="connsiteY7" fmla="*/ 28911 h 222402"/>
                <a:gd name="connsiteX8" fmla="*/ 57822 w 57821"/>
                <a:gd name="connsiteY8" fmla="*/ 28911 h 22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821" h="222402">
                  <a:moveTo>
                    <a:pt x="28911" y="0"/>
                  </a:moveTo>
                  <a:lnTo>
                    <a:pt x="0" y="28911"/>
                  </a:lnTo>
                  <a:lnTo>
                    <a:pt x="4724" y="28911"/>
                  </a:lnTo>
                  <a:cubicBezTo>
                    <a:pt x="9177" y="28911"/>
                    <a:pt x="12787" y="32520"/>
                    <a:pt x="12787" y="36973"/>
                  </a:cubicBezTo>
                  <a:lnTo>
                    <a:pt x="12787" y="222403"/>
                  </a:lnTo>
                  <a:lnTo>
                    <a:pt x="45035" y="222403"/>
                  </a:lnTo>
                  <a:lnTo>
                    <a:pt x="45035" y="36973"/>
                  </a:lnTo>
                  <a:cubicBezTo>
                    <a:pt x="45035" y="32520"/>
                    <a:pt x="48645" y="28911"/>
                    <a:pt x="53097" y="28911"/>
                  </a:cubicBezTo>
                  <a:lnTo>
                    <a:pt x="57822" y="28911"/>
                  </a:ln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F6B86092-9F80-4508-BD43-4858E9F9E6F6}"/>
                </a:ext>
              </a:extLst>
            </p:cNvPr>
            <p:cNvSpPr/>
            <p:nvPr/>
          </p:nvSpPr>
          <p:spPr>
            <a:xfrm>
              <a:off x="9114495" y="5656226"/>
              <a:ext cx="46155" cy="79879"/>
            </a:xfrm>
            <a:custGeom>
              <a:avLst/>
              <a:gdLst>
                <a:gd name="connsiteX0" fmla="*/ 0 w 46155"/>
                <a:gd name="connsiteY0" fmla="*/ 79880 h 79879"/>
                <a:gd name="connsiteX1" fmla="*/ 32249 w 46155"/>
                <a:gd name="connsiteY1" fmla="*/ 79880 h 79879"/>
                <a:gd name="connsiteX2" fmla="*/ 46156 w 46155"/>
                <a:gd name="connsiteY2" fmla="*/ 18487 h 79879"/>
                <a:gd name="connsiteX3" fmla="*/ 19075 w 46155"/>
                <a:gd name="connsiteY3" fmla="*/ 0 h 79879"/>
                <a:gd name="connsiteX4" fmla="*/ 0 w 46155"/>
                <a:gd name="connsiteY4" fmla="*/ 79880 h 7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55" h="79879">
                  <a:moveTo>
                    <a:pt x="0" y="79880"/>
                  </a:moveTo>
                  <a:lnTo>
                    <a:pt x="32249" y="79880"/>
                  </a:lnTo>
                  <a:cubicBezTo>
                    <a:pt x="33139" y="58743"/>
                    <a:pt x="37850" y="37943"/>
                    <a:pt x="46156" y="18487"/>
                  </a:cubicBezTo>
                  <a:cubicBezTo>
                    <a:pt x="35840" y="14466"/>
                    <a:pt x="26577" y="8143"/>
                    <a:pt x="19075" y="0"/>
                  </a:cubicBezTo>
                  <a:cubicBezTo>
                    <a:pt x="7526" y="25114"/>
                    <a:pt x="1044" y="52258"/>
                    <a:pt x="0" y="79880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D859E418-0368-466C-8699-9801CA71C835}"/>
                </a:ext>
              </a:extLst>
            </p:cNvPr>
            <p:cNvSpPr/>
            <p:nvPr/>
          </p:nvSpPr>
          <p:spPr>
            <a:xfrm>
              <a:off x="9487096" y="5752231"/>
              <a:ext cx="46131" cy="79879"/>
            </a:xfrm>
            <a:custGeom>
              <a:avLst/>
              <a:gdLst>
                <a:gd name="connsiteX0" fmla="*/ 0 w 46131"/>
                <a:gd name="connsiteY0" fmla="*/ 61401 h 79879"/>
                <a:gd name="connsiteX1" fmla="*/ 27081 w 46131"/>
                <a:gd name="connsiteY1" fmla="*/ 79880 h 79879"/>
                <a:gd name="connsiteX2" fmla="*/ 46132 w 46131"/>
                <a:gd name="connsiteY2" fmla="*/ 0 h 79879"/>
                <a:gd name="connsiteX3" fmla="*/ 13883 w 46131"/>
                <a:gd name="connsiteY3" fmla="*/ 0 h 79879"/>
                <a:gd name="connsiteX4" fmla="*/ 0 w 46131"/>
                <a:gd name="connsiteY4" fmla="*/ 61401 h 7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31" h="79879">
                  <a:moveTo>
                    <a:pt x="0" y="61401"/>
                  </a:moveTo>
                  <a:cubicBezTo>
                    <a:pt x="10317" y="65416"/>
                    <a:pt x="19581" y="71737"/>
                    <a:pt x="27081" y="79880"/>
                  </a:cubicBezTo>
                  <a:cubicBezTo>
                    <a:pt x="38621" y="54765"/>
                    <a:pt x="45095" y="27620"/>
                    <a:pt x="46132" y="0"/>
                  </a:cubicBezTo>
                  <a:lnTo>
                    <a:pt x="13883" y="0"/>
                  </a:lnTo>
                  <a:cubicBezTo>
                    <a:pt x="13003" y="21137"/>
                    <a:pt x="8299" y="41941"/>
                    <a:pt x="0" y="61401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A2B6F60C-2B67-4EE8-BB7F-8AA2D7C29360}"/>
                </a:ext>
              </a:extLst>
            </p:cNvPr>
            <p:cNvSpPr/>
            <p:nvPr/>
          </p:nvSpPr>
          <p:spPr>
            <a:xfrm>
              <a:off x="9162618" y="5817921"/>
              <a:ext cx="249185" cy="135839"/>
            </a:xfrm>
            <a:custGeom>
              <a:avLst/>
              <a:gdLst>
                <a:gd name="connsiteX0" fmla="*/ 161243 w 249185"/>
                <a:gd name="connsiteY0" fmla="*/ 103615 h 135839"/>
                <a:gd name="connsiteX1" fmla="*/ 0 w 249185"/>
                <a:gd name="connsiteY1" fmla="*/ 0 h 135839"/>
                <a:gd name="connsiteX2" fmla="*/ 0 w 249185"/>
                <a:gd name="connsiteY2" fmla="*/ 60079 h 135839"/>
                <a:gd name="connsiteX3" fmla="*/ 249185 w 249185"/>
                <a:gd name="connsiteY3" fmla="*/ 116514 h 135839"/>
                <a:gd name="connsiteX4" fmla="*/ 230699 w 249185"/>
                <a:gd name="connsiteY4" fmla="*/ 89425 h 135839"/>
                <a:gd name="connsiteX5" fmla="*/ 161243 w 249185"/>
                <a:gd name="connsiteY5" fmla="*/ 103615 h 13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185" h="135839">
                  <a:moveTo>
                    <a:pt x="161243" y="103615"/>
                  </a:moveTo>
                  <a:cubicBezTo>
                    <a:pt x="91870" y="103540"/>
                    <a:pt x="28892" y="63070"/>
                    <a:pt x="0" y="0"/>
                  </a:cubicBezTo>
                  <a:lnTo>
                    <a:pt x="0" y="60079"/>
                  </a:lnTo>
                  <a:cubicBezTo>
                    <a:pt x="60674" y="133188"/>
                    <a:pt x="162932" y="156347"/>
                    <a:pt x="249185" y="116514"/>
                  </a:cubicBezTo>
                  <a:cubicBezTo>
                    <a:pt x="241042" y="109009"/>
                    <a:pt x="234719" y="99744"/>
                    <a:pt x="230699" y="89425"/>
                  </a:cubicBezTo>
                  <a:cubicBezTo>
                    <a:pt x="208753" y="98828"/>
                    <a:pt x="185119" y="103657"/>
                    <a:pt x="161243" y="103615"/>
                  </a:cubicBezTo>
                  <a:close/>
                </a:path>
              </a:pathLst>
            </a:custGeom>
            <a:grpFill/>
            <a:ln w="80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关键成果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4793515" y="1699424"/>
            <a:ext cx="2604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cs typeface="+mn-ea"/>
                <a:sym typeface="+mn-lt"/>
              </a:rPr>
              <a:t>128,586,300</a:t>
            </a:r>
          </a:p>
        </p:txBody>
      </p:sp>
      <p:cxnSp>
        <p:nvCxnSpPr>
          <p:cNvPr id="100" name="直接连接符 99"/>
          <p:cNvCxnSpPr/>
          <p:nvPr/>
        </p:nvCxnSpPr>
        <p:spPr>
          <a:xfrm>
            <a:off x="5221304" y="2423175"/>
            <a:ext cx="17626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6100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/>
          <p:cNvSpPr txBox="1"/>
          <p:nvPr/>
        </p:nvSpPr>
        <p:spPr>
          <a:xfrm>
            <a:off x="5382106" y="2489484"/>
            <a:ext cx="1452778" cy="464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年度利润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1790336" y="4066704"/>
            <a:ext cx="2604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cs typeface="+mn-ea"/>
                <a:sym typeface="+mn-lt"/>
              </a:rPr>
              <a:t>128,586,300</a:t>
            </a:r>
          </a:p>
        </p:txBody>
      </p:sp>
      <p:cxnSp>
        <p:nvCxnSpPr>
          <p:cNvPr id="126" name="直接连接符 125"/>
          <p:cNvCxnSpPr/>
          <p:nvPr/>
        </p:nvCxnSpPr>
        <p:spPr>
          <a:xfrm>
            <a:off x="2218125" y="4790455"/>
            <a:ext cx="17626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6100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文本框 126"/>
          <p:cNvSpPr txBox="1"/>
          <p:nvPr/>
        </p:nvSpPr>
        <p:spPr>
          <a:xfrm>
            <a:off x="2378927" y="4856764"/>
            <a:ext cx="1452778" cy="464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年度利润</a:t>
            </a:r>
          </a:p>
        </p:txBody>
      </p:sp>
      <p:sp>
        <p:nvSpPr>
          <p:cNvPr id="151" name="文本框 150"/>
          <p:cNvSpPr txBox="1"/>
          <p:nvPr/>
        </p:nvSpPr>
        <p:spPr>
          <a:xfrm>
            <a:off x="7823546" y="4066704"/>
            <a:ext cx="2604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cs typeface="+mn-ea"/>
                <a:sym typeface="+mn-lt"/>
              </a:rPr>
              <a:t>128,586,300</a:t>
            </a:r>
          </a:p>
        </p:txBody>
      </p:sp>
      <p:cxnSp>
        <p:nvCxnSpPr>
          <p:cNvPr id="152" name="直接连接符 151"/>
          <p:cNvCxnSpPr/>
          <p:nvPr/>
        </p:nvCxnSpPr>
        <p:spPr>
          <a:xfrm>
            <a:off x="8251335" y="4790455"/>
            <a:ext cx="17626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3"/>
                </a:gs>
                <a:gs pos="61000">
                  <a:schemeClr val="accent4"/>
                </a:gs>
                <a:gs pos="100000">
                  <a:schemeClr val="accent2"/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文本框 152"/>
          <p:cNvSpPr txBox="1"/>
          <p:nvPr/>
        </p:nvSpPr>
        <p:spPr>
          <a:xfrm>
            <a:off x="8412137" y="4856764"/>
            <a:ext cx="1452778" cy="464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年度利润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AEE0A62-D482-40C1-B08F-F866D8351AC5}"/>
              </a:ext>
            </a:extLst>
          </p:cNvPr>
          <p:cNvGrpSpPr/>
          <p:nvPr/>
        </p:nvGrpSpPr>
        <p:grpSpPr>
          <a:xfrm>
            <a:off x="4111974" y="1394241"/>
            <a:ext cx="3937866" cy="1711542"/>
            <a:chOff x="4111974" y="1140241"/>
            <a:chExt cx="3937866" cy="171154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999FE43-77C9-4C50-AA7A-27A6F9C72073}"/>
                </a:ext>
              </a:extLst>
            </p:cNvPr>
            <p:cNvGrpSpPr/>
            <p:nvPr/>
          </p:nvGrpSpPr>
          <p:grpSpPr>
            <a:xfrm>
              <a:off x="4111974" y="1140241"/>
              <a:ext cx="1006034" cy="1711542"/>
              <a:chOff x="9127730" y="1222642"/>
              <a:chExt cx="601121" cy="1022673"/>
            </a:xfrm>
            <a:gradFill>
              <a:gsLst>
                <a:gs pos="0">
                  <a:schemeClr val="accent1"/>
                </a:gs>
                <a:gs pos="52000">
                  <a:schemeClr val="accent4"/>
                </a:gs>
                <a:gs pos="90000">
                  <a:schemeClr val="accent2"/>
                </a:gs>
              </a:gsLst>
              <a:lin ang="2700000" scaled="1"/>
            </a:gradFill>
          </p:grpSpPr>
          <p:sp>
            <p:nvSpPr>
              <p:cNvPr id="177" name="Freeform 519">
                <a:extLst>
                  <a:ext uri="{FF2B5EF4-FFF2-40B4-BE49-F238E27FC236}">
                    <a16:creationId xmlns:a16="http://schemas.microsoft.com/office/drawing/2014/main" id="{2E7228CD-6E9E-4480-AE5F-41C16792B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9357" y="2111732"/>
                <a:ext cx="109494" cy="73361"/>
              </a:xfrm>
              <a:custGeom>
                <a:avLst/>
                <a:gdLst>
                  <a:gd name="T0" fmla="*/ 0 w 93"/>
                  <a:gd name="T1" fmla="*/ 6 h 62"/>
                  <a:gd name="T2" fmla="*/ 93 w 93"/>
                  <a:gd name="T3" fmla="*/ 62 h 62"/>
                  <a:gd name="T4" fmla="*/ 0 w 93"/>
                  <a:gd name="T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62">
                    <a:moveTo>
                      <a:pt x="0" y="6"/>
                    </a:moveTo>
                    <a:cubicBezTo>
                      <a:pt x="54" y="0"/>
                      <a:pt x="75" y="57"/>
                      <a:pt x="93" y="62"/>
                    </a:cubicBezTo>
                    <a:cubicBezTo>
                      <a:pt x="35" y="57"/>
                      <a:pt x="7" y="3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520">
                <a:extLst>
                  <a:ext uri="{FF2B5EF4-FFF2-40B4-BE49-F238E27FC236}">
                    <a16:creationId xmlns:a16="http://schemas.microsoft.com/office/drawing/2014/main" id="{7BE5A08D-E1FC-4DAC-A246-B77377B9A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186" y="2101878"/>
                <a:ext cx="99640" cy="77741"/>
              </a:xfrm>
              <a:custGeom>
                <a:avLst/>
                <a:gdLst>
                  <a:gd name="T0" fmla="*/ 0 w 85"/>
                  <a:gd name="T1" fmla="*/ 2 h 66"/>
                  <a:gd name="T2" fmla="*/ 85 w 85"/>
                  <a:gd name="T3" fmla="*/ 66 h 66"/>
                  <a:gd name="T4" fmla="*/ 0 w 85"/>
                  <a:gd name="T5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66">
                    <a:moveTo>
                      <a:pt x="0" y="2"/>
                    </a:moveTo>
                    <a:cubicBezTo>
                      <a:pt x="50" y="0"/>
                      <a:pt x="69" y="60"/>
                      <a:pt x="85" y="66"/>
                    </a:cubicBezTo>
                    <a:cubicBezTo>
                      <a:pt x="26" y="57"/>
                      <a:pt x="4" y="2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521">
                <a:extLst>
                  <a:ext uri="{FF2B5EF4-FFF2-40B4-BE49-F238E27FC236}">
                    <a16:creationId xmlns:a16="http://schemas.microsoft.com/office/drawing/2014/main" id="{C3595C6E-75CB-43E5-BFE2-6C2287754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0300" y="2077789"/>
                <a:ext cx="88690" cy="87595"/>
              </a:xfrm>
              <a:custGeom>
                <a:avLst/>
                <a:gdLst>
                  <a:gd name="T0" fmla="*/ 0 w 75"/>
                  <a:gd name="T1" fmla="*/ 0 h 74"/>
                  <a:gd name="T2" fmla="*/ 75 w 75"/>
                  <a:gd name="T3" fmla="*/ 74 h 74"/>
                  <a:gd name="T4" fmla="*/ 0 w 75"/>
                  <a:gd name="T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74">
                    <a:moveTo>
                      <a:pt x="0" y="0"/>
                    </a:moveTo>
                    <a:cubicBezTo>
                      <a:pt x="49" y="8"/>
                      <a:pt x="60" y="66"/>
                      <a:pt x="75" y="74"/>
                    </a:cubicBezTo>
                    <a:cubicBezTo>
                      <a:pt x="25" y="62"/>
                      <a:pt x="0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522">
                <a:extLst>
                  <a:ext uri="{FF2B5EF4-FFF2-40B4-BE49-F238E27FC236}">
                    <a16:creationId xmlns:a16="http://schemas.microsoft.com/office/drawing/2014/main" id="{2C83DEAC-7DF9-402F-B3FA-3B2993504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4604" y="2042751"/>
                <a:ext cx="77741" cy="98544"/>
              </a:xfrm>
              <a:custGeom>
                <a:avLst/>
                <a:gdLst>
                  <a:gd name="T0" fmla="*/ 4 w 66"/>
                  <a:gd name="T1" fmla="*/ 0 h 84"/>
                  <a:gd name="T2" fmla="*/ 66 w 66"/>
                  <a:gd name="T3" fmla="*/ 84 h 84"/>
                  <a:gd name="T4" fmla="*/ 4 w 66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84">
                    <a:moveTo>
                      <a:pt x="4" y="0"/>
                    </a:moveTo>
                    <a:cubicBezTo>
                      <a:pt x="48" y="15"/>
                      <a:pt x="53" y="74"/>
                      <a:pt x="66" y="84"/>
                    </a:cubicBezTo>
                    <a:cubicBezTo>
                      <a:pt x="16" y="64"/>
                      <a:pt x="0" y="2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523">
                <a:extLst>
                  <a:ext uri="{FF2B5EF4-FFF2-40B4-BE49-F238E27FC236}">
                    <a16:creationId xmlns:a16="http://schemas.microsoft.com/office/drawing/2014/main" id="{E245A608-5F40-4F00-843E-481D22D5B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2193" y="1996764"/>
                <a:ext cx="68981" cy="109494"/>
              </a:xfrm>
              <a:custGeom>
                <a:avLst/>
                <a:gdLst>
                  <a:gd name="T0" fmla="*/ 11 w 58"/>
                  <a:gd name="T1" fmla="*/ 0 h 93"/>
                  <a:gd name="T2" fmla="*/ 58 w 58"/>
                  <a:gd name="T3" fmla="*/ 93 h 93"/>
                  <a:gd name="T4" fmla="*/ 11 w 58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93">
                    <a:moveTo>
                      <a:pt x="11" y="0"/>
                    </a:moveTo>
                    <a:cubicBezTo>
                      <a:pt x="46" y="20"/>
                      <a:pt x="52" y="88"/>
                      <a:pt x="58" y="93"/>
                    </a:cubicBezTo>
                    <a:cubicBezTo>
                      <a:pt x="24" y="77"/>
                      <a:pt x="0" y="37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Freeform 524">
                <a:extLst>
                  <a:ext uri="{FF2B5EF4-FFF2-40B4-BE49-F238E27FC236}">
                    <a16:creationId xmlns:a16="http://schemas.microsoft.com/office/drawing/2014/main" id="{1E70B3B7-C8E6-443C-8E57-0930B6184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300" y="1943111"/>
                <a:ext cx="54747" cy="116063"/>
              </a:xfrm>
              <a:custGeom>
                <a:avLst/>
                <a:gdLst>
                  <a:gd name="T0" fmla="*/ 11 w 46"/>
                  <a:gd name="T1" fmla="*/ 0 h 99"/>
                  <a:gd name="T2" fmla="*/ 41 w 46"/>
                  <a:gd name="T3" fmla="*/ 99 h 99"/>
                  <a:gd name="T4" fmla="*/ 11 w 46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99">
                    <a:moveTo>
                      <a:pt x="11" y="0"/>
                    </a:moveTo>
                    <a:cubicBezTo>
                      <a:pt x="46" y="29"/>
                      <a:pt x="32" y="86"/>
                      <a:pt x="41" y="99"/>
                    </a:cubicBezTo>
                    <a:cubicBezTo>
                      <a:pt x="1" y="71"/>
                      <a:pt x="0" y="2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525">
                <a:extLst>
                  <a:ext uri="{FF2B5EF4-FFF2-40B4-BE49-F238E27FC236}">
                    <a16:creationId xmlns:a16="http://schemas.microsoft.com/office/drawing/2014/main" id="{855326D8-ED76-4522-B857-82EB7BDFA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5692" y="1880700"/>
                <a:ext cx="54747" cy="121538"/>
              </a:xfrm>
              <a:custGeom>
                <a:avLst/>
                <a:gdLst>
                  <a:gd name="T0" fmla="*/ 19 w 47"/>
                  <a:gd name="T1" fmla="*/ 0 h 103"/>
                  <a:gd name="T2" fmla="*/ 31 w 47"/>
                  <a:gd name="T3" fmla="*/ 103 h 103"/>
                  <a:gd name="T4" fmla="*/ 19 w 47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03">
                    <a:moveTo>
                      <a:pt x="19" y="0"/>
                    </a:moveTo>
                    <a:cubicBezTo>
                      <a:pt x="47" y="36"/>
                      <a:pt x="25" y="89"/>
                      <a:pt x="31" y="103"/>
                    </a:cubicBezTo>
                    <a:cubicBezTo>
                      <a:pt x="1" y="71"/>
                      <a:pt x="0" y="29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526">
                <a:extLst>
                  <a:ext uri="{FF2B5EF4-FFF2-40B4-BE49-F238E27FC236}">
                    <a16:creationId xmlns:a16="http://schemas.microsoft.com/office/drawing/2014/main" id="{753792D8-1CB4-40CA-A13E-F37D47FED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844" y="1812814"/>
                <a:ext cx="56937" cy="121538"/>
              </a:xfrm>
              <a:custGeom>
                <a:avLst/>
                <a:gdLst>
                  <a:gd name="T0" fmla="*/ 26 w 49"/>
                  <a:gd name="T1" fmla="*/ 0 h 104"/>
                  <a:gd name="T2" fmla="*/ 22 w 49"/>
                  <a:gd name="T3" fmla="*/ 104 h 104"/>
                  <a:gd name="T4" fmla="*/ 26 w 4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04">
                    <a:moveTo>
                      <a:pt x="26" y="0"/>
                    </a:moveTo>
                    <a:cubicBezTo>
                      <a:pt x="49" y="46"/>
                      <a:pt x="18" y="90"/>
                      <a:pt x="22" y="104"/>
                    </a:cubicBezTo>
                    <a:cubicBezTo>
                      <a:pt x="0" y="72"/>
                      <a:pt x="0" y="32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Freeform 527">
                <a:extLst>
                  <a:ext uri="{FF2B5EF4-FFF2-40B4-BE49-F238E27FC236}">
                    <a16:creationId xmlns:a16="http://schemas.microsoft.com/office/drawing/2014/main" id="{ABF85BA4-74C4-435D-BE04-74BF25DF6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4376" y="1741643"/>
                <a:ext cx="63506" cy="121538"/>
              </a:xfrm>
              <a:custGeom>
                <a:avLst/>
                <a:gdLst>
                  <a:gd name="T0" fmla="*/ 38 w 54"/>
                  <a:gd name="T1" fmla="*/ 0 h 103"/>
                  <a:gd name="T2" fmla="*/ 20 w 54"/>
                  <a:gd name="T3" fmla="*/ 103 h 103"/>
                  <a:gd name="T4" fmla="*/ 38 w 54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103">
                    <a:moveTo>
                      <a:pt x="38" y="0"/>
                    </a:moveTo>
                    <a:cubicBezTo>
                      <a:pt x="54" y="46"/>
                      <a:pt x="19" y="89"/>
                      <a:pt x="20" y="103"/>
                    </a:cubicBezTo>
                    <a:cubicBezTo>
                      <a:pt x="0" y="66"/>
                      <a:pt x="11" y="27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528">
                <a:extLst>
                  <a:ext uri="{FF2B5EF4-FFF2-40B4-BE49-F238E27FC236}">
                    <a16:creationId xmlns:a16="http://schemas.microsoft.com/office/drawing/2014/main" id="{D321BA58-27C6-4CF2-AAED-8E05A5E4E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522" y="1670472"/>
                <a:ext cx="60222" cy="116063"/>
              </a:xfrm>
              <a:custGeom>
                <a:avLst/>
                <a:gdLst>
                  <a:gd name="T0" fmla="*/ 42 w 51"/>
                  <a:gd name="T1" fmla="*/ 0 h 99"/>
                  <a:gd name="T2" fmla="*/ 11 w 51"/>
                  <a:gd name="T3" fmla="*/ 99 h 99"/>
                  <a:gd name="T4" fmla="*/ 42 w 51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9">
                    <a:moveTo>
                      <a:pt x="42" y="0"/>
                    </a:moveTo>
                    <a:cubicBezTo>
                      <a:pt x="51" y="36"/>
                      <a:pt x="12" y="95"/>
                      <a:pt x="11" y="99"/>
                    </a:cubicBezTo>
                    <a:cubicBezTo>
                      <a:pt x="0" y="67"/>
                      <a:pt x="4" y="33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Freeform 529">
                <a:extLst>
                  <a:ext uri="{FF2B5EF4-FFF2-40B4-BE49-F238E27FC236}">
                    <a16:creationId xmlns:a16="http://schemas.microsoft.com/office/drawing/2014/main" id="{D4AFC6A8-4866-41DD-A14C-0819C22DF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598206"/>
                <a:ext cx="63506" cy="110589"/>
              </a:xfrm>
              <a:custGeom>
                <a:avLst/>
                <a:gdLst>
                  <a:gd name="T0" fmla="*/ 52 w 54"/>
                  <a:gd name="T1" fmla="*/ 0 h 94"/>
                  <a:gd name="T2" fmla="*/ 9 w 54"/>
                  <a:gd name="T3" fmla="*/ 94 h 94"/>
                  <a:gd name="T4" fmla="*/ 52 w 54"/>
                  <a:gd name="T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4">
                    <a:moveTo>
                      <a:pt x="52" y="0"/>
                    </a:moveTo>
                    <a:cubicBezTo>
                      <a:pt x="54" y="48"/>
                      <a:pt x="11" y="81"/>
                      <a:pt x="9" y="94"/>
                    </a:cubicBezTo>
                    <a:cubicBezTo>
                      <a:pt x="0" y="61"/>
                      <a:pt x="9" y="29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Freeform 530">
                <a:extLst>
                  <a:ext uri="{FF2B5EF4-FFF2-40B4-BE49-F238E27FC236}">
                    <a16:creationId xmlns:a16="http://schemas.microsoft.com/office/drawing/2014/main" id="{10F7A6C3-877A-4BB9-ADA5-A6FA6325C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236" y="1529225"/>
                <a:ext cx="74456" cy="101830"/>
              </a:xfrm>
              <a:custGeom>
                <a:avLst/>
                <a:gdLst>
                  <a:gd name="T0" fmla="*/ 63 w 63"/>
                  <a:gd name="T1" fmla="*/ 0 h 87"/>
                  <a:gd name="T2" fmla="*/ 8 w 63"/>
                  <a:gd name="T3" fmla="*/ 87 h 87"/>
                  <a:gd name="T4" fmla="*/ 63 w 63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87">
                    <a:moveTo>
                      <a:pt x="63" y="0"/>
                    </a:moveTo>
                    <a:cubicBezTo>
                      <a:pt x="59" y="44"/>
                      <a:pt x="11" y="75"/>
                      <a:pt x="8" y="87"/>
                    </a:cubicBezTo>
                    <a:cubicBezTo>
                      <a:pt x="0" y="39"/>
                      <a:pt x="32" y="1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Freeform 531">
                <a:extLst>
                  <a:ext uri="{FF2B5EF4-FFF2-40B4-BE49-F238E27FC236}">
                    <a16:creationId xmlns:a16="http://schemas.microsoft.com/office/drawing/2014/main" id="{1C08D471-039B-4058-A2FE-F65592FEB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11" y="2169764"/>
                <a:ext cx="159861" cy="75551"/>
              </a:xfrm>
              <a:custGeom>
                <a:avLst/>
                <a:gdLst>
                  <a:gd name="T0" fmla="*/ 0 w 136"/>
                  <a:gd name="T1" fmla="*/ 37 h 64"/>
                  <a:gd name="T2" fmla="*/ 136 w 136"/>
                  <a:gd name="T3" fmla="*/ 19 h 64"/>
                  <a:gd name="T4" fmla="*/ 0 w 136"/>
                  <a:gd name="T5" fmla="*/ 3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4">
                    <a:moveTo>
                      <a:pt x="0" y="37"/>
                    </a:moveTo>
                    <a:cubicBezTo>
                      <a:pt x="68" y="64"/>
                      <a:pt x="104" y="27"/>
                      <a:pt x="136" y="19"/>
                    </a:cubicBezTo>
                    <a:cubicBezTo>
                      <a:pt x="70" y="0"/>
                      <a:pt x="50" y="35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Freeform 532">
                <a:extLst>
                  <a:ext uri="{FF2B5EF4-FFF2-40B4-BE49-F238E27FC236}">
                    <a16:creationId xmlns:a16="http://schemas.microsoft.com/office/drawing/2014/main" id="{6BF2B38C-F64F-416A-A215-1293A4FBC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5775" y="2157719"/>
                <a:ext cx="159861" cy="74456"/>
              </a:xfrm>
              <a:custGeom>
                <a:avLst/>
                <a:gdLst>
                  <a:gd name="T0" fmla="*/ 0 w 136"/>
                  <a:gd name="T1" fmla="*/ 28 h 63"/>
                  <a:gd name="T2" fmla="*/ 136 w 136"/>
                  <a:gd name="T3" fmla="*/ 24 h 63"/>
                  <a:gd name="T4" fmla="*/ 0 w 136"/>
                  <a:gd name="T5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3">
                    <a:moveTo>
                      <a:pt x="0" y="28"/>
                    </a:moveTo>
                    <a:cubicBezTo>
                      <a:pt x="67" y="63"/>
                      <a:pt x="106" y="28"/>
                      <a:pt x="136" y="24"/>
                    </a:cubicBezTo>
                    <a:cubicBezTo>
                      <a:pt x="72" y="0"/>
                      <a:pt x="49" y="31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Freeform 533">
                <a:extLst>
                  <a:ext uri="{FF2B5EF4-FFF2-40B4-BE49-F238E27FC236}">
                    <a16:creationId xmlns:a16="http://schemas.microsoft.com/office/drawing/2014/main" id="{5AAC7EBE-BF32-4502-85F9-F193D628D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9129" y="2134726"/>
                <a:ext cx="157671" cy="75551"/>
              </a:xfrm>
              <a:custGeom>
                <a:avLst/>
                <a:gdLst>
                  <a:gd name="T0" fmla="*/ 0 w 134"/>
                  <a:gd name="T1" fmla="*/ 19 h 64"/>
                  <a:gd name="T2" fmla="*/ 134 w 134"/>
                  <a:gd name="T3" fmla="*/ 32 h 64"/>
                  <a:gd name="T4" fmla="*/ 0 w 134"/>
                  <a:gd name="T5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64">
                    <a:moveTo>
                      <a:pt x="0" y="19"/>
                    </a:moveTo>
                    <a:cubicBezTo>
                      <a:pt x="60" y="64"/>
                      <a:pt x="106" y="33"/>
                      <a:pt x="134" y="32"/>
                    </a:cubicBezTo>
                    <a:cubicBezTo>
                      <a:pt x="69" y="0"/>
                      <a:pt x="48" y="3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Freeform 534">
                <a:extLst>
                  <a:ext uri="{FF2B5EF4-FFF2-40B4-BE49-F238E27FC236}">
                    <a16:creationId xmlns:a16="http://schemas.microsoft.com/office/drawing/2014/main" id="{449DBA6B-476D-40E8-8619-99905AFF4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958" y="2102972"/>
                <a:ext cx="152197" cy="70076"/>
              </a:xfrm>
              <a:custGeom>
                <a:avLst/>
                <a:gdLst>
                  <a:gd name="T0" fmla="*/ 0 w 129"/>
                  <a:gd name="T1" fmla="*/ 7 h 60"/>
                  <a:gd name="T2" fmla="*/ 129 w 129"/>
                  <a:gd name="T3" fmla="*/ 39 h 60"/>
                  <a:gd name="T4" fmla="*/ 0 w 129"/>
                  <a:gd name="T5" fmla="*/ 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" h="60">
                    <a:moveTo>
                      <a:pt x="0" y="7"/>
                    </a:moveTo>
                    <a:cubicBezTo>
                      <a:pt x="53" y="60"/>
                      <a:pt x="106" y="36"/>
                      <a:pt x="129" y="39"/>
                    </a:cubicBezTo>
                    <a:cubicBezTo>
                      <a:pt x="76" y="0"/>
                      <a:pt x="39" y="2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535">
                <a:extLst>
                  <a:ext uri="{FF2B5EF4-FFF2-40B4-BE49-F238E27FC236}">
                    <a16:creationId xmlns:a16="http://schemas.microsoft.com/office/drawing/2014/main" id="{8C65586A-3CCB-4F8A-B03F-0C6ADF322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6642" y="2052605"/>
                <a:ext cx="141247" cy="66792"/>
              </a:xfrm>
              <a:custGeom>
                <a:avLst/>
                <a:gdLst>
                  <a:gd name="T0" fmla="*/ 0 w 120"/>
                  <a:gd name="T1" fmla="*/ 1 h 57"/>
                  <a:gd name="T2" fmla="*/ 120 w 120"/>
                  <a:gd name="T3" fmla="*/ 52 h 57"/>
                  <a:gd name="T4" fmla="*/ 0 w 120"/>
                  <a:gd name="T5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57">
                    <a:moveTo>
                      <a:pt x="0" y="1"/>
                    </a:moveTo>
                    <a:cubicBezTo>
                      <a:pt x="37" y="57"/>
                      <a:pt x="98" y="47"/>
                      <a:pt x="120" y="52"/>
                    </a:cubicBezTo>
                    <a:cubicBezTo>
                      <a:pt x="60" y="0"/>
                      <a:pt x="40" y="2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536">
                <a:extLst>
                  <a:ext uri="{FF2B5EF4-FFF2-40B4-BE49-F238E27FC236}">
                    <a16:creationId xmlns:a16="http://schemas.microsoft.com/office/drawing/2014/main" id="{66CCC3DE-6726-45B6-913E-C2E1D2EA1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7370" y="1986909"/>
                <a:ext cx="125918" cy="79931"/>
              </a:xfrm>
              <a:custGeom>
                <a:avLst/>
                <a:gdLst>
                  <a:gd name="T0" fmla="*/ 0 w 107"/>
                  <a:gd name="T1" fmla="*/ 0 h 68"/>
                  <a:gd name="T2" fmla="*/ 107 w 107"/>
                  <a:gd name="T3" fmla="*/ 68 h 68"/>
                  <a:gd name="T4" fmla="*/ 0 w 107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68">
                    <a:moveTo>
                      <a:pt x="0" y="0"/>
                    </a:moveTo>
                    <a:cubicBezTo>
                      <a:pt x="29" y="64"/>
                      <a:pt x="87" y="60"/>
                      <a:pt x="107" y="68"/>
                    </a:cubicBezTo>
                    <a:cubicBezTo>
                      <a:pt x="57" y="8"/>
                      <a:pt x="35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537">
                <a:extLst>
                  <a:ext uri="{FF2B5EF4-FFF2-40B4-BE49-F238E27FC236}">
                    <a16:creationId xmlns:a16="http://schemas.microsoft.com/office/drawing/2014/main" id="{0420E803-31B6-47DF-837C-06B867D14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912453"/>
                <a:ext cx="110589" cy="97450"/>
              </a:xfrm>
              <a:custGeom>
                <a:avLst/>
                <a:gdLst>
                  <a:gd name="T0" fmla="*/ 0 w 94"/>
                  <a:gd name="T1" fmla="*/ 0 h 83"/>
                  <a:gd name="T2" fmla="*/ 94 w 94"/>
                  <a:gd name="T3" fmla="*/ 83 h 83"/>
                  <a:gd name="T4" fmla="*/ 0 w 94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83">
                    <a:moveTo>
                      <a:pt x="0" y="0"/>
                    </a:moveTo>
                    <a:cubicBezTo>
                      <a:pt x="20" y="67"/>
                      <a:pt x="83" y="75"/>
                      <a:pt x="94" y="83"/>
                    </a:cubicBezTo>
                    <a:cubicBezTo>
                      <a:pt x="65" y="24"/>
                      <a:pt x="2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Freeform 538">
                <a:extLst>
                  <a:ext uri="{FF2B5EF4-FFF2-40B4-BE49-F238E27FC236}">
                    <a16:creationId xmlns:a16="http://schemas.microsoft.com/office/drawing/2014/main" id="{1181CE63-2454-4A09-AAD4-442663D43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2768" y="1834713"/>
                <a:ext cx="93070" cy="109494"/>
              </a:xfrm>
              <a:custGeom>
                <a:avLst/>
                <a:gdLst>
                  <a:gd name="T0" fmla="*/ 0 w 79"/>
                  <a:gd name="T1" fmla="*/ 0 h 93"/>
                  <a:gd name="T2" fmla="*/ 79 w 79"/>
                  <a:gd name="T3" fmla="*/ 93 h 93"/>
                  <a:gd name="T4" fmla="*/ 0 w 79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93">
                    <a:moveTo>
                      <a:pt x="0" y="0"/>
                    </a:moveTo>
                    <a:cubicBezTo>
                      <a:pt x="8" y="67"/>
                      <a:pt x="68" y="82"/>
                      <a:pt x="79" y="93"/>
                    </a:cubicBezTo>
                    <a:cubicBezTo>
                      <a:pt x="59" y="30"/>
                      <a:pt x="22" y="2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Freeform 539">
                <a:extLst>
                  <a:ext uri="{FF2B5EF4-FFF2-40B4-BE49-F238E27FC236}">
                    <a16:creationId xmlns:a16="http://schemas.microsoft.com/office/drawing/2014/main" id="{E1C86836-460A-4DCB-AD61-26AD80547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3059" y="1754782"/>
                <a:ext cx="79931" cy="117159"/>
              </a:xfrm>
              <a:custGeom>
                <a:avLst/>
                <a:gdLst>
                  <a:gd name="T0" fmla="*/ 3 w 68"/>
                  <a:gd name="T1" fmla="*/ 0 h 100"/>
                  <a:gd name="T2" fmla="*/ 68 w 68"/>
                  <a:gd name="T3" fmla="*/ 100 h 100"/>
                  <a:gd name="T4" fmla="*/ 3 w 68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0">
                    <a:moveTo>
                      <a:pt x="3" y="0"/>
                    </a:moveTo>
                    <a:cubicBezTo>
                      <a:pt x="0" y="62"/>
                      <a:pt x="62" y="91"/>
                      <a:pt x="68" y="100"/>
                    </a:cubicBezTo>
                    <a:cubicBezTo>
                      <a:pt x="61" y="41"/>
                      <a:pt x="17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Freeform 540">
                <a:extLst>
                  <a:ext uri="{FF2B5EF4-FFF2-40B4-BE49-F238E27FC236}">
                    <a16:creationId xmlns:a16="http://schemas.microsoft.com/office/drawing/2014/main" id="{2B5A3D7D-4C82-4497-9521-4BD2BA7AD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2110" y="1674852"/>
                <a:ext cx="70076" cy="122633"/>
              </a:xfrm>
              <a:custGeom>
                <a:avLst/>
                <a:gdLst>
                  <a:gd name="T0" fmla="*/ 8 w 59"/>
                  <a:gd name="T1" fmla="*/ 0 h 104"/>
                  <a:gd name="T2" fmla="*/ 59 w 59"/>
                  <a:gd name="T3" fmla="*/ 104 h 104"/>
                  <a:gd name="T4" fmla="*/ 8 w 5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04">
                    <a:moveTo>
                      <a:pt x="8" y="0"/>
                    </a:moveTo>
                    <a:cubicBezTo>
                      <a:pt x="0" y="61"/>
                      <a:pt x="53" y="92"/>
                      <a:pt x="59" y="104"/>
                    </a:cubicBezTo>
                    <a:cubicBezTo>
                      <a:pt x="56" y="39"/>
                      <a:pt x="25" y="3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Freeform 541">
                <a:extLst>
                  <a:ext uri="{FF2B5EF4-FFF2-40B4-BE49-F238E27FC236}">
                    <a16:creationId xmlns:a16="http://schemas.microsoft.com/office/drawing/2014/main" id="{BB3783E7-63AF-4A83-9A75-1B28B8849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7730" y="1593826"/>
                <a:ext cx="72266" cy="125918"/>
              </a:xfrm>
              <a:custGeom>
                <a:avLst/>
                <a:gdLst>
                  <a:gd name="T0" fmla="*/ 16 w 61"/>
                  <a:gd name="T1" fmla="*/ 0 h 107"/>
                  <a:gd name="T2" fmla="*/ 54 w 61"/>
                  <a:gd name="T3" fmla="*/ 107 h 107"/>
                  <a:gd name="T4" fmla="*/ 16 w 61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07">
                    <a:moveTo>
                      <a:pt x="16" y="0"/>
                    </a:moveTo>
                    <a:cubicBezTo>
                      <a:pt x="0" y="59"/>
                      <a:pt x="51" y="98"/>
                      <a:pt x="54" y="107"/>
                    </a:cubicBezTo>
                    <a:cubicBezTo>
                      <a:pt x="61" y="50"/>
                      <a:pt x="30" y="28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Freeform 542">
                <a:extLst>
                  <a:ext uri="{FF2B5EF4-FFF2-40B4-BE49-F238E27FC236}">
                    <a16:creationId xmlns:a16="http://schemas.microsoft.com/office/drawing/2014/main" id="{058F46E7-DB7A-4A63-B546-E17768331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5395" y="1513896"/>
                <a:ext cx="72266" cy="128108"/>
              </a:xfrm>
              <a:custGeom>
                <a:avLst/>
                <a:gdLst>
                  <a:gd name="T0" fmla="*/ 24 w 62"/>
                  <a:gd name="T1" fmla="*/ 0 h 109"/>
                  <a:gd name="T2" fmla="*/ 48 w 62"/>
                  <a:gd name="T3" fmla="*/ 109 h 109"/>
                  <a:gd name="T4" fmla="*/ 24 w 62"/>
                  <a:gd name="T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09">
                    <a:moveTo>
                      <a:pt x="24" y="0"/>
                    </a:moveTo>
                    <a:cubicBezTo>
                      <a:pt x="0" y="50"/>
                      <a:pt x="47" y="102"/>
                      <a:pt x="48" y="109"/>
                    </a:cubicBezTo>
                    <a:cubicBezTo>
                      <a:pt x="62" y="56"/>
                      <a:pt x="34" y="26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Freeform 543">
                <a:extLst>
                  <a:ext uri="{FF2B5EF4-FFF2-40B4-BE49-F238E27FC236}">
                    <a16:creationId xmlns:a16="http://schemas.microsoft.com/office/drawing/2014/main" id="{5380A716-340C-4CB6-9C20-BDF9F1CA0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0509" y="1276294"/>
                <a:ext cx="137962" cy="233222"/>
              </a:xfrm>
              <a:custGeom>
                <a:avLst/>
                <a:gdLst>
                  <a:gd name="T0" fmla="*/ 114 w 117"/>
                  <a:gd name="T1" fmla="*/ 0 h 198"/>
                  <a:gd name="T2" fmla="*/ 0 w 117"/>
                  <a:gd name="T3" fmla="*/ 197 h 198"/>
                  <a:gd name="T4" fmla="*/ 4 w 117"/>
                  <a:gd name="T5" fmla="*/ 198 h 198"/>
                  <a:gd name="T6" fmla="*/ 117 w 117"/>
                  <a:gd name="T7" fmla="*/ 3 h 198"/>
                  <a:gd name="T8" fmla="*/ 114 w 11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98">
                    <a:moveTo>
                      <a:pt x="114" y="0"/>
                    </a:moveTo>
                    <a:cubicBezTo>
                      <a:pt x="70" y="46"/>
                      <a:pt x="25" y="118"/>
                      <a:pt x="0" y="197"/>
                    </a:cubicBezTo>
                    <a:cubicBezTo>
                      <a:pt x="4" y="198"/>
                      <a:pt x="4" y="198"/>
                      <a:pt x="4" y="198"/>
                    </a:cubicBezTo>
                    <a:cubicBezTo>
                      <a:pt x="28" y="120"/>
                      <a:pt x="73" y="48"/>
                      <a:pt x="117" y="3"/>
                    </a:cubicBezTo>
                    <a:lnTo>
                      <a:pt x="1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Freeform 544">
                <a:extLst>
                  <a:ext uri="{FF2B5EF4-FFF2-40B4-BE49-F238E27FC236}">
                    <a16:creationId xmlns:a16="http://schemas.microsoft.com/office/drawing/2014/main" id="{A6072B60-1AD3-456B-ABC5-9F5E8670D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2186" y="1269725"/>
                <a:ext cx="144532" cy="273734"/>
              </a:xfrm>
              <a:custGeom>
                <a:avLst/>
                <a:gdLst>
                  <a:gd name="T0" fmla="*/ 120 w 123"/>
                  <a:gd name="T1" fmla="*/ 0 h 233"/>
                  <a:gd name="T2" fmla="*/ 0 w 123"/>
                  <a:gd name="T3" fmla="*/ 233 h 233"/>
                  <a:gd name="T4" fmla="*/ 4 w 123"/>
                  <a:gd name="T5" fmla="*/ 233 h 233"/>
                  <a:gd name="T6" fmla="*/ 123 w 123"/>
                  <a:gd name="T7" fmla="*/ 2 h 233"/>
                  <a:gd name="T8" fmla="*/ 120 w 123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33">
                    <a:moveTo>
                      <a:pt x="120" y="0"/>
                    </a:moveTo>
                    <a:cubicBezTo>
                      <a:pt x="67" y="58"/>
                      <a:pt x="21" y="141"/>
                      <a:pt x="0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24" y="143"/>
                      <a:pt x="70" y="60"/>
                      <a:pt x="123" y="2"/>
                    </a:cubicBez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Freeform 545">
                <a:extLst>
                  <a:ext uri="{FF2B5EF4-FFF2-40B4-BE49-F238E27FC236}">
                    <a16:creationId xmlns:a16="http://schemas.microsoft.com/office/drawing/2014/main" id="{D1851C9A-3805-4BBB-ABA3-2D6D5D9A5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6857" y="1222642"/>
                <a:ext cx="166431" cy="271545"/>
              </a:xfrm>
              <a:custGeom>
                <a:avLst/>
                <a:gdLst>
                  <a:gd name="T0" fmla="*/ 139 w 142"/>
                  <a:gd name="T1" fmla="*/ 0 h 231"/>
                  <a:gd name="T2" fmla="*/ 0 w 142"/>
                  <a:gd name="T3" fmla="*/ 230 h 231"/>
                  <a:gd name="T4" fmla="*/ 4 w 142"/>
                  <a:gd name="T5" fmla="*/ 231 h 231"/>
                  <a:gd name="T6" fmla="*/ 142 w 142"/>
                  <a:gd name="T7" fmla="*/ 2 h 231"/>
                  <a:gd name="T8" fmla="*/ 139 w 142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31">
                    <a:moveTo>
                      <a:pt x="139" y="0"/>
                    </a:moveTo>
                    <a:cubicBezTo>
                      <a:pt x="90" y="44"/>
                      <a:pt x="31" y="132"/>
                      <a:pt x="0" y="230"/>
                    </a:cubicBezTo>
                    <a:cubicBezTo>
                      <a:pt x="4" y="231"/>
                      <a:pt x="4" y="231"/>
                      <a:pt x="4" y="231"/>
                    </a:cubicBezTo>
                    <a:cubicBezTo>
                      <a:pt x="33" y="135"/>
                      <a:pt x="92" y="47"/>
                      <a:pt x="142" y="2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3" name="组合 232">
              <a:extLst>
                <a:ext uri="{FF2B5EF4-FFF2-40B4-BE49-F238E27FC236}">
                  <a16:creationId xmlns:a16="http://schemas.microsoft.com/office/drawing/2014/main" id="{36452261-9A05-4509-867E-1108E3A08A75}"/>
                </a:ext>
              </a:extLst>
            </p:cNvPr>
            <p:cNvGrpSpPr/>
            <p:nvPr/>
          </p:nvGrpSpPr>
          <p:grpSpPr>
            <a:xfrm flipH="1">
              <a:off x="7043806" y="1140241"/>
              <a:ext cx="1006034" cy="1711542"/>
              <a:chOff x="9127730" y="1222642"/>
              <a:chExt cx="601121" cy="1022673"/>
            </a:xfrm>
            <a:gradFill>
              <a:gsLst>
                <a:gs pos="0">
                  <a:schemeClr val="accent1"/>
                </a:gs>
                <a:gs pos="52000">
                  <a:schemeClr val="accent4"/>
                </a:gs>
                <a:gs pos="90000">
                  <a:schemeClr val="accent2"/>
                </a:gs>
              </a:gsLst>
              <a:lin ang="2700000" scaled="1"/>
            </a:gradFill>
          </p:grpSpPr>
          <p:sp>
            <p:nvSpPr>
              <p:cNvPr id="234" name="Freeform 519">
                <a:extLst>
                  <a:ext uri="{FF2B5EF4-FFF2-40B4-BE49-F238E27FC236}">
                    <a16:creationId xmlns:a16="http://schemas.microsoft.com/office/drawing/2014/main" id="{6625FBBF-40A0-4550-A41D-3F058ED53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9357" y="2111732"/>
                <a:ext cx="109494" cy="73361"/>
              </a:xfrm>
              <a:custGeom>
                <a:avLst/>
                <a:gdLst>
                  <a:gd name="T0" fmla="*/ 0 w 93"/>
                  <a:gd name="T1" fmla="*/ 6 h 62"/>
                  <a:gd name="T2" fmla="*/ 93 w 93"/>
                  <a:gd name="T3" fmla="*/ 62 h 62"/>
                  <a:gd name="T4" fmla="*/ 0 w 93"/>
                  <a:gd name="T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62">
                    <a:moveTo>
                      <a:pt x="0" y="6"/>
                    </a:moveTo>
                    <a:cubicBezTo>
                      <a:pt x="54" y="0"/>
                      <a:pt x="75" y="57"/>
                      <a:pt x="93" y="62"/>
                    </a:cubicBezTo>
                    <a:cubicBezTo>
                      <a:pt x="35" y="57"/>
                      <a:pt x="7" y="3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Freeform 520">
                <a:extLst>
                  <a:ext uri="{FF2B5EF4-FFF2-40B4-BE49-F238E27FC236}">
                    <a16:creationId xmlns:a16="http://schemas.microsoft.com/office/drawing/2014/main" id="{35362676-07C2-42B2-BB53-4C14E780E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186" y="2101878"/>
                <a:ext cx="99640" cy="77741"/>
              </a:xfrm>
              <a:custGeom>
                <a:avLst/>
                <a:gdLst>
                  <a:gd name="T0" fmla="*/ 0 w 85"/>
                  <a:gd name="T1" fmla="*/ 2 h 66"/>
                  <a:gd name="T2" fmla="*/ 85 w 85"/>
                  <a:gd name="T3" fmla="*/ 66 h 66"/>
                  <a:gd name="T4" fmla="*/ 0 w 85"/>
                  <a:gd name="T5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66">
                    <a:moveTo>
                      <a:pt x="0" y="2"/>
                    </a:moveTo>
                    <a:cubicBezTo>
                      <a:pt x="50" y="0"/>
                      <a:pt x="69" y="60"/>
                      <a:pt x="85" y="66"/>
                    </a:cubicBezTo>
                    <a:cubicBezTo>
                      <a:pt x="26" y="57"/>
                      <a:pt x="4" y="2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Freeform 521">
                <a:extLst>
                  <a:ext uri="{FF2B5EF4-FFF2-40B4-BE49-F238E27FC236}">
                    <a16:creationId xmlns:a16="http://schemas.microsoft.com/office/drawing/2014/main" id="{F4C95A1A-572B-4D0F-A250-F3B70D118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0300" y="2077789"/>
                <a:ext cx="88690" cy="87595"/>
              </a:xfrm>
              <a:custGeom>
                <a:avLst/>
                <a:gdLst>
                  <a:gd name="T0" fmla="*/ 0 w 75"/>
                  <a:gd name="T1" fmla="*/ 0 h 74"/>
                  <a:gd name="T2" fmla="*/ 75 w 75"/>
                  <a:gd name="T3" fmla="*/ 74 h 74"/>
                  <a:gd name="T4" fmla="*/ 0 w 75"/>
                  <a:gd name="T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74">
                    <a:moveTo>
                      <a:pt x="0" y="0"/>
                    </a:moveTo>
                    <a:cubicBezTo>
                      <a:pt x="49" y="8"/>
                      <a:pt x="60" y="66"/>
                      <a:pt x="75" y="74"/>
                    </a:cubicBezTo>
                    <a:cubicBezTo>
                      <a:pt x="25" y="62"/>
                      <a:pt x="0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Freeform 522">
                <a:extLst>
                  <a:ext uri="{FF2B5EF4-FFF2-40B4-BE49-F238E27FC236}">
                    <a16:creationId xmlns:a16="http://schemas.microsoft.com/office/drawing/2014/main" id="{737FD946-248E-4E10-9BB5-78767A4D6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4604" y="2042751"/>
                <a:ext cx="77741" cy="98544"/>
              </a:xfrm>
              <a:custGeom>
                <a:avLst/>
                <a:gdLst>
                  <a:gd name="T0" fmla="*/ 4 w 66"/>
                  <a:gd name="T1" fmla="*/ 0 h 84"/>
                  <a:gd name="T2" fmla="*/ 66 w 66"/>
                  <a:gd name="T3" fmla="*/ 84 h 84"/>
                  <a:gd name="T4" fmla="*/ 4 w 66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84">
                    <a:moveTo>
                      <a:pt x="4" y="0"/>
                    </a:moveTo>
                    <a:cubicBezTo>
                      <a:pt x="48" y="15"/>
                      <a:pt x="53" y="74"/>
                      <a:pt x="66" y="84"/>
                    </a:cubicBezTo>
                    <a:cubicBezTo>
                      <a:pt x="16" y="64"/>
                      <a:pt x="0" y="2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523">
                <a:extLst>
                  <a:ext uri="{FF2B5EF4-FFF2-40B4-BE49-F238E27FC236}">
                    <a16:creationId xmlns:a16="http://schemas.microsoft.com/office/drawing/2014/main" id="{DCC1CD43-7E05-43A8-AFE3-BB74B575B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2193" y="1996764"/>
                <a:ext cx="68981" cy="109494"/>
              </a:xfrm>
              <a:custGeom>
                <a:avLst/>
                <a:gdLst>
                  <a:gd name="T0" fmla="*/ 11 w 58"/>
                  <a:gd name="T1" fmla="*/ 0 h 93"/>
                  <a:gd name="T2" fmla="*/ 58 w 58"/>
                  <a:gd name="T3" fmla="*/ 93 h 93"/>
                  <a:gd name="T4" fmla="*/ 11 w 58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93">
                    <a:moveTo>
                      <a:pt x="11" y="0"/>
                    </a:moveTo>
                    <a:cubicBezTo>
                      <a:pt x="46" y="20"/>
                      <a:pt x="52" y="88"/>
                      <a:pt x="58" y="93"/>
                    </a:cubicBezTo>
                    <a:cubicBezTo>
                      <a:pt x="24" y="77"/>
                      <a:pt x="0" y="37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Freeform 524">
                <a:extLst>
                  <a:ext uri="{FF2B5EF4-FFF2-40B4-BE49-F238E27FC236}">
                    <a16:creationId xmlns:a16="http://schemas.microsoft.com/office/drawing/2014/main" id="{D0850924-4469-4E66-81F2-B4A4C033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300" y="1943111"/>
                <a:ext cx="54747" cy="116063"/>
              </a:xfrm>
              <a:custGeom>
                <a:avLst/>
                <a:gdLst>
                  <a:gd name="T0" fmla="*/ 11 w 46"/>
                  <a:gd name="T1" fmla="*/ 0 h 99"/>
                  <a:gd name="T2" fmla="*/ 41 w 46"/>
                  <a:gd name="T3" fmla="*/ 99 h 99"/>
                  <a:gd name="T4" fmla="*/ 11 w 46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99">
                    <a:moveTo>
                      <a:pt x="11" y="0"/>
                    </a:moveTo>
                    <a:cubicBezTo>
                      <a:pt x="46" y="29"/>
                      <a:pt x="32" y="86"/>
                      <a:pt x="41" y="99"/>
                    </a:cubicBezTo>
                    <a:cubicBezTo>
                      <a:pt x="1" y="71"/>
                      <a:pt x="0" y="2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Freeform 525">
                <a:extLst>
                  <a:ext uri="{FF2B5EF4-FFF2-40B4-BE49-F238E27FC236}">
                    <a16:creationId xmlns:a16="http://schemas.microsoft.com/office/drawing/2014/main" id="{3096AB38-8624-4F44-B5E5-7E67E3F93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5692" y="1880700"/>
                <a:ext cx="54747" cy="121538"/>
              </a:xfrm>
              <a:custGeom>
                <a:avLst/>
                <a:gdLst>
                  <a:gd name="T0" fmla="*/ 19 w 47"/>
                  <a:gd name="T1" fmla="*/ 0 h 103"/>
                  <a:gd name="T2" fmla="*/ 31 w 47"/>
                  <a:gd name="T3" fmla="*/ 103 h 103"/>
                  <a:gd name="T4" fmla="*/ 19 w 47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03">
                    <a:moveTo>
                      <a:pt x="19" y="0"/>
                    </a:moveTo>
                    <a:cubicBezTo>
                      <a:pt x="47" y="36"/>
                      <a:pt x="25" y="89"/>
                      <a:pt x="31" y="103"/>
                    </a:cubicBezTo>
                    <a:cubicBezTo>
                      <a:pt x="1" y="71"/>
                      <a:pt x="0" y="29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Freeform 526">
                <a:extLst>
                  <a:ext uri="{FF2B5EF4-FFF2-40B4-BE49-F238E27FC236}">
                    <a16:creationId xmlns:a16="http://schemas.microsoft.com/office/drawing/2014/main" id="{9F95FC38-D866-4778-A55D-163262214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844" y="1812814"/>
                <a:ext cx="56937" cy="121538"/>
              </a:xfrm>
              <a:custGeom>
                <a:avLst/>
                <a:gdLst>
                  <a:gd name="T0" fmla="*/ 26 w 49"/>
                  <a:gd name="T1" fmla="*/ 0 h 104"/>
                  <a:gd name="T2" fmla="*/ 22 w 49"/>
                  <a:gd name="T3" fmla="*/ 104 h 104"/>
                  <a:gd name="T4" fmla="*/ 26 w 4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04">
                    <a:moveTo>
                      <a:pt x="26" y="0"/>
                    </a:moveTo>
                    <a:cubicBezTo>
                      <a:pt x="49" y="46"/>
                      <a:pt x="18" y="90"/>
                      <a:pt x="22" y="104"/>
                    </a:cubicBezTo>
                    <a:cubicBezTo>
                      <a:pt x="0" y="72"/>
                      <a:pt x="0" y="32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Freeform 527">
                <a:extLst>
                  <a:ext uri="{FF2B5EF4-FFF2-40B4-BE49-F238E27FC236}">
                    <a16:creationId xmlns:a16="http://schemas.microsoft.com/office/drawing/2014/main" id="{CF91702A-D9CF-4200-9799-B75468A49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4376" y="1741643"/>
                <a:ext cx="63506" cy="121538"/>
              </a:xfrm>
              <a:custGeom>
                <a:avLst/>
                <a:gdLst>
                  <a:gd name="T0" fmla="*/ 38 w 54"/>
                  <a:gd name="T1" fmla="*/ 0 h 103"/>
                  <a:gd name="T2" fmla="*/ 20 w 54"/>
                  <a:gd name="T3" fmla="*/ 103 h 103"/>
                  <a:gd name="T4" fmla="*/ 38 w 54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103">
                    <a:moveTo>
                      <a:pt x="38" y="0"/>
                    </a:moveTo>
                    <a:cubicBezTo>
                      <a:pt x="54" y="46"/>
                      <a:pt x="19" y="89"/>
                      <a:pt x="20" y="103"/>
                    </a:cubicBezTo>
                    <a:cubicBezTo>
                      <a:pt x="0" y="66"/>
                      <a:pt x="11" y="27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Freeform 528">
                <a:extLst>
                  <a:ext uri="{FF2B5EF4-FFF2-40B4-BE49-F238E27FC236}">
                    <a16:creationId xmlns:a16="http://schemas.microsoft.com/office/drawing/2014/main" id="{35D25D14-732D-4DDD-9838-EA33C5518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522" y="1670472"/>
                <a:ext cx="60222" cy="116063"/>
              </a:xfrm>
              <a:custGeom>
                <a:avLst/>
                <a:gdLst>
                  <a:gd name="T0" fmla="*/ 42 w 51"/>
                  <a:gd name="T1" fmla="*/ 0 h 99"/>
                  <a:gd name="T2" fmla="*/ 11 w 51"/>
                  <a:gd name="T3" fmla="*/ 99 h 99"/>
                  <a:gd name="T4" fmla="*/ 42 w 51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9">
                    <a:moveTo>
                      <a:pt x="42" y="0"/>
                    </a:moveTo>
                    <a:cubicBezTo>
                      <a:pt x="51" y="36"/>
                      <a:pt x="12" y="95"/>
                      <a:pt x="11" y="99"/>
                    </a:cubicBezTo>
                    <a:cubicBezTo>
                      <a:pt x="0" y="67"/>
                      <a:pt x="4" y="33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Freeform 529">
                <a:extLst>
                  <a:ext uri="{FF2B5EF4-FFF2-40B4-BE49-F238E27FC236}">
                    <a16:creationId xmlns:a16="http://schemas.microsoft.com/office/drawing/2014/main" id="{B1199451-7BC1-4F8C-B8A0-457BCE4B1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598206"/>
                <a:ext cx="63506" cy="110589"/>
              </a:xfrm>
              <a:custGeom>
                <a:avLst/>
                <a:gdLst>
                  <a:gd name="T0" fmla="*/ 52 w 54"/>
                  <a:gd name="T1" fmla="*/ 0 h 94"/>
                  <a:gd name="T2" fmla="*/ 9 w 54"/>
                  <a:gd name="T3" fmla="*/ 94 h 94"/>
                  <a:gd name="T4" fmla="*/ 52 w 54"/>
                  <a:gd name="T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4">
                    <a:moveTo>
                      <a:pt x="52" y="0"/>
                    </a:moveTo>
                    <a:cubicBezTo>
                      <a:pt x="54" y="48"/>
                      <a:pt x="11" y="81"/>
                      <a:pt x="9" y="94"/>
                    </a:cubicBezTo>
                    <a:cubicBezTo>
                      <a:pt x="0" y="61"/>
                      <a:pt x="9" y="29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Freeform 530">
                <a:extLst>
                  <a:ext uri="{FF2B5EF4-FFF2-40B4-BE49-F238E27FC236}">
                    <a16:creationId xmlns:a16="http://schemas.microsoft.com/office/drawing/2014/main" id="{E310741F-E833-4C6E-A013-39DD7026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236" y="1529225"/>
                <a:ext cx="74456" cy="101830"/>
              </a:xfrm>
              <a:custGeom>
                <a:avLst/>
                <a:gdLst>
                  <a:gd name="T0" fmla="*/ 63 w 63"/>
                  <a:gd name="T1" fmla="*/ 0 h 87"/>
                  <a:gd name="T2" fmla="*/ 8 w 63"/>
                  <a:gd name="T3" fmla="*/ 87 h 87"/>
                  <a:gd name="T4" fmla="*/ 63 w 63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87">
                    <a:moveTo>
                      <a:pt x="63" y="0"/>
                    </a:moveTo>
                    <a:cubicBezTo>
                      <a:pt x="59" y="44"/>
                      <a:pt x="11" y="75"/>
                      <a:pt x="8" y="87"/>
                    </a:cubicBezTo>
                    <a:cubicBezTo>
                      <a:pt x="0" y="39"/>
                      <a:pt x="32" y="1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Freeform 531">
                <a:extLst>
                  <a:ext uri="{FF2B5EF4-FFF2-40B4-BE49-F238E27FC236}">
                    <a16:creationId xmlns:a16="http://schemas.microsoft.com/office/drawing/2014/main" id="{7E9D4C4E-1FAF-4E65-A832-ED5AB9A79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11" y="2169764"/>
                <a:ext cx="159861" cy="75551"/>
              </a:xfrm>
              <a:custGeom>
                <a:avLst/>
                <a:gdLst>
                  <a:gd name="T0" fmla="*/ 0 w 136"/>
                  <a:gd name="T1" fmla="*/ 37 h 64"/>
                  <a:gd name="T2" fmla="*/ 136 w 136"/>
                  <a:gd name="T3" fmla="*/ 19 h 64"/>
                  <a:gd name="T4" fmla="*/ 0 w 136"/>
                  <a:gd name="T5" fmla="*/ 3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4">
                    <a:moveTo>
                      <a:pt x="0" y="37"/>
                    </a:moveTo>
                    <a:cubicBezTo>
                      <a:pt x="68" y="64"/>
                      <a:pt x="104" y="27"/>
                      <a:pt x="136" y="19"/>
                    </a:cubicBezTo>
                    <a:cubicBezTo>
                      <a:pt x="70" y="0"/>
                      <a:pt x="50" y="35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Freeform 532">
                <a:extLst>
                  <a:ext uri="{FF2B5EF4-FFF2-40B4-BE49-F238E27FC236}">
                    <a16:creationId xmlns:a16="http://schemas.microsoft.com/office/drawing/2014/main" id="{F95D8349-5E61-4BBB-AB4A-42D6EB068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5775" y="2157719"/>
                <a:ext cx="159861" cy="74456"/>
              </a:xfrm>
              <a:custGeom>
                <a:avLst/>
                <a:gdLst>
                  <a:gd name="T0" fmla="*/ 0 w 136"/>
                  <a:gd name="T1" fmla="*/ 28 h 63"/>
                  <a:gd name="T2" fmla="*/ 136 w 136"/>
                  <a:gd name="T3" fmla="*/ 24 h 63"/>
                  <a:gd name="T4" fmla="*/ 0 w 136"/>
                  <a:gd name="T5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3">
                    <a:moveTo>
                      <a:pt x="0" y="28"/>
                    </a:moveTo>
                    <a:cubicBezTo>
                      <a:pt x="67" y="63"/>
                      <a:pt x="106" y="28"/>
                      <a:pt x="136" y="24"/>
                    </a:cubicBezTo>
                    <a:cubicBezTo>
                      <a:pt x="72" y="0"/>
                      <a:pt x="49" y="31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Freeform 533">
                <a:extLst>
                  <a:ext uri="{FF2B5EF4-FFF2-40B4-BE49-F238E27FC236}">
                    <a16:creationId xmlns:a16="http://schemas.microsoft.com/office/drawing/2014/main" id="{46996266-A52E-4BD9-9A88-5A2BC29F1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9129" y="2134726"/>
                <a:ext cx="157671" cy="75551"/>
              </a:xfrm>
              <a:custGeom>
                <a:avLst/>
                <a:gdLst>
                  <a:gd name="T0" fmla="*/ 0 w 134"/>
                  <a:gd name="T1" fmla="*/ 19 h 64"/>
                  <a:gd name="T2" fmla="*/ 134 w 134"/>
                  <a:gd name="T3" fmla="*/ 32 h 64"/>
                  <a:gd name="T4" fmla="*/ 0 w 134"/>
                  <a:gd name="T5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64">
                    <a:moveTo>
                      <a:pt x="0" y="19"/>
                    </a:moveTo>
                    <a:cubicBezTo>
                      <a:pt x="60" y="64"/>
                      <a:pt x="106" y="33"/>
                      <a:pt x="134" y="32"/>
                    </a:cubicBezTo>
                    <a:cubicBezTo>
                      <a:pt x="69" y="0"/>
                      <a:pt x="48" y="3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Freeform 534">
                <a:extLst>
                  <a:ext uri="{FF2B5EF4-FFF2-40B4-BE49-F238E27FC236}">
                    <a16:creationId xmlns:a16="http://schemas.microsoft.com/office/drawing/2014/main" id="{7F8FF2FD-CC31-4563-9218-9458E3926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958" y="2102972"/>
                <a:ext cx="152197" cy="70076"/>
              </a:xfrm>
              <a:custGeom>
                <a:avLst/>
                <a:gdLst>
                  <a:gd name="T0" fmla="*/ 0 w 129"/>
                  <a:gd name="T1" fmla="*/ 7 h 60"/>
                  <a:gd name="T2" fmla="*/ 129 w 129"/>
                  <a:gd name="T3" fmla="*/ 39 h 60"/>
                  <a:gd name="T4" fmla="*/ 0 w 129"/>
                  <a:gd name="T5" fmla="*/ 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" h="60">
                    <a:moveTo>
                      <a:pt x="0" y="7"/>
                    </a:moveTo>
                    <a:cubicBezTo>
                      <a:pt x="53" y="60"/>
                      <a:pt x="106" y="36"/>
                      <a:pt x="129" y="39"/>
                    </a:cubicBezTo>
                    <a:cubicBezTo>
                      <a:pt x="76" y="0"/>
                      <a:pt x="39" y="2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Freeform 535">
                <a:extLst>
                  <a:ext uri="{FF2B5EF4-FFF2-40B4-BE49-F238E27FC236}">
                    <a16:creationId xmlns:a16="http://schemas.microsoft.com/office/drawing/2014/main" id="{FF63D6D1-B6E6-49EE-84BA-167D8D94C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6642" y="2052605"/>
                <a:ext cx="141247" cy="66792"/>
              </a:xfrm>
              <a:custGeom>
                <a:avLst/>
                <a:gdLst>
                  <a:gd name="T0" fmla="*/ 0 w 120"/>
                  <a:gd name="T1" fmla="*/ 1 h 57"/>
                  <a:gd name="T2" fmla="*/ 120 w 120"/>
                  <a:gd name="T3" fmla="*/ 52 h 57"/>
                  <a:gd name="T4" fmla="*/ 0 w 120"/>
                  <a:gd name="T5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57">
                    <a:moveTo>
                      <a:pt x="0" y="1"/>
                    </a:moveTo>
                    <a:cubicBezTo>
                      <a:pt x="37" y="57"/>
                      <a:pt x="98" y="47"/>
                      <a:pt x="120" y="52"/>
                    </a:cubicBezTo>
                    <a:cubicBezTo>
                      <a:pt x="60" y="0"/>
                      <a:pt x="40" y="2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Freeform 536">
                <a:extLst>
                  <a:ext uri="{FF2B5EF4-FFF2-40B4-BE49-F238E27FC236}">
                    <a16:creationId xmlns:a16="http://schemas.microsoft.com/office/drawing/2014/main" id="{A2FB1617-D44A-41BD-9A6F-B93E7DDB5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7370" y="1986909"/>
                <a:ext cx="125918" cy="79931"/>
              </a:xfrm>
              <a:custGeom>
                <a:avLst/>
                <a:gdLst>
                  <a:gd name="T0" fmla="*/ 0 w 107"/>
                  <a:gd name="T1" fmla="*/ 0 h 68"/>
                  <a:gd name="T2" fmla="*/ 107 w 107"/>
                  <a:gd name="T3" fmla="*/ 68 h 68"/>
                  <a:gd name="T4" fmla="*/ 0 w 107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68">
                    <a:moveTo>
                      <a:pt x="0" y="0"/>
                    </a:moveTo>
                    <a:cubicBezTo>
                      <a:pt x="29" y="64"/>
                      <a:pt x="87" y="60"/>
                      <a:pt x="107" y="68"/>
                    </a:cubicBezTo>
                    <a:cubicBezTo>
                      <a:pt x="57" y="8"/>
                      <a:pt x="35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537">
                <a:extLst>
                  <a:ext uri="{FF2B5EF4-FFF2-40B4-BE49-F238E27FC236}">
                    <a16:creationId xmlns:a16="http://schemas.microsoft.com/office/drawing/2014/main" id="{B4DCB92A-6EDE-4D7C-A720-573EBC83B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912453"/>
                <a:ext cx="110589" cy="97450"/>
              </a:xfrm>
              <a:custGeom>
                <a:avLst/>
                <a:gdLst>
                  <a:gd name="T0" fmla="*/ 0 w 94"/>
                  <a:gd name="T1" fmla="*/ 0 h 83"/>
                  <a:gd name="T2" fmla="*/ 94 w 94"/>
                  <a:gd name="T3" fmla="*/ 83 h 83"/>
                  <a:gd name="T4" fmla="*/ 0 w 94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83">
                    <a:moveTo>
                      <a:pt x="0" y="0"/>
                    </a:moveTo>
                    <a:cubicBezTo>
                      <a:pt x="20" y="67"/>
                      <a:pt x="83" y="75"/>
                      <a:pt x="94" y="83"/>
                    </a:cubicBezTo>
                    <a:cubicBezTo>
                      <a:pt x="65" y="24"/>
                      <a:pt x="2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538">
                <a:extLst>
                  <a:ext uri="{FF2B5EF4-FFF2-40B4-BE49-F238E27FC236}">
                    <a16:creationId xmlns:a16="http://schemas.microsoft.com/office/drawing/2014/main" id="{8ABB98CB-82D4-43F2-8D97-1329C5D5B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2768" y="1834713"/>
                <a:ext cx="93070" cy="109494"/>
              </a:xfrm>
              <a:custGeom>
                <a:avLst/>
                <a:gdLst>
                  <a:gd name="T0" fmla="*/ 0 w 79"/>
                  <a:gd name="T1" fmla="*/ 0 h 93"/>
                  <a:gd name="T2" fmla="*/ 79 w 79"/>
                  <a:gd name="T3" fmla="*/ 93 h 93"/>
                  <a:gd name="T4" fmla="*/ 0 w 79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93">
                    <a:moveTo>
                      <a:pt x="0" y="0"/>
                    </a:moveTo>
                    <a:cubicBezTo>
                      <a:pt x="8" y="67"/>
                      <a:pt x="68" y="82"/>
                      <a:pt x="79" y="93"/>
                    </a:cubicBezTo>
                    <a:cubicBezTo>
                      <a:pt x="59" y="30"/>
                      <a:pt x="22" y="2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Freeform 539">
                <a:extLst>
                  <a:ext uri="{FF2B5EF4-FFF2-40B4-BE49-F238E27FC236}">
                    <a16:creationId xmlns:a16="http://schemas.microsoft.com/office/drawing/2014/main" id="{160FCBB4-10D6-4E0F-A302-9FD0A81D7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3059" y="1754782"/>
                <a:ext cx="79931" cy="117159"/>
              </a:xfrm>
              <a:custGeom>
                <a:avLst/>
                <a:gdLst>
                  <a:gd name="T0" fmla="*/ 3 w 68"/>
                  <a:gd name="T1" fmla="*/ 0 h 100"/>
                  <a:gd name="T2" fmla="*/ 68 w 68"/>
                  <a:gd name="T3" fmla="*/ 100 h 100"/>
                  <a:gd name="T4" fmla="*/ 3 w 68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0">
                    <a:moveTo>
                      <a:pt x="3" y="0"/>
                    </a:moveTo>
                    <a:cubicBezTo>
                      <a:pt x="0" y="62"/>
                      <a:pt x="62" y="91"/>
                      <a:pt x="68" y="100"/>
                    </a:cubicBezTo>
                    <a:cubicBezTo>
                      <a:pt x="61" y="41"/>
                      <a:pt x="17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Freeform 540">
                <a:extLst>
                  <a:ext uri="{FF2B5EF4-FFF2-40B4-BE49-F238E27FC236}">
                    <a16:creationId xmlns:a16="http://schemas.microsoft.com/office/drawing/2014/main" id="{DCA58548-1F23-424C-B84D-CD25ACECF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2110" y="1674852"/>
                <a:ext cx="70076" cy="122633"/>
              </a:xfrm>
              <a:custGeom>
                <a:avLst/>
                <a:gdLst>
                  <a:gd name="T0" fmla="*/ 8 w 59"/>
                  <a:gd name="T1" fmla="*/ 0 h 104"/>
                  <a:gd name="T2" fmla="*/ 59 w 59"/>
                  <a:gd name="T3" fmla="*/ 104 h 104"/>
                  <a:gd name="T4" fmla="*/ 8 w 5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04">
                    <a:moveTo>
                      <a:pt x="8" y="0"/>
                    </a:moveTo>
                    <a:cubicBezTo>
                      <a:pt x="0" y="61"/>
                      <a:pt x="53" y="92"/>
                      <a:pt x="59" y="104"/>
                    </a:cubicBezTo>
                    <a:cubicBezTo>
                      <a:pt x="56" y="39"/>
                      <a:pt x="25" y="3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Freeform 541">
                <a:extLst>
                  <a:ext uri="{FF2B5EF4-FFF2-40B4-BE49-F238E27FC236}">
                    <a16:creationId xmlns:a16="http://schemas.microsoft.com/office/drawing/2014/main" id="{410E8AF7-48AC-406A-B868-31E66BF11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7730" y="1593826"/>
                <a:ext cx="72266" cy="125918"/>
              </a:xfrm>
              <a:custGeom>
                <a:avLst/>
                <a:gdLst>
                  <a:gd name="T0" fmla="*/ 16 w 61"/>
                  <a:gd name="T1" fmla="*/ 0 h 107"/>
                  <a:gd name="T2" fmla="*/ 54 w 61"/>
                  <a:gd name="T3" fmla="*/ 107 h 107"/>
                  <a:gd name="T4" fmla="*/ 16 w 61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07">
                    <a:moveTo>
                      <a:pt x="16" y="0"/>
                    </a:moveTo>
                    <a:cubicBezTo>
                      <a:pt x="0" y="59"/>
                      <a:pt x="51" y="98"/>
                      <a:pt x="54" y="107"/>
                    </a:cubicBezTo>
                    <a:cubicBezTo>
                      <a:pt x="61" y="50"/>
                      <a:pt x="30" y="28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Freeform 542">
                <a:extLst>
                  <a:ext uri="{FF2B5EF4-FFF2-40B4-BE49-F238E27FC236}">
                    <a16:creationId xmlns:a16="http://schemas.microsoft.com/office/drawing/2014/main" id="{26A27099-243A-4B29-8180-E94ACB9A4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5395" y="1513896"/>
                <a:ext cx="72266" cy="128108"/>
              </a:xfrm>
              <a:custGeom>
                <a:avLst/>
                <a:gdLst>
                  <a:gd name="T0" fmla="*/ 24 w 62"/>
                  <a:gd name="T1" fmla="*/ 0 h 109"/>
                  <a:gd name="T2" fmla="*/ 48 w 62"/>
                  <a:gd name="T3" fmla="*/ 109 h 109"/>
                  <a:gd name="T4" fmla="*/ 24 w 62"/>
                  <a:gd name="T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09">
                    <a:moveTo>
                      <a:pt x="24" y="0"/>
                    </a:moveTo>
                    <a:cubicBezTo>
                      <a:pt x="0" y="50"/>
                      <a:pt x="47" y="102"/>
                      <a:pt x="48" y="109"/>
                    </a:cubicBezTo>
                    <a:cubicBezTo>
                      <a:pt x="62" y="56"/>
                      <a:pt x="34" y="26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Freeform 543">
                <a:extLst>
                  <a:ext uri="{FF2B5EF4-FFF2-40B4-BE49-F238E27FC236}">
                    <a16:creationId xmlns:a16="http://schemas.microsoft.com/office/drawing/2014/main" id="{5001A487-8A84-4304-AF55-EE45FDCA5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0509" y="1276294"/>
                <a:ext cx="137962" cy="233222"/>
              </a:xfrm>
              <a:custGeom>
                <a:avLst/>
                <a:gdLst>
                  <a:gd name="T0" fmla="*/ 114 w 117"/>
                  <a:gd name="T1" fmla="*/ 0 h 198"/>
                  <a:gd name="T2" fmla="*/ 0 w 117"/>
                  <a:gd name="T3" fmla="*/ 197 h 198"/>
                  <a:gd name="T4" fmla="*/ 4 w 117"/>
                  <a:gd name="T5" fmla="*/ 198 h 198"/>
                  <a:gd name="T6" fmla="*/ 117 w 117"/>
                  <a:gd name="T7" fmla="*/ 3 h 198"/>
                  <a:gd name="T8" fmla="*/ 114 w 11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98">
                    <a:moveTo>
                      <a:pt x="114" y="0"/>
                    </a:moveTo>
                    <a:cubicBezTo>
                      <a:pt x="70" y="46"/>
                      <a:pt x="25" y="118"/>
                      <a:pt x="0" y="197"/>
                    </a:cubicBezTo>
                    <a:cubicBezTo>
                      <a:pt x="4" y="198"/>
                      <a:pt x="4" y="198"/>
                      <a:pt x="4" y="198"/>
                    </a:cubicBezTo>
                    <a:cubicBezTo>
                      <a:pt x="28" y="120"/>
                      <a:pt x="73" y="48"/>
                      <a:pt x="117" y="3"/>
                    </a:cubicBezTo>
                    <a:lnTo>
                      <a:pt x="1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Freeform 544">
                <a:extLst>
                  <a:ext uri="{FF2B5EF4-FFF2-40B4-BE49-F238E27FC236}">
                    <a16:creationId xmlns:a16="http://schemas.microsoft.com/office/drawing/2014/main" id="{10B21133-8316-4E7B-9A20-2E5E51938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2186" y="1269725"/>
                <a:ext cx="144532" cy="273734"/>
              </a:xfrm>
              <a:custGeom>
                <a:avLst/>
                <a:gdLst>
                  <a:gd name="T0" fmla="*/ 120 w 123"/>
                  <a:gd name="T1" fmla="*/ 0 h 233"/>
                  <a:gd name="T2" fmla="*/ 0 w 123"/>
                  <a:gd name="T3" fmla="*/ 233 h 233"/>
                  <a:gd name="T4" fmla="*/ 4 w 123"/>
                  <a:gd name="T5" fmla="*/ 233 h 233"/>
                  <a:gd name="T6" fmla="*/ 123 w 123"/>
                  <a:gd name="T7" fmla="*/ 2 h 233"/>
                  <a:gd name="T8" fmla="*/ 120 w 123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33">
                    <a:moveTo>
                      <a:pt x="120" y="0"/>
                    </a:moveTo>
                    <a:cubicBezTo>
                      <a:pt x="67" y="58"/>
                      <a:pt x="21" y="141"/>
                      <a:pt x="0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24" y="143"/>
                      <a:pt x="70" y="60"/>
                      <a:pt x="123" y="2"/>
                    </a:cubicBez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Freeform 545">
                <a:extLst>
                  <a:ext uri="{FF2B5EF4-FFF2-40B4-BE49-F238E27FC236}">
                    <a16:creationId xmlns:a16="http://schemas.microsoft.com/office/drawing/2014/main" id="{1B56142A-1094-471D-997A-1463EB978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6857" y="1222642"/>
                <a:ext cx="166431" cy="271545"/>
              </a:xfrm>
              <a:custGeom>
                <a:avLst/>
                <a:gdLst>
                  <a:gd name="T0" fmla="*/ 139 w 142"/>
                  <a:gd name="T1" fmla="*/ 0 h 231"/>
                  <a:gd name="T2" fmla="*/ 0 w 142"/>
                  <a:gd name="T3" fmla="*/ 230 h 231"/>
                  <a:gd name="T4" fmla="*/ 4 w 142"/>
                  <a:gd name="T5" fmla="*/ 231 h 231"/>
                  <a:gd name="T6" fmla="*/ 142 w 142"/>
                  <a:gd name="T7" fmla="*/ 2 h 231"/>
                  <a:gd name="T8" fmla="*/ 139 w 142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31">
                    <a:moveTo>
                      <a:pt x="139" y="0"/>
                    </a:moveTo>
                    <a:cubicBezTo>
                      <a:pt x="90" y="44"/>
                      <a:pt x="31" y="132"/>
                      <a:pt x="0" y="230"/>
                    </a:cubicBezTo>
                    <a:cubicBezTo>
                      <a:pt x="4" y="231"/>
                      <a:pt x="4" y="231"/>
                      <a:pt x="4" y="231"/>
                    </a:cubicBezTo>
                    <a:cubicBezTo>
                      <a:pt x="33" y="135"/>
                      <a:pt x="92" y="47"/>
                      <a:pt x="142" y="2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8" name="组合 317">
            <a:extLst>
              <a:ext uri="{FF2B5EF4-FFF2-40B4-BE49-F238E27FC236}">
                <a16:creationId xmlns:a16="http://schemas.microsoft.com/office/drawing/2014/main" id="{F2C2B877-8E65-45E3-AF79-28932825A536}"/>
              </a:ext>
            </a:extLst>
          </p:cNvPr>
          <p:cNvGrpSpPr/>
          <p:nvPr/>
        </p:nvGrpSpPr>
        <p:grpSpPr>
          <a:xfrm>
            <a:off x="1428990" y="3988734"/>
            <a:ext cx="3273044" cy="1422584"/>
            <a:chOff x="4111974" y="1140241"/>
            <a:chExt cx="3937866" cy="1711542"/>
          </a:xfrm>
        </p:grpSpPr>
        <p:grpSp>
          <p:nvGrpSpPr>
            <p:cNvPr id="319" name="组合 318">
              <a:extLst>
                <a:ext uri="{FF2B5EF4-FFF2-40B4-BE49-F238E27FC236}">
                  <a16:creationId xmlns:a16="http://schemas.microsoft.com/office/drawing/2014/main" id="{BFF6E496-A305-4F8C-BAF1-10C4F573BC65}"/>
                </a:ext>
              </a:extLst>
            </p:cNvPr>
            <p:cNvGrpSpPr/>
            <p:nvPr/>
          </p:nvGrpSpPr>
          <p:grpSpPr>
            <a:xfrm>
              <a:off x="4111974" y="1140241"/>
              <a:ext cx="1006034" cy="1711542"/>
              <a:chOff x="9127730" y="1222642"/>
              <a:chExt cx="601121" cy="1022673"/>
            </a:xfrm>
            <a:gradFill>
              <a:gsLst>
                <a:gs pos="0">
                  <a:schemeClr val="accent1"/>
                </a:gs>
                <a:gs pos="52000">
                  <a:schemeClr val="accent4"/>
                </a:gs>
                <a:gs pos="90000">
                  <a:schemeClr val="accent2"/>
                </a:gs>
              </a:gsLst>
              <a:lin ang="2700000" scaled="1"/>
            </a:gradFill>
          </p:grpSpPr>
          <p:sp>
            <p:nvSpPr>
              <p:cNvPr id="348" name="Freeform 519">
                <a:extLst>
                  <a:ext uri="{FF2B5EF4-FFF2-40B4-BE49-F238E27FC236}">
                    <a16:creationId xmlns:a16="http://schemas.microsoft.com/office/drawing/2014/main" id="{B4A86DB9-81C1-4EE8-9F98-46CF82D00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9357" y="2111732"/>
                <a:ext cx="109494" cy="73361"/>
              </a:xfrm>
              <a:custGeom>
                <a:avLst/>
                <a:gdLst>
                  <a:gd name="T0" fmla="*/ 0 w 93"/>
                  <a:gd name="T1" fmla="*/ 6 h 62"/>
                  <a:gd name="T2" fmla="*/ 93 w 93"/>
                  <a:gd name="T3" fmla="*/ 62 h 62"/>
                  <a:gd name="T4" fmla="*/ 0 w 93"/>
                  <a:gd name="T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62">
                    <a:moveTo>
                      <a:pt x="0" y="6"/>
                    </a:moveTo>
                    <a:cubicBezTo>
                      <a:pt x="54" y="0"/>
                      <a:pt x="75" y="57"/>
                      <a:pt x="93" y="62"/>
                    </a:cubicBezTo>
                    <a:cubicBezTo>
                      <a:pt x="35" y="57"/>
                      <a:pt x="7" y="3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Freeform 520">
                <a:extLst>
                  <a:ext uri="{FF2B5EF4-FFF2-40B4-BE49-F238E27FC236}">
                    <a16:creationId xmlns:a16="http://schemas.microsoft.com/office/drawing/2014/main" id="{D8430332-2C83-46DD-A149-2E6F51FBC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186" y="2101878"/>
                <a:ext cx="99640" cy="77741"/>
              </a:xfrm>
              <a:custGeom>
                <a:avLst/>
                <a:gdLst>
                  <a:gd name="T0" fmla="*/ 0 w 85"/>
                  <a:gd name="T1" fmla="*/ 2 h 66"/>
                  <a:gd name="T2" fmla="*/ 85 w 85"/>
                  <a:gd name="T3" fmla="*/ 66 h 66"/>
                  <a:gd name="T4" fmla="*/ 0 w 85"/>
                  <a:gd name="T5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66">
                    <a:moveTo>
                      <a:pt x="0" y="2"/>
                    </a:moveTo>
                    <a:cubicBezTo>
                      <a:pt x="50" y="0"/>
                      <a:pt x="69" y="60"/>
                      <a:pt x="85" y="66"/>
                    </a:cubicBezTo>
                    <a:cubicBezTo>
                      <a:pt x="26" y="57"/>
                      <a:pt x="4" y="2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Freeform 521">
                <a:extLst>
                  <a:ext uri="{FF2B5EF4-FFF2-40B4-BE49-F238E27FC236}">
                    <a16:creationId xmlns:a16="http://schemas.microsoft.com/office/drawing/2014/main" id="{5CFCF156-E307-4728-B902-255C9A469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0300" y="2077789"/>
                <a:ext cx="88690" cy="87595"/>
              </a:xfrm>
              <a:custGeom>
                <a:avLst/>
                <a:gdLst>
                  <a:gd name="T0" fmla="*/ 0 w 75"/>
                  <a:gd name="T1" fmla="*/ 0 h 74"/>
                  <a:gd name="T2" fmla="*/ 75 w 75"/>
                  <a:gd name="T3" fmla="*/ 74 h 74"/>
                  <a:gd name="T4" fmla="*/ 0 w 75"/>
                  <a:gd name="T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74">
                    <a:moveTo>
                      <a:pt x="0" y="0"/>
                    </a:moveTo>
                    <a:cubicBezTo>
                      <a:pt x="49" y="8"/>
                      <a:pt x="60" y="66"/>
                      <a:pt x="75" y="74"/>
                    </a:cubicBezTo>
                    <a:cubicBezTo>
                      <a:pt x="25" y="62"/>
                      <a:pt x="0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Freeform 522">
                <a:extLst>
                  <a:ext uri="{FF2B5EF4-FFF2-40B4-BE49-F238E27FC236}">
                    <a16:creationId xmlns:a16="http://schemas.microsoft.com/office/drawing/2014/main" id="{286E7A10-4B49-4D80-AC11-9F4B28612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4604" y="2042751"/>
                <a:ext cx="77741" cy="98544"/>
              </a:xfrm>
              <a:custGeom>
                <a:avLst/>
                <a:gdLst>
                  <a:gd name="T0" fmla="*/ 4 w 66"/>
                  <a:gd name="T1" fmla="*/ 0 h 84"/>
                  <a:gd name="T2" fmla="*/ 66 w 66"/>
                  <a:gd name="T3" fmla="*/ 84 h 84"/>
                  <a:gd name="T4" fmla="*/ 4 w 66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84">
                    <a:moveTo>
                      <a:pt x="4" y="0"/>
                    </a:moveTo>
                    <a:cubicBezTo>
                      <a:pt x="48" y="15"/>
                      <a:pt x="53" y="74"/>
                      <a:pt x="66" y="84"/>
                    </a:cubicBezTo>
                    <a:cubicBezTo>
                      <a:pt x="16" y="64"/>
                      <a:pt x="0" y="2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Freeform 523">
                <a:extLst>
                  <a:ext uri="{FF2B5EF4-FFF2-40B4-BE49-F238E27FC236}">
                    <a16:creationId xmlns:a16="http://schemas.microsoft.com/office/drawing/2014/main" id="{0B2626B7-6697-4EA8-8517-3EEA323B1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2193" y="1996764"/>
                <a:ext cx="68981" cy="109494"/>
              </a:xfrm>
              <a:custGeom>
                <a:avLst/>
                <a:gdLst>
                  <a:gd name="T0" fmla="*/ 11 w 58"/>
                  <a:gd name="T1" fmla="*/ 0 h 93"/>
                  <a:gd name="T2" fmla="*/ 58 w 58"/>
                  <a:gd name="T3" fmla="*/ 93 h 93"/>
                  <a:gd name="T4" fmla="*/ 11 w 58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93">
                    <a:moveTo>
                      <a:pt x="11" y="0"/>
                    </a:moveTo>
                    <a:cubicBezTo>
                      <a:pt x="46" y="20"/>
                      <a:pt x="52" y="88"/>
                      <a:pt x="58" y="93"/>
                    </a:cubicBezTo>
                    <a:cubicBezTo>
                      <a:pt x="24" y="77"/>
                      <a:pt x="0" y="37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Freeform 524">
                <a:extLst>
                  <a:ext uri="{FF2B5EF4-FFF2-40B4-BE49-F238E27FC236}">
                    <a16:creationId xmlns:a16="http://schemas.microsoft.com/office/drawing/2014/main" id="{890A49C4-51C3-47E4-9810-EEED65C1D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300" y="1943111"/>
                <a:ext cx="54747" cy="116063"/>
              </a:xfrm>
              <a:custGeom>
                <a:avLst/>
                <a:gdLst>
                  <a:gd name="T0" fmla="*/ 11 w 46"/>
                  <a:gd name="T1" fmla="*/ 0 h 99"/>
                  <a:gd name="T2" fmla="*/ 41 w 46"/>
                  <a:gd name="T3" fmla="*/ 99 h 99"/>
                  <a:gd name="T4" fmla="*/ 11 w 46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99">
                    <a:moveTo>
                      <a:pt x="11" y="0"/>
                    </a:moveTo>
                    <a:cubicBezTo>
                      <a:pt x="46" y="29"/>
                      <a:pt x="32" y="86"/>
                      <a:pt x="41" y="99"/>
                    </a:cubicBezTo>
                    <a:cubicBezTo>
                      <a:pt x="1" y="71"/>
                      <a:pt x="0" y="2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Freeform 525">
                <a:extLst>
                  <a:ext uri="{FF2B5EF4-FFF2-40B4-BE49-F238E27FC236}">
                    <a16:creationId xmlns:a16="http://schemas.microsoft.com/office/drawing/2014/main" id="{C3812727-44B2-4B0F-B4B2-81378D8FC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5692" y="1880700"/>
                <a:ext cx="54747" cy="121538"/>
              </a:xfrm>
              <a:custGeom>
                <a:avLst/>
                <a:gdLst>
                  <a:gd name="T0" fmla="*/ 19 w 47"/>
                  <a:gd name="T1" fmla="*/ 0 h 103"/>
                  <a:gd name="T2" fmla="*/ 31 w 47"/>
                  <a:gd name="T3" fmla="*/ 103 h 103"/>
                  <a:gd name="T4" fmla="*/ 19 w 47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03">
                    <a:moveTo>
                      <a:pt x="19" y="0"/>
                    </a:moveTo>
                    <a:cubicBezTo>
                      <a:pt x="47" y="36"/>
                      <a:pt x="25" y="89"/>
                      <a:pt x="31" y="103"/>
                    </a:cubicBezTo>
                    <a:cubicBezTo>
                      <a:pt x="1" y="71"/>
                      <a:pt x="0" y="29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Freeform 526">
                <a:extLst>
                  <a:ext uri="{FF2B5EF4-FFF2-40B4-BE49-F238E27FC236}">
                    <a16:creationId xmlns:a16="http://schemas.microsoft.com/office/drawing/2014/main" id="{1A406682-FB15-47D7-901C-FE72DC9C3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844" y="1812814"/>
                <a:ext cx="56937" cy="121538"/>
              </a:xfrm>
              <a:custGeom>
                <a:avLst/>
                <a:gdLst>
                  <a:gd name="T0" fmla="*/ 26 w 49"/>
                  <a:gd name="T1" fmla="*/ 0 h 104"/>
                  <a:gd name="T2" fmla="*/ 22 w 49"/>
                  <a:gd name="T3" fmla="*/ 104 h 104"/>
                  <a:gd name="T4" fmla="*/ 26 w 4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04">
                    <a:moveTo>
                      <a:pt x="26" y="0"/>
                    </a:moveTo>
                    <a:cubicBezTo>
                      <a:pt x="49" y="46"/>
                      <a:pt x="18" y="90"/>
                      <a:pt x="22" y="104"/>
                    </a:cubicBezTo>
                    <a:cubicBezTo>
                      <a:pt x="0" y="72"/>
                      <a:pt x="0" y="32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Freeform 527">
                <a:extLst>
                  <a:ext uri="{FF2B5EF4-FFF2-40B4-BE49-F238E27FC236}">
                    <a16:creationId xmlns:a16="http://schemas.microsoft.com/office/drawing/2014/main" id="{C6694D06-D1D1-42A6-AFB8-7E45BAFCD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4376" y="1741643"/>
                <a:ext cx="63506" cy="121538"/>
              </a:xfrm>
              <a:custGeom>
                <a:avLst/>
                <a:gdLst>
                  <a:gd name="T0" fmla="*/ 38 w 54"/>
                  <a:gd name="T1" fmla="*/ 0 h 103"/>
                  <a:gd name="T2" fmla="*/ 20 w 54"/>
                  <a:gd name="T3" fmla="*/ 103 h 103"/>
                  <a:gd name="T4" fmla="*/ 38 w 54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103">
                    <a:moveTo>
                      <a:pt x="38" y="0"/>
                    </a:moveTo>
                    <a:cubicBezTo>
                      <a:pt x="54" y="46"/>
                      <a:pt x="19" y="89"/>
                      <a:pt x="20" y="103"/>
                    </a:cubicBezTo>
                    <a:cubicBezTo>
                      <a:pt x="0" y="66"/>
                      <a:pt x="11" y="27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Freeform 528">
                <a:extLst>
                  <a:ext uri="{FF2B5EF4-FFF2-40B4-BE49-F238E27FC236}">
                    <a16:creationId xmlns:a16="http://schemas.microsoft.com/office/drawing/2014/main" id="{48F9FEF6-FD56-414E-97FE-F3E3AED2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522" y="1670472"/>
                <a:ext cx="60222" cy="116063"/>
              </a:xfrm>
              <a:custGeom>
                <a:avLst/>
                <a:gdLst>
                  <a:gd name="T0" fmla="*/ 42 w 51"/>
                  <a:gd name="T1" fmla="*/ 0 h 99"/>
                  <a:gd name="T2" fmla="*/ 11 w 51"/>
                  <a:gd name="T3" fmla="*/ 99 h 99"/>
                  <a:gd name="T4" fmla="*/ 42 w 51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9">
                    <a:moveTo>
                      <a:pt x="42" y="0"/>
                    </a:moveTo>
                    <a:cubicBezTo>
                      <a:pt x="51" y="36"/>
                      <a:pt x="12" y="95"/>
                      <a:pt x="11" y="99"/>
                    </a:cubicBezTo>
                    <a:cubicBezTo>
                      <a:pt x="0" y="67"/>
                      <a:pt x="4" y="33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Freeform 529">
                <a:extLst>
                  <a:ext uri="{FF2B5EF4-FFF2-40B4-BE49-F238E27FC236}">
                    <a16:creationId xmlns:a16="http://schemas.microsoft.com/office/drawing/2014/main" id="{FDC40E9B-08F4-410D-960E-72E0DD5A9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598206"/>
                <a:ext cx="63506" cy="110589"/>
              </a:xfrm>
              <a:custGeom>
                <a:avLst/>
                <a:gdLst>
                  <a:gd name="T0" fmla="*/ 52 w 54"/>
                  <a:gd name="T1" fmla="*/ 0 h 94"/>
                  <a:gd name="T2" fmla="*/ 9 w 54"/>
                  <a:gd name="T3" fmla="*/ 94 h 94"/>
                  <a:gd name="T4" fmla="*/ 52 w 54"/>
                  <a:gd name="T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4">
                    <a:moveTo>
                      <a:pt x="52" y="0"/>
                    </a:moveTo>
                    <a:cubicBezTo>
                      <a:pt x="54" y="48"/>
                      <a:pt x="11" y="81"/>
                      <a:pt x="9" y="94"/>
                    </a:cubicBezTo>
                    <a:cubicBezTo>
                      <a:pt x="0" y="61"/>
                      <a:pt x="9" y="29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Freeform 530">
                <a:extLst>
                  <a:ext uri="{FF2B5EF4-FFF2-40B4-BE49-F238E27FC236}">
                    <a16:creationId xmlns:a16="http://schemas.microsoft.com/office/drawing/2014/main" id="{86706E9D-F5AA-48A5-8B7F-CA8AC6B74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236" y="1529225"/>
                <a:ext cx="74456" cy="101830"/>
              </a:xfrm>
              <a:custGeom>
                <a:avLst/>
                <a:gdLst>
                  <a:gd name="T0" fmla="*/ 63 w 63"/>
                  <a:gd name="T1" fmla="*/ 0 h 87"/>
                  <a:gd name="T2" fmla="*/ 8 w 63"/>
                  <a:gd name="T3" fmla="*/ 87 h 87"/>
                  <a:gd name="T4" fmla="*/ 63 w 63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87">
                    <a:moveTo>
                      <a:pt x="63" y="0"/>
                    </a:moveTo>
                    <a:cubicBezTo>
                      <a:pt x="59" y="44"/>
                      <a:pt x="11" y="75"/>
                      <a:pt x="8" y="87"/>
                    </a:cubicBezTo>
                    <a:cubicBezTo>
                      <a:pt x="0" y="39"/>
                      <a:pt x="32" y="1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Freeform 531">
                <a:extLst>
                  <a:ext uri="{FF2B5EF4-FFF2-40B4-BE49-F238E27FC236}">
                    <a16:creationId xmlns:a16="http://schemas.microsoft.com/office/drawing/2014/main" id="{78CE32EA-E278-4B5C-A148-192D8F406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11" y="2169764"/>
                <a:ext cx="159861" cy="75551"/>
              </a:xfrm>
              <a:custGeom>
                <a:avLst/>
                <a:gdLst>
                  <a:gd name="T0" fmla="*/ 0 w 136"/>
                  <a:gd name="T1" fmla="*/ 37 h 64"/>
                  <a:gd name="T2" fmla="*/ 136 w 136"/>
                  <a:gd name="T3" fmla="*/ 19 h 64"/>
                  <a:gd name="T4" fmla="*/ 0 w 136"/>
                  <a:gd name="T5" fmla="*/ 3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4">
                    <a:moveTo>
                      <a:pt x="0" y="37"/>
                    </a:moveTo>
                    <a:cubicBezTo>
                      <a:pt x="68" y="64"/>
                      <a:pt x="104" y="27"/>
                      <a:pt x="136" y="19"/>
                    </a:cubicBezTo>
                    <a:cubicBezTo>
                      <a:pt x="70" y="0"/>
                      <a:pt x="50" y="35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Freeform 532">
                <a:extLst>
                  <a:ext uri="{FF2B5EF4-FFF2-40B4-BE49-F238E27FC236}">
                    <a16:creationId xmlns:a16="http://schemas.microsoft.com/office/drawing/2014/main" id="{59315301-018B-4D21-9F9B-88EC32D55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5775" y="2157719"/>
                <a:ext cx="159861" cy="74456"/>
              </a:xfrm>
              <a:custGeom>
                <a:avLst/>
                <a:gdLst>
                  <a:gd name="T0" fmla="*/ 0 w 136"/>
                  <a:gd name="T1" fmla="*/ 28 h 63"/>
                  <a:gd name="T2" fmla="*/ 136 w 136"/>
                  <a:gd name="T3" fmla="*/ 24 h 63"/>
                  <a:gd name="T4" fmla="*/ 0 w 136"/>
                  <a:gd name="T5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3">
                    <a:moveTo>
                      <a:pt x="0" y="28"/>
                    </a:moveTo>
                    <a:cubicBezTo>
                      <a:pt x="67" y="63"/>
                      <a:pt x="106" y="28"/>
                      <a:pt x="136" y="24"/>
                    </a:cubicBezTo>
                    <a:cubicBezTo>
                      <a:pt x="72" y="0"/>
                      <a:pt x="49" y="31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Freeform 533">
                <a:extLst>
                  <a:ext uri="{FF2B5EF4-FFF2-40B4-BE49-F238E27FC236}">
                    <a16:creationId xmlns:a16="http://schemas.microsoft.com/office/drawing/2014/main" id="{A0023C98-A3DD-49AD-BD7E-605297313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9129" y="2134726"/>
                <a:ext cx="157671" cy="75551"/>
              </a:xfrm>
              <a:custGeom>
                <a:avLst/>
                <a:gdLst>
                  <a:gd name="T0" fmla="*/ 0 w 134"/>
                  <a:gd name="T1" fmla="*/ 19 h 64"/>
                  <a:gd name="T2" fmla="*/ 134 w 134"/>
                  <a:gd name="T3" fmla="*/ 32 h 64"/>
                  <a:gd name="T4" fmla="*/ 0 w 134"/>
                  <a:gd name="T5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64">
                    <a:moveTo>
                      <a:pt x="0" y="19"/>
                    </a:moveTo>
                    <a:cubicBezTo>
                      <a:pt x="60" y="64"/>
                      <a:pt x="106" y="33"/>
                      <a:pt x="134" y="32"/>
                    </a:cubicBezTo>
                    <a:cubicBezTo>
                      <a:pt x="69" y="0"/>
                      <a:pt x="48" y="3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Freeform 534">
                <a:extLst>
                  <a:ext uri="{FF2B5EF4-FFF2-40B4-BE49-F238E27FC236}">
                    <a16:creationId xmlns:a16="http://schemas.microsoft.com/office/drawing/2014/main" id="{53125C6B-8B11-42C4-BD9F-C60873E7F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958" y="2102972"/>
                <a:ext cx="152197" cy="70076"/>
              </a:xfrm>
              <a:custGeom>
                <a:avLst/>
                <a:gdLst>
                  <a:gd name="T0" fmla="*/ 0 w 129"/>
                  <a:gd name="T1" fmla="*/ 7 h 60"/>
                  <a:gd name="T2" fmla="*/ 129 w 129"/>
                  <a:gd name="T3" fmla="*/ 39 h 60"/>
                  <a:gd name="T4" fmla="*/ 0 w 129"/>
                  <a:gd name="T5" fmla="*/ 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" h="60">
                    <a:moveTo>
                      <a:pt x="0" y="7"/>
                    </a:moveTo>
                    <a:cubicBezTo>
                      <a:pt x="53" y="60"/>
                      <a:pt x="106" y="36"/>
                      <a:pt x="129" y="39"/>
                    </a:cubicBezTo>
                    <a:cubicBezTo>
                      <a:pt x="76" y="0"/>
                      <a:pt x="39" y="2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Freeform 535">
                <a:extLst>
                  <a:ext uri="{FF2B5EF4-FFF2-40B4-BE49-F238E27FC236}">
                    <a16:creationId xmlns:a16="http://schemas.microsoft.com/office/drawing/2014/main" id="{3FC41BD0-DCF2-49B7-82C4-5295FE89C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6642" y="2052605"/>
                <a:ext cx="141247" cy="66792"/>
              </a:xfrm>
              <a:custGeom>
                <a:avLst/>
                <a:gdLst>
                  <a:gd name="T0" fmla="*/ 0 w 120"/>
                  <a:gd name="T1" fmla="*/ 1 h 57"/>
                  <a:gd name="T2" fmla="*/ 120 w 120"/>
                  <a:gd name="T3" fmla="*/ 52 h 57"/>
                  <a:gd name="T4" fmla="*/ 0 w 120"/>
                  <a:gd name="T5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57">
                    <a:moveTo>
                      <a:pt x="0" y="1"/>
                    </a:moveTo>
                    <a:cubicBezTo>
                      <a:pt x="37" y="57"/>
                      <a:pt x="98" y="47"/>
                      <a:pt x="120" y="52"/>
                    </a:cubicBezTo>
                    <a:cubicBezTo>
                      <a:pt x="60" y="0"/>
                      <a:pt x="40" y="2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Freeform 536">
                <a:extLst>
                  <a:ext uri="{FF2B5EF4-FFF2-40B4-BE49-F238E27FC236}">
                    <a16:creationId xmlns:a16="http://schemas.microsoft.com/office/drawing/2014/main" id="{99871B6A-DDAE-4108-A712-C0B249005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7370" y="1986909"/>
                <a:ext cx="125918" cy="79931"/>
              </a:xfrm>
              <a:custGeom>
                <a:avLst/>
                <a:gdLst>
                  <a:gd name="T0" fmla="*/ 0 w 107"/>
                  <a:gd name="T1" fmla="*/ 0 h 68"/>
                  <a:gd name="T2" fmla="*/ 107 w 107"/>
                  <a:gd name="T3" fmla="*/ 68 h 68"/>
                  <a:gd name="T4" fmla="*/ 0 w 107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68">
                    <a:moveTo>
                      <a:pt x="0" y="0"/>
                    </a:moveTo>
                    <a:cubicBezTo>
                      <a:pt x="29" y="64"/>
                      <a:pt x="87" y="60"/>
                      <a:pt x="107" y="68"/>
                    </a:cubicBezTo>
                    <a:cubicBezTo>
                      <a:pt x="57" y="8"/>
                      <a:pt x="35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Freeform 537">
                <a:extLst>
                  <a:ext uri="{FF2B5EF4-FFF2-40B4-BE49-F238E27FC236}">
                    <a16:creationId xmlns:a16="http://schemas.microsoft.com/office/drawing/2014/main" id="{D49ECF31-79F6-4047-AA81-086E7A4CF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912453"/>
                <a:ext cx="110589" cy="97450"/>
              </a:xfrm>
              <a:custGeom>
                <a:avLst/>
                <a:gdLst>
                  <a:gd name="T0" fmla="*/ 0 w 94"/>
                  <a:gd name="T1" fmla="*/ 0 h 83"/>
                  <a:gd name="T2" fmla="*/ 94 w 94"/>
                  <a:gd name="T3" fmla="*/ 83 h 83"/>
                  <a:gd name="T4" fmla="*/ 0 w 94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83">
                    <a:moveTo>
                      <a:pt x="0" y="0"/>
                    </a:moveTo>
                    <a:cubicBezTo>
                      <a:pt x="20" y="67"/>
                      <a:pt x="83" y="75"/>
                      <a:pt x="94" y="83"/>
                    </a:cubicBezTo>
                    <a:cubicBezTo>
                      <a:pt x="65" y="24"/>
                      <a:pt x="2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Freeform 538">
                <a:extLst>
                  <a:ext uri="{FF2B5EF4-FFF2-40B4-BE49-F238E27FC236}">
                    <a16:creationId xmlns:a16="http://schemas.microsoft.com/office/drawing/2014/main" id="{15339A68-A28A-47B3-A6C9-B93278B77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2768" y="1834713"/>
                <a:ext cx="93070" cy="109494"/>
              </a:xfrm>
              <a:custGeom>
                <a:avLst/>
                <a:gdLst>
                  <a:gd name="T0" fmla="*/ 0 w 79"/>
                  <a:gd name="T1" fmla="*/ 0 h 93"/>
                  <a:gd name="T2" fmla="*/ 79 w 79"/>
                  <a:gd name="T3" fmla="*/ 93 h 93"/>
                  <a:gd name="T4" fmla="*/ 0 w 79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93">
                    <a:moveTo>
                      <a:pt x="0" y="0"/>
                    </a:moveTo>
                    <a:cubicBezTo>
                      <a:pt x="8" y="67"/>
                      <a:pt x="68" y="82"/>
                      <a:pt x="79" y="93"/>
                    </a:cubicBezTo>
                    <a:cubicBezTo>
                      <a:pt x="59" y="30"/>
                      <a:pt x="22" y="2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Freeform 539">
                <a:extLst>
                  <a:ext uri="{FF2B5EF4-FFF2-40B4-BE49-F238E27FC236}">
                    <a16:creationId xmlns:a16="http://schemas.microsoft.com/office/drawing/2014/main" id="{A18D7DDE-577F-4C95-A6C2-770F30184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3059" y="1754782"/>
                <a:ext cx="79931" cy="117159"/>
              </a:xfrm>
              <a:custGeom>
                <a:avLst/>
                <a:gdLst>
                  <a:gd name="T0" fmla="*/ 3 w 68"/>
                  <a:gd name="T1" fmla="*/ 0 h 100"/>
                  <a:gd name="T2" fmla="*/ 68 w 68"/>
                  <a:gd name="T3" fmla="*/ 100 h 100"/>
                  <a:gd name="T4" fmla="*/ 3 w 68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0">
                    <a:moveTo>
                      <a:pt x="3" y="0"/>
                    </a:moveTo>
                    <a:cubicBezTo>
                      <a:pt x="0" y="62"/>
                      <a:pt x="62" y="91"/>
                      <a:pt x="68" y="100"/>
                    </a:cubicBezTo>
                    <a:cubicBezTo>
                      <a:pt x="61" y="41"/>
                      <a:pt x="17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Freeform 540">
                <a:extLst>
                  <a:ext uri="{FF2B5EF4-FFF2-40B4-BE49-F238E27FC236}">
                    <a16:creationId xmlns:a16="http://schemas.microsoft.com/office/drawing/2014/main" id="{1D2C35FB-2679-471A-9EC7-11805ED75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2110" y="1674852"/>
                <a:ext cx="70076" cy="122633"/>
              </a:xfrm>
              <a:custGeom>
                <a:avLst/>
                <a:gdLst>
                  <a:gd name="T0" fmla="*/ 8 w 59"/>
                  <a:gd name="T1" fmla="*/ 0 h 104"/>
                  <a:gd name="T2" fmla="*/ 59 w 59"/>
                  <a:gd name="T3" fmla="*/ 104 h 104"/>
                  <a:gd name="T4" fmla="*/ 8 w 5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04">
                    <a:moveTo>
                      <a:pt x="8" y="0"/>
                    </a:moveTo>
                    <a:cubicBezTo>
                      <a:pt x="0" y="61"/>
                      <a:pt x="53" y="92"/>
                      <a:pt x="59" y="104"/>
                    </a:cubicBezTo>
                    <a:cubicBezTo>
                      <a:pt x="56" y="39"/>
                      <a:pt x="25" y="3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Freeform 541">
                <a:extLst>
                  <a:ext uri="{FF2B5EF4-FFF2-40B4-BE49-F238E27FC236}">
                    <a16:creationId xmlns:a16="http://schemas.microsoft.com/office/drawing/2014/main" id="{F307AD23-974C-4380-A2B2-BBCAB498D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7730" y="1593826"/>
                <a:ext cx="72266" cy="125918"/>
              </a:xfrm>
              <a:custGeom>
                <a:avLst/>
                <a:gdLst>
                  <a:gd name="T0" fmla="*/ 16 w 61"/>
                  <a:gd name="T1" fmla="*/ 0 h 107"/>
                  <a:gd name="T2" fmla="*/ 54 w 61"/>
                  <a:gd name="T3" fmla="*/ 107 h 107"/>
                  <a:gd name="T4" fmla="*/ 16 w 61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07">
                    <a:moveTo>
                      <a:pt x="16" y="0"/>
                    </a:moveTo>
                    <a:cubicBezTo>
                      <a:pt x="0" y="59"/>
                      <a:pt x="51" y="98"/>
                      <a:pt x="54" y="107"/>
                    </a:cubicBezTo>
                    <a:cubicBezTo>
                      <a:pt x="61" y="50"/>
                      <a:pt x="30" y="28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Freeform 542">
                <a:extLst>
                  <a:ext uri="{FF2B5EF4-FFF2-40B4-BE49-F238E27FC236}">
                    <a16:creationId xmlns:a16="http://schemas.microsoft.com/office/drawing/2014/main" id="{A8644A1E-092E-4319-9E3D-8ACFEE508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5395" y="1513896"/>
                <a:ext cx="72266" cy="128108"/>
              </a:xfrm>
              <a:custGeom>
                <a:avLst/>
                <a:gdLst>
                  <a:gd name="T0" fmla="*/ 24 w 62"/>
                  <a:gd name="T1" fmla="*/ 0 h 109"/>
                  <a:gd name="T2" fmla="*/ 48 w 62"/>
                  <a:gd name="T3" fmla="*/ 109 h 109"/>
                  <a:gd name="T4" fmla="*/ 24 w 62"/>
                  <a:gd name="T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09">
                    <a:moveTo>
                      <a:pt x="24" y="0"/>
                    </a:moveTo>
                    <a:cubicBezTo>
                      <a:pt x="0" y="50"/>
                      <a:pt x="47" y="102"/>
                      <a:pt x="48" y="109"/>
                    </a:cubicBezTo>
                    <a:cubicBezTo>
                      <a:pt x="62" y="56"/>
                      <a:pt x="34" y="26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Freeform 543">
                <a:extLst>
                  <a:ext uri="{FF2B5EF4-FFF2-40B4-BE49-F238E27FC236}">
                    <a16:creationId xmlns:a16="http://schemas.microsoft.com/office/drawing/2014/main" id="{C95D311E-4780-40CC-8137-EA1CACAE2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0509" y="1276294"/>
                <a:ext cx="137962" cy="233222"/>
              </a:xfrm>
              <a:custGeom>
                <a:avLst/>
                <a:gdLst>
                  <a:gd name="T0" fmla="*/ 114 w 117"/>
                  <a:gd name="T1" fmla="*/ 0 h 198"/>
                  <a:gd name="T2" fmla="*/ 0 w 117"/>
                  <a:gd name="T3" fmla="*/ 197 h 198"/>
                  <a:gd name="T4" fmla="*/ 4 w 117"/>
                  <a:gd name="T5" fmla="*/ 198 h 198"/>
                  <a:gd name="T6" fmla="*/ 117 w 117"/>
                  <a:gd name="T7" fmla="*/ 3 h 198"/>
                  <a:gd name="T8" fmla="*/ 114 w 11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98">
                    <a:moveTo>
                      <a:pt x="114" y="0"/>
                    </a:moveTo>
                    <a:cubicBezTo>
                      <a:pt x="70" y="46"/>
                      <a:pt x="25" y="118"/>
                      <a:pt x="0" y="197"/>
                    </a:cubicBezTo>
                    <a:cubicBezTo>
                      <a:pt x="4" y="198"/>
                      <a:pt x="4" y="198"/>
                      <a:pt x="4" y="198"/>
                    </a:cubicBezTo>
                    <a:cubicBezTo>
                      <a:pt x="28" y="120"/>
                      <a:pt x="73" y="48"/>
                      <a:pt x="117" y="3"/>
                    </a:cubicBezTo>
                    <a:lnTo>
                      <a:pt x="1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Freeform 544">
                <a:extLst>
                  <a:ext uri="{FF2B5EF4-FFF2-40B4-BE49-F238E27FC236}">
                    <a16:creationId xmlns:a16="http://schemas.microsoft.com/office/drawing/2014/main" id="{AE7D33A2-FDBC-4303-AC3C-748122F1D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2186" y="1269725"/>
                <a:ext cx="144532" cy="273734"/>
              </a:xfrm>
              <a:custGeom>
                <a:avLst/>
                <a:gdLst>
                  <a:gd name="T0" fmla="*/ 120 w 123"/>
                  <a:gd name="T1" fmla="*/ 0 h 233"/>
                  <a:gd name="T2" fmla="*/ 0 w 123"/>
                  <a:gd name="T3" fmla="*/ 233 h 233"/>
                  <a:gd name="T4" fmla="*/ 4 w 123"/>
                  <a:gd name="T5" fmla="*/ 233 h 233"/>
                  <a:gd name="T6" fmla="*/ 123 w 123"/>
                  <a:gd name="T7" fmla="*/ 2 h 233"/>
                  <a:gd name="T8" fmla="*/ 120 w 123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33">
                    <a:moveTo>
                      <a:pt x="120" y="0"/>
                    </a:moveTo>
                    <a:cubicBezTo>
                      <a:pt x="67" y="58"/>
                      <a:pt x="21" y="141"/>
                      <a:pt x="0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24" y="143"/>
                      <a:pt x="70" y="60"/>
                      <a:pt x="123" y="2"/>
                    </a:cubicBez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Freeform 545">
                <a:extLst>
                  <a:ext uri="{FF2B5EF4-FFF2-40B4-BE49-F238E27FC236}">
                    <a16:creationId xmlns:a16="http://schemas.microsoft.com/office/drawing/2014/main" id="{DB6E2AF1-296E-4328-BF60-18C812C96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6857" y="1222642"/>
                <a:ext cx="166431" cy="271545"/>
              </a:xfrm>
              <a:custGeom>
                <a:avLst/>
                <a:gdLst>
                  <a:gd name="T0" fmla="*/ 139 w 142"/>
                  <a:gd name="T1" fmla="*/ 0 h 231"/>
                  <a:gd name="T2" fmla="*/ 0 w 142"/>
                  <a:gd name="T3" fmla="*/ 230 h 231"/>
                  <a:gd name="T4" fmla="*/ 4 w 142"/>
                  <a:gd name="T5" fmla="*/ 231 h 231"/>
                  <a:gd name="T6" fmla="*/ 142 w 142"/>
                  <a:gd name="T7" fmla="*/ 2 h 231"/>
                  <a:gd name="T8" fmla="*/ 139 w 142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31">
                    <a:moveTo>
                      <a:pt x="139" y="0"/>
                    </a:moveTo>
                    <a:cubicBezTo>
                      <a:pt x="90" y="44"/>
                      <a:pt x="31" y="132"/>
                      <a:pt x="0" y="230"/>
                    </a:cubicBezTo>
                    <a:cubicBezTo>
                      <a:pt x="4" y="231"/>
                      <a:pt x="4" y="231"/>
                      <a:pt x="4" y="231"/>
                    </a:cubicBezTo>
                    <a:cubicBezTo>
                      <a:pt x="33" y="135"/>
                      <a:pt x="92" y="47"/>
                      <a:pt x="142" y="2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20" name="组合 319">
              <a:extLst>
                <a:ext uri="{FF2B5EF4-FFF2-40B4-BE49-F238E27FC236}">
                  <a16:creationId xmlns:a16="http://schemas.microsoft.com/office/drawing/2014/main" id="{FE1AE6DF-A41E-44FD-945E-B7DD333D7683}"/>
                </a:ext>
              </a:extLst>
            </p:cNvPr>
            <p:cNvGrpSpPr/>
            <p:nvPr/>
          </p:nvGrpSpPr>
          <p:grpSpPr>
            <a:xfrm flipH="1">
              <a:off x="7043806" y="1140241"/>
              <a:ext cx="1006034" cy="1711542"/>
              <a:chOff x="9127730" y="1222642"/>
              <a:chExt cx="601121" cy="1022673"/>
            </a:xfrm>
            <a:gradFill>
              <a:gsLst>
                <a:gs pos="0">
                  <a:schemeClr val="accent1"/>
                </a:gs>
                <a:gs pos="52000">
                  <a:schemeClr val="accent4"/>
                </a:gs>
                <a:gs pos="90000">
                  <a:schemeClr val="accent2"/>
                </a:gs>
              </a:gsLst>
              <a:lin ang="2700000" scaled="1"/>
            </a:gradFill>
          </p:grpSpPr>
          <p:sp>
            <p:nvSpPr>
              <p:cNvPr id="321" name="Freeform 519">
                <a:extLst>
                  <a:ext uri="{FF2B5EF4-FFF2-40B4-BE49-F238E27FC236}">
                    <a16:creationId xmlns:a16="http://schemas.microsoft.com/office/drawing/2014/main" id="{DB4BD3EE-B2F5-4DE8-A326-9C71DD3DB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9357" y="2111732"/>
                <a:ext cx="109494" cy="73361"/>
              </a:xfrm>
              <a:custGeom>
                <a:avLst/>
                <a:gdLst>
                  <a:gd name="T0" fmla="*/ 0 w 93"/>
                  <a:gd name="T1" fmla="*/ 6 h 62"/>
                  <a:gd name="T2" fmla="*/ 93 w 93"/>
                  <a:gd name="T3" fmla="*/ 62 h 62"/>
                  <a:gd name="T4" fmla="*/ 0 w 93"/>
                  <a:gd name="T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62">
                    <a:moveTo>
                      <a:pt x="0" y="6"/>
                    </a:moveTo>
                    <a:cubicBezTo>
                      <a:pt x="54" y="0"/>
                      <a:pt x="75" y="57"/>
                      <a:pt x="93" y="62"/>
                    </a:cubicBezTo>
                    <a:cubicBezTo>
                      <a:pt x="35" y="57"/>
                      <a:pt x="7" y="3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Freeform 520">
                <a:extLst>
                  <a:ext uri="{FF2B5EF4-FFF2-40B4-BE49-F238E27FC236}">
                    <a16:creationId xmlns:a16="http://schemas.microsoft.com/office/drawing/2014/main" id="{85AD19A2-26A7-42FF-B63A-DD550BA7C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186" y="2101878"/>
                <a:ext cx="99640" cy="77741"/>
              </a:xfrm>
              <a:custGeom>
                <a:avLst/>
                <a:gdLst>
                  <a:gd name="T0" fmla="*/ 0 w 85"/>
                  <a:gd name="T1" fmla="*/ 2 h 66"/>
                  <a:gd name="T2" fmla="*/ 85 w 85"/>
                  <a:gd name="T3" fmla="*/ 66 h 66"/>
                  <a:gd name="T4" fmla="*/ 0 w 85"/>
                  <a:gd name="T5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66">
                    <a:moveTo>
                      <a:pt x="0" y="2"/>
                    </a:moveTo>
                    <a:cubicBezTo>
                      <a:pt x="50" y="0"/>
                      <a:pt x="69" y="60"/>
                      <a:pt x="85" y="66"/>
                    </a:cubicBezTo>
                    <a:cubicBezTo>
                      <a:pt x="26" y="57"/>
                      <a:pt x="4" y="2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Freeform 521">
                <a:extLst>
                  <a:ext uri="{FF2B5EF4-FFF2-40B4-BE49-F238E27FC236}">
                    <a16:creationId xmlns:a16="http://schemas.microsoft.com/office/drawing/2014/main" id="{C15ECF83-AD89-469D-BCE7-DA60BB7B9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0300" y="2077789"/>
                <a:ext cx="88690" cy="87595"/>
              </a:xfrm>
              <a:custGeom>
                <a:avLst/>
                <a:gdLst>
                  <a:gd name="T0" fmla="*/ 0 w 75"/>
                  <a:gd name="T1" fmla="*/ 0 h 74"/>
                  <a:gd name="T2" fmla="*/ 75 w 75"/>
                  <a:gd name="T3" fmla="*/ 74 h 74"/>
                  <a:gd name="T4" fmla="*/ 0 w 75"/>
                  <a:gd name="T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74">
                    <a:moveTo>
                      <a:pt x="0" y="0"/>
                    </a:moveTo>
                    <a:cubicBezTo>
                      <a:pt x="49" y="8"/>
                      <a:pt x="60" y="66"/>
                      <a:pt x="75" y="74"/>
                    </a:cubicBezTo>
                    <a:cubicBezTo>
                      <a:pt x="25" y="62"/>
                      <a:pt x="0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Freeform 522">
                <a:extLst>
                  <a:ext uri="{FF2B5EF4-FFF2-40B4-BE49-F238E27FC236}">
                    <a16:creationId xmlns:a16="http://schemas.microsoft.com/office/drawing/2014/main" id="{11C19C05-D5EA-4329-A471-D06705CFD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4604" y="2042751"/>
                <a:ext cx="77741" cy="98544"/>
              </a:xfrm>
              <a:custGeom>
                <a:avLst/>
                <a:gdLst>
                  <a:gd name="T0" fmla="*/ 4 w 66"/>
                  <a:gd name="T1" fmla="*/ 0 h 84"/>
                  <a:gd name="T2" fmla="*/ 66 w 66"/>
                  <a:gd name="T3" fmla="*/ 84 h 84"/>
                  <a:gd name="T4" fmla="*/ 4 w 66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84">
                    <a:moveTo>
                      <a:pt x="4" y="0"/>
                    </a:moveTo>
                    <a:cubicBezTo>
                      <a:pt x="48" y="15"/>
                      <a:pt x="53" y="74"/>
                      <a:pt x="66" y="84"/>
                    </a:cubicBezTo>
                    <a:cubicBezTo>
                      <a:pt x="16" y="64"/>
                      <a:pt x="0" y="2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Freeform 523">
                <a:extLst>
                  <a:ext uri="{FF2B5EF4-FFF2-40B4-BE49-F238E27FC236}">
                    <a16:creationId xmlns:a16="http://schemas.microsoft.com/office/drawing/2014/main" id="{DE810BD7-687C-4A6A-AD7D-BB3108B43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2193" y="1996764"/>
                <a:ext cx="68981" cy="109494"/>
              </a:xfrm>
              <a:custGeom>
                <a:avLst/>
                <a:gdLst>
                  <a:gd name="T0" fmla="*/ 11 w 58"/>
                  <a:gd name="T1" fmla="*/ 0 h 93"/>
                  <a:gd name="T2" fmla="*/ 58 w 58"/>
                  <a:gd name="T3" fmla="*/ 93 h 93"/>
                  <a:gd name="T4" fmla="*/ 11 w 58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93">
                    <a:moveTo>
                      <a:pt x="11" y="0"/>
                    </a:moveTo>
                    <a:cubicBezTo>
                      <a:pt x="46" y="20"/>
                      <a:pt x="52" y="88"/>
                      <a:pt x="58" y="93"/>
                    </a:cubicBezTo>
                    <a:cubicBezTo>
                      <a:pt x="24" y="77"/>
                      <a:pt x="0" y="37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Freeform 524">
                <a:extLst>
                  <a:ext uri="{FF2B5EF4-FFF2-40B4-BE49-F238E27FC236}">
                    <a16:creationId xmlns:a16="http://schemas.microsoft.com/office/drawing/2014/main" id="{586BE11C-3F72-44CF-9FF7-22F7162CB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300" y="1943111"/>
                <a:ext cx="54747" cy="116063"/>
              </a:xfrm>
              <a:custGeom>
                <a:avLst/>
                <a:gdLst>
                  <a:gd name="T0" fmla="*/ 11 w 46"/>
                  <a:gd name="T1" fmla="*/ 0 h 99"/>
                  <a:gd name="T2" fmla="*/ 41 w 46"/>
                  <a:gd name="T3" fmla="*/ 99 h 99"/>
                  <a:gd name="T4" fmla="*/ 11 w 46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99">
                    <a:moveTo>
                      <a:pt x="11" y="0"/>
                    </a:moveTo>
                    <a:cubicBezTo>
                      <a:pt x="46" y="29"/>
                      <a:pt x="32" y="86"/>
                      <a:pt x="41" y="99"/>
                    </a:cubicBezTo>
                    <a:cubicBezTo>
                      <a:pt x="1" y="71"/>
                      <a:pt x="0" y="2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Freeform 525">
                <a:extLst>
                  <a:ext uri="{FF2B5EF4-FFF2-40B4-BE49-F238E27FC236}">
                    <a16:creationId xmlns:a16="http://schemas.microsoft.com/office/drawing/2014/main" id="{20EC692E-001D-4445-8B93-17C3383FB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5692" y="1880700"/>
                <a:ext cx="54747" cy="121538"/>
              </a:xfrm>
              <a:custGeom>
                <a:avLst/>
                <a:gdLst>
                  <a:gd name="T0" fmla="*/ 19 w 47"/>
                  <a:gd name="T1" fmla="*/ 0 h 103"/>
                  <a:gd name="T2" fmla="*/ 31 w 47"/>
                  <a:gd name="T3" fmla="*/ 103 h 103"/>
                  <a:gd name="T4" fmla="*/ 19 w 47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03">
                    <a:moveTo>
                      <a:pt x="19" y="0"/>
                    </a:moveTo>
                    <a:cubicBezTo>
                      <a:pt x="47" y="36"/>
                      <a:pt x="25" y="89"/>
                      <a:pt x="31" y="103"/>
                    </a:cubicBezTo>
                    <a:cubicBezTo>
                      <a:pt x="1" y="71"/>
                      <a:pt x="0" y="29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Freeform 526">
                <a:extLst>
                  <a:ext uri="{FF2B5EF4-FFF2-40B4-BE49-F238E27FC236}">
                    <a16:creationId xmlns:a16="http://schemas.microsoft.com/office/drawing/2014/main" id="{FAACBA73-3D42-4788-8CBF-B4AE3D44A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844" y="1812814"/>
                <a:ext cx="56937" cy="121538"/>
              </a:xfrm>
              <a:custGeom>
                <a:avLst/>
                <a:gdLst>
                  <a:gd name="T0" fmla="*/ 26 w 49"/>
                  <a:gd name="T1" fmla="*/ 0 h 104"/>
                  <a:gd name="T2" fmla="*/ 22 w 49"/>
                  <a:gd name="T3" fmla="*/ 104 h 104"/>
                  <a:gd name="T4" fmla="*/ 26 w 4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04">
                    <a:moveTo>
                      <a:pt x="26" y="0"/>
                    </a:moveTo>
                    <a:cubicBezTo>
                      <a:pt x="49" y="46"/>
                      <a:pt x="18" y="90"/>
                      <a:pt x="22" y="104"/>
                    </a:cubicBezTo>
                    <a:cubicBezTo>
                      <a:pt x="0" y="72"/>
                      <a:pt x="0" y="32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Freeform 527">
                <a:extLst>
                  <a:ext uri="{FF2B5EF4-FFF2-40B4-BE49-F238E27FC236}">
                    <a16:creationId xmlns:a16="http://schemas.microsoft.com/office/drawing/2014/main" id="{9F68D2B2-6252-47E6-B95C-FFB475A74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4376" y="1741643"/>
                <a:ext cx="63506" cy="121538"/>
              </a:xfrm>
              <a:custGeom>
                <a:avLst/>
                <a:gdLst>
                  <a:gd name="T0" fmla="*/ 38 w 54"/>
                  <a:gd name="T1" fmla="*/ 0 h 103"/>
                  <a:gd name="T2" fmla="*/ 20 w 54"/>
                  <a:gd name="T3" fmla="*/ 103 h 103"/>
                  <a:gd name="T4" fmla="*/ 38 w 54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103">
                    <a:moveTo>
                      <a:pt x="38" y="0"/>
                    </a:moveTo>
                    <a:cubicBezTo>
                      <a:pt x="54" y="46"/>
                      <a:pt x="19" y="89"/>
                      <a:pt x="20" y="103"/>
                    </a:cubicBezTo>
                    <a:cubicBezTo>
                      <a:pt x="0" y="66"/>
                      <a:pt x="11" y="27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Freeform 528">
                <a:extLst>
                  <a:ext uri="{FF2B5EF4-FFF2-40B4-BE49-F238E27FC236}">
                    <a16:creationId xmlns:a16="http://schemas.microsoft.com/office/drawing/2014/main" id="{F9781D92-BF25-4D59-B30E-D391F5D36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522" y="1670472"/>
                <a:ext cx="60222" cy="116063"/>
              </a:xfrm>
              <a:custGeom>
                <a:avLst/>
                <a:gdLst>
                  <a:gd name="T0" fmla="*/ 42 w 51"/>
                  <a:gd name="T1" fmla="*/ 0 h 99"/>
                  <a:gd name="T2" fmla="*/ 11 w 51"/>
                  <a:gd name="T3" fmla="*/ 99 h 99"/>
                  <a:gd name="T4" fmla="*/ 42 w 51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9">
                    <a:moveTo>
                      <a:pt x="42" y="0"/>
                    </a:moveTo>
                    <a:cubicBezTo>
                      <a:pt x="51" y="36"/>
                      <a:pt x="12" y="95"/>
                      <a:pt x="11" y="99"/>
                    </a:cubicBezTo>
                    <a:cubicBezTo>
                      <a:pt x="0" y="67"/>
                      <a:pt x="4" y="33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Freeform 529">
                <a:extLst>
                  <a:ext uri="{FF2B5EF4-FFF2-40B4-BE49-F238E27FC236}">
                    <a16:creationId xmlns:a16="http://schemas.microsoft.com/office/drawing/2014/main" id="{6C69B99E-F92A-477B-B1CD-8A3E96D6A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598206"/>
                <a:ext cx="63506" cy="110589"/>
              </a:xfrm>
              <a:custGeom>
                <a:avLst/>
                <a:gdLst>
                  <a:gd name="T0" fmla="*/ 52 w 54"/>
                  <a:gd name="T1" fmla="*/ 0 h 94"/>
                  <a:gd name="T2" fmla="*/ 9 w 54"/>
                  <a:gd name="T3" fmla="*/ 94 h 94"/>
                  <a:gd name="T4" fmla="*/ 52 w 54"/>
                  <a:gd name="T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4">
                    <a:moveTo>
                      <a:pt x="52" y="0"/>
                    </a:moveTo>
                    <a:cubicBezTo>
                      <a:pt x="54" y="48"/>
                      <a:pt x="11" y="81"/>
                      <a:pt x="9" y="94"/>
                    </a:cubicBezTo>
                    <a:cubicBezTo>
                      <a:pt x="0" y="61"/>
                      <a:pt x="9" y="29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Freeform 530">
                <a:extLst>
                  <a:ext uri="{FF2B5EF4-FFF2-40B4-BE49-F238E27FC236}">
                    <a16:creationId xmlns:a16="http://schemas.microsoft.com/office/drawing/2014/main" id="{B203FC7A-6E31-4FB5-8A22-226804F0D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236" y="1529225"/>
                <a:ext cx="74456" cy="101830"/>
              </a:xfrm>
              <a:custGeom>
                <a:avLst/>
                <a:gdLst>
                  <a:gd name="T0" fmla="*/ 63 w 63"/>
                  <a:gd name="T1" fmla="*/ 0 h 87"/>
                  <a:gd name="T2" fmla="*/ 8 w 63"/>
                  <a:gd name="T3" fmla="*/ 87 h 87"/>
                  <a:gd name="T4" fmla="*/ 63 w 63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87">
                    <a:moveTo>
                      <a:pt x="63" y="0"/>
                    </a:moveTo>
                    <a:cubicBezTo>
                      <a:pt x="59" y="44"/>
                      <a:pt x="11" y="75"/>
                      <a:pt x="8" y="87"/>
                    </a:cubicBezTo>
                    <a:cubicBezTo>
                      <a:pt x="0" y="39"/>
                      <a:pt x="32" y="1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Freeform 531">
                <a:extLst>
                  <a:ext uri="{FF2B5EF4-FFF2-40B4-BE49-F238E27FC236}">
                    <a16:creationId xmlns:a16="http://schemas.microsoft.com/office/drawing/2014/main" id="{646B3141-F0E0-4FCF-884D-042F45425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11" y="2169764"/>
                <a:ext cx="159861" cy="75551"/>
              </a:xfrm>
              <a:custGeom>
                <a:avLst/>
                <a:gdLst>
                  <a:gd name="T0" fmla="*/ 0 w 136"/>
                  <a:gd name="T1" fmla="*/ 37 h 64"/>
                  <a:gd name="T2" fmla="*/ 136 w 136"/>
                  <a:gd name="T3" fmla="*/ 19 h 64"/>
                  <a:gd name="T4" fmla="*/ 0 w 136"/>
                  <a:gd name="T5" fmla="*/ 3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4">
                    <a:moveTo>
                      <a:pt x="0" y="37"/>
                    </a:moveTo>
                    <a:cubicBezTo>
                      <a:pt x="68" y="64"/>
                      <a:pt x="104" y="27"/>
                      <a:pt x="136" y="19"/>
                    </a:cubicBezTo>
                    <a:cubicBezTo>
                      <a:pt x="70" y="0"/>
                      <a:pt x="50" y="35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Freeform 532">
                <a:extLst>
                  <a:ext uri="{FF2B5EF4-FFF2-40B4-BE49-F238E27FC236}">
                    <a16:creationId xmlns:a16="http://schemas.microsoft.com/office/drawing/2014/main" id="{2C5D2C15-78C9-4E61-9F6B-A34AED8E2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5775" y="2157719"/>
                <a:ext cx="159861" cy="74456"/>
              </a:xfrm>
              <a:custGeom>
                <a:avLst/>
                <a:gdLst>
                  <a:gd name="T0" fmla="*/ 0 w 136"/>
                  <a:gd name="T1" fmla="*/ 28 h 63"/>
                  <a:gd name="T2" fmla="*/ 136 w 136"/>
                  <a:gd name="T3" fmla="*/ 24 h 63"/>
                  <a:gd name="T4" fmla="*/ 0 w 136"/>
                  <a:gd name="T5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3">
                    <a:moveTo>
                      <a:pt x="0" y="28"/>
                    </a:moveTo>
                    <a:cubicBezTo>
                      <a:pt x="67" y="63"/>
                      <a:pt x="106" y="28"/>
                      <a:pt x="136" y="24"/>
                    </a:cubicBezTo>
                    <a:cubicBezTo>
                      <a:pt x="72" y="0"/>
                      <a:pt x="49" y="31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Freeform 533">
                <a:extLst>
                  <a:ext uri="{FF2B5EF4-FFF2-40B4-BE49-F238E27FC236}">
                    <a16:creationId xmlns:a16="http://schemas.microsoft.com/office/drawing/2014/main" id="{943D9D7A-D51A-4F3B-B44E-E32AE8328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9129" y="2134726"/>
                <a:ext cx="157671" cy="75551"/>
              </a:xfrm>
              <a:custGeom>
                <a:avLst/>
                <a:gdLst>
                  <a:gd name="T0" fmla="*/ 0 w 134"/>
                  <a:gd name="T1" fmla="*/ 19 h 64"/>
                  <a:gd name="T2" fmla="*/ 134 w 134"/>
                  <a:gd name="T3" fmla="*/ 32 h 64"/>
                  <a:gd name="T4" fmla="*/ 0 w 134"/>
                  <a:gd name="T5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64">
                    <a:moveTo>
                      <a:pt x="0" y="19"/>
                    </a:moveTo>
                    <a:cubicBezTo>
                      <a:pt x="60" y="64"/>
                      <a:pt x="106" y="33"/>
                      <a:pt x="134" y="32"/>
                    </a:cubicBezTo>
                    <a:cubicBezTo>
                      <a:pt x="69" y="0"/>
                      <a:pt x="48" y="3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Freeform 534">
                <a:extLst>
                  <a:ext uri="{FF2B5EF4-FFF2-40B4-BE49-F238E27FC236}">
                    <a16:creationId xmlns:a16="http://schemas.microsoft.com/office/drawing/2014/main" id="{E13BBE52-4679-448C-A64C-31AD940BF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958" y="2102972"/>
                <a:ext cx="152197" cy="70076"/>
              </a:xfrm>
              <a:custGeom>
                <a:avLst/>
                <a:gdLst>
                  <a:gd name="T0" fmla="*/ 0 w 129"/>
                  <a:gd name="T1" fmla="*/ 7 h 60"/>
                  <a:gd name="T2" fmla="*/ 129 w 129"/>
                  <a:gd name="T3" fmla="*/ 39 h 60"/>
                  <a:gd name="T4" fmla="*/ 0 w 129"/>
                  <a:gd name="T5" fmla="*/ 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" h="60">
                    <a:moveTo>
                      <a:pt x="0" y="7"/>
                    </a:moveTo>
                    <a:cubicBezTo>
                      <a:pt x="53" y="60"/>
                      <a:pt x="106" y="36"/>
                      <a:pt x="129" y="39"/>
                    </a:cubicBezTo>
                    <a:cubicBezTo>
                      <a:pt x="76" y="0"/>
                      <a:pt x="39" y="2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Freeform 535">
                <a:extLst>
                  <a:ext uri="{FF2B5EF4-FFF2-40B4-BE49-F238E27FC236}">
                    <a16:creationId xmlns:a16="http://schemas.microsoft.com/office/drawing/2014/main" id="{E6EEDD85-614A-4F0B-9348-ADF6CA85F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6642" y="2052605"/>
                <a:ext cx="141247" cy="66792"/>
              </a:xfrm>
              <a:custGeom>
                <a:avLst/>
                <a:gdLst>
                  <a:gd name="T0" fmla="*/ 0 w 120"/>
                  <a:gd name="T1" fmla="*/ 1 h 57"/>
                  <a:gd name="T2" fmla="*/ 120 w 120"/>
                  <a:gd name="T3" fmla="*/ 52 h 57"/>
                  <a:gd name="T4" fmla="*/ 0 w 120"/>
                  <a:gd name="T5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57">
                    <a:moveTo>
                      <a:pt x="0" y="1"/>
                    </a:moveTo>
                    <a:cubicBezTo>
                      <a:pt x="37" y="57"/>
                      <a:pt x="98" y="47"/>
                      <a:pt x="120" y="52"/>
                    </a:cubicBezTo>
                    <a:cubicBezTo>
                      <a:pt x="60" y="0"/>
                      <a:pt x="40" y="2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Freeform 536">
                <a:extLst>
                  <a:ext uri="{FF2B5EF4-FFF2-40B4-BE49-F238E27FC236}">
                    <a16:creationId xmlns:a16="http://schemas.microsoft.com/office/drawing/2014/main" id="{79A01128-6A4F-42CE-9A84-A04028954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7370" y="1986909"/>
                <a:ext cx="125918" cy="79931"/>
              </a:xfrm>
              <a:custGeom>
                <a:avLst/>
                <a:gdLst>
                  <a:gd name="T0" fmla="*/ 0 w 107"/>
                  <a:gd name="T1" fmla="*/ 0 h 68"/>
                  <a:gd name="T2" fmla="*/ 107 w 107"/>
                  <a:gd name="T3" fmla="*/ 68 h 68"/>
                  <a:gd name="T4" fmla="*/ 0 w 107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68">
                    <a:moveTo>
                      <a:pt x="0" y="0"/>
                    </a:moveTo>
                    <a:cubicBezTo>
                      <a:pt x="29" y="64"/>
                      <a:pt x="87" y="60"/>
                      <a:pt x="107" y="68"/>
                    </a:cubicBezTo>
                    <a:cubicBezTo>
                      <a:pt x="57" y="8"/>
                      <a:pt x="35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Freeform 537">
                <a:extLst>
                  <a:ext uri="{FF2B5EF4-FFF2-40B4-BE49-F238E27FC236}">
                    <a16:creationId xmlns:a16="http://schemas.microsoft.com/office/drawing/2014/main" id="{F3CBF3D3-C666-4643-BD7E-51D7D640D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912453"/>
                <a:ext cx="110589" cy="97450"/>
              </a:xfrm>
              <a:custGeom>
                <a:avLst/>
                <a:gdLst>
                  <a:gd name="T0" fmla="*/ 0 w 94"/>
                  <a:gd name="T1" fmla="*/ 0 h 83"/>
                  <a:gd name="T2" fmla="*/ 94 w 94"/>
                  <a:gd name="T3" fmla="*/ 83 h 83"/>
                  <a:gd name="T4" fmla="*/ 0 w 94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83">
                    <a:moveTo>
                      <a:pt x="0" y="0"/>
                    </a:moveTo>
                    <a:cubicBezTo>
                      <a:pt x="20" y="67"/>
                      <a:pt x="83" y="75"/>
                      <a:pt x="94" y="83"/>
                    </a:cubicBezTo>
                    <a:cubicBezTo>
                      <a:pt x="65" y="24"/>
                      <a:pt x="2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Freeform 538">
                <a:extLst>
                  <a:ext uri="{FF2B5EF4-FFF2-40B4-BE49-F238E27FC236}">
                    <a16:creationId xmlns:a16="http://schemas.microsoft.com/office/drawing/2014/main" id="{398DAD57-7CAB-40A8-84E3-91D1EAFDF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2768" y="1834713"/>
                <a:ext cx="93070" cy="109494"/>
              </a:xfrm>
              <a:custGeom>
                <a:avLst/>
                <a:gdLst>
                  <a:gd name="T0" fmla="*/ 0 w 79"/>
                  <a:gd name="T1" fmla="*/ 0 h 93"/>
                  <a:gd name="T2" fmla="*/ 79 w 79"/>
                  <a:gd name="T3" fmla="*/ 93 h 93"/>
                  <a:gd name="T4" fmla="*/ 0 w 79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93">
                    <a:moveTo>
                      <a:pt x="0" y="0"/>
                    </a:moveTo>
                    <a:cubicBezTo>
                      <a:pt x="8" y="67"/>
                      <a:pt x="68" y="82"/>
                      <a:pt x="79" y="93"/>
                    </a:cubicBezTo>
                    <a:cubicBezTo>
                      <a:pt x="59" y="30"/>
                      <a:pt x="22" y="2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Freeform 539">
                <a:extLst>
                  <a:ext uri="{FF2B5EF4-FFF2-40B4-BE49-F238E27FC236}">
                    <a16:creationId xmlns:a16="http://schemas.microsoft.com/office/drawing/2014/main" id="{C247B91D-3A18-4633-A025-ED79ED9F7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3059" y="1754782"/>
                <a:ext cx="79931" cy="117159"/>
              </a:xfrm>
              <a:custGeom>
                <a:avLst/>
                <a:gdLst>
                  <a:gd name="T0" fmla="*/ 3 w 68"/>
                  <a:gd name="T1" fmla="*/ 0 h 100"/>
                  <a:gd name="T2" fmla="*/ 68 w 68"/>
                  <a:gd name="T3" fmla="*/ 100 h 100"/>
                  <a:gd name="T4" fmla="*/ 3 w 68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0">
                    <a:moveTo>
                      <a:pt x="3" y="0"/>
                    </a:moveTo>
                    <a:cubicBezTo>
                      <a:pt x="0" y="62"/>
                      <a:pt x="62" y="91"/>
                      <a:pt x="68" y="100"/>
                    </a:cubicBezTo>
                    <a:cubicBezTo>
                      <a:pt x="61" y="41"/>
                      <a:pt x="17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Freeform 540">
                <a:extLst>
                  <a:ext uri="{FF2B5EF4-FFF2-40B4-BE49-F238E27FC236}">
                    <a16:creationId xmlns:a16="http://schemas.microsoft.com/office/drawing/2014/main" id="{6D3C699A-E98C-4A1E-8A87-A0C738B92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2110" y="1674852"/>
                <a:ext cx="70076" cy="122633"/>
              </a:xfrm>
              <a:custGeom>
                <a:avLst/>
                <a:gdLst>
                  <a:gd name="T0" fmla="*/ 8 w 59"/>
                  <a:gd name="T1" fmla="*/ 0 h 104"/>
                  <a:gd name="T2" fmla="*/ 59 w 59"/>
                  <a:gd name="T3" fmla="*/ 104 h 104"/>
                  <a:gd name="T4" fmla="*/ 8 w 5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04">
                    <a:moveTo>
                      <a:pt x="8" y="0"/>
                    </a:moveTo>
                    <a:cubicBezTo>
                      <a:pt x="0" y="61"/>
                      <a:pt x="53" y="92"/>
                      <a:pt x="59" y="104"/>
                    </a:cubicBezTo>
                    <a:cubicBezTo>
                      <a:pt x="56" y="39"/>
                      <a:pt x="25" y="3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541">
                <a:extLst>
                  <a:ext uri="{FF2B5EF4-FFF2-40B4-BE49-F238E27FC236}">
                    <a16:creationId xmlns:a16="http://schemas.microsoft.com/office/drawing/2014/main" id="{F641E638-5077-4908-990E-8222377CA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7730" y="1593826"/>
                <a:ext cx="72266" cy="125918"/>
              </a:xfrm>
              <a:custGeom>
                <a:avLst/>
                <a:gdLst>
                  <a:gd name="T0" fmla="*/ 16 w 61"/>
                  <a:gd name="T1" fmla="*/ 0 h 107"/>
                  <a:gd name="T2" fmla="*/ 54 w 61"/>
                  <a:gd name="T3" fmla="*/ 107 h 107"/>
                  <a:gd name="T4" fmla="*/ 16 w 61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07">
                    <a:moveTo>
                      <a:pt x="16" y="0"/>
                    </a:moveTo>
                    <a:cubicBezTo>
                      <a:pt x="0" y="59"/>
                      <a:pt x="51" y="98"/>
                      <a:pt x="54" y="107"/>
                    </a:cubicBezTo>
                    <a:cubicBezTo>
                      <a:pt x="61" y="50"/>
                      <a:pt x="30" y="28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542">
                <a:extLst>
                  <a:ext uri="{FF2B5EF4-FFF2-40B4-BE49-F238E27FC236}">
                    <a16:creationId xmlns:a16="http://schemas.microsoft.com/office/drawing/2014/main" id="{92A7972B-F170-4108-8F03-E9C37AA21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5395" y="1513896"/>
                <a:ext cx="72266" cy="128108"/>
              </a:xfrm>
              <a:custGeom>
                <a:avLst/>
                <a:gdLst>
                  <a:gd name="T0" fmla="*/ 24 w 62"/>
                  <a:gd name="T1" fmla="*/ 0 h 109"/>
                  <a:gd name="T2" fmla="*/ 48 w 62"/>
                  <a:gd name="T3" fmla="*/ 109 h 109"/>
                  <a:gd name="T4" fmla="*/ 24 w 62"/>
                  <a:gd name="T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09">
                    <a:moveTo>
                      <a:pt x="24" y="0"/>
                    </a:moveTo>
                    <a:cubicBezTo>
                      <a:pt x="0" y="50"/>
                      <a:pt x="47" y="102"/>
                      <a:pt x="48" y="109"/>
                    </a:cubicBezTo>
                    <a:cubicBezTo>
                      <a:pt x="62" y="56"/>
                      <a:pt x="34" y="26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Freeform 543">
                <a:extLst>
                  <a:ext uri="{FF2B5EF4-FFF2-40B4-BE49-F238E27FC236}">
                    <a16:creationId xmlns:a16="http://schemas.microsoft.com/office/drawing/2014/main" id="{103E1B96-61C7-4A3F-825D-329D7A3F4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0509" y="1276294"/>
                <a:ext cx="137962" cy="233222"/>
              </a:xfrm>
              <a:custGeom>
                <a:avLst/>
                <a:gdLst>
                  <a:gd name="T0" fmla="*/ 114 w 117"/>
                  <a:gd name="T1" fmla="*/ 0 h 198"/>
                  <a:gd name="T2" fmla="*/ 0 w 117"/>
                  <a:gd name="T3" fmla="*/ 197 h 198"/>
                  <a:gd name="T4" fmla="*/ 4 w 117"/>
                  <a:gd name="T5" fmla="*/ 198 h 198"/>
                  <a:gd name="T6" fmla="*/ 117 w 117"/>
                  <a:gd name="T7" fmla="*/ 3 h 198"/>
                  <a:gd name="T8" fmla="*/ 114 w 11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98">
                    <a:moveTo>
                      <a:pt x="114" y="0"/>
                    </a:moveTo>
                    <a:cubicBezTo>
                      <a:pt x="70" y="46"/>
                      <a:pt x="25" y="118"/>
                      <a:pt x="0" y="197"/>
                    </a:cubicBezTo>
                    <a:cubicBezTo>
                      <a:pt x="4" y="198"/>
                      <a:pt x="4" y="198"/>
                      <a:pt x="4" y="198"/>
                    </a:cubicBezTo>
                    <a:cubicBezTo>
                      <a:pt x="28" y="120"/>
                      <a:pt x="73" y="48"/>
                      <a:pt x="117" y="3"/>
                    </a:cubicBezTo>
                    <a:lnTo>
                      <a:pt x="1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Freeform 544">
                <a:extLst>
                  <a:ext uri="{FF2B5EF4-FFF2-40B4-BE49-F238E27FC236}">
                    <a16:creationId xmlns:a16="http://schemas.microsoft.com/office/drawing/2014/main" id="{7DC993EB-D0D0-49FA-B281-D6729BD41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2186" y="1269725"/>
                <a:ext cx="144532" cy="273734"/>
              </a:xfrm>
              <a:custGeom>
                <a:avLst/>
                <a:gdLst>
                  <a:gd name="T0" fmla="*/ 120 w 123"/>
                  <a:gd name="T1" fmla="*/ 0 h 233"/>
                  <a:gd name="T2" fmla="*/ 0 w 123"/>
                  <a:gd name="T3" fmla="*/ 233 h 233"/>
                  <a:gd name="T4" fmla="*/ 4 w 123"/>
                  <a:gd name="T5" fmla="*/ 233 h 233"/>
                  <a:gd name="T6" fmla="*/ 123 w 123"/>
                  <a:gd name="T7" fmla="*/ 2 h 233"/>
                  <a:gd name="T8" fmla="*/ 120 w 123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33">
                    <a:moveTo>
                      <a:pt x="120" y="0"/>
                    </a:moveTo>
                    <a:cubicBezTo>
                      <a:pt x="67" y="58"/>
                      <a:pt x="21" y="141"/>
                      <a:pt x="0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24" y="143"/>
                      <a:pt x="70" y="60"/>
                      <a:pt x="123" y="2"/>
                    </a:cubicBez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Freeform 545">
                <a:extLst>
                  <a:ext uri="{FF2B5EF4-FFF2-40B4-BE49-F238E27FC236}">
                    <a16:creationId xmlns:a16="http://schemas.microsoft.com/office/drawing/2014/main" id="{5F7AE12D-6A79-4BAC-B0B9-06B072079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6857" y="1222642"/>
                <a:ext cx="166431" cy="271545"/>
              </a:xfrm>
              <a:custGeom>
                <a:avLst/>
                <a:gdLst>
                  <a:gd name="T0" fmla="*/ 139 w 142"/>
                  <a:gd name="T1" fmla="*/ 0 h 231"/>
                  <a:gd name="T2" fmla="*/ 0 w 142"/>
                  <a:gd name="T3" fmla="*/ 230 h 231"/>
                  <a:gd name="T4" fmla="*/ 4 w 142"/>
                  <a:gd name="T5" fmla="*/ 231 h 231"/>
                  <a:gd name="T6" fmla="*/ 142 w 142"/>
                  <a:gd name="T7" fmla="*/ 2 h 231"/>
                  <a:gd name="T8" fmla="*/ 139 w 142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31">
                    <a:moveTo>
                      <a:pt x="139" y="0"/>
                    </a:moveTo>
                    <a:cubicBezTo>
                      <a:pt x="90" y="44"/>
                      <a:pt x="31" y="132"/>
                      <a:pt x="0" y="230"/>
                    </a:cubicBezTo>
                    <a:cubicBezTo>
                      <a:pt x="4" y="231"/>
                      <a:pt x="4" y="231"/>
                      <a:pt x="4" y="231"/>
                    </a:cubicBezTo>
                    <a:cubicBezTo>
                      <a:pt x="33" y="135"/>
                      <a:pt x="92" y="47"/>
                      <a:pt x="142" y="2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2" name="组合 431">
            <a:extLst>
              <a:ext uri="{FF2B5EF4-FFF2-40B4-BE49-F238E27FC236}">
                <a16:creationId xmlns:a16="http://schemas.microsoft.com/office/drawing/2014/main" id="{49FB44D1-79E4-4CEF-95DC-4590D5E745FC}"/>
              </a:ext>
            </a:extLst>
          </p:cNvPr>
          <p:cNvGrpSpPr/>
          <p:nvPr/>
        </p:nvGrpSpPr>
        <p:grpSpPr>
          <a:xfrm>
            <a:off x="7499163" y="3988734"/>
            <a:ext cx="3273044" cy="1422584"/>
            <a:chOff x="4111974" y="1140241"/>
            <a:chExt cx="3937866" cy="1711542"/>
          </a:xfrm>
        </p:grpSpPr>
        <p:grpSp>
          <p:nvGrpSpPr>
            <p:cNvPr id="433" name="组合 432">
              <a:extLst>
                <a:ext uri="{FF2B5EF4-FFF2-40B4-BE49-F238E27FC236}">
                  <a16:creationId xmlns:a16="http://schemas.microsoft.com/office/drawing/2014/main" id="{D6091171-809B-472D-929F-EEEB1C51D5ED}"/>
                </a:ext>
              </a:extLst>
            </p:cNvPr>
            <p:cNvGrpSpPr/>
            <p:nvPr/>
          </p:nvGrpSpPr>
          <p:grpSpPr>
            <a:xfrm>
              <a:off x="4111974" y="1140241"/>
              <a:ext cx="1006034" cy="1711542"/>
              <a:chOff x="9127730" y="1222642"/>
              <a:chExt cx="601121" cy="1022673"/>
            </a:xfrm>
            <a:gradFill>
              <a:gsLst>
                <a:gs pos="0">
                  <a:schemeClr val="accent1"/>
                </a:gs>
                <a:gs pos="52000">
                  <a:schemeClr val="accent4"/>
                </a:gs>
                <a:gs pos="90000">
                  <a:schemeClr val="accent2"/>
                </a:gs>
              </a:gsLst>
              <a:lin ang="2700000" scaled="1"/>
            </a:gradFill>
          </p:grpSpPr>
          <p:sp>
            <p:nvSpPr>
              <p:cNvPr id="462" name="Freeform 519">
                <a:extLst>
                  <a:ext uri="{FF2B5EF4-FFF2-40B4-BE49-F238E27FC236}">
                    <a16:creationId xmlns:a16="http://schemas.microsoft.com/office/drawing/2014/main" id="{10BBC12C-C346-48F3-8141-8B11AAA7F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9357" y="2111732"/>
                <a:ext cx="109494" cy="73361"/>
              </a:xfrm>
              <a:custGeom>
                <a:avLst/>
                <a:gdLst>
                  <a:gd name="T0" fmla="*/ 0 w 93"/>
                  <a:gd name="T1" fmla="*/ 6 h 62"/>
                  <a:gd name="T2" fmla="*/ 93 w 93"/>
                  <a:gd name="T3" fmla="*/ 62 h 62"/>
                  <a:gd name="T4" fmla="*/ 0 w 93"/>
                  <a:gd name="T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62">
                    <a:moveTo>
                      <a:pt x="0" y="6"/>
                    </a:moveTo>
                    <a:cubicBezTo>
                      <a:pt x="54" y="0"/>
                      <a:pt x="75" y="57"/>
                      <a:pt x="93" y="62"/>
                    </a:cubicBezTo>
                    <a:cubicBezTo>
                      <a:pt x="35" y="57"/>
                      <a:pt x="7" y="3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3" name="Freeform 520">
                <a:extLst>
                  <a:ext uri="{FF2B5EF4-FFF2-40B4-BE49-F238E27FC236}">
                    <a16:creationId xmlns:a16="http://schemas.microsoft.com/office/drawing/2014/main" id="{8A9ED675-AD09-450D-882B-4780FB415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186" y="2101878"/>
                <a:ext cx="99640" cy="77741"/>
              </a:xfrm>
              <a:custGeom>
                <a:avLst/>
                <a:gdLst>
                  <a:gd name="T0" fmla="*/ 0 w 85"/>
                  <a:gd name="T1" fmla="*/ 2 h 66"/>
                  <a:gd name="T2" fmla="*/ 85 w 85"/>
                  <a:gd name="T3" fmla="*/ 66 h 66"/>
                  <a:gd name="T4" fmla="*/ 0 w 85"/>
                  <a:gd name="T5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66">
                    <a:moveTo>
                      <a:pt x="0" y="2"/>
                    </a:moveTo>
                    <a:cubicBezTo>
                      <a:pt x="50" y="0"/>
                      <a:pt x="69" y="60"/>
                      <a:pt x="85" y="66"/>
                    </a:cubicBezTo>
                    <a:cubicBezTo>
                      <a:pt x="26" y="57"/>
                      <a:pt x="4" y="2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4" name="Freeform 521">
                <a:extLst>
                  <a:ext uri="{FF2B5EF4-FFF2-40B4-BE49-F238E27FC236}">
                    <a16:creationId xmlns:a16="http://schemas.microsoft.com/office/drawing/2014/main" id="{E93A08AD-C56A-4D93-B7CE-4C3FB801D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0300" y="2077789"/>
                <a:ext cx="88690" cy="87595"/>
              </a:xfrm>
              <a:custGeom>
                <a:avLst/>
                <a:gdLst>
                  <a:gd name="T0" fmla="*/ 0 w 75"/>
                  <a:gd name="T1" fmla="*/ 0 h 74"/>
                  <a:gd name="T2" fmla="*/ 75 w 75"/>
                  <a:gd name="T3" fmla="*/ 74 h 74"/>
                  <a:gd name="T4" fmla="*/ 0 w 75"/>
                  <a:gd name="T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74">
                    <a:moveTo>
                      <a:pt x="0" y="0"/>
                    </a:moveTo>
                    <a:cubicBezTo>
                      <a:pt x="49" y="8"/>
                      <a:pt x="60" y="66"/>
                      <a:pt x="75" y="74"/>
                    </a:cubicBezTo>
                    <a:cubicBezTo>
                      <a:pt x="25" y="62"/>
                      <a:pt x="0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5" name="Freeform 522">
                <a:extLst>
                  <a:ext uri="{FF2B5EF4-FFF2-40B4-BE49-F238E27FC236}">
                    <a16:creationId xmlns:a16="http://schemas.microsoft.com/office/drawing/2014/main" id="{022C741A-657D-4008-8ECB-3B81DB8A3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4604" y="2042751"/>
                <a:ext cx="77741" cy="98544"/>
              </a:xfrm>
              <a:custGeom>
                <a:avLst/>
                <a:gdLst>
                  <a:gd name="T0" fmla="*/ 4 w 66"/>
                  <a:gd name="T1" fmla="*/ 0 h 84"/>
                  <a:gd name="T2" fmla="*/ 66 w 66"/>
                  <a:gd name="T3" fmla="*/ 84 h 84"/>
                  <a:gd name="T4" fmla="*/ 4 w 66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84">
                    <a:moveTo>
                      <a:pt x="4" y="0"/>
                    </a:moveTo>
                    <a:cubicBezTo>
                      <a:pt x="48" y="15"/>
                      <a:pt x="53" y="74"/>
                      <a:pt x="66" y="84"/>
                    </a:cubicBezTo>
                    <a:cubicBezTo>
                      <a:pt x="16" y="64"/>
                      <a:pt x="0" y="2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6" name="Freeform 523">
                <a:extLst>
                  <a:ext uri="{FF2B5EF4-FFF2-40B4-BE49-F238E27FC236}">
                    <a16:creationId xmlns:a16="http://schemas.microsoft.com/office/drawing/2014/main" id="{2C5BFEB4-E27F-425C-905D-AEB4DCA3B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2193" y="1996764"/>
                <a:ext cx="68981" cy="109494"/>
              </a:xfrm>
              <a:custGeom>
                <a:avLst/>
                <a:gdLst>
                  <a:gd name="T0" fmla="*/ 11 w 58"/>
                  <a:gd name="T1" fmla="*/ 0 h 93"/>
                  <a:gd name="T2" fmla="*/ 58 w 58"/>
                  <a:gd name="T3" fmla="*/ 93 h 93"/>
                  <a:gd name="T4" fmla="*/ 11 w 58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93">
                    <a:moveTo>
                      <a:pt x="11" y="0"/>
                    </a:moveTo>
                    <a:cubicBezTo>
                      <a:pt x="46" y="20"/>
                      <a:pt x="52" y="88"/>
                      <a:pt x="58" y="93"/>
                    </a:cubicBezTo>
                    <a:cubicBezTo>
                      <a:pt x="24" y="77"/>
                      <a:pt x="0" y="37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7" name="Freeform 524">
                <a:extLst>
                  <a:ext uri="{FF2B5EF4-FFF2-40B4-BE49-F238E27FC236}">
                    <a16:creationId xmlns:a16="http://schemas.microsoft.com/office/drawing/2014/main" id="{D6FCCA1C-502E-4666-B4BC-FA51EB164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300" y="1943111"/>
                <a:ext cx="54747" cy="116063"/>
              </a:xfrm>
              <a:custGeom>
                <a:avLst/>
                <a:gdLst>
                  <a:gd name="T0" fmla="*/ 11 w 46"/>
                  <a:gd name="T1" fmla="*/ 0 h 99"/>
                  <a:gd name="T2" fmla="*/ 41 w 46"/>
                  <a:gd name="T3" fmla="*/ 99 h 99"/>
                  <a:gd name="T4" fmla="*/ 11 w 46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99">
                    <a:moveTo>
                      <a:pt x="11" y="0"/>
                    </a:moveTo>
                    <a:cubicBezTo>
                      <a:pt x="46" y="29"/>
                      <a:pt x="32" y="86"/>
                      <a:pt x="41" y="99"/>
                    </a:cubicBezTo>
                    <a:cubicBezTo>
                      <a:pt x="1" y="71"/>
                      <a:pt x="0" y="2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8" name="Freeform 525">
                <a:extLst>
                  <a:ext uri="{FF2B5EF4-FFF2-40B4-BE49-F238E27FC236}">
                    <a16:creationId xmlns:a16="http://schemas.microsoft.com/office/drawing/2014/main" id="{B4E1F493-CF67-43AE-886A-8649FB298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5692" y="1880700"/>
                <a:ext cx="54747" cy="121538"/>
              </a:xfrm>
              <a:custGeom>
                <a:avLst/>
                <a:gdLst>
                  <a:gd name="T0" fmla="*/ 19 w 47"/>
                  <a:gd name="T1" fmla="*/ 0 h 103"/>
                  <a:gd name="T2" fmla="*/ 31 w 47"/>
                  <a:gd name="T3" fmla="*/ 103 h 103"/>
                  <a:gd name="T4" fmla="*/ 19 w 47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03">
                    <a:moveTo>
                      <a:pt x="19" y="0"/>
                    </a:moveTo>
                    <a:cubicBezTo>
                      <a:pt x="47" y="36"/>
                      <a:pt x="25" y="89"/>
                      <a:pt x="31" y="103"/>
                    </a:cubicBezTo>
                    <a:cubicBezTo>
                      <a:pt x="1" y="71"/>
                      <a:pt x="0" y="29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9" name="Freeform 526">
                <a:extLst>
                  <a:ext uri="{FF2B5EF4-FFF2-40B4-BE49-F238E27FC236}">
                    <a16:creationId xmlns:a16="http://schemas.microsoft.com/office/drawing/2014/main" id="{BF8DB8E2-9D46-43C9-B8C4-E4F1BCCFA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844" y="1812814"/>
                <a:ext cx="56937" cy="121538"/>
              </a:xfrm>
              <a:custGeom>
                <a:avLst/>
                <a:gdLst>
                  <a:gd name="T0" fmla="*/ 26 w 49"/>
                  <a:gd name="T1" fmla="*/ 0 h 104"/>
                  <a:gd name="T2" fmla="*/ 22 w 49"/>
                  <a:gd name="T3" fmla="*/ 104 h 104"/>
                  <a:gd name="T4" fmla="*/ 26 w 4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04">
                    <a:moveTo>
                      <a:pt x="26" y="0"/>
                    </a:moveTo>
                    <a:cubicBezTo>
                      <a:pt x="49" y="46"/>
                      <a:pt x="18" y="90"/>
                      <a:pt x="22" y="104"/>
                    </a:cubicBezTo>
                    <a:cubicBezTo>
                      <a:pt x="0" y="72"/>
                      <a:pt x="0" y="32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0" name="Freeform 527">
                <a:extLst>
                  <a:ext uri="{FF2B5EF4-FFF2-40B4-BE49-F238E27FC236}">
                    <a16:creationId xmlns:a16="http://schemas.microsoft.com/office/drawing/2014/main" id="{513A2EBF-3A33-4CB9-84A0-0358EC306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4376" y="1741643"/>
                <a:ext cx="63506" cy="121538"/>
              </a:xfrm>
              <a:custGeom>
                <a:avLst/>
                <a:gdLst>
                  <a:gd name="T0" fmla="*/ 38 w 54"/>
                  <a:gd name="T1" fmla="*/ 0 h 103"/>
                  <a:gd name="T2" fmla="*/ 20 w 54"/>
                  <a:gd name="T3" fmla="*/ 103 h 103"/>
                  <a:gd name="T4" fmla="*/ 38 w 54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103">
                    <a:moveTo>
                      <a:pt x="38" y="0"/>
                    </a:moveTo>
                    <a:cubicBezTo>
                      <a:pt x="54" y="46"/>
                      <a:pt x="19" y="89"/>
                      <a:pt x="20" y="103"/>
                    </a:cubicBezTo>
                    <a:cubicBezTo>
                      <a:pt x="0" y="66"/>
                      <a:pt x="11" y="27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1" name="Freeform 528">
                <a:extLst>
                  <a:ext uri="{FF2B5EF4-FFF2-40B4-BE49-F238E27FC236}">
                    <a16:creationId xmlns:a16="http://schemas.microsoft.com/office/drawing/2014/main" id="{E6C737E1-4F75-46D6-A006-89106C8CD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522" y="1670472"/>
                <a:ext cx="60222" cy="116063"/>
              </a:xfrm>
              <a:custGeom>
                <a:avLst/>
                <a:gdLst>
                  <a:gd name="T0" fmla="*/ 42 w 51"/>
                  <a:gd name="T1" fmla="*/ 0 h 99"/>
                  <a:gd name="T2" fmla="*/ 11 w 51"/>
                  <a:gd name="T3" fmla="*/ 99 h 99"/>
                  <a:gd name="T4" fmla="*/ 42 w 51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9">
                    <a:moveTo>
                      <a:pt x="42" y="0"/>
                    </a:moveTo>
                    <a:cubicBezTo>
                      <a:pt x="51" y="36"/>
                      <a:pt x="12" y="95"/>
                      <a:pt x="11" y="99"/>
                    </a:cubicBezTo>
                    <a:cubicBezTo>
                      <a:pt x="0" y="67"/>
                      <a:pt x="4" y="33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2" name="Freeform 529">
                <a:extLst>
                  <a:ext uri="{FF2B5EF4-FFF2-40B4-BE49-F238E27FC236}">
                    <a16:creationId xmlns:a16="http://schemas.microsoft.com/office/drawing/2014/main" id="{2AAB13A9-7D87-4349-9255-E7EC628CE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598206"/>
                <a:ext cx="63506" cy="110589"/>
              </a:xfrm>
              <a:custGeom>
                <a:avLst/>
                <a:gdLst>
                  <a:gd name="T0" fmla="*/ 52 w 54"/>
                  <a:gd name="T1" fmla="*/ 0 h 94"/>
                  <a:gd name="T2" fmla="*/ 9 w 54"/>
                  <a:gd name="T3" fmla="*/ 94 h 94"/>
                  <a:gd name="T4" fmla="*/ 52 w 54"/>
                  <a:gd name="T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4">
                    <a:moveTo>
                      <a:pt x="52" y="0"/>
                    </a:moveTo>
                    <a:cubicBezTo>
                      <a:pt x="54" y="48"/>
                      <a:pt x="11" y="81"/>
                      <a:pt x="9" y="94"/>
                    </a:cubicBezTo>
                    <a:cubicBezTo>
                      <a:pt x="0" y="61"/>
                      <a:pt x="9" y="29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3" name="Freeform 530">
                <a:extLst>
                  <a:ext uri="{FF2B5EF4-FFF2-40B4-BE49-F238E27FC236}">
                    <a16:creationId xmlns:a16="http://schemas.microsoft.com/office/drawing/2014/main" id="{3B648D6C-6ECC-440D-8EB8-FF02AFA01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236" y="1529225"/>
                <a:ext cx="74456" cy="101830"/>
              </a:xfrm>
              <a:custGeom>
                <a:avLst/>
                <a:gdLst>
                  <a:gd name="T0" fmla="*/ 63 w 63"/>
                  <a:gd name="T1" fmla="*/ 0 h 87"/>
                  <a:gd name="T2" fmla="*/ 8 w 63"/>
                  <a:gd name="T3" fmla="*/ 87 h 87"/>
                  <a:gd name="T4" fmla="*/ 63 w 63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87">
                    <a:moveTo>
                      <a:pt x="63" y="0"/>
                    </a:moveTo>
                    <a:cubicBezTo>
                      <a:pt x="59" y="44"/>
                      <a:pt x="11" y="75"/>
                      <a:pt x="8" y="87"/>
                    </a:cubicBezTo>
                    <a:cubicBezTo>
                      <a:pt x="0" y="39"/>
                      <a:pt x="32" y="1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4" name="Freeform 531">
                <a:extLst>
                  <a:ext uri="{FF2B5EF4-FFF2-40B4-BE49-F238E27FC236}">
                    <a16:creationId xmlns:a16="http://schemas.microsoft.com/office/drawing/2014/main" id="{2237AAAB-65C4-490C-8CA2-2AE79C568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11" y="2169764"/>
                <a:ext cx="159861" cy="75551"/>
              </a:xfrm>
              <a:custGeom>
                <a:avLst/>
                <a:gdLst>
                  <a:gd name="T0" fmla="*/ 0 w 136"/>
                  <a:gd name="T1" fmla="*/ 37 h 64"/>
                  <a:gd name="T2" fmla="*/ 136 w 136"/>
                  <a:gd name="T3" fmla="*/ 19 h 64"/>
                  <a:gd name="T4" fmla="*/ 0 w 136"/>
                  <a:gd name="T5" fmla="*/ 3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4">
                    <a:moveTo>
                      <a:pt x="0" y="37"/>
                    </a:moveTo>
                    <a:cubicBezTo>
                      <a:pt x="68" y="64"/>
                      <a:pt x="104" y="27"/>
                      <a:pt x="136" y="19"/>
                    </a:cubicBezTo>
                    <a:cubicBezTo>
                      <a:pt x="70" y="0"/>
                      <a:pt x="50" y="35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5" name="Freeform 532">
                <a:extLst>
                  <a:ext uri="{FF2B5EF4-FFF2-40B4-BE49-F238E27FC236}">
                    <a16:creationId xmlns:a16="http://schemas.microsoft.com/office/drawing/2014/main" id="{5ED65221-D88A-4DBE-9E6E-72537EFD8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5775" y="2157719"/>
                <a:ext cx="159861" cy="74456"/>
              </a:xfrm>
              <a:custGeom>
                <a:avLst/>
                <a:gdLst>
                  <a:gd name="T0" fmla="*/ 0 w 136"/>
                  <a:gd name="T1" fmla="*/ 28 h 63"/>
                  <a:gd name="T2" fmla="*/ 136 w 136"/>
                  <a:gd name="T3" fmla="*/ 24 h 63"/>
                  <a:gd name="T4" fmla="*/ 0 w 136"/>
                  <a:gd name="T5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3">
                    <a:moveTo>
                      <a:pt x="0" y="28"/>
                    </a:moveTo>
                    <a:cubicBezTo>
                      <a:pt x="67" y="63"/>
                      <a:pt x="106" y="28"/>
                      <a:pt x="136" y="24"/>
                    </a:cubicBezTo>
                    <a:cubicBezTo>
                      <a:pt x="72" y="0"/>
                      <a:pt x="49" y="31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6" name="Freeform 533">
                <a:extLst>
                  <a:ext uri="{FF2B5EF4-FFF2-40B4-BE49-F238E27FC236}">
                    <a16:creationId xmlns:a16="http://schemas.microsoft.com/office/drawing/2014/main" id="{288E764B-93CF-460D-8D9A-D3A864406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9129" y="2134726"/>
                <a:ext cx="157671" cy="75551"/>
              </a:xfrm>
              <a:custGeom>
                <a:avLst/>
                <a:gdLst>
                  <a:gd name="T0" fmla="*/ 0 w 134"/>
                  <a:gd name="T1" fmla="*/ 19 h 64"/>
                  <a:gd name="T2" fmla="*/ 134 w 134"/>
                  <a:gd name="T3" fmla="*/ 32 h 64"/>
                  <a:gd name="T4" fmla="*/ 0 w 134"/>
                  <a:gd name="T5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64">
                    <a:moveTo>
                      <a:pt x="0" y="19"/>
                    </a:moveTo>
                    <a:cubicBezTo>
                      <a:pt x="60" y="64"/>
                      <a:pt x="106" y="33"/>
                      <a:pt x="134" y="32"/>
                    </a:cubicBezTo>
                    <a:cubicBezTo>
                      <a:pt x="69" y="0"/>
                      <a:pt x="48" y="3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7" name="Freeform 534">
                <a:extLst>
                  <a:ext uri="{FF2B5EF4-FFF2-40B4-BE49-F238E27FC236}">
                    <a16:creationId xmlns:a16="http://schemas.microsoft.com/office/drawing/2014/main" id="{583CE69F-26C9-4D74-9BF2-E6A25358E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958" y="2102972"/>
                <a:ext cx="152197" cy="70076"/>
              </a:xfrm>
              <a:custGeom>
                <a:avLst/>
                <a:gdLst>
                  <a:gd name="T0" fmla="*/ 0 w 129"/>
                  <a:gd name="T1" fmla="*/ 7 h 60"/>
                  <a:gd name="T2" fmla="*/ 129 w 129"/>
                  <a:gd name="T3" fmla="*/ 39 h 60"/>
                  <a:gd name="T4" fmla="*/ 0 w 129"/>
                  <a:gd name="T5" fmla="*/ 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" h="60">
                    <a:moveTo>
                      <a:pt x="0" y="7"/>
                    </a:moveTo>
                    <a:cubicBezTo>
                      <a:pt x="53" y="60"/>
                      <a:pt x="106" y="36"/>
                      <a:pt x="129" y="39"/>
                    </a:cubicBezTo>
                    <a:cubicBezTo>
                      <a:pt x="76" y="0"/>
                      <a:pt x="39" y="2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8" name="Freeform 535">
                <a:extLst>
                  <a:ext uri="{FF2B5EF4-FFF2-40B4-BE49-F238E27FC236}">
                    <a16:creationId xmlns:a16="http://schemas.microsoft.com/office/drawing/2014/main" id="{B5B5DF80-6277-43AF-918E-08F07DBC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6642" y="2052605"/>
                <a:ext cx="141247" cy="66792"/>
              </a:xfrm>
              <a:custGeom>
                <a:avLst/>
                <a:gdLst>
                  <a:gd name="T0" fmla="*/ 0 w 120"/>
                  <a:gd name="T1" fmla="*/ 1 h 57"/>
                  <a:gd name="T2" fmla="*/ 120 w 120"/>
                  <a:gd name="T3" fmla="*/ 52 h 57"/>
                  <a:gd name="T4" fmla="*/ 0 w 120"/>
                  <a:gd name="T5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57">
                    <a:moveTo>
                      <a:pt x="0" y="1"/>
                    </a:moveTo>
                    <a:cubicBezTo>
                      <a:pt x="37" y="57"/>
                      <a:pt x="98" y="47"/>
                      <a:pt x="120" y="52"/>
                    </a:cubicBezTo>
                    <a:cubicBezTo>
                      <a:pt x="60" y="0"/>
                      <a:pt x="40" y="2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9" name="Freeform 536">
                <a:extLst>
                  <a:ext uri="{FF2B5EF4-FFF2-40B4-BE49-F238E27FC236}">
                    <a16:creationId xmlns:a16="http://schemas.microsoft.com/office/drawing/2014/main" id="{07F2AC32-978D-4946-B6BF-D218B7065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7370" y="1986909"/>
                <a:ext cx="125918" cy="79931"/>
              </a:xfrm>
              <a:custGeom>
                <a:avLst/>
                <a:gdLst>
                  <a:gd name="T0" fmla="*/ 0 w 107"/>
                  <a:gd name="T1" fmla="*/ 0 h 68"/>
                  <a:gd name="T2" fmla="*/ 107 w 107"/>
                  <a:gd name="T3" fmla="*/ 68 h 68"/>
                  <a:gd name="T4" fmla="*/ 0 w 107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68">
                    <a:moveTo>
                      <a:pt x="0" y="0"/>
                    </a:moveTo>
                    <a:cubicBezTo>
                      <a:pt x="29" y="64"/>
                      <a:pt x="87" y="60"/>
                      <a:pt x="107" y="68"/>
                    </a:cubicBezTo>
                    <a:cubicBezTo>
                      <a:pt x="57" y="8"/>
                      <a:pt x="35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0" name="Freeform 537">
                <a:extLst>
                  <a:ext uri="{FF2B5EF4-FFF2-40B4-BE49-F238E27FC236}">
                    <a16:creationId xmlns:a16="http://schemas.microsoft.com/office/drawing/2014/main" id="{DCB44540-82C2-4C9A-9816-F4C5B767C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912453"/>
                <a:ext cx="110589" cy="97450"/>
              </a:xfrm>
              <a:custGeom>
                <a:avLst/>
                <a:gdLst>
                  <a:gd name="T0" fmla="*/ 0 w 94"/>
                  <a:gd name="T1" fmla="*/ 0 h 83"/>
                  <a:gd name="T2" fmla="*/ 94 w 94"/>
                  <a:gd name="T3" fmla="*/ 83 h 83"/>
                  <a:gd name="T4" fmla="*/ 0 w 94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83">
                    <a:moveTo>
                      <a:pt x="0" y="0"/>
                    </a:moveTo>
                    <a:cubicBezTo>
                      <a:pt x="20" y="67"/>
                      <a:pt x="83" y="75"/>
                      <a:pt x="94" y="83"/>
                    </a:cubicBezTo>
                    <a:cubicBezTo>
                      <a:pt x="65" y="24"/>
                      <a:pt x="2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1" name="Freeform 538">
                <a:extLst>
                  <a:ext uri="{FF2B5EF4-FFF2-40B4-BE49-F238E27FC236}">
                    <a16:creationId xmlns:a16="http://schemas.microsoft.com/office/drawing/2014/main" id="{D82C2D79-FABF-4A1F-A48B-FC8720840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2768" y="1834713"/>
                <a:ext cx="93070" cy="109494"/>
              </a:xfrm>
              <a:custGeom>
                <a:avLst/>
                <a:gdLst>
                  <a:gd name="T0" fmla="*/ 0 w 79"/>
                  <a:gd name="T1" fmla="*/ 0 h 93"/>
                  <a:gd name="T2" fmla="*/ 79 w 79"/>
                  <a:gd name="T3" fmla="*/ 93 h 93"/>
                  <a:gd name="T4" fmla="*/ 0 w 79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93">
                    <a:moveTo>
                      <a:pt x="0" y="0"/>
                    </a:moveTo>
                    <a:cubicBezTo>
                      <a:pt x="8" y="67"/>
                      <a:pt x="68" y="82"/>
                      <a:pt x="79" y="93"/>
                    </a:cubicBezTo>
                    <a:cubicBezTo>
                      <a:pt x="59" y="30"/>
                      <a:pt x="22" y="2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2" name="Freeform 539">
                <a:extLst>
                  <a:ext uri="{FF2B5EF4-FFF2-40B4-BE49-F238E27FC236}">
                    <a16:creationId xmlns:a16="http://schemas.microsoft.com/office/drawing/2014/main" id="{89E38CB9-D6B1-4345-ACD7-944B21D3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3059" y="1754782"/>
                <a:ext cx="79931" cy="117159"/>
              </a:xfrm>
              <a:custGeom>
                <a:avLst/>
                <a:gdLst>
                  <a:gd name="T0" fmla="*/ 3 w 68"/>
                  <a:gd name="T1" fmla="*/ 0 h 100"/>
                  <a:gd name="T2" fmla="*/ 68 w 68"/>
                  <a:gd name="T3" fmla="*/ 100 h 100"/>
                  <a:gd name="T4" fmla="*/ 3 w 68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0">
                    <a:moveTo>
                      <a:pt x="3" y="0"/>
                    </a:moveTo>
                    <a:cubicBezTo>
                      <a:pt x="0" y="62"/>
                      <a:pt x="62" y="91"/>
                      <a:pt x="68" y="100"/>
                    </a:cubicBezTo>
                    <a:cubicBezTo>
                      <a:pt x="61" y="41"/>
                      <a:pt x="17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3" name="Freeform 540">
                <a:extLst>
                  <a:ext uri="{FF2B5EF4-FFF2-40B4-BE49-F238E27FC236}">
                    <a16:creationId xmlns:a16="http://schemas.microsoft.com/office/drawing/2014/main" id="{5AB4774C-801A-45AB-92C1-5644BB729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2110" y="1674852"/>
                <a:ext cx="70076" cy="122633"/>
              </a:xfrm>
              <a:custGeom>
                <a:avLst/>
                <a:gdLst>
                  <a:gd name="T0" fmla="*/ 8 w 59"/>
                  <a:gd name="T1" fmla="*/ 0 h 104"/>
                  <a:gd name="T2" fmla="*/ 59 w 59"/>
                  <a:gd name="T3" fmla="*/ 104 h 104"/>
                  <a:gd name="T4" fmla="*/ 8 w 5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04">
                    <a:moveTo>
                      <a:pt x="8" y="0"/>
                    </a:moveTo>
                    <a:cubicBezTo>
                      <a:pt x="0" y="61"/>
                      <a:pt x="53" y="92"/>
                      <a:pt x="59" y="104"/>
                    </a:cubicBezTo>
                    <a:cubicBezTo>
                      <a:pt x="56" y="39"/>
                      <a:pt x="25" y="3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4" name="Freeform 541">
                <a:extLst>
                  <a:ext uri="{FF2B5EF4-FFF2-40B4-BE49-F238E27FC236}">
                    <a16:creationId xmlns:a16="http://schemas.microsoft.com/office/drawing/2014/main" id="{94FE1904-69F7-47ED-8780-7FB9E09E0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7730" y="1593826"/>
                <a:ext cx="72266" cy="125918"/>
              </a:xfrm>
              <a:custGeom>
                <a:avLst/>
                <a:gdLst>
                  <a:gd name="T0" fmla="*/ 16 w 61"/>
                  <a:gd name="T1" fmla="*/ 0 h 107"/>
                  <a:gd name="T2" fmla="*/ 54 w 61"/>
                  <a:gd name="T3" fmla="*/ 107 h 107"/>
                  <a:gd name="T4" fmla="*/ 16 w 61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07">
                    <a:moveTo>
                      <a:pt x="16" y="0"/>
                    </a:moveTo>
                    <a:cubicBezTo>
                      <a:pt x="0" y="59"/>
                      <a:pt x="51" y="98"/>
                      <a:pt x="54" y="107"/>
                    </a:cubicBezTo>
                    <a:cubicBezTo>
                      <a:pt x="61" y="50"/>
                      <a:pt x="30" y="28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5" name="Freeform 542">
                <a:extLst>
                  <a:ext uri="{FF2B5EF4-FFF2-40B4-BE49-F238E27FC236}">
                    <a16:creationId xmlns:a16="http://schemas.microsoft.com/office/drawing/2014/main" id="{0DD1A1B7-F76E-41CE-8144-6EFF57F85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5395" y="1513896"/>
                <a:ext cx="72266" cy="128108"/>
              </a:xfrm>
              <a:custGeom>
                <a:avLst/>
                <a:gdLst>
                  <a:gd name="T0" fmla="*/ 24 w 62"/>
                  <a:gd name="T1" fmla="*/ 0 h 109"/>
                  <a:gd name="T2" fmla="*/ 48 w 62"/>
                  <a:gd name="T3" fmla="*/ 109 h 109"/>
                  <a:gd name="T4" fmla="*/ 24 w 62"/>
                  <a:gd name="T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09">
                    <a:moveTo>
                      <a:pt x="24" y="0"/>
                    </a:moveTo>
                    <a:cubicBezTo>
                      <a:pt x="0" y="50"/>
                      <a:pt x="47" y="102"/>
                      <a:pt x="48" y="109"/>
                    </a:cubicBezTo>
                    <a:cubicBezTo>
                      <a:pt x="62" y="56"/>
                      <a:pt x="34" y="26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6" name="Freeform 543">
                <a:extLst>
                  <a:ext uri="{FF2B5EF4-FFF2-40B4-BE49-F238E27FC236}">
                    <a16:creationId xmlns:a16="http://schemas.microsoft.com/office/drawing/2014/main" id="{7E37FA34-AEBD-4DD8-B385-48C12E48E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0509" y="1276294"/>
                <a:ext cx="137962" cy="233222"/>
              </a:xfrm>
              <a:custGeom>
                <a:avLst/>
                <a:gdLst>
                  <a:gd name="T0" fmla="*/ 114 w 117"/>
                  <a:gd name="T1" fmla="*/ 0 h 198"/>
                  <a:gd name="T2" fmla="*/ 0 w 117"/>
                  <a:gd name="T3" fmla="*/ 197 h 198"/>
                  <a:gd name="T4" fmla="*/ 4 w 117"/>
                  <a:gd name="T5" fmla="*/ 198 h 198"/>
                  <a:gd name="T6" fmla="*/ 117 w 117"/>
                  <a:gd name="T7" fmla="*/ 3 h 198"/>
                  <a:gd name="T8" fmla="*/ 114 w 11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98">
                    <a:moveTo>
                      <a:pt x="114" y="0"/>
                    </a:moveTo>
                    <a:cubicBezTo>
                      <a:pt x="70" y="46"/>
                      <a:pt x="25" y="118"/>
                      <a:pt x="0" y="197"/>
                    </a:cubicBezTo>
                    <a:cubicBezTo>
                      <a:pt x="4" y="198"/>
                      <a:pt x="4" y="198"/>
                      <a:pt x="4" y="198"/>
                    </a:cubicBezTo>
                    <a:cubicBezTo>
                      <a:pt x="28" y="120"/>
                      <a:pt x="73" y="48"/>
                      <a:pt x="117" y="3"/>
                    </a:cubicBezTo>
                    <a:lnTo>
                      <a:pt x="1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7" name="Freeform 544">
                <a:extLst>
                  <a:ext uri="{FF2B5EF4-FFF2-40B4-BE49-F238E27FC236}">
                    <a16:creationId xmlns:a16="http://schemas.microsoft.com/office/drawing/2014/main" id="{B6709DDB-F090-44EC-AAAD-920047102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2186" y="1269725"/>
                <a:ext cx="144532" cy="273734"/>
              </a:xfrm>
              <a:custGeom>
                <a:avLst/>
                <a:gdLst>
                  <a:gd name="T0" fmla="*/ 120 w 123"/>
                  <a:gd name="T1" fmla="*/ 0 h 233"/>
                  <a:gd name="T2" fmla="*/ 0 w 123"/>
                  <a:gd name="T3" fmla="*/ 233 h 233"/>
                  <a:gd name="T4" fmla="*/ 4 w 123"/>
                  <a:gd name="T5" fmla="*/ 233 h 233"/>
                  <a:gd name="T6" fmla="*/ 123 w 123"/>
                  <a:gd name="T7" fmla="*/ 2 h 233"/>
                  <a:gd name="T8" fmla="*/ 120 w 123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33">
                    <a:moveTo>
                      <a:pt x="120" y="0"/>
                    </a:moveTo>
                    <a:cubicBezTo>
                      <a:pt x="67" y="58"/>
                      <a:pt x="21" y="141"/>
                      <a:pt x="0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24" y="143"/>
                      <a:pt x="70" y="60"/>
                      <a:pt x="123" y="2"/>
                    </a:cubicBez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8" name="Freeform 545">
                <a:extLst>
                  <a:ext uri="{FF2B5EF4-FFF2-40B4-BE49-F238E27FC236}">
                    <a16:creationId xmlns:a16="http://schemas.microsoft.com/office/drawing/2014/main" id="{71E9DB9E-22A4-4780-BB7F-C4C74B7F4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6857" y="1222642"/>
                <a:ext cx="166431" cy="271545"/>
              </a:xfrm>
              <a:custGeom>
                <a:avLst/>
                <a:gdLst>
                  <a:gd name="T0" fmla="*/ 139 w 142"/>
                  <a:gd name="T1" fmla="*/ 0 h 231"/>
                  <a:gd name="T2" fmla="*/ 0 w 142"/>
                  <a:gd name="T3" fmla="*/ 230 h 231"/>
                  <a:gd name="T4" fmla="*/ 4 w 142"/>
                  <a:gd name="T5" fmla="*/ 231 h 231"/>
                  <a:gd name="T6" fmla="*/ 142 w 142"/>
                  <a:gd name="T7" fmla="*/ 2 h 231"/>
                  <a:gd name="T8" fmla="*/ 139 w 142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31">
                    <a:moveTo>
                      <a:pt x="139" y="0"/>
                    </a:moveTo>
                    <a:cubicBezTo>
                      <a:pt x="90" y="44"/>
                      <a:pt x="31" y="132"/>
                      <a:pt x="0" y="230"/>
                    </a:cubicBezTo>
                    <a:cubicBezTo>
                      <a:pt x="4" y="231"/>
                      <a:pt x="4" y="231"/>
                      <a:pt x="4" y="231"/>
                    </a:cubicBezTo>
                    <a:cubicBezTo>
                      <a:pt x="33" y="135"/>
                      <a:pt x="92" y="47"/>
                      <a:pt x="142" y="2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4" name="组合 433">
              <a:extLst>
                <a:ext uri="{FF2B5EF4-FFF2-40B4-BE49-F238E27FC236}">
                  <a16:creationId xmlns:a16="http://schemas.microsoft.com/office/drawing/2014/main" id="{FD758604-C98B-4699-A7FF-085A5A6F62C0}"/>
                </a:ext>
              </a:extLst>
            </p:cNvPr>
            <p:cNvGrpSpPr/>
            <p:nvPr/>
          </p:nvGrpSpPr>
          <p:grpSpPr>
            <a:xfrm flipH="1">
              <a:off x="7043806" y="1140241"/>
              <a:ext cx="1006034" cy="1711542"/>
              <a:chOff x="9127730" y="1222642"/>
              <a:chExt cx="601121" cy="1022673"/>
            </a:xfrm>
            <a:gradFill>
              <a:gsLst>
                <a:gs pos="0">
                  <a:schemeClr val="accent1"/>
                </a:gs>
                <a:gs pos="52000">
                  <a:schemeClr val="accent4"/>
                </a:gs>
                <a:gs pos="90000">
                  <a:schemeClr val="accent2"/>
                </a:gs>
              </a:gsLst>
              <a:lin ang="2700000" scaled="1"/>
            </a:gradFill>
          </p:grpSpPr>
          <p:sp>
            <p:nvSpPr>
              <p:cNvPr id="435" name="Freeform 519">
                <a:extLst>
                  <a:ext uri="{FF2B5EF4-FFF2-40B4-BE49-F238E27FC236}">
                    <a16:creationId xmlns:a16="http://schemas.microsoft.com/office/drawing/2014/main" id="{F1BC7A92-3FE9-4808-8790-BFE08E87C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9357" y="2111732"/>
                <a:ext cx="109494" cy="73361"/>
              </a:xfrm>
              <a:custGeom>
                <a:avLst/>
                <a:gdLst>
                  <a:gd name="T0" fmla="*/ 0 w 93"/>
                  <a:gd name="T1" fmla="*/ 6 h 62"/>
                  <a:gd name="T2" fmla="*/ 93 w 93"/>
                  <a:gd name="T3" fmla="*/ 62 h 62"/>
                  <a:gd name="T4" fmla="*/ 0 w 93"/>
                  <a:gd name="T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" h="62">
                    <a:moveTo>
                      <a:pt x="0" y="6"/>
                    </a:moveTo>
                    <a:cubicBezTo>
                      <a:pt x="54" y="0"/>
                      <a:pt x="75" y="57"/>
                      <a:pt x="93" y="62"/>
                    </a:cubicBezTo>
                    <a:cubicBezTo>
                      <a:pt x="35" y="57"/>
                      <a:pt x="7" y="3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Freeform 520">
                <a:extLst>
                  <a:ext uri="{FF2B5EF4-FFF2-40B4-BE49-F238E27FC236}">
                    <a16:creationId xmlns:a16="http://schemas.microsoft.com/office/drawing/2014/main" id="{E59DCBC7-F1D8-4004-A9E3-45C399A5E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186" y="2101878"/>
                <a:ext cx="99640" cy="77741"/>
              </a:xfrm>
              <a:custGeom>
                <a:avLst/>
                <a:gdLst>
                  <a:gd name="T0" fmla="*/ 0 w 85"/>
                  <a:gd name="T1" fmla="*/ 2 h 66"/>
                  <a:gd name="T2" fmla="*/ 85 w 85"/>
                  <a:gd name="T3" fmla="*/ 66 h 66"/>
                  <a:gd name="T4" fmla="*/ 0 w 85"/>
                  <a:gd name="T5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5" h="66">
                    <a:moveTo>
                      <a:pt x="0" y="2"/>
                    </a:moveTo>
                    <a:cubicBezTo>
                      <a:pt x="50" y="0"/>
                      <a:pt x="69" y="60"/>
                      <a:pt x="85" y="66"/>
                    </a:cubicBezTo>
                    <a:cubicBezTo>
                      <a:pt x="26" y="57"/>
                      <a:pt x="4" y="2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Freeform 521">
                <a:extLst>
                  <a:ext uri="{FF2B5EF4-FFF2-40B4-BE49-F238E27FC236}">
                    <a16:creationId xmlns:a16="http://schemas.microsoft.com/office/drawing/2014/main" id="{E15E72F0-1767-4B76-9D1B-CE337C6D9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0300" y="2077789"/>
                <a:ext cx="88690" cy="87595"/>
              </a:xfrm>
              <a:custGeom>
                <a:avLst/>
                <a:gdLst>
                  <a:gd name="T0" fmla="*/ 0 w 75"/>
                  <a:gd name="T1" fmla="*/ 0 h 74"/>
                  <a:gd name="T2" fmla="*/ 75 w 75"/>
                  <a:gd name="T3" fmla="*/ 74 h 74"/>
                  <a:gd name="T4" fmla="*/ 0 w 75"/>
                  <a:gd name="T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74">
                    <a:moveTo>
                      <a:pt x="0" y="0"/>
                    </a:moveTo>
                    <a:cubicBezTo>
                      <a:pt x="49" y="8"/>
                      <a:pt x="60" y="66"/>
                      <a:pt x="75" y="74"/>
                    </a:cubicBezTo>
                    <a:cubicBezTo>
                      <a:pt x="25" y="62"/>
                      <a:pt x="0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Freeform 522">
                <a:extLst>
                  <a:ext uri="{FF2B5EF4-FFF2-40B4-BE49-F238E27FC236}">
                    <a16:creationId xmlns:a16="http://schemas.microsoft.com/office/drawing/2014/main" id="{5647C48C-A9A0-4B6D-A593-6EA0E155F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4604" y="2042751"/>
                <a:ext cx="77741" cy="98544"/>
              </a:xfrm>
              <a:custGeom>
                <a:avLst/>
                <a:gdLst>
                  <a:gd name="T0" fmla="*/ 4 w 66"/>
                  <a:gd name="T1" fmla="*/ 0 h 84"/>
                  <a:gd name="T2" fmla="*/ 66 w 66"/>
                  <a:gd name="T3" fmla="*/ 84 h 84"/>
                  <a:gd name="T4" fmla="*/ 4 w 66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84">
                    <a:moveTo>
                      <a:pt x="4" y="0"/>
                    </a:moveTo>
                    <a:cubicBezTo>
                      <a:pt x="48" y="15"/>
                      <a:pt x="53" y="74"/>
                      <a:pt x="66" y="84"/>
                    </a:cubicBezTo>
                    <a:cubicBezTo>
                      <a:pt x="16" y="64"/>
                      <a:pt x="0" y="2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Freeform 523">
                <a:extLst>
                  <a:ext uri="{FF2B5EF4-FFF2-40B4-BE49-F238E27FC236}">
                    <a16:creationId xmlns:a16="http://schemas.microsoft.com/office/drawing/2014/main" id="{30E50B4C-BDD1-48E7-B534-7A474AB9A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2193" y="1996764"/>
                <a:ext cx="68981" cy="109494"/>
              </a:xfrm>
              <a:custGeom>
                <a:avLst/>
                <a:gdLst>
                  <a:gd name="T0" fmla="*/ 11 w 58"/>
                  <a:gd name="T1" fmla="*/ 0 h 93"/>
                  <a:gd name="T2" fmla="*/ 58 w 58"/>
                  <a:gd name="T3" fmla="*/ 93 h 93"/>
                  <a:gd name="T4" fmla="*/ 11 w 58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93">
                    <a:moveTo>
                      <a:pt x="11" y="0"/>
                    </a:moveTo>
                    <a:cubicBezTo>
                      <a:pt x="46" y="20"/>
                      <a:pt x="52" y="88"/>
                      <a:pt x="58" y="93"/>
                    </a:cubicBezTo>
                    <a:cubicBezTo>
                      <a:pt x="24" y="77"/>
                      <a:pt x="0" y="37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Freeform 524">
                <a:extLst>
                  <a:ext uri="{FF2B5EF4-FFF2-40B4-BE49-F238E27FC236}">
                    <a16:creationId xmlns:a16="http://schemas.microsoft.com/office/drawing/2014/main" id="{BDE0772E-32D2-48D7-96C4-8916130A5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300" y="1943111"/>
                <a:ext cx="54747" cy="116063"/>
              </a:xfrm>
              <a:custGeom>
                <a:avLst/>
                <a:gdLst>
                  <a:gd name="T0" fmla="*/ 11 w 46"/>
                  <a:gd name="T1" fmla="*/ 0 h 99"/>
                  <a:gd name="T2" fmla="*/ 41 w 46"/>
                  <a:gd name="T3" fmla="*/ 99 h 99"/>
                  <a:gd name="T4" fmla="*/ 11 w 46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99">
                    <a:moveTo>
                      <a:pt x="11" y="0"/>
                    </a:moveTo>
                    <a:cubicBezTo>
                      <a:pt x="46" y="29"/>
                      <a:pt x="32" y="86"/>
                      <a:pt x="41" y="99"/>
                    </a:cubicBezTo>
                    <a:cubicBezTo>
                      <a:pt x="1" y="71"/>
                      <a:pt x="0" y="24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Freeform 525">
                <a:extLst>
                  <a:ext uri="{FF2B5EF4-FFF2-40B4-BE49-F238E27FC236}">
                    <a16:creationId xmlns:a16="http://schemas.microsoft.com/office/drawing/2014/main" id="{C31EB9A2-2914-4D44-833C-442B140DE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5692" y="1880700"/>
                <a:ext cx="54747" cy="121538"/>
              </a:xfrm>
              <a:custGeom>
                <a:avLst/>
                <a:gdLst>
                  <a:gd name="T0" fmla="*/ 19 w 47"/>
                  <a:gd name="T1" fmla="*/ 0 h 103"/>
                  <a:gd name="T2" fmla="*/ 31 w 47"/>
                  <a:gd name="T3" fmla="*/ 103 h 103"/>
                  <a:gd name="T4" fmla="*/ 19 w 47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03">
                    <a:moveTo>
                      <a:pt x="19" y="0"/>
                    </a:moveTo>
                    <a:cubicBezTo>
                      <a:pt x="47" y="36"/>
                      <a:pt x="25" y="89"/>
                      <a:pt x="31" y="103"/>
                    </a:cubicBezTo>
                    <a:cubicBezTo>
                      <a:pt x="1" y="71"/>
                      <a:pt x="0" y="29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Freeform 526">
                <a:extLst>
                  <a:ext uri="{FF2B5EF4-FFF2-40B4-BE49-F238E27FC236}">
                    <a16:creationId xmlns:a16="http://schemas.microsoft.com/office/drawing/2014/main" id="{161CB731-04E5-482C-84CF-2522847B5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844" y="1812814"/>
                <a:ext cx="56937" cy="121538"/>
              </a:xfrm>
              <a:custGeom>
                <a:avLst/>
                <a:gdLst>
                  <a:gd name="T0" fmla="*/ 26 w 49"/>
                  <a:gd name="T1" fmla="*/ 0 h 104"/>
                  <a:gd name="T2" fmla="*/ 22 w 49"/>
                  <a:gd name="T3" fmla="*/ 104 h 104"/>
                  <a:gd name="T4" fmla="*/ 26 w 4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04">
                    <a:moveTo>
                      <a:pt x="26" y="0"/>
                    </a:moveTo>
                    <a:cubicBezTo>
                      <a:pt x="49" y="46"/>
                      <a:pt x="18" y="90"/>
                      <a:pt x="22" y="104"/>
                    </a:cubicBezTo>
                    <a:cubicBezTo>
                      <a:pt x="0" y="72"/>
                      <a:pt x="0" y="32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Freeform 527">
                <a:extLst>
                  <a:ext uri="{FF2B5EF4-FFF2-40B4-BE49-F238E27FC236}">
                    <a16:creationId xmlns:a16="http://schemas.microsoft.com/office/drawing/2014/main" id="{5DE58DA6-A294-467C-96B2-2BA034C3A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4376" y="1741643"/>
                <a:ext cx="63506" cy="121538"/>
              </a:xfrm>
              <a:custGeom>
                <a:avLst/>
                <a:gdLst>
                  <a:gd name="T0" fmla="*/ 38 w 54"/>
                  <a:gd name="T1" fmla="*/ 0 h 103"/>
                  <a:gd name="T2" fmla="*/ 20 w 54"/>
                  <a:gd name="T3" fmla="*/ 103 h 103"/>
                  <a:gd name="T4" fmla="*/ 38 w 54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103">
                    <a:moveTo>
                      <a:pt x="38" y="0"/>
                    </a:moveTo>
                    <a:cubicBezTo>
                      <a:pt x="54" y="46"/>
                      <a:pt x="19" y="89"/>
                      <a:pt x="20" y="103"/>
                    </a:cubicBezTo>
                    <a:cubicBezTo>
                      <a:pt x="0" y="66"/>
                      <a:pt x="11" y="27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Freeform 528">
                <a:extLst>
                  <a:ext uri="{FF2B5EF4-FFF2-40B4-BE49-F238E27FC236}">
                    <a16:creationId xmlns:a16="http://schemas.microsoft.com/office/drawing/2014/main" id="{45A5433D-6B34-4F3E-B867-7E054C2BD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522" y="1670472"/>
                <a:ext cx="60222" cy="116063"/>
              </a:xfrm>
              <a:custGeom>
                <a:avLst/>
                <a:gdLst>
                  <a:gd name="T0" fmla="*/ 42 w 51"/>
                  <a:gd name="T1" fmla="*/ 0 h 99"/>
                  <a:gd name="T2" fmla="*/ 11 w 51"/>
                  <a:gd name="T3" fmla="*/ 99 h 99"/>
                  <a:gd name="T4" fmla="*/ 42 w 51"/>
                  <a:gd name="T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99">
                    <a:moveTo>
                      <a:pt x="42" y="0"/>
                    </a:moveTo>
                    <a:cubicBezTo>
                      <a:pt x="51" y="36"/>
                      <a:pt x="12" y="95"/>
                      <a:pt x="11" y="99"/>
                    </a:cubicBezTo>
                    <a:cubicBezTo>
                      <a:pt x="0" y="67"/>
                      <a:pt x="4" y="33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Freeform 529">
                <a:extLst>
                  <a:ext uri="{FF2B5EF4-FFF2-40B4-BE49-F238E27FC236}">
                    <a16:creationId xmlns:a16="http://schemas.microsoft.com/office/drawing/2014/main" id="{EF9A9336-4607-4C5B-93C5-A4370534F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598206"/>
                <a:ext cx="63506" cy="110589"/>
              </a:xfrm>
              <a:custGeom>
                <a:avLst/>
                <a:gdLst>
                  <a:gd name="T0" fmla="*/ 52 w 54"/>
                  <a:gd name="T1" fmla="*/ 0 h 94"/>
                  <a:gd name="T2" fmla="*/ 9 w 54"/>
                  <a:gd name="T3" fmla="*/ 94 h 94"/>
                  <a:gd name="T4" fmla="*/ 52 w 54"/>
                  <a:gd name="T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4">
                    <a:moveTo>
                      <a:pt x="52" y="0"/>
                    </a:moveTo>
                    <a:cubicBezTo>
                      <a:pt x="54" y="48"/>
                      <a:pt x="11" y="81"/>
                      <a:pt x="9" y="94"/>
                    </a:cubicBezTo>
                    <a:cubicBezTo>
                      <a:pt x="0" y="61"/>
                      <a:pt x="9" y="29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Freeform 530">
                <a:extLst>
                  <a:ext uri="{FF2B5EF4-FFF2-40B4-BE49-F238E27FC236}">
                    <a16:creationId xmlns:a16="http://schemas.microsoft.com/office/drawing/2014/main" id="{5160AE56-09BF-4B79-BD2A-BF3338019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1236" y="1529225"/>
                <a:ext cx="74456" cy="101830"/>
              </a:xfrm>
              <a:custGeom>
                <a:avLst/>
                <a:gdLst>
                  <a:gd name="T0" fmla="*/ 63 w 63"/>
                  <a:gd name="T1" fmla="*/ 0 h 87"/>
                  <a:gd name="T2" fmla="*/ 8 w 63"/>
                  <a:gd name="T3" fmla="*/ 87 h 87"/>
                  <a:gd name="T4" fmla="*/ 63 w 63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87">
                    <a:moveTo>
                      <a:pt x="63" y="0"/>
                    </a:moveTo>
                    <a:cubicBezTo>
                      <a:pt x="59" y="44"/>
                      <a:pt x="11" y="75"/>
                      <a:pt x="8" y="87"/>
                    </a:cubicBezTo>
                    <a:cubicBezTo>
                      <a:pt x="0" y="39"/>
                      <a:pt x="32" y="19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Freeform 531">
                <a:extLst>
                  <a:ext uri="{FF2B5EF4-FFF2-40B4-BE49-F238E27FC236}">
                    <a16:creationId xmlns:a16="http://schemas.microsoft.com/office/drawing/2014/main" id="{8118B31E-2EA9-40C5-9F51-1F09E684C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11" y="2169764"/>
                <a:ext cx="159861" cy="75551"/>
              </a:xfrm>
              <a:custGeom>
                <a:avLst/>
                <a:gdLst>
                  <a:gd name="T0" fmla="*/ 0 w 136"/>
                  <a:gd name="T1" fmla="*/ 37 h 64"/>
                  <a:gd name="T2" fmla="*/ 136 w 136"/>
                  <a:gd name="T3" fmla="*/ 19 h 64"/>
                  <a:gd name="T4" fmla="*/ 0 w 136"/>
                  <a:gd name="T5" fmla="*/ 3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4">
                    <a:moveTo>
                      <a:pt x="0" y="37"/>
                    </a:moveTo>
                    <a:cubicBezTo>
                      <a:pt x="68" y="64"/>
                      <a:pt x="104" y="27"/>
                      <a:pt x="136" y="19"/>
                    </a:cubicBezTo>
                    <a:cubicBezTo>
                      <a:pt x="70" y="0"/>
                      <a:pt x="50" y="35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Freeform 532">
                <a:extLst>
                  <a:ext uri="{FF2B5EF4-FFF2-40B4-BE49-F238E27FC236}">
                    <a16:creationId xmlns:a16="http://schemas.microsoft.com/office/drawing/2014/main" id="{5E39E129-F0C7-4954-9A40-8882550E9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5775" y="2157719"/>
                <a:ext cx="159861" cy="74456"/>
              </a:xfrm>
              <a:custGeom>
                <a:avLst/>
                <a:gdLst>
                  <a:gd name="T0" fmla="*/ 0 w 136"/>
                  <a:gd name="T1" fmla="*/ 28 h 63"/>
                  <a:gd name="T2" fmla="*/ 136 w 136"/>
                  <a:gd name="T3" fmla="*/ 24 h 63"/>
                  <a:gd name="T4" fmla="*/ 0 w 136"/>
                  <a:gd name="T5" fmla="*/ 2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3">
                    <a:moveTo>
                      <a:pt x="0" y="28"/>
                    </a:moveTo>
                    <a:cubicBezTo>
                      <a:pt x="67" y="63"/>
                      <a:pt x="106" y="28"/>
                      <a:pt x="136" y="24"/>
                    </a:cubicBezTo>
                    <a:cubicBezTo>
                      <a:pt x="72" y="0"/>
                      <a:pt x="49" y="31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Freeform 533">
                <a:extLst>
                  <a:ext uri="{FF2B5EF4-FFF2-40B4-BE49-F238E27FC236}">
                    <a16:creationId xmlns:a16="http://schemas.microsoft.com/office/drawing/2014/main" id="{4C97E9CB-3693-45D1-AD8F-9BCF51AF0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9129" y="2134726"/>
                <a:ext cx="157671" cy="75551"/>
              </a:xfrm>
              <a:custGeom>
                <a:avLst/>
                <a:gdLst>
                  <a:gd name="T0" fmla="*/ 0 w 134"/>
                  <a:gd name="T1" fmla="*/ 19 h 64"/>
                  <a:gd name="T2" fmla="*/ 134 w 134"/>
                  <a:gd name="T3" fmla="*/ 32 h 64"/>
                  <a:gd name="T4" fmla="*/ 0 w 134"/>
                  <a:gd name="T5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64">
                    <a:moveTo>
                      <a:pt x="0" y="19"/>
                    </a:moveTo>
                    <a:cubicBezTo>
                      <a:pt x="60" y="64"/>
                      <a:pt x="106" y="33"/>
                      <a:pt x="134" y="32"/>
                    </a:cubicBezTo>
                    <a:cubicBezTo>
                      <a:pt x="69" y="0"/>
                      <a:pt x="48" y="3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Freeform 534">
                <a:extLst>
                  <a:ext uri="{FF2B5EF4-FFF2-40B4-BE49-F238E27FC236}">
                    <a16:creationId xmlns:a16="http://schemas.microsoft.com/office/drawing/2014/main" id="{3A6E82FF-BCAE-487A-AC3E-DFE08C958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958" y="2102972"/>
                <a:ext cx="152197" cy="70076"/>
              </a:xfrm>
              <a:custGeom>
                <a:avLst/>
                <a:gdLst>
                  <a:gd name="T0" fmla="*/ 0 w 129"/>
                  <a:gd name="T1" fmla="*/ 7 h 60"/>
                  <a:gd name="T2" fmla="*/ 129 w 129"/>
                  <a:gd name="T3" fmla="*/ 39 h 60"/>
                  <a:gd name="T4" fmla="*/ 0 w 129"/>
                  <a:gd name="T5" fmla="*/ 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" h="60">
                    <a:moveTo>
                      <a:pt x="0" y="7"/>
                    </a:moveTo>
                    <a:cubicBezTo>
                      <a:pt x="53" y="60"/>
                      <a:pt x="106" y="36"/>
                      <a:pt x="129" y="39"/>
                    </a:cubicBezTo>
                    <a:cubicBezTo>
                      <a:pt x="76" y="0"/>
                      <a:pt x="39" y="22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Freeform 535">
                <a:extLst>
                  <a:ext uri="{FF2B5EF4-FFF2-40B4-BE49-F238E27FC236}">
                    <a16:creationId xmlns:a16="http://schemas.microsoft.com/office/drawing/2014/main" id="{662D6C8D-15C2-44D8-97EF-EE58AF005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6642" y="2052605"/>
                <a:ext cx="141247" cy="66792"/>
              </a:xfrm>
              <a:custGeom>
                <a:avLst/>
                <a:gdLst>
                  <a:gd name="T0" fmla="*/ 0 w 120"/>
                  <a:gd name="T1" fmla="*/ 1 h 57"/>
                  <a:gd name="T2" fmla="*/ 120 w 120"/>
                  <a:gd name="T3" fmla="*/ 52 h 57"/>
                  <a:gd name="T4" fmla="*/ 0 w 120"/>
                  <a:gd name="T5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57">
                    <a:moveTo>
                      <a:pt x="0" y="1"/>
                    </a:moveTo>
                    <a:cubicBezTo>
                      <a:pt x="37" y="57"/>
                      <a:pt x="98" y="47"/>
                      <a:pt x="120" y="52"/>
                    </a:cubicBezTo>
                    <a:cubicBezTo>
                      <a:pt x="60" y="0"/>
                      <a:pt x="40" y="2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Freeform 536">
                <a:extLst>
                  <a:ext uri="{FF2B5EF4-FFF2-40B4-BE49-F238E27FC236}">
                    <a16:creationId xmlns:a16="http://schemas.microsoft.com/office/drawing/2014/main" id="{69F36311-904E-4651-979A-52A099DAA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7370" y="1986909"/>
                <a:ext cx="125918" cy="79931"/>
              </a:xfrm>
              <a:custGeom>
                <a:avLst/>
                <a:gdLst>
                  <a:gd name="T0" fmla="*/ 0 w 107"/>
                  <a:gd name="T1" fmla="*/ 0 h 68"/>
                  <a:gd name="T2" fmla="*/ 107 w 107"/>
                  <a:gd name="T3" fmla="*/ 68 h 68"/>
                  <a:gd name="T4" fmla="*/ 0 w 107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68">
                    <a:moveTo>
                      <a:pt x="0" y="0"/>
                    </a:moveTo>
                    <a:cubicBezTo>
                      <a:pt x="29" y="64"/>
                      <a:pt x="87" y="60"/>
                      <a:pt x="107" y="68"/>
                    </a:cubicBezTo>
                    <a:cubicBezTo>
                      <a:pt x="57" y="8"/>
                      <a:pt x="35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Freeform 537">
                <a:extLst>
                  <a:ext uri="{FF2B5EF4-FFF2-40B4-BE49-F238E27FC236}">
                    <a16:creationId xmlns:a16="http://schemas.microsoft.com/office/drawing/2014/main" id="{4F3F25E9-DCB9-42B5-A90F-525733E12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9047" y="1912453"/>
                <a:ext cx="110589" cy="97450"/>
              </a:xfrm>
              <a:custGeom>
                <a:avLst/>
                <a:gdLst>
                  <a:gd name="T0" fmla="*/ 0 w 94"/>
                  <a:gd name="T1" fmla="*/ 0 h 83"/>
                  <a:gd name="T2" fmla="*/ 94 w 94"/>
                  <a:gd name="T3" fmla="*/ 83 h 83"/>
                  <a:gd name="T4" fmla="*/ 0 w 94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83">
                    <a:moveTo>
                      <a:pt x="0" y="0"/>
                    </a:moveTo>
                    <a:cubicBezTo>
                      <a:pt x="20" y="67"/>
                      <a:pt x="83" y="75"/>
                      <a:pt x="94" y="83"/>
                    </a:cubicBezTo>
                    <a:cubicBezTo>
                      <a:pt x="65" y="24"/>
                      <a:pt x="2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Freeform 538">
                <a:extLst>
                  <a:ext uri="{FF2B5EF4-FFF2-40B4-BE49-F238E27FC236}">
                    <a16:creationId xmlns:a16="http://schemas.microsoft.com/office/drawing/2014/main" id="{76BBAD60-6F6B-4AD6-A83F-8831FE4EA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2768" y="1834713"/>
                <a:ext cx="93070" cy="109494"/>
              </a:xfrm>
              <a:custGeom>
                <a:avLst/>
                <a:gdLst>
                  <a:gd name="T0" fmla="*/ 0 w 79"/>
                  <a:gd name="T1" fmla="*/ 0 h 93"/>
                  <a:gd name="T2" fmla="*/ 79 w 79"/>
                  <a:gd name="T3" fmla="*/ 93 h 93"/>
                  <a:gd name="T4" fmla="*/ 0 w 79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93">
                    <a:moveTo>
                      <a:pt x="0" y="0"/>
                    </a:moveTo>
                    <a:cubicBezTo>
                      <a:pt x="8" y="67"/>
                      <a:pt x="68" y="82"/>
                      <a:pt x="79" y="93"/>
                    </a:cubicBezTo>
                    <a:cubicBezTo>
                      <a:pt x="59" y="30"/>
                      <a:pt x="22" y="2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Freeform 539">
                <a:extLst>
                  <a:ext uri="{FF2B5EF4-FFF2-40B4-BE49-F238E27FC236}">
                    <a16:creationId xmlns:a16="http://schemas.microsoft.com/office/drawing/2014/main" id="{B1FC534F-9172-4AA5-B594-992C755FE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3059" y="1754782"/>
                <a:ext cx="79931" cy="117159"/>
              </a:xfrm>
              <a:custGeom>
                <a:avLst/>
                <a:gdLst>
                  <a:gd name="T0" fmla="*/ 3 w 68"/>
                  <a:gd name="T1" fmla="*/ 0 h 100"/>
                  <a:gd name="T2" fmla="*/ 68 w 68"/>
                  <a:gd name="T3" fmla="*/ 100 h 100"/>
                  <a:gd name="T4" fmla="*/ 3 w 68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0">
                    <a:moveTo>
                      <a:pt x="3" y="0"/>
                    </a:moveTo>
                    <a:cubicBezTo>
                      <a:pt x="0" y="62"/>
                      <a:pt x="62" y="91"/>
                      <a:pt x="68" y="100"/>
                    </a:cubicBezTo>
                    <a:cubicBezTo>
                      <a:pt x="61" y="41"/>
                      <a:pt x="17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6" name="Freeform 540">
                <a:extLst>
                  <a:ext uri="{FF2B5EF4-FFF2-40B4-BE49-F238E27FC236}">
                    <a16:creationId xmlns:a16="http://schemas.microsoft.com/office/drawing/2014/main" id="{CF22BA34-8CA0-449A-8834-10FFE494C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2110" y="1674852"/>
                <a:ext cx="70076" cy="122633"/>
              </a:xfrm>
              <a:custGeom>
                <a:avLst/>
                <a:gdLst>
                  <a:gd name="T0" fmla="*/ 8 w 59"/>
                  <a:gd name="T1" fmla="*/ 0 h 104"/>
                  <a:gd name="T2" fmla="*/ 59 w 59"/>
                  <a:gd name="T3" fmla="*/ 104 h 104"/>
                  <a:gd name="T4" fmla="*/ 8 w 59"/>
                  <a:gd name="T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04">
                    <a:moveTo>
                      <a:pt x="8" y="0"/>
                    </a:moveTo>
                    <a:cubicBezTo>
                      <a:pt x="0" y="61"/>
                      <a:pt x="53" y="92"/>
                      <a:pt x="59" y="104"/>
                    </a:cubicBezTo>
                    <a:cubicBezTo>
                      <a:pt x="56" y="39"/>
                      <a:pt x="25" y="3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7" name="Freeform 541">
                <a:extLst>
                  <a:ext uri="{FF2B5EF4-FFF2-40B4-BE49-F238E27FC236}">
                    <a16:creationId xmlns:a16="http://schemas.microsoft.com/office/drawing/2014/main" id="{9A666A4E-799A-4AD0-B919-0C1216775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7730" y="1593826"/>
                <a:ext cx="72266" cy="125918"/>
              </a:xfrm>
              <a:custGeom>
                <a:avLst/>
                <a:gdLst>
                  <a:gd name="T0" fmla="*/ 16 w 61"/>
                  <a:gd name="T1" fmla="*/ 0 h 107"/>
                  <a:gd name="T2" fmla="*/ 54 w 61"/>
                  <a:gd name="T3" fmla="*/ 107 h 107"/>
                  <a:gd name="T4" fmla="*/ 16 w 61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07">
                    <a:moveTo>
                      <a:pt x="16" y="0"/>
                    </a:moveTo>
                    <a:cubicBezTo>
                      <a:pt x="0" y="59"/>
                      <a:pt x="51" y="98"/>
                      <a:pt x="54" y="107"/>
                    </a:cubicBezTo>
                    <a:cubicBezTo>
                      <a:pt x="61" y="50"/>
                      <a:pt x="30" y="28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8" name="Freeform 542">
                <a:extLst>
                  <a:ext uri="{FF2B5EF4-FFF2-40B4-BE49-F238E27FC236}">
                    <a16:creationId xmlns:a16="http://schemas.microsoft.com/office/drawing/2014/main" id="{C40426F1-D6AC-4945-9858-7718D7F71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5395" y="1513896"/>
                <a:ext cx="72266" cy="128108"/>
              </a:xfrm>
              <a:custGeom>
                <a:avLst/>
                <a:gdLst>
                  <a:gd name="T0" fmla="*/ 24 w 62"/>
                  <a:gd name="T1" fmla="*/ 0 h 109"/>
                  <a:gd name="T2" fmla="*/ 48 w 62"/>
                  <a:gd name="T3" fmla="*/ 109 h 109"/>
                  <a:gd name="T4" fmla="*/ 24 w 62"/>
                  <a:gd name="T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109">
                    <a:moveTo>
                      <a:pt x="24" y="0"/>
                    </a:moveTo>
                    <a:cubicBezTo>
                      <a:pt x="0" y="50"/>
                      <a:pt x="47" y="102"/>
                      <a:pt x="48" y="109"/>
                    </a:cubicBezTo>
                    <a:cubicBezTo>
                      <a:pt x="62" y="56"/>
                      <a:pt x="34" y="26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9" name="Freeform 543">
                <a:extLst>
                  <a:ext uri="{FF2B5EF4-FFF2-40B4-BE49-F238E27FC236}">
                    <a16:creationId xmlns:a16="http://schemas.microsoft.com/office/drawing/2014/main" id="{42B20D29-AD68-4E90-BA91-1006FDE0D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0509" y="1276294"/>
                <a:ext cx="137962" cy="233222"/>
              </a:xfrm>
              <a:custGeom>
                <a:avLst/>
                <a:gdLst>
                  <a:gd name="T0" fmla="*/ 114 w 117"/>
                  <a:gd name="T1" fmla="*/ 0 h 198"/>
                  <a:gd name="T2" fmla="*/ 0 w 117"/>
                  <a:gd name="T3" fmla="*/ 197 h 198"/>
                  <a:gd name="T4" fmla="*/ 4 w 117"/>
                  <a:gd name="T5" fmla="*/ 198 h 198"/>
                  <a:gd name="T6" fmla="*/ 117 w 117"/>
                  <a:gd name="T7" fmla="*/ 3 h 198"/>
                  <a:gd name="T8" fmla="*/ 114 w 117"/>
                  <a:gd name="T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98">
                    <a:moveTo>
                      <a:pt x="114" y="0"/>
                    </a:moveTo>
                    <a:cubicBezTo>
                      <a:pt x="70" y="46"/>
                      <a:pt x="25" y="118"/>
                      <a:pt x="0" y="197"/>
                    </a:cubicBezTo>
                    <a:cubicBezTo>
                      <a:pt x="4" y="198"/>
                      <a:pt x="4" y="198"/>
                      <a:pt x="4" y="198"/>
                    </a:cubicBezTo>
                    <a:cubicBezTo>
                      <a:pt x="28" y="120"/>
                      <a:pt x="73" y="48"/>
                      <a:pt x="117" y="3"/>
                    </a:cubicBezTo>
                    <a:lnTo>
                      <a:pt x="1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0" name="Freeform 544">
                <a:extLst>
                  <a:ext uri="{FF2B5EF4-FFF2-40B4-BE49-F238E27FC236}">
                    <a16:creationId xmlns:a16="http://schemas.microsoft.com/office/drawing/2014/main" id="{884269D9-9802-4ACE-8051-36DFF2E7B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2186" y="1269725"/>
                <a:ext cx="144532" cy="273734"/>
              </a:xfrm>
              <a:custGeom>
                <a:avLst/>
                <a:gdLst>
                  <a:gd name="T0" fmla="*/ 120 w 123"/>
                  <a:gd name="T1" fmla="*/ 0 h 233"/>
                  <a:gd name="T2" fmla="*/ 0 w 123"/>
                  <a:gd name="T3" fmla="*/ 233 h 233"/>
                  <a:gd name="T4" fmla="*/ 4 w 123"/>
                  <a:gd name="T5" fmla="*/ 233 h 233"/>
                  <a:gd name="T6" fmla="*/ 123 w 123"/>
                  <a:gd name="T7" fmla="*/ 2 h 233"/>
                  <a:gd name="T8" fmla="*/ 120 w 123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33">
                    <a:moveTo>
                      <a:pt x="120" y="0"/>
                    </a:moveTo>
                    <a:cubicBezTo>
                      <a:pt x="67" y="58"/>
                      <a:pt x="21" y="141"/>
                      <a:pt x="0" y="233"/>
                    </a:cubicBezTo>
                    <a:cubicBezTo>
                      <a:pt x="4" y="233"/>
                      <a:pt x="4" y="233"/>
                      <a:pt x="4" y="233"/>
                    </a:cubicBezTo>
                    <a:cubicBezTo>
                      <a:pt x="24" y="143"/>
                      <a:pt x="70" y="60"/>
                      <a:pt x="123" y="2"/>
                    </a:cubicBezTo>
                    <a:lnTo>
                      <a:pt x="1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1" name="Freeform 545">
                <a:extLst>
                  <a:ext uri="{FF2B5EF4-FFF2-40B4-BE49-F238E27FC236}">
                    <a16:creationId xmlns:a16="http://schemas.microsoft.com/office/drawing/2014/main" id="{0086E63A-C96F-4DA3-8F29-AFC534C23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6857" y="1222642"/>
                <a:ext cx="166431" cy="271545"/>
              </a:xfrm>
              <a:custGeom>
                <a:avLst/>
                <a:gdLst>
                  <a:gd name="T0" fmla="*/ 139 w 142"/>
                  <a:gd name="T1" fmla="*/ 0 h 231"/>
                  <a:gd name="T2" fmla="*/ 0 w 142"/>
                  <a:gd name="T3" fmla="*/ 230 h 231"/>
                  <a:gd name="T4" fmla="*/ 4 w 142"/>
                  <a:gd name="T5" fmla="*/ 231 h 231"/>
                  <a:gd name="T6" fmla="*/ 142 w 142"/>
                  <a:gd name="T7" fmla="*/ 2 h 231"/>
                  <a:gd name="T8" fmla="*/ 139 w 142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31">
                    <a:moveTo>
                      <a:pt x="139" y="0"/>
                    </a:moveTo>
                    <a:cubicBezTo>
                      <a:pt x="90" y="44"/>
                      <a:pt x="31" y="132"/>
                      <a:pt x="0" y="230"/>
                    </a:cubicBezTo>
                    <a:cubicBezTo>
                      <a:pt x="4" y="231"/>
                      <a:pt x="4" y="231"/>
                      <a:pt x="4" y="231"/>
                    </a:cubicBezTo>
                    <a:cubicBezTo>
                      <a:pt x="33" y="135"/>
                      <a:pt x="92" y="47"/>
                      <a:pt x="142" y="2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89" name="平行四边形 488">
            <a:extLst>
              <a:ext uri="{FF2B5EF4-FFF2-40B4-BE49-F238E27FC236}">
                <a16:creationId xmlns:a16="http://schemas.microsoft.com/office/drawing/2014/main" id="{FE8954DC-6792-4EF6-9A6D-704E36BF98B2}"/>
              </a:ext>
            </a:extLst>
          </p:cNvPr>
          <p:cNvSpPr/>
          <p:nvPr/>
        </p:nvSpPr>
        <p:spPr>
          <a:xfrm>
            <a:off x="-581350" y="5852642"/>
            <a:ext cx="2761148" cy="82703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1"/>
              </a:gs>
              <a:gs pos="66000">
                <a:schemeClr val="accent4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0" name="平行四边形 489">
            <a:extLst>
              <a:ext uri="{FF2B5EF4-FFF2-40B4-BE49-F238E27FC236}">
                <a16:creationId xmlns:a16="http://schemas.microsoft.com/office/drawing/2014/main" id="{A3091C28-0F5D-4EC7-9F71-C800B5A0F67B}"/>
              </a:ext>
            </a:extLst>
          </p:cNvPr>
          <p:cNvSpPr/>
          <p:nvPr/>
        </p:nvSpPr>
        <p:spPr>
          <a:xfrm>
            <a:off x="-1113468" y="2141795"/>
            <a:ext cx="2542458" cy="45719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1" name="平行四边形 490">
            <a:extLst>
              <a:ext uri="{FF2B5EF4-FFF2-40B4-BE49-F238E27FC236}">
                <a16:creationId xmlns:a16="http://schemas.microsoft.com/office/drawing/2014/main" id="{802FEAB3-2694-4931-AB60-5430B8D3D82F}"/>
              </a:ext>
            </a:extLst>
          </p:cNvPr>
          <p:cNvSpPr/>
          <p:nvPr/>
        </p:nvSpPr>
        <p:spPr>
          <a:xfrm>
            <a:off x="11305687" y="2669693"/>
            <a:ext cx="2542458" cy="45719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2" name="平行四边形 491">
            <a:extLst>
              <a:ext uri="{FF2B5EF4-FFF2-40B4-BE49-F238E27FC236}">
                <a16:creationId xmlns:a16="http://schemas.microsoft.com/office/drawing/2014/main" id="{88186E70-3217-41DE-9968-1DB4348E9CCA}"/>
              </a:ext>
            </a:extLst>
          </p:cNvPr>
          <p:cNvSpPr/>
          <p:nvPr/>
        </p:nvSpPr>
        <p:spPr>
          <a:xfrm>
            <a:off x="11813749" y="5554180"/>
            <a:ext cx="2761148" cy="82703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1"/>
              </a:gs>
              <a:gs pos="66000">
                <a:schemeClr val="accent4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3" name="平行四边形 492">
            <a:extLst>
              <a:ext uri="{FF2B5EF4-FFF2-40B4-BE49-F238E27FC236}">
                <a16:creationId xmlns:a16="http://schemas.microsoft.com/office/drawing/2014/main" id="{831A2985-60E7-479C-8CAF-EE32766204E2}"/>
              </a:ext>
            </a:extLst>
          </p:cNvPr>
          <p:cNvSpPr/>
          <p:nvPr/>
        </p:nvSpPr>
        <p:spPr>
          <a:xfrm>
            <a:off x="9360853" y="3022083"/>
            <a:ext cx="2542458" cy="45719"/>
          </a:xfrm>
          <a:prstGeom prst="parallelogram">
            <a:avLst>
              <a:gd name="adj" fmla="val 27787"/>
            </a:avLst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4">
                  <a:alpha val="30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业务战绩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6E0801E-F209-457C-BE2F-A7DE28335525}"/>
              </a:ext>
            </a:extLst>
          </p:cNvPr>
          <p:cNvGrpSpPr/>
          <p:nvPr/>
        </p:nvGrpSpPr>
        <p:grpSpPr>
          <a:xfrm>
            <a:off x="687578" y="1866269"/>
            <a:ext cx="3273044" cy="1422584"/>
            <a:chOff x="1056851" y="1759944"/>
            <a:chExt cx="3273044" cy="1422584"/>
          </a:xfrm>
        </p:grpSpPr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815A75EC-D0FF-4ABE-8ABA-3F6CC7C61B7D}"/>
                </a:ext>
              </a:extLst>
            </p:cNvPr>
            <p:cNvSpPr txBox="1"/>
            <p:nvPr/>
          </p:nvSpPr>
          <p:spPr>
            <a:xfrm>
              <a:off x="1418197" y="1837914"/>
              <a:ext cx="26049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F4E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128,586,300</a:t>
              </a:r>
            </a:p>
          </p:txBody>
        </p: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A1CB956E-BFD3-4CF4-BD38-6830E65ABE74}"/>
                </a:ext>
              </a:extLst>
            </p:cNvPr>
            <p:cNvCxnSpPr/>
            <p:nvPr/>
          </p:nvCxnSpPr>
          <p:spPr>
            <a:xfrm>
              <a:off x="1845986" y="2561665"/>
              <a:ext cx="1762633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/>
                  </a:gs>
                  <a:gs pos="61000">
                    <a:schemeClr val="accent4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8FCCB72C-D566-4CA0-B1B7-6C790F7BC2ED}"/>
                </a:ext>
              </a:extLst>
            </p:cNvPr>
            <p:cNvSpPr txBox="1"/>
            <p:nvPr/>
          </p:nvSpPr>
          <p:spPr>
            <a:xfrm>
              <a:off x="2006788" y="2627974"/>
              <a:ext cx="1452778" cy="464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年度利润</a:t>
              </a:r>
            </a:p>
          </p:txBody>
        </p: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246DB1AB-5B47-4894-8703-E016E53DE744}"/>
                </a:ext>
              </a:extLst>
            </p:cNvPr>
            <p:cNvGrpSpPr/>
            <p:nvPr/>
          </p:nvGrpSpPr>
          <p:grpSpPr>
            <a:xfrm>
              <a:off x="1056851" y="1759944"/>
              <a:ext cx="3273044" cy="1422584"/>
              <a:chOff x="4111974" y="1140241"/>
              <a:chExt cx="3937866" cy="1711542"/>
            </a:xfrm>
          </p:grpSpPr>
          <p:grpSp>
            <p:nvGrpSpPr>
              <p:cNvPr id="129" name="组合 128">
                <a:extLst>
                  <a:ext uri="{FF2B5EF4-FFF2-40B4-BE49-F238E27FC236}">
                    <a16:creationId xmlns:a16="http://schemas.microsoft.com/office/drawing/2014/main" id="{D44FE1C5-2F6B-4A92-A627-36B0246A1029}"/>
                  </a:ext>
                </a:extLst>
              </p:cNvPr>
              <p:cNvGrpSpPr/>
              <p:nvPr/>
            </p:nvGrpSpPr>
            <p:grpSpPr>
              <a:xfrm>
                <a:off x="4111974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165" name="Freeform 519">
                  <a:extLst>
                    <a:ext uri="{FF2B5EF4-FFF2-40B4-BE49-F238E27FC236}">
                      <a16:creationId xmlns:a16="http://schemas.microsoft.com/office/drawing/2014/main" id="{188A7076-7E9A-41FD-9155-55F567C3E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520">
                  <a:extLst>
                    <a:ext uri="{FF2B5EF4-FFF2-40B4-BE49-F238E27FC236}">
                      <a16:creationId xmlns:a16="http://schemas.microsoft.com/office/drawing/2014/main" id="{4D401C66-CC29-41C5-BC88-60D7BE130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521">
                  <a:extLst>
                    <a:ext uri="{FF2B5EF4-FFF2-40B4-BE49-F238E27FC236}">
                      <a16:creationId xmlns:a16="http://schemas.microsoft.com/office/drawing/2014/main" id="{0ECB3CF9-BD0F-433B-9031-1100AFAEB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522">
                  <a:extLst>
                    <a:ext uri="{FF2B5EF4-FFF2-40B4-BE49-F238E27FC236}">
                      <a16:creationId xmlns:a16="http://schemas.microsoft.com/office/drawing/2014/main" id="{E9121FDE-0F7D-4047-8690-40A7B7778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523">
                  <a:extLst>
                    <a:ext uri="{FF2B5EF4-FFF2-40B4-BE49-F238E27FC236}">
                      <a16:creationId xmlns:a16="http://schemas.microsoft.com/office/drawing/2014/main" id="{A1740FDF-34E0-4D8C-BFA3-5F9AB6E14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 524">
                  <a:extLst>
                    <a:ext uri="{FF2B5EF4-FFF2-40B4-BE49-F238E27FC236}">
                      <a16:creationId xmlns:a16="http://schemas.microsoft.com/office/drawing/2014/main" id="{031F7D36-D3E3-4EC3-AFE7-A136BA5585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525">
                  <a:extLst>
                    <a:ext uri="{FF2B5EF4-FFF2-40B4-BE49-F238E27FC236}">
                      <a16:creationId xmlns:a16="http://schemas.microsoft.com/office/drawing/2014/main" id="{597FB84F-9DF9-421E-A3F3-08B162276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Freeform 526">
                  <a:extLst>
                    <a:ext uri="{FF2B5EF4-FFF2-40B4-BE49-F238E27FC236}">
                      <a16:creationId xmlns:a16="http://schemas.microsoft.com/office/drawing/2014/main" id="{AAC99C88-9F81-4FD5-8212-DF109C978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527">
                  <a:extLst>
                    <a:ext uri="{FF2B5EF4-FFF2-40B4-BE49-F238E27FC236}">
                      <a16:creationId xmlns:a16="http://schemas.microsoft.com/office/drawing/2014/main" id="{9C616F81-EB9A-472F-8515-809C1F3AC0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528">
                  <a:extLst>
                    <a:ext uri="{FF2B5EF4-FFF2-40B4-BE49-F238E27FC236}">
                      <a16:creationId xmlns:a16="http://schemas.microsoft.com/office/drawing/2014/main" id="{A0D0BE1E-CFF3-4820-AD36-6944CBF63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529">
                  <a:extLst>
                    <a:ext uri="{FF2B5EF4-FFF2-40B4-BE49-F238E27FC236}">
                      <a16:creationId xmlns:a16="http://schemas.microsoft.com/office/drawing/2014/main" id="{DAB2B534-63FA-45B1-B140-F35A4C6C2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530">
                  <a:extLst>
                    <a:ext uri="{FF2B5EF4-FFF2-40B4-BE49-F238E27FC236}">
                      <a16:creationId xmlns:a16="http://schemas.microsoft.com/office/drawing/2014/main" id="{0CC9C7CD-F7E3-4C97-BB0F-B4AB63BB7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531">
                  <a:extLst>
                    <a:ext uri="{FF2B5EF4-FFF2-40B4-BE49-F238E27FC236}">
                      <a16:creationId xmlns:a16="http://schemas.microsoft.com/office/drawing/2014/main" id="{7E1A4648-8CB4-41C6-B92D-C62277FB0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532">
                  <a:extLst>
                    <a:ext uri="{FF2B5EF4-FFF2-40B4-BE49-F238E27FC236}">
                      <a16:creationId xmlns:a16="http://schemas.microsoft.com/office/drawing/2014/main" id="{B1DDEBFB-22BA-4D24-92C8-AF61889A6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533">
                  <a:extLst>
                    <a:ext uri="{FF2B5EF4-FFF2-40B4-BE49-F238E27FC236}">
                      <a16:creationId xmlns:a16="http://schemas.microsoft.com/office/drawing/2014/main" id="{4CD887C0-CDF4-4E04-A5C9-8DA92B66D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 534">
                  <a:extLst>
                    <a:ext uri="{FF2B5EF4-FFF2-40B4-BE49-F238E27FC236}">
                      <a16:creationId xmlns:a16="http://schemas.microsoft.com/office/drawing/2014/main" id="{7560D442-974E-48E0-B4ED-48E8870AE8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Freeform 535">
                  <a:extLst>
                    <a:ext uri="{FF2B5EF4-FFF2-40B4-BE49-F238E27FC236}">
                      <a16:creationId xmlns:a16="http://schemas.microsoft.com/office/drawing/2014/main" id="{FC2C3675-94DA-461C-9623-F4B2ED6FC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Freeform 536">
                  <a:extLst>
                    <a:ext uri="{FF2B5EF4-FFF2-40B4-BE49-F238E27FC236}">
                      <a16:creationId xmlns:a16="http://schemas.microsoft.com/office/drawing/2014/main" id="{243E8968-3711-4448-8EE6-8E5618B36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Freeform 537">
                  <a:extLst>
                    <a:ext uri="{FF2B5EF4-FFF2-40B4-BE49-F238E27FC236}">
                      <a16:creationId xmlns:a16="http://schemas.microsoft.com/office/drawing/2014/main" id="{89830A85-B38B-4C88-B801-33EC8634E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538">
                  <a:extLst>
                    <a:ext uri="{FF2B5EF4-FFF2-40B4-BE49-F238E27FC236}">
                      <a16:creationId xmlns:a16="http://schemas.microsoft.com/office/drawing/2014/main" id="{23B1F8A0-9640-49FF-85D6-C45DC0F291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Freeform 539">
                  <a:extLst>
                    <a:ext uri="{FF2B5EF4-FFF2-40B4-BE49-F238E27FC236}">
                      <a16:creationId xmlns:a16="http://schemas.microsoft.com/office/drawing/2014/main" id="{DCA94EC0-1466-4C38-8934-EC3E68473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Freeform 540">
                  <a:extLst>
                    <a:ext uri="{FF2B5EF4-FFF2-40B4-BE49-F238E27FC236}">
                      <a16:creationId xmlns:a16="http://schemas.microsoft.com/office/drawing/2014/main" id="{34B75387-811E-4F27-870D-50E67DD47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Freeform 541">
                  <a:extLst>
                    <a:ext uri="{FF2B5EF4-FFF2-40B4-BE49-F238E27FC236}">
                      <a16:creationId xmlns:a16="http://schemas.microsoft.com/office/drawing/2014/main" id="{14E6F42E-F488-4176-9564-8BA17A713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Freeform 542">
                  <a:extLst>
                    <a:ext uri="{FF2B5EF4-FFF2-40B4-BE49-F238E27FC236}">
                      <a16:creationId xmlns:a16="http://schemas.microsoft.com/office/drawing/2014/main" id="{D47438C2-B1BB-43B1-A2FA-375F8C579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 543">
                  <a:extLst>
                    <a:ext uri="{FF2B5EF4-FFF2-40B4-BE49-F238E27FC236}">
                      <a16:creationId xmlns:a16="http://schemas.microsoft.com/office/drawing/2014/main" id="{B9F95279-BD7A-4877-ABE4-E53F6ECFB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 544">
                  <a:extLst>
                    <a:ext uri="{FF2B5EF4-FFF2-40B4-BE49-F238E27FC236}">
                      <a16:creationId xmlns:a16="http://schemas.microsoft.com/office/drawing/2014/main" id="{45646BE9-7FA4-4593-B90C-AE203E543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 545">
                  <a:extLst>
                    <a:ext uri="{FF2B5EF4-FFF2-40B4-BE49-F238E27FC236}">
                      <a16:creationId xmlns:a16="http://schemas.microsoft.com/office/drawing/2014/main" id="{B9B3FFE0-941F-46F4-B233-9FC0E61C30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0" name="组合 129">
                <a:extLst>
                  <a:ext uri="{FF2B5EF4-FFF2-40B4-BE49-F238E27FC236}">
                    <a16:creationId xmlns:a16="http://schemas.microsoft.com/office/drawing/2014/main" id="{F8C9FB43-545D-42BC-9996-0791C8DA9C58}"/>
                  </a:ext>
                </a:extLst>
              </p:cNvPr>
              <p:cNvGrpSpPr/>
              <p:nvPr/>
            </p:nvGrpSpPr>
            <p:grpSpPr>
              <a:xfrm flipH="1">
                <a:off x="7043806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131" name="Freeform 519">
                  <a:extLst>
                    <a:ext uri="{FF2B5EF4-FFF2-40B4-BE49-F238E27FC236}">
                      <a16:creationId xmlns:a16="http://schemas.microsoft.com/office/drawing/2014/main" id="{D6254D1D-8E63-4D59-9916-D27246501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520">
                  <a:extLst>
                    <a:ext uri="{FF2B5EF4-FFF2-40B4-BE49-F238E27FC236}">
                      <a16:creationId xmlns:a16="http://schemas.microsoft.com/office/drawing/2014/main" id="{1F09DA7F-971F-40F2-B310-E0439DE61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521">
                  <a:extLst>
                    <a:ext uri="{FF2B5EF4-FFF2-40B4-BE49-F238E27FC236}">
                      <a16:creationId xmlns:a16="http://schemas.microsoft.com/office/drawing/2014/main" id="{FA670C2B-76BF-4D46-B34B-DF5EFF086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522">
                  <a:extLst>
                    <a:ext uri="{FF2B5EF4-FFF2-40B4-BE49-F238E27FC236}">
                      <a16:creationId xmlns:a16="http://schemas.microsoft.com/office/drawing/2014/main" id="{F2613BB7-606B-442F-91E9-B7A43F763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523">
                  <a:extLst>
                    <a:ext uri="{FF2B5EF4-FFF2-40B4-BE49-F238E27FC236}">
                      <a16:creationId xmlns:a16="http://schemas.microsoft.com/office/drawing/2014/main" id="{CDF08DA4-E015-440A-ACF8-B39271E75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524">
                  <a:extLst>
                    <a:ext uri="{FF2B5EF4-FFF2-40B4-BE49-F238E27FC236}">
                      <a16:creationId xmlns:a16="http://schemas.microsoft.com/office/drawing/2014/main" id="{1A5D2634-B4CD-4F09-A787-D6A79E910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525">
                  <a:extLst>
                    <a:ext uri="{FF2B5EF4-FFF2-40B4-BE49-F238E27FC236}">
                      <a16:creationId xmlns:a16="http://schemas.microsoft.com/office/drawing/2014/main" id="{F37B2976-2DD3-4B0B-99EA-98E1794C2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526">
                  <a:extLst>
                    <a:ext uri="{FF2B5EF4-FFF2-40B4-BE49-F238E27FC236}">
                      <a16:creationId xmlns:a16="http://schemas.microsoft.com/office/drawing/2014/main" id="{18A19A14-D66E-404D-947B-1858C4103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527">
                  <a:extLst>
                    <a:ext uri="{FF2B5EF4-FFF2-40B4-BE49-F238E27FC236}">
                      <a16:creationId xmlns:a16="http://schemas.microsoft.com/office/drawing/2014/main" id="{A49E65B0-B2C1-4983-91FD-99E08EBA2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528">
                  <a:extLst>
                    <a:ext uri="{FF2B5EF4-FFF2-40B4-BE49-F238E27FC236}">
                      <a16:creationId xmlns:a16="http://schemas.microsoft.com/office/drawing/2014/main" id="{90B9F034-000E-41DB-8591-93D5B8A9E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529">
                  <a:extLst>
                    <a:ext uri="{FF2B5EF4-FFF2-40B4-BE49-F238E27FC236}">
                      <a16:creationId xmlns:a16="http://schemas.microsoft.com/office/drawing/2014/main" id="{4E43BE93-7602-41E7-8743-A47AF14E9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530">
                  <a:extLst>
                    <a:ext uri="{FF2B5EF4-FFF2-40B4-BE49-F238E27FC236}">
                      <a16:creationId xmlns:a16="http://schemas.microsoft.com/office/drawing/2014/main" id="{A7ABD0F6-6C5B-4D40-994B-E7722DCF1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531">
                  <a:extLst>
                    <a:ext uri="{FF2B5EF4-FFF2-40B4-BE49-F238E27FC236}">
                      <a16:creationId xmlns:a16="http://schemas.microsoft.com/office/drawing/2014/main" id="{4BFE2EFB-6580-4C0F-A6B2-2E08AE259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532">
                  <a:extLst>
                    <a:ext uri="{FF2B5EF4-FFF2-40B4-BE49-F238E27FC236}">
                      <a16:creationId xmlns:a16="http://schemas.microsoft.com/office/drawing/2014/main" id="{ADA76EF2-C10E-4DC0-B0CE-ACD6FC8EE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533">
                  <a:extLst>
                    <a:ext uri="{FF2B5EF4-FFF2-40B4-BE49-F238E27FC236}">
                      <a16:creationId xmlns:a16="http://schemas.microsoft.com/office/drawing/2014/main" id="{51DC9EBC-1D24-4BB9-B797-64317DB7E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534">
                  <a:extLst>
                    <a:ext uri="{FF2B5EF4-FFF2-40B4-BE49-F238E27FC236}">
                      <a16:creationId xmlns:a16="http://schemas.microsoft.com/office/drawing/2014/main" id="{5441BFAA-9762-467D-AE4A-33E959F49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535">
                  <a:extLst>
                    <a:ext uri="{FF2B5EF4-FFF2-40B4-BE49-F238E27FC236}">
                      <a16:creationId xmlns:a16="http://schemas.microsoft.com/office/drawing/2014/main" id="{D98A0727-3BAE-4801-A1EE-2E9D8FFD8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536">
                  <a:extLst>
                    <a:ext uri="{FF2B5EF4-FFF2-40B4-BE49-F238E27FC236}">
                      <a16:creationId xmlns:a16="http://schemas.microsoft.com/office/drawing/2014/main" id="{8A7C112F-8760-4C5E-82C4-59538B1AE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537">
                  <a:extLst>
                    <a:ext uri="{FF2B5EF4-FFF2-40B4-BE49-F238E27FC236}">
                      <a16:creationId xmlns:a16="http://schemas.microsoft.com/office/drawing/2014/main" id="{B8639BF9-12FE-4766-A481-41023A931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538">
                  <a:extLst>
                    <a:ext uri="{FF2B5EF4-FFF2-40B4-BE49-F238E27FC236}">
                      <a16:creationId xmlns:a16="http://schemas.microsoft.com/office/drawing/2014/main" id="{6F63BC50-1089-42C7-A88C-9ED48A5A6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539">
                  <a:extLst>
                    <a:ext uri="{FF2B5EF4-FFF2-40B4-BE49-F238E27FC236}">
                      <a16:creationId xmlns:a16="http://schemas.microsoft.com/office/drawing/2014/main" id="{A2620699-B4C2-4147-B612-0A9945422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540">
                  <a:extLst>
                    <a:ext uri="{FF2B5EF4-FFF2-40B4-BE49-F238E27FC236}">
                      <a16:creationId xmlns:a16="http://schemas.microsoft.com/office/drawing/2014/main" id="{BA36A86A-D613-4C43-A3BA-7BA49E0D4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541">
                  <a:extLst>
                    <a:ext uri="{FF2B5EF4-FFF2-40B4-BE49-F238E27FC236}">
                      <a16:creationId xmlns:a16="http://schemas.microsoft.com/office/drawing/2014/main" id="{923AE024-7037-4C56-8E77-3C0351DA0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542">
                  <a:extLst>
                    <a:ext uri="{FF2B5EF4-FFF2-40B4-BE49-F238E27FC236}">
                      <a16:creationId xmlns:a16="http://schemas.microsoft.com/office/drawing/2014/main" id="{16ABE31A-3FA9-4BCE-A85E-363232082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543">
                  <a:extLst>
                    <a:ext uri="{FF2B5EF4-FFF2-40B4-BE49-F238E27FC236}">
                      <a16:creationId xmlns:a16="http://schemas.microsoft.com/office/drawing/2014/main" id="{7C32F4A8-EED9-486A-BBA7-678F5B7FB3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544">
                  <a:extLst>
                    <a:ext uri="{FF2B5EF4-FFF2-40B4-BE49-F238E27FC236}">
                      <a16:creationId xmlns:a16="http://schemas.microsoft.com/office/drawing/2014/main" id="{45A114B1-27A8-4A95-8206-B9644DCB1C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545">
                  <a:extLst>
                    <a:ext uri="{FF2B5EF4-FFF2-40B4-BE49-F238E27FC236}">
                      <a16:creationId xmlns:a16="http://schemas.microsoft.com/office/drawing/2014/main" id="{990D017E-8842-4803-B634-05ECD2C19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56" name="组合 255">
            <a:extLst>
              <a:ext uri="{FF2B5EF4-FFF2-40B4-BE49-F238E27FC236}">
                <a16:creationId xmlns:a16="http://schemas.microsoft.com/office/drawing/2014/main" id="{ACA170F7-1182-46A0-90B4-68B68FD688EB}"/>
              </a:ext>
            </a:extLst>
          </p:cNvPr>
          <p:cNvGrpSpPr/>
          <p:nvPr/>
        </p:nvGrpSpPr>
        <p:grpSpPr>
          <a:xfrm>
            <a:off x="687578" y="4131003"/>
            <a:ext cx="3273044" cy="1422584"/>
            <a:chOff x="1056851" y="1759944"/>
            <a:chExt cx="3273044" cy="1422584"/>
          </a:xfrm>
        </p:grpSpPr>
        <p:sp>
          <p:nvSpPr>
            <p:cNvPr id="257" name="文本框 256">
              <a:extLst>
                <a:ext uri="{FF2B5EF4-FFF2-40B4-BE49-F238E27FC236}">
                  <a16:creationId xmlns:a16="http://schemas.microsoft.com/office/drawing/2014/main" id="{74304CE9-81E3-4D81-94C5-9226498AB30B}"/>
                </a:ext>
              </a:extLst>
            </p:cNvPr>
            <p:cNvSpPr txBox="1"/>
            <p:nvPr/>
          </p:nvSpPr>
          <p:spPr>
            <a:xfrm>
              <a:off x="1418197" y="1837914"/>
              <a:ext cx="26049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F4E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128,586,300</a:t>
              </a:r>
            </a:p>
          </p:txBody>
        </p: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E6B97BEE-52CC-4854-954C-6E39C1015392}"/>
                </a:ext>
              </a:extLst>
            </p:cNvPr>
            <p:cNvCxnSpPr/>
            <p:nvPr/>
          </p:nvCxnSpPr>
          <p:spPr>
            <a:xfrm>
              <a:off x="1845986" y="2561665"/>
              <a:ext cx="1762633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/>
                  </a:gs>
                  <a:gs pos="61000">
                    <a:schemeClr val="accent4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文本框 258">
              <a:extLst>
                <a:ext uri="{FF2B5EF4-FFF2-40B4-BE49-F238E27FC236}">
                  <a16:creationId xmlns:a16="http://schemas.microsoft.com/office/drawing/2014/main" id="{31B21DA1-A60F-4A09-81D4-278C1A4EEA5B}"/>
                </a:ext>
              </a:extLst>
            </p:cNvPr>
            <p:cNvSpPr txBox="1"/>
            <p:nvPr/>
          </p:nvSpPr>
          <p:spPr>
            <a:xfrm>
              <a:off x="2006788" y="2627974"/>
              <a:ext cx="1452778" cy="464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年度利润</a:t>
              </a:r>
            </a:p>
          </p:txBody>
        </p:sp>
        <p:grpSp>
          <p:nvGrpSpPr>
            <p:cNvPr id="260" name="组合 259">
              <a:extLst>
                <a:ext uri="{FF2B5EF4-FFF2-40B4-BE49-F238E27FC236}">
                  <a16:creationId xmlns:a16="http://schemas.microsoft.com/office/drawing/2014/main" id="{4ECEBF96-1E3F-4F70-8D49-B55AF8523D01}"/>
                </a:ext>
              </a:extLst>
            </p:cNvPr>
            <p:cNvGrpSpPr/>
            <p:nvPr/>
          </p:nvGrpSpPr>
          <p:grpSpPr>
            <a:xfrm>
              <a:off x="1056851" y="1759944"/>
              <a:ext cx="3273044" cy="1422584"/>
              <a:chOff x="4111974" y="1140241"/>
              <a:chExt cx="3937866" cy="1711542"/>
            </a:xfrm>
          </p:grpSpPr>
          <p:grpSp>
            <p:nvGrpSpPr>
              <p:cNvPr id="261" name="组合 260">
                <a:extLst>
                  <a:ext uri="{FF2B5EF4-FFF2-40B4-BE49-F238E27FC236}">
                    <a16:creationId xmlns:a16="http://schemas.microsoft.com/office/drawing/2014/main" id="{2AFA19AE-9B5D-4483-A34D-6AEFCECBA71F}"/>
                  </a:ext>
                </a:extLst>
              </p:cNvPr>
              <p:cNvGrpSpPr/>
              <p:nvPr/>
            </p:nvGrpSpPr>
            <p:grpSpPr>
              <a:xfrm>
                <a:off x="4111974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290" name="Freeform 519">
                  <a:extLst>
                    <a:ext uri="{FF2B5EF4-FFF2-40B4-BE49-F238E27FC236}">
                      <a16:creationId xmlns:a16="http://schemas.microsoft.com/office/drawing/2014/main" id="{698CC2E4-35FA-4670-AE9B-5F974BC201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Freeform 520">
                  <a:extLst>
                    <a:ext uri="{FF2B5EF4-FFF2-40B4-BE49-F238E27FC236}">
                      <a16:creationId xmlns:a16="http://schemas.microsoft.com/office/drawing/2014/main" id="{ACB5BDCF-A96C-44AD-B0B3-4DE51F8F1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521">
                  <a:extLst>
                    <a:ext uri="{FF2B5EF4-FFF2-40B4-BE49-F238E27FC236}">
                      <a16:creationId xmlns:a16="http://schemas.microsoft.com/office/drawing/2014/main" id="{D33FCBC6-3DD5-4804-857E-7A7FDB3B5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522">
                  <a:extLst>
                    <a:ext uri="{FF2B5EF4-FFF2-40B4-BE49-F238E27FC236}">
                      <a16:creationId xmlns:a16="http://schemas.microsoft.com/office/drawing/2014/main" id="{35BF12DF-152D-4944-A2EA-F712A9BC6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Freeform 523">
                  <a:extLst>
                    <a:ext uri="{FF2B5EF4-FFF2-40B4-BE49-F238E27FC236}">
                      <a16:creationId xmlns:a16="http://schemas.microsoft.com/office/drawing/2014/main" id="{C6C2C0F3-FD32-459E-8CEC-B32D0205E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Freeform 524">
                  <a:extLst>
                    <a:ext uri="{FF2B5EF4-FFF2-40B4-BE49-F238E27FC236}">
                      <a16:creationId xmlns:a16="http://schemas.microsoft.com/office/drawing/2014/main" id="{CDF213FA-66DC-4720-B809-004A7C141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Freeform 525">
                  <a:extLst>
                    <a:ext uri="{FF2B5EF4-FFF2-40B4-BE49-F238E27FC236}">
                      <a16:creationId xmlns:a16="http://schemas.microsoft.com/office/drawing/2014/main" id="{23071E59-B6AA-4BC0-B826-CAB20A3DF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Freeform 526">
                  <a:extLst>
                    <a:ext uri="{FF2B5EF4-FFF2-40B4-BE49-F238E27FC236}">
                      <a16:creationId xmlns:a16="http://schemas.microsoft.com/office/drawing/2014/main" id="{89DFADBF-8E1C-4C16-9458-E599E613B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Freeform 527">
                  <a:extLst>
                    <a:ext uri="{FF2B5EF4-FFF2-40B4-BE49-F238E27FC236}">
                      <a16:creationId xmlns:a16="http://schemas.microsoft.com/office/drawing/2014/main" id="{69D61633-43FA-46BB-88EB-E693E8FA0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528">
                  <a:extLst>
                    <a:ext uri="{FF2B5EF4-FFF2-40B4-BE49-F238E27FC236}">
                      <a16:creationId xmlns:a16="http://schemas.microsoft.com/office/drawing/2014/main" id="{77EAB63B-7366-4F48-ACAA-FD079C2DE2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529">
                  <a:extLst>
                    <a:ext uri="{FF2B5EF4-FFF2-40B4-BE49-F238E27FC236}">
                      <a16:creationId xmlns:a16="http://schemas.microsoft.com/office/drawing/2014/main" id="{DCBD6FE6-BCF0-4CC0-8699-D048A91C5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530">
                  <a:extLst>
                    <a:ext uri="{FF2B5EF4-FFF2-40B4-BE49-F238E27FC236}">
                      <a16:creationId xmlns:a16="http://schemas.microsoft.com/office/drawing/2014/main" id="{09330D62-A6F5-4F32-B09F-4BC32D3DF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531">
                  <a:extLst>
                    <a:ext uri="{FF2B5EF4-FFF2-40B4-BE49-F238E27FC236}">
                      <a16:creationId xmlns:a16="http://schemas.microsoft.com/office/drawing/2014/main" id="{C369E354-7722-435D-ABBD-E9F3CDC7F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532">
                  <a:extLst>
                    <a:ext uri="{FF2B5EF4-FFF2-40B4-BE49-F238E27FC236}">
                      <a16:creationId xmlns:a16="http://schemas.microsoft.com/office/drawing/2014/main" id="{3D958C1A-848F-4950-8E2A-5790CCAC6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533">
                  <a:extLst>
                    <a:ext uri="{FF2B5EF4-FFF2-40B4-BE49-F238E27FC236}">
                      <a16:creationId xmlns:a16="http://schemas.microsoft.com/office/drawing/2014/main" id="{8E9C4042-6B12-4D17-8C18-44B7B5812E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Freeform 534">
                  <a:extLst>
                    <a:ext uri="{FF2B5EF4-FFF2-40B4-BE49-F238E27FC236}">
                      <a16:creationId xmlns:a16="http://schemas.microsoft.com/office/drawing/2014/main" id="{86E9B7E2-6E26-4DC1-AEF6-B5C01D6AA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Freeform 535">
                  <a:extLst>
                    <a:ext uri="{FF2B5EF4-FFF2-40B4-BE49-F238E27FC236}">
                      <a16:creationId xmlns:a16="http://schemas.microsoft.com/office/drawing/2014/main" id="{E44D49FD-8328-4C83-9E13-BAF64796D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Freeform 536">
                  <a:extLst>
                    <a:ext uri="{FF2B5EF4-FFF2-40B4-BE49-F238E27FC236}">
                      <a16:creationId xmlns:a16="http://schemas.microsoft.com/office/drawing/2014/main" id="{E848F5AA-99B9-4464-AB31-B4E71EAB3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537">
                  <a:extLst>
                    <a:ext uri="{FF2B5EF4-FFF2-40B4-BE49-F238E27FC236}">
                      <a16:creationId xmlns:a16="http://schemas.microsoft.com/office/drawing/2014/main" id="{F9EE9DB9-5667-4FA5-AC5F-6127E53933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538">
                  <a:extLst>
                    <a:ext uri="{FF2B5EF4-FFF2-40B4-BE49-F238E27FC236}">
                      <a16:creationId xmlns:a16="http://schemas.microsoft.com/office/drawing/2014/main" id="{5C3531B4-9DEA-4B74-A06F-0DB82C571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539">
                  <a:extLst>
                    <a:ext uri="{FF2B5EF4-FFF2-40B4-BE49-F238E27FC236}">
                      <a16:creationId xmlns:a16="http://schemas.microsoft.com/office/drawing/2014/main" id="{60F8A078-281A-4CA8-B515-8057A76C72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Freeform 540">
                  <a:extLst>
                    <a:ext uri="{FF2B5EF4-FFF2-40B4-BE49-F238E27FC236}">
                      <a16:creationId xmlns:a16="http://schemas.microsoft.com/office/drawing/2014/main" id="{475ED873-C1FE-4BD9-AA37-CB8A2B1B3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Freeform 541">
                  <a:extLst>
                    <a:ext uri="{FF2B5EF4-FFF2-40B4-BE49-F238E27FC236}">
                      <a16:creationId xmlns:a16="http://schemas.microsoft.com/office/drawing/2014/main" id="{8195F3BF-8D79-4CE0-9729-2DD1C40B5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Freeform 542">
                  <a:extLst>
                    <a:ext uri="{FF2B5EF4-FFF2-40B4-BE49-F238E27FC236}">
                      <a16:creationId xmlns:a16="http://schemas.microsoft.com/office/drawing/2014/main" id="{92E4189D-D815-497C-BE59-9578A6329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Freeform 543">
                  <a:extLst>
                    <a:ext uri="{FF2B5EF4-FFF2-40B4-BE49-F238E27FC236}">
                      <a16:creationId xmlns:a16="http://schemas.microsoft.com/office/drawing/2014/main" id="{41EA8159-EDF1-43DE-A2BD-80401A3A3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Freeform 544">
                  <a:extLst>
                    <a:ext uri="{FF2B5EF4-FFF2-40B4-BE49-F238E27FC236}">
                      <a16:creationId xmlns:a16="http://schemas.microsoft.com/office/drawing/2014/main" id="{106BC3F2-AEB3-4C16-A5FC-9781C584C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Freeform 545">
                  <a:extLst>
                    <a:ext uri="{FF2B5EF4-FFF2-40B4-BE49-F238E27FC236}">
                      <a16:creationId xmlns:a16="http://schemas.microsoft.com/office/drawing/2014/main" id="{605667E3-0C7C-45C2-8653-D373F0290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2" name="组合 261">
                <a:extLst>
                  <a:ext uri="{FF2B5EF4-FFF2-40B4-BE49-F238E27FC236}">
                    <a16:creationId xmlns:a16="http://schemas.microsoft.com/office/drawing/2014/main" id="{1BC96EE5-69F8-49CC-85D0-E156D5BFD61A}"/>
                  </a:ext>
                </a:extLst>
              </p:cNvPr>
              <p:cNvGrpSpPr/>
              <p:nvPr/>
            </p:nvGrpSpPr>
            <p:grpSpPr>
              <a:xfrm flipH="1">
                <a:off x="7043806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263" name="Freeform 519">
                  <a:extLst>
                    <a:ext uri="{FF2B5EF4-FFF2-40B4-BE49-F238E27FC236}">
                      <a16:creationId xmlns:a16="http://schemas.microsoft.com/office/drawing/2014/main" id="{343FB120-22EF-4258-B89B-BFD2E4434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Freeform 520">
                  <a:extLst>
                    <a:ext uri="{FF2B5EF4-FFF2-40B4-BE49-F238E27FC236}">
                      <a16:creationId xmlns:a16="http://schemas.microsoft.com/office/drawing/2014/main" id="{594234F4-BD77-43DA-937A-6BB1A31DF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Freeform 521">
                  <a:extLst>
                    <a:ext uri="{FF2B5EF4-FFF2-40B4-BE49-F238E27FC236}">
                      <a16:creationId xmlns:a16="http://schemas.microsoft.com/office/drawing/2014/main" id="{D94657A1-9EFC-4D44-8C59-80532CD8B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Freeform 522">
                  <a:extLst>
                    <a:ext uri="{FF2B5EF4-FFF2-40B4-BE49-F238E27FC236}">
                      <a16:creationId xmlns:a16="http://schemas.microsoft.com/office/drawing/2014/main" id="{D8CD6B59-E099-4818-9F41-17C55F230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Freeform 523">
                  <a:extLst>
                    <a:ext uri="{FF2B5EF4-FFF2-40B4-BE49-F238E27FC236}">
                      <a16:creationId xmlns:a16="http://schemas.microsoft.com/office/drawing/2014/main" id="{EC1F7815-5718-4E76-A5EE-DE6A91874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Freeform 524">
                  <a:extLst>
                    <a:ext uri="{FF2B5EF4-FFF2-40B4-BE49-F238E27FC236}">
                      <a16:creationId xmlns:a16="http://schemas.microsoft.com/office/drawing/2014/main" id="{D6EE20C9-9775-4210-BECA-14DFAC438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525">
                  <a:extLst>
                    <a:ext uri="{FF2B5EF4-FFF2-40B4-BE49-F238E27FC236}">
                      <a16:creationId xmlns:a16="http://schemas.microsoft.com/office/drawing/2014/main" id="{95881EA8-2686-4FCD-98C1-2E4F8C2B2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526">
                  <a:extLst>
                    <a:ext uri="{FF2B5EF4-FFF2-40B4-BE49-F238E27FC236}">
                      <a16:creationId xmlns:a16="http://schemas.microsoft.com/office/drawing/2014/main" id="{DCC24BA1-872C-4E42-8F83-6FFEAAAC5C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527">
                  <a:extLst>
                    <a:ext uri="{FF2B5EF4-FFF2-40B4-BE49-F238E27FC236}">
                      <a16:creationId xmlns:a16="http://schemas.microsoft.com/office/drawing/2014/main" id="{A66E4CB8-1B00-427F-A9FC-C942BDDDA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 528">
                  <a:extLst>
                    <a:ext uri="{FF2B5EF4-FFF2-40B4-BE49-F238E27FC236}">
                      <a16:creationId xmlns:a16="http://schemas.microsoft.com/office/drawing/2014/main" id="{5AAE8975-72F4-419A-97CA-6EDA440FA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529">
                  <a:extLst>
                    <a:ext uri="{FF2B5EF4-FFF2-40B4-BE49-F238E27FC236}">
                      <a16:creationId xmlns:a16="http://schemas.microsoft.com/office/drawing/2014/main" id="{B0C2FDF8-3BD0-4ABB-8FFD-BEB6C44709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Freeform 530">
                  <a:extLst>
                    <a:ext uri="{FF2B5EF4-FFF2-40B4-BE49-F238E27FC236}">
                      <a16:creationId xmlns:a16="http://schemas.microsoft.com/office/drawing/2014/main" id="{9EA5F938-5300-46D1-B46F-B18537AF6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Freeform 531">
                  <a:extLst>
                    <a:ext uri="{FF2B5EF4-FFF2-40B4-BE49-F238E27FC236}">
                      <a16:creationId xmlns:a16="http://schemas.microsoft.com/office/drawing/2014/main" id="{4070CA8B-C936-43BB-9C54-7107E911F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Freeform 532">
                  <a:extLst>
                    <a:ext uri="{FF2B5EF4-FFF2-40B4-BE49-F238E27FC236}">
                      <a16:creationId xmlns:a16="http://schemas.microsoft.com/office/drawing/2014/main" id="{DF3425CE-4A2C-416C-B2C1-03EB5B2B3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Freeform 533">
                  <a:extLst>
                    <a:ext uri="{FF2B5EF4-FFF2-40B4-BE49-F238E27FC236}">
                      <a16:creationId xmlns:a16="http://schemas.microsoft.com/office/drawing/2014/main" id="{61DE4F51-42E0-409A-8E6C-994AC9D77C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Freeform 534">
                  <a:extLst>
                    <a:ext uri="{FF2B5EF4-FFF2-40B4-BE49-F238E27FC236}">
                      <a16:creationId xmlns:a16="http://schemas.microsoft.com/office/drawing/2014/main" id="{7DCB4463-D9EF-48B8-9C5B-66B74E1B0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Freeform 535">
                  <a:extLst>
                    <a:ext uri="{FF2B5EF4-FFF2-40B4-BE49-F238E27FC236}">
                      <a16:creationId xmlns:a16="http://schemas.microsoft.com/office/drawing/2014/main" id="{5A4F966C-0D45-4F45-AE1A-B74EC150B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Freeform 536">
                  <a:extLst>
                    <a:ext uri="{FF2B5EF4-FFF2-40B4-BE49-F238E27FC236}">
                      <a16:creationId xmlns:a16="http://schemas.microsoft.com/office/drawing/2014/main" id="{131CF9FF-9743-4E3F-AF13-EEF1D770F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Freeform 537">
                  <a:extLst>
                    <a:ext uri="{FF2B5EF4-FFF2-40B4-BE49-F238E27FC236}">
                      <a16:creationId xmlns:a16="http://schemas.microsoft.com/office/drawing/2014/main" id="{9696F7CA-6950-4143-9830-C67F64744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538">
                  <a:extLst>
                    <a:ext uri="{FF2B5EF4-FFF2-40B4-BE49-F238E27FC236}">
                      <a16:creationId xmlns:a16="http://schemas.microsoft.com/office/drawing/2014/main" id="{F017A3E0-6CAF-4DA8-835D-1E8D54758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Freeform 539">
                  <a:extLst>
                    <a:ext uri="{FF2B5EF4-FFF2-40B4-BE49-F238E27FC236}">
                      <a16:creationId xmlns:a16="http://schemas.microsoft.com/office/drawing/2014/main" id="{9C51ACDB-0C73-4605-A704-94B09DDB5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Freeform 540">
                  <a:extLst>
                    <a:ext uri="{FF2B5EF4-FFF2-40B4-BE49-F238E27FC236}">
                      <a16:creationId xmlns:a16="http://schemas.microsoft.com/office/drawing/2014/main" id="{369469C1-1E7D-4250-BCCF-C0689900E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Freeform 541">
                  <a:extLst>
                    <a:ext uri="{FF2B5EF4-FFF2-40B4-BE49-F238E27FC236}">
                      <a16:creationId xmlns:a16="http://schemas.microsoft.com/office/drawing/2014/main" id="{9B7AB671-3327-4A68-8DD1-058A49D96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542">
                  <a:extLst>
                    <a:ext uri="{FF2B5EF4-FFF2-40B4-BE49-F238E27FC236}">
                      <a16:creationId xmlns:a16="http://schemas.microsoft.com/office/drawing/2014/main" id="{3F935237-5B8A-403D-A3FD-4978854B4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Freeform 543">
                  <a:extLst>
                    <a:ext uri="{FF2B5EF4-FFF2-40B4-BE49-F238E27FC236}">
                      <a16:creationId xmlns:a16="http://schemas.microsoft.com/office/drawing/2014/main" id="{851B723E-A8F3-432E-AEC4-0340CCA35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544">
                  <a:extLst>
                    <a:ext uri="{FF2B5EF4-FFF2-40B4-BE49-F238E27FC236}">
                      <a16:creationId xmlns:a16="http://schemas.microsoft.com/office/drawing/2014/main" id="{87DFF654-1138-4D19-A9C8-F83299EAB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Freeform 545">
                  <a:extLst>
                    <a:ext uri="{FF2B5EF4-FFF2-40B4-BE49-F238E27FC236}">
                      <a16:creationId xmlns:a16="http://schemas.microsoft.com/office/drawing/2014/main" id="{54BDC39E-3798-4F6F-B559-FF1D52E0A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2A863DD6-B3D4-4073-B16E-1983672C3B5C}"/>
              </a:ext>
            </a:extLst>
          </p:cNvPr>
          <p:cNvGrpSpPr/>
          <p:nvPr/>
        </p:nvGrpSpPr>
        <p:grpSpPr>
          <a:xfrm>
            <a:off x="4459478" y="1866269"/>
            <a:ext cx="3273044" cy="1422584"/>
            <a:chOff x="1056851" y="1759944"/>
            <a:chExt cx="3273044" cy="1422584"/>
          </a:xfrm>
        </p:grpSpPr>
        <p:sp>
          <p:nvSpPr>
            <p:cNvPr id="157" name="文本框 156">
              <a:extLst>
                <a:ext uri="{FF2B5EF4-FFF2-40B4-BE49-F238E27FC236}">
                  <a16:creationId xmlns:a16="http://schemas.microsoft.com/office/drawing/2014/main" id="{95CDAF9C-6A7F-40BD-AF80-7D5A37B2DAE6}"/>
                </a:ext>
              </a:extLst>
            </p:cNvPr>
            <p:cNvSpPr txBox="1"/>
            <p:nvPr/>
          </p:nvSpPr>
          <p:spPr>
            <a:xfrm>
              <a:off x="1418197" y="1837914"/>
              <a:ext cx="26049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F4E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128,586,300</a:t>
              </a:r>
            </a:p>
          </p:txBody>
        </p: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6A45B5BC-74D2-4768-A074-D8BC067365D2}"/>
                </a:ext>
              </a:extLst>
            </p:cNvPr>
            <p:cNvCxnSpPr/>
            <p:nvPr/>
          </p:nvCxnSpPr>
          <p:spPr>
            <a:xfrm>
              <a:off x="1845986" y="2561665"/>
              <a:ext cx="1762633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/>
                  </a:gs>
                  <a:gs pos="61000">
                    <a:schemeClr val="accent4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文本框 158">
              <a:extLst>
                <a:ext uri="{FF2B5EF4-FFF2-40B4-BE49-F238E27FC236}">
                  <a16:creationId xmlns:a16="http://schemas.microsoft.com/office/drawing/2014/main" id="{520929B9-27FA-4925-B3CF-25EDC9AC92C2}"/>
                </a:ext>
              </a:extLst>
            </p:cNvPr>
            <p:cNvSpPr txBox="1"/>
            <p:nvPr/>
          </p:nvSpPr>
          <p:spPr>
            <a:xfrm>
              <a:off x="2006788" y="2627974"/>
              <a:ext cx="1452778" cy="464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年度利润</a:t>
              </a:r>
            </a:p>
          </p:txBody>
        </p: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483FAB05-8946-4CBD-BBA6-84470C9DED89}"/>
                </a:ext>
              </a:extLst>
            </p:cNvPr>
            <p:cNvGrpSpPr/>
            <p:nvPr/>
          </p:nvGrpSpPr>
          <p:grpSpPr>
            <a:xfrm>
              <a:off x="1056851" y="1759944"/>
              <a:ext cx="3273044" cy="1422584"/>
              <a:chOff x="4111974" y="1140241"/>
              <a:chExt cx="3937866" cy="1711542"/>
            </a:xfrm>
          </p:grpSpPr>
          <p:grpSp>
            <p:nvGrpSpPr>
              <p:cNvPr id="161" name="组合 160">
                <a:extLst>
                  <a:ext uri="{FF2B5EF4-FFF2-40B4-BE49-F238E27FC236}">
                    <a16:creationId xmlns:a16="http://schemas.microsoft.com/office/drawing/2014/main" id="{7A50C91C-AAAD-434A-A3A5-6C52879779CA}"/>
                  </a:ext>
                </a:extLst>
              </p:cNvPr>
              <p:cNvGrpSpPr/>
              <p:nvPr/>
            </p:nvGrpSpPr>
            <p:grpSpPr>
              <a:xfrm>
                <a:off x="4111974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219" name="Freeform 519">
                  <a:extLst>
                    <a:ext uri="{FF2B5EF4-FFF2-40B4-BE49-F238E27FC236}">
                      <a16:creationId xmlns:a16="http://schemas.microsoft.com/office/drawing/2014/main" id="{5DD4E7F7-0A00-477F-80D0-87CAC97EB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520">
                  <a:extLst>
                    <a:ext uri="{FF2B5EF4-FFF2-40B4-BE49-F238E27FC236}">
                      <a16:creationId xmlns:a16="http://schemas.microsoft.com/office/drawing/2014/main" id="{C079F8DD-A31B-4DF9-9E50-747DBB3F8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521">
                  <a:extLst>
                    <a:ext uri="{FF2B5EF4-FFF2-40B4-BE49-F238E27FC236}">
                      <a16:creationId xmlns:a16="http://schemas.microsoft.com/office/drawing/2014/main" id="{F7A3F704-551F-40EB-BA6F-68C887631D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522">
                  <a:extLst>
                    <a:ext uri="{FF2B5EF4-FFF2-40B4-BE49-F238E27FC236}">
                      <a16:creationId xmlns:a16="http://schemas.microsoft.com/office/drawing/2014/main" id="{D554A9AB-02D7-4310-8DA0-732A5A23B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523">
                  <a:extLst>
                    <a:ext uri="{FF2B5EF4-FFF2-40B4-BE49-F238E27FC236}">
                      <a16:creationId xmlns:a16="http://schemas.microsoft.com/office/drawing/2014/main" id="{14BC8D6C-3037-45E8-9D1B-2D83271FA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524">
                  <a:extLst>
                    <a:ext uri="{FF2B5EF4-FFF2-40B4-BE49-F238E27FC236}">
                      <a16:creationId xmlns:a16="http://schemas.microsoft.com/office/drawing/2014/main" id="{E8D9508C-AF98-410B-BAD6-0476CE9934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525">
                  <a:extLst>
                    <a:ext uri="{FF2B5EF4-FFF2-40B4-BE49-F238E27FC236}">
                      <a16:creationId xmlns:a16="http://schemas.microsoft.com/office/drawing/2014/main" id="{E579A46A-F91E-47BD-8F8F-EA7816D2C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 526">
                  <a:extLst>
                    <a:ext uri="{FF2B5EF4-FFF2-40B4-BE49-F238E27FC236}">
                      <a16:creationId xmlns:a16="http://schemas.microsoft.com/office/drawing/2014/main" id="{AEBF1FCC-1FA9-4C23-8C70-183A60A14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527">
                  <a:extLst>
                    <a:ext uri="{FF2B5EF4-FFF2-40B4-BE49-F238E27FC236}">
                      <a16:creationId xmlns:a16="http://schemas.microsoft.com/office/drawing/2014/main" id="{D8D095DB-EBEE-445E-9F35-20BAB5F42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 528">
                  <a:extLst>
                    <a:ext uri="{FF2B5EF4-FFF2-40B4-BE49-F238E27FC236}">
                      <a16:creationId xmlns:a16="http://schemas.microsoft.com/office/drawing/2014/main" id="{2F0F9EA4-4AB0-4E54-9B22-00E0C838F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529">
                  <a:extLst>
                    <a:ext uri="{FF2B5EF4-FFF2-40B4-BE49-F238E27FC236}">
                      <a16:creationId xmlns:a16="http://schemas.microsoft.com/office/drawing/2014/main" id="{D76C5462-0812-4081-AD91-BF4F5414D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530">
                  <a:extLst>
                    <a:ext uri="{FF2B5EF4-FFF2-40B4-BE49-F238E27FC236}">
                      <a16:creationId xmlns:a16="http://schemas.microsoft.com/office/drawing/2014/main" id="{259C013A-B975-4770-95F1-9E270E7901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531">
                  <a:extLst>
                    <a:ext uri="{FF2B5EF4-FFF2-40B4-BE49-F238E27FC236}">
                      <a16:creationId xmlns:a16="http://schemas.microsoft.com/office/drawing/2014/main" id="{997C7144-8ABA-4C10-B6B1-1D19DD27E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532">
                  <a:extLst>
                    <a:ext uri="{FF2B5EF4-FFF2-40B4-BE49-F238E27FC236}">
                      <a16:creationId xmlns:a16="http://schemas.microsoft.com/office/drawing/2014/main" id="{24E08792-C6CE-4DF3-BADA-D2C1119642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533">
                  <a:extLst>
                    <a:ext uri="{FF2B5EF4-FFF2-40B4-BE49-F238E27FC236}">
                      <a16:creationId xmlns:a16="http://schemas.microsoft.com/office/drawing/2014/main" id="{851AF6A0-8695-487F-8B95-CCE6BBA5F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534">
                  <a:extLst>
                    <a:ext uri="{FF2B5EF4-FFF2-40B4-BE49-F238E27FC236}">
                      <a16:creationId xmlns:a16="http://schemas.microsoft.com/office/drawing/2014/main" id="{1039F70B-1052-4636-8544-0E13A0ED2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535">
                  <a:extLst>
                    <a:ext uri="{FF2B5EF4-FFF2-40B4-BE49-F238E27FC236}">
                      <a16:creationId xmlns:a16="http://schemas.microsoft.com/office/drawing/2014/main" id="{23DFA757-C79A-43DC-B5D0-B081CF071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536">
                  <a:extLst>
                    <a:ext uri="{FF2B5EF4-FFF2-40B4-BE49-F238E27FC236}">
                      <a16:creationId xmlns:a16="http://schemas.microsoft.com/office/drawing/2014/main" id="{CA8C63B8-31E2-4994-A7B5-8F2EB496F0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537">
                  <a:extLst>
                    <a:ext uri="{FF2B5EF4-FFF2-40B4-BE49-F238E27FC236}">
                      <a16:creationId xmlns:a16="http://schemas.microsoft.com/office/drawing/2014/main" id="{A04AC25C-DD53-4482-96E9-85E207524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 538">
                  <a:extLst>
                    <a:ext uri="{FF2B5EF4-FFF2-40B4-BE49-F238E27FC236}">
                      <a16:creationId xmlns:a16="http://schemas.microsoft.com/office/drawing/2014/main" id="{AE8042A0-9F29-4360-A80B-F63A5E8F3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 539">
                  <a:extLst>
                    <a:ext uri="{FF2B5EF4-FFF2-40B4-BE49-F238E27FC236}">
                      <a16:creationId xmlns:a16="http://schemas.microsoft.com/office/drawing/2014/main" id="{45759478-5608-4F1E-ABA9-D22A79AA9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 540">
                  <a:extLst>
                    <a:ext uri="{FF2B5EF4-FFF2-40B4-BE49-F238E27FC236}">
                      <a16:creationId xmlns:a16="http://schemas.microsoft.com/office/drawing/2014/main" id="{09E6BC2C-1C56-4E5B-9E97-5166A93150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 541">
                  <a:extLst>
                    <a:ext uri="{FF2B5EF4-FFF2-40B4-BE49-F238E27FC236}">
                      <a16:creationId xmlns:a16="http://schemas.microsoft.com/office/drawing/2014/main" id="{7D7B6FBC-19E9-475A-B147-5EA62AB3A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542">
                  <a:extLst>
                    <a:ext uri="{FF2B5EF4-FFF2-40B4-BE49-F238E27FC236}">
                      <a16:creationId xmlns:a16="http://schemas.microsoft.com/office/drawing/2014/main" id="{5ED7536E-3E45-4B03-AD96-4DB45F56D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543">
                  <a:extLst>
                    <a:ext uri="{FF2B5EF4-FFF2-40B4-BE49-F238E27FC236}">
                      <a16:creationId xmlns:a16="http://schemas.microsoft.com/office/drawing/2014/main" id="{89F47EF2-ADC7-4ACA-BFE7-36D8EB070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 544">
                  <a:extLst>
                    <a:ext uri="{FF2B5EF4-FFF2-40B4-BE49-F238E27FC236}">
                      <a16:creationId xmlns:a16="http://schemas.microsoft.com/office/drawing/2014/main" id="{41D72315-0724-4371-943D-AD82EA9BD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 545">
                  <a:extLst>
                    <a:ext uri="{FF2B5EF4-FFF2-40B4-BE49-F238E27FC236}">
                      <a16:creationId xmlns:a16="http://schemas.microsoft.com/office/drawing/2014/main" id="{9B6DBFE2-52EC-4F89-83C4-2B18D3D70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2" name="组合 161">
                <a:extLst>
                  <a:ext uri="{FF2B5EF4-FFF2-40B4-BE49-F238E27FC236}">
                    <a16:creationId xmlns:a16="http://schemas.microsoft.com/office/drawing/2014/main" id="{7CD7E78F-6F98-45FE-9F4A-776B0DF23886}"/>
                  </a:ext>
                </a:extLst>
              </p:cNvPr>
              <p:cNvGrpSpPr/>
              <p:nvPr/>
            </p:nvGrpSpPr>
            <p:grpSpPr>
              <a:xfrm flipH="1">
                <a:off x="7043806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173" name="Freeform 519">
                  <a:extLst>
                    <a:ext uri="{FF2B5EF4-FFF2-40B4-BE49-F238E27FC236}">
                      <a16:creationId xmlns:a16="http://schemas.microsoft.com/office/drawing/2014/main" id="{56BBB0E6-ABB7-4C7B-853C-60B76C547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 520">
                  <a:extLst>
                    <a:ext uri="{FF2B5EF4-FFF2-40B4-BE49-F238E27FC236}">
                      <a16:creationId xmlns:a16="http://schemas.microsoft.com/office/drawing/2014/main" id="{66D7C240-823F-43A0-95D3-7630BDB6A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521">
                  <a:extLst>
                    <a:ext uri="{FF2B5EF4-FFF2-40B4-BE49-F238E27FC236}">
                      <a16:creationId xmlns:a16="http://schemas.microsoft.com/office/drawing/2014/main" id="{61707344-6021-4532-91FF-6FF8E1549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 522">
                  <a:extLst>
                    <a:ext uri="{FF2B5EF4-FFF2-40B4-BE49-F238E27FC236}">
                      <a16:creationId xmlns:a16="http://schemas.microsoft.com/office/drawing/2014/main" id="{79CEF53E-CB77-43BD-8EA6-5BF224AAD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 523">
                  <a:extLst>
                    <a:ext uri="{FF2B5EF4-FFF2-40B4-BE49-F238E27FC236}">
                      <a16:creationId xmlns:a16="http://schemas.microsoft.com/office/drawing/2014/main" id="{614F68A3-03AD-4F40-8A9C-6763DF972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 524">
                  <a:extLst>
                    <a:ext uri="{FF2B5EF4-FFF2-40B4-BE49-F238E27FC236}">
                      <a16:creationId xmlns:a16="http://schemas.microsoft.com/office/drawing/2014/main" id="{70F4D4C6-358B-4D6A-A309-5AE28A206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 525">
                  <a:extLst>
                    <a:ext uri="{FF2B5EF4-FFF2-40B4-BE49-F238E27FC236}">
                      <a16:creationId xmlns:a16="http://schemas.microsoft.com/office/drawing/2014/main" id="{648C429B-EB00-406B-89FC-73CFE67F0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 526">
                  <a:extLst>
                    <a:ext uri="{FF2B5EF4-FFF2-40B4-BE49-F238E27FC236}">
                      <a16:creationId xmlns:a16="http://schemas.microsoft.com/office/drawing/2014/main" id="{2DFFA121-E725-4460-8408-3441B529B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527">
                  <a:extLst>
                    <a:ext uri="{FF2B5EF4-FFF2-40B4-BE49-F238E27FC236}">
                      <a16:creationId xmlns:a16="http://schemas.microsoft.com/office/drawing/2014/main" id="{3FBEFE0A-F03D-4AE0-BB9C-04D649803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 528">
                  <a:extLst>
                    <a:ext uri="{FF2B5EF4-FFF2-40B4-BE49-F238E27FC236}">
                      <a16:creationId xmlns:a16="http://schemas.microsoft.com/office/drawing/2014/main" id="{E6FB0223-EAD8-4BDC-A857-E787FE821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529">
                  <a:extLst>
                    <a:ext uri="{FF2B5EF4-FFF2-40B4-BE49-F238E27FC236}">
                      <a16:creationId xmlns:a16="http://schemas.microsoft.com/office/drawing/2014/main" id="{F12DD782-B090-44EA-AF77-07622CD4A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530">
                  <a:extLst>
                    <a:ext uri="{FF2B5EF4-FFF2-40B4-BE49-F238E27FC236}">
                      <a16:creationId xmlns:a16="http://schemas.microsoft.com/office/drawing/2014/main" id="{BBBFDE4A-2F40-4C87-8D86-6C2BBF6831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531">
                  <a:extLst>
                    <a:ext uri="{FF2B5EF4-FFF2-40B4-BE49-F238E27FC236}">
                      <a16:creationId xmlns:a16="http://schemas.microsoft.com/office/drawing/2014/main" id="{D7636FC3-D21A-4B34-A331-C5020ED5B8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532">
                  <a:extLst>
                    <a:ext uri="{FF2B5EF4-FFF2-40B4-BE49-F238E27FC236}">
                      <a16:creationId xmlns:a16="http://schemas.microsoft.com/office/drawing/2014/main" id="{C5E5F41F-E48D-4EC1-B820-684CF0F8BB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533">
                  <a:extLst>
                    <a:ext uri="{FF2B5EF4-FFF2-40B4-BE49-F238E27FC236}">
                      <a16:creationId xmlns:a16="http://schemas.microsoft.com/office/drawing/2014/main" id="{D823157B-4A0F-4643-B97B-2FCD6435A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534">
                  <a:extLst>
                    <a:ext uri="{FF2B5EF4-FFF2-40B4-BE49-F238E27FC236}">
                      <a16:creationId xmlns:a16="http://schemas.microsoft.com/office/drawing/2014/main" id="{6A976BC2-0890-4325-9C4E-392D080C9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535">
                  <a:extLst>
                    <a:ext uri="{FF2B5EF4-FFF2-40B4-BE49-F238E27FC236}">
                      <a16:creationId xmlns:a16="http://schemas.microsoft.com/office/drawing/2014/main" id="{498DF67C-40F2-4E99-8613-43D1F3621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 536">
                  <a:extLst>
                    <a:ext uri="{FF2B5EF4-FFF2-40B4-BE49-F238E27FC236}">
                      <a16:creationId xmlns:a16="http://schemas.microsoft.com/office/drawing/2014/main" id="{9995C7A2-AE70-4AF1-953B-9CF0B244C3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 537">
                  <a:extLst>
                    <a:ext uri="{FF2B5EF4-FFF2-40B4-BE49-F238E27FC236}">
                      <a16:creationId xmlns:a16="http://schemas.microsoft.com/office/drawing/2014/main" id="{47134F99-71BB-482C-B3F6-09A7864A1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538">
                  <a:extLst>
                    <a:ext uri="{FF2B5EF4-FFF2-40B4-BE49-F238E27FC236}">
                      <a16:creationId xmlns:a16="http://schemas.microsoft.com/office/drawing/2014/main" id="{2364DDA1-63B8-4328-83D8-4A55F7DEA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539">
                  <a:extLst>
                    <a:ext uri="{FF2B5EF4-FFF2-40B4-BE49-F238E27FC236}">
                      <a16:creationId xmlns:a16="http://schemas.microsoft.com/office/drawing/2014/main" id="{223BA476-3C87-49AF-BF89-210FC31D9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540">
                  <a:extLst>
                    <a:ext uri="{FF2B5EF4-FFF2-40B4-BE49-F238E27FC236}">
                      <a16:creationId xmlns:a16="http://schemas.microsoft.com/office/drawing/2014/main" id="{E73A8F36-19DC-4738-8089-D518A52085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541">
                  <a:extLst>
                    <a:ext uri="{FF2B5EF4-FFF2-40B4-BE49-F238E27FC236}">
                      <a16:creationId xmlns:a16="http://schemas.microsoft.com/office/drawing/2014/main" id="{AC6DD30F-A288-49C4-8073-BD55319412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 542">
                  <a:extLst>
                    <a:ext uri="{FF2B5EF4-FFF2-40B4-BE49-F238E27FC236}">
                      <a16:creationId xmlns:a16="http://schemas.microsoft.com/office/drawing/2014/main" id="{60411589-8753-4376-A812-1048DE49C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543">
                  <a:extLst>
                    <a:ext uri="{FF2B5EF4-FFF2-40B4-BE49-F238E27FC236}">
                      <a16:creationId xmlns:a16="http://schemas.microsoft.com/office/drawing/2014/main" id="{C081DF54-2285-4697-ADDB-C14560974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 544">
                  <a:extLst>
                    <a:ext uri="{FF2B5EF4-FFF2-40B4-BE49-F238E27FC236}">
                      <a16:creationId xmlns:a16="http://schemas.microsoft.com/office/drawing/2014/main" id="{D3989808-7C3C-4C1A-8313-134A6A865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545">
                  <a:extLst>
                    <a:ext uri="{FF2B5EF4-FFF2-40B4-BE49-F238E27FC236}">
                      <a16:creationId xmlns:a16="http://schemas.microsoft.com/office/drawing/2014/main" id="{6B4593D0-8F76-4332-AC76-7524772CA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F05FF092-69B6-464E-8D31-D80841E1A191}"/>
              </a:ext>
            </a:extLst>
          </p:cNvPr>
          <p:cNvGrpSpPr/>
          <p:nvPr/>
        </p:nvGrpSpPr>
        <p:grpSpPr>
          <a:xfrm>
            <a:off x="4459478" y="4131003"/>
            <a:ext cx="3273044" cy="1422584"/>
            <a:chOff x="1056851" y="1759944"/>
            <a:chExt cx="3273044" cy="1422584"/>
          </a:xfrm>
        </p:grpSpPr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AED56667-4E19-4AB5-A854-65AC96AFC021}"/>
                </a:ext>
              </a:extLst>
            </p:cNvPr>
            <p:cNvSpPr txBox="1"/>
            <p:nvPr/>
          </p:nvSpPr>
          <p:spPr>
            <a:xfrm>
              <a:off x="1418197" y="1837914"/>
              <a:ext cx="26049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F4E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128,586,300</a:t>
              </a:r>
            </a:p>
          </p:txBody>
        </p: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31059BA0-B11B-41AB-B7A6-9098B80E934B}"/>
                </a:ext>
              </a:extLst>
            </p:cNvPr>
            <p:cNvCxnSpPr/>
            <p:nvPr/>
          </p:nvCxnSpPr>
          <p:spPr>
            <a:xfrm>
              <a:off x="1845986" y="2561665"/>
              <a:ext cx="1762633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/>
                  </a:gs>
                  <a:gs pos="61000">
                    <a:schemeClr val="accent4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文本框 248">
              <a:extLst>
                <a:ext uri="{FF2B5EF4-FFF2-40B4-BE49-F238E27FC236}">
                  <a16:creationId xmlns:a16="http://schemas.microsoft.com/office/drawing/2014/main" id="{CC82766F-C009-4C5D-B1C8-6E47A7441CC8}"/>
                </a:ext>
              </a:extLst>
            </p:cNvPr>
            <p:cNvSpPr txBox="1"/>
            <p:nvPr/>
          </p:nvSpPr>
          <p:spPr>
            <a:xfrm>
              <a:off x="2006788" y="2627974"/>
              <a:ext cx="1452778" cy="464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年度利润</a:t>
              </a:r>
            </a:p>
          </p:txBody>
        </p:sp>
        <p:grpSp>
          <p:nvGrpSpPr>
            <p:cNvPr id="250" name="组合 249">
              <a:extLst>
                <a:ext uri="{FF2B5EF4-FFF2-40B4-BE49-F238E27FC236}">
                  <a16:creationId xmlns:a16="http://schemas.microsoft.com/office/drawing/2014/main" id="{2C3AC1F7-4703-4A55-A09B-865CD347C991}"/>
                </a:ext>
              </a:extLst>
            </p:cNvPr>
            <p:cNvGrpSpPr/>
            <p:nvPr/>
          </p:nvGrpSpPr>
          <p:grpSpPr>
            <a:xfrm>
              <a:off x="1056851" y="1759944"/>
              <a:ext cx="3273044" cy="1422584"/>
              <a:chOff x="4111974" y="1140241"/>
              <a:chExt cx="3937866" cy="1711542"/>
            </a:xfrm>
          </p:grpSpPr>
          <p:grpSp>
            <p:nvGrpSpPr>
              <p:cNvPr id="251" name="组合 250">
                <a:extLst>
                  <a:ext uri="{FF2B5EF4-FFF2-40B4-BE49-F238E27FC236}">
                    <a16:creationId xmlns:a16="http://schemas.microsoft.com/office/drawing/2014/main" id="{571900B5-106F-4EC7-B7B2-9540C65B24A4}"/>
                  </a:ext>
                </a:extLst>
              </p:cNvPr>
              <p:cNvGrpSpPr/>
              <p:nvPr/>
            </p:nvGrpSpPr>
            <p:grpSpPr>
              <a:xfrm>
                <a:off x="4111974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341" name="Freeform 519">
                  <a:extLst>
                    <a:ext uri="{FF2B5EF4-FFF2-40B4-BE49-F238E27FC236}">
                      <a16:creationId xmlns:a16="http://schemas.microsoft.com/office/drawing/2014/main" id="{A3B725C5-5086-4D30-B4F7-A6C991552B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Freeform 520">
                  <a:extLst>
                    <a:ext uri="{FF2B5EF4-FFF2-40B4-BE49-F238E27FC236}">
                      <a16:creationId xmlns:a16="http://schemas.microsoft.com/office/drawing/2014/main" id="{1C3EA85D-DF4A-4966-AE3A-0BCC77B28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Freeform 521">
                  <a:extLst>
                    <a:ext uri="{FF2B5EF4-FFF2-40B4-BE49-F238E27FC236}">
                      <a16:creationId xmlns:a16="http://schemas.microsoft.com/office/drawing/2014/main" id="{3F27B5DA-4BC0-4A38-A06C-381047C23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Freeform 522">
                  <a:extLst>
                    <a:ext uri="{FF2B5EF4-FFF2-40B4-BE49-F238E27FC236}">
                      <a16:creationId xmlns:a16="http://schemas.microsoft.com/office/drawing/2014/main" id="{4B472807-1EC2-4D59-90B7-BB9D264E5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Freeform 523">
                  <a:extLst>
                    <a:ext uri="{FF2B5EF4-FFF2-40B4-BE49-F238E27FC236}">
                      <a16:creationId xmlns:a16="http://schemas.microsoft.com/office/drawing/2014/main" id="{176ED4BC-01EC-47CD-B541-26ED659B0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Freeform 524">
                  <a:extLst>
                    <a:ext uri="{FF2B5EF4-FFF2-40B4-BE49-F238E27FC236}">
                      <a16:creationId xmlns:a16="http://schemas.microsoft.com/office/drawing/2014/main" id="{663E5922-C357-4596-9610-B9F6B786D3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Freeform 525">
                  <a:extLst>
                    <a:ext uri="{FF2B5EF4-FFF2-40B4-BE49-F238E27FC236}">
                      <a16:creationId xmlns:a16="http://schemas.microsoft.com/office/drawing/2014/main" id="{D89E79D9-123A-462C-8082-1196066E8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 526">
                  <a:extLst>
                    <a:ext uri="{FF2B5EF4-FFF2-40B4-BE49-F238E27FC236}">
                      <a16:creationId xmlns:a16="http://schemas.microsoft.com/office/drawing/2014/main" id="{BEBA0B42-1213-4050-8C3B-1E2BFAA958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 527">
                  <a:extLst>
                    <a:ext uri="{FF2B5EF4-FFF2-40B4-BE49-F238E27FC236}">
                      <a16:creationId xmlns:a16="http://schemas.microsoft.com/office/drawing/2014/main" id="{BC9B76DB-0AEF-4FDF-BE4E-0F50B564D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 528">
                  <a:extLst>
                    <a:ext uri="{FF2B5EF4-FFF2-40B4-BE49-F238E27FC236}">
                      <a16:creationId xmlns:a16="http://schemas.microsoft.com/office/drawing/2014/main" id="{E4F55364-56CE-40BA-8E4B-439CEA2C6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 529">
                  <a:extLst>
                    <a:ext uri="{FF2B5EF4-FFF2-40B4-BE49-F238E27FC236}">
                      <a16:creationId xmlns:a16="http://schemas.microsoft.com/office/drawing/2014/main" id="{9953B24E-C472-4EB3-9B09-66BE8761E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 530">
                  <a:extLst>
                    <a:ext uri="{FF2B5EF4-FFF2-40B4-BE49-F238E27FC236}">
                      <a16:creationId xmlns:a16="http://schemas.microsoft.com/office/drawing/2014/main" id="{AADD5899-FB83-413F-A0A8-287528C55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 531">
                  <a:extLst>
                    <a:ext uri="{FF2B5EF4-FFF2-40B4-BE49-F238E27FC236}">
                      <a16:creationId xmlns:a16="http://schemas.microsoft.com/office/drawing/2014/main" id="{0BBDDEB4-1182-42FA-8104-6BE3D40298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 532">
                  <a:extLst>
                    <a:ext uri="{FF2B5EF4-FFF2-40B4-BE49-F238E27FC236}">
                      <a16:creationId xmlns:a16="http://schemas.microsoft.com/office/drawing/2014/main" id="{E83B8285-2E4D-4C06-B44D-533256884C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 533">
                  <a:extLst>
                    <a:ext uri="{FF2B5EF4-FFF2-40B4-BE49-F238E27FC236}">
                      <a16:creationId xmlns:a16="http://schemas.microsoft.com/office/drawing/2014/main" id="{C6F2B67B-7088-451C-AF3B-74D273160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 534">
                  <a:extLst>
                    <a:ext uri="{FF2B5EF4-FFF2-40B4-BE49-F238E27FC236}">
                      <a16:creationId xmlns:a16="http://schemas.microsoft.com/office/drawing/2014/main" id="{E9E8DDF4-FDEF-4AE8-A315-078B143FF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535">
                  <a:extLst>
                    <a:ext uri="{FF2B5EF4-FFF2-40B4-BE49-F238E27FC236}">
                      <a16:creationId xmlns:a16="http://schemas.microsoft.com/office/drawing/2014/main" id="{24A09C78-D5EA-4604-965F-1FBE65D34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536">
                  <a:extLst>
                    <a:ext uri="{FF2B5EF4-FFF2-40B4-BE49-F238E27FC236}">
                      <a16:creationId xmlns:a16="http://schemas.microsoft.com/office/drawing/2014/main" id="{B2C7A300-5D42-497F-BACA-67BB3E52D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 537">
                  <a:extLst>
                    <a:ext uri="{FF2B5EF4-FFF2-40B4-BE49-F238E27FC236}">
                      <a16:creationId xmlns:a16="http://schemas.microsoft.com/office/drawing/2014/main" id="{852F98EC-0687-4EB5-B196-19805C7D70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538">
                  <a:extLst>
                    <a:ext uri="{FF2B5EF4-FFF2-40B4-BE49-F238E27FC236}">
                      <a16:creationId xmlns:a16="http://schemas.microsoft.com/office/drawing/2014/main" id="{0A2F570E-7949-4971-BCF8-872084F1B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 539">
                  <a:extLst>
                    <a:ext uri="{FF2B5EF4-FFF2-40B4-BE49-F238E27FC236}">
                      <a16:creationId xmlns:a16="http://schemas.microsoft.com/office/drawing/2014/main" id="{CB4E67B6-2E12-4D95-AB37-295B5A5B9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540">
                  <a:extLst>
                    <a:ext uri="{FF2B5EF4-FFF2-40B4-BE49-F238E27FC236}">
                      <a16:creationId xmlns:a16="http://schemas.microsoft.com/office/drawing/2014/main" id="{4A85AE68-1A79-48ED-9489-D5D3E4965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 541">
                  <a:extLst>
                    <a:ext uri="{FF2B5EF4-FFF2-40B4-BE49-F238E27FC236}">
                      <a16:creationId xmlns:a16="http://schemas.microsoft.com/office/drawing/2014/main" id="{72A8F468-2A15-4146-9D03-4A689D703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542">
                  <a:extLst>
                    <a:ext uri="{FF2B5EF4-FFF2-40B4-BE49-F238E27FC236}">
                      <a16:creationId xmlns:a16="http://schemas.microsoft.com/office/drawing/2014/main" id="{726215B6-21C3-4D4B-B9E7-6FC4C6DF0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 543">
                  <a:extLst>
                    <a:ext uri="{FF2B5EF4-FFF2-40B4-BE49-F238E27FC236}">
                      <a16:creationId xmlns:a16="http://schemas.microsoft.com/office/drawing/2014/main" id="{EECA7D18-FFA3-4444-853B-B092E01FC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544">
                  <a:extLst>
                    <a:ext uri="{FF2B5EF4-FFF2-40B4-BE49-F238E27FC236}">
                      <a16:creationId xmlns:a16="http://schemas.microsoft.com/office/drawing/2014/main" id="{F81390C4-A285-49C6-BA24-C22C93706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 545">
                  <a:extLst>
                    <a:ext uri="{FF2B5EF4-FFF2-40B4-BE49-F238E27FC236}">
                      <a16:creationId xmlns:a16="http://schemas.microsoft.com/office/drawing/2014/main" id="{7B6498F2-50E7-4371-9288-A295BB0A9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2" name="组合 251">
                <a:extLst>
                  <a:ext uri="{FF2B5EF4-FFF2-40B4-BE49-F238E27FC236}">
                    <a16:creationId xmlns:a16="http://schemas.microsoft.com/office/drawing/2014/main" id="{AC31571F-D137-42FB-8456-EAC3660AE58C}"/>
                  </a:ext>
                </a:extLst>
              </p:cNvPr>
              <p:cNvGrpSpPr/>
              <p:nvPr/>
            </p:nvGrpSpPr>
            <p:grpSpPr>
              <a:xfrm flipH="1">
                <a:off x="7043806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253" name="Freeform 519">
                  <a:extLst>
                    <a:ext uri="{FF2B5EF4-FFF2-40B4-BE49-F238E27FC236}">
                      <a16:creationId xmlns:a16="http://schemas.microsoft.com/office/drawing/2014/main" id="{5F612C8F-A5B4-4C65-8D3B-626FFA0D7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 520">
                  <a:extLst>
                    <a:ext uri="{FF2B5EF4-FFF2-40B4-BE49-F238E27FC236}">
                      <a16:creationId xmlns:a16="http://schemas.microsoft.com/office/drawing/2014/main" id="{8048C897-A970-4A19-89BE-0DB5FFF8E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 521">
                  <a:extLst>
                    <a:ext uri="{FF2B5EF4-FFF2-40B4-BE49-F238E27FC236}">
                      <a16:creationId xmlns:a16="http://schemas.microsoft.com/office/drawing/2014/main" id="{0BFF754D-7872-449D-877B-069F2AEBDD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Freeform 522">
                  <a:extLst>
                    <a:ext uri="{FF2B5EF4-FFF2-40B4-BE49-F238E27FC236}">
                      <a16:creationId xmlns:a16="http://schemas.microsoft.com/office/drawing/2014/main" id="{191A8BF1-4567-4A0F-8F3D-3F9429725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Freeform 523">
                  <a:extLst>
                    <a:ext uri="{FF2B5EF4-FFF2-40B4-BE49-F238E27FC236}">
                      <a16:creationId xmlns:a16="http://schemas.microsoft.com/office/drawing/2014/main" id="{5F5ADCA8-C272-4A57-BD69-655022A6A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Freeform 524">
                  <a:extLst>
                    <a:ext uri="{FF2B5EF4-FFF2-40B4-BE49-F238E27FC236}">
                      <a16:creationId xmlns:a16="http://schemas.microsoft.com/office/drawing/2014/main" id="{670346DF-C93B-4FF7-AAF2-68575F1C21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Freeform 525">
                  <a:extLst>
                    <a:ext uri="{FF2B5EF4-FFF2-40B4-BE49-F238E27FC236}">
                      <a16:creationId xmlns:a16="http://schemas.microsoft.com/office/drawing/2014/main" id="{54E3384C-B58C-420D-BAD4-43F1E3DA8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Freeform 526">
                  <a:extLst>
                    <a:ext uri="{FF2B5EF4-FFF2-40B4-BE49-F238E27FC236}">
                      <a16:creationId xmlns:a16="http://schemas.microsoft.com/office/drawing/2014/main" id="{7D010D76-7BC7-41FD-AE20-A4A69CBBC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Freeform 527">
                  <a:extLst>
                    <a:ext uri="{FF2B5EF4-FFF2-40B4-BE49-F238E27FC236}">
                      <a16:creationId xmlns:a16="http://schemas.microsoft.com/office/drawing/2014/main" id="{585A6FB3-9CFE-48AF-8EB2-B34D8A96C7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Freeform 528">
                  <a:extLst>
                    <a:ext uri="{FF2B5EF4-FFF2-40B4-BE49-F238E27FC236}">
                      <a16:creationId xmlns:a16="http://schemas.microsoft.com/office/drawing/2014/main" id="{54C0902C-E1D8-49D4-B1D2-2A88969CB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Freeform 529">
                  <a:extLst>
                    <a:ext uri="{FF2B5EF4-FFF2-40B4-BE49-F238E27FC236}">
                      <a16:creationId xmlns:a16="http://schemas.microsoft.com/office/drawing/2014/main" id="{1681633B-326B-409A-85EF-EA3457A2E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Freeform 530">
                  <a:extLst>
                    <a:ext uri="{FF2B5EF4-FFF2-40B4-BE49-F238E27FC236}">
                      <a16:creationId xmlns:a16="http://schemas.microsoft.com/office/drawing/2014/main" id="{B720708F-0960-484D-8CB5-54106C0F9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26" name="Freeform 531">
                  <a:extLst>
                    <a:ext uri="{FF2B5EF4-FFF2-40B4-BE49-F238E27FC236}">
                      <a16:creationId xmlns:a16="http://schemas.microsoft.com/office/drawing/2014/main" id="{C317D8E4-FF1A-46E5-AB84-A255E392E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532">
                  <a:extLst>
                    <a:ext uri="{FF2B5EF4-FFF2-40B4-BE49-F238E27FC236}">
                      <a16:creationId xmlns:a16="http://schemas.microsoft.com/office/drawing/2014/main" id="{3C44C3C5-D5B0-41DC-A009-09C5A7B05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533">
                  <a:extLst>
                    <a:ext uri="{FF2B5EF4-FFF2-40B4-BE49-F238E27FC236}">
                      <a16:creationId xmlns:a16="http://schemas.microsoft.com/office/drawing/2014/main" id="{82D5EAAB-C2FA-468D-AB22-22A7E9F4E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534">
                  <a:extLst>
                    <a:ext uri="{FF2B5EF4-FFF2-40B4-BE49-F238E27FC236}">
                      <a16:creationId xmlns:a16="http://schemas.microsoft.com/office/drawing/2014/main" id="{99665771-5CED-4E19-8248-16E5CB2B9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535">
                  <a:extLst>
                    <a:ext uri="{FF2B5EF4-FFF2-40B4-BE49-F238E27FC236}">
                      <a16:creationId xmlns:a16="http://schemas.microsoft.com/office/drawing/2014/main" id="{DA15BFE7-10E0-43D5-934B-0DBA2B5A0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536">
                  <a:extLst>
                    <a:ext uri="{FF2B5EF4-FFF2-40B4-BE49-F238E27FC236}">
                      <a16:creationId xmlns:a16="http://schemas.microsoft.com/office/drawing/2014/main" id="{ECA3EEEF-25EF-43EC-BD0A-B5ECF4625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537">
                  <a:extLst>
                    <a:ext uri="{FF2B5EF4-FFF2-40B4-BE49-F238E27FC236}">
                      <a16:creationId xmlns:a16="http://schemas.microsoft.com/office/drawing/2014/main" id="{3BADD74F-5255-43CF-B8F7-1AA42EA71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538">
                  <a:extLst>
                    <a:ext uri="{FF2B5EF4-FFF2-40B4-BE49-F238E27FC236}">
                      <a16:creationId xmlns:a16="http://schemas.microsoft.com/office/drawing/2014/main" id="{0677557B-AF4E-4203-9A87-D497698C4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Freeform 539">
                  <a:extLst>
                    <a:ext uri="{FF2B5EF4-FFF2-40B4-BE49-F238E27FC236}">
                      <a16:creationId xmlns:a16="http://schemas.microsoft.com/office/drawing/2014/main" id="{4A3F4D0A-E643-408D-850D-365D78FC5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Freeform 540">
                  <a:extLst>
                    <a:ext uri="{FF2B5EF4-FFF2-40B4-BE49-F238E27FC236}">
                      <a16:creationId xmlns:a16="http://schemas.microsoft.com/office/drawing/2014/main" id="{998B4FE8-A2B6-4827-8D1A-37F6B8D2F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Freeform 541">
                  <a:extLst>
                    <a:ext uri="{FF2B5EF4-FFF2-40B4-BE49-F238E27FC236}">
                      <a16:creationId xmlns:a16="http://schemas.microsoft.com/office/drawing/2014/main" id="{810C6D33-6FDE-4986-B43E-EBD25CA81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Freeform 542">
                  <a:extLst>
                    <a:ext uri="{FF2B5EF4-FFF2-40B4-BE49-F238E27FC236}">
                      <a16:creationId xmlns:a16="http://schemas.microsoft.com/office/drawing/2014/main" id="{0B53EDE7-EADD-416E-9496-0BBB64E5A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Freeform 543">
                  <a:extLst>
                    <a:ext uri="{FF2B5EF4-FFF2-40B4-BE49-F238E27FC236}">
                      <a16:creationId xmlns:a16="http://schemas.microsoft.com/office/drawing/2014/main" id="{F4143E81-91B0-4C99-948F-05086A3D3F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Freeform 544">
                  <a:extLst>
                    <a:ext uri="{FF2B5EF4-FFF2-40B4-BE49-F238E27FC236}">
                      <a16:creationId xmlns:a16="http://schemas.microsoft.com/office/drawing/2014/main" id="{4538DE70-B9B7-4665-8059-DE88EE4709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 545">
                  <a:extLst>
                    <a:ext uri="{FF2B5EF4-FFF2-40B4-BE49-F238E27FC236}">
                      <a16:creationId xmlns:a16="http://schemas.microsoft.com/office/drawing/2014/main" id="{FF2D0EFA-E039-443F-AE0F-15F57F6F3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68" name="组合 367">
            <a:extLst>
              <a:ext uri="{FF2B5EF4-FFF2-40B4-BE49-F238E27FC236}">
                <a16:creationId xmlns:a16="http://schemas.microsoft.com/office/drawing/2014/main" id="{4EBA234F-CDCA-4500-8771-4F36B3C2111E}"/>
              </a:ext>
            </a:extLst>
          </p:cNvPr>
          <p:cNvGrpSpPr/>
          <p:nvPr/>
        </p:nvGrpSpPr>
        <p:grpSpPr>
          <a:xfrm>
            <a:off x="8231378" y="1866269"/>
            <a:ext cx="3273044" cy="1422584"/>
            <a:chOff x="1056851" y="1759944"/>
            <a:chExt cx="3273044" cy="1422584"/>
          </a:xfrm>
        </p:grpSpPr>
        <p:sp>
          <p:nvSpPr>
            <p:cNvPr id="369" name="文本框 368">
              <a:extLst>
                <a:ext uri="{FF2B5EF4-FFF2-40B4-BE49-F238E27FC236}">
                  <a16:creationId xmlns:a16="http://schemas.microsoft.com/office/drawing/2014/main" id="{5758042F-5E43-4BF6-9141-445A8CF93A05}"/>
                </a:ext>
              </a:extLst>
            </p:cNvPr>
            <p:cNvSpPr txBox="1"/>
            <p:nvPr/>
          </p:nvSpPr>
          <p:spPr>
            <a:xfrm>
              <a:off x="1418197" y="1837914"/>
              <a:ext cx="26049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F4E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128,586,300</a:t>
              </a:r>
            </a:p>
          </p:txBody>
        </p:sp>
        <p:cxnSp>
          <p:nvCxnSpPr>
            <p:cNvPr id="370" name="直接连接符 369">
              <a:extLst>
                <a:ext uri="{FF2B5EF4-FFF2-40B4-BE49-F238E27FC236}">
                  <a16:creationId xmlns:a16="http://schemas.microsoft.com/office/drawing/2014/main" id="{C74B1E45-D47F-45C2-8418-73BE128B718C}"/>
                </a:ext>
              </a:extLst>
            </p:cNvPr>
            <p:cNvCxnSpPr/>
            <p:nvPr/>
          </p:nvCxnSpPr>
          <p:spPr>
            <a:xfrm>
              <a:off x="1845986" y="2561665"/>
              <a:ext cx="1762633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/>
                  </a:gs>
                  <a:gs pos="61000">
                    <a:schemeClr val="accent4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文本框 370">
              <a:extLst>
                <a:ext uri="{FF2B5EF4-FFF2-40B4-BE49-F238E27FC236}">
                  <a16:creationId xmlns:a16="http://schemas.microsoft.com/office/drawing/2014/main" id="{572B3EA7-DD9E-44D2-94DC-B3F510AF5856}"/>
                </a:ext>
              </a:extLst>
            </p:cNvPr>
            <p:cNvSpPr txBox="1"/>
            <p:nvPr/>
          </p:nvSpPr>
          <p:spPr>
            <a:xfrm>
              <a:off x="2006788" y="2627974"/>
              <a:ext cx="1452778" cy="464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年度利润</a:t>
              </a:r>
            </a:p>
          </p:txBody>
        </p:sp>
        <p:grpSp>
          <p:nvGrpSpPr>
            <p:cNvPr id="372" name="组合 371">
              <a:extLst>
                <a:ext uri="{FF2B5EF4-FFF2-40B4-BE49-F238E27FC236}">
                  <a16:creationId xmlns:a16="http://schemas.microsoft.com/office/drawing/2014/main" id="{F0E6941C-5B5E-4117-92D8-D11C7E36E0D2}"/>
                </a:ext>
              </a:extLst>
            </p:cNvPr>
            <p:cNvGrpSpPr/>
            <p:nvPr/>
          </p:nvGrpSpPr>
          <p:grpSpPr>
            <a:xfrm>
              <a:off x="1056851" y="1759944"/>
              <a:ext cx="3273044" cy="1422584"/>
              <a:chOff x="4111974" y="1140241"/>
              <a:chExt cx="3937866" cy="1711542"/>
            </a:xfrm>
          </p:grpSpPr>
          <p:grpSp>
            <p:nvGrpSpPr>
              <p:cNvPr id="373" name="组合 372">
                <a:extLst>
                  <a:ext uri="{FF2B5EF4-FFF2-40B4-BE49-F238E27FC236}">
                    <a16:creationId xmlns:a16="http://schemas.microsoft.com/office/drawing/2014/main" id="{4375188B-A6AA-4AFF-BD02-9EF25A69CFC1}"/>
                  </a:ext>
                </a:extLst>
              </p:cNvPr>
              <p:cNvGrpSpPr/>
              <p:nvPr/>
            </p:nvGrpSpPr>
            <p:grpSpPr>
              <a:xfrm>
                <a:off x="4111974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402" name="Freeform 519">
                  <a:extLst>
                    <a:ext uri="{FF2B5EF4-FFF2-40B4-BE49-F238E27FC236}">
                      <a16:creationId xmlns:a16="http://schemas.microsoft.com/office/drawing/2014/main" id="{AD28EA48-29EE-4E89-8D59-99DA1EC35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Freeform 520">
                  <a:extLst>
                    <a:ext uri="{FF2B5EF4-FFF2-40B4-BE49-F238E27FC236}">
                      <a16:creationId xmlns:a16="http://schemas.microsoft.com/office/drawing/2014/main" id="{888F92FE-EE07-44BA-8A4D-E073A4B90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Freeform 521">
                  <a:extLst>
                    <a:ext uri="{FF2B5EF4-FFF2-40B4-BE49-F238E27FC236}">
                      <a16:creationId xmlns:a16="http://schemas.microsoft.com/office/drawing/2014/main" id="{92739BB9-AE33-46DF-821D-027DE218D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Freeform 522">
                  <a:extLst>
                    <a:ext uri="{FF2B5EF4-FFF2-40B4-BE49-F238E27FC236}">
                      <a16:creationId xmlns:a16="http://schemas.microsoft.com/office/drawing/2014/main" id="{AE4F4B4F-4A88-4AA8-8DAE-81E89AF60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Freeform 523">
                  <a:extLst>
                    <a:ext uri="{FF2B5EF4-FFF2-40B4-BE49-F238E27FC236}">
                      <a16:creationId xmlns:a16="http://schemas.microsoft.com/office/drawing/2014/main" id="{A8D3262C-37BF-4C50-A31E-C6C07CE238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Freeform 524">
                  <a:extLst>
                    <a:ext uri="{FF2B5EF4-FFF2-40B4-BE49-F238E27FC236}">
                      <a16:creationId xmlns:a16="http://schemas.microsoft.com/office/drawing/2014/main" id="{0613F558-A9F2-4812-A570-672A73DB7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8" name="Freeform 525">
                  <a:extLst>
                    <a:ext uri="{FF2B5EF4-FFF2-40B4-BE49-F238E27FC236}">
                      <a16:creationId xmlns:a16="http://schemas.microsoft.com/office/drawing/2014/main" id="{AABE0D64-D3F8-4B51-AAAF-244AE51AF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9" name="Freeform 526">
                  <a:extLst>
                    <a:ext uri="{FF2B5EF4-FFF2-40B4-BE49-F238E27FC236}">
                      <a16:creationId xmlns:a16="http://schemas.microsoft.com/office/drawing/2014/main" id="{69F514FF-BD1E-46F6-A9A3-D5AE25A1D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0" name="Freeform 527">
                  <a:extLst>
                    <a:ext uri="{FF2B5EF4-FFF2-40B4-BE49-F238E27FC236}">
                      <a16:creationId xmlns:a16="http://schemas.microsoft.com/office/drawing/2014/main" id="{9AF53438-1E7F-411B-BCB1-2DAE76A86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Freeform 528">
                  <a:extLst>
                    <a:ext uri="{FF2B5EF4-FFF2-40B4-BE49-F238E27FC236}">
                      <a16:creationId xmlns:a16="http://schemas.microsoft.com/office/drawing/2014/main" id="{E4CB3E73-E45D-4E5E-8667-12837A0AA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2" name="Freeform 529">
                  <a:extLst>
                    <a:ext uri="{FF2B5EF4-FFF2-40B4-BE49-F238E27FC236}">
                      <a16:creationId xmlns:a16="http://schemas.microsoft.com/office/drawing/2014/main" id="{C7ECF567-8D2F-47B8-952F-4424109AB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3" name="Freeform 530">
                  <a:extLst>
                    <a:ext uri="{FF2B5EF4-FFF2-40B4-BE49-F238E27FC236}">
                      <a16:creationId xmlns:a16="http://schemas.microsoft.com/office/drawing/2014/main" id="{0E4C2A8B-DE8E-42B6-8837-A7BE97FD1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4" name="Freeform 531">
                  <a:extLst>
                    <a:ext uri="{FF2B5EF4-FFF2-40B4-BE49-F238E27FC236}">
                      <a16:creationId xmlns:a16="http://schemas.microsoft.com/office/drawing/2014/main" id="{B53891EE-A6EF-4E9C-B35D-D3689DBF39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Freeform 532">
                  <a:extLst>
                    <a:ext uri="{FF2B5EF4-FFF2-40B4-BE49-F238E27FC236}">
                      <a16:creationId xmlns:a16="http://schemas.microsoft.com/office/drawing/2014/main" id="{643BBB2B-80A4-4D7C-8530-5EEA2A718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Freeform 533">
                  <a:extLst>
                    <a:ext uri="{FF2B5EF4-FFF2-40B4-BE49-F238E27FC236}">
                      <a16:creationId xmlns:a16="http://schemas.microsoft.com/office/drawing/2014/main" id="{AB22582B-8AA3-484C-9133-EA723FDA4A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7" name="Freeform 534">
                  <a:extLst>
                    <a:ext uri="{FF2B5EF4-FFF2-40B4-BE49-F238E27FC236}">
                      <a16:creationId xmlns:a16="http://schemas.microsoft.com/office/drawing/2014/main" id="{BBCB0A63-832A-4DF1-90AF-8D1F05124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Freeform 535">
                  <a:extLst>
                    <a:ext uri="{FF2B5EF4-FFF2-40B4-BE49-F238E27FC236}">
                      <a16:creationId xmlns:a16="http://schemas.microsoft.com/office/drawing/2014/main" id="{9A8DFCEB-2839-4611-B472-A09835B63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9" name="Freeform 536">
                  <a:extLst>
                    <a:ext uri="{FF2B5EF4-FFF2-40B4-BE49-F238E27FC236}">
                      <a16:creationId xmlns:a16="http://schemas.microsoft.com/office/drawing/2014/main" id="{602530FD-1BDD-4876-BC32-61E1AD3EA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Freeform 537">
                  <a:extLst>
                    <a:ext uri="{FF2B5EF4-FFF2-40B4-BE49-F238E27FC236}">
                      <a16:creationId xmlns:a16="http://schemas.microsoft.com/office/drawing/2014/main" id="{D834C899-95C5-49C1-A6FC-40148392E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Freeform 538">
                  <a:extLst>
                    <a:ext uri="{FF2B5EF4-FFF2-40B4-BE49-F238E27FC236}">
                      <a16:creationId xmlns:a16="http://schemas.microsoft.com/office/drawing/2014/main" id="{8AB0928E-55B7-478C-B3A2-83457A61D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Freeform 539">
                  <a:extLst>
                    <a:ext uri="{FF2B5EF4-FFF2-40B4-BE49-F238E27FC236}">
                      <a16:creationId xmlns:a16="http://schemas.microsoft.com/office/drawing/2014/main" id="{48E0EB15-6F78-452F-B008-945FF5CD5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Freeform 540">
                  <a:extLst>
                    <a:ext uri="{FF2B5EF4-FFF2-40B4-BE49-F238E27FC236}">
                      <a16:creationId xmlns:a16="http://schemas.microsoft.com/office/drawing/2014/main" id="{5CB488C2-F5CA-4F2B-872F-ACF1052D9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 541">
                  <a:extLst>
                    <a:ext uri="{FF2B5EF4-FFF2-40B4-BE49-F238E27FC236}">
                      <a16:creationId xmlns:a16="http://schemas.microsoft.com/office/drawing/2014/main" id="{8225BCD8-80E2-4844-A185-1ED8E882A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Freeform 542">
                  <a:extLst>
                    <a:ext uri="{FF2B5EF4-FFF2-40B4-BE49-F238E27FC236}">
                      <a16:creationId xmlns:a16="http://schemas.microsoft.com/office/drawing/2014/main" id="{8C9710B0-7834-4632-AA77-92C73E2CA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 543">
                  <a:extLst>
                    <a:ext uri="{FF2B5EF4-FFF2-40B4-BE49-F238E27FC236}">
                      <a16:creationId xmlns:a16="http://schemas.microsoft.com/office/drawing/2014/main" id="{34792A7F-0DBF-4CA3-B981-CF557459C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Freeform 544">
                  <a:extLst>
                    <a:ext uri="{FF2B5EF4-FFF2-40B4-BE49-F238E27FC236}">
                      <a16:creationId xmlns:a16="http://schemas.microsoft.com/office/drawing/2014/main" id="{81BDB9AA-CB4B-4720-A20C-C20944DB7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Freeform 545">
                  <a:extLst>
                    <a:ext uri="{FF2B5EF4-FFF2-40B4-BE49-F238E27FC236}">
                      <a16:creationId xmlns:a16="http://schemas.microsoft.com/office/drawing/2014/main" id="{D08ECA80-BF98-43B3-AA83-7D33BA9F8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4" name="组合 373">
                <a:extLst>
                  <a:ext uri="{FF2B5EF4-FFF2-40B4-BE49-F238E27FC236}">
                    <a16:creationId xmlns:a16="http://schemas.microsoft.com/office/drawing/2014/main" id="{F980EA0D-8BF7-4724-B253-31AB29D51361}"/>
                  </a:ext>
                </a:extLst>
              </p:cNvPr>
              <p:cNvGrpSpPr/>
              <p:nvPr/>
            </p:nvGrpSpPr>
            <p:grpSpPr>
              <a:xfrm flipH="1">
                <a:off x="7043806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375" name="Freeform 519">
                  <a:extLst>
                    <a:ext uri="{FF2B5EF4-FFF2-40B4-BE49-F238E27FC236}">
                      <a16:creationId xmlns:a16="http://schemas.microsoft.com/office/drawing/2014/main" id="{E5C16DA5-745B-4A8A-B284-57122238A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6" name="Freeform 520">
                  <a:extLst>
                    <a:ext uri="{FF2B5EF4-FFF2-40B4-BE49-F238E27FC236}">
                      <a16:creationId xmlns:a16="http://schemas.microsoft.com/office/drawing/2014/main" id="{64DB29E0-A0FD-4D18-B091-52B754719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7" name="Freeform 521">
                  <a:extLst>
                    <a:ext uri="{FF2B5EF4-FFF2-40B4-BE49-F238E27FC236}">
                      <a16:creationId xmlns:a16="http://schemas.microsoft.com/office/drawing/2014/main" id="{28C200BA-9EA8-4902-9A18-A9C81B39B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8" name="Freeform 522">
                  <a:extLst>
                    <a:ext uri="{FF2B5EF4-FFF2-40B4-BE49-F238E27FC236}">
                      <a16:creationId xmlns:a16="http://schemas.microsoft.com/office/drawing/2014/main" id="{F804ABD2-6767-40AB-B84E-EF0F4A44A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Freeform 523">
                  <a:extLst>
                    <a:ext uri="{FF2B5EF4-FFF2-40B4-BE49-F238E27FC236}">
                      <a16:creationId xmlns:a16="http://schemas.microsoft.com/office/drawing/2014/main" id="{452AC6F3-845D-4AE0-BA89-02D803013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 524">
                  <a:extLst>
                    <a:ext uri="{FF2B5EF4-FFF2-40B4-BE49-F238E27FC236}">
                      <a16:creationId xmlns:a16="http://schemas.microsoft.com/office/drawing/2014/main" id="{3B824C76-9F62-4494-9CF3-4605A87DC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Freeform 525">
                  <a:extLst>
                    <a:ext uri="{FF2B5EF4-FFF2-40B4-BE49-F238E27FC236}">
                      <a16:creationId xmlns:a16="http://schemas.microsoft.com/office/drawing/2014/main" id="{813A81CD-3450-4D4E-BC96-3988474446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 526">
                  <a:extLst>
                    <a:ext uri="{FF2B5EF4-FFF2-40B4-BE49-F238E27FC236}">
                      <a16:creationId xmlns:a16="http://schemas.microsoft.com/office/drawing/2014/main" id="{39605B7E-2ADF-4EE5-BEFD-BAEBCDC93A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Freeform 527">
                  <a:extLst>
                    <a:ext uri="{FF2B5EF4-FFF2-40B4-BE49-F238E27FC236}">
                      <a16:creationId xmlns:a16="http://schemas.microsoft.com/office/drawing/2014/main" id="{84A1E0D7-D2E9-4FCD-9E75-D457FC019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Freeform 528">
                  <a:extLst>
                    <a:ext uri="{FF2B5EF4-FFF2-40B4-BE49-F238E27FC236}">
                      <a16:creationId xmlns:a16="http://schemas.microsoft.com/office/drawing/2014/main" id="{2074CF9F-7697-4795-B168-D9D4E39D0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Freeform 529">
                  <a:extLst>
                    <a:ext uri="{FF2B5EF4-FFF2-40B4-BE49-F238E27FC236}">
                      <a16:creationId xmlns:a16="http://schemas.microsoft.com/office/drawing/2014/main" id="{3F0419C8-1705-4A31-A41A-196671E1C9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Freeform 530">
                  <a:extLst>
                    <a:ext uri="{FF2B5EF4-FFF2-40B4-BE49-F238E27FC236}">
                      <a16:creationId xmlns:a16="http://schemas.microsoft.com/office/drawing/2014/main" id="{4A67A827-1980-4376-A02A-FEB6F3F14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Freeform 531">
                  <a:extLst>
                    <a:ext uri="{FF2B5EF4-FFF2-40B4-BE49-F238E27FC236}">
                      <a16:creationId xmlns:a16="http://schemas.microsoft.com/office/drawing/2014/main" id="{62D7AECC-FAD7-4602-81C6-BCD833556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 532">
                  <a:extLst>
                    <a:ext uri="{FF2B5EF4-FFF2-40B4-BE49-F238E27FC236}">
                      <a16:creationId xmlns:a16="http://schemas.microsoft.com/office/drawing/2014/main" id="{393BED5F-2A91-48C2-8503-CA8F5CB364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Freeform 533">
                  <a:extLst>
                    <a:ext uri="{FF2B5EF4-FFF2-40B4-BE49-F238E27FC236}">
                      <a16:creationId xmlns:a16="http://schemas.microsoft.com/office/drawing/2014/main" id="{9763DCA0-388E-4A80-A4C6-1E87A0132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 534">
                  <a:extLst>
                    <a:ext uri="{FF2B5EF4-FFF2-40B4-BE49-F238E27FC236}">
                      <a16:creationId xmlns:a16="http://schemas.microsoft.com/office/drawing/2014/main" id="{43884E1E-7AD2-4BF5-9446-9A72F9482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Freeform 535">
                  <a:extLst>
                    <a:ext uri="{FF2B5EF4-FFF2-40B4-BE49-F238E27FC236}">
                      <a16:creationId xmlns:a16="http://schemas.microsoft.com/office/drawing/2014/main" id="{BF5A1CC2-5373-4E9A-9738-93F0982EF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 536">
                  <a:extLst>
                    <a:ext uri="{FF2B5EF4-FFF2-40B4-BE49-F238E27FC236}">
                      <a16:creationId xmlns:a16="http://schemas.microsoft.com/office/drawing/2014/main" id="{94B3F5C0-6339-4D6E-BA42-AC78D09E3E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Freeform 537">
                  <a:extLst>
                    <a:ext uri="{FF2B5EF4-FFF2-40B4-BE49-F238E27FC236}">
                      <a16:creationId xmlns:a16="http://schemas.microsoft.com/office/drawing/2014/main" id="{FD204782-90B5-4F26-A5A1-E99AB7B8E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 538">
                  <a:extLst>
                    <a:ext uri="{FF2B5EF4-FFF2-40B4-BE49-F238E27FC236}">
                      <a16:creationId xmlns:a16="http://schemas.microsoft.com/office/drawing/2014/main" id="{2273326F-CC4B-4DFE-BB5B-AA2D86603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 539">
                  <a:extLst>
                    <a:ext uri="{FF2B5EF4-FFF2-40B4-BE49-F238E27FC236}">
                      <a16:creationId xmlns:a16="http://schemas.microsoft.com/office/drawing/2014/main" id="{7F0D898C-93BA-4BA7-AE33-3840D36A5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 540">
                  <a:extLst>
                    <a:ext uri="{FF2B5EF4-FFF2-40B4-BE49-F238E27FC236}">
                      <a16:creationId xmlns:a16="http://schemas.microsoft.com/office/drawing/2014/main" id="{39AB5259-18D8-43A3-B1D5-BFE00F0DB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 541">
                  <a:extLst>
                    <a:ext uri="{FF2B5EF4-FFF2-40B4-BE49-F238E27FC236}">
                      <a16:creationId xmlns:a16="http://schemas.microsoft.com/office/drawing/2014/main" id="{06C1DD9A-9818-492F-9E79-A97BD7AC7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Freeform 542">
                  <a:extLst>
                    <a:ext uri="{FF2B5EF4-FFF2-40B4-BE49-F238E27FC236}">
                      <a16:creationId xmlns:a16="http://schemas.microsoft.com/office/drawing/2014/main" id="{B25E343E-9576-40B5-A41B-9EB76C3316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Freeform 543">
                  <a:extLst>
                    <a:ext uri="{FF2B5EF4-FFF2-40B4-BE49-F238E27FC236}">
                      <a16:creationId xmlns:a16="http://schemas.microsoft.com/office/drawing/2014/main" id="{AA883E2D-0843-4042-90EC-102B49D6A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Freeform 544">
                  <a:extLst>
                    <a:ext uri="{FF2B5EF4-FFF2-40B4-BE49-F238E27FC236}">
                      <a16:creationId xmlns:a16="http://schemas.microsoft.com/office/drawing/2014/main" id="{FEC75E71-9A0D-4278-9BF9-9FB048972E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Freeform 545">
                  <a:extLst>
                    <a:ext uri="{FF2B5EF4-FFF2-40B4-BE49-F238E27FC236}">
                      <a16:creationId xmlns:a16="http://schemas.microsoft.com/office/drawing/2014/main" id="{0D9882B8-484C-4527-95A2-19DFBD6E4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29" name="组合 428">
            <a:extLst>
              <a:ext uri="{FF2B5EF4-FFF2-40B4-BE49-F238E27FC236}">
                <a16:creationId xmlns:a16="http://schemas.microsoft.com/office/drawing/2014/main" id="{846D3465-A5DD-4F44-BB3A-612291C1A5E1}"/>
              </a:ext>
            </a:extLst>
          </p:cNvPr>
          <p:cNvGrpSpPr/>
          <p:nvPr/>
        </p:nvGrpSpPr>
        <p:grpSpPr>
          <a:xfrm>
            <a:off x="8231378" y="4131003"/>
            <a:ext cx="3273044" cy="1422584"/>
            <a:chOff x="1056851" y="1759944"/>
            <a:chExt cx="3273044" cy="1422584"/>
          </a:xfrm>
        </p:grpSpPr>
        <p:sp>
          <p:nvSpPr>
            <p:cNvPr id="430" name="文本框 429">
              <a:extLst>
                <a:ext uri="{FF2B5EF4-FFF2-40B4-BE49-F238E27FC236}">
                  <a16:creationId xmlns:a16="http://schemas.microsoft.com/office/drawing/2014/main" id="{ABEE49F1-5D30-42F5-AF98-ECA0C5C16B62}"/>
                </a:ext>
              </a:extLst>
            </p:cNvPr>
            <p:cNvSpPr txBox="1"/>
            <p:nvPr/>
          </p:nvSpPr>
          <p:spPr>
            <a:xfrm>
              <a:off x="1418197" y="1837914"/>
              <a:ext cx="26049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DF4E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128,586,300</a:t>
              </a:r>
            </a:p>
          </p:txBody>
        </p:sp>
        <p:cxnSp>
          <p:nvCxnSpPr>
            <p:cNvPr id="431" name="直接连接符 430">
              <a:extLst>
                <a:ext uri="{FF2B5EF4-FFF2-40B4-BE49-F238E27FC236}">
                  <a16:creationId xmlns:a16="http://schemas.microsoft.com/office/drawing/2014/main" id="{F8C1C58C-ADC7-41C6-8844-67543E03CB6E}"/>
                </a:ext>
              </a:extLst>
            </p:cNvPr>
            <p:cNvCxnSpPr/>
            <p:nvPr/>
          </p:nvCxnSpPr>
          <p:spPr>
            <a:xfrm>
              <a:off x="1845986" y="2561665"/>
              <a:ext cx="1762633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/>
                  </a:gs>
                  <a:gs pos="61000">
                    <a:schemeClr val="accent4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文本框 431">
              <a:extLst>
                <a:ext uri="{FF2B5EF4-FFF2-40B4-BE49-F238E27FC236}">
                  <a16:creationId xmlns:a16="http://schemas.microsoft.com/office/drawing/2014/main" id="{24B731B2-1FD3-493F-B5D5-41800DA9FA7E}"/>
                </a:ext>
              </a:extLst>
            </p:cNvPr>
            <p:cNvSpPr txBox="1"/>
            <p:nvPr/>
          </p:nvSpPr>
          <p:spPr>
            <a:xfrm>
              <a:off x="2006788" y="2627974"/>
              <a:ext cx="1452778" cy="464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年度利润</a:t>
              </a:r>
            </a:p>
          </p:txBody>
        </p:sp>
        <p:grpSp>
          <p:nvGrpSpPr>
            <p:cNvPr id="433" name="组合 432">
              <a:extLst>
                <a:ext uri="{FF2B5EF4-FFF2-40B4-BE49-F238E27FC236}">
                  <a16:creationId xmlns:a16="http://schemas.microsoft.com/office/drawing/2014/main" id="{D4536680-B55C-4F66-97D4-8699A2103766}"/>
                </a:ext>
              </a:extLst>
            </p:cNvPr>
            <p:cNvGrpSpPr/>
            <p:nvPr/>
          </p:nvGrpSpPr>
          <p:grpSpPr>
            <a:xfrm>
              <a:off x="1056851" y="1759944"/>
              <a:ext cx="3273044" cy="1422584"/>
              <a:chOff x="4111974" y="1140241"/>
              <a:chExt cx="3937866" cy="1711542"/>
            </a:xfrm>
          </p:grpSpPr>
          <p:grpSp>
            <p:nvGrpSpPr>
              <p:cNvPr id="434" name="组合 433">
                <a:extLst>
                  <a:ext uri="{FF2B5EF4-FFF2-40B4-BE49-F238E27FC236}">
                    <a16:creationId xmlns:a16="http://schemas.microsoft.com/office/drawing/2014/main" id="{30A25030-B22A-49A0-840F-7BAFF9AAFE05}"/>
                  </a:ext>
                </a:extLst>
              </p:cNvPr>
              <p:cNvGrpSpPr/>
              <p:nvPr/>
            </p:nvGrpSpPr>
            <p:grpSpPr>
              <a:xfrm>
                <a:off x="4111974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463" name="Freeform 519">
                  <a:extLst>
                    <a:ext uri="{FF2B5EF4-FFF2-40B4-BE49-F238E27FC236}">
                      <a16:creationId xmlns:a16="http://schemas.microsoft.com/office/drawing/2014/main" id="{35C71029-0FB0-4597-B70A-9F3AB0C5D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64" name="Freeform 520">
                  <a:extLst>
                    <a:ext uri="{FF2B5EF4-FFF2-40B4-BE49-F238E27FC236}">
                      <a16:creationId xmlns:a16="http://schemas.microsoft.com/office/drawing/2014/main" id="{F8DA50A5-F592-4E80-8B41-64AF9C1B8D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65" name="Freeform 521">
                  <a:extLst>
                    <a:ext uri="{FF2B5EF4-FFF2-40B4-BE49-F238E27FC236}">
                      <a16:creationId xmlns:a16="http://schemas.microsoft.com/office/drawing/2014/main" id="{8028C5B1-69E2-4830-9729-A07D1797CC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66" name="Freeform 522">
                  <a:extLst>
                    <a:ext uri="{FF2B5EF4-FFF2-40B4-BE49-F238E27FC236}">
                      <a16:creationId xmlns:a16="http://schemas.microsoft.com/office/drawing/2014/main" id="{F1EE73AD-624E-4CA9-9375-1E82C33AD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67" name="Freeform 523">
                  <a:extLst>
                    <a:ext uri="{FF2B5EF4-FFF2-40B4-BE49-F238E27FC236}">
                      <a16:creationId xmlns:a16="http://schemas.microsoft.com/office/drawing/2014/main" id="{69AF55E7-414A-4159-A6E5-B61D5C04E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68" name="Freeform 524">
                  <a:extLst>
                    <a:ext uri="{FF2B5EF4-FFF2-40B4-BE49-F238E27FC236}">
                      <a16:creationId xmlns:a16="http://schemas.microsoft.com/office/drawing/2014/main" id="{23714E13-4225-4557-AF2D-D60AB9DBF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69" name="Freeform 525">
                  <a:extLst>
                    <a:ext uri="{FF2B5EF4-FFF2-40B4-BE49-F238E27FC236}">
                      <a16:creationId xmlns:a16="http://schemas.microsoft.com/office/drawing/2014/main" id="{8DCFF769-74B6-4267-852D-FAA760075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70" name="Freeform 526">
                  <a:extLst>
                    <a:ext uri="{FF2B5EF4-FFF2-40B4-BE49-F238E27FC236}">
                      <a16:creationId xmlns:a16="http://schemas.microsoft.com/office/drawing/2014/main" id="{DC40801E-A80D-4E31-9E16-92C1B98A7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71" name="Freeform 527">
                  <a:extLst>
                    <a:ext uri="{FF2B5EF4-FFF2-40B4-BE49-F238E27FC236}">
                      <a16:creationId xmlns:a16="http://schemas.microsoft.com/office/drawing/2014/main" id="{855EFF5A-6FE4-4220-A615-43435F758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72" name="Freeform 528">
                  <a:extLst>
                    <a:ext uri="{FF2B5EF4-FFF2-40B4-BE49-F238E27FC236}">
                      <a16:creationId xmlns:a16="http://schemas.microsoft.com/office/drawing/2014/main" id="{82CCB3B6-303B-4F33-B515-5A8D784FE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73" name="Freeform 529">
                  <a:extLst>
                    <a:ext uri="{FF2B5EF4-FFF2-40B4-BE49-F238E27FC236}">
                      <a16:creationId xmlns:a16="http://schemas.microsoft.com/office/drawing/2014/main" id="{3605FEBD-55FD-445A-9ECA-73928BC4E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74" name="Freeform 530">
                  <a:extLst>
                    <a:ext uri="{FF2B5EF4-FFF2-40B4-BE49-F238E27FC236}">
                      <a16:creationId xmlns:a16="http://schemas.microsoft.com/office/drawing/2014/main" id="{0B3284E4-34BF-40E9-9191-C82A5E2F4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75" name="Freeform 531">
                  <a:extLst>
                    <a:ext uri="{FF2B5EF4-FFF2-40B4-BE49-F238E27FC236}">
                      <a16:creationId xmlns:a16="http://schemas.microsoft.com/office/drawing/2014/main" id="{81D45BED-77DD-4DB0-8307-67DF296C6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76" name="Freeform 532">
                  <a:extLst>
                    <a:ext uri="{FF2B5EF4-FFF2-40B4-BE49-F238E27FC236}">
                      <a16:creationId xmlns:a16="http://schemas.microsoft.com/office/drawing/2014/main" id="{8B645000-6824-4B30-9E69-8BB78BFB4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77" name="Freeform 533">
                  <a:extLst>
                    <a:ext uri="{FF2B5EF4-FFF2-40B4-BE49-F238E27FC236}">
                      <a16:creationId xmlns:a16="http://schemas.microsoft.com/office/drawing/2014/main" id="{C32890A5-8BFF-4348-AE97-F49B9F316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78" name="Freeform 534">
                  <a:extLst>
                    <a:ext uri="{FF2B5EF4-FFF2-40B4-BE49-F238E27FC236}">
                      <a16:creationId xmlns:a16="http://schemas.microsoft.com/office/drawing/2014/main" id="{3DB66100-5DC2-4D9C-9BC6-4C1A3167C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79" name="Freeform 535">
                  <a:extLst>
                    <a:ext uri="{FF2B5EF4-FFF2-40B4-BE49-F238E27FC236}">
                      <a16:creationId xmlns:a16="http://schemas.microsoft.com/office/drawing/2014/main" id="{6236B70D-D1D0-4A3F-AF3E-881A01173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80" name="Freeform 536">
                  <a:extLst>
                    <a:ext uri="{FF2B5EF4-FFF2-40B4-BE49-F238E27FC236}">
                      <a16:creationId xmlns:a16="http://schemas.microsoft.com/office/drawing/2014/main" id="{68DE8089-4C89-489F-ACF1-4564CB004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81" name="Freeform 537">
                  <a:extLst>
                    <a:ext uri="{FF2B5EF4-FFF2-40B4-BE49-F238E27FC236}">
                      <a16:creationId xmlns:a16="http://schemas.microsoft.com/office/drawing/2014/main" id="{0EC5D49C-C851-4A13-A4C8-686BD09F2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82" name="Freeform 538">
                  <a:extLst>
                    <a:ext uri="{FF2B5EF4-FFF2-40B4-BE49-F238E27FC236}">
                      <a16:creationId xmlns:a16="http://schemas.microsoft.com/office/drawing/2014/main" id="{D8808B91-F5EA-4524-8AA9-0AD2D8346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83" name="Freeform 539">
                  <a:extLst>
                    <a:ext uri="{FF2B5EF4-FFF2-40B4-BE49-F238E27FC236}">
                      <a16:creationId xmlns:a16="http://schemas.microsoft.com/office/drawing/2014/main" id="{748D52D9-8E4C-470A-8BDE-AE55D07ED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84" name="Freeform 540">
                  <a:extLst>
                    <a:ext uri="{FF2B5EF4-FFF2-40B4-BE49-F238E27FC236}">
                      <a16:creationId xmlns:a16="http://schemas.microsoft.com/office/drawing/2014/main" id="{613AAC31-5436-44D4-B241-D69348E7B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85" name="Freeform 541">
                  <a:extLst>
                    <a:ext uri="{FF2B5EF4-FFF2-40B4-BE49-F238E27FC236}">
                      <a16:creationId xmlns:a16="http://schemas.microsoft.com/office/drawing/2014/main" id="{9AA1DA63-17EC-4E30-903C-199AA9571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86" name="Freeform 542">
                  <a:extLst>
                    <a:ext uri="{FF2B5EF4-FFF2-40B4-BE49-F238E27FC236}">
                      <a16:creationId xmlns:a16="http://schemas.microsoft.com/office/drawing/2014/main" id="{5A82DF41-40CC-4E7E-BD9B-9C436D485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87" name="Freeform 543">
                  <a:extLst>
                    <a:ext uri="{FF2B5EF4-FFF2-40B4-BE49-F238E27FC236}">
                      <a16:creationId xmlns:a16="http://schemas.microsoft.com/office/drawing/2014/main" id="{59D7AA47-9CC5-40B4-A59F-54381E896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88" name="Freeform 544">
                  <a:extLst>
                    <a:ext uri="{FF2B5EF4-FFF2-40B4-BE49-F238E27FC236}">
                      <a16:creationId xmlns:a16="http://schemas.microsoft.com/office/drawing/2014/main" id="{75E1B2A4-D84E-4C48-B27C-F0E94D15C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89" name="Freeform 545">
                  <a:extLst>
                    <a:ext uri="{FF2B5EF4-FFF2-40B4-BE49-F238E27FC236}">
                      <a16:creationId xmlns:a16="http://schemas.microsoft.com/office/drawing/2014/main" id="{B665C167-34C6-421C-B097-6697B3AA8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5" name="组合 434">
                <a:extLst>
                  <a:ext uri="{FF2B5EF4-FFF2-40B4-BE49-F238E27FC236}">
                    <a16:creationId xmlns:a16="http://schemas.microsoft.com/office/drawing/2014/main" id="{D67411A2-664E-4299-ACB0-64E03DCDD75C}"/>
                  </a:ext>
                </a:extLst>
              </p:cNvPr>
              <p:cNvGrpSpPr/>
              <p:nvPr/>
            </p:nvGrpSpPr>
            <p:grpSpPr>
              <a:xfrm flipH="1">
                <a:off x="7043806" y="1140241"/>
                <a:ext cx="1006034" cy="1711542"/>
                <a:chOff x="9127730" y="1222642"/>
                <a:chExt cx="601121" cy="1022673"/>
              </a:xfrm>
              <a:gradFill>
                <a:gsLst>
                  <a:gs pos="0">
                    <a:schemeClr val="accent1"/>
                  </a:gs>
                  <a:gs pos="52000">
                    <a:schemeClr val="accent4"/>
                  </a:gs>
                  <a:gs pos="90000">
                    <a:schemeClr val="accent2"/>
                  </a:gs>
                </a:gsLst>
                <a:lin ang="2700000" scaled="1"/>
              </a:gradFill>
            </p:grpSpPr>
            <p:sp>
              <p:nvSpPr>
                <p:cNvPr id="436" name="Freeform 519">
                  <a:extLst>
                    <a:ext uri="{FF2B5EF4-FFF2-40B4-BE49-F238E27FC236}">
                      <a16:creationId xmlns:a16="http://schemas.microsoft.com/office/drawing/2014/main" id="{09F9213F-517A-44D1-AE8C-C28E7074E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19357" y="2111732"/>
                  <a:ext cx="109494" cy="73361"/>
                </a:xfrm>
                <a:custGeom>
                  <a:avLst/>
                  <a:gdLst>
                    <a:gd name="T0" fmla="*/ 0 w 93"/>
                    <a:gd name="T1" fmla="*/ 6 h 62"/>
                    <a:gd name="T2" fmla="*/ 93 w 93"/>
                    <a:gd name="T3" fmla="*/ 62 h 62"/>
                    <a:gd name="T4" fmla="*/ 0 w 93"/>
                    <a:gd name="T5" fmla="*/ 6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62">
                      <a:moveTo>
                        <a:pt x="0" y="6"/>
                      </a:moveTo>
                      <a:cubicBezTo>
                        <a:pt x="54" y="0"/>
                        <a:pt x="75" y="57"/>
                        <a:pt x="93" y="62"/>
                      </a:cubicBezTo>
                      <a:cubicBezTo>
                        <a:pt x="35" y="57"/>
                        <a:pt x="7" y="30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7" name="Freeform 520">
                  <a:extLst>
                    <a:ext uri="{FF2B5EF4-FFF2-40B4-BE49-F238E27FC236}">
                      <a16:creationId xmlns:a16="http://schemas.microsoft.com/office/drawing/2014/main" id="{AFCC90FB-B1A9-4D75-92AF-F86554AC6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186" y="2101878"/>
                  <a:ext cx="99640" cy="77741"/>
                </a:xfrm>
                <a:custGeom>
                  <a:avLst/>
                  <a:gdLst>
                    <a:gd name="T0" fmla="*/ 0 w 85"/>
                    <a:gd name="T1" fmla="*/ 2 h 66"/>
                    <a:gd name="T2" fmla="*/ 85 w 85"/>
                    <a:gd name="T3" fmla="*/ 66 h 66"/>
                    <a:gd name="T4" fmla="*/ 0 w 85"/>
                    <a:gd name="T5" fmla="*/ 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5" h="66">
                      <a:moveTo>
                        <a:pt x="0" y="2"/>
                      </a:moveTo>
                      <a:cubicBezTo>
                        <a:pt x="50" y="0"/>
                        <a:pt x="69" y="60"/>
                        <a:pt x="85" y="66"/>
                      </a:cubicBezTo>
                      <a:cubicBezTo>
                        <a:pt x="26" y="57"/>
                        <a:pt x="4" y="2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Freeform 521">
                  <a:extLst>
                    <a:ext uri="{FF2B5EF4-FFF2-40B4-BE49-F238E27FC236}">
                      <a16:creationId xmlns:a16="http://schemas.microsoft.com/office/drawing/2014/main" id="{99023ED6-41FF-439B-968D-18ED19B03D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0300" y="2077789"/>
                  <a:ext cx="88690" cy="87595"/>
                </a:xfrm>
                <a:custGeom>
                  <a:avLst/>
                  <a:gdLst>
                    <a:gd name="T0" fmla="*/ 0 w 75"/>
                    <a:gd name="T1" fmla="*/ 0 h 74"/>
                    <a:gd name="T2" fmla="*/ 75 w 75"/>
                    <a:gd name="T3" fmla="*/ 74 h 74"/>
                    <a:gd name="T4" fmla="*/ 0 w 75"/>
                    <a:gd name="T5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74">
                      <a:moveTo>
                        <a:pt x="0" y="0"/>
                      </a:moveTo>
                      <a:cubicBezTo>
                        <a:pt x="49" y="8"/>
                        <a:pt x="60" y="66"/>
                        <a:pt x="75" y="74"/>
                      </a:cubicBezTo>
                      <a:cubicBezTo>
                        <a:pt x="25" y="62"/>
                        <a:pt x="0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39" name="Freeform 522">
                  <a:extLst>
                    <a:ext uri="{FF2B5EF4-FFF2-40B4-BE49-F238E27FC236}">
                      <a16:creationId xmlns:a16="http://schemas.microsoft.com/office/drawing/2014/main" id="{E874BB59-4EA9-4F6D-85CB-7914F14A3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14604" y="2042751"/>
                  <a:ext cx="77741" cy="98544"/>
                </a:xfrm>
                <a:custGeom>
                  <a:avLst/>
                  <a:gdLst>
                    <a:gd name="T0" fmla="*/ 4 w 66"/>
                    <a:gd name="T1" fmla="*/ 0 h 84"/>
                    <a:gd name="T2" fmla="*/ 66 w 66"/>
                    <a:gd name="T3" fmla="*/ 84 h 84"/>
                    <a:gd name="T4" fmla="*/ 4 w 66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84">
                      <a:moveTo>
                        <a:pt x="4" y="0"/>
                      </a:moveTo>
                      <a:cubicBezTo>
                        <a:pt x="48" y="15"/>
                        <a:pt x="53" y="74"/>
                        <a:pt x="66" y="84"/>
                      </a:cubicBezTo>
                      <a:cubicBezTo>
                        <a:pt x="16" y="64"/>
                        <a:pt x="0" y="26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0" name="Freeform 523">
                  <a:extLst>
                    <a:ext uri="{FF2B5EF4-FFF2-40B4-BE49-F238E27FC236}">
                      <a16:creationId xmlns:a16="http://schemas.microsoft.com/office/drawing/2014/main" id="{31477120-19ED-4D25-B5D7-0150A328C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2193" y="1996764"/>
                  <a:ext cx="68981" cy="109494"/>
                </a:xfrm>
                <a:custGeom>
                  <a:avLst/>
                  <a:gdLst>
                    <a:gd name="T0" fmla="*/ 11 w 58"/>
                    <a:gd name="T1" fmla="*/ 0 h 93"/>
                    <a:gd name="T2" fmla="*/ 58 w 58"/>
                    <a:gd name="T3" fmla="*/ 93 h 93"/>
                    <a:gd name="T4" fmla="*/ 11 w 58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3">
                      <a:moveTo>
                        <a:pt x="11" y="0"/>
                      </a:moveTo>
                      <a:cubicBezTo>
                        <a:pt x="46" y="20"/>
                        <a:pt x="52" y="88"/>
                        <a:pt x="58" y="93"/>
                      </a:cubicBezTo>
                      <a:cubicBezTo>
                        <a:pt x="24" y="77"/>
                        <a:pt x="0" y="37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1" name="Freeform 524">
                  <a:extLst>
                    <a:ext uri="{FF2B5EF4-FFF2-40B4-BE49-F238E27FC236}">
                      <a16:creationId xmlns:a16="http://schemas.microsoft.com/office/drawing/2014/main" id="{D237B4A2-43A1-4F1E-9312-AECBC02F4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7300" y="1943111"/>
                  <a:ext cx="54747" cy="116063"/>
                </a:xfrm>
                <a:custGeom>
                  <a:avLst/>
                  <a:gdLst>
                    <a:gd name="T0" fmla="*/ 11 w 46"/>
                    <a:gd name="T1" fmla="*/ 0 h 99"/>
                    <a:gd name="T2" fmla="*/ 41 w 46"/>
                    <a:gd name="T3" fmla="*/ 99 h 99"/>
                    <a:gd name="T4" fmla="*/ 11 w 46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99">
                      <a:moveTo>
                        <a:pt x="11" y="0"/>
                      </a:moveTo>
                      <a:cubicBezTo>
                        <a:pt x="46" y="29"/>
                        <a:pt x="32" y="86"/>
                        <a:pt x="41" y="99"/>
                      </a:cubicBezTo>
                      <a:cubicBezTo>
                        <a:pt x="1" y="71"/>
                        <a:pt x="0" y="24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Freeform 525">
                  <a:extLst>
                    <a:ext uri="{FF2B5EF4-FFF2-40B4-BE49-F238E27FC236}">
                      <a16:creationId xmlns:a16="http://schemas.microsoft.com/office/drawing/2014/main" id="{BBD4E385-209D-480A-B3B5-764C08E6D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5692" y="1880700"/>
                  <a:ext cx="54747" cy="121538"/>
                </a:xfrm>
                <a:custGeom>
                  <a:avLst/>
                  <a:gdLst>
                    <a:gd name="T0" fmla="*/ 19 w 47"/>
                    <a:gd name="T1" fmla="*/ 0 h 103"/>
                    <a:gd name="T2" fmla="*/ 31 w 47"/>
                    <a:gd name="T3" fmla="*/ 103 h 103"/>
                    <a:gd name="T4" fmla="*/ 19 w 47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03">
                      <a:moveTo>
                        <a:pt x="19" y="0"/>
                      </a:moveTo>
                      <a:cubicBezTo>
                        <a:pt x="47" y="36"/>
                        <a:pt x="25" y="89"/>
                        <a:pt x="31" y="103"/>
                      </a:cubicBezTo>
                      <a:cubicBezTo>
                        <a:pt x="1" y="71"/>
                        <a:pt x="0" y="29"/>
                        <a:pt x="1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Freeform 526">
                  <a:extLst>
                    <a:ext uri="{FF2B5EF4-FFF2-40B4-BE49-F238E27FC236}">
                      <a16:creationId xmlns:a16="http://schemas.microsoft.com/office/drawing/2014/main" id="{3171CFCB-0CAF-46FF-BBD6-5BA9AD00C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2844" y="1812814"/>
                  <a:ext cx="56937" cy="121538"/>
                </a:xfrm>
                <a:custGeom>
                  <a:avLst/>
                  <a:gdLst>
                    <a:gd name="T0" fmla="*/ 26 w 49"/>
                    <a:gd name="T1" fmla="*/ 0 h 104"/>
                    <a:gd name="T2" fmla="*/ 22 w 49"/>
                    <a:gd name="T3" fmla="*/ 104 h 104"/>
                    <a:gd name="T4" fmla="*/ 26 w 4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04">
                      <a:moveTo>
                        <a:pt x="26" y="0"/>
                      </a:moveTo>
                      <a:cubicBezTo>
                        <a:pt x="49" y="46"/>
                        <a:pt x="18" y="90"/>
                        <a:pt x="22" y="104"/>
                      </a:cubicBezTo>
                      <a:cubicBezTo>
                        <a:pt x="0" y="72"/>
                        <a:pt x="0" y="32"/>
                        <a:pt x="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Freeform 527">
                  <a:extLst>
                    <a:ext uri="{FF2B5EF4-FFF2-40B4-BE49-F238E27FC236}">
                      <a16:creationId xmlns:a16="http://schemas.microsoft.com/office/drawing/2014/main" id="{8B6BEC48-9252-49E3-AB7C-2FC97C5EE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4376" y="1741643"/>
                  <a:ext cx="63506" cy="121538"/>
                </a:xfrm>
                <a:custGeom>
                  <a:avLst/>
                  <a:gdLst>
                    <a:gd name="T0" fmla="*/ 38 w 54"/>
                    <a:gd name="T1" fmla="*/ 0 h 103"/>
                    <a:gd name="T2" fmla="*/ 20 w 54"/>
                    <a:gd name="T3" fmla="*/ 103 h 103"/>
                    <a:gd name="T4" fmla="*/ 38 w 5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03">
                      <a:moveTo>
                        <a:pt x="38" y="0"/>
                      </a:moveTo>
                      <a:cubicBezTo>
                        <a:pt x="54" y="46"/>
                        <a:pt x="19" y="89"/>
                        <a:pt x="20" y="103"/>
                      </a:cubicBezTo>
                      <a:cubicBezTo>
                        <a:pt x="0" y="66"/>
                        <a:pt x="11" y="27"/>
                        <a:pt x="3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Freeform 528">
                  <a:extLst>
                    <a:ext uri="{FF2B5EF4-FFF2-40B4-BE49-F238E27FC236}">
                      <a16:creationId xmlns:a16="http://schemas.microsoft.com/office/drawing/2014/main" id="{EE34CFE5-6F36-4E01-8DE3-E9E659663D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522" y="1670472"/>
                  <a:ext cx="60222" cy="116063"/>
                </a:xfrm>
                <a:custGeom>
                  <a:avLst/>
                  <a:gdLst>
                    <a:gd name="T0" fmla="*/ 42 w 51"/>
                    <a:gd name="T1" fmla="*/ 0 h 99"/>
                    <a:gd name="T2" fmla="*/ 11 w 51"/>
                    <a:gd name="T3" fmla="*/ 99 h 99"/>
                    <a:gd name="T4" fmla="*/ 42 w 51"/>
                    <a:gd name="T5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1" h="99">
                      <a:moveTo>
                        <a:pt x="42" y="0"/>
                      </a:moveTo>
                      <a:cubicBezTo>
                        <a:pt x="51" y="36"/>
                        <a:pt x="12" y="95"/>
                        <a:pt x="11" y="99"/>
                      </a:cubicBezTo>
                      <a:cubicBezTo>
                        <a:pt x="0" y="67"/>
                        <a:pt x="4" y="33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Freeform 529">
                  <a:extLst>
                    <a:ext uri="{FF2B5EF4-FFF2-40B4-BE49-F238E27FC236}">
                      <a16:creationId xmlns:a16="http://schemas.microsoft.com/office/drawing/2014/main" id="{B2701FC4-B11A-41AA-A087-245DAF8E9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598206"/>
                  <a:ext cx="63506" cy="110589"/>
                </a:xfrm>
                <a:custGeom>
                  <a:avLst/>
                  <a:gdLst>
                    <a:gd name="T0" fmla="*/ 52 w 54"/>
                    <a:gd name="T1" fmla="*/ 0 h 94"/>
                    <a:gd name="T2" fmla="*/ 9 w 54"/>
                    <a:gd name="T3" fmla="*/ 94 h 94"/>
                    <a:gd name="T4" fmla="*/ 52 w 54"/>
                    <a:gd name="T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4">
                      <a:moveTo>
                        <a:pt x="52" y="0"/>
                      </a:moveTo>
                      <a:cubicBezTo>
                        <a:pt x="54" y="48"/>
                        <a:pt x="11" y="81"/>
                        <a:pt x="9" y="94"/>
                      </a:cubicBezTo>
                      <a:cubicBezTo>
                        <a:pt x="0" y="61"/>
                        <a:pt x="9" y="29"/>
                        <a:pt x="5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7" name="Freeform 530">
                  <a:extLst>
                    <a:ext uri="{FF2B5EF4-FFF2-40B4-BE49-F238E27FC236}">
                      <a16:creationId xmlns:a16="http://schemas.microsoft.com/office/drawing/2014/main" id="{CE9D1B2E-416A-4BD9-806F-DA07D27AEE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1236" y="1529225"/>
                  <a:ext cx="74456" cy="101830"/>
                </a:xfrm>
                <a:custGeom>
                  <a:avLst/>
                  <a:gdLst>
                    <a:gd name="T0" fmla="*/ 63 w 63"/>
                    <a:gd name="T1" fmla="*/ 0 h 87"/>
                    <a:gd name="T2" fmla="*/ 8 w 63"/>
                    <a:gd name="T3" fmla="*/ 87 h 87"/>
                    <a:gd name="T4" fmla="*/ 63 w 63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cubicBezTo>
                        <a:pt x="59" y="44"/>
                        <a:pt x="11" y="75"/>
                        <a:pt x="8" y="87"/>
                      </a:cubicBezTo>
                      <a:cubicBezTo>
                        <a:pt x="0" y="39"/>
                        <a:pt x="32" y="19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8" name="Freeform 531">
                  <a:extLst>
                    <a:ext uri="{FF2B5EF4-FFF2-40B4-BE49-F238E27FC236}">
                      <a16:creationId xmlns:a16="http://schemas.microsoft.com/office/drawing/2014/main" id="{A94E8763-B4E8-4051-8155-42D0C3735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4611" y="2169764"/>
                  <a:ext cx="159861" cy="75551"/>
                </a:xfrm>
                <a:custGeom>
                  <a:avLst/>
                  <a:gdLst>
                    <a:gd name="T0" fmla="*/ 0 w 136"/>
                    <a:gd name="T1" fmla="*/ 37 h 64"/>
                    <a:gd name="T2" fmla="*/ 136 w 136"/>
                    <a:gd name="T3" fmla="*/ 19 h 64"/>
                    <a:gd name="T4" fmla="*/ 0 w 136"/>
                    <a:gd name="T5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4">
                      <a:moveTo>
                        <a:pt x="0" y="37"/>
                      </a:moveTo>
                      <a:cubicBezTo>
                        <a:pt x="68" y="64"/>
                        <a:pt x="104" y="27"/>
                        <a:pt x="136" y="19"/>
                      </a:cubicBezTo>
                      <a:cubicBezTo>
                        <a:pt x="70" y="0"/>
                        <a:pt x="50" y="35"/>
                        <a:pt x="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49" name="Freeform 532">
                  <a:extLst>
                    <a:ext uri="{FF2B5EF4-FFF2-40B4-BE49-F238E27FC236}">
                      <a16:creationId xmlns:a16="http://schemas.microsoft.com/office/drawing/2014/main" id="{46D73CD8-503C-45D0-9948-897EDF4D0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5775" y="2157719"/>
                  <a:ext cx="159861" cy="74456"/>
                </a:xfrm>
                <a:custGeom>
                  <a:avLst/>
                  <a:gdLst>
                    <a:gd name="T0" fmla="*/ 0 w 136"/>
                    <a:gd name="T1" fmla="*/ 28 h 63"/>
                    <a:gd name="T2" fmla="*/ 136 w 136"/>
                    <a:gd name="T3" fmla="*/ 24 h 63"/>
                    <a:gd name="T4" fmla="*/ 0 w 136"/>
                    <a:gd name="T5" fmla="*/ 28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3">
                      <a:moveTo>
                        <a:pt x="0" y="28"/>
                      </a:moveTo>
                      <a:cubicBezTo>
                        <a:pt x="67" y="63"/>
                        <a:pt x="106" y="28"/>
                        <a:pt x="136" y="24"/>
                      </a:cubicBezTo>
                      <a:cubicBezTo>
                        <a:pt x="72" y="0"/>
                        <a:pt x="49" y="31"/>
                        <a:pt x="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50" name="Freeform 533">
                  <a:extLst>
                    <a:ext uri="{FF2B5EF4-FFF2-40B4-BE49-F238E27FC236}">
                      <a16:creationId xmlns:a16="http://schemas.microsoft.com/office/drawing/2014/main" id="{667C58A4-566D-4984-8A0F-A2436E185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9129" y="2134726"/>
                  <a:ext cx="157671" cy="75551"/>
                </a:xfrm>
                <a:custGeom>
                  <a:avLst/>
                  <a:gdLst>
                    <a:gd name="T0" fmla="*/ 0 w 134"/>
                    <a:gd name="T1" fmla="*/ 19 h 64"/>
                    <a:gd name="T2" fmla="*/ 134 w 134"/>
                    <a:gd name="T3" fmla="*/ 32 h 64"/>
                    <a:gd name="T4" fmla="*/ 0 w 134"/>
                    <a:gd name="T5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4" h="64">
                      <a:moveTo>
                        <a:pt x="0" y="19"/>
                      </a:moveTo>
                      <a:cubicBezTo>
                        <a:pt x="60" y="64"/>
                        <a:pt x="106" y="33"/>
                        <a:pt x="134" y="32"/>
                      </a:cubicBezTo>
                      <a:cubicBezTo>
                        <a:pt x="69" y="0"/>
                        <a:pt x="48" y="30"/>
                        <a:pt x="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51" name="Freeform 534">
                  <a:extLst>
                    <a:ext uri="{FF2B5EF4-FFF2-40B4-BE49-F238E27FC236}">
                      <a16:creationId xmlns:a16="http://schemas.microsoft.com/office/drawing/2014/main" id="{68F8B9CD-EF78-444B-8D07-89BF1DEB4B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7958" y="2102972"/>
                  <a:ext cx="152197" cy="70076"/>
                </a:xfrm>
                <a:custGeom>
                  <a:avLst/>
                  <a:gdLst>
                    <a:gd name="T0" fmla="*/ 0 w 129"/>
                    <a:gd name="T1" fmla="*/ 7 h 60"/>
                    <a:gd name="T2" fmla="*/ 129 w 129"/>
                    <a:gd name="T3" fmla="*/ 39 h 60"/>
                    <a:gd name="T4" fmla="*/ 0 w 129"/>
                    <a:gd name="T5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9" h="60">
                      <a:moveTo>
                        <a:pt x="0" y="7"/>
                      </a:moveTo>
                      <a:cubicBezTo>
                        <a:pt x="53" y="60"/>
                        <a:pt x="106" y="36"/>
                        <a:pt x="129" y="39"/>
                      </a:cubicBezTo>
                      <a:cubicBezTo>
                        <a:pt x="76" y="0"/>
                        <a:pt x="39" y="22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52" name="Freeform 535">
                  <a:extLst>
                    <a:ext uri="{FF2B5EF4-FFF2-40B4-BE49-F238E27FC236}">
                      <a16:creationId xmlns:a16="http://schemas.microsoft.com/office/drawing/2014/main" id="{B454FD12-4A36-4C84-84F7-18611F54BB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6642" y="2052605"/>
                  <a:ext cx="141247" cy="66792"/>
                </a:xfrm>
                <a:custGeom>
                  <a:avLst/>
                  <a:gdLst>
                    <a:gd name="T0" fmla="*/ 0 w 120"/>
                    <a:gd name="T1" fmla="*/ 1 h 57"/>
                    <a:gd name="T2" fmla="*/ 120 w 120"/>
                    <a:gd name="T3" fmla="*/ 52 h 57"/>
                    <a:gd name="T4" fmla="*/ 0 w 120"/>
                    <a:gd name="T5" fmla="*/ 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57">
                      <a:moveTo>
                        <a:pt x="0" y="1"/>
                      </a:moveTo>
                      <a:cubicBezTo>
                        <a:pt x="37" y="57"/>
                        <a:pt x="98" y="47"/>
                        <a:pt x="120" y="52"/>
                      </a:cubicBezTo>
                      <a:cubicBezTo>
                        <a:pt x="60" y="0"/>
                        <a:pt x="40" y="25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53" name="Freeform 536">
                  <a:extLst>
                    <a:ext uri="{FF2B5EF4-FFF2-40B4-BE49-F238E27FC236}">
                      <a16:creationId xmlns:a16="http://schemas.microsoft.com/office/drawing/2014/main" id="{D47D7F7B-B4D9-4A44-8524-CCA9F2D98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7370" y="1986909"/>
                  <a:ext cx="125918" cy="79931"/>
                </a:xfrm>
                <a:custGeom>
                  <a:avLst/>
                  <a:gdLst>
                    <a:gd name="T0" fmla="*/ 0 w 107"/>
                    <a:gd name="T1" fmla="*/ 0 h 68"/>
                    <a:gd name="T2" fmla="*/ 107 w 107"/>
                    <a:gd name="T3" fmla="*/ 68 h 68"/>
                    <a:gd name="T4" fmla="*/ 0 w 107"/>
                    <a:gd name="T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68">
                      <a:moveTo>
                        <a:pt x="0" y="0"/>
                      </a:moveTo>
                      <a:cubicBezTo>
                        <a:pt x="29" y="64"/>
                        <a:pt x="87" y="60"/>
                        <a:pt x="107" y="68"/>
                      </a:cubicBezTo>
                      <a:cubicBezTo>
                        <a:pt x="57" y="8"/>
                        <a:pt x="35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54" name="Freeform 537">
                  <a:extLst>
                    <a:ext uri="{FF2B5EF4-FFF2-40B4-BE49-F238E27FC236}">
                      <a16:creationId xmlns:a16="http://schemas.microsoft.com/office/drawing/2014/main" id="{7EBC271F-E4E0-421F-9E6B-54FEEC904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9047" y="1912453"/>
                  <a:ext cx="110589" cy="97450"/>
                </a:xfrm>
                <a:custGeom>
                  <a:avLst/>
                  <a:gdLst>
                    <a:gd name="T0" fmla="*/ 0 w 94"/>
                    <a:gd name="T1" fmla="*/ 0 h 83"/>
                    <a:gd name="T2" fmla="*/ 94 w 94"/>
                    <a:gd name="T3" fmla="*/ 83 h 83"/>
                    <a:gd name="T4" fmla="*/ 0 w 94"/>
                    <a:gd name="T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83">
                      <a:moveTo>
                        <a:pt x="0" y="0"/>
                      </a:moveTo>
                      <a:cubicBezTo>
                        <a:pt x="20" y="67"/>
                        <a:pt x="83" y="75"/>
                        <a:pt x="94" y="83"/>
                      </a:cubicBezTo>
                      <a:cubicBezTo>
                        <a:pt x="65" y="24"/>
                        <a:pt x="27" y="28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55" name="Freeform 538">
                  <a:extLst>
                    <a:ext uri="{FF2B5EF4-FFF2-40B4-BE49-F238E27FC236}">
                      <a16:creationId xmlns:a16="http://schemas.microsoft.com/office/drawing/2014/main" id="{4BB74D74-EAE4-4C2D-9AA4-A0D617035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2768" y="1834713"/>
                  <a:ext cx="93070" cy="109494"/>
                </a:xfrm>
                <a:custGeom>
                  <a:avLst/>
                  <a:gdLst>
                    <a:gd name="T0" fmla="*/ 0 w 79"/>
                    <a:gd name="T1" fmla="*/ 0 h 93"/>
                    <a:gd name="T2" fmla="*/ 79 w 79"/>
                    <a:gd name="T3" fmla="*/ 93 h 93"/>
                    <a:gd name="T4" fmla="*/ 0 w 79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9" h="93">
                      <a:moveTo>
                        <a:pt x="0" y="0"/>
                      </a:moveTo>
                      <a:cubicBezTo>
                        <a:pt x="8" y="67"/>
                        <a:pt x="68" y="82"/>
                        <a:pt x="79" y="93"/>
                      </a:cubicBezTo>
                      <a:cubicBezTo>
                        <a:pt x="59" y="30"/>
                        <a:pt x="22" y="29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56" name="Freeform 539">
                  <a:extLst>
                    <a:ext uri="{FF2B5EF4-FFF2-40B4-BE49-F238E27FC236}">
                      <a16:creationId xmlns:a16="http://schemas.microsoft.com/office/drawing/2014/main" id="{84F59082-DE50-4E2F-9D6F-C411F2EE1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3059" y="1754782"/>
                  <a:ext cx="79931" cy="117159"/>
                </a:xfrm>
                <a:custGeom>
                  <a:avLst/>
                  <a:gdLst>
                    <a:gd name="T0" fmla="*/ 3 w 68"/>
                    <a:gd name="T1" fmla="*/ 0 h 100"/>
                    <a:gd name="T2" fmla="*/ 68 w 68"/>
                    <a:gd name="T3" fmla="*/ 100 h 100"/>
                    <a:gd name="T4" fmla="*/ 3 w 68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00">
                      <a:moveTo>
                        <a:pt x="3" y="0"/>
                      </a:moveTo>
                      <a:cubicBezTo>
                        <a:pt x="0" y="62"/>
                        <a:pt x="62" y="91"/>
                        <a:pt x="68" y="100"/>
                      </a:cubicBezTo>
                      <a:cubicBezTo>
                        <a:pt x="61" y="41"/>
                        <a:pt x="17" y="2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57" name="Freeform 540">
                  <a:extLst>
                    <a:ext uri="{FF2B5EF4-FFF2-40B4-BE49-F238E27FC236}">
                      <a16:creationId xmlns:a16="http://schemas.microsoft.com/office/drawing/2014/main" id="{4B4C42E6-4F1A-411E-B6CC-DF152207F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2110" y="1674852"/>
                  <a:ext cx="70076" cy="122633"/>
                </a:xfrm>
                <a:custGeom>
                  <a:avLst/>
                  <a:gdLst>
                    <a:gd name="T0" fmla="*/ 8 w 59"/>
                    <a:gd name="T1" fmla="*/ 0 h 104"/>
                    <a:gd name="T2" fmla="*/ 59 w 59"/>
                    <a:gd name="T3" fmla="*/ 104 h 104"/>
                    <a:gd name="T4" fmla="*/ 8 w 59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04">
                      <a:moveTo>
                        <a:pt x="8" y="0"/>
                      </a:moveTo>
                      <a:cubicBezTo>
                        <a:pt x="0" y="61"/>
                        <a:pt x="53" y="92"/>
                        <a:pt x="59" y="104"/>
                      </a:cubicBezTo>
                      <a:cubicBezTo>
                        <a:pt x="56" y="39"/>
                        <a:pt x="25" y="3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58" name="Freeform 541">
                  <a:extLst>
                    <a:ext uri="{FF2B5EF4-FFF2-40B4-BE49-F238E27FC236}">
                      <a16:creationId xmlns:a16="http://schemas.microsoft.com/office/drawing/2014/main" id="{AD885CB1-B35A-4BB9-A453-CF0A9CE6AB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7730" y="1593826"/>
                  <a:ext cx="72266" cy="125918"/>
                </a:xfrm>
                <a:custGeom>
                  <a:avLst/>
                  <a:gdLst>
                    <a:gd name="T0" fmla="*/ 16 w 61"/>
                    <a:gd name="T1" fmla="*/ 0 h 107"/>
                    <a:gd name="T2" fmla="*/ 54 w 61"/>
                    <a:gd name="T3" fmla="*/ 107 h 107"/>
                    <a:gd name="T4" fmla="*/ 16 w 61"/>
                    <a:gd name="T5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" h="107">
                      <a:moveTo>
                        <a:pt x="16" y="0"/>
                      </a:moveTo>
                      <a:cubicBezTo>
                        <a:pt x="0" y="59"/>
                        <a:pt x="51" y="98"/>
                        <a:pt x="54" y="107"/>
                      </a:cubicBezTo>
                      <a:cubicBezTo>
                        <a:pt x="61" y="50"/>
                        <a:pt x="30" y="28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59" name="Freeform 542">
                  <a:extLst>
                    <a:ext uri="{FF2B5EF4-FFF2-40B4-BE49-F238E27FC236}">
                      <a16:creationId xmlns:a16="http://schemas.microsoft.com/office/drawing/2014/main" id="{90040E13-DEF8-4200-911E-7777C52A3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5395" y="1513896"/>
                  <a:ext cx="72266" cy="128108"/>
                </a:xfrm>
                <a:custGeom>
                  <a:avLst/>
                  <a:gdLst>
                    <a:gd name="T0" fmla="*/ 24 w 62"/>
                    <a:gd name="T1" fmla="*/ 0 h 109"/>
                    <a:gd name="T2" fmla="*/ 48 w 62"/>
                    <a:gd name="T3" fmla="*/ 109 h 109"/>
                    <a:gd name="T4" fmla="*/ 24 w 62"/>
                    <a:gd name="T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109">
                      <a:moveTo>
                        <a:pt x="24" y="0"/>
                      </a:moveTo>
                      <a:cubicBezTo>
                        <a:pt x="0" y="50"/>
                        <a:pt x="47" y="102"/>
                        <a:pt x="48" y="109"/>
                      </a:cubicBezTo>
                      <a:cubicBezTo>
                        <a:pt x="62" y="56"/>
                        <a:pt x="34" y="26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60" name="Freeform 543">
                  <a:extLst>
                    <a:ext uri="{FF2B5EF4-FFF2-40B4-BE49-F238E27FC236}">
                      <a16:creationId xmlns:a16="http://schemas.microsoft.com/office/drawing/2014/main" id="{F88420A7-425F-402D-9930-351D0ACC1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0509" y="1276294"/>
                  <a:ext cx="137962" cy="233222"/>
                </a:xfrm>
                <a:custGeom>
                  <a:avLst/>
                  <a:gdLst>
                    <a:gd name="T0" fmla="*/ 114 w 117"/>
                    <a:gd name="T1" fmla="*/ 0 h 198"/>
                    <a:gd name="T2" fmla="*/ 0 w 117"/>
                    <a:gd name="T3" fmla="*/ 197 h 198"/>
                    <a:gd name="T4" fmla="*/ 4 w 117"/>
                    <a:gd name="T5" fmla="*/ 198 h 198"/>
                    <a:gd name="T6" fmla="*/ 117 w 117"/>
                    <a:gd name="T7" fmla="*/ 3 h 198"/>
                    <a:gd name="T8" fmla="*/ 114 w 1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198">
                      <a:moveTo>
                        <a:pt x="114" y="0"/>
                      </a:moveTo>
                      <a:cubicBezTo>
                        <a:pt x="70" y="46"/>
                        <a:pt x="25" y="118"/>
                        <a:pt x="0" y="197"/>
                      </a:cubicBezTo>
                      <a:cubicBezTo>
                        <a:pt x="4" y="198"/>
                        <a:pt x="4" y="198"/>
                        <a:pt x="4" y="198"/>
                      </a:cubicBezTo>
                      <a:cubicBezTo>
                        <a:pt x="28" y="120"/>
                        <a:pt x="73" y="48"/>
                        <a:pt x="117" y="3"/>
                      </a:cubicBez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61" name="Freeform 544">
                  <a:extLst>
                    <a:ext uri="{FF2B5EF4-FFF2-40B4-BE49-F238E27FC236}">
                      <a16:creationId xmlns:a16="http://schemas.microsoft.com/office/drawing/2014/main" id="{BEA52850-2E1B-49DC-AEB1-106A20E6E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2186" y="1269725"/>
                  <a:ext cx="144532" cy="273734"/>
                </a:xfrm>
                <a:custGeom>
                  <a:avLst/>
                  <a:gdLst>
                    <a:gd name="T0" fmla="*/ 120 w 123"/>
                    <a:gd name="T1" fmla="*/ 0 h 233"/>
                    <a:gd name="T2" fmla="*/ 0 w 123"/>
                    <a:gd name="T3" fmla="*/ 233 h 233"/>
                    <a:gd name="T4" fmla="*/ 4 w 123"/>
                    <a:gd name="T5" fmla="*/ 233 h 233"/>
                    <a:gd name="T6" fmla="*/ 123 w 123"/>
                    <a:gd name="T7" fmla="*/ 2 h 233"/>
                    <a:gd name="T8" fmla="*/ 120 w 123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3" h="233">
                      <a:moveTo>
                        <a:pt x="120" y="0"/>
                      </a:moveTo>
                      <a:cubicBezTo>
                        <a:pt x="67" y="58"/>
                        <a:pt x="21" y="141"/>
                        <a:pt x="0" y="233"/>
                      </a:cubicBezTo>
                      <a:cubicBezTo>
                        <a:pt x="4" y="233"/>
                        <a:pt x="4" y="233"/>
                        <a:pt x="4" y="233"/>
                      </a:cubicBezTo>
                      <a:cubicBezTo>
                        <a:pt x="24" y="143"/>
                        <a:pt x="70" y="60"/>
                        <a:pt x="123" y="2"/>
                      </a:cubicBezTo>
                      <a:lnTo>
                        <a:pt x="12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62" name="Freeform 545">
                  <a:extLst>
                    <a:ext uri="{FF2B5EF4-FFF2-40B4-BE49-F238E27FC236}">
                      <a16:creationId xmlns:a16="http://schemas.microsoft.com/office/drawing/2014/main" id="{5C7D60FF-1D3E-4637-883A-6477C2771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6857" y="1222642"/>
                  <a:ext cx="166431" cy="271545"/>
                </a:xfrm>
                <a:custGeom>
                  <a:avLst/>
                  <a:gdLst>
                    <a:gd name="T0" fmla="*/ 139 w 142"/>
                    <a:gd name="T1" fmla="*/ 0 h 231"/>
                    <a:gd name="T2" fmla="*/ 0 w 142"/>
                    <a:gd name="T3" fmla="*/ 230 h 231"/>
                    <a:gd name="T4" fmla="*/ 4 w 142"/>
                    <a:gd name="T5" fmla="*/ 231 h 231"/>
                    <a:gd name="T6" fmla="*/ 142 w 142"/>
                    <a:gd name="T7" fmla="*/ 2 h 231"/>
                    <a:gd name="T8" fmla="*/ 139 w 142"/>
                    <a:gd name="T9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231">
                      <a:moveTo>
                        <a:pt x="139" y="0"/>
                      </a:moveTo>
                      <a:cubicBezTo>
                        <a:pt x="90" y="44"/>
                        <a:pt x="31" y="132"/>
                        <a:pt x="0" y="230"/>
                      </a:cubicBezTo>
                      <a:cubicBezTo>
                        <a:pt x="4" y="231"/>
                        <a:pt x="4" y="231"/>
                        <a:pt x="4" y="231"/>
                      </a:cubicBezTo>
                      <a:cubicBezTo>
                        <a:pt x="33" y="135"/>
                        <a:pt x="92" y="47"/>
                        <a:pt x="142" y="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302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抖音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F82796"/>
      </a:accent1>
      <a:accent2>
        <a:srgbClr val="0DF4EF"/>
      </a:accent2>
      <a:accent3>
        <a:srgbClr val="E701DD"/>
      </a:accent3>
      <a:accent4>
        <a:srgbClr val="4C35FF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mnyg4b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mnyg4b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旗黑-60S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汉仪旗黑-60S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真空白模板</Template>
  <TotalTime>442</TotalTime>
  <Words>1484</Words>
  <Application>Microsoft Office PowerPoint</Application>
  <PresentationFormat>宽屏</PresentationFormat>
  <Paragraphs>227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汉仪旗黑-60S</vt:lpstr>
      <vt:lpstr>微软雅黑</vt:lpstr>
      <vt:lpstr>Arial</vt:lpstr>
      <vt:lpstr>Office 主题​​</vt:lpstr>
      <vt:lpstr>1_Office 主题</vt:lpstr>
      <vt:lpstr>PowerPoint 演示文稿</vt:lpstr>
      <vt:lpstr>PowerPoint 演示文稿</vt:lpstr>
      <vt:lpstr>PowerPoint 演示文稿</vt:lpstr>
      <vt:lpstr>年度大事件</vt:lpstr>
      <vt:lpstr>年度关键词</vt:lpstr>
      <vt:lpstr>业绩完成情况</vt:lpstr>
      <vt:lpstr>各指标完成情况</vt:lpstr>
      <vt:lpstr>关键成果</vt:lpstr>
      <vt:lpstr>业务战绩</vt:lpstr>
      <vt:lpstr>重要突破</vt:lpstr>
      <vt:lpstr>团队建设</vt:lpstr>
      <vt:lpstr>PowerPoint 演示文稿</vt:lpstr>
      <vt:lpstr>最佳个人奖</vt:lpstr>
      <vt:lpstr>最佳奉献奖</vt:lpstr>
      <vt:lpstr>最佳团队奖</vt:lpstr>
      <vt:lpstr>团队风采</vt:lpstr>
      <vt:lpstr>获奖感言</vt:lpstr>
      <vt:lpstr>PowerPoint 演示文稿</vt:lpstr>
      <vt:lpstr>表演节目</vt:lpstr>
      <vt:lpstr>表演节目</vt:lpstr>
      <vt:lpstr>表演节目</vt:lpstr>
      <vt:lpstr>抽奖环节</vt:lpstr>
      <vt:lpstr>PowerPoint 演示文稿</vt:lpstr>
      <vt:lpstr>现状分析</vt:lpstr>
      <vt:lpstr>工作目标</vt:lpstr>
      <vt:lpstr>工作目标</vt:lpstr>
      <vt:lpstr>工作目标</vt:lpstr>
      <vt:lpstr>战略方向</vt:lpstr>
      <vt:lpstr>明年计划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Ying Sally</dc:creator>
  <cp:lastModifiedBy>张伟崇 张伟崇</cp:lastModifiedBy>
  <cp:revision>137</cp:revision>
  <dcterms:created xsi:type="dcterms:W3CDTF">2021-06-10T14:41:00Z</dcterms:created>
  <dcterms:modified xsi:type="dcterms:W3CDTF">2021-12-08T03:12:33Z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