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Override1.xml" ContentType="application/vnd.openxmlformats-officedocument.themeOverrid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3.xml" ContentType="application/vnd.openxmlformats-officedocument.themeOverride+xml"/>
  <Override PartName="/ppt/theme/themeOverride2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Metadata/LabelInfo.xml" ContentType="application/vnd.ms-office.classificationlabels+xml"/>
  <Override PartName="/docProps/core.xml" ContentType="application/vnd.openxmlformats-package.core-properties+xml"/>
  <Override PartName="/ppt/tags/tag1.xml" ContentType="application/vnd.openxmlformats-officedocument.presentationml.tag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6" r:id="rId3"/>
    <p:sldId id="258" r:id="rId4"/>
    <p:sldId id="277" r:id="rId5"/>
    <p:sldId id="285" r:id="rId6"/>
    <p:sldId id="271" r:id="rId7"/>
    <p:sldId id="278" r:id="rId8"/>
    <p:sldId id="272" r:id="rId9"/>
    <p:sldId id="279" r:id="rId10"/>
    <p:sldId id="273" r:id="rId11"/>
    <p:sldId id="280" r:id="rId12"/>
    <p:sldId id="284" r:id="rId13"/>
    <p:sldId id="274" r:id="rId14"/>
    <p:sldId id="283" r:id="rId15"/>
    <p:sldId id="281" r:id="rId16"/>
    <p:sldId id="275" r:id="rId17"/>
    <p:sldId id="282" r:id="rId18"/>
    <p:sldId id="261" r:id="rId19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C1A"/>
    <a:srgbClr val="D24F08"/>
    <a:srgbClr val="C96807"/>
    <a:srgbClr val="F1DECB"/>
    <a:srgbClr val="1C0F33"/>
    <a:srgbClr val="311A5A"/>
    <a:srgbClr val="3D2070"/>
    <a:srgbClr val="514A88"/>
    <a:srgbClr val="A0F2FE"/>
    <a:srgbClr val="2F02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FD4203-D9ED-440C-90F0-E44693686A18}" v="111" dt="2018-07-30T02:23:45.0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6182" autoAdjust="0"/>
  </p:normalViewPr>
  <p:slideViewPr>
    <p:cSldViewPr snapToGrid="0">
      <p:cViewPr varScale="1">
        <p:scale>
          <a:sx n="76" d="100"/>
          <a:sy n="76" d="100"/>
        </p:scale>
        <p:origin x="77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32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microsoft.com/office/2016/11/relationships/changesInfo" Target="changesInfos/changesInfo1.xml"/><Relationship Id="rId30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成平 曾" userId="fd1918ea-2df8-4eee-b319-b4160af742b7" providerId="ADAL" clId="{25AB174D-796C-4582-8DA1-6AF1126328A7}"/>
    <pc:docChg chg="custSel delSld modSld sldOrd">
      <pc:chgData name="成平 曾" userId="fd1918ea-2df8-4eee-b319-b4160af742b7" providerId="ADAL" clId="{25AB174D-796C-4582-8DA1-6AF1126328A7}" dt="2018-07-30T02:16:04.191" v="105"/>
      <pc:docMkLst>
        <pc:docMk/>
      </pc:docMkLst>
      <pc:sldChg chg="addSp delSp modSp modTransition">
        <pc:chgData name="成平 曾" userId="fd1918ea-2df8-4eee-b319-b4160af742b7" providerId="ADAL" clId="{25AB174D-796C-4582-8DA1-6AF1126328A7}" dt="2018-07-30T02:14:18.036" v="53"/>
        <pc:sldMkLst>
          <pc:docMk/>
          <pc:sldMk cId="745032783" sldId="263"/>
        </pc:sldMkLst>
        <pc:spChg chg="add del mod">
          <ac:chgData name="成平 曾" userId="fd1918ea-2df8-4eee-b319-b4160af742b7" providerId="ADAL" clId="{25AB174D-796C-4582-8DA1-6AF1126328A7}" dt="2018-07-30T02:14:17.809" v="52" actId="478"/>
          <ac:spMkLst>
            <pc:docMk/>
            <pc:sldMk cId="745032783" sldId="263"/>
            <ac:spMk id="30" creationId="{0084FEA1-D889-44E5-9742-EB131E0431E7}"/>
          </ac:spMkLst>
        </pc:spChg>
        <pc:spChg chg="add">
          <ac:chgData name="成平 曾" userId="fd1918ea-2df8-4eee-b319-b4160af742b7" providerId="ADAL" clId="{25AB174D-796C-4582-8DA1-6AF1126328A7}" dt="2018-07-30T02:14:18.036" v="53"/>
          <ac:spMkLst>
            <pc:docMk/>
            <pc:sldMk cId="745032783" sldId="263"/>
            <ac:spMk id="31" creationId="{DAE001C2-4C13-4B81-8DEF-587F0475D5C3}"/>
          </ac:spMkLst>
        </pc:spChg>
      </pc:sldChg>
      <pc:sldChg chg="addSp modTransition">
        <pc:chgData name="成平 曾" userId="fd1918ea-2df8-4eee-b319-b4160af742b7" providerId="ADAL" clId="{25AB174D-796C-4582-8DA1-6AF1126328A7}" dt="2018-07-30T02:14:20.113" v="54"/>
        <pc:sldMkLst>
          <pc:docMk/>
          <pc:sldMk cId="1646487189" sldId="264"/>
        </pc:sldMkLst>
        <pc:spChg chg="add">
          <ac:chgData name="成平 曾" userId="fd1918ea-2df8-4eee-b319-b4160af742b7" providerId="ADAL" clId="{25AB174D-796C-4582-8DA1-6AF1126328A7}" dt="2018-07-30T02:14:20.113" v="54"/>
          <ac:spMkLst>
            <pc:docMk/>
            <pc:sldMk cId="1646487189" sldId="264"/>
            <ac:spMk id="47" creationId="{E5DEE5E9-29F9-4569-B160-ED6B322E481B}"/>
          </ac:spMkLst>
        </pc:spChg>
      </pc:sldChg>
      <pc:sldChg chg="addSp modSp ord modTransition">
        <pc:chgData name="成平 曾" userId="fd1918ea-2df8-4eee-b319-b4160af742b7" providerId="ADAL" clId="{25AB174D-796C-4582-8DA1-6AF1126328A7}" dt="2018-07-30T02:14:09.341" v="51" actId="14100"/>
        <pc:sldMkLst>
          <pc:docMk/>
          <pc:sldMk cId="2958572277" sldId="265"/>
        </pc:sldMkLst>
        <pc:spChg chg="add mod">
          <ac:chgData name="成平 曾" userId="fd1918ea-2df8-4eee-b319-b4160af742b7" providerId="ADAL" clId="{25AB174D-796C-4582-8DA1-6AF1126328A7}" dt="2018-07-30T02:14:09.341" v="51" actId="14100"/>
          <ac:spMkLst>
            <pc:docMk/>
            <pc:sldMk cId="2958572277" sldId="265"/>
            <ac:spMk id="66" creationId="{F9F18485-26E6-4463-9EA4-7BEC48527BBB}"/>
          </ac:spMkLst>
        </pc:spChg>
      </pc:sldChg>
      <pc:sldChg chg="addSp modSp modTransition">
        <pc:chgData name="成平 曾" userId="fd1918ea-2df8-4eee-b319-b4160af742b7" providerId="ADAL" clId="{25AB174D-796C-4582-8DA1-6AF1126328A7}" dt="2018-07-30T02:15:58.807" v="104"/>
        <pc:sldMkLst>
          <pc:docMk/>
          <pc:sldMk cId="194311464" sldId="266"/>
        </pc:sldMkLst>
        <pc:spChg chg="add mod">
          <ac:chgData name="成平 曾" userId="fd1918ea-2df8-4eee-b319-b4160af742b7" providerId="ADAL" clId="{25AB174D-796C-4582-8DA1-6AF1126328A7}" dt="2018-07-30T02:15:58.807" v="104"/>
          <ac:spMkLst>
            <pc:docMk/>
            <pc:sldMk cId="194311464" sldId="266"/>
            <ac:spMk id="89" creationId="{F056E86D-4F76-48FC-8B09-A2BE84DC2E44}"/>
          </ac:spMkLst>
        </pc:spChg>
      </pc:sldChg>
      <pc:sldChg chg="del">
        <pc:chgData name="成平 曾" userId="fd1918ea-2df8-4eee-b319-b4160af742b7" providerId="ADAL" clId="{25AB174D-796C-4582-8DA1-6AF1126328A7}" dt="2018-07-30T02:12:01.316" v="4" actId="2696"/>
        <pc:sldMkLst>
          <pc:docMk/>
          <pc:sldMk cId="4053583199" sldId="267"/>
        </pc:sldMkLst>
      </pc:sldChg>
      <pc:sldChg chg="del">
        <pc:chgData name="成平 曾" userId="fd1918ea-2df8-4eee-b319-b4160af742b7" providerId="ADAL" clId="{25AB174D-796C-4582-8DA1-6AF1126328A7}" dt="2018-07-30T02:12:01.275" v="0" actId="2696"/>
        <pc:sldMkLst>
          <pc:docMk/>
          <pc:sldMk cId="558770741" sldId="270"/>
        </pc:sldMkLst>
      </pc:sldChg>
      <pc:sldChg chg="del">
        <pc:chgData name="成平 曾" userId="fd1918ea-2df8-4eee-b319-b4160af742b7" providerId="ADAL" clId="{25AB174D-796C-4582-8DA1-6AF1126328A7}" dt="2018-07-30T02:12:01.303" v="3" actId="2696"/>
        <pc:sldMkLst>
          <pc:docMk/>
          <pc:sldMk cId="1820242946" sldId="274"/>
        </pc:sldMkLst>
      </pc:sldChg>
      <pc:sldChg chg="del">
        <pc:chgData name="成平 曾" userId="fd1918ea-2df8-4eee-b319-b4160af742b7" providerId="ADAL" clId="{25AB174D-796C-4582-8DA1-6AF1126328A7}" dt="2018-07-30T02:12:01.333" v="6" actId="2696"/>
        <pc:sldMkLst>
          <pc:docMk/>
          <pc:sldMk cId="477884624" sldId="275"/>
        </pc:sldMkLst>
      </pc:sldChg>
      <pc:sldChg chg="del">
        <pc:chgData name="成平 曾" userId="fd1918ea-2df8-4eee-b319-b4160af742b7" providerId="ADAL" clId="{25AB174D-796C-4582-8DA1-6AF1126328A7}" dt="2018-07-30T02:12:01.340" v="7" actId="2696"/>
        <pc:sldMkLst>
          <pc:docMk/>
          <pc:sldMk cId="2782375922" sldId="276"/>
        </pc:sldMkLst>
      </pc:sldChg>
      <pc:sldChg chg="del">
        <pc:chgData name="成平 曾" userId="fd1918ea-2df8-4eee-b319-b4160af742b7" providerId="ADAL" clId="{25AB174D-796C-4582-8DA1-6AF1126328A7}" dt="2018-07-30T02:12:01.324" v="5" actId="2696"/>
        <pc:sldMkLst>
          <pc:docMk/>
          <pc:sldMk cId="2088582390" sldId="277"/>
        </pc:sldMkLst>
      </pc:sldChg>
      <pc:sldChg chg="del">
        <pc:chgData name="成平 曾" userId="fd1918ea-2df8-4eee-b319-b4160af742b7" providerId="ADAL" clId="{25AB174D-796C-4582-8DA1-6AF1126328A7}" dt="2018-07-30T02:12:01.292" v="2" actId="2696"/>
        <pc:sldMkLst>
          <pc:docMk/>
          <pc:sldMk cId="761741927" sldId="279"/>
        </pc:sldMkLst>
      </pc:sldChg>
      <pc:sldChg chg="del">
        <pc:chgData name="成平 曾" userId="fd1918ea-2df8-4eee-b319-b4160af742b7" providerId="ADAL" clId="{25AB174D-796C-4582-8DA1-6AF1126328A7}" dt="2018-07-30T02:12:01.284" v="1" actId="2696"/>
        <pc:sldMkLst>
          <pc:docMk/>
          <pc:sldMk cId="3420189757" sldId="281"/>
        </pc:sldMkLst>
      </pc:sldChg>
      <pc:sldChg chg="addSp modTransition">
        <pc:chgData name="成平 曾" userId="fd1918ea-2df8-4eee-b319-b4160af742b7" providerId="ADAL" clId="{25AB174D-796C-4582-8DA1-6AF1126328A7}" dt="2018-07-30T02:16:04.191" v="105"/>
        <pc:sldMkLst>
          <pc:docMk/>
          <pc:sldMk cId="3563110417" sldId="282"/>
        </pc:sldMkLst>
        <pc:spChg chg="add">
          <ac:chgData name="成平 曾" userId="fd1918ea-2df8-4eee-b319-b4160af742b7" providerId="ADAL" clId="{25AB174D-796C-4582-8DA1-6AF1126328A7}" dt="2018-07-30T02:16:04.191" v="105"/>
          <ac:spMkLst>
            <pc:docMk/>
            <pc:sldMk cId="3563110417" sldId="282"/>
            <ac:spMk id="68" creationId="{6587B3EC-A802-406A-8E1F-EF102EC71C6C}"/>
          </ac:spMkLst>
        </pc:spChg>
      </pc:sldChg>
    </pc:docChg>
  </pc:docChgLst>
  <pc:docChgLst>
    <pc:chgData name="成平 曾" userId="fd1918ea-2df8-4eee-b319-b4160af742b7" providerId="ADAL" clId="{8DFD4203-D9ED-440C-90F0-E44693686A18}"/>
    <pc:docChg chg="custSel addSld modSld">
      <pc:chgData name="成平 曾" userId="fd1918ea-2df8-4eee-b319-b4160af742b7" providerId="ADAL" clId="{8DFD4203-D9ED-440C-90F0-E44693686A18}" dt="2018-07-30T02:23:45.022" v="3"/>
      <pc:docMkLst>
        <pc:docMk/>
      </pc:docMkLst>
      <pc:sldChg chg="addSp delSp add modTransition">
        <pc:chgData name="成平 曾" userId="fd1918ea-2df8-4eee-b319-b4160af742b7" providerId="ADAL" clId="{8DFD4203-D9ED-440C-90F0-E44693686A18}" dt="2018-07-30T02:23:45.022" v="3"/>
        <pc:sldMkLst>
          <pc:docMk/>
          <pc:sldMk cId="545778957" sldId="259"/>
        </pc:sldMkLst>
        <pc:spChg chg="add">
          <ac:chgData name="成平 曾" userId="fd1918ea-2df8-4eee-b319-b4160af742b7" providerId="ADAL" clId="{8DFD4203-D9ED-440C-90F0-E44693686A18}" dt="2018-07-30T02:23:45.022" v="3"/>
          <ac:spMkLst>
            <pc:docMk/>
            <pc:sldMk cId="545778957" sldId="259"/>
            <ac:spMk id="45" creationId="{691C252C-F4D2-4CE4-9EB3-ED2888C92C09}"/>
          </ac:spMkLst>
        </pc:spChg>
        <pc:spChg chg="del">
          <ac:chgData name="成平 曾" userId="fd1918ea-2df8-4eee-b319-b4160af742b7" providerId="ADAL" clId="{8DFD4203-D9ED-440C-90F0-E44693686A18}" dt="2018-07-30T02:23:44.728" v="2" actId="478"/>
          <ac:spMkLst>
            <pc:docMk/>
            <pc:sldMk cId="545778957" sldId="259"/>
            <ac:spMk id="51" creationId="{DB6B50C1-7119-4649-A59E-12A0D311364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B9A56829-66AA-42AA-918E-5C6DB1AE50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41084A9-BC5C-4420-B17C-51E328D455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8E0E4-DC06-4041-AFA7-BB6F527FFA3F}" type="datetimeFigureOut">
              <a:rPr lang="zh-CN" altLang="en-US" smtClean="0"/>
              <a:t>2022/9/28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D6F2124-7B35-4E59-B9E8-DB09EE1408A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2BF8FFE-D997-4E34-9A01-CD2014B952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B7432-8BB0-4EFA-A417-EFCDC17B28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1553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D8963-CFCD-4740-AF60-049850373CDF}" type="datetimeFigureOut">
              <a:rPr lang="zh-CN" altLang="en-US" smtClean="0"/>
              <a:t>2022/9/28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6FDB6-6D2B-46C1-9FA1-D82906A37C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4981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 userDrawn="1"/>
        </p:nvGrpSpPr>
        <p:grpSpPr>
          <a:xfrm>
            <a:off x="-36565" y="-23869"/>
            <a:ext cx="12265130" cy="6905739"/>
            <a:chOff x="-70669" y="-23869"/>
            <a:chExt cx="12265130" cy="6905739"/>
          </a:xfrm>
        </p:grpSpPr>
        <p:sp>
          <p:nvSpPr>
            <p:cNvPr id="8" name="矩形 7"/>
            <p:cNvSpPr/>
            <p:nvPr userDrawn="1"/>
          </p:nvSpPr>
          <p:spPr>
            <a:xfrm>
              <a:off x="-53616" y="-23869"/>
              <a:ext cx="12231025" cy="6905739"/>
            </a:xfrm>
            <a:prstGeom prst="rect">
              <a:avLst/>
            </a:prstGeom>
            <a:blipFill>
              <a:blip r:embed="rId2"/>
              <a:srcRect/>
              <a:stretch>
                <a:fillRect t="-16448" b="-1638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3" name="矩形 612"/>
            <p:cNvSpPr/>
            <p:nvPr userDrawn="1"/>
          </p:nvSpPr>
          <p:spPr>
            <a:xfrm>
              <a:off x="-70669" y="-23869"/>
              <a:ext cx="12265130" cy="6905739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</a:schemeClr>
                </a:gs>
                <a:gs pos="46000">
                  <a:schemeClr val="tx1">
                    <a:alpha val="70000"/>
                  </a:schemeClr>
                </a:gs>
                <a:gs pos="100000">
                  <a:schemeClr val="tx1">
                    <a:alpha val="97000"/>
                  </a:schemeClr>
                </a:gs>
                <a:gs pos="5000">
                  <a:srgbClr val="FECC4A">
                    <a:alpha val="85000"/>
                  </a:srgbClr>
                </a:gs>
                <a:gs pos="15000">
                  <a:schemeClr val="accent2">
                    <a:alpha val="90000"/>
                  </a:schemeClr>
                </a:gs>
                <a:gs pos="26000">
                  <a:srgbClr val="997F2A">
                    <a:alpha val="83000"/>
                  </a:srgbClr>
                </a:gs>
                <a:gs pos="71000">
                  <a:schemeClr val="tx1">
                    <a:alpha val="92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802" name="标题 9801"/>
          <p:cNvSpPr>
            <a:spLocks noGrp="1"/>
          </p:cNvSpPr>
          <p:nvPr userDrawn="1">
            <p:ph type="ctrTitle" hasCustomPrompt="1"/>
          </p:nvPr>
        </p:nvSpPr>
        <p:spPr>
          <a:xfrm>
            <a:off x="669925" y="4114973"/>
            <a:ext cx="10848975" cy="575726"/>
          </a:xfrm>
        </p:spPr>
        <p:txBody>
          <a:bodyPr anchor="b">
            <a:normAutofit/>
          </a:bodyPr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12" name="文本占位符 11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73100" y="5590179"/>
            <a:ext cx="4314825" cy="296271"/>
          </a:xfrm>
        </p:spPr>
        <p:txBody>
          <a:bodyPr vert="horz" anchor="ctr">
            <a:noAutofit/>
          </a:bodyPr>
          <a:lstStyle>
            <a:lvl1pPr marL="0" indent="0" algn="l">
              <a:buNone/>
              <a:defRPr sz="1400" b="0">
                <a:solidFill>
                  <a:schemeClr val="bg1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</a:p>
        </p:txBody>
      </p:sp>
      <p:sp>
        <p:nvSpPr>
          <p:cNvPr id="13" name="文本占位符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5645726" y="5590179"/>
            <a:ext cx="5873174" cy="296271"/>
          </a:xfrm>
        </p:spPr>
        <p:txBody>
          <a:bodyPr vert="horz" anchor="ctr">
            <a:noAutofit/>
          </a:bodyPr>
          <a:lstStyle>
            <a:lvl1pPr marL="0" indent="0" algn="r">
              <a:buNone/>
              <a:defRPr sz="1400" b="0">
                <a:solidFill>
                  <a:schemeClr val="bg1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Date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69925" y="752866"/>
            <a:ext cx="10848975" cy="513270"/>
          </a:xfrm>
          <a:prstGeom prst="roundRect">
            <a:avLst>
              <a:gd name="adj" fmla="val 0"/>
            </a:avLst>
          </a:prstGeom>
          <a:noFill/>
        </p:spPr>
        <p:txBody>
          <a:bodyPr/>
          <a:lstStyle>
            <a:lvl1pPr marL="0" indent="0" algn="dist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825868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9"/>
          <p:cNvSpPr>
            <a:spLocks noGrp="1"/>
          </p:cNvSpPr>
          <p:nvPr userDrawn="1">
            <p:ph type="title"/>
          </p:nvPr>
        </p:nvSpPr>
        <p:spPr>
          <a:xfrm>
            <a:off x="5404958" y="2972441"/>
            <a:ext cx="4765674" cy="895350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21" name="文本占位符 20"/>
          <p:cNvSpPr>
            <a:spLocks noGrp="1"/>
          </p:cNvSpPr>
          <p:nvPr userDrawn="1">
            <p:ph type="body" idx="1"/>
          </p:nvPr>
        </p:nvSpPr>
        <p:spPr>
          <a:xfrm>
            <a:off x="5406074" y="3867791"/>
            <a:ext cx="4765674" cy="1015623"/>
          </a:xfrm>
        </p:spPr>
        <p:txBody>
          <a:bodyPr anchor="t"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100">
                <a:solidFill>
                  <a:schemeClr val="accent1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grpSp>
        <p:nvGrpSpPr>
          <p:cNvPr id="519" name="组合 518"/>
          <p:cNvGrpSpPr/>
          <p:nvPr userDrawn="1"/>
        </p:nvGrpSpPr>
        <p:grpSpPr>
          <a:xfrm>
            <a:off x="783318" y="3619500"/>
            <a:ext cx="3729689" cy="2753546"/>
            <a:chOff x="669924" y="3240316"/>
            <a:chExt cx="3506789" cy="2588984"/>
          </a:xfrm>
        </p:grpSpPr>
        <p:sp>
          <p:nvSpPr>
            <p:cNvPr id="520" name="文本框 519">
              <a:extLst>
                <a:ext uri="{FF2B5EF4-FFF2-40B4-BE49-F238E27FC236}">
                  <a16:creationId xmlns:a16="http://schemas.microsoft.com/office/drawing/2014/main" id="{1DB1E64E-3902-440E-B2F4-20BCBBF39535}"/>
                </a:ext>
              </a:extLst>
            </p:cNvPr>
            <p:cNvSpPr txBox="1"/>
            <p:nvPr/>
          </p:nvSpPr>
          <p:spPr>
            <a:xfrm>
              <a:off x="669925" y="3240316"/>
              <a:ext cx="3506788" cy="1057724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endParaRPr lang="zh-CN" altLang="en-US" spc="100" dirty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1" name="文本框 520">
              <a:extLst>
                <a:ext uri="{FF2B5EF4-FFF2-40B4-BE49-F238E27FC236}">
                  <a16:creationId xmlns:a16="http://schemas.microsoft.com/office/drawing/2014/main" id="{7EE8A29D-A98E-42FD-90D5-F2A9DAE759D7}"/>
                </a:ext>
              </a:extLst>
            </p:cNvPr>
            <p:cNvSpPr txBox="1"/>
            <p:nvPr/>
          </p:nvSpPr>
          <p:spPr>
            <a:xfrm>
              <a:off x="669924" y="4613732"/>
              <a:ext cx="3506788" cy="1057724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zh-CN" altLang="en-US" b="1" spc="100" dirty="0">
                  <a:solidFill>
                    <a:schemeClr val="bg1"/>
                  </a:solidFill>
                  <a:latin typeface="Impact" panose="020B0806030902050204" pitchFamily="34" charset="0"/>
                  <a:cs typeface="Arial" panose="020B0604020202020204" pitchFamily="34" charset="0"/>
                </a:rPr>
                <a:t>中国加油</a:t>
              </a:r>
            </a:p>
          </p:txBody>
        </p:sp>
        <p:cxnSp>
          <p:nvCxnSpPr>
            <p:cNvPr id="522" name="直接连接符 521">
              <a:extLst>
                <a:ext uri="{FF2B5EF4-FFF2-40B4-BE49-F238E27FC236}">
                  <a16:creationId xmlns:a16="http://schemas.microsoft.com/office/drawing/2014/main" id="{78D01D7C-A0BD-4653-9952-F7279F2347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9925" y="4455886"/>
              <a:ext cx="3506788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直接连接符 522">
              <a:extLst>
                <a:ext uri="{FF2B5EF4-FFF2-40B4-BE49-F238E27FC236}">
                  <a16:creationId xmlns:a16="http://schemas.microsoft.com/office/drawing/2014/main" id="{715698E6-F123-42F4-8126-736CC93D4F9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9925" y="5829300"/>
              <a:ext cx="3506788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4" name="文本框 523">
              <a:extLst>
                <a:ext uri="{FF2B5EF4-FFF2-40B4-BE49-F238E27FC236}">
                  <a16:creationId xmlns:a16="http://schemas.microsoft.com/office/drawing/2014/main" id="{7EE8A29D-A98E-42FD-90D5-F2A9DAE759D7}"/>
                </a:ext>
              </a:extLst>
            </p:cNvPr>
            <p:cNvSpPr txBox="1"/>
            <p:nvPr/>
          </p:nvSpPr>
          <p:spPr>
            <a:xfrm>
              <a:off x="669924" y="3279482"/>
              <a:ext cx="3506788" cy="1057724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zh-CN" altLang="en-US" b="1" spc="100" dirty="0">
                  <a:solidFill>
                    <a:schemeClr val="bg1"/>
                  </a:solidFill>
                  <a:latin typeface="Impact" panose="020B0806030902050204" pitchFamily="34" charset="0"/>
                  <a:cs typeface="Arial" panose="020B0604020202020204" pitchFamily="34" charset="0"/>
                </a:rPr>
                <a:t>武汉加油</a:t>
              </a:r>
            </a:p>
          </p:txBody>
        </p:sp>
      </p:grpSp>
      <p:sp>
        <p:nvSpPr>
          <p:cNvPr id="14" name="矩形 13"/>
          <p:cNvSpPr/>
          <p:nvPr userDrawn="1"/>
        </p:nvSpPr>
        <p:spPr>
          <a:xfrm>
            <a:off x="-19512" y="0"/>
            <a:ext cx="12231025" cy="2702206"/>
          </a:xfrm>
          <a:prstGeom prst="rect">
            <a:avLst/>
          </a:prstGeom>
          <a:blipFill>
            <a:blip r:embed="rId2"/>
            <a:srcRect/>
            <a:stretch>
              <a:fillRect l="-28781" t="-232170" r="965" b="-10173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 userDrawn="1"/>
        </p:nvSpPr>
        <p:spPr>
          <a:xfrm>
            <a:off x="-73130" y="0"/>
            <a:ext cx="12265130" cy="270220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46000">
                <a:schemeClr val="tx1">
                  <a:alpha val="70000"/>
                </a:schemeClr>
              </a:gs>
              <a:gs pos="100000">
                <a:schemeClr val="tx1">
                  <a:alpha val="97000"/>
                </a:schemeClr>
              </a:gs>
              <a:gs pos="6511">
                <a:srgbClr val="FECC4A">
                  <a:alpha val="85000"/>
                </a:srgbClr>
              </a:gs>
              <a:gs pos="17000">
                <a:schemeClr val="accent2">
                  <a:alpha val="90000"/>
                </a:schemeClr>
              </a:gs>
              <a:gs pos="27000">
                <a:srgbClr val="997F2A">
                  <a:alpha val="83000"/>
                </a:srgbClr>
              </a:gs>
              <a:gs pos="71000">
                <a:schemeClr val="tx1">
                  <a:alpha val="92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3334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888B6D7-9D3F-49D7-BACE-73A9D1149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AC997A4-1DD8-4731-B9FD-42398A20F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BA9825E-1876-42AD-ABCF-E0E100F3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>
            <a:extLst>
              <a:ext uri="{FF2B5EF4-FFF2-40B4-BE49-F238E27FC236}">
                <a16:creationId xmlns:a16="http://schemas.microsoft.com/office/drawing/2014/main" id="{D124F9DB-C87A-423F-9657-38C7A29014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2070191C-4093-409C-8FD5-7369A79637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69925" y="1130299"/>
            <a:ext cx="10850563" cy="5006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7759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userDrawn="1">
  <p:cSld name="仅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1C7A1C-3684-4AAF-A408-C63B6CB641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986EA5F-D77D-4318-90E9-C04AA8ADC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0832621-D9D9-445E-BFF9-F8348FA1E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371151B-F790-4A9F-962F-B8718A956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17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7728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末尾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/>
        </p:nvGrpSpPr>
        <p:grpSpPr>
          <a:xfrm>
            <a:off x="-36565" y="-23869"/>
            <a:ext cx="12265130" cy="6905739"/>
            <a:chOff x="-70669" y="-23869"/>
            <a:chExt cx="12265130" cy="6905739"/>
          </a:xfrm>
        </p:grpSpPr>
        <p:sp>
          <p:nvSpPr>
            <p:cNvPr id="10" name="矩形 9"/>
            <p:cNvSpPr/>
            <p:nvPr userDrawn="1"/>
          </p:nvSpPr>
          <p:spPr>
            <a:xfrm>
              <a:off x="-53616" y="-23869"/>
              <a:ext cx="12231025" cy="6905739"/>
            </a:xfrm>
            <a:prstGeom prst="rect">
              <a:avLst/>
            </a:prstGeom>
            <a:blipFill>
              <a:blip r:embed="rId2"/>
              <a:srcRect/>
              <a:stretch>
                <a:fillRect t="-16448" b="-1638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-70669" y="-23869"/>
              <a:ext cx="12265130" cy="6905739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</a:schemeClr>
                </a:gs>
                <a:gs pos="46000">
                  <a:schemeClr val="tx1">
                    <a:alpha val="70000"/>
                  </a:schemeClr>
                </a:gs>
                <a:gs pos="100000">
                  <a:schemeClr val="tx1">
                    <a:alpha val="97000"/>
                  </a:schemeClr>
                </a:gs>
                <a:gs pos="5000">
                  <a:srgbClr val="FECC4A">
                    <a:alpha val="85000"/>
                  </a:srgbClr>
                </a:gs>
                <a:gs pos="15000">
                  <a:schemeClr val="accent2">
                    <a:alpha val="90000"/>
                  </a:schemeClr>
                </a:gs>
                <a:gs pos="26000">
                  <a:srgbClr val="997F2A">
                    <a:alpha val="83000"/>
                  </a:srgbClr>
                </a:gs>
                <a:gs pos="71000">
                  <a:schemeClr val="tx1">
                    <a:alpha val="92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/>
            </a:p>
          </p:txBody>
        </p:sp>
      </p:grpSp>
      <p:sp>
        <p:nvSpPr>
          <p:cNvPr id="13" name="标题 12"/>
          <p:cNvSpPr>
            <a:spLocks noGrp="1"/>
          </p:cNvSpPr>
          <p:nvPr userDrawn="1">
            <p:ph type="ctrTitle" hasCustomPrompt="1"/>
          </p:nvPr>
        </p:nvSpPr>
        <p:spPr>
          <a:xfrm>
            <a:off x="669925" y="2076450"/>
            <a:ext cx="10848975" cy="1854872"/>
          </a:xfrm>
        </p:spPr>
        <p:txBody>
          <a:bodyPr anchor="b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15" name="文本占位符 14"/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669925" y="4673199"/>
            <a:ext cx="10848975" cy="31087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lang="zh-CN" altLang="en-US" sz="1400" smtClean="0">
                <a:solidFill>
                  <a:schemeClr val="bg1"/>
                </a:solidFill>
              </a:defRPr>
            </a:lvl1pPr>
            <a:lvl2pPr>
              <a:defRPr lang="zh-CN" altLang="en-US" sz="2000" smtClean="0"/>
            </a:lvl2pPr>
            <a:lvl3pPr>
              <a:defRPr lang="zh-CN" altLang="en-US" sz="1800" smtClean="0"/>
            </a:lvl3pPr>
            <a:lvl4pPr>
              <a:defRPr lang="zh-CN" altLang="en-US" sz="1600" smtClean="0"/>
            </a:lvl4pPr>
            <a:lvl5pPr>
              <a:defRPr lang="zh-CN" altLang="en-US" sz="1600"/>
            </a:lvl5pPr>
          </a:lstStyle>
          <a:p>
            <a:pPr marL="228589" marR="0" lvl="0" indent="-228589" fontAlgn="auto">
              <a:spcAft>
                <a:spcPts val="0"/>
              </a:spcAft>
              <a:buClrTx/>
              <a:buSzTx/>
              <a:tabLst/>
            </a:pPr>
            <a:r>
              <a:rPr lang="en-US" altLang="zh-CN" dirty="0"/>
              <a:t>Data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05EBDA4F-7210-4CAE-8333-80DB24212E78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69925" y="4376928"/>
            <a:ext cx="10848975" cy="296271"/>
          </a:xfrm>
        </p:spPr>
        <p:txBody>
          <a:bodyPr vert="horz" anchor="ctr">
            <a:noAutofit/>
          </a:bodyPr>
          <a:lstStyle>
            <a:lvl1pPr marL="0" indent="0" algn="ctr">
              <a:buNone/>
              <a:defRPr sz="1400" b="0">
                <a:solidFill>
                  <a:schemeClr val="bg1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</a:p>
        </p:txBody>
      </p:sp>
    </p:spTree>
    <p:extLst>
      <p:ext uri="{BB962C8B-B14F-4D97-AF65-F5344CB8AC3E}">
        <p14:creationId xmlns:p14="http://schemas.microsoft.com/office/powerpoint/2010/main" val="2378658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9924" y="1123950"/>
            <a:ext cx="10850563" cy="501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zh-CN" altLang="en-US" dirty="0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669924" y="1028700"/>
            <a:ext cx="10850563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日期占位符 7">
            <a:extLst>
              <a:ext uri="{FF2B5EF4-FFF2-40B4-BE49-F238E27FC236}">
                <a16:creationId xmlns:a16="http://schemas.microsoft.com/office/drawing/2014/main" id="{04388434-9949-479C-A9C3-67A953F6A9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1732" y="6240463"/>
            <a:ext cx="1388536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页脚占位符 8">
            <a:extLst>
              <a:ext uri="{FF2B5EF4-FFF2-40B4-BE49-F238E27FC236}">
                <a16:creationId xmlns:a16="http://schemas.microsoft.com/office/drawing/2014/main" id="{50A5656E-7A33-4865-A262-1F96263BAA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24" y="6240463"/>
            <a:ext cx="4140201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5BF52F79-380E-4278-8B67-588AFE584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402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1" r:id="rId2"/>
    <p:sldLayoutId id="2147483669" r:id="rId3"/>
    <p:sldLayoutId id="2147483662" r:id="rId4"/>
    <p:sldLayoutId id="2147483655" r:id="rId5"/>
    <p:sldLayoutId id="2147483661" r:id="rId6"/>
  </p:sldLayoutIdLst>
  <p:hf hd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22" userDrawn="1">
          <p15:clr>
            <a:srgbClr val="F26B43"/>
          </p15:clr>
        </p15:guide>
        <p15:guide id="2" pos="7257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31" userDrawn="1">
          <p15:clr>
            <a:srgbClr val="F26B43"/>
          </p15:clr>
        </p15:guide>
        <p15:guide id="6" orient="horz" pos="38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>
            <a:extLst>
              <a:ext uri="{FF2B5EF4-FFF2-40B4-BE49-F238E27FC236}">
                <a16:creationId xmlns:a16="http://schemas.microsoft.com/office/drawing/2014/main" id="{3C326D0B-7DAB-41B6-8030-2E4A18CC94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861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8" progId="TCLayout.ActiveDocument.1">
                  <p:embed/>
                </p:oleObj>
              </mc:Choice>
              <mc:Fallback>
                <p:oleObj name="think-cell Slide" r:id="rId3" imgW="347" imgH="348" progId="TCLayout.ActiveDocument.1">
                  <p:embed/>
                  <p:pic>
                    <p:nvPicPr>
                      <p:cNvPr id="3" name="" hidden="1">
                        <a:extLst>
                          <a:ext uri="{FF2B5EF4-FFF2-40B4-BE49-F238E27FC236}">
                            <a16:creationId xmlns:a16="http://schemas.microsoft.com/office/drawing/2014/main" id="{3C326D0B-7DAB-41B6-8030-2E4A18CC94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>
            <a:extLst>
              <a:ext uri="{FF2B5EF4-FFF2-40B4-BE49-F238E27FC236}">
                <a16:creationId xmlns:a16="http://schemas.microsoft.com/office/drawing/2014/main" id="{EC933494-1B63-4A32-964F-D05236799BAA}"/>
              </a:ext>
            </a:extLst>
          </p:cNvPr>
          <p:cNvSpPr/>
          <p:nvPr/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cs typeface="+mn-ea"/>
              <a:sym typeface="+mn-lt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3159413" y="4201214"/>
            <a:ext cx="5873174" cy="475770"/>
          </a:xfrm>
        </p:spPr>
        <p:txBody>
          <a:bodyPr>
            <a:normAutofit/>
          </a:bodyPr>
          <a:lstStyle/>
          <a:p>
            <a:r>
              <a:rPr lang="en-US" altLang="zh-CN" b="0" spc="1000" dirty="0">
                <a:latin typeface="+mn-lt"/>
                <a:ea typeface="+mn-ea"/>
                <a:cs typeface="+mn-ea"/>
                <a:sym typeface="+mn-lt"/>
              </a:rPr>
              <a:t>/</a:t>
            </a:r>
            <a:r>
              <a:rPr lang="zh-CN" altLang="en-US" b="0" spc="1000" dirty="0">
                <a:latin typeface="+mn-lt"/>
                <a:ea typeface="+mn-ea"/>
                <a:cs typeface="+mn-ea"/>
                <a:sym typeface="+mn-lt"/>
              </a:rPr>
              <a:t>新型冠状病毒肺炎预防手册</a:t>
            </a:r>
            <a:r>
              <a:rPr lang="en-US" altLang="zh-CN" b="0" spc="1000" dirty="0">
                <a:latin typeface="+mn-lt"/>
                <a:ea typeface="+mn-ea"/>
                <a:cs typeface="+mn-ea"/>
                <a:sym typeface="+mn-lt"/>
              </a:rPr>
              <a:t>/</a:t>
            </a:r>
            <a:endParaRPr lang="zh-CN" altLang="en-US" spc="10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0"/>
          </p:nvPr>
        </p:nvSpPr>
        <p:spPr>
          <a:xfrm>
            <a:off x="669924" y="5745296"/>
            <a:ext cx="5873174" cy="296271"/>
          </a:xfrm>
        </p:spPr>
        <p:txBody>
          <a:bodyPr/>
          <a:lstStyle/>
          <a:p>
            <a:r>
              <a:rPr lang="en-US" altLang="zh-CN">
                <a:cs typeface="+mn-ea"/>
                <a:sym typeface="+mn-lt"/>
              </a:rPr>
              <a:t>Speaker name and title</a:t>
            </a:r>
            <a:endParaRPr lang="en-US" altLang="zh-CN" dirty="0">
              <a:cs typeface="+mn-ea"/>
              <a:sym typeface="+mn-lt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1"/>
          </p:nvPr>
        </p:nvSpPr>
        <p:spPr>
          <a:xfrm>
            <a:off x="5645726" y="5745296"/>
            <a:ext cx="5873174" cy="296271"/>
          </a:xfrm>
        </p:spPr>
        <p:txBody>
          <a:bodyPr/>
          <a:lstStyle/>
          <a:p>
            <a:r>
              <a:rPr lang="en-US" altLang="zh-CN">
                <a:cs typeface="+mn-ea"/>
                <a:sym typeface="+mn-lt"/>
              </a:rPr>
              <a:t>OfficePLUS</a:t>
            </a:r>
            <a:endParaRPr lang="en-US" altLang="en-US" dirty="0">
              <a:cs typeface="+mn-ea"/>
              <a:sym typeface="+mn-lt"/>
            </a:endParaRPr>
          </a:p>
        </p:txBody>
      </p:sp>
      <p:sp>
        <p:nvSpPr>
          <p:cNvPr id="26" name="任意多边形: 形状 25">
            <a:extLst>
              <a:ext uri="{FF2B5EF4-FFF2-40B4-BE49-F238E27FC236}">
                <a16:creationId xmlns:a16="http://schemas.microsoft.com/office/drawing/2014/main" id="{40A62C6E-6B0B-423B-AF34-D5B2A9CF5E9F}"/>
              </a:ext>
            </a:extLst>
          </p:cNvPr>
          <p:cNvSpPr/>
          <p:nvPr/>
        </p:nvSpPr>
        <p:spPr>
          <a:xfrm>
            <a:off x="1562099" y="2336800"/>
            <a:ext cx="1456433" cy="2178050"/>
          </a:xfrm>
          <a:custGeom>
            <a:avLst/>
            <a:gdLst>
              <a:gd name="connsiteX0" fmla="*/ 0 w 7184572"/>
              <a:gd name="connsiteY0" fmla="*/ 0 h 1785257"/>
              <a:gd name="connsiteX1" fmla="*/ 7184572 w 7184572"/>
              <a:gd name="connsiteY1" fmla="*/ 0 h 1785257"/>
              <a:gd name="connsiteX2" fmla="*/ 7184572 w 7184572"/>
              <a:gd name="connsiteY2" fmla="*/ 1785257 h 1785257"/>
              <a:gd name="connsiteX3" fmla="*/ 0 w 7184572"/>
              <a:gd name="connsiteY3" fmla="*/ 1785257 h 1785257"/>
              <a:gd name="connsiteX4" fmla="*/ 0 w 7184572"/>
              <a:gd name="connsiteY4" fmla="*/ 0 h 1785257"/>
              <a:gd name="connsiteX0-1" fmla="*/ 0 w 7184572"/>
              <a:gd name="connsiteY0-2" fmla="*/ 14514 h 1799771"/>
              <a:gd name="connsiteX1-3" fmla="*/ 2873829 w 7184572"/>
              <a:gd name="connsiteY1-4" fmla="*/ 0 h 1799771"/>
              <a:gd name="connsiteX2-5" fmla="*/ 7184572 w 7184572"/>
              <a:gd name="connsiteY2-6" fmla="*/ 14514 h 1799771"/>
              <a:gd name="connsiteX3-7" fmla="*/ 7184572 w 7184572"/>
              <a:gd name="connsiteY3-8" fmla="*/ 1799771 h 1799771"/>
              <a:gd name="connsiteX4-9" fmla="*/ 0 w 7184572"/>
              <a:gd name="connsiteY4-10" fmla="*/ 1799771 h 1799771"/>
              <a:gd name="connsiteX5" fmla="*/ 0 w 7184572"/>
              <a:gd name="connsiteY5" fmla="*/ 14514 h 1799771"/>
              <a:gd name="connsiteX0-11" fmla="*/ 0 w 7184572"/>
              <a:gd name="connsiteY0-12" fmla="*/ 14514 h 1799771"/>
              <a:gd name="connsiteX1-13" fmla="*/ 2873829 w 7184572"/>
              <a:gd name="connsiteY1-14" fmla="*/ 0 h 1799771"/>
              <a:gd name="connsiteX2-15" fmla="*/ 4630057 w 7184572"/>
              <a:gd name="connsiteY2-16" fmla="*/ 0 h 1799771"/>
              <a:gd name="connsiteX3-17" fmla="*/ 7184572 w 7184572"/>
              <a:gd name="connsiteY3-18" fmla="*/ 14514 h 1799771"/>
              <a:gd name="connsiteX4-19" fmla="*/ 7184572 w 7184572"/>
              <a:gd name="connsiteY4-20" fmla="*/ 1799771 h 1799771"/>
              <a:gd name="connsiteX5-21" fmla="*/ 0 w 7184572"/>
              <a:gd name="connsiteY5-22" fmla="*/ 1799771 h 1799771"/>
              <a:gd name="connsiteX6" fmla="*/ 0 w 7184572"/>
              <a:gd name="connsiteY6" fmla="*/ 14514 h 1799771"/>
              <a:gd name="connsiteX0-23" fmla="*/ 0 w 7184572"/>
              <a:gd name="connsiteY0-24" fmla="*/ 14514 h 1814285"/>
              <a:gd name="connsiteX1-25" fmla="*/ 2873829 w 7184572"/>
              <a:gd name="connsiteY1-26" fmla="*/ 0 h 1814285"/>
              <a:gd name="connsiteX2-27" fmla="*/ 4630057 w 7184572"/>
              <a:gd name="connsiteY2-28" fmla="*/ 0 h 1814285"/>
              <a:gd name="connsiteX3-29" fmla="*/ 7184572 w 7184572"/>
              <a:gd name="connsiteY3-30" fmla="*/ 14514 h 1814285"/>
              <a:gd name="connsiteX4-31" fmla="*/ 7184572 w 7184572"/>
              <a:gd name="connsiteY4-32" fmla="*/ 1799771 h 1814285"/>
              <a:gd name="connsiteX5-33" fmla="*/ 2438400 w 7184572"/>
              <a:gd name="connsiteY5-34" fmla="*/ 1814285 h 1814285"/>
              <a:gd name="connsiteX6-35" fmla="*/ 0 w 7184572"/>
              <a:gd name="connsiteY6-36" fmla="*/ 1799771 h 1814285"/>
              <a:gd name="connsiteX7" fmla="*/ 0 w 7184572"/>
              <a:gd name="connsiteY7" fmla="*/ 14514 h 1814285"/>
              <a:gd name="connsiteX0-37" fmla="*/ 0 w 7184572"/>
              <a:gd name="connsiteY0-38" fmla="*/ 14514 h 1828800"/>
              <a:gd name="connsiteX1-39" fmla="*/ 2873829 w 7184572"/>
              <a:gd name="connsiteY1-40" fmla="*/ 0 h 1828800"/>
              <a:gd name="connsiteX2-41" fmla="*/ 4630057 w 7184572"/>
              <a:gd name="connsiteY2-42" fmla="*/ 0 h 1828800"/>
              <a:gd name="connsiteX3-43" fmla="*/ 7184572 w 7184572"/>
              <a:gd name="connsiteY3-44" fmla="*/ 14514 h 1828800"/>
              <a:gd name="connsiteX4-45" fmla="*/ 7184572 w 7184572"/>
              <a:gd name="connsiteY4-46" fmla="*/ 1799771 h 1828800"/>
              <a:gd name="connsiteX5-47" fmla="*/ 4644572 w 7184572"/>
              <a:gd name="connsiteY5-48" fmla="*/ 1828800 h 1828800"/>
              <a:gd name="connsiteX6-49" fmla="*/ 2438400 w 7184572"/>
              <a:gd name="connsiteY6-50" fmla="*/ 1814285 h 1828800"/>
              <a:gd name="connsiteX7-51" fmla="*/ 0 w 7184572"/>
              <a:gd name="connsiteY7-52" fmla="*/ 1799771 h 1828800"/>
              <a:gd name="connsiteX8" fmla="*/ 0 w 7184572"/>
              <a:gd name="connsiteY8" fmla="*/ 14514 h 1828800"/>
              <a:gd name="connsiteX0-53" fmla="*/ 4644572 w 7184572"/>
              <a:gd name="connsiteY0-54" fmla="*/ 1828800 h 1920240"/>
              <a:gd name="connsiteX1-55" fmla="*/ 2438400 w 7184572"/>
              <a:gd name="connsiteY1-56" fmla="*/ 1814285 h 1920240"/>
              <a:gd name="connsiteX2-57" fmla="*/ 0 w 7184572"/>
              <a:gd name="connsiteY2-58" fmla="*/ 1799771 h 1920240"/>
              <a:gd name="connsiteX3-59" fmla="*/ 0 w 7184572"/>
              <a:gd name="connsiteY3-60" fmla="*/ 14514 h 1920240"/>
              <a:gd name="connsiteX4-61" fmla="*/ 2873829 w 7184572"/>
              <a:gd name="connsiteY4-62" fmla="*/ 0 h 1920240"/>
              <a:gd name="connsiteX5-63" fmla="*/ 4630057 w 7184572"/>
              <a:gd name="connsiteY5-64" fmla="*/ 0 h 1920240"/>
              <a:gd name="connsiteX6-65" fmla="*/ 7184572 w 7184572"/>
              <a:gd name="connsiteY6-66" fmla="*/ 14514 h 1920240"/>
              <a:gd name="connsiteX7-67" fmla="*/ 7184572 w 7184572"/>
              <a:gd name="connsiteY7-68" fmla="*/ 1799771 h 1920240"/>
              <a:gd name="connsiteX8-69" fmla="*/ 4736012 w 7184572"/>
              <a:gd name="connsiteY8-70" fmla="*/ 1920240 h 1920240"/>
              <a:gd name="connsiteX0-71" fmla="*/ 2438400 w 7184572"/>
              <a:gd name="connsiteY0-72" fmla="*/ 1814285 h 1920240"/>
              <a:gd name="connsiteX1-73" fmla="*/ 0 w 7184572"/>
              <a:gd name="connsiteY1-74" fmla="*/ 1799771 h 1920240"/>
              <a:gd name="connsiteX2-75" fmla="*/ 0 w 7184572"/>
              <a:gd name="connsiteY2-76" fmla="*/ 14514 h 1920240"/>
              <a:gd name="connsiteX3-77" fmla="*/ 2873829 w 7184572"/>
              <a:gd name="connsiteY3-78" fmla="*/ 0 h 1920240"/>
              <a:gd name="connsiteX4-79" fmla="*/ 4630057 w 7184572"/>
              <a:gd name="connsiteY4-80" fmla="*/ 0 h 1920240"/>
              <a:gd name="connsiteX5-81" fmla="*/ 7184572 w 7184572"/>
              <a:gd name="connsiteY5-82" fmla="*/ 14514 h 1920240"/>
              <a:gd name="connsiteX6-83" fmla="*/ 7184572 w 7184572"/>
              <a:gd name="connsiteY6-84" fmla="*/ 1799771 h 1920240"/>
              <a:gd name="connsiteX7-85" fmla="*/ 4736012 w 7184572"/>
              <a:gd name="connsiteY7-86" fmla="*/ 1920240 h 1920240"/>
              <a:gd name="connsiteX0-87" fmla="*/ 2438400 w 7184572"/>
              <a:gd name="connsiteY0-88" fmla="*/ 1814285 h 1920240"/>
              <a:gd name="connsiteX1-89" fmla="*/ 0 w 7184572"/>
              <a:gd name="connsiteY1-90" fmla="*/ 1799771 h 1920240"/>
              <a:gd name="connsiteX2-91" fmla="*/ 0 w 7184572"/>
              <a:gd name="connsiteY2-92" fmla="*/ 14514 h 1920240"/>
              <a:gd name="connsiteX3-93" fmla="*/ 2873829 w 7184572"/>
              <a:gd name="connsiteY3-94" fmla="*/ 0 h 1920240"/>
              <a:gd name="connsiteX4-95" fmla="*/ 7184572 w 7184572"/>
              <a:gd name="connsiteY4-96" fmla="*/ 14514 h 1920240"/>
              <a:gd name="connsiteX5-97" fmla="*/ 7184572 w 7184572"/>
              <a:gd name="connsiteY5-98" fmla="*/ 1799771 h 1920240"/>
              <a:gd name="connsiteX6-99" fmla="*/ 4736012 w 7184572"/>
              <a:gd name="connsiteY6-100" fmla="*/ 1920240 h 1920240"/>
              <a:gd name="connsiteX0-101" fmla="*/ 2438400 w 7184572"/>
              <a:gd name="connsiteY0-102" fmla="*/ 1814285 h 1814285"/>
              <a:gd name="connsiteX1-103" fmla="*/ 0 w 7184572"/>
              <a:gd name="connsiteY1-104" fmla="*/ 1799771 h 1814285"/>
              <a:gd name="connsiteX2-105" fmla="*/ 0 w 7184572"/>
              <a:gd name="connsiteY2-106" fmla="*/ 14514 h 1814285"/>
              <a:gd name="connsiteX3-107" fmla="*/ 2873829 w 7184572"/>
              <a:gd name="connsiteY3-108" fmla="*/ 0 h 1814285"/>
              <a:gd name="connsiteX4-109" fmla="*/ 7184572 w 7184572"/>
              <a:gd name="connsiteY4-110" fmla="*/ 14514 h 1814285"/>
              <a:gd name="connsiteX5-111" fmla="*/ 7184572 w 7184572"/>
              <a:gd name="connsiteY5-112" fmla="*/ 1799771 h 1814285"/>
              <a:gd name="connsiteX0-113" fmla="*/ 2438400 w 7184572"/>
              <a:gd name="connsiteY0-114" fmla="*/ 1814285 h 1814285"/>
              <a:gd name="connsiteX1-115" fmla="*/ 0 w 7184572"/>
              <a:gd name="connsiteY1-116" fmla="*/ 1799771 h 1814285"/>
              <a:gd name="connsiteX2-117" fmla="*/ 0 w 7184572"/>
              <a:gd name="connsiteY2-118" fmla="*/ 14514 h 1814285"/>
              <a:gd name="connsiteX3-119" fmla="*/ 2873829 w 7184572"/>
              <a:gd name="connsiteY3-120" fmla="*/ 0 h 1814285"/>
              <a:gd name="connsiteX4-121" fmla="*/ 7184572 w 7184572"/>
              <a:gd name="connsiteY4-122" fmla="*/ 14514 h 1814285"/>
              <a:gd name="connsiteX0-123" fmla="*/ 2438400 w 2873829"/>
              <a:gd name="connsiteY0-124" fmla="*/ 1814285 h 1814285"/>
              <a:gd name="connsiteX1-125" fmla="*/ 0 w 2873829"/>
              <a:gd name="connsiteY1-126" fmla="*/ 1799771 h 1814285"/>
              <a:gd name="connsiteX2-127" fmla="*/ 0 w 2873829"/>
              <a:gd name="connsiteY2-128" fmla="*/ 14514 h 1814285"/>
              <a:gd name="connsiteX3-129" fmla="*/ 2873829 w 2873829"/>
              <a:gd name="connsiteY3-130" fmla="*/ 0 h 1814285"/>
              <a:gd name="connsiteX0-131" fmla="*/ 1573608 w 2873829"/>
              <a:gd name="connsiteY0-132" fmla="*/ 1826402 h 1826402"/>
              <a:gd name="connsiteX1-133" fmla="*/ 0 w 2873829"/>
              <a:gd name="connsiteY1-134" fmla="*/ 1799771 h 1826402"/>
              <a:gd name="connsiteX2-135" fmla="*/ 0 w 2873829"/>
              <a:gd name="connsiteY2-136" fmla="*/ 14514 h 1826402"/>
              <a:gd name="connsiteX3-137" fmla="*/ 2873829 w 2873829"/>
              <a:gd name="connsiteY3-138" fmla="*/ 0 h 1826402"/>
              <a:gd name="connsiteX0" fmla="*/ 1581576 w 2873829"/>
              <a:gd name="connsiteY0" fmla="*/ 1826402 h 1826402"/>
              <a:gd name="connsiteX1" fmla="*/ 0 w 2873829"/>
              <a:gd name="connsiteY1" fmla="*/ 1799771 h 1826402"/>
              <a:gd name="connsiteX2" fmla="*/ 0 w 2873829"/>
              <a:gd name="connsiteY2" fmla="*/ 14514 h 1826402"/>
              <a:gd name="connsiteX3" fmla="*/ 2873829 w 2873829"/>
              <a:gd name="connsiteY3" fmla="*/ 0 h 1826402"/>
              <a:gd name="connsiteX0" fmla="*/ 1581576 w 2873829"/>
              <a:gd name="connsiteY0" fmla="*/ 1826402 h 1826402"/>
              <a:gd name="connsiteX1" fmla="*/ 1227428 w 2873829"/>
              <a:gd name="connsiteY1" fmla="*/ 1814020 h 1826402"/>
              <a:gd name="connsiteX2" fmla="*/ 0 w 2873829"/>
              <a:gd name="connsiteY2" fmla="*/ 1799771 h 1826402"/>
              <a:gd name="connsiteX3" fmla="*/ 0 w 2873829"/>
              <a:gd name="connsiteY3" fmla="*/ 14514 h 1826402"/>
              <a:gd name="connsiteX4" fmla="*/ 2873829 w 2873829"/>
              <a:gd name="connsiteY4" fmla="*/ 0 h 1826402"/>
              <a:gd name="connsiteX0" fmla="*/ 1227428 w 2873829"/>
              <a:gd name="connsiteY0" fmla="*/ 1814020 h 1814020"/>
              <a:gd name="connsiteX1" fmla="*/ 0 w 2873829"/>
              <a:gd name="connsiteY1" fmla="*/ 1799771 h 1814020"/>
              <a:gd name="connsiteX2" fmla="*/ 0 w 2873829"/>
              <a:gd name="connsiteY2" fmla="*/ 14514 h 1814020"/>
              <a:gd name="connsiteX3" fmla="*/ 2873829 w 2873829"/>
              <a:gd name="connsiteY3" fmla="*/ 0 h 1814020"/>
              <a:gd name="connsiteX0" fmla="*/ 1227428 w 2873829"/>
              <a:gd name="connsiteY0" fmla="*/ 1814020 h 1814020"/>
              <a:gd name="connsiteX1" fmla="*/ 0 w 2873829"/>
              <a:gd name="connsiteY1" fmla="*/ 1799771 h 1814020"/>
              <a:gd name="connsiteX2" fmla="*/ 0 w 2873829"/>
              <a:gd name="connsiteY2" fmla="*/ 14514 h 1814020"/>
              <a:gd name="connsiteX3" fmla="*/ 2693508 w 2873829"/>
              <a:gd name="connsiteY3" fmla="*/ 1135 h 1814020"/>
              <a:gd name="connsiteX4" fmla="*/ 2873829 w 2873829"/>
              <a:gd name="connsiteY4" fmla="*/ 0 h 1814020"/>
              <a:gd name="connsiteX0" fmla="*/ 1227428 w 2693508"/>
              <a:gd name="connsiteY0" fmla="*/ 1812885 h 1812885"/>
              <a:gd name="connsiteX1" fmla="*/ 0 w 2693508"/>
              <a:gd name="connsiteY1" fmla="*/ 1798636 h 1812885"/>
              <a:gd name="connsiteX2" fmla="*/ 0 w 2693508"/>
              <a:gd name="connsiteY2" fmla="*/ 13379 h 1812885"/>
              <a:gd name="connsiteX3" fmla="*/ 2693508 w 2693508"/>
              <a:gd name="connsiteY3" fmla="*/ 0 h 1812885"/>
              <a:gd name="connsiteX0" fmla="*/ 1227428 w 2693508"/>
              <a:gd name="connsiteY0" fmla="*/ 1818186 h 1818186"/>
              <a:gd name="connsiteX1" fmla="*/ 0 w 2693508"/>
              <a:gd name="connsiteY1" fmla="*/ 1803937 h 1818186"/>
              <a:gd name="connsiteX2" fmla="*/ 0 w 2693508"/>
              <a:gd name="connsiteY2" fmla="*/ 18680 h 1818186"/>
              <a:gd name="connsiteX3" fmla="*/ 1166638 w 2693508"/>
              <a:gd name="connsiteY3" fmla="*/ 0 h 1818186"/>
              <a:gd name="connsiteX4" fmla="*/ 2693508 w 2693508"/>
              <a:gd name="connsiteY4" fmla="*/ 5301 h 1818186"/>
              <a:gd name="connsiteX0" fmla="*/ 1227428 w 1227428"/>
              <a:gd name="connsiteY0" fmla="*/ 1818186 h 1818186"/>
              <a:gd name="connsiteX1" fmla="*/ 0 w 1227428"/>
              <a:gd name="connsiteY1" fmla="*/ 1803937 h 1818186"/>
              <a:gd name="connsiteX2" fmla="*/ 0 w 1227428"/>
              <a:gd name="connsiteY2" fmla="*/ 18680 h 1818186"/>
              <a:gd name="connsiteX3" fmla="*/ 1166638 w 1227428"/>
              <a:gd name="connsiteY3" fmla="*/ 0 h 181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428" h="1818186">
                <a:moveTo>
                  <a:pt x="1227428" y="1818186"/>
                </a:moveTo>
                <a:lnTo>
                  <a:pt x="0" y="1803937"/>
                </a:lnTo>
                <a:lnTo>
                  <a:pt x="0" y="18680"/>
                </a:lnTo>
                <a:lnTo>
                  <a:pt x="1166638" y="0"/>
                </a:lnTo>
              </a:path>
            </a:pathLst>
          </a:cu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736725" y="2240350"/>
            <a:ext cx="871855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dirty="0">
                <a:solidFill>
                  <a:schemeClr val="bg1"/>
                </a:solidFill>
                <a:cs typeface="+mn-ea"/>
                <a:sym typeface="+mn-lt"/>
              </a:rPr>
              <a:t>力所能及，共渡时艰！</a:t>
            </a:r>
            <a:endParaRPr lang="en-US" altLang="zh-CN" sz="4400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/>
            <a:r>
              <a:rPr lang="zh-CN" altLang="en-US" sz="6600" b="1" dirty="0">
                <a:solidFill>
                  <a:schemeClr val="bg1"/>
                </a:solidFill>
                <a:cs typeface="+mn-ea"/>
                <a:sym typeface="+mn-lt"/>
              </a:rPr>
              <a:t>武汉加油！中国加油</a:t>
            </a:r>
            <a:r>
              <a:rPr lang="en-US" altLang="zh-CN" sz="6600" b="1" dirty="0">
                <a:solidFill>
                  <a:schemeClr val="bg1"/>
                </a:solidFill>
                <a:cs typeface="+mn-ea"/>
                <a:sym typeface="+mn-lt"/>
              </a:rPr>
              <a:t>!</a:t>
            </a:r>
            <a:endParaRPr lang="zh-CN" altLang="en-US" sz="6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2" name="任意多边形: 形状 31">
            <a:extLst>
              <a:ext uri="{FF2B5EF4-FFF2-40B4-BE49-F238E27FC236}">
                <a16:creationId xmlns:a16="http://schemas.microsoft.com/office/drawing/2014/main" id="{40A62C6E-6B0B-423B-AF34-D5B2A9CF5E9F}"/>
              </a:ext>
            </a:extLst>
          </p:cNvPr>
          <p:cNvSpPr/>
          <p:nvPr/>
        </p:nvSpPr>
        <p:spPr>
          <a:xfrm flipH="1">
            <a:off x="9172891" y="2343150"/>
            <a:ext cx="1456433" cy="2178050"/>
          </a:xfrm>
          <a:custGeom>
            <a:avLst/>
            <a:gdLst>
              <a:gd name="connsiteX0" fmla="*/ 0 w 7184572"/>
              <a:gd name="connsiteY0" fmla="*/ 0 h 1785257"/>
              <a:gd name="connsiteX1" fmla="*/ 7184572 w 7184572"/>
              <a:gd name="connsiteY1" fmla="*/ 0 h 1785257"/>
              <a:gd name="connsiteX2" fmla="*/ 7184572 w 7184572"/>
              <a:gd name="connsiteY2" fmla="*/ 1785257 h 1785257"/>
              <a:gd name="connsiteX3" fmla="*/ 0 w 7184572"/>
              <a:gd name="connsiteY3" fmla="*/ 1785257 h 1785257"/>
              <a:gd name="connsiteX4" fmla="*/ 0 w 7184572"/>
              <a:gd name="connsiteY4" fmla="*/ 0 h 1785257"/>
              <a:gd name="connsiteX0-1" fmla="*/ 0 w 7184572"/>
              <a:gd name="connsiteY0-2" fmla="*/ 14514 h 1799771"/>
              <a:gd name="connsiteX1-3" fmla="*/ 2873829 w 7184572"/>
              <a:gd name="connsiteY1-4" fmla="*/ 0 h 1799771"/>
              <a:gd name="connsiteX2-5" fmla="*/ 7184572 w 7184572"/>
              <a:gd name="connsiteY2-6" fmla="*/ 14514 h 1799771"/>
              <a:gd name="connsiteX3-7" fmla="*/ 7184572 w 7184572"/>
              <a:gd name="connsiteY3-8" fmla="*/ 1799771 h 1799771"/>
              <a:gd name="connsiteX4-9" fmla="*/ 0 w 7184572"/>
              <a:gd name="connsiteY4-10" fmla="*/ 1799771 h 1799771"/>
              <a:gd name="connsiteX5" fmla="*/ 0 w 7184572"/>
              <a:gd name="connsiteY5" fmla="*/ 14514 h 1799771"/>
              <a:gd name="connsiteX0-11" fmla="*/ 0 w 7184572"/>
              <a:gd name="connsiteY0-12" fmla="*/ 14514 h 1799771"/>
              <a:gd name="connsiteX1-13" fmla="*/ 2873829 w 7184572"/>
              <a:gd name="connsiteY1-14" fmla="*/ 0 h 1799771"/>
              <a:gd name="connsiteX2-15" fmla="*/ 4630057 w 7184572"/>
              <a:gd name="connsiteY2-16" fmla="*/ 0 h 1799771"/>
              <a:gd name="connsiteX3-17" fmla="*/ 7184572 w 7184572"/>
              <a:gd name="connsiteY3-18" fmla="*/ 14514 h 1799771"/>
              <a:gd name="connsiteX4-19" fmla="*/ 7184572 w 7184572"/>
              <a:gd name="connsiteY4-20" fmla="*/ 1799771 h 1799771"/>
              <a:gd name="connsiteX5-21" fmla="*/ 0 w 7184572"/>
              <a:gd name="connsiteY5-22" fmla="*/ 1799771 h 1799771"/>
              <a:gd name="connsiteX6" fmla="*/ 0 w 7184572"/>
              <a:gd name="connsiteY6" fmla="*/ 14514 h 1799771"/>
              <a:gd name="connsiteX0-23" fmla="*/ 0 w 7184572"/>
              <a:gd name="connsiteY0-24" fmla="*/ 14514 h 1814285"/>
              <a:gd name="connsiteX1-25" fmla="*/ 2873829 w 7184572"/>
              <a:gd name="connsiteY1-26" fmla="*/ 0 h 1814285"/>
              <a:gd name="connsiteX2-27" fmla="*/ 4630057 w 7184572"/>
              <a:gd name="connsiteY2-28" fmla="*/ 0 h 1814285"/>
              <a:gd name="connsiteX3-29" fmla="*/ 7184572 w 7184572"/>
              <a:gd name="connsiteY3-30" fmla="*/ 14514 h 1814285"/>
              <a:gd name="connsiteX4-31" fmla="*/ 7184572 w 7184572"/>
              <a:gd name="connsiteY4-32" fmla="*/ 1799771 h 1814285"/>
              <a:gd name="connsiteX5-33" fmla="*/ 2438400 w 7184572"/>
              <a:gd name="connsiteY5-34" fmla="*/ 1814285 h 1814285"/>
              <a:gd name="connsiteX6-35" fmla="*/ 0 w 7184572"/>
              <a:gd name="connsiteY6-36" fmla="*/ 1799771 h 1814285"/>
              <a:gd name="connsiteX7" fmla="*/ 0 w 7184572"/>
              <a:gd name="connsiteY7" fmla="*/ 14514 h 1814285"/>
              <a:gd name="connsiteX0-37" fmla="*/ 0 w 7184572"/>
              <a:gd name="connsiteY0-38" fmla="*/ 14514 h 1828800"/>
              <a:gd name="connsiteX1-39" fmla="*/ 2873829 w 7184572"/>
              <a:gd name="connsiteY1-40" fmla="*/ 0 h 1828800"/>
              <a:gd name="connsiteX2-41" fmla="*/ 4630057 w 7184572"/>
              <a:gd name="connsiteY2-42" fmla="*/ 0 h 1828800"/>
              <a:gd name="connsiteX3-43" fmla="*/ 7184572 w 7184572"/>
              <a:gd name="connsiteY3-44" fmla="*/ 14514 h 1828800"/>
              <a:gd name="connsiteX4-45" fmla="*/ 7184572 w 7184572"/>
              <a:gd name="connsiteY4-46" fmla="*/ 1799771 h 1828800"/>
              <a:gd name="connsiteX5-47" fmla="*/ 4644572 w 7184572"/>
              <a:gd name="connsiteY5-48" fmla="*/ 1828800 h 1828800"/>
              <a:gd name="connsiteX6-49" fmla="*/ 2438400 w 7184572"/>
              <a:gd name="connsiteY6-50" fmla="*/ 1814285 h 1828800"/>
              <a:gd name="connsiteX7-51" fmla="*/ 0 w 7184572"/>
              <a:gd name="connsiteY7-52" fmla="*/ 1799771 h 1828800"/>
              <a:gd name="connsiteX8" fmla="*/ 0 w 7184572"/>
              <a:gd name="connsiteY8" fmla="*/ 14514 h 1828800"/>
              <a:gd name="connsiteX0-53" fmla="*/ 4644572 w 7184572"/>
              <a:gd name="connsiteY0-54" fmla="*/ 1828800 h 1920240"/>
              <a:gd name="connsiteX1-55" fmla="*/ 2438400 w 7184572"/>
              <a:gd name="connsiteY1-56" fmla="*/ 1814285 h 1920240"/>
              <a:gd name="connsiteX2-57" fmla="*/ 0 w 7184572"/>
              <a:gd name="connsiteY2-58" fmla="*/ 1799771 h 1920240"/>
              <a:gd name="connsiteX3-59" fmla="*/ 0 w 7184572"/>
              <a:gd name="connsiteY3-60" fmla="*/ 14514 h 1920240"/>
              <a:gd name="connsiteX4-61" fmla="*/ 2873829 w 7184572"/>
              <a:gd name="connsiteY4-62" fmla="*/ 0 h 1920240"/>
              <a:gd name="connsiteX5-63" fmla="*/ 4630057 w 7184572"/>
              <a:gd name="connsiteY5-64" fmla="*/ 0 h 1920240"/>
              <a:gd name="connsiteX6-65" fmla="*/ 7184572 w 7184572"/>
              <a:gd name="connsiteY6-66" fmla="*/ 14514 h 1920240"/>
              <a:gd name="connsiteX7-67" fmla="*/ 7184572 w 7184572"/>
              <a:gd name="connsiteY7-68" fmla="*/ 1799771 h 1920240"/>
              <a:gd name="connsiteX8-69" fmla="*/ 4736012 w 7184572"/>
              <a:gd name="connsiteY8-70" fmla="*/ 1920240 h 1920240"/>
              <a:gd name="connsiteX0-71" fmla="*/ 2438400 w 7184572"/>
              <a:gd name="connsiteY0-72" fmla="*/ 1814285 h 1920240"/>
              <a:gd name="connsiteX1-73" fmla="*/ 0 w 7184572"/>
              <a:gd name="connsiteY1-74" fmla="*/ 1799771 h 1920240"/>
              <a:gd name="connsiteX2-75" fmla="*/ 0 w 7184572"/>
              <a:gd name="connsiteY2-76" fmla="*/ 14514 h 1920240"/>
              <a:gd name="connsiteX3-77" fmla="*/ 2873829 w 7184572"/>
              <a:gd name="connsiteY3-78" fmla="*/ 0 h 1920240"/>
              <a:gd name="connsiteX4-79" fmla="*/ 4630057 w 7184572"/>
              <a:gd name="connsiteY4-80" fmla="*/ 0 h 1920240"/>
              <a:gd name="connsiteX5-81" fmla="*/ 7184572 w 7184572"/>
              <a:gd name="connsiteY5-82" fmla="*/ 14514 h 1920240"/>
              <a:gd name="connsiteX6-83" fmla="*/ 7184572 w 7184572"/>
              <a:gd name="connsiteY6-84" fmla="*/ 1799771 h 1920240"/>
              <a:gd name="connsiteX7-85" fmla="*/ 4736012 w 7184572"/>
              <a:gd name="connsiteY7-86" fmla="*/ 1920240 h 1920240"/>
              <a:gd name="connsiteX0-87" fmla="*/ 2438400 w 7184572"/>
              <a:gd name="connsiteY0-88" fmla="*/ 1814285 h 1920240"/>
              <a:gd name="connsiteX1-89" fmla="*/ 0 w 7184572"/>
              <a:gd name="connsiteY1-90" fmla="*/ 1799771 h 1920240"/>
              <a:gd name="connsiteX2-91" fmla="*/ 0 w 7184572"/>
              <a:gd name="connsiteY2-92" fmla="*/ 14514 h 1920240"/>
              <a:gd name="connsiteX3-93" fmla="*/ 2873829 w 7184572"/>
              <a:gd name="connsiteY3-94" fmla="*/ 0 h 1920240"/>
              <a:gd name="connsiteX4-95" fmla="*/ 7184572 w 7184572"/>
              <a:gd name="connsiteY4-96" fmla="*/ 14514 h 1920240"/>
              <a:gd name="connsiteX5-97" fmla="*/ 7184572 w 7184572"/>
              <a:gd name="connsiteY5-98" fmla="*/ 1799771 h 1920240"/>
              <a:gd name="connsiteX6-99" fmla="*/ 4736012 w 7184572"/>
              <a:gd name="connsiteY6-100" fmla="*/ 1920240 h 1920240"/>
              <a:gd name="connsiteX0-101" fmla="*/ 2438400 w 7184572"/>
              <a:gd name="connsiteY0-102" fmla="*/ 1814285 h 1814285"/>
              <a:gd name="connsiteX1-103" fmla="*/ 0 w 7184572"/>
              <a:gd name="connsiteY1-104" fmla="*/ 1799771 h 1814285"/>
              <a:gd name="connsiteX2-105" fmla="*/ 0 w 7184572"/>
              <a:gd name="connsiteY2-106" fmla="*/ 14514 h 1814285"/>
              <a:gd name="connsiteX3-107" fmla="*/ 2873829 w 7184572"/>
              <a:gd name="connsiteY3-108" fmla="*/ 0 h 1814285"/>
              <a:gd name="connsiteX4-109" fmla="*/ 7184572 w 7184572"/>
              <a:gd name="connsiteY4-110" fmla="*/ 14514 h 1814285"/>
              <a:gd name="connsiteX5-111" fmla="*/ 7184572 w 7184572"/>
              <a:gd name="connsiteY5-112" fmla="*/ 1799771 h 1814285"/>
              <a:gd name="connsiteX0-113" fmla="*/ 2438400 w 7184572"/>
              <a:gd name="connsiteY0-114" fmla="*/ 1814285 h 1814285"/>
              <a:gd name="connsiteX1-115" fmla="*/ 0 w 7184572"/>
              <a:gd name="connsiteY1-116" fmla="*/ 1799771 h 1814285"/>
              <a:gd name="connsiteX2-117" fmla="*/ 0 w 7184572"/>
              <a:gd name="connsiteY2-118" fmla="*/ 14514 h 1814285"/>
              <a:gd name="connsiteX3-119" fmla="*/ 2873829 w 7184572"/>
              <a:gd name="connsiteY3-120" fmla="*/ 0 h 1814285"/>
              <a:gd name="connsiteX4-121" fmla="*/ 7184572 w 7184572"/>
              <a:gd name="connsiteY4-122" fmla="*/ 14514 h 1814285"/>
              <a:gd name="connsiteX0-123" fmla="*/ 2438400 w 2873829"/>
              <a:gd name="connsiteY0-124" fmla="*/ 1814285 h 1814285"/>
              <a:gd name="connsiteX1-125" fmla="*/ 0 w 2873829"/>
              <a:gd name="connsiteY1-126" fmla="*/ 1799771 h 1814285"/>
              <a:gd name="connsiteX2-127" fmla="*/ 0 w 2873829"/>
              <a:gd name="connsiteY2-128" fmla="*/ 14514 h 1814285"/>
              <a:gd name="connsiteX3-129" fmla="*/ 2873829 w 2873829"/>
              <a:gd name="connsiteY3-130" fmla="*/ 0 h 1814285"/>
              <a:gd name="connsiteX0-131" fmla="*/ 1573608 w 2873829"/>
              <a:gd name="connsiteY0-132" fmla="*/ 1826402 h 1826402"/>
              <a:gd name="connsiteX1-133" fmla="*/ 0 w 2873829"/>
              <a:gd name="connsiteY1-134" fmla="*/ 1799771 h 1826402"/>
              <a:gd name="connsiteX2-135" fmla="*/ 0 w 2873829"/>
              <a:gd name="connsiteY2-136" fmla="*/ 14514 h 1826402"/>
              <a:gd name="connsiteX3-137" fmla="*/ 2873829 w 2873829"/>
              <a:gd name="connsiteY3-138" fmla="*/ 0 h 1826402"/>
              <a:gd name="connsiteX0" fmla="*/ 1581576 w 2873829"/>
              <a:gd name="connsiteY0" fmla="*/ 1826402 h 1826402"/>
              <a:gd name="connsiteX1" fmla="*/ 0 w 2873829"/>
              <a:gd name="connsiteY1" fmla="*/ 1799771 h 1826402"/>
              <a:gd name="connsiteX2" fmla="*/ 0 w 2873829"/>
              <a:gd name="connsiteY2" fmla="*/ 14514 h 1826402"/>
              <a:gd name="connsiteX3" fmla="*/ 2873829 w 2873829"/>
              <a:gd name="connsiteY3" fmla="*/ 0 h 1826402"/>
              <a:gd name="connsiteX0" fmla="*/ 1581576 w 2873829"/>
              <a:gd name="connsiteY0" fmla="*/ 1826402 h 1826402"/>
              <a:gd name="connsiteX1" fmla="*/ 1227428 w 2873829"/>
              <a:gd name="connsiteY1" fmla="*/ 1814020 h 1826402"/>
              <a:gd name="connsiteX2" fmla="*/ 0 w 2873829"/>
              <a:gd name="connsiteY2" fmla="*/ 1799771 h 1826402"/>
              <a:gd name="connsiteX3" fmla="*/ 0 w 2873829"/>
              <a:gd name="connsiteY3" fmla="*/ 14514 h 1826402"/>
              <a:gd name="connsiteX4" fmla="*/ 2873829 w 2873829"/>
              <a:gd name="connsiteY4" fmla="*/ 0 h 1826402"/>
              <a:gd name="connsiteX0" fmla="*/ 1227428 w 2873829"/>
              <a:gd name="connsiteY0" fmla="*/ 1814020 h 1814020"/>
              <a:gd name="connsiteX1" fmla="*/ 0 w 2873829"/>
              <a:gd name="connsiteY1" fmla="*/ 1799771 h 1814020"/>
              <a:gd name="connsiteX2" fmla="*/ 0 w 2873829"/>
              <a:gd name="connsiteY2" fmla="*/ 14514 h 1814020"/>
              <a:gd name="connsiteX3" fmla="*/ 2873829 w 2873829"/>
              <a:gd name="connsiteY3" fmla="*/ 0 h 1814020"/>
              <a:gd name="connsiteX0" fmla="*/ 1227428 w 2873829"/>
              <a:gd name="connsiteY0" fmla="*/ 1814020 h 1814020"/>
              <a:gd name="connsiteX1" fmla="*/ 0 w 2873829"/>
              <a:gd name="connsiteY1" fmla="*/ 1799771 h 1814020"/>
              <a:gd name="connsiteX2" fmla="*/ 0 w 2873829"/>
              <a:gd name="connsiteY2" fmla="*/ 14514 h 1814020"/>
              <a:gd name="connsiteX3" fmla="*/ 2693508 w 2873829"/>
              <a:gd name="connsiteY3" fmla="*/ 1135 h 1814020"/>
              <a:gd name="connsiteX4" fmla="*/ 2873829 w 2873829"/>
              <a:gd name="connsiteY4" fmla="*/ 0 h 1814020"/>
              <a:gd name="connsiteX0" fmla="*/ 1227428 w 2693508"/>
              <a:gd name="connsiteY0" fmla="*/ 1812885 h 1812885"/>
              <a:gd name="connsiteX1" fmla="*/ 0 w 2693508"/>
              <a:gd name="connsiteY1" fmla="*/ 1798636 h 1812885"/>
              <a:gd name="connsiteX2" fmla="*/ 0 w 2693508"/>
              <a:gd name="connsiteY2" fmla="*/ 13379 h 1812885"/>
              <a:gd name="connsiteX3" fmla="*/ 2693508 w 2693508"/>
              <a:gd name="connsiteY3" fmla="*/ 0 h 1812885"/>
              <a:gd name="connsiteX0" fmla="*/ 1227428 w 2693508"/>
              <a:gd name="connsiteY0" fmla="*/ 1818186 h 1818186"/>
              <a:gd name="connsiteX1" fmla="*/ 0 w 2693508"/>
              <a:gd name="connsiteY1" fmla="*/ 1803937 h 1818186"/>
              <a:gd name="connsiteX2" fmla="*/ 0 w 2693508"/>
              <a:gd name="connsiteY2" fmla="*/ 18680 h 1818186"/>
              <a:gd name="connsiteX3" fmla="*/ 1166638 w 2693508"/>
              <a:gd name="connsiteY3" fmla="*/ 0 h 1818186"/>
              <a:gd name="connsiteX4" fmla="*/ 2693508 w 2693508"/>
              <a:gd name="connsiteY4" fmla="*/ 5301 h 1818186"/>
              <a:gd name="connsiteX0" fmla="*/ 1227428 w 1227428"/>
              <a:gd name="connsiteY0" fmla="*/ 1818186 h 1818186"/>
              <a:gd name="connsiteX1" fmla="*/ 0 w 1227428"/>
              <a:gd name="connsiteY1" fmla="*/ 1803937 h 1818186"/>
              <a:gd name="connsiteX2" fmla="*/ 0 w 1227428"/>
              <a:gd name="connsiteY2" fmla="*/ 18680 h 1818186"/>
              <a:gd name="connsiteX3" fmla="*/ 1166638 w 1227428"/>
              <a:gd name="connsiteY3" fmla="*/ 0 h 181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428" h="1818186">
                <a:moveTo>
                  <a:pt x="1227428" y="1818186"/>
                </a:moveTo>
                <a:lnTo>
                  <a:pt x="0" y="1803937"/>
                </a:lnTo>
                <a:lnTo>
                  <a:pt x="0" y="18680"/>
                </a:lnTo>
                <a:lnTo>
                  <a:pt x="1166638" y="0"/>
                </a:lnTo>
              </a:path>
            </a:pathLst>
          </a:cu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907DFCEE-1610-4EF2-9477-2D496C27E1BF}"/>
              </a:ext>
            </a:extLst>
          </p:cNvPr>
          <p:cNvGrpSpPr/>
          <p:nvPr/>
        </p:nvGrpSpPr>
        <p:grpSpPr>
          <a:xfrm>
            <a:off x="8340548" y="630535"/>
            <a:ext cx="2288776" cy="717106"/>
            <a:chOff x="5123032" y="2373367"/>
            <a:chExt cx="2801768" cy="877833"/>
          </a:xfrm>
        </p:grpSpPr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id="{CF867A67-993F-431C-BD78-151622CB46A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123032" y="2373367"/>
              <a:ext cx="604667" cy="779836"/>
            </a:xfrm>
            <a:custGeom>
              <a:avLst/>
              <a:gdLst>
                <a:gd name="T0" fmla="*/ 1658 w 3066"/>
                <a:gd name="T1" fmla="*/ 1409 h 3960"/>
                <a:gd name="T2" fmla="*/ 2200 w 3066"/>
                <a:gd name="T3" fmla="*/ 1482 h 3960"/>
                <a:gd name="T4" fmla="*/ 2799 w 3066"/>
                <a:gd name="T5" fmla="*/ 1713 h 3960"/>
                <a:gd name="T6" fmla="*/ 2451 w 3066"/>
                <a:gd name="T7" fmla="*/ 2548 h 3960"/>
                <a:gd name="T8" fmla="*/ 2162 w 3066"/>
                <a:gd name="T9" fmla="*/ 2681 h 3960"/>
                <a:gd name="T10" fmla="*/ 2295 w 3066"/>
                <a:gd name="T11" fmla="*/ 3960 h 3960"/>
                <a:gd name="T12" fmla="*/ 2429 w 3066"/>
                <a:gd name="T13" fmla="*/ 2815 h 3960"/>
                <a:gd name="T14" fmla="*/ 3066 w 3066"/>
                <a:gd name="T15" fmla="*/ 2200 h 3960"/>
                <a:gd name="T16" fmla="*/ 2715 w 3066"/>
                <a:gd name="T17" fmla="*/ 212 h 3960"/>
                <a:gd name="T18" fmla="*/ 2407 w 3066"/>
                <a:gd name="T19" fmla="*/ 229 h 3960"/>
                <a:gd name="T20" fmla="*/ 1876 w 3066"/>
                <a:gd name="T21" fmla="*/ 0 h 3960"/>
                <a:gd name="T22" fmla="*/ 1441 w 3066"/>
                <a:gd name="T23" fmla="*/ 0 h 3960"/>
                <a:gd name="T24" fmla="*/ 1021 w 3066"/>
                <a:gd name="T25" fmla="*/ 76 h 3960"/>
                <a:gd name="T26" fmla="*/ 602 w 3066"/>
                <a:gd name="T27" fmla="*/ 0 h 3960"/>
                <a:gd name="T28" fmla="*/ 251 w 3066"/>
                <a:gd name="T29" fmla="*/ 1076 h 3960"/>
                <a:gd name="T30" fmla="*/ 0 w 3066"/>
                <a:gd name="T31" fmla="*/ 1614 h 3960"/>
                <a:gd name="T32" fmla="*/ 244 w 3066"/>
                <a:gd name="T33" fmla="*/ 2182 h 3960"/>
                <a:gd name="T34" fmla="*/ 888 w 3066"/>
                <a:gd name="T35" fmla="*/ 3827 h 3960"/>
                <a:gd name="T36" fmla="*/ 1155 w 3066"/>
                <a:gd name="T37" fmla="*/ 3827 h 3960"/>
                <a:gd name="T38" fmla="*/ 1021 w 3066"/>
                <a:gd name="T39" fmla="*/ 2548 h 3960"/>
                <a:gd name="T40" fmla="*/ 504 w 3066"/>
                <a:gd name="T41" fmla="*/ 2124 h 3960"/>
                <a:gd name="T42" fmla="*/ 1089 w 3066"/>
                <a:gd name="T43" fmla="*/ 1965 h 3960"/>
                <a:gd name="T44" fmla="*/ 1525 w 3066"/>
                <a:gd name="T45" fmla="*/ 2044 h 3960"/>
                <a:gd name="T46" fmla="*/ 1658 w 3066"/>
                <a:gd name="T47" fmla="*/ 2602 h 3960"/>
                <a:gd name="T48" fmla="*/ 1792 w 3066"/>
                <a:gd name="T49" fmla="*/ 2044 h 3960"/>
                <a:gd name="T50" fmla="*/ 1541 w 3066"/>
                <a:gd name="T51" fmla="*/ 1494 h 3960"/>
                <a:gd name="T52" fmla="*/ 804 w 3066"/>
                <a:gd name="T53" fmla="*/ 267 h 3960"/>
                <a:gd name="T54" fmla="*/ 888 w 3066"/>
                <a:gd name="T55" fmla="*/ 1062 h 3960"/>
                <a:gd name="T56" fmla="*/ 518 w 3066"/>
                <a:gd name="T57" fmla="*/ 351 h 3960"/>
                <a:gd name="T58" fmla="*/ 1089 w 3066"/>
                <a:gd name="T59" fmla="*/ 1699 h 3960"/>
                <a:gd name="T60" fmla="*/ 267 w 3066"/>
                <a:gd name="T61" fmla="*/ 1614 h 3960"/>
                <a:gd name="T62" fmla="*/ 351 w 3066"/>
                <a:gd name="T63" fmla="*/ 1328 h 3960"/>
                <a:gd name="T64" fmla="*/ 1274 w 3066"/>
                <a:gd name="T65" fmla="*/ 1513 h 3960"/>
                <a:gd name="T66" fmla="*/ 1155 w 3066"/>
                <a:gd name="T67" fmla="*/ 1067 h 3960"/>
                <a:gd name="T68" fmla="*/ 1239 w 3066"/>
                <a:gd name="T69" fmla="*/ 267 h 3960"/>
                <a:gd name="T70" fmla="*/ 1525 w 3066"/>
                <a:gd name="T71" fmla="*/ 351 h 3960"/>
                <a:gd name="T72" fmla="*/ 1448 w 3066"/>
                <a:gd name="T73" fmla="*/ 1239 h 3960"/>
                <a:gd name="T74" fmla="*/ 1977 w 3066"/>
                <a:gd name="T75" fmla="*/ 1274 h 3960"/>
                <a:gd name="T76" fmla="*/ 1792 w 3066"/>
                <a:gd name="T77" fmla="*/ 351 h 3960"/>
                <a:gd name="T78" fmla="*/ 2078 w 3066"/>
                <a:gd name="T79" fmla="*/ 267 h 3960"/>
                <a:gd name="T80" fmla="*/ 2162 w 3066"/>
                <a:gd name="T81" fmla="*/ 1089 h 3960"/>
                <a:gd name="T82" fmla="*/ 2614 w 3066"/>
                <a:gd name="T83" fmla="*/ 1486 h 3960"/>
                <a:gd name="T84" fmla="*/ 2429 w 3066"/>
                <a:gd name="T85" fmla="*/ 563 h 3960"/>
                <a:gd name="T86" fmla="*/ 2715 w 3066"/>
                <a:gd name="T87" fmla="*/ 479 h 3960"/>
                <a:gd name="T88" fmla="*/ 2799 w 3066"/>
                <a:gd name="T89" fmla="*/ 1301 h 3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066" h="3960">
                  <a:moveTo>
                    <a:pt x="1541" y="1494"/>
                  </a:moveTo>
                  <a:cubicBezTo>
                    <a:pt x="1584" y="1472"/>
                    <a:pt x="1624" y="1443"/>
                    <a:pt x="1658" y="1409"/>
                  </a:cubicBezTo>
                  <a:cubicBezTo>
                    <a:pt x="1740" y="1490"/>
                    <a:pt x="1853" y="1541"/>
                    <a:pt x="1977" y="1541"/>
                  </a:cubicBezTo>
                  <a:cubicBezTo>
                    <a:pt x="2058" y="1541"/>
                    <a:pt x="2134" y="1519"/>
                    <a:pt x="2200" y="1482"/>
                  </a:cubicBezTo>
                  <a:cubicBezTo>
                    <a:pt x="2270" y="1641"/>
                    <a:pt x="2429" y="1753"/>
                    <a:pt x="2614" y="1753"/>
                  </a:cubicBezTo>
                  <a:cubicBezTo>
                    <a:pt x="2680" y="1753"/>
                    <a:pt x="2743" y="1739"/>
                    <a:pt x="2799" y="1713"/>
                  </a:cubicBezTo>
                  <a:lnTo>
                    <a:pt x="2799" y="2200"/>
                  </a:lnTo>
                  <a:cubicBezTo>
                    <a:pt x="2799" y="2392"/>
                    <a:pt x="2643" y="2548"/>
                    <a:pt x="2451" y="2548"/>
                  </a:cubicBezTo>
                  <a:lnTo>
                    <a:pt x="2295" y="2548"/>
                  </a:lnTo>
                  <a:cubicBezTo>
                    <a:pt x="2222" y="2548"/>
                    <a:pt x="2162" y="2608"/>
                    <a:pt x="2162" y="2681"/>
                  </a:cubicBezTo>
                  <a:lnTo>
                    <a:pt x="2162" y="3827"/>
                  </a:lnTo>
                  <a:cubicBezTo>
                    <a:pt x="2162" y="3900"/>
                    <a:pt x="2222" y="3960"/>
                    <a:pt x="2295" y="3960"/>
                  </a:cubicBezTo>
                  <a:cubicBezTo>
                    <a:pt x="2369" y="3960"/>
                    <a:pt x="2429" y="3900"/>
                    <a:pt x="2429" y="3827"/>
                  </a:cubicBezTo>
                  <a:lnTo>
                    <a:pt x="2429" y="2815"/>
                  </a:lnTo>
                  <a:lnTo>
                    <a:pt x="2451" y="2815"/>
                  </a:lnTo>
                  <a:cubicBezTo>
                    <a:pt x="2790" y="2815"/>
                    <a:pt x="3066" y="2539"/>
                    <a:pt x="3066" y="2200"/>
                  </a:cubicBezTo>
                  <a:lnTo>
                    <a:pt x="3066" y="563"/>
                  </a:lnTo>
                  <a:cubicBezTo>
                    <a:pt x="3066" y="370"/>
                    <a:pt x="2908" y="212"/>
                    <a:pt x="2715" y="212"/>
                  </a:cubicBezTo>
                  <a:lnTo>
                    <a:pt x="2513" y="212"/>
                  </a:lnTo>
                  <a:cubicBezTo>
                    <a:pt x="2476" y="212"/>
                    <a:pt x="2440" y="218"/>
                    <a:pt x="2407" y="229"/>
                  </a:cubicBezTo>
                  <a:cubicBezTo>
                    <a:pt x="2357" y="95"/>
                    <a:pt x="2228" y="0"/>
                    <a:pt x="2078" y="0"/>
                  </a:cubicBezTo>
                  <a:lnTo>
                    <a:pt x="1876" y="0"/>
                  </a:lnTo>
                  <a:cubicBezTo>
                    <a:pt x="1794" y="0"/>
                    <a:pt x="1718" y="28"/>
                    <a:pt x="1658" y="76"/>
                  </a:cubicBezTo>
                  <a:cubicBezTo>
                    <a:pt x="1599" y="28"/>
                    <a:pt x="1523" y="0"/>
                    <a:pt x="1441" y="0"/>
                  </a:cubicBezTo>
                  <a:lnTo>
                    <a:pt x="1239" y="0"/>
                  </a:lnTo>
                  <a:cubicBezTo>
                    <a:pt x="1157" y="0"/>
                    <a:pt x="1081" y="28"/>
                    <a:pt x="1021" y="76"/>
                  </a:cubicBezTo>
                  <a:cubicBezTo>
                    <a:pt x="962" y="28"/>
                    <a:pt x="886" y="0"/>
                    <a:pt x="804" y="0"/>
                  </a:cubicBezTo>
                  <a:lnTo>
                    <a:pt x="602" y="0"/>
                  </a:lnTo>
                  <a:cubicBezTo>
                    <a:pt x="409" y="0"/>
                    <a:pt x="251" y="157"/>
                    <a:pt x="251" y="351"/>
                  </a:cubicBezTo>
                  <a:lnTo>
                    <a:pt x="251" y="1076"/>
                  </a:lnTo>
                  <a:cubicBezTo>
                    <a:pt x="106" y="1119"/>
                    <a:pt x="0" y="1254"/>
                    <a:pt x="0" y="1413"/>
                  </a:cubicBezTo>
                  <a:lnTo>
                    <a:pt x="0" y="1614"/>
                  </a:lnTo>
                  <a:cubicBezTo>
                    <a:pt x="0" y="1748"/>
                    <a:pt x="76" y="1865"/>
                    <a:pt x="187" y="1924"/>
                  </a:cubicBezTo>
                  <a:cubicBezTo>
                    <a:pt x="187" y="1924"/>
                    <a:pt x="230" y="2118"/>
                    <a:pt x="244" y="2182"/>
                  </a:cubicBezTo>
                  <a:cubicBezTo>
                    <a:pt x="316" y="2506"/>
                    <a:pt x="573" y="2750"/>
                    <a:pt x="888" y="2803"/>
                  </a:cubicBezTo>
                  <a:lnTo>
                    <a:pt x="888" y="3827"/>
                  </a:lnTo>
                  <a:cubicBezTo>
                    <a:pt x="888" y="3900"/>
                    <a:pt x="948" y="3960"/>
                    <a:pt x="1021" y="3960"/>
                  </a:cubicBezTo>
                  <a:cubicBezTo>
                    <a:pt x="1095" y="3960"/>
                    <a:pt x="1155" y="3900"/>
                    <a:pt x="1155" y="3827"/>
                  </a:cubicBezTo>
                  <a:lnTo>
                    <a:pt x="1155" y="2681"/>
                  </a:lnTo>
                  <a:cubicBezTo>
                    <a:pt x="1155" y="2608"/>
                    <a:pt x="1095" y="2548"/>
                    <a:pt x="1021" y="2548"/>
                  </a:cubicBezTo>
                  <a:cubicBezTo>
                    <a:pt x="1015" y="2548"/>
                    <a:pt x="1008" y="2548"/>
                    <a:pt x="1002" y="2548"/>
                  </a:cubicBezTo>
                  <a:cubicBezTo>
                    <a:pt x="762" y="2539"/>
                    <a:pt x="557" y="2365"/>
                    <a:pt x="504" y="2124"/>
                  </a:cubicBezTo>
                  <a:cubicBezTo>
                    <a:pt x="495" y="2085"/>
                    <a:pt x="469" y="1965"/>
                    <a:pt x="469" y="1965"/>
                  </a:cubicBezTo>
                  <a:lnTo>
                    <a:pt x="1089" y="1965"/>
                  </a:lnTo>
                  <a:cubicBezTo>
                    <a:pt x="1220" y="1965"/>
                    <a:pt x="1337" y="1910"/>
                    <a:pt x="1420" y="1821"/>
                  </a:cubicBezTo>
                  <a:cubicBezTo>
                    <a:pt x="1484" y="1874"/>
                    <a:pt x="1525" y="1954"/>
                    <a:pt x="1525" y="2044"/>
                  </a:cubicBezTo>
                  <a:lnTo>
                    <a:pt x="1525" y="2469"/>
                  </a:lnTo>
                  <a:cubicBezTo>
                    <a:pt x="1525" y="2543"/>
                    <a:pt x="1585" y="2602"/>
                    <a:pt x="1658" y="2602"/>
                  </a:cubicBezTo>
                  <a:cubicBezTo>
                    <a:pt x="1732" y="2602"/>
                    <a:pt x="1792" y="2543"/>
                    <a:pt x="1792" y="2469"/>
                  </a:cubicBezTo>
                  <a:lnTo>
                    <a:pt x="1792" y="2044"/>
                  </a:lnTo>
                  <a:cubicBezTo>
                    <a:pt x="1792" y="1848"/>
                    <a:pt x="1690" y="1675"/>
                    <a:pt x="1536" y="1576"/>
                  </a:cubicBezTo>
                  <a:cubicBezTo>
                    <a:pt x="1539" y="1556"/>
                    <a:pt x="1541" y="1515"/>
                    <a:pt x="1541" y="1494"/>
                  </a:cubicBezTo>
                  <a:close/>
                  <a:moveTo>
                    <a:pt x="602" y="267"/>
                  </a:moveTo>
                  <a:lnTo>
                    <a:pt x="804" y="267"/>
                  </a:lnTo>
                  <a:cubicBezTo>
                    <a:pt x="850" y="267"/>
                    <a:pt x="888" y="304"/>
                    <a:pt x="888" y="351"/>
                  </a:cubicBezTo>
                  <a:lnTo>
                    <a:pt x="888" y="1062"/>
                  </a:lnTo>
                  <a:lnTo>
                    <a:pt x="518" y="1062"/>
                  </a:lnTo>
                  <a:lnTo>
                    <a:pt x="518" y="351"/>
                  </a:lnTo>
                  <a:cubicBezTo>
                    <a:pt x="518" y="304"/>
                    <a:pt x="556" y="267"/>
                    <a:pt x="602" y="267"/>
                  </a:cubicBezTo>
                  <a:close/>
                  <a:moveTo>
                    <a:pt x="1089" y="1699"/>
                  </a:moveTo>
                  <a:lnTo>
                    <a:pt x="351" y="1699"/>
                  </a:lnTo>
                  <a:cubicBezTo>
                    <a:pt x="305" y="1699"/>
                    <a:pt x="267" y="1661"/>
                    <a:pt x="267" y="1614"/>
                  </a:cubicBezTo>
                  <a:lnTo>
                    <a:pt x="267" y="1413"/>
                  </a:lnTo>
                  <a:cubicBezTo>
                    <a:pt x="267" y="1366"/>
                    <a:pt x="305" y="1328"/>
                    <a:pt x="351" y="1328"/>
                  </a:cubicBezTo>
                  <a:lnTo>
                    <a:pt x="1089" y="1328"/>
                  </a:lnTo>
                  <a:cubicBezTo>
                    <a:pt x="1191" y="1328"/>
                    <a:pt x="1274" y="1411"/>
                    <a:pt x="1274" y="1513"/>
                  </a:cubicBezTo>
                  <a:cubicBezTo>
                    <a:pt x="1274" y="1616"/>
                    <a:pt x="1191" y="1699"/>
                    <a:pt x="1089" y="1699"/>
                  </a:cubicBezTo>
                  <a:close/>
                  <a:moveTo>
                    <a:pt x="1155" y="1067"/>
                  </a:moveTo>
                  <a:lnTo>
                    <a:pt x="1155" y="351"/>
                  </a:lnTo>
                  <a:cubicBezTo>
                    <a:pt x="1155" y="304"/>
                    <a:pt x="1193" y="267"/>
                    <a:pt x="1239" y="267"/>
                  </a:cubicBezTo>
                  <a:lnTo>
                    <a:pt x="1441" y="267"/>
                  </a:lnTo>
                  <a:cubicBezTo>
                    <a:pt x="1487" y="267"/>
                    <a:pt x="1525" y="304"/>
                    <a:pt x="1525" y="351"/>
                  </a:cubicBezTo>
                  <a:lnTo>
                    <a:pt x="1525" y="1089"/>
                  </a:lnTo>
                  <a:cubicBezTo>
                    <a:pt x="1525" y="1151"/>
                    <a:pt x="1495" y="1206"/>
                    <a:pt x="1448" y="1239"/>
                  </a:cubicBezTo>
                  <a:cubicBezTo>
                    <a:pt x="1378" y="1148"/>
                    <a:pt x="1274" y="1084"/>
                    <a:pt x="1155" y="1067"/>
                  </a:cubicBezTo>
                  <a:close/>
                  <a:moveTo>
                    <a:pt x="1977" y="1274"/>
                  </a:moveTo>
                  <a:cubicBezTo>
                    <a:pt x="1875" y="1274"/>
                    <a:pt x="1792" y="1191"/>
                    <a:pt x="1792" y="1089"/>
                  </a:cubicBezTo>
                  <a:lnTo>
                    <a:pt x="1792" y="351"/>
                  </a:lnTo>
                  <a:cubicBezTo>
                    <a:pt x="1792" y="304"/>
                    <a:pt x="1830" y="267"/>
                    <a:pt x="1876" y="267"/>
                  </a:cubicBezTo>
                  <a:lnTo>
                    <a:pt x="2078" y="267"/>
                  </a:lnTo>
                  <a:cubicBezTo>
                    <a:pt x="2124" y="267"/>
                    <a:pt x="2162" y="304"/>
                    <a:pt x="2162" y="351"/>
                  </a:cubicBezTo>
                  <a:lnTo>
                    <a:pt x="2162" y="1089"/>
                  </a:lnTo>
                  <a:cubicBezTo>
                    <a:pt x="2162" y="1191"/>
                    <a:pt x="2079" y="1274"/>
                    <a:pt x="1977" y="1274"/>
                  </a:cubicBezTo>
                  <a:close/>
                  <a:moveTo>
                    <a:pt x="2614" y="1486"/>
                  </a:moveTo>
                  <a:cubicBezTo>
                    <a:pt x="2512" y="1486"/>
                    <a:pt x="2429" y="1403"/>
                    <a:pt x="2429" y="1301"/>
                  </a:cubicBezTo>
                  <a:lnTo>
                    <a:pt x="2429" y="563"/>
                  </a:lnTo>
                  <a:cubicBezTo>
                    <a:pt x="2429" y="517"/>
                    <a:pt x="2467" y="479"/>
                    <a:pt x="2513" y="479"/>
                  </a:cubicBezTo>
                  <a:lnTo>
                    <a:pt x="2715" y="479"/>
                  </a:lnTo>
                  <a:cubicBezTo>
                    <a:pt x="2761" y="479"/>
                    <a:pt x="2799" y="517"/>
                    <a:pt x="2799" y="563"/>
                  </a:cubicBezTo>
                  <a:lnTo>
                    <a:pt x="2799" y="1301"/>
                  </a:lnTo>
                  <a:cubicBezTo>
                    <a:pt x="2799" y="1403"/>
                    <a:pt x="2716" y="1486"/>
                    <a:pt x="2614" y="148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F6E5F9E3-DC38-40D1-8F94-BC9648D6646D}"/>
                </a:ext>
              </a:extLst>
            </p:cNvPr>
            <p:cNvSpPr txBox="1"/>
            <p:nvPr/>
          </p:nvSpPr>
          <p:spPr>
            <a:xfrm>
              <a:off x="5799472" y="2755900"/>
              <a:ext cx="1960228" cy="32461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zh-CN" altLang="en-US" spc="100" dirty="0">
                  <a:solidFill>
                    <a:schemeClr val="bg1"/>
                  </a:solidFill>
                  <a:cs typeface="+mn-ea"/>
                  <a:sym typeface="+mn-lt"/>
                </a:rPr>
                <a:t>抗击疫情专题</a:t>
              </a:r>
            </a:p>
          </p:txBody>
        </p:sp>
        <p:sp>
          <p:nvSpPr>
            <p:cNvPr id="15" name="任意多边形: 形状 14">
              <a:extLst>
                <a:ext uri="{FF2B5EF4-FFF2-40B4-BE49-F238E27FC236}">
                  <a16:creationId xmlns:a16="http://schemas.microsoft.com/office/drawing/2014/main" id="{A5DF2F97-6F81-4B62-ACF5-C3B40B21F319}"/>
                </a:ext>
              </a:extLst>
            </p:cNvPr>
            <p:cNvSpPr/>
            <p:nvPr/>
          </p:nvSpPr>
          <p:spPr>
            <a:xfrm>
              <a:off x="5219700" y="2603500"/>
              <a:ext cx="2705100" cy="647700"/>
            </a:xfrm>
            <a:custGeom>
              <a:avLst/>
              <a:gdLst>
                <a:gd name="connsiteX0" fmla="*/ 558800 w 2616200"/>
                <a:gd name="connsiteY0" fmla="*/ 0 h 647700"/>
                <a:gd name="connsiteX1" fmla="*/ 2616200 w 2616200"/>
                <a:gd name="connsiteY1" fmla="*/ 0 h 647700"/>
                <a:gd name="connsiteX2" fmla="*/ 2616200 w 2616200"/>
                <a:gd name="connsiteY2" fmla="*/ 647700 h 647700"/>
                <a:gd name="connsiteX3" fmla="*/ 0 w 2616200"/>
                <a:gd name="connsiteY3" fmla="*/ 647700 h 64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16200" h="647700">
                  <a:moveTo>
                    <a:pt x="558800" y="0"/>
                  </a:moveTo>
                  <a:lnTo>
                    <a:pt x="2616200" y="0"/>
                  </a:lnTo>
                  <a:lnTo>
                    <a:pt x="2616200" y="647700"/>
                  </a:lnTo>
                  <a:lnTo>
                    <a:pt x="0" y="647700"/>
                  </a:lnTo>
                </a:path>
              </a:pathLst>
            </a:cu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1741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个人防护措施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>
                <a:cs typeface="+mn-ea"/>
                <a:sym typeface="+mn-lt"/>
              </a:rPr>
              <a:t>Supporting text  here.</a:t>
            </a:r>
          </a:p>
          <a:p>
            <a:pPr lvl="0"/>
            <a:r>
              <a:rPr lang="en-US" altLang="zh-CN">
                <a:cs typeface="+mn-ea"/>
                <a:sym typeface="+mn-lt"/>
              </a:rPr>
              <a:t>When you copy &amp; paste, choose "keep text only" option.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4159119" y="3485693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/</a:t>
            </a:r>
            <a:r>
              <a:rPr lang="en-US" altLang="zh-CN" sz="100" spc="100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04</a:t>
            </a:r>
            <a:endParaRPr lang="zh-CN" altLang="en-US" spc="1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3442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个人防护措施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11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7874DFF5-185E-45BF-98CC-7190CDD65E7B}"/>
              </a:ext>
            </a:extLst>
          </p:cNvPr>
          <p:cNvSpPr/>
          <p:nvPr/>
        </p:nvSpPr>
        <p:spPr bwMode="auto">
          <a:xfrm>
            <a:off x="8534092" y="2105360"/>
            <a:ext cx="2984808" cy="835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171450" indent="-171450" algn="r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sz="1100" dirty="0">
                <a:cs typeface="+mn-ea"/>
                <a:sym typeface="+mn-lt"/>
              </a:rPr>
              <a:t>Copy paste fonts. Choose the only </a:t>
            </a:r>
            <a:r>
              <a:rPr lang="en-US" altLang="zh-CN" sz="1100">
                <a:cs typeface="+mn-ea"/>
                <a:sym typeface="+mn-lt"/>
              </a:rPr>
              <a:t>option t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o </a:t>
            </a:r>
            <a:r>
              <a:rPr lang="en-US" altLang="zh-CN" sz="1100" dirty="0">
                <a:cs typeface="+mn-ea"/>
                <a:sym typeface="+mn-lt"/>
              </a:rPr>
              <a:t>retain text.</a:t>
            </a:r>
          </a:p>
          <a:p>
            <a:pPr marL="171450" indent="-171450" algn="r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82416B8C-B3AF-41E2-9355-54339C126FC8}"/>
              </a:ext>
            </a:extLst>
          </p:cNvPr>
          <p:cNvSpPr txBox="1"/>
          <p:nvPr/>
        </p:nvSpPr>
        <p:spPr bwMode="auto">
          <a:xfrm>
            <a:off x="8534090" y="1663556"/>
            <a:ext cx="2984810" cy="44180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000" b="1">
                <a:cs typeface="+mn-ea"/>
                <a:sym typeface="+mn-lt"/>
              </a:rPr>
              <a:t>Text h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sz="2000" b="1">
                <a:cs typeface="+mn-ea"/>
                <a:sym typeface="+mn-lt"/>
              </a:rPr>
              <a:t>ere</a:t>
            </a:r>
            <a:endParaRPr lang="en-US" altLang="zh-CN" sz="2000" b="1" dirty="0">
              <a:cs typeface="+mn-ea"/>
              <a:sym typeface="+mn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DACC728-7C5C-4A3D-9A73-3B8B533855DD}"/>
              </a:ext>
            </a:extLst>
          </p:cNvPr>
          <p:cNvSpPr/>
          <p:nvPr/>
        </p:nvSpPr>
        <p:spPr bwMode="auto">
          <a:xfrm>
            <a:off x="660402" y="2105360"/>
            <a:ext cx="2984808" cy="835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171450" indent="-17145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sz="1100" dirty="0">
                <a:cs typeface="+mn-ea"/>
                <a:sym typeface="+mn-lt"/>
              </a:rPr>
              <a:t>Copy paste fonts. Choose the only </a:t>
            </a:r>
            <a:r>
              <a:rPr lang="en-US" altLang="zh-CN" sz="1100">
                <a:cs typeface="+mn-ea"/>
                <a:sym typeface="+mn-lt"/>
              </a:rPr>
              <a:t>option t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o </a:t>
            </a:r>
            <a:r>
              <a:rPr lang="en-US" altLang="zh-CN" sz="1100" dirty="0">
                <a:cs typeface="+mn-ea"/>
                <a:sym typeface="+mn-lt"/>
              </a:rPr>
              <a:t>retain text.</a:t>
            </a:r>
          </a:p>
          <a:p>
            <a:pPr marL="171450" indent="-17145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923804C8-6D77-452F-9061-5F9D702E0173}"/>
              </a:ext>
            </a:extLst>
          </p:cNvPr>
          <p:cNvSpPr txBox="1"/>
          <p:nvPr/>
        </p:nvSpPr>
        <p:spPr bwMode="auto">
          <a:xfrm>
            <a:off x="660400" y="1663556"/>
            <a:ext cx="2984810" cy="44180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000" b="1">
                <a:cs typeface="+mn-ea"/>
                <a:sym typeface="+mn-lt"/>
              </a:rPr>
              <a:t>Text h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sz="2000" b="1">
                <a:cs typeface="+mn-ea"/>
                <a:sym typeface="+mn-lt"/>
              </a:rPr>
              <a:t>ere</a:t>
            </a:r>
            <a:endParaRPr lang="en-US" altLang="zh-CN" sz="2000" b="1" dirty="0">
              <a:cs typeface="+mn-ea"/>
              <a:sym typeface="+mn-lt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826527BD-2E3A-43A7-B4D3-F496CB46C2AC}"/>
              </a:ext>
            </a:extLst>
          </p:cNvPr>
          <p:cNvSpPr/>
          <p:nvPr/>
        </p:nvSpPr>
        <p:spPr bwMode="auto">
          <a:xfrm>
            <a:off x="4014009" y="4579600"/>
            <a:ext cx="4163985" cy="84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en-US" altLang="zh-CN" sz="1100" dirty="0">
                <a:cs typeface="+mn-ea"/>
                <a:sym typeface="+mn-lt"/>
              </a:rPr>
              <a:t>Supporting text here. </a:t>
            </a:r>
          </a:p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en-US" altLang="zh-CN" sz="1100" dirty="0">
                <a:cs typeface="+mn-ea"/>
                <a:sym typeface="+mn-lt"/>
              </a:rPr>
              <a:t>When you copy &amp; paste, choose </a:t>
            </a:r>
            <a:r>
              <a:rPr lang="en-US" altLang="zh-CN" sz="1100">
                <a:cs typeface="+mn-ea"/>
                <a:sym typeface="+mn-lt"/>
              </a:rPr>
              <a:t>"ke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ep </a:t>
            </a:r>
            <a:r>
              <a:rPr lang="en-US" altLang="zh-CN" sz="1100" dirty="0">
                <a:cs typeface="+mn-ea"/>
                <a:sym typeface="+mn-lt"/>
              </a:rPr>
              <a:t>text only" option.</a:t>
            </a: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214D7D22-B21F-4B8E-9A32-4DCA9AAA89F6}"/>
              </a:ext>
            </a:extLst>
          </p:cNvPr>
          <p:cNvSpPr txBox="1"/>
          <p:nvPr/>
        </p:nvSpPr>
        <p:spPr bwMode="auto">
          <a:xfrm>
            <a:off x="4014007" y="4137796"/>
            <a:ext cx="4163987" cy="44180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000" b="1">
                <a:cs typeface="+mn-ea"/>
                <a:sym typeface="+mn-lt"/>
              </a:rPr>
              <a:t>Text h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sz="2000" b="1">
                <a:cs typeface="+mn-ea"/>
                <a:sym typeface="+mn-lt"/>
              </a:rPr>
              <a:t>ere</a:t>
            </a:r>
            <a:endParaRPr lang="en-US" altLang="zh-CN" sz="2000" b="1" dirty="0">
              <a:cs typeface="+mn-ea"/>
              <a:sym typeface="+mn-lt"/>
            </a:endParaRPr>
          </a:p>
        </p:txBody>
      </p:sp>
      <p:sp>
        <p:nvSpPr>
          <p:cNvPr id="21" name="任意多边形: 形状 20"/>
          <p:cNvSpPr/>
          <p:nvPr/>
        </p:nvSpPr>
        <p:spPr bwMode="auto">
          <a:xfrm rot="2566828">
            <a:off x="4400231" y="2309082"/>
            <a:ext cx="3418059" cy="3214462"/>
          </a:xfrm>
          <a:custGeom>
            <a:avLst/>
            <a:gdLst>
              <a:gd name="T0" fmla="*/ 185 w 2087"/>
              <a:gd name="T1" fmla="*/ 1965 h 1965"/>
              <a:gd name="T2" fmla="*/ 375 w 2087"/>
              <a:gd name="T3" fmla="*/ 1772 h 1965"/>
              <a:gd name="T4" fmla="*/ 447 w 2087"/>
              <a:gd name="T5" fmla="*/ 1503 h 1965"/>
              <a:gd name="T6" fmla="*/ 390 w 2087"/>
              <a:gd name="T7" fmla="*/ 1264 h 1965"/>
              <a:gd name="T8" fmla="*/ 241 w 2087"/>
              <a:gd name="T9" fmla="*/ 1079 h 1965"/>
              <a:gd name="T10" fmla="*/ 37 w 2087"/>
              <a:gd name="T11" fmla="*/ 633 h 1965"/>
              <a:gd name="T12" fmla="*/ 211 w 2087"/>
              <a:gd name="T13" fmla="*/ 211 h 1965"/>
              <a:gd name="T14" fmla="*/ 633 w 2087"/>
              <a:gd name="T15" fmla="*/ 37 h 1965"/>
              <a:gd name="T16" fmla="*/ 859 w 2087"/>
              <a:gd name="T17" fmla="*/ 82 h 1965"/>
              <a:gd name="T18" fmla="*/ 1055 w 2087"/>
              <a:gd name="T19" fmla="*/ 211 h 1965"/>
              <a:gd name="T20" fmla="*/ 1268 w 2087"/>
              <a:gd name="T21" fmla="*/ 374 h 1965"/>
              <a:gd name="T22" fmla="*/ 1392 w 2087"/>
              <a:gd name="T23" fmla="*/ 429 h 1965"/>
              <a:gd name="T24" fmla="*/ 1530 w 2087"/>
              <a:gd name="T25" fmla="*/ 450 h 1965"/>
              <a:gd name="T26" fmla="*/ 1868 w 2087"/>
              <a:gd name="T27" fmla="*/ 347 h 1965"/>
              <a:gd name="T28" fmla="*/ 2087 w 2087"/>
              <a:gd name="T29" fmla="*/ 80 h 1965"/>
              <a:gd name="T30" fmla="*/ 2053 w 2087"/>
              <a:gd name="T31" fmla="*/ 66 h 1965"/>
              <a:gd name="T32" fmla="*/ 1847 w 2087"/>
              <a:gd name="T33" fmla="*/ 316 h 1965"/>
              <a:gd name="T34" fmla="*/ 1530 w 2087"/>
              <a:gd name="T35" fmla="*/ 413 h 1965"/>
              <a:gd name="T36" fmla="*/ 1403 w 2087"/>
              <a:gd name="T37" fmla="*/ 394 h 1965"/>
              <a:gd name="T38" fmla="*/ 1231 w 2087"/>
              <a:gd name="T39" fmla="*/ 307 h 1965"/>
              <a:gd name="T40" fmla="*/ 1079 w 2087"/>
              <a:gd name="T41" fmla="*/ 184 h 1965"/>
              <a:gd name="T42" fmla="*/ 873 w 2087"/>
              <a:gd name="T43" fmla="*/ 48 h 1965"/>
              <a:gd name="T44" fmla="*/ 633 w 2087"/>
              <a:gd name="T45" fmla="*/ 0 h 1965"/>
              <a:gd name="T46" fmla="*/ 185 w 2087"/>
              <a:gd name="T47" fmla="*/ 185 h 1965"/>
              <a:gd name="T48" fmla="*/ 0 w 2087"/>
              <a:gd name="T49" fmla="*/ 633 h 1965"/>
              <a:gd name="T50" fmla="*/ 218 w 2087"/>
              <a:gd name="T51" fmla="*/ 1107 h 1965"/>
              <a:gd name="T52" fmla="*/ 357 w 2087"/>
              <a:gd name="T53" fmla="*/ 1281 h 1965"/>
              <a:gd name="T54" fmla="*/ 410 w 2087"/>
              <a:gd name="T55" fmla="*/ 1503 h 1965"/>
              <a:gd name="T56" fmla="*/ 343 w 2087"/>
              <a:gd name="T57" fmla="*/ 1754 h 1965"/>
              <a:gd name="T58" fmla="*/ 166 w 2087"/>
              <a:gd name="T59" fmla="*/ 1933 h 1965"/>
              <a:gd name="T60" fmla="*/ 185 w 2087"/>
              <a:gd name="T61" fmla="*/ 1965 h 1965"/>
              <a:gd name="T62" fmla="*/ 185 w 2087"/>
              <a:gd name="T63" fmla="*/ 1965 h 1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087" h="1965">
                <a:moveTo>
                  <a:pt x="185" y="1965"/>
                </a:moveTo>
                <a:cubicBezTo>
                  <a:pt x="264" y="1918"/>
                  <a:pt x="329" y="1851"/>
                  <a:pt x="375" y="1772"/>
                </a:cubicBezTo>
                <a:cubicBezTo>
                  <a:pt x="421" y="1693"/>
                  <a:pt x="447" y="1601"/>
                  <a:pt x="447" y="1503"/>
                </a:cubicBezTo>
                <a:cubicBezTo>
                  <a:pt x="447" y="1416"/>
                  <a:pt x="426" y="1336"/>
                  <a:pt x="390" y="1264"/>
                </a:cubicBezTo>
                <a:cubicBezTo>
                  <a:pt x="354" y="1192"/>
                  <a:pt x="302" y="1129"/>
                  <a:pt x="241" y="1079"/>
                </a:cubicBezTo>
                <a:cubicBezTo>
                  <a:pt x="114" y="973"/>
                  <a:pt x="37" y="812"/>
                  <a:pt x="37" y="633"/>
                </a:cubicBezTo>
                <a:cubicBezTo>
                  <a:pt x="37" y="468"/>
                  <a:pt x="103" y="319"/>
                  <a:pt x="211" y="211"/>
                </a:cubicBezTo>
                <a:cubicBezTo>
                  <a:pt x="319" y="103"/>
                  <a:pt x="468" y="37"/>
                  <a:pt x="633" y="37"/>
                </a:cubicBezTo>
                <a:cubicBezTo>
                  <a:pt x="715" y="37"/>
                  <a:pt x="789" y="52"/>
                  <a:pt x="859" y="82"/>
                </a:cubicBezTo>
                <a:cubicBezTo>
                  <a:pt x="928" y="111"/>
                  <a:pt x="992" y="155"/>
                  <a:pt x="1055" y="211"/>
                </a:cubicBezTo>
                <a:cubicBezTo>
                  <a:pt x="1118" y="269"/>
                  <a:pt x="1189" y="328"/>
                  <a:pt x="1268" y="374"/>
                </a:cubicBezTo>
                <a:cubicBezTo>
                  <a:pt x="1307" y="396"/>
                  <a:pt x="1349" y="415"/>
                  <a:pt x="1392" y="429"/>
                </a:cubicBezTo>
                <a:cubicBezTo>
                  <a:pt x="1436" y="442"/>
                  <a:pt x="1482" y="450"/>
                  <a:pt x="1530" y="450"/>
                </a:cubicBezTo>
                <a:cubicBezTo>
                  <a:pt x="1655" y="450"/>
                  <a:pt x="1772" y="412"/>
                  <a:pt x="1868" y="347"/>
                </a:cubicBezTo>
                <a:cubicBezTo>
                  <a:pt x="1965" y="281"/>
                  <a:pt x="2041" y="189"/>
                  <a:pt x="2087" y="80"/>
                </a:cubicBezTo>
                <a:cubicBezTo>
                  <a:pt x="2053" y="66"/>
                  <a:pt x="2053" y="66"/>
                  <a:pt x="2053" y="66"/>
                </a:cubicBezTo>
                <a:cubicBezTo>
                  <a:pt x="2010" y="168"/>
                  <a:pt x="1938" y="255"/>
                  <a:pt x="1847" y="316"/>
                </a:cubicBezTo>
                <a:cubicBezTo>
                  <a:pt x="1757" y="377"/>
                  <a:pt x="1648" y="413"/>
                  <a:pt x="1530" y="413"/>
                </a:cubicBezTo>
                <a:cubicBezTo>
                  <a:pt x="1486" y="413"/>
                  <a:pt x="1444" y="406"/>
                  <a:pt x="1403" y="394"/>
                </a:cubicBezTo>
                <a:cubicBezTo>
                  <a:pt x="1342" y="375"/>
                  <a:pt x="1285" y="344"/>
                  <a:pt x="1231" y="307"/>
                </a:cubicBezTo>
                <a:cubicBezTo>
                  <a:pt x="1177" y="270"/>
                  <a:pt x="1127" y="226"/>
                  <a:pt x="1079" y="184"/>
                </a:cubicBezTo>
                <a:cubicBezTo>
                  <a:pt x="1015" y="125"/>
                  <a:pt x="947" y="79"/>
                  <a:pt x="873" y="48"/>
                </a:cubicBezTo>
                <a:cubicBezTo>
                  <a:pt x="799" y="16"/>
                  <a:pt x="720" y="0"/>
                  <a:pt x="633" y="0"/>
                </a:cubicBezTo>
                <a:cubicBezTo>
                  <a:pt x="458" y="0"/>
                  <a:pt x="300" y="71"/>
                  <a:pt x="185" y="185"/>
                </a:cubicBezTo>
                <a:cubicBezTo>
                  <a:pt x="71" y="300"/>
                  <a:pt x="0" y="458"/>
                  <a:pt x="0" y="633"/>
                </a:cubicBezTo>
                <a:cubicBezTo>
                  <a:pt x="0" y="823"/>
                  <a:pt x="82" y="994"/>
                  <a:pt x="218" y="1107"/>
                </a:cubicBezTo>
                <a:cubicBezTo>
                  <a:pt x="275" y="1155"/>
                  <a:pt x="323" y="1214"/>
                  <a:pt x="357" y="1281"/>
                </a:cubicBezTo>
                <a:cubicBezTo>
                  <a:pt x="391" y="1348"/>
                  <a:pt x="410" y="1422"/>
                  <a:pt x="410" y="1503"/>
                </a:cubicBezTo>
                <a:cubicBezTo>
                  <a:pt x="410" y="1594"/>
                  <a:pt x="386" y="1680"/>
                  <a:pt x="343" y="1754"/>
                </a:cubicBezTo>
                <a:cubicBezTo>
                  <a:pt x="300" y="1828"/>
                  <a:pt x="239" y="1890"/>
                  <a:pt x="166" y="1933"/>
                </a:cubicBezTo>
                <a:cubicBezTo>
                  <a:pt x="185" y="1965"/>
                  <a:pt x="185" y="1965"/>
                  <a:pt x="185" y="1965"/>
                </a:cubicBezTo>
                <a:cubicBezTo>
                  <a:pt x="185" y="1965"/>
                  <a:pt x="185" y="1965"/>
                  <a:pt x="185" y="1965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de-DE">
              <a:cs typeface="+mn-ea"/>
              <a:sym typeface="+mn-lt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5300782" y="2397621"/>
            <a:ext cx="1431430" cy="1429345"/>
            <a:chOff x="5122952" y="2727966"/>
            <a:chExt cx="1614735" cy="1612383"/>
          </a:xfrm>
        </p:grpSpPr>
        <p:sp>
          <p:nvSpPr>
            <p:cNvPr id="23" name="椭圆 22"/>
            <p:cNvSpPr/>
            <p:nvPr/>
          </p:nvSpPr>
          <p:spPr bwMode="auto">
            <a:xfrm>
              <a:off x="5122952" y="2727966"/>
              <a:ext cx="1614735" cy="1612383"/>
            </a:xfrm>
            <a:prstGeom prst="ellipse">
              <a:avLst/>
            </a:prstGeom>
            <a:solidFill>
              <a:schemeClr val="accent1"/>
            </a:solidFill>
            <a:ln w="101600">
              <a:solidFill>
                <a:schemeClr val="bg1">
                  <a:lumMod val="9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de-DE">
                <a:cs typeface="+mn-ea"/>
                <a:sym typeface="+mn-lt"/>
              </a:endParaRPr>
            </a:p>
          </p:txBody>
        </p:sp>
        <p:sp>
          <p:nvSpPr>
            <p:cNvPr id="24" name="任意多边形: 形状 23"/>
            <p:cNvSpPr/>
            <p:nvPr/>
          </p:nvSpPr>
          <p:spPr>
            <a:xfrm>
              <a:off x="5516129" y="3132870"/>
              <a:ext cx="820642" cy="753240"/>
            </a:xfrm>
            <a:custGeom>
              <a:avLst/>
              <a:gdLst>
                <a:gd name="connsiteX0" fmla="*/ 93434 w 608426"/>
                <a:gd name="connsiteY0" fmla="*/ 245427 h 558455"/>
                <a:gd name="connsiteX1" fmla="*/ 105418 w 608426"/>
                <a:gd name="connsiteY1" fmla="*/ 251565 h 558455"/>
                <a:gd name="connsiteX2" fmla="*/ 184086 w 608426"/>
                <a:gd name="connsiteY2" fmla="*/ 358669 h 558455"/>
                <a:gd name="connsiteX3" fmla="*/ 185315 w 608426"/>
                <a:gd name="connsiteY3" fmla="*/ 374167 h 558455"/>
                <a:gd name="connsiteX4" fmla="*/ 172101 w 608426"/>
                <a:gd name="connsiteY4" fmla="*/ 382300 h 558455"/>
                <a:gd name="connsiteX5" fmla="*/ 139835 w 608426"/>
                <a:gd name="connsiteY5" fmla="*/ 382300 h 558455"/>
                <a:gd name="connsiteX6" fmla="*/ 139835 w 608426"/>
                <a:gd name="connsiteY6" fmla="*/ 543571 h 558455"/>
                <a:gd name="connsiteX7" fmla="*/ 124931 w 608426"/>
                <a:gd name="connsiteY7" fmla="*/ 558455 h 558455"/>
                <a:gd name="connsiteX8" fmla="*/ 61936 w 608426"/>
                <a:gd name="connsiteY8" fmla="*/ 558455 h 558455"/>
                <a:gd name="connsiteX9" fmla="*/ 47186 w 608426"/>
                <a:gd name="connsiteY9" fmla="*/ 543571 h 558455"/>
                <a:gd name="connsiteX10" fmla="*/ 47186 w 608426"/>
                <a:gd name="connsiteY10" fmla="*/ 382300 h 558455"/>
                <a:gd name="connsiteX11" fmla="*/ 14766 w 608426"/>
                <a:gd name="connsiteY11" fmla="*/ 382300 h 558455"/>
                <a:gd name="connsiteX12" fmla="*/ 1552 w 608426"/>
                <a:gd name="connsiteY12" fmla="*/ 374167 h 558455"/>
                <a:gd name="connsiteX13" fmla="*/ 2935 w 608426"/>
                <a:gd name="connsiteY13" fmla="*/ 358669 h 558455"/>
                <a:gd name="connsiteX14" fmla="*/ 81603 w 608426"/>
                <a:gd name="connsiteY14" fmla="*/ 251565 h 558455"/>
                <a:gd name="connsiteX15" fmla="*/ 93434 w 608426"/>
                <a:gd name="connsiteY15" fmla="*/ 245427 h 558455"/>
                <a:gd name="connsiteX16" fmla="*/ 259204 w 608426"/>
                <a:gd name="connsiteY16" fmla="*/ 157855 h 558455"/>
                <a:gd name="connsiteX17" fmla="*/ 271035 w 608426"/>
                <a:gd name="connsiteY17" fmla="*/ 163839 h 558455"/>
                <a:gd name="connsiteX18" fmla="*/ 349703 w 608426"/>
                <a:gd name="connsiteY18" fmla="*/ 271085 h 558455"/>
                <a:gd name="connsiteX19" fmla="*/ 351086 w 608426"/>
                <a:gd name="connsiteY19" fmla="*/ 286581 h 558455"/>
                <a:gd name="connsiteX20" fmla="*/ 337872 w 608426"/>
                <a:gd name="connsiteY20" fmla="*/ 294559 h 558455"/>
                <a:gd name="connsiteX21" fmla="*/ 305452 w 608426"/>
                <a:gd name="connsiteY21" fmla="*/ 294559 h 558455"/>
                <a:gd name="connsiteX22" fmla="*/ 305452 w 608426"/>
                <a:gd name="connsiteY22" fmla="*/ 543572 h 558455"/>
                <a:gd name="connsiteX23" fmla="*/ 290702 w 608426"/>
                <a:gd name="connsiteY23" fmla="*/ 558455 h 558455"/>
                <a:gd name="connsiteX24" fmla="*/ 227707 w 608426"/>
                <a:gd name="connsiteY24" fmla="*/ 558455 h 558455"/>
                <a:gd name="connsiteX25" fmla="*/ 212803 w 608426"/>
                <a:gd name="connsiteY25" fmla="*/ 543572 h 558455"/>
                <a:gd name="connsiteX26" fmla="*/ 212803 w 608426"/>
                <a:gd name="connsiteY26" fmla="*/ 294559 h 558455"/>
                <a:gd name="connsiteX27" fmla="*/ 180537 w 608426"/>
                <a:gd name="connsiteY27" fmla="*/ 294559 h 558455"/>
                <a:gd name="connsiteX28" fmla="*/ 167323 w 608426"/>
                <a:gd name="connsiteY28" fmla="*/ 286581 h 558455"/>
                <a:gd name="connsiteX29" fmla="*/ 168552 w 608426"/>
                <a:gd name="connsiteY29" fmla="*/ 271085 h 558455"/>
                <a:gd name="connsiteX30" fmla="*/ 247220 w 608426"/>
                <a:gd name="connsiteY30" fmla="*/ 163839 h 558455"/>
                <a:gd name="connsiteX31" fmla="*/ 259204 w 608426"/>
                <a:gd name="connsiteY31" fmla="*/ 157855 h 558455"/>
                <a:gd name="connsiteX32" fmla="*/ 446012 w 608426"/>
                <a:gd name="connsiteY32" fmla="*/ 156011 h 558455"/>
                <a:gd name="connsiteX33" fmla="*/ 451390 w 608426"/>
                <a:gd name="connsiteY33" fmla="*/ 159693 h 558455"/>
                <a:gd name="connsiteX34" fmla="*/ 490572 w 608426"/>
                <a:gd name="connsiteY34" fmla="*/ 267094 h 558455"/>
                <a:gd name="connsiteX35" fmla="*/ 503787 w 608426"/>
                <a:gd name="connsiteY35" fmla="*/ 267094 h 558455"/>
                <a:gd name="connsiteX36" fmla="*/ 542969 w 608426"/>
                <a:gd name="connsiteY36" fmla="*/ 159693 h 558455"/>
                <a:gd name="connsiteX37" fmla="*/ 550191 w 608426"/>
                <a:gd name="connsiteY37" fmla="*/ 156165 h 558455"/>
                <a:gd name="connsiteX38" fmla="*/ 568783 w 608426"/>
                <a:gd name="connsiteY38" fmla="*/ 161841 h 558455"/>
                <a:gd name="connsiteX39" fmla="*/ 568937 w 608426"/>
                <a:gd name="connsiteY39" fmla="*/ 161995 h 558455"/>
                <a:gd name="connsiteX40" fmla="*/ 608426 w 608426"/>
                <a:gd name="connsiteY40" fmla="*/ 216462 h 558455"/>
                <a:gd name="connsiteX41" fmla="*/ 608426 w 608426"/>
                <a:gd name="connsiteY41" fmla="*/ 330306 h 558455"/>
                <a:gd name="connsiteX42" fmla="*/ 607504 w 608426"/>
                <a:gd name="connsiteY42" fmla="*/ 333375 h 558455"/>
                <a:gd name="connsiteX43" fmla="*/ 566632 w 608426"/>
                <a:gd name="connsiteY43" fmla="*/ 395514 h 558455"/>
                <a:gd name="connsiteX44" fmla="*/ 566632 w 608426"/>
                <a:gd name="connsiteY44" fmla="*/ 552625 h 558455"/>
                <a:gd name="connsiteX45" fmla="*/ 560793 w 608426"/>
                <a:gd name="connsiteY45" fmla="*/ 558455 h 558455"/>
                <a:gd name="connsiteX46" fmla="*/ 433566 w 608426"/>
                <a:gd name="connsiteY46" fmla="*/ 558455 h 558455"/>
                <a:gd name="connsiteX47" fmla="*/ 427727 w 608426"/>
                <a:gd name="connsiteY47" fmla="*/ 552625 h 558455"/>
                <a:gd name="connsiteX48" fmla="*/ 427727 w 608426"/>
                <a:gd name="connsiteY48" fmla="*/ 395514 h 558455"/>
                <a:gd name="connsiteX49" fmla="*/ 386855 w 608426"/>
                <a:gd name="connsiteY49" fmla="*/ 333375 h 558455"/>
                <a:gd name="connsiteX50" fmla="*/ 385933 w 608426"/>
                <a:gd name="connsiteY50" fmla="*/ 330306 h 558455"/>
                <a:gd name="connsiteX51" fmla="*/ 385933 w 608426"/>
                <a:gd name="connsiteY51" fmla="*/ 216769 h 558455"/>
                <a:gd name="connsiteX52" fmla="*/ 425730 w 608426"/>
                <a:gd name="connsiteY52" fmla="*/ 161841 h 558455"/>
                <a:gd name="connsiteX53" fmla="*/ 446012 w 608426"/>
                <a:gd name="connsiteY53" fmla="*/ 156011 h 558455"/>
                <a:gd name="connsiteX54" fmla="*/ 487387 w 608426"/>
                <a:gd name="connsiteY54" fmla="*/ 148470 h 558455"/>
                <a:gd name="connsiteX55" fmla="*/ 507184 w 608426"/>
                <a:gd name="connsiteY55" fmla="*/ 148470 h 558455"/>
                <a:gd name="connsiteX56" fmla="*/ 514244 w 608426"/>
                <a:gd name="connsiteY56" fmla="*/ 151386 h 558455"/>
                <a:gd name="connsiteX57" fmla="*/ 515472 w 608426"/>
                <a:gd name="connsiteY57" fmla="*/ 162281 h 558455"/>
                <a:gd name="connsiteX58" fmla="*/ 504882 w 608426"/>
                <a:gd name="connsiteY58" fmla="*/ 178239 h 558455"/>
                <a:gd name="connsiteX59" fmla="*/ 509793 w 608426"/>
                <a:gd name="connsiteY59" fmla="*/ 220131 h 558455"/>
                <a:gd name="connsiteX60" fmla="*/ 499971 w 608426"/>
                <a:gd name="connsiteY60" fmla="*/ 246064 h 558455"/>
                <a:gd name="connsiteX61" fmla="*/ 494446 w 608426"/>
                <a:gd name="connsiteY61" fmla="*/ 246064 h 558455"/>
                <a:gd name="connsiteX62" fmla="*/ 484624 w 608426"/>
                <a:gd name="connsiteY62" fmla="*/ 220131 h 558455"/>
                <a:gd name="connsiteX63" fmla="*/ 489689 w 608426"/>
                <a:gd name="connsiteY63" fmla="*/ 178239 h 558455"/>
                <a:gd name="connsiteX64" fmla="*/ 478946 w 608426"/>
                <a:gd name="connsiteY64" fmla="*/ 162281 h 558455"/>
                <a:gd name="connsiteX65" fmla="*/ 480173 w 608426"/>
                <a:gd name="connsiteY65" fmla="*/ 151386 h 558455"/>
                <a:gd name="connsiteX66" fmla="*/ 487387 w 608426"/>
                <a:gd name="connsiteY66" fmla="*/ 148470 h 558455"/>
                <a:gd name="connsiteX67" fmla="*/ 497215 w 608426"/>
                <a:gd name="connsiteY67" fmla="*/ 0 h 558455"/>
                <a:gd name="connsiteX68" fmla="*/ 562488 w 608426"/>
                <a:gd name="connsiteY68" fmla="*/ 65203 h 558455"/>
                <a:gd name="connsiteX69" fmla="*/ 497215 w 608426"/>
                <a:gd name="connsiteY69" fmla="*/ 130406 h 558455"/>
                <a:gd name="connsiteX70" fmla="*/ 431942 w 608426"/>
                <a:gd name="connsiteY70" fmla="*/ 65203 h 558455"/>
                <a:gd name="connsiteX71" fmla="*/ 497215 w 608426"/>
                <a:gd name="connsiteY71" fmla="*/ 0 h 558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608426" h="558455">
                  <a:moveTo>
                    <a:pt x="93434" y="245427"/>
                  </a:moveTo>
                  <a:cubicBezTo>
                    <a:pt x="98197" y="245427"/>
                    <a:pt x="102653" y="247729"/>
                    <a:pt x="105418" y="251565"/>
                  </a:cubicBezTo>
                  <a:lnTo>
                    <a:pt x="184086" y="358669"/>
                  </a:lnTo>
                  <a:cubicBezTo>
                    <a:pt x="187312" y="363273"/>
                    <a:pt x="187927" y="369257"/>
                    <a:pt x="185315" y="374167"/>
                  </a:cubicBezTo>
                  <a:cubicBezTo>
                    <a:pt x="182857" y="379078"/>
                    <a:pt x="177786" y="382300"/>
                    <a:pt x="172101" y="382300"/>
                  </a:cubicBezTo>
                  <a:lnTo>
                    <a:pt x="139835" y="382300"/>
                  </a:lnTo>
                  <a:lnTo>
                    <a:pt x="139835" y="543571"/>
                  </a:lnTo>
                  <a:cubicBezTo>
                    <a:pt x="139835" y="551703"/>
                    <a:pt x="133228" y="558455"/>
                    <a:pt x="124931" y="558455"/>
                  </a:cubicBezTo>
                  <a:lnTo>
                    <a:pt x="61936" y="558455"/>
                  </a:lnTo>
                  <a:cubicBezTo>
                    <a:pt x="53793" y="558455"/>
                    <a:pt x="47186" y="551703"/>
                    <a:pt x="47186" y="543571"/>
                  </a:cubicBezTo>
                  <a:lnTo>
                    <a:pt x="47186" y="382300"/>
                  </a:lnTo>
                  <a:lnTo>
                    <a:pt x="14766" y="382300"/>
                  </a:lnTo>
                  <a:cubicBezTo>
                    <a:pt x="9235" y="382300"/>
                    <a:pt x="4164" y="379078"/>
                    <a:pt x="1552" y="374167"/>
                  </a:cubicBezTo>
                  <a:cubicBezTo>
                    <a:pt x="-906" y="369257"/>
                    <a:pt x="-445" y="363273"/>
                    <a:pt x="2935" y="358669"/>
                  </a:cubicBezTo>
                  <a:lnTo>
                    <a:pt x="81603" y="251565"/>
                  </a:lnTo>
                  <a:cubicBezTo>
                    <a:pt x="84368" y="247729"/>
                    <a:pt x="88824" y="245427"/>
                    <a:pt x="93434" y="245427"/>
                  </a:cubicBezTo>
                  <a:close/>
                  <a:moveTo>
                    <a:pt x="259204" y="157855"/>
                  </a:moveTo>
                  <a:cubicBezTo>
                    <a:pt x="263814" y="157855"/>
                    <a:pt x="268270" y="160156"/>
                    <a:pt x="271035" y="163839"/>
                  </a:cubicBezTo>
                  <a:lnTo>
                    <a:pt x="349703" y="271085"/>
                  </a:lnTo>
                  <a:cubicBezTo>
                    <a:pt x="353083" y="275534"/>
                    <a:pt x="353544" y="281518"/>
                    <a:pt x="351086" y="286581"/>
                  </a:cubicBezTo>
                  <a:cubicBezTo>
                    <a:pt x="348474" y="291491"/>
                    <a:pt x="343403" y="294559"/>
                    <a:pt x="337872" y="294559"/>
                  </a:cubicBezTo>
                  <a:lnTo>
                    <a:pt x="305452" y="294559"/>
                  </a:lnTo>
                  <a:lnTo>
                    <a:pt x="305452" y="543572"/>
                  </a:lnTo>
                  <a:cubicBezTo>
                    <a:pt x="305452" y="551704"/>
                    <a:pt x="298845" y="558455"/>
                    <a:pt x="290702" y="558455"/>
                  </a:cubicBezTo>
                  <a:lnTo>
                    <a:pt x="227707" y="558455"/>
                  </a:lnTo>
                  <a:cubicBezTo>
                    <a:pt x="219410" y="558455"/>
                    <a:pt x="212803" y="551704"/>
                    <a:pt x="212803" y="543572"/>
                  </a:cubicBezTo>
                  <a:lnTo>
                    <a:pt x="212803" y="294559"/>
                  </a:lnTo>
                  <a:lnTo>
                    <a:pt x="180537" y="294559"/>
                  </a:lnTo>
                  <a:cubicBezTo>
                    <a:pt x="174852" y="294559"/>
                    <a:pt x="169781" y="291491"/>
                    <a:pt x="167323" y="286581"/>
                  </a:cubicBezTo>
                  <a:cubicBezTo>
                    <a:pt x="164711" y="281518"/>
                    <a:pt x="165326" y="275534"/>
                    <a:pt x="168552" y="271085"/>
                  </a:cubicBezTo>
                  <a:lnTo>
                    <a:pt x="247220" y="163839"/>
                  </a:lnTo>
                  <a:cubicBezTo>
                    <a:pt x="249985" y="160156"/>
                    <a:pt x="254441" y="157855"/>
                    <a:pt x="259204" y="157855"/>
                  </a:cubicBezTo>
                  <a:close/>
                  <a:moveTo>
                    <a:pt x="446012" y="156011"/>
                  </a:moveTo>
                  <a:cubicBezTo>
                    <a:pt x="448317" y="156011"/>
                    <a:pt x="450468" y="157392"/>
                    <a:pt x="451390" y="159693"/>
                  </a:cubicBezTo>
                  <a:lnTo>
                    <a:pt x="490572" y="267094"/>
                  </a:lnTo>
                  <a:cubicBezTo>
                    <a:pt x="492877" y="273231"/>
                    <a:pt x="501636" y="273231"/>
                    <a:pt x="503787" y="267094"/>
                  </a:cubicBezTo>
                  <a:lnTo>
                    <a:pt x="542969" y="159693"/>
                  </a:lnTo>
                  <a:cubicBezTo>
                    <a:pt x="544044" y="156778"/>
                    <a:pt x="547271" y="155244"/>
                    <a:pt x="550191" y="156165"/>
                  </a:cubicBezTo>
                  <a:lnTo>
                    <a:pt x="568783" y="161841"/>
                  </a:lnTo>
                  <a:lnTo>
                    <a:pt x="568937" y="161995"/>
                  </a:lnTo>
                  <a:cubicBezTo>
                    <a:pt x="592446" y="169666"/>
                    <a:pt x="608426" y="191607"/>
                    <a:pt x="608426" y="216462"/>
                  </a:cubicBezTo>
                  <a:lnTo>
                    <a:pt x="608426" y="330306"/>
                  </a:lnTo>
                  <a:cubicBezTo>
                    <a:pt x="608426" y="331380"/>
                    <a:pt x="608119" y="332454"/>
                    <a:pt x="607504" y="333375"/>
                  </a:cubicBezTo>
                  <a:lnTo>
                    <a:pt x="566632" y="395514"/>
                  </a:lnTo>
                  <a:lnTo>
                    <a:pt x="566632" y="552625"/>
                  </a:lnTo>
                  <a:cubicBezTo>
                    <a:pt x="566632" y="555847"/>
                    <a:pt x="564020" y="558455"/>
                    <a:pt x="560793" y="558455"/>
                  </a:cubicBezTo>
                  <a:lnTo>
                    <a:pt x="433566" y="558455"/>
                  </a:lnTo>
                  <a:cubicBezTo>
                    <a:pt x="430339" y="558455"/>
                    <a:pt x="427727" y="555847"/>
                    <a:pt x="427727" y="552625"/>
                  </a:cubicBezTo>
                  <a:lnTo>
                    <a:pt x="427727" y="395514"/>
                  </a:lnTo>
                  <a:lnTo>
                    <a:pt x="386855" y="333375"/>
                  </a:lnTo>
                  <a:cubicBezTo>
                    <a:pt x="386240" y="332454"/>
                    <a:pt x="385933" y="331380"/>
                    <a:pt x="385933" y="330306"/>
                  </a:cubicBezTo>
                  <a:lnTo>
                    <a:pt x="385933" y="216769"/>
                  </a:lnTo>
                  <a:cubicBezTo>
                    <a:pt x="385933" y="191760"/>
                    <a:pt x="401913" y="169820"/>
                    <a:pt x="425730" y="161841"/>
                  </a:cubicBezTo>
                  <a:cubicBezTo>
                    <a:pt x="425730" y="161841"/>
                    <a:pt x="445398" y="156011"/>
                    <a:pt x="446012" y="156011"/>
                  </a:cubicBezTo>
                  <a:close/>
                  <a:moveTo>
                    <a:pt x="487387" y="148470"/>
                  </a:moveTo>
                  <a:lnTo>
                    <a:pt x="507184" y="148470"/>
                  </a:lnTo>
                  <a:cubicBezTo>
                    <a:pt x="509793" y="148470"/>
                    <a:pt x="512402" y="149544"/>
                    <a:pt x="514244" y="151386"/>
                  </a:cubicBezTo>
                  <a:cubicBezTo>
                    <a:pt x="517007" y="154455"/>
                    <a:pt x="517467" y="158905"/>
                    <a:pt x="515472" y="162281"/>
                  </a:cubicBezTo>
                  <a:lnTo>
                    <a:pt x="504882" y="178239"/>
                  </a:lnTo>
                  <a:lnTo>
                    <a:pt x="509793" y="220131"/>
                  </a:lnTo>
                  <a:lnTo>
                    <a:pt x="499971" y="246064"/>
                  </a:lnTo>
                  <a:cubicBezTo>
                    <a:pt x="499050" y="248673"/>
                    <a:pt x="495367" y="248673"/>
                    <a:pt x="494446" y="246064"/>
                  </a:cubicBezTo>
                  <a:lnTo>
                    <a:pt x="484624" y="220131"/>
                  </a:lnTo>
                  <a:lnTo>
                    <a:pt x="489689" y="178239"/>
                  </a:lnTo>
                  <a:lnTo>
                    <a:pt x="478946" y="162281"/>
                  </a:lnTo>
                  <a:cubicBezTo>
                    <a:pt x="477104" y="158905"/>
                    <a:pt x="477411" y="154455"/>
                    <a:pt x="480173" y="151386"/>
                  </a:cubicBezTo>
                  <a:cubicBezTo>
                    <a:pt x="482015" y="149544"/>
                    <a:pt x="484624" y="148470"/>
                    <a:pt x="487387" y="148470"/>
                  </a:cubicBezTo>
                  <a:close/>
                  <a:moveTo>
                    <a:pt x="497215" y="0"/>
                  </a:moveTo>
                  <a:cubicBezTo>
                    <a:pt x="533264" y="0"/>
                    <a:pt x="562488" y="29192"/>
                    <a:pt x="562488" y="65203"/>
                  </a:cubicBezTo>
                  <a:cubicBezTo>
                    <a:pt x="562488" y="101214"/>
                    <a:pt x="533264" y="130406"/>
                    <a:pt x="497215" y="130406"/>
                  </a:cubicBezTo>
                  <a:cubicBezTo>
                    <a:pt x="461166" y="130406"/>
                    <a:pt x="431942" y="101214"/>
                    <a:pt x="431942" y="65203"/>
                  </a:cubicBezTo>
                  <a:cubicBezTo>
                    <a:pt x="431942" y="29192"/>
                    <a:pt x="461166" y="0"/>
                    <a:pt x="49721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buNone/>
              </a:pPr>
              <a:endParaRPr sz="2999">
                <a:solidFill>
                  <a:schemeClr val="dk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7" name="任意多边形: 形状 16"/>
          <p:cNvSpPr/>
          <p:nvPr/>
        </p:nvSpPr>
        <p:spPr bwMode="auto">
          <a:xfrm>
            <a:off x="7296139" y="3303439"/>
            <a:ext cx="575351" cy="612874"/>
          </a:xfrm>
          <a:custGeom>
            <a:avLst/>
            <a:gdLst>
              <a:gd name="T0" fmla="*/ 0 w 351"/>
              <a:gd name="T1" fmla="*/ 133 h 375"/>
              <a:gd name="T2" fmla="*/ 279 w 351"/>
              <a:gd name="T3" fmla="*/ 375 h 375"/>
              <a:gd name="T4" fmla="*/ 351 w 351"/>
              <a:gd name="T5" fmla="*/ 0 h 375"/>
              <a:gd name="T6" fmla="*/ 0 w 351"/>
              <a:gd name="T7" fmla="*/ 133 h 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1" h="375">
                <a:moveTo>
                  <a:pt x="0" y="133"/>
                </a:moveTo>
                <a:cubicBezTo>
                  <a:pt x="43" y="256"/>
                  <a:pt x="149" y="349"/>
                  <a:pt x="279" y="375"/>
                </a:cubicBezTo>
                <a:cubicBezTo>
                  <a:pt x="351" y="0"/>
                  <a:pt x="351" y="0"/>
                  <a:pt x="351" y="0"/>
                </a:cubicBezTo>
                <a:lnTo>
                  <a:pt x="0" y="13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de-DE">
              <a:cs typeface="+mn-ea"/>
              <a:sym typeface="+mn-lt"/>
            </a:endParaRPr>
          </a:p>
        </p:txBody>
      </p:sp>
      <p:sp>
        <p:nvSpPr>
          <p:cNvPr id="18" name="任意多边形: 形状 17"/>
          <p:cNvSpPr/>
          <p:nvPr/>
        </p:nvSpPr>
        <p:spPr bwMode="auto">
          <a:xfrm>
            <a:off x="7396200" y="2692649"/>
            <a:ext cx="1081215" cy="476680"/>
          </a:xfrm>
          <a:custGeom>
            <a:avLst/>
            <a:gdLst>
              <a:gd name="T0" fmla="*/ 19 w 660"/>
              <a:gd name="T1" fmla="*/ 150 h 291"/>
              <a:gd name="T2" fmla="*/ 290 w 660"/>
              <a:gd name="T3" fmla="*/ 25 h 291"/>
              <a:gd name="T4" fmla="*/ 510 w 660"/>
              <a:gd name="T5" fmla="*/ 101 h 291"/>
              <a:gd name="T6" fmla="*/ 635 w 660"/>
              <a:gd name="T7" fmla="*/ 291 h 291"/>
              <a:gd name="T8" fmla="*/ 660 w 660"/>
              <a:gd name="T9" fmla="*/ 284 h 291"/>
              <a:gd name="T10" fmla="*/ 525 w 660"/>
              <a:gd name="T11" fmla="*/ 81 h 291"/>
              <a:gd name="T12" fmla="*/ 290 w 660"/>
              <a:gd name="T13" fmla="*/ 0 h 291"/>
              <a:gd name="T14" fmla="*/ 0 w 660"/>
              <a:gd name="T15" fmla="*/ 134 h 291"/>
              <a:gd name="T16" fmla="*/ 19 w 660"/>
              <a:gd name="T17" fmla="*/ 150 h 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0" h="291">
                <a:moveTo>
                  <a:pt x="19" y="150"/>
                </a:moveTo>
                <a:cubicBezTo>
                  <a:pt x="84" y="74"/>
                  <a:pt x="182" y="25"/>
                  <a:pt x="290" y="25"/>
                </a:cubicBezTo>
                <a:cubicBezTo>
                  <a:pt x="373" y="25"/>
                  <a:pt x="449" y="53"/>
                  <a:pt x="510" y="101"/>
                </a:cubicBezTo>
                <a:cubicBezTo>
                  <a:pt x="570" y="148"/>
                  <a:pt x="615" y="214"/>
                  <a:pt x="635" y="291"/>
                </a:cubicBezTo>
                <a:cubicBezTo>
                  <a:pt x="660" y="284"/>
                  <a:pt x="660" y="284"/>
                  <a:pt x="660" y="284"/>
                </a:cubicBezTo>
                <a:cubicBezTo>
                  <a:pt x="638" y="202"/>
                  <a:pt x="590" y="131"/>
                  <a:pt x="525" y="81"/>
                </a:cubicBezTo>
                <a:cubicBezTo>
                  <a:pt x="460" y="30"/>
                  <a:pt x="379" y="0"/>
                  <a:pt x="290" y="0"/>
                </a:cubicBezTo>
                <a:cubicBezTo>
                  <a:pt x="174" y="0"/>
                  <a:pt x="70" y="52"/>
                  <a:pt x="0" y="134"/>
                </a:cubicBezTo>
                <a:lnTo>
                  <a:pt x="19" y="1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de-DE">
              <a:cs typeface="+mn-ea"/>
              <a:sym typeface="+mn-lt"/>
            </a:endParaRPr>
          </a:p>
        </p:txBody>
      </p:sp>
      <p:sp>
        <p:nvSpPr>
          <p:cNvPr id="19" name="椭圆 18"/>
          <p:cNvSpPr/>
          <p:nvPr/>
        </p:nvSpPr>
        <p:spPr bwMode="auto">
          <a:xfrm>
            <a:off x="7481669" y="2928211"/>
            <a:ext cx="781032" cy="780338"/>
          </a:xfrm>
          <a:prstGeom prst="ellipse">
            <a:avLst/>
          </a:prstGeom>
          <a:solidFill>
            <a:schemeClr val="accent2"/>
          </a:solidFill>
          <a:ln w="76200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de-DE">
              <a:cs typeface="+mn-ea"/>
              <a:sym typeface="+mn-lt"/>
            </a:endParaRPr>
          </a:p>
        </p:txBody>
      </p:sp>
      <p:sp>
        <p:nvSpPr>
          <p:cNvPr id="20" name="任意多边形: 形状 19"/>
          <p:cNvSpPr/>
          <p:nvPr/>
        </p:nvSpPr>
        <p:spPr>
          <a:xfrm>
            <a:off x="7666027" y="3112293"/>
            <a:ext cx="412314" cy="412171"/>
          </a:xfrm>
          <a:custGeom>
            <a:avLst/>
            <a:gdLst>
              <a:gd name="connsiteX0" fmla="*/ 0 w 606933"/>
              <a:gd name="connsiteY0" fmla="*/ 362213 h 606722"/>
              <a:gd name="connsiteX1" fmla="*/ 88983 w 606933"/>
              <a:gd name="connsiteY1" fmla="*/ 362213 h 606722"/>
              <a:gd name="connsiteX2" fmla="*/ 88983 w 606933"/>
              <a:gd name="connsiteY2" fmla="*/ 364880 h 606722"/>
              <a:gd name="connsiteX3" fmla="*/ 88983 w 606933"/>
              <a:gd name="connsiteY3" fmla="*/ 398210 h 606722"/>
              <a:gd name="connsiteX4" fmla="*/ 88983 w 606933"/>
              <a:gd name="connsiteY4" fmla="*/ 560238 h 606722"/>
              <a:gd name="connsiteX5" fmla="*/ 88983 w 606933"/>
              <a:gd name="connsiteY5" fmla="*/ 570637 h 606722"/>
              <a:gd name="connsiteX6" fmla="*/ 88983 w 606933"/>
              <a:gd name="connsiteY6" fmla="*/ 606722 h 606722"/>
              <a:gd name="connsiteX7" fmla="*/ 0 w 606933"/>
              <a:gd name="connsiteY7" fmla="*/ 606722 h 606722"/>
              <a:gd name="connsiteX8" fmla="*/ 276890 w 606933"/>
              <a:gd name="connsiteY8" fmla="*/ 335751 h 606722"/>
              <a:gd name="connsiteX9" fmla="*/ 443069 w 606933"/>
              <a:gd name="connsiteY9" fmla="*/ 377345 h 606722"/>
              <a:gd name="connsiteX10" fmla="*/ 443069 w 606933"/>
              <a:gd name="connsiteY10" fmla="*/ 423559 h 606722"/>
              <a:gd name="connsiteX11" fmla="*/ 442802 w 606933"/>
              <a:gd name="connsiteY11" fmla="*/ 423648 h 606722"/>
              <a:gd name="connsiteX12" fmla="*/ 323976 w 606933"/>
              <a:gd name="connsiteY12" fmla="*/ 394764 h 606722"/>
              <a:gd name="connsiteX13" fmla="*/ 315342 w 606933"/>
              <a:gd name="connsiteY13" fmla="*/ 429781 h 606722"/>
              <a:gd name="connsiteX14" fmla="*/ 443336 w 606933"/>
              <a:gd name="connsiteY14" fmla="*/ 460887 h 606722"/>
              <a:gd name="connsiteX15" fmla="*/ 593493 w 606933"/>
              <a:gd name="connsiteY15" fmla="*/ 419649 h 606722"/>
              <a:gd name="connsiteX16" fmla="*/ 606933 w 606933"/>
              <a:gd name="connsiteY16" fmla="*/ 470663 h 606722"/>
              <a:gd name="connsiteX17" fmla="*/ 382810 w 606933"/>
              <a:gd name="connsiteY17" fmla="*/ 594021 h 606722"/>
              <a:gd name="connsiteX18" fmla="*/ 212804 w 606933"/>
              <a:gd name="connsiteY18" fmla="*/ 546384 h 606722"/>
              <a:gd name="connsiteX19" fmla="*/ 125042 w 606933"/>
              <a:gd name="connsiteY19" fmla="*/ 556249 h 606722"/>
              <a:gd name="connsiteX20" fmla="*/ 125042 w 606933"/>
              <a:gd name="connsiteY20" fmla="*/ 519900 h 606722"/>
              <a:gd name="connsiteX21" fmla="*/ 125042 w 606933"/>
              <a:gd name="connsiteY21" fmla="*/ 395742 h 606722"/>
              <a:gd name="connsiteX22" fmla="*/ 125042 w 606933"/>
              <a:gd name="connsiteY22" fmla="*/ 362236 h 606722"/>
              <a:gd name="connsiteX23" fmla="*/ 125042 w 606933"/>
              <a:gd name="connsiteY23" fmla="*/ 359303 h 606722"/>
              <a:gd name="connsiteX24" fmla="*/ 382041 w 606933"/>
              <a:gd name="connsiteY24" fmla="*/ 177119 h 606722"/>
              <a:gd name="connsiteX25" fmla="*/ 399471 w 606933"/>
              <a:gd name="connsiteY25" fmla="*/ 197750 h 606722"/>
              <a:gd name="connsiteX26" fmla="*/ 382041 w 606933"/>
              <a:gd name="connsiteY26" fmla="*/ 218470 h 606722"/>
              <a:gd name="connsiteX27" fmla="*/ 345841 w 606933"/>
              <a:gd name="connsiteY27" fmla="*/ 95828 h 606722"/>
              <a:gd name="connsiteX28" fmla="*/ 345841 w 606933"/>
              <a:gd name="connsiteY28" fmla="*/ 137109 h 606722"/>
              <a:gd name="connsiteX29" fmla="*/ 328341 w 606933"/>
              <a:gd name="connsiteY29" fmla="*/ 116513 h 606722"/>
              <a:gd name="connsiteX30" fmla="*/ 345841 w 606933"/>
              <a:gd name="connsiteY30" fmla="*/ 95828 h 606722"/>
              <a:gd name="connsiteX31" fmla="*/ 345877 w 606933"/>
              <a:gd name="connsiteY31" fmla="*/ 41411 h 606722"/>
              <a:gd name="connsiteX32" fmla="*/ 345877 w 606933"/>
              <a:gd name="connsiteY32" fmla="*/ 59184 h 606722"/>
              <a:gd name="connsiteX33" fmla="*/ 315978 w 606933"/>
              <a:gd name="connsiteY33" fmla="*/ 70115 h 606722"/>
              <a:gd name="connsiteX34" fmla="*/ 292308 w 606933"/>
              <a:gd name="connsiteY34" fmla="*/ 116502 h 606722"/>
              <a:gd name="connsiteX35" fmla="*/ 315978 w 606933"/>
              <a:gd name="connsiteY35" fmla="*/ 162890 h 606722"/>
              <a:gd name="connsiteX36" fmla="*/ 345877 w 606933"/>
              <a:gd name="connsiteY36" fmla="*/ 173820 h 606722"/>
              <a:gd name="connsiteX37" fmla="*/ 345877 w 606933"/>
              <a:gd name="connsiteY37" fmla="*/ 218431 h 606722"/>
              <a:gd name="connsiteX38" fmla="*/ 328347 w 606933"/>
              <a:gd name="connsiteY38" fmla="*/ 197725 h 606722"/>
              <a:gd name="connsiteX39" fmla="*/ 292308 w 606933"/>
              <a:gd name="connsiteY39" fmla="*/ 197725 h 606722"/>
              <a:gd name="connsiteX40" fmla="*/ 315978 w 606933"/>
              <a:gd name="connsiteY40" fmla="*/ 244113 h 606722"/>
              <a:gd name="connsiteX41" fmla="*/ 345877 w 606933"/>
              <a:gd name="connsiteY41" fmla="*/ 255043 h 606722"/>
              <a:gd name="connsiteX42" fmla="*/ 345877 w 606933"/>
              <a:gd name="connsiteY42" fmla="*/ 272816 h 606722"/>
              <a:gd name="connsiteX43" fmla="*/ 382004 w 606933"/>
              <a:gd name="connsiteY43" fmla="*/ 272816 h 606722"/>
              <a:gd name="connsiteX44" fmla="*/ 382004 w 606933"/>
              <a:gd name="connsiteY44" fmla="*/ 255043 h 606722"/>
              <a:gd name="connsiteX45" fmla="*/ 411814 w 606933"/>
              <a:gd name="connsiteY45" fmla="*/ 244113 h 606722"/>
              <a:gd name="connsiteX46" fmla="*/ 435573 w 606933"/>
              <a:gd name="connsiteY46" fmla="*/ 197725 h 606722"/>
              <a:gd name="connsiteX47" fmla="*/ 411814 w 606933"/>
              <a:gd name="connsiteY47" fmla="*/ 151338 h 606722"/>
              <a:gd name="connsiteX48" fmla="*/ 382004 w 606933"/>
              <a:gd name="connsiteY48" fmla="*/ 140407 h 606722"/>
              <a:gd name="connsiteX49" fmla="*/ 382004 w 606933"/>
              <a:gd name="connsiteY49" fmla="*/ 95797 h 606722"/>
              <a:gd name="connsiteX50" fmla="*/ 399446 w 606933"/>
              <a:gd name="connsiteY50" fmla="*/ 116502 h 606722"/>
              <a:gd name="connsiteX51" fmla="*/ 435573 w 606933"/>
              <a:gd name="connsiteY51" fmla="*/ 116502 h 606722"/>
              <a:gd name="connsiteX52" fmla="*/ 411814 w 606933"/>
              <a:gd name="connsiteY52" fmla="*/ 70115 h 606722"/>
              <a:gd name="connsiteX53" fmla="*/ 382004 w 606933"/>
              <a:gd name="connsiteY53" fmla="*/ 59184 h 606722"/>
              <a:gd name="connsiteX54" fmla="*/ 382004 w 606933"/>
              <a:gd name="connsiteY54" fmla="*/ 41411 h 606722"/>
              <a:gd name="connsiteX55" fmla="*/ 363941 w 606933"/>
              <a:gd name="connsiteY55" fmla="*/ 0 h 606722"/>
              <a:gd name="connsiteX56" fmla="*/ 521266 w 606933"/>
              <a:gd name="connsiteY56" fmla="*/ 157114 h 606722"/>
              <a:gd name="connsiteX57" fmla="*/ 363941 w 606933"/>
              <a:gd name="connsiteY57" fmla="*/ 314228 h 606722"/>
              <a:gd name="connsiteX58" fmla="*/ 206615 w 606933"/>
              <a:gd name="connsiteY58" fmla="*/ 157114 h 606722"/>
              <a:gd name="connsiteX59" fmla="*/ 363941 w 606933"/>
              <a:gd name="connsiteY59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606933" h="606722">
                <a:moveTo>
                  <a:pt x="0" y="362213"/>
                </a:moveTo>
                <a:lnTo>
                  <a:pt x="88983" y="362213"/>
                </a:lnTo>
                <a:lnTo>
                  <a:pt x="88983" y="364880"/>
                </a:lnTo>
                <a:lnTo>
                  <a:pt x="88983" y="398210"/>
                </a:lnTo>
                <a:lnTo>
                  <a:pt x="88983" y="560238"/>
                </a:lnTo>
                <a:lnTo>
                  <a:pt x="88983" y="570637"/>
                </a:lnTo>
                <a:lnTo>
                  <a:pt x="88983" y="606722"/>
                </a:lnTo>
                <a:lnTo>
                  <a:pt x="0" y="606722"/>
                </a:lnTo>
                <a:close/>
                <a:moveTo>
                  <a:pt x="276890" y="335751"/>
                </a:moveTo>
                <a:lnTo>
                  <a:pt x="443069" y="377345"/>
                </a:lnTo>
                <a:lnTo>
                  <a:pt x="443069" y="423559"/>
                </a:lnTo>
                <a:lnTo>
                  <a:pt x="442802" y="423648"/>
                </a:lnTo>
                <a:lnTo>
                  <a:pt x="323976" y="394764"/>
                </a:lnTo>
                <a:lnTo>
                  <a:pt x="315342" y="429781"/>
                </a:lnTo>
                <a:lnTo>
                  <a:pt x="443336" y="460887"/>
                </a:lnTo>
                <a:lnTo>
                  <a:pt x="593493" y="419649"/>
                </a:lnTo>
                <a:lnTo>
                  <a:pt x="606933" y="470663"/>
                </a:lnTo>
                <a:lnTo>
                  <a:pt x="382810" y="594021"/>
                </a:lnTo>
                <a:lnTo>
                  <a:pt x="212804" y="546384"/>
                </a:lnTo>
                <a:lnTo>
                  <a:pt x="125042" y="556249"/>
                </a:lnTo>
                <a:lnTo>
                  <a:pt x="125042" y="519900"/>
                </a:lnTo>
                <a:lnTo>
                  <a:pt x="125042" y="395742"/>
                </a:lnTo>
                <a:lnTo>
                  <a:pt x="125042" y="362236"/>
                </a:lnTo>
                <a:lnTo>
                  <a:pt x="125042" y="359303"/>
                </a:lnTo>
                <a:close/>
                <a:moveTo>
                  <a:pt x="382041" y="177119"/>
                </a:moveTo>
                <a:cubicBezTo>
                  <a:pt x="399471" y="181654"/>
                  <a:pt x="399471" y="192859"/>
                  <a:pt x="399471" y="197750"/>
                </a:cubicBezTo>
                <a:cubicBezTo>
                  <a:pt x="399471" y="202641"/>
                  <a:pt x="399471" y="213934"/>
                  <a:pt x="382041" y="218470"/>
                </a:cubicBezTo>
                <a:close/>
                <a:moveTo>
                  <a:pt x="345841" y="95828"/>
                </a:moveTo>
                <a:lnTo>
                  <a:pt x="345841" y="137109"/>
                </a:lnTo>
                <a:cubicBezTo>
                  <a:pt x="328341" y="132670"/>
                  <a:pt x="328341" y="121395"/>
                  <a:pt x="328341" y="116513"/>
                </a:cubicBezTo>
                <a:cubicBezTo>
                  <a:pt x="328341" y="111630"/>
                  <a:pt x="328341" y="100355"/>
                  <a:pt x="345841" y="95828"/>
                </a:cubicBezTo>
                <a:close/>
                <a:moveTo>
                  <a:pt x="345877" y="41411"/>
                </a:moveTo>
                <a:lnTo>
                  <a:pt x="345877" y="59184"/>
                </a:lnTo>
                <a:cubicBezTo>
                  <a:pt x="334220" y="60961"/>
                  <a:pt x="324253" y="64605"/>
                  <a:pt x="315978" y="70115"/>
                </a:cubicBezTo>
                <a:cubicBezTo>
                  <a:pt x="300494" y="80423"/>
                  <a:pt x="292308" y="96508"/>
                  <a:pt x="292308" y="116502"/>
                </a:cubicBezTo>
                <a:cubicBezTo>
                  <a:pt x="292308" y="136497"/>
                  <a:pt x="300494" y="152582"/>
                  <a:pt x="315978" y="162890"/>
                </a:cubicBezTo>
                <a:cubicBezTo>
                  <a:pt x="324253" y="168400"/>
                  <a:pt x="334220" y="172043"/>
                  <a:pt x="345877" y="173820"/>
                </a:cubicBezTo>
                <a:lnTo>
                  <a:pt x="345877" y="218431"/>
                </a:lnTo>
                <a:cubicBezTo>
                  <a:pt x="328347" y="213899"/>
                  <a:pt x="328347" y="202613"/>
                  <a:pt x="328347" y="197725"/>
                </a:cubicBezTo>
                <a:lnTo>
                  <a:pt x="292308" y="197725"/>
                </a:lnTo>
                <a:cubicBezTo>
                  <a:pt x="292308" y="217720"/>
                  <a:pt x="300494" y="233805"/>
                  <a:pt x="315978" y="244113"/>
                </a:cubicBezTo>
                <a:cubicBezTo>
                  <a:pt x="324253" y="249623"/>
                  <a:pt x="334220" y="253266"/>
                  <a:pt x="345877" y="255043"/>
                </a:cubicBezTo>
                <a:lnTo>
                  <a:pt x="345877" y="272816"/>
                </a:lnTo>
                <a:lnTo>
                  <a:pt x="382004" y="272816"/>
                </a:lnTo>
                <a:lnTo>
                  <a:pt x="382004" y="255043"/>
                </a:lnTo>
                <a:cubicBezTo>
                  <a:pt x="393573" y="253266"/>
                  <a:pt x="403628" y="249623"/>
                  <a:pt x="411814" y="244113"/>
                </a:cubicBezTo>
                <a:cubicBezTo>
                  <a:pt x="427387" y="233805"/>
                  <a:pt x="435573" y="217720"/>
                  <a:pt x="435573" y="197725"/>
                </a:cubicBezTo>
                <a:cubicBezTo>
                  <a:pt x="435573" y="177731"/>
                  <a:pt x="427387" y="161735"/>
                  <a:pt x="411814" y="151338"/>
                </a:cubicBezTo>
                <a:cubicBezTo>
                  <a:pt x="403628" y="145917"/>
                  <a:pt x="393573" y="142273"/>
                  <a:pt x="382004" y="140407"/>
                </a:cubicBezTo>
                <a:lnTo>
                  <a:pt x="382004" y="95797"/>
                </a:lnTo>
                <a:cubicBezTo>
                  <a:pt x="399446" y="100329"/>
                  <a:pt x="399446" y="111615"/>
                  <a:pt x="399446" y="116502"/>
                </a:cubicBezTo>
                <a:lnTo>
                  <a:pt x="435573" y="116502"/>
                </a:lnTo>
                <a:cubicBezTo>
                  <a:pt x="435573" y="96508"/>
                  <a:pt x="427387" y="80423"/>
                  <a:pt x="411814" y="70115"/>
                </a:cubicBezTo>
                <a:cubicBezTo>
                  <a:pt x="403628" y="64605"/>
                  <a:pt x="393573" y="60961"/>
                  <a:pt x="382004" y="59184"/>
                </a:cubicBezTo>
                <a:lnTo>
                  <a:pt x="382004" y="41411"/>
                </a:lnTo>
                <a:close/>
                <a:moveTo>
                  <a:pt x="363941" y="0"/>
                </a:moveTo>
                <a:cubicBezTo>
                  <a:pt x="450701" y="0"/>
                  <a:pt x="521266" y="70470"/>
                  <a:pt x="521266" y="157114"/>
                </a:cubicBezTo>
                <a:cubicBezTo>
                  <a:pt x="521266" y="243758"/>
                  <a:pt x="450701" y="314228"/>
                  <a:pt x="363941" y="314228"/>
                </a:cubicBezTo>
                <a:cubicBezTo>
                  <a:pt x="277180" y="314228"/>
                  <a:pt x="206615" y="243758"/>
                  <a:pt x="206615" y="157114"/>
                </a:cubicBezTo>
                <a:cubicBezTo>
                  <a:pt x="206615" y="70470"/>
                  <a:pt x="277180" y="0"/>
                  <a:pt x="3639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 anchor="ctr" anchorCtr="0">
            <a:normAutofit fontScale="8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l" rtl="0">
              <a:spcBef>
                <a:spcPts val="0"/>
              </a:spcBef>
              <a:buNone/>
            </a:pPr>
            <a:endParaRPr sz="2999">
              <a:solidFill>
                <a:schemeClr val="dk1"/>
              </a:solidFill>
              <a:cs typeface="+mn-ea"/>
              <a:sym typeface="+mn-lt"/>
            </a:endParaRPr>
          </a:p>
        </p:txBody>
      </p:sp>
      <p:sp>
        <p:nvSpPr>
          <p:cNvPr id="13" name="任意多边形: 形状 12"/>
          <p:cNvSpPr/>
          <p:nvPr/>
        </p:nvSpPr>
        <p:spPr bwMode="auto">
          <a:xfrm>
            <a:off x="3797608" y="2776522"/>
            <a:ext cx="657846" cy="802451"/>
          </a:xfrm>
          <a:custGeom>
            <a:avLst/>
            <a:gdLst>
              <a:gd name="T0" fmla="*/ 0 w 411"/>
              <a:gd name="T1" fmla="*/ 164 h 502"/>
              <a:gd name="T2" fmla="*/ 230 w 411"/>
              <a:gd name="T3" fmla="*/ 0 h 502"/>
              <a:gd name="T4" fmla="*/ 411 w 411"/>
              <a:gd name="T5" fmla="*/ 502 h 502"/>
              <a:gd name="T6" fmla="*/ 0 w 411"/>
              <a:gd name="T7" fmla="*/ 164 h 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1" h="502">
                <a:moveTo>
                  <a:pt x="0" y="164"/>
                </a:moveTo>
                <a:cubicBezTo>
                  <a:pt x="62" y="88"/>
                  <a:pt x="142" y="33"/>
                  <a:pt x="230" y="0"/>
                </a:cubicBezTo>
                <a:cubicBezTo>
                  <a:pt x="411" y="502"/>
                  <a:pt x="411" y="502"/>
                  <a:pt x="411" y="502"/>
                </a:cubicBezTo>
                <a:cubicBezTo>
                  <a:pt x="0" y="164"/>
                  <a:pt x="0" y="164"/>
                  <a:pt x="0" y="164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de-DE"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 bwMode="auto">
          <a:xfrm>
            <a:off x="3922583" y="3044405"/>
            <a:ext cx="871908" cy="871908"/>
          </a:xfrm>
          <a:prstGeom prst="ellipse">
            <a:avLst/>
          </a:prstGeom>
          <a:solidFill>
            <a:schemeClr val="accent2"/>
          </a:solidFill>
          <a:ln w="76200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de-DE">
              <a:cs typeface="+mn-ea"/>
              <a:sym typeface="+mn-lt"/>
            </a:endParaRPr>
          </a:p>
        </p:txBody>
      </p:sp>
      <p:sp>
        <p:nvSpPr>
          <p:cNvPr id="15" name="任意多边形: 形状 14"/>
          <p:cNvSpPr/>
          <p:nvPr/>
        </p:nvSpPr>
        <p:spPr bwMode="auto">
          <a:xfrm>
            <a:off x="3701884" y="2709312"/>
            <a:ext cx="572306" cy="429739"/>
          </a:xfrm>
          <a:custGeom>
            <a:avLst/>
            <a:gdLst>
              <a:gd name="T0" fmla="*/ 351 w 358"/>
              <a:gd name="T1" fmla="*/ 0 h 269"/>
              <a:gd name="T2" fmla="*/ 0 w 358"/>
              <a:gd name="T3" fmla="*/ 253 h 269"/>
              <a:gd name="T4" fmla="*/ 25 w 358"/>
              <a:gd name="T5" fmla="*/ 269 h 269"/>
              <a:gd name="T6" fmla="*/ 67 w 358"/>
              <a:gd name="T7" fmla="*/ 212 h 269"/>
              <a:gd name="T8" fmla="*/ 60 w 358"/>
              <a:gd name="T9" fmla="*/ 206 h 269"/>
              <a:gd name="T10" fmla="*/ 290 w 358"/>
              <a:gd name="T11" fmla="*/ 42 h 269"/>
              <a:gd name="T12" fmla="*/ 293 w 358"/>
              <a:gd name="T13" fmla="*/ 49 h 269"/>
              <a:gd name="T14" fmla="*/ 358 w 358"/>
              <a:gd name="T15" fmla="*/ 29 h 269"/>
              <a:gd name="T16" fmla="*/ 351 w 358"/>
              <a:gd name="T17" fmla="*/ 0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8" h="269">
                <a:moveTo>
                  <a:pt x="351" y="0"/>
                </a:moveTo>
                <a:cubicBezTo>
                  <a:pt x="209" y="34"/>
                  <a:pt x="81" y="122"/>
                  <a:pt x="0" y="253"/>
                </a:cubicBezTo>
                <a:cubicBezTo>
                  <a:pt x="25" y="269"/>
                  <a:pt x="25" y="269"/>
                  <a:pt x="25" y="269"/>
                </a:cubicBezTo>
                <a:cubicBezTo>
                  <a:pt x="38" y="249"/>
                  <a:pt x="52" y="230"/>
                  <a:pt x="67" y="212"/>
                </a:cubicBezTo>
                <a:cubicBezTo>
                  <a:pt x="60" y="206"/>
                  <a:pt x="60" y="206"/>
                  <a:pt x="60" y="206"/>
                </a:cubicBezTo>
                <a:cubicBezTo>
                  <a:pt x="122" y="130"/>
                  <a:pt x="202" y="75"/>
                  <a:pt x="290" y="42"/>
                </a:cubicBezTo>
                <a:cubicBezTo>
                  <a:pt x="293" y="49"/>
                  <a:pt x="293" y="49"/>
                  <a:pt x="293" y="49"/>
                </a:cubicBezTo>
                <a:cubicBezTo>
                  <a:pt x="314" y="41"/>
                  <a:pt x="336" y="34"/>
                  <a:pt x="358" y="29"/>
                </a:cubicBezTo>
                <a:cubicBezTo>
                  <a:pt x="351" y="0"/>
                  <a:pt x="351" y="0"/>
                  <a:pt x="351" y="0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de-DE">
              <a:cs typeface="+mn-ea"/>
              <a:sym typeface="+mn-lt"/>
            </a:endParaRPr>
          </a:p>
        </p:txBody>
      </p:sp>
      <p:sp>
        <p:nvSpPr>
          <p:cNvPr id="16" name="任意多边形: 形状 15"/>
          <p:cNvSpPr/>
          <p:nvPr/>
        </p:nvSpPr>
        <p:spPr>
          <a:xfrm>
            <a:off x="4109223" y="3231421"/>
            <a:ext cx="498629" cy="497877"/>
          </a:xfrm>
          <a:custGeom>
            <a:avLst/>
            <a:gdLst>
              <a:gd name="connsiteX0" fmla="*/ 186482 w 607356"/>
              <a:gd name="connsiteY0" fmla="*/ 210567 h 606439"/>
              <a:gd name="connsiteX1" fmla="*/ 202880 w 607356"/>
              <a:gd name="connsiteY1" fmla="*/ 210567 h 606439"/>
              <a:gd name="connsiteX2" fmla="*/ 202880 w 607356"/>
              <a:gd name="connsiteY2" fmla="*/ 232708 h 606439"/>
              <a:gd name="connsiteX3" fmla="*/ 194529 w 607356"/>
              <a:gd name="connsiteY3" fmla="*/ 250754 h 606439"/>
              <a:gd name="connsiteX4" fmla="*/ 218671 w 607356"/>
              <a:gd name="connsiteY4" fmla="*/ 274715 h 606439"/>
              <a:gd name="connsiteX5" fmla="*/ 242661 w 607356"/>
              <a:gd name="connsiteY5" fmla="*/ 250754 h 606439"/>
              <a:gd name="connsiteX6" fmla="*/ 234462 w 607356"/>
              <a:gd name="connsiteY6" fmla="*/ 232708 h 606439"/>
              <a:gd name="connsiteX7" fmla="*/ 234462 w 607356"/>
              <a:gd name="connsiteY7" fmla="*/ 210567 h 606439"/>
              <a:gd name="connsiteX8" fmla="*/ 370353 w 607356"/>
              <a:gd name="connsiteY8" fmla="*/ 210567 h 606439"/>
              <a:gd name="connsiteX9" fmla="*/ 370353 w 607356"/>
              <a:gd name="connsiteY9" fmla="*/ 232708 h 606439"/>
              <a:gd name="connsiteX10" fmla="*/ 362003 w 607356"/>
              <a:gd name="connsiteY10" fmla="*/ 250754 h 606439"/>
              <a:gd name="connsiteX11" fmla="*/ 386144 w 607356"/>
              <a:gd name="connsiteY11" fmla="*/ 274715 h 606439"/>
              <a:gd name="connsiteX12" fmla="*/ 410134 w 607356"/>
              <a:gd name="connsiteY12" fmla="*/ 250754 h 606439"/>
              <a:gd name="connsiteX13" fmla="*/ 401935 w 607356"/>
              <a:gd name="connsiteY13" fmla="*/ 232708 h 606439"/>
              <a:gd name="connsiteX14" fmla="*/ 401935 w 607356"/>
              <a:gd name="connsiteY14" fmla="*/ 210567 h 606439"/>
              <a:gd name="connsiteX15" fmla="*/ 418181 w 607356"/>
              <a:gd name="connsiteY15" fmla="*/ 210567 h 606439"/>
              <a:gd name="connsiteX16" fmla="*/ 435035 w 607356"/>
              <a:gd name="connsiteY16" fmla="*/ 227400 h 606439"/>
              <a:gd name="connsiteX17" fmla="*/ 435035 w 607356"/>
              <a:gd name="connsiteY17" fmla="*/ 452144 h 606439"/>
              <a:gd name="connsiteX18" fmla="*/ 418181 w 607356"/>
              <a:gd name="connsiteY18" fmla="*/ 468977 h 606439"/>
              <a:gd name="connsiteX19" fmla="*/ 186482 w 607356"/>
              <a:gd name="connsiteY19" fmla="*/ 468977 h 606439"/>
              <a:gd name="connsiteX20" fmla="*/ 169780 w 607356"/>
              <a:gd name="connsiteY20" fmla="*/ 452144 h 606439"/>
              <a:gd name="connsiteX21" fmla="*/ 169780 w 607356"/>
              <a:gd name="connsiteY21" fmla="*/ 227400 h 606439"/>
              <a:gd name="connsiteX22" fmla="*/ 186482 w 607356"/>
              <a:gd name="connsiteY22" fmla="*/ 210567 h 606439"/>
              <a:gd name="connsiteX23" fmla="*/ 302297 w 607356"/>
              <a:gd name="connsiteY23" fmla="*/ 87642 h 606439"/>
              <a:gd name="connsiteX24" fmla="*/ 370327 w 607356"/>
              <a:gd name="connsiteY24" fmla="*/ 155579 h 606439"/>
              <a:gd name="connsiteX25" fmla="*/ 370327 w 607356"/>
              <a:gd name="connsiteY25" fmla="*/ 179236 h 606439"/>
              <a:gd name="connsiteX26" fmla="*/ 234418 w 607356"/>
              <a:gd name="connsiteY26" fmla="*/ 179236 h 606439"/>
              <a:gd name="connsiteX27" fmla="*/ 234418 w 607356"/>
              <a:gd name="connsiteY27" fmla="*/ 155579 h 606439"/>
              <a:gd name="connsiteX28" fmla="*/ 302297 w 607356"/>
              <a:gd name="connsiteY28" fmla="*/ 87642 h 606439"/>
              <a:gd name="connsiteX29" fmla="*/ 302311 w 607356"/>
              <a:gd name="connsiteY29" fmla="*/ 56247 h 606439"/>
              <a:gd name="connsiteX30" fmla="*/ 202857 w 607356"/>
              <a:gd name="connsiteY30" fmla="*/ 155552 h 606439"/>
              <a:gd name="connsiteX31" fmla="*/ 202857 w 607356"/>
              <a:gd name="connsiteY31" fmla="*/ 179203 h 606439"/>
              <a:gd name="connsiteX32" fmla="*/ 186458 w 607356"/>
              <a:gd name="connsiteY32" fmla="*/ 179203 h 606439"/>
              <a:gd name="connsiteX33" fmla="*/ 138173 w 607356"/>
              <a:gd name="connsiteY33" fmla="*/ 227415 h 606439"/>
              <a:gd name="connsiteX34" fmla="*/ 138173 w 607356"/>
              <a:gd name="connsiteY34" fmla="*/ 452100 h 606439"/>
              <a:gd name="connsiteX35" fmla="*/ 186458 w 607356"/>
              <a:gd name="connsiteY35" fmla="*/ 500312 h 606439"/>
              <a:gd name="connsiteX36" fmla="*/ 418165 w 607356"/>
              <a:gd name="connsiteY36" fmla="*/ 500312 h 606439"/>
              <a:gd name="connsiteX37" fmla="*/ 466601 w 607356"/>
              <a:gd name="connsiteY37" fmla="*/ 452100 h 606439"/>
              <a:gd name="connsiteX38" fmla="*/ 466601 w 607356"/>
              <a:gd name="connsiteY38" fmla="*/ 227415 h 606439"/>
              <a:gd name="connsiteX39" fmla="*/ 418165 w 607356"/>
              <a:gd name="connsiteY39" fmla="*/ 179203 h 606439"/>
              <a:gd name="connsiteX40" fmla="*/ 401918 w 607356"/>
              <a:gd name="connsiteY40" fmla="*/ 179203 h 606439"/>
              <a:gd name="connsiteX41" fmla="*/ 401918 w 607356"/>
              <a:gd name="connsiteY41" fmla="*/ 155552 h 606439"/>
              <a:gd name="connsiteX42" fmla="*/ 302311 w 607356"/>
              <a:gd name="connsiteY42" fmla="*/ 56247 h 606439"/>
              <a:gd name="connsiteX43" fmla="*/ 303678 w 607356"/>
              <a:gd name="connsiteY43" fmla="*/ 0 h 606439"/>
              <a:gd name="connsiteX44" fmla="*/ 607356 w 607356"/>
              <a:gd name="connsiteY44" fmla="*/ 303220 h 606439"/>
              <a:gd name="connsiteX45" fmla="*/ 303678 w 607356"/>
              <a:gd name="connsiteY45" fmla="*/ 606439 h 606439"/>
              <a:gd name="connsiteX46" fmla="*/ 0 w 607356"/>
              <a:gd name="connsiteY46" fmla="*/ 303220 h 606439"/>
              <a:gd name="connsiteX47" fmla="*/ 303678 w 607356"/>
              <a:gd name="connsiteY47" fmla="*/ 0 h 606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607356" h="606439">
                <a:moveTo>
                  <a:pt x="186482" y="210567"/>
                </a:moveTo>
                <a:lnTo>
                  <a:pt x="202880" y="210567"/>
                </a:lnTo>
                <a:lnTo>
                  <a:pt x="202880" y="232708"/>
                </a:lnTo>
                <a:cubicBezTo>
                  <a:pt x="197869" y="237106"/>
                  <a:pt x="194529" y="243475"/>
                  <a:pt x="194529" y="250754"/>
                </a:cubicBezTo>
                <a:cubicBezTo>
                  <a:pt x="194529" y="263947"/>
                  <a:pt x="205309" y="274715"/>
                  <a:pt x="218671" y="274715"/>
                </a:cubicBezTo>
                <a:cubicBezTo>
                  <a:pt x="231880" y="274715"/>
                  <a:pt x="242661" y="263947"/>
                  <a:pt x="242661" y="250754"/>
                </a:cubicBezTo>
                <a:cubicBezTo>
                  <a:pt x="242661" y="243475"/>
                  <a:pt x="239472" y="237106"/>
                  <a:pt x="234462" y="232708"/>
                </a:cubicBezTo>
                <a:lnTo>
                  <a:pt x="234462" y="210567"/>
                </a:lnTo>
                <a:lnTo>
                  <a:pt x="370353" y="210567"/>
                </a:lnTo>
                <a:lnTo>
                  <a:pt x="370353" y="232708"/>
                </a:lnTo>
                <a:cubicBezTo>
                  <a:pt x="365343" y="237106"/>
                  <a:pt x="362003" y="243475"/>
                  <a:pt x="362003" y="250754"/>
                </a:cubicBezTo>
                <a:cubicBezTo>
                  <a:pt x="362003" y="263947"/>
                  <a:pt x="372783" y="274715"/>
                  <a:pt x="386144" y="274715"/>
                </a:cubicBezTo>
                <a:cubicBezTo>
                  <a:pt x="399354" y="274715"/>
                  <a:pt x="410134" y="263947"/>
                  <a:pt x="410134" y="250754"/>
                </a:cubicBezTo>
                <a:cubicBezTo>
                  <a:pt x="410134" y="243475"/>
                  <a:pt x="406946" y="237106"/>
                  <a:pt x="401935" y="232708"/>
                </a:cubicBezTo>
                <a:lnTo>
                  <a:pt x="401935" y="210567"/>
                </a:lnTo>
                <a:lnTo>
                  <a:pt x="418181" y="210567"/>
                </a:lnTo>
                <a:cubicBezTo>
                  <a:pt x="427443" y="210567"/>
                  <a:pt x="435035" y="218149"/>
                  <a:pt x="435035" y="227400"/>
                </a:cubicBezTo>
                <a:lnTo>
                  <a:pt x="435035" y="452144"/>
                </a:lnTo>
                <a:cubicBezTo>
                  <a:pt x="435035" y="461395"/>
                  <a:pt x="427443" y="468977"/>
                  <a:pt x="418181" y="468977"/>
                </a:cubicBezTo>
                <a:lnTo>
                  <a:pt x="186482" y="468977"/>
                </a:lnTo>
                <a:cubicBezTo>
                  <a:pt x="177220" y="468977"/>
                  <a:pt x="169780" y="461395"/>
                  <a:pt x="169780" y="452144"/>
                </a:cubicBezTo>
                <a:lnTo>
                  <a:pt x="169780" y="227400"/>
                </a:lnTo>
                <a:cubicBezTo>
                  <a:pt x="169780" y="218149"/>
                  <a:pt x="177220" y="210567"/>
                  <a:pt x="186482" y="210567"/>
                </a:cubicBezTo>
                <a:close/>
                <a:moveTo>
                  <a:pt x="302297" y="87642"/>
                </a:moveTo>
                <a:cubicBezTo>
                  <a:pt x="339804" y="87642"/>
                  <a:pt x="370327" y="118123"/>
                  <a:pt x="370327" y="155579"/>
                </a:cubicBezTo>
                <a:lnTo>
                  <a:pt x="370327" y="179236"/>
                </a:lnTo>
                <a:lnTo>
                  <a:pt x="234418" y="179236"/>
                </a:lnTo>
                <a:lnTo>
                  <a:pt x="234418" y="155579"/>
                </a:lnTo>
                <a:cubicBezTo>
                  <a:pt x="234418" y="118123"/>
                  <a:pt x="264941" y="87642"/>
                  <a:pt x="302297" y="87642"/>
                </a:cubicBezTo>
                <a:close/>
                <a:moveTo>
                  <a:pt x="302311" y="56247"/>
                </a:moveTo>
                <a:cubicBezTo>
                  <a:pt x="247498" y="56247"/>
                  <a:pt x="202857" y="100820"/>
                  <a:pt x="202857" y="155552"/>
                </a:cubicBezTo>
                <a:lnTo>
                  <a:pt x="202857" y="179203"/>
                </a:lnTo>
                <a:lnTo>
                  <a:pt x="186458" y="179203"/>
                </a:lnTo>
                <a:cubicBezTo>
                  <a:pt x="159886" y="179203"/>
                  <a:pt x="138173" y="200883"/>
                  <a:pt x="138173" y="227415"/>
                </a:cubicBezTo>
                <a:lnTo>
                  <a:pt x="138173" y="452100"/>
                </a:lnTo>
                <a:cubicBezTo>
                  <a:pt x="138173" y="478632"/>
                  <a:pt x="159886" y="500312"/>
                  <a:pt x="186458" y="500312"/>
                </a:cubicBezTo>
                <a:lnTo>
                  <a:pt x="418165" y="500312"/>
                </a:lnTo>
                <a:cubicBezTo>
                  <a:pt x="444888" y="500312"/>
                  <a:pt x="466601" y="478632"/>
                  <a:pt x="466601" y="452100"/>
                </a:cubicBezTo>
                <a:lnTo>
                  <a:pt x="466601" y="227415"/>
                </a:lnTo>
                <a:cubicBezTo>
                  <a:pt x="466601" y="200883"/>
                  <a:pt x="444888" y="179203"/>
                  <a:pt x="418165" y="179203"/>
                </a:cubicBezTo>
                <a:lnTo>
                  <a:pt x="401918" y="179203"/>
                </a:lnTo>
                <a:lnTo>
                  <a:pt x="401918" y="155552"/>
                </a:lnTo>
                <a:cubicBezTo>
                  <a:pt x="401918" y="100820"/>
                  <a:pt x="357277" y="56247"/>
                  <a:pt x="302311" y="56247"/>
                </a:cubicBezTo>
                <a:close/>
                <a:moveTo>
                  <a:pt x="303678" y="0"/>
                </a:moveTo>
                <a:cubicBezTo>
                  <a:pt x="471460" y="0"/>
                  <a:pt x="607356" y="135691"/>
                  <a:pt x="607356" y="303220"/>
                </a:cubicBezTo>
                <a:cubicBezTo>
                  <a:pt x="607356" y="470748"/>
                  <a:pt x="471460" y="606439"/>
                  <a:pt x="303678" y="606439"/>
                </a:cubicBezTo>
                <a:cubicBezTo>
                  <a:pt x="135896" y="606439"/>
                  <a:pt x="0" y="470748"/>
                  <a:pt x="0" y="303220"/>
                </a:cubicBezTo>
                <a:cubicBezTo>
                  <a:pt x="0" y="135691"/>
                  <a:pt x="135896" y="0"/>
                  <a:pt x="30367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 anchor="ctr" anchorCtr="0">
            <a:normAutofit fontScale="92500"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l" rtl="0">
              <a:spcBef>
                <a:spcPts val="0"/>
              </a:spcBef>
              <a:buNone/>
            </a:pPr>
            <a:endParaRPr sz="2999" dirty="0">
              <a:solidFill>
                <a:schemeClr val="dk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51751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个人防护措施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12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DF813954-941F-4D5C-843A-E29C89090CD6}"/>
              </a:ext>
            </a:extLst>
          </p:cNvPr>
          <p:cNvSpPr/>
          <p:nvPr/>
        </p:nvSpPr>
        <p:spPr bwMode="auto">
          <a:xfrm>
            <a:off x="4490313" y="2648021"/>
            <a:ext cx="532762" cy="494587"/>
          </a:xfrm>
          <a:custGeom>
            <a:avLst/>
            <a:gdLst>
              <a:gd name="connsiteX0" fmla="*/ 331621 w 608704"/>
              <a:gd name="connsiteY0" fmla="*/ 496781 h 565088"/>
              <a:gd name="connsiteX1" fmla="*/ 441006 w 608704"/>
              <a:gd name="connsiteY1" fmla="*/ 496781 h 565088"/>
              <a:gd name="connsiteX2" fmla="*/ 446506 w 608704"/>
              <a:gd name="connsiteY2" fmla="*/ 497758 h 565088"/>
              <a:gd name="connsiteX3" fmla="*/ 454289 w 608704"/>
              <a:gd name="connsiteY3" fmla="*/ 504273 h 565088"/>
              <a:gd name="connsiteX4" fmla="*/ 456526 w 608704"/>
              <a:gd name="connsiteY4" fmla="*/ 512276 h 565088"/>
              <a:gd name="connsiteX5" fmla="*/ 456526 w 608704"/>
              <a:gd name="connsiteY5" fmla="*/ 517999 h 565088"/>
              <a:gd name="connsiteX6" fmla="*/ 456526 w 608704"/>
              <a:gd name="connsiteY6" fmla="*/ 549547 h 565088"/>
              <a:gd name="connsiteX7" fmla="*/ 441006 w 608704"/>
              <a:gd name="connsiteY7" fmla="*/ 565088 h 565088"/>
              <a:gd name="connsiteX8" fmla="*/ 331621 w 608704"/>
              <a:gd name="connsiteY8" fmla="*/ 565088 h 565088"/>
              <a:gd name="connsiteX9" fmla="*/ 316101 w 608704"/>
              <a:gd name="connsiteY9" fmla="*/ 549547 h 565088"/>
              <a:gd name="connsiteX10" fmla="*/ 316101 w 608704"/>
              <a:gd name="connsiteY10" fmla="*/ 517627 h 565088"/>
              <a:gd name="connsiteX11" fmla="*/ 316101 w 608704"/>
              <a:gd name="connsiteY11" fmla="*/ 512276 h 565088"/>
              <a:gd name="connsiteX12" fmla="*/ 318525 w 608704"/>
              <a:gd name="connsiteY12" fmla="*/ 503947 h 565088"/>
              <a:gd name="connsiteX13" fmla="*/ 326401 w 608704"/>
              <a:gd name="connsiteY13" fmla="*/ 497712 h 565088"/>
              <a:gd name="connsiteX14" fmla="*/ 331621 w 608704"/>
              <a:gd name="connsiteY14" fmla="*/ 496781 h 565088"/>
              <a:gd name="connsiteX15" fmla="*/ 166349 w 608704"/>
              <a:gd name="connsiteY15" fmla="*/ 496640 h 565088"/>
              <a:gd name="connsiteX16" fmla="*/ 275680 w 608704"/>
              <a:gd name="connsiteY16" fmla="*/ 496640 h 565088"/>
              <a:gd name="connsiteX17" fmla="*/ 282109 w 608704"/>
              <a:gd name="connsiteY17" fmla="*/ 498083 h 565088"/>
              <a:gd name="connsiteX18" fmla="*/ 289515 w 608704"/>
              <a:gd name="connsiteY18" fmla="*/ 505202 h 565088"/>
              <a:gd name="connsiteX19" fmla="*/ 291192 w 608704"/>
              <a:gd name="connsiteY19" fmla="*/ 512181 h 565088"/>
              <a:gd name="connsiteX20" fmla="*/ 291192 w 608704"/>
              <a:gd name="connsiteY20" fmla="*/ 518928 h 565088"/>
              <a:gd name="connsiteX21" fmla="*/ 291192 w 608704"/>
              <a:gd name="connsiteY21" fmla="*/ 549453 h 565088"/>
              <a:gd name="connsiteX22" fmla="*/ 275680 w 608704"/>
              <a:gd name="connsiteY22" fmla="*/ 564947 h 565088"/>
              <a:gd name="connsiteX23" fmla="*/ 166349 w 608704"/>
              <a:gd name="connsiteY23" fmla="*/ 564947 h 565088"/>
              <a:gd name="connsiteX24" fmla="*/ 150884 w 608704"/>
              <a:gd name="connsiteY24" fmla="*/ 549406 h 565088"/>
              <a:gd name="connsiteX25" fmla="*/ 150884 w 608704"/>
              <a:gd name="connsiteY25" fmla="*/ 516276 h 565088"/>
              <a:gd name="connsiteX26" fmla="*/ 150884 w 608704"/>
              <a:gd name="connsiteY26" fmla="*/ 512181 h 565088"/>
              <a:gd name="connsiteX27" fmla="*/ 153912 w 608704"/>
              <a:gd name="connsiteY27" fmla="*/ 502922 h 565088"/>
              <a:gd name="connsiteX28" fmla="*/ 162064 w 608704"/>
              <a:gd name="connsiteY28" fmla="*/ 497292 h 565088"/>
              <a:gd name="connsiteX29" fmla="*/ 166349 w 608704"/>
              <a:gd name="connsiteY29" fmla="*/ 496640 h 565088"/>
              <a:gd name="connsiteX30" fmla="*/ 560321 w 608704"/>
              <a:gd name="connsiteY30" fmla="*/ 169851 h 565088"/>
              <a:gd name="connsiteX31" fmla="*/ 572108 w 608704"/>
              <a:gd name="connsiteY31" fmla="*/ 175247 h 565088"/>
              <a:gd name="connsiteX32" fmla="*/ 577884 w 608704"/>
              <a:gd name="connsiteY32" fmla="*/ 346298 h 565088"/>
              <a:gd name="connsiteX33" fmla="*/ 535489 w 608704"/>
              <a:gd name="connsiteY33" fmla="*/ 388677 h 565088"/>
              <a:gd name="connsiteX34" fmla="*/ 492862 w 608704"/>
              <a:gd name="connsiteY34" fmla="*/ 424822 h 565088"/>
              <a:gd name="connsiteX35" fmla="*/ 455964 w 608704"/>
              <a:gd name="connsiteY35" fmla="*/ 451292 h 565088"/>
              <a:gd name="connsiteX36" fmla="*/ 446972 w 608704"/>
              <a:gd name="connsiteY36" fmla="*/ 468876 h 565088"/>
              <a:gd name="connsiteX37" fmla="*/ 446879 w 608704"/>
              <a:gd name="connsiteY37" fmla="*/ 478645 h 565088"/>
              <a:gd name="connsiteX38" fmla="*/ 441056 w 608704"/>
              <a:gd name="connsiteY38" fmla="*/ 478180 h 565088"/>
              <a:gd name="connsiteX39" fmla="*/ 331714 w 608704"/>
              <a:gd name="connsiteY39" fmla="*/ 478180 h 565088"/>
              <a:gd name="connsiteX40" fmla="*/ 326263 w 608704"/>
              <a:gd name="connsiteY40" fmla="*/ 478598 h 565088"/>
              <a:gd name="connsiteX41" fmla="*/ 326263 w 608704"/>
              <a:gd name="connsiteY41" fmla="*/ 409517 h 565088"/>
              <a:gd name="connsiteX42" fmla="*/ 327148 w 608704"/>
              <a:gd name="connsiteY42" fmla="*/ 404307 h 565088"/>
              <a:gd name="connsiteX43" fmla="*/ 434301 w 608704"/>
              <a:gd name="connsiteY43" fmla="*/ 313130 h 565088"/>
              <a:gd name="connsiteX44" fmla="*/ 441568 w 608704"/>
              <a:gd name="connsiteY44" fmla="*/ 309036 h 565088"/>
              <a:gd name="connsiteX45" fmla="*/ 476136 w 608704"/>
              <a:gd name="connsiteY45" fmla="*/ 274472 h 565088"/>
              <a:gd name="connsiteX46" fmla="*/ 487131 w 608704"/>
              <a:gd name="connsiteY46" fmla="*/ 269960 h 565088"/>
              <a:gd name="connsiteX47" fmla="*/ 498126 w 608704"/>
              <a:gd name="connsiteY47" fmla="*/ 274472 h 565088"/>
              <a:gd name="connsiteX48" fmla="*/ 510612 w 608704"/>
              <a:gd name="connsiteY48" fmla="*/ 286986 h 565088"/>
              <a:gd name="connsiteX49" fmla="*/ 513873 w 608704"/>
              <a:gd name="connsiteY49" fmla="*/ 290242 h 565088"/>
              <a:gd name="connsiteX50" fmla="*/ 513873 w 608704"/>
              <a:gd name="connsiteY50" fmla="*/ 312199 h 565088"/>
              <a:gd name="connsiteX51" fmla="*/ 445948 w 608704"/>
              <a:gd name="connsiteY51" fmla="*/ 379978 h 565088"/>
              <a:gd name="connsiteX52" fmla="*/ 445948 w 608704"/>
              <a:gd name="connsiteY52" fmla="*/ 388723 h 565088"/>
              <a:gd name="connsiteX53" fmla="*/ 447159 w 608704"/>
              <a:gd name="connsiteY53" fmla="*/ 389886 h 565088"/>
              <a:gd name="connsiteX54" fmla="*/ 451538 w 608704"/>
              <a:gd name="connsiteY54" fmla="*/ 391700 h 565088"/>
              <a:gd name="connsiteX55" fmla="*/ 455964 w 608704"/>
              <a:gd name="connsiteY55" fmla="*/ 389886 h 565088"/>
              <a:gd name="connsiteX56" fmla="*/ 533626 w 608704"/>
              <a:gd name="connsiteY56" fmla="*/ 312292 h 565088"/>
              <a:gd name="connsiteX57" fmla="*/ 533999 w 608704"/>
              <a:gd name="connsiteY57" fmla="*/ 209345 h 565088"/>
              <a:gd name="connsiteX58" fmla="*/ 535024 w 608704"/>
              <a:gd name="connsiteY58" fmla="*/ 188644 h 565088"/>
              <a:gd name="connsiteX59" fmla="*/ 535909 w 608704"/>
              <a:gd name="connsiteY59" fmla="*/ 187761 h 565088"/>
              <a:gd name="connsiteX60" fmla="*/ 549326 w 608704"/>
              <a:gd name="connsiteY60" fmla="*/ 174363 h 565088"/>
              <a:gd name="connsiteX61" fmla="*/ 560321 w 608704"/>
              <a:gd name="connsiteY61" fmla="*/ 169851 h 565088"/>
              <a:gd name="connsiteX62" fmla="*/ 48337 w 608704"/>
              <a:gd name="connsiteY62" fmla="*/ 169851 h 565088"/>
              <a:gd name="connsiteX63" fmla="*/ 59331 w 608704"/>
              <a:gd name="connsiteY63" fmla="*/ 174364 h 565088"/>
              <a:gd name="connsiteX64" fmla="*/ 72749 w 608704"/>
              <a:gd name="connsiteY64" fmla="*/ 187763 h 565088"/>
              <a:gd name="connsiteX65" fmla="*/ 73587 w 608704"/>
              <a:gd name="connsiteY65" fmla="*/ 188647 h 565088"/>
              <a:gd name="connsiteX66" fmla="*/ 74659 w 608704"/>
              <a:gd name="connsiteY66" fmla="*/ 209352 h 565088"/>
              <a:gd name="connsiteX67" fmla="*/ 75031 w 608704"/>
              <a:gd name="connsiteY67" fmla="*/ 312361 h 565088"/>
              <a:gd name="connsiteX68" fmla="*/ 152601 w 608704"/>
              <a:gd name="connsiteY68" fmla="*/ 389874 h 565088"/>
              <a:gd name="connsiteX69" fmla="*/ 157027 w 608704"/>
              <a:gd name="connsiteY69" fmla="*/ 391688 h 565088"/>
              <a:gd name="connsiteX70" fmla="*/ 161452 w 608704"/>
              <a:gd name="connsiteY70" fmla="*/ 389874 h 565088"/>
              <a:gd name="connsiteX71" fmla="*/ 162617 w 608704"/>
              <a:gd name="connsiteY71" fmla="*/ 388711 h 565088"/>
              <a:gd name="connsiteX72" fmla="*/ 162617 w 608704"/>
              <a:gd name="connsiteY72" fmla="*/ 379964 h 565088"/>
              <a:gd name="connsiteX73" fmla="*/ 94738 w 608704"/>
              <a:gd name="connsiteY73" fmla="*/ 312175 h 565088"/>
              <a:gd name="connsiteX74" fmla="*/ 94738 w 608704"/>
              <a:gd name="connsiteY74" fmla="*/ 290214 h 565088"/>
              <a:gd name="connsiteX75" fmla="*/ 97953 w 608704"/>
              <a:gd name="connsiteY75" fmla="*/ 286958 h 565088"/>
              <a:gd name="connsiteX76" fmla="*/ 110485 w 608704"/>
              <a:gd name="connsiteY76" fmla="*/ 274442 h 565088"/>
              <a:gd name="connsiteX77" fmla="*/ 121480 w 608704"/>
              <a:gd name="connsiteY77" fmla="*/ 269929 h 565088"/>
              <a:gd name="connsiteX78" fmla="*/ 132474 w 608704"/>
              <a:gd name="connsiteY78" fmla="*/ 274442 h 565088"/>
              <a:gd name="connsiteX79" fmla="*/ 167136 w 608704"/>
              <a:gd name="connsiteY79" fmla="*/ 309011 h 565088"/>
              <a:gd name="connsiteX80" fmla="*/ 174404 w 608704"/>
              <a:gd name="connsiteY80" fmla="*/ 313105 h 565088"/>
              <a:gd name="connsiteX81" fmla="*/ 281556 w 608704"/>
              <a:gd name="connsiteY81" fmla="*/ 404297 h 565088"/>
              <a:gd name="connsiteX82" fmla="*/ 282441 w 608704"/>
              <a:gd name="connsiteY82" fmla="*/ 409508 h 565088"/>
              <a:gd name="connsiteX83" fmla="*/ 282441 w 608704"/>
              <a:gd name="connsiteY83" fmla="*/ 478786 h 565088"/>
              <a:gd name="connsiteX84" fmla="*/ 275686 w 608704"/>
              <a:gd name="connsiteY84" fmla="*/ 478088 h 565088"/>
              <a:gd name="connsiteX85" fmla="*/ 166344 w 608704"/>
              <a:gd name="connsiteY85" fmla="*/ 478088 h 565088"/>
              <a:gd name="connsiteX86" fmla="*/ 161825 w 608704"/>
              <a:gd name="connsiteY86" fmla="*/ 478414 h 565088"/>
              <a:gd name="connsiteX87" fmla="*/ 161732 w 608704"/>
              <a:gd name="connsiteY87" fmla="*/ 468783 h 565088"/>
              <a:gd name="connsiteX88" fmla="*/ 152741 w 608704"/>
              <a:gd name="connsiteY88" fmla="*/ 451242 h 565088"/>
              <a:gd name="connsiteX89" fmla="*/ 115842 w 608704"/>
              <a:gd name="connsiteY89" fmla="*/ 424769 h 565088"/>
              <a:gd name="connsiteX90" fmla="*/ 73215 w 608704"/>
              <a:gd name="connsiteY90" fmla="*/ 388711 h 565088"/>
              <a:gd name="connsiteX91" fmla="*/ 30820 w 608704"/>
              <a:gd name="connsiteY91" fmla="*/ 346325 h 565088"/>
              <a:gd name="connsiteX92" fmla="*/ 36596 w 608704"/>
              <a:gd name="connsiteY92" fmla="*/ 175248 h 565088"/>
              <a:gd name="connsiteX93" fmla="*/ 48337 w 608704"/>
              <a:gd name="connsiteY93" fmla="*/ 169851 h 565088"/>
              <a:gd name="connsiteX94" fmla="*/ 101464 w 608704"/>
              <a:gd name="connsiteY94" fmla="*/ 164593 h 565088"/>
              <a:gd name="connsiteX95" fmla="*/ 112641 w 608704"/>
              <a:gd name="connsiteY95" fmla="*/ 169193 h 565088"/>
              <a:gd name="connsiteX96" fmla="*/ 131324 w 608704"/>
              <a:gd name="connsiteY96" fmla="*/ 188128 h 565088"/>
              <a:gd name="connsiteX97" fmla="*/ 131557 w 608704"/>
              <a:gd name="connsiteY97" fmla="*/ 209667 h 565088"/>
              <a:gd name="connsiteX98" fmla="*/ 117486 w 608704"/>
              <a:gd name="connsiteY98" fmla="*/ 224601 h 565088"/>
              <a:gd name="connsiteX99" fmla="*/ 94656 w 608704"/>
              <a:gd name="connsiteY99" fmla="*/ 264005 h 565088"/>
              <a:gd name="connsiteX100" fmla="*/ 81564 w 608704"/>
              <a:gd name="connsiteY100" fmla="*/ 277078 h 565088"/>
              <a:gd name="connsiteX101" fmla="*/ 77091 w 608704"/>
              <a:gd name="connsiteY101" fmla="*/ 282614 h 565088"/>
              <a:gd name="connsiteX102" fmla="*/ 74435 w 608704"/>
              <a:gd name="connsiteY102" fmla="*/ 275542 h 565088"/>
              <a:gd name="connsiteX103" fmla="*/ 73224 w 608704"/>
              <a:gd name="connsiteY103" fmla="*/ 252188 h 565088"/>
              <a:gd name="connsiteX104" fmla="*/ 89158 w 608704"/>
              <a:gd name="connsiteY104" fmla="*/ 221205 h 565088"/>
              <a:gd name="connsiteX105" fmla="*/ 96799 w 608704"/>
              <a:gd name="connsiteY105" fmla="*/ 197851 h 565088"/>
              <a:gd name="connsiteX106" fmla="*/ 86782 w 608704"/>
              <a:gd name="connsiteY106" fmla="*/ 175520 h 565088"/>
              <a:gd name="connsiteX107" fmla="*/ 85617 w 608704"/>
              <a:gd name="connsiteY107" fmla="*/ 174357 h 565088"/>
              <a:gd name="connsiteX108" fmla="*/ 90323 w 608704"/>
              <a:gd name="connsiteY108" fmla="*/ 169379 h 565088"/>
              <a:gd name="connsiteX109" fmla="*/ 101464 w 608704"/>
              <a:gd name="connsiteY109" fmla="*/ 164593 h 565088"/>
              <a:gd name="connsiteX110" fmla="*/ 507200 w 608704"/>
              <a:gd name="connsiteY110" fmla="*/ 164524 h 565088"/>
              <a:gd name="connsiteX111" fmla="*/ 518327 w 608704"/>
              <a:gd name="connsiteY111" fmla="*/ 169311 h 565088"/>
              <a:gd name="connsiteX112" fmla="*/ 523035 w 608704"/>
              <a:gd name="connsiteY112" fmla="*/ 174289 h 565088"/>
              <a:gd name="connsiteX113" fmla="*/ 521870 w 608704"/>
              <a:gd name="connsiteY113" fmla="*/ 175453 h 565088"/>
              <a:gd name="connsiteX114" fmla="*/ 511895 w 608704"/>
              <a:gd name="connsiteY114" fmla="*/ 197788 h 565088"/>
              <a:gd name="connsiteX115" fmla="*/ 519539 w 608704"/>
              <a:gd name="connsiteY115" fmla="*/ 221100 h 565088"/>
              <a:gd name="connsiteX116" fmla="*/ 535387 w 608704"/>
              <a:gd name="connsiteY116" fmla="*/ 252183 h 565088"/>
              <a:gd name="connsiteX117" fmla="*/ 534221 w 608704"/>
              <a:gd name="connsiteY117" fmla="*/ 275542 h 565088"/>
              <a:gd name="connsiteX118" fmla="*/ 531565 w 608704"/>
              <a:gd name="connsiteY118" fmla="*/ 282615 h 565088"/>
              <a:gd name="connsiteX119" fmla="*/ 527090 w 608704"/>
              <a:gd name="connsiteY119" fmla="*/ 277078 h 565088"/>
              <a:gd name="connsiteX120" fmla="*/ 513946 w 608704"/>
              <a:gd name="connsiteY120" fmla="*/ 264002 h 565088"/>
              <a:gd name="connsiteX121" fmla="*/ 491154 w 608704"/>
              <a:gd name="connsiteY121" fmla="*/ 224590 h 565088"/>
              <a:gd name="connsiteX122" fmla="*/ 477032 w 608704"/>
              <a:gd name="connsiteY122" fmla="*/ 209653 h 565088"/>
              <a:gd name="connsiteX123" fmla="*/ 477311 w 608704"/>
              <a:gd name="connsiteY123" fmla="*/ 188109 h 565088"/>
              <a:gd name="connsiteX124" fmla="*/ 496002 w 608704"/>
              <a:gd name="connsiteY124" fmla="*/ 169124 h 565088"/>
              <a:gd name="connsiteX125" fmla="*/ 507200 w 608704"/>
              <a:gd name="connsiteY125" fmla="*/ 164524 h 565088"/>
              <a:gd name="connsiteX126" fmla="*/ 255331 w 608704"/>
              <a:gd name="connsiteY126" fmla="*/ 53303 h 565088"/>
              <a:gd name="connsiteX127" fmla="*/ 244789 w 608704"/>
              <a:gd name="connsiteY127" fmla="*/ 55176 h 565088"/>
              <a:gd name="connsiteX128" fmla="*/ 240503 w 608704"/>
              <a:gd name="connsiteY128" fmla="*/ 74437 h 565088"/>
              <a:gd name="connsiteX129" fmla="*/ 282110 w 608704"/>
              <a:gd name="connsiteY129" fmla="*/ 139662 h 565088"/>
              <a:gd name="connsiteX130" fmla="*/ 268132 w 608704"/>
              <a:gd name="connsiteY130" fmla="*/ 139662 h 565088"/>
              <a:gd name="connsiteX131" fmla="*/ 254154 w 608704"/>
              <a:gd name="connsiteY131" fmla="*/ 153619 h 565088"/>
              <a:gd name="connsiteX132" fmla="*/ 268132 w 608704"/>
              <a:gd name="connsiteY132" fmla="*/ 167576 h 565088"/>
              <a:gd name="connsiteX133" fmla="*/ 292174 w 608704"/>
              <a:gd name="connsiteY133" fmla="*/ 167576 h 565088"/>
              <a:gd name="connsiteX134" fmla="*/ 292174 w 608704"/>
              <a:gd name="connsiteY134" fmla="*/ 177346 h 565088"/>
              <a:gd name="connsiteX135" fmla="*/ 268132 w 608704"/>
              <a:gd name="connsiteY135" fmla="*/ 177346 h 565088"/>
              <a:gd name="connsiteX136" fmla="*/ 254154 w 608704"/>
              <a:gd name="connsiteY136" fmla="*/ 191302 h 565088"/>
              <a:gd name="connsiteX137" fmla="*/ 268132 w 608704"/>
              <a:gd name="connsiteY137" fmla="*/ 205259 h 565088"/>
              <a:gd name="connsiteX138" fmla="*/ 292174 w 608704"/>
              <a:gd name="connsiteY138" fmla="*/ 205259 h 565088"/>
              <a:gd name="connsiteX139" fmla="*/ 292174 w 608704"/>
              <a:gd name="connsiteY139" fmla="*/ 224706 h 565088"/>
              <a:gd name="connsiteX140" fmla="*/ 306151 w 608704"/>
              <a:gd name="connsiteY140" fmla="*/ 238663 h 565088"/>
              <a:gd name="connsiteX141" fmla="*/ 320129 w 608704"/>
              <a:gd name="connsiteY141" fmla="*/ 224706 h 565088"/>
              <a:gd name="connsiteX142" fmla="*/ 320129 w 608704"/>
              <a:gd name="connsiteY142" fmla="*/ 205259 h 565088"/>
              <a:gd name="connsiteX143" fmla="*/ 344171 w 608704"/>
              <a:gd name="connsiteY143" fmla="*/ 205259 h 565088"/>
              <a:gd name="connsiteX144" fmla="*/ 358149 w 608704"/>
              <a:gd name="connsiteY144" fmla="*/ 191302 h 565088"/>
              <a:gd name="connsiteX145" fmla="*/ 344171 w 608704"/>
              <a:gd name="connsiteY145" fmla="*/ 177346 h 565088"/>
              <a:gd name="connsiteX146" fmla="*/ 320129 w 608704"/>
              <a:gd name="connsiteY146" fmla="*/ 177346 h 565088"/>
              <a:gd name="connsiteX147" fmla="*/ 320129 w 608704"/>
              <a:gd name="connsiteY147" fmla="*/ 167576 h 565088"/>
              <a:gd name="connsiteX148" fmla="*/ 344264 w 608704"/>
              <a:gd name="connsiteY148" fmla="*/ 167576 h 565088"/>
              <a:gd name="connsiteX149" fmla="*/ 358242 w 608704"/>
              <a:gd name="connsiteY149" fmla="*/ 153619 h 565088"/>
              <a:gd name="connsiteX150" fmla="*/ 344264 w 608704"/>
              <a:gd name="connsiteY150" fmla="*/ 139662 h 565088"/>
              <a:gd name="connsiteX151" fmla="*/ 330286 w 608704"/>
              <a:gd name="connsiteY151" fmla="*/ 139662 h 565088"/>
              <a:gd name="connsiteX152" fmla="*/ 371893 w 608704"/>
              <a:gd name="connsiteY152" fmla="*/ 74437 h 565088"/>
              <a:gd name="connsiteX153" fmla="*/ 367793 w 608704"/>
              <a:gd name="connsiteY153" fmla="*/ 55176 h 565088"/>
              <a:gd name="connsiteX154" fmla="*/ 348457 w 608704"/>
              <a:gd name="connsiteY154" fmla="*/ 59456 h 565088"/>
              <a:gd name="connsiteX155" fmla="*/ 306291 w 608704"/>
              <a:gd name="connsiteY155" fmla="*/ 125426 h 565088"/>
              <a:gd name="connsiteX156" fmla="*/ 264125 w 608704"/>
              <a:gd name="connsiteY156" fmla="*/ 59456 h 565088"/>
              <a:gd name="connsiteX157" fmla="*/ 255331 w 608704"/>
              <a:gd name="connsiteY157" fmla="*/ 53303 h 565088"/>
              <a:gd name="connsiteX158" fmla="*/ 304940 w 608704"/>
              <a:gd name="connsiteY158" fmla="*/ 0 h 565088"/>
              <a:gd name="connsiteX159" fmla="*/ 447000 w 608704"/>
              <a:gd name="connsiteY159" fmla="*/ 141895 h 565088"/>
              <a:gd name="connsiteX160" fmla="*/ 304940 w 608704"/>
              <a:gd name="connsiteY160" fmla="*/ 283744 h 565088"/>
              <a:gd name="connsiteX161" fmla="*/ 162833 w 608704"/>
              <a:gd name="connsiteY161" fmla="*/ 141895 h 565088"/>
              <a:gd name="connsiteX162" fmla="*/ 304940 w 608704"/>
              <a:gd name="connsiteY162" fmla="*/ 0 h 565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</a:cxnLst>
            <a:rect l="l" t="t" r="r" b="b"/>
            <a:pathLst>
              <a:path w="608704" h="565088">
                <a:moveTo>
                  <a:pt x="331621" y="496781"/>
                </a:moveTo>
                <a:lnTo>
                  <a:pt x="441006" y="496781"/>
                </a:lnTo>
                <a:cubicBezTo>
                  <a:pt x="442917" y="496781"/>
                  <a:pt x="444781" y="497060"/>
                  <a:pt x="446506" y="497758"/>
                </a:cubicBezTo>
                <a:cubicBezTo>
                  <a:pt x="449815" y="499015"/>
                  <a:pt x="452565" y="501341"/>
                  <a:pt x="454289" y="504273"/>
                </a:cubicBezTo>
                <a:cubicBezTo>
                  <a:pt x="455734" y="506646"/>
                  <a:pt x="456526" y="509345"/>
                  <a:pt x="456526" y="512276"/>
                </a:cubicBezTo>
                <a:lnTo>
                  <a:pt x="456526" y="517999"/>
                </a:lnTo>
                <a:lnTo>
                  <a:pt x="456526" y="549547"/>
                </a:lnTo>
                <a:cubicBezTo>
                  <a:pt x="456526" y="558109"/>
                  <a:pt x="449582" y="565088"/>
                  <a:pt x="441006" y="565088"/>
                </a:cubicBezTo>
                <a:lnTo>
                  <a:pt x="331621" y="565088"/>
                </a:lnTo>
                <a:cubicBezTo>
                  <a:pt x="323046" y="565088"/>
                  <a:pt x="316101" y="558109"/>
                  <a:pt x="316101" y="549547"/>
                </a:cubicBezTo>
                <a:lnTo>
                  <a:pt x="316101" y="517627"/>
                </a:lnTo>
                <a:lnTo>
                  <a:pt x="316101" y="512276"/>
                </a:lnTo>
                <a:cubicBezTo>
                  <a:pt x="316101" y="509251"/>
                  <a:pt x="316940" y="506367"/>
                  <a:pt x="318525" y="503947"/>
                </a:cubicBezTo>
                <a:cubicBezTo>
                  <a:pt x="320389" y="501109"/>
                  <a:pt x="323092" y="498875"/>
                  <a:pt x="326401" y="497712"/>
                </a:cubicBezTo>
                <a:cubicBezTo>
                  <a:pt x="328032" y="497060"/>
                  <a:pt x="329757" y="496781"/>
                  <a:pt x="331621" y="496781"/>
                </a:cubicBezTo>
                <a:close/>
                <a:moveTo>
                  <a:pt x="166349" y="496640"/>
                </a:moveTo>
                <a:lnTo>
                  <a:pt x="275680" y="496640"/>
                </a:lnTo>
                <a:cubicBezTo>
                  <a:pt x="277963" y="496640"/>
                  <a:pt x="280152" y="497152"/>
                  <a:pt x="282109" y="498083"/>
                </a:cubicBezTo>
                <a:cubicBezTo>
                  <a:pt x="285276" y="499572"/>
                  <a:pt x="287978" y="502038"/>
                  <a:pt x="289515" y="505202"/>
                </a:cubicBezTo>
                <a:cubicBezTo>
                  <a:pt x="290587" y="507249"/>
                  <a:pt x="291192" y="509669"/>
                  <a:pt x="291192" y="512181"/>
                </a:cubicBezTo>
                <a:lnTo>
                  <a:pt x="291192" y="518928"/>
                </a:lnTo>
                <a:lnTo>
                  <a:pt x="291192" y="549453"/>
                </a:lnTo>
                <a:cubicBezTo>
                  <a:pt x="291192" y="558014"/>
                  <a:pt x="284251" y="564947"/>
                  <a:pt x="275680" y="564947"/>
                </a:cubicBezTo>
                <a:lnTo>
                  <a:pt x="166349" y="564947"/>
                </a:lnTo>
                <a:cubicBezTo>
                  <a:pt x="157732" y="564947"/>
                  <a:pt x="150837" y="558014"/>
                  <a:pt x="150884" y="549406"/>
                </a:cubicBezTo>
                <a:lnTo>
                  <a:pt x="150884" y="516276"/>
                </a:lnTo>
                <a:lnTo>
                  <a:pt x="150884" y="512181"/>
                </a:lnTo>
                <a:cubicBezTo>
                  <a:pt x="150884" y="508692"/>
                  <a:pt x="152002" y="505528"/>
                  <a:pt x="153912" y="502922"/>
                </a:cubicBezTo>
                <a:cubicBezTo>
                  <a:pt x="155915" y="500270"/>
                  <a:pt x="158756" y="498222"/>
                  <a:pt x="162064" y="497292"/>
                </a:cubicBezTo>
                <a:cubicBezTo>
                  <a:pt x="163415" y="496826"/>
                  <a:pt x="164859" y="496640"/>
                  <a:pt x="166349" y="496640"/>
                </a:cubicBezTo>
                <a:close/>
                <a:moveTo>
                  <a:pt x="560321" y="169851"/>
                </a:moveTo>
                <a:cubicBezTo>
                  <a:pt x="564653" y="169851"/>
                  <a:pt x="569033" y="171618"/>
                  <a:pt x="572108" y="175247"/>
                </a:cubicBezTo>
                <a:cubicBezTo>
                  <a:pt x="650934" y="266843"/>
                  <a:pt x="577884" y="346298"/>
                  <a:pt x="577884" y="346298"/>
                </a:cubicBezTo>
                <a:lnTo>
                  <a:pt x="535489" y="388677"/>
                </a:lnTo>
                <a:cubicBezTo>
                  <a:pt x="522258" y="401795"/>
                  <a:pt x="508003" y="413890"/>
                  <a:pt x="492862" y="424822"/>
                </a:cubicBezTo>
                <a:lnTo>
                  <a:pt x="455964" y="451292"/>
                </a:lnTo>
                <a:cubicBezTo>
                  <a:pt x="450373" y="455385"/>
                  <a:pt x="446972" y="461898"/>
                  <a:pt x="446972" y="468876"/>
                </a:cubicBezTo>
                <a:lnTo>
                  <a:pt x="446879" y="478645"/>
                </a:lnTo>
                <a:cubicBezTo>
                  <a:pt x="445016" y="478366"/>
                  <a:pt x="443059" y="478180"/>
                  <a:pt x="441056" y="478180"/>
                </a:cubicBezTo>
                <a:lnTo>
                  <a:pt x="331714" y="478180"/>
                </a:lnTo>
                <a:cubicBezTo>
                  <a:pt x="329851" y="478180"/>
                  <a:pt x="328080" y="478273"/>
                  <a:pt x="326263" y="478598"/>
                </a:cubicBezTo>
                <a:lnTo>
                  <a:pt x="326263" y="409517"/>
                </a:lnTo>
                <a:cubicBezTo>
                  <a:pt x="326263" y="407703"/>
                  <a:pt x="326589" y="405982"/>
                  <a:pt x="327148" y="404307"/>
                </a:cubicBezTo>
                <a:cubicBezTo>
                  <a:pt x="350489" y="337599"/>
                  <a:pt x="417063" y="317316"/>
                  <a:pt x="434301" y="313130"/>
                </a:cubicBezTo>
                <a:cubicBezTo>
                  <a:pt x="437003" y="312432"/>
                  <a:pt x="439565" y="310990"/>
                  <a:pt x="441568" y="309036"/>
                </a:cubicBezTo>
                <a:lnTo>
                  <a:pt x="476136" y="274472"/>
                </a:lnTo>
                <a:cubicBezTo>
                  <a:pt x="479211" y="271449"/>
                  <a:pt x="483171" y="269960"/>
                  <a:pt x="487131" y="269960"/>
                </a:cubicBezTo>
                <a:cubicBezTo>
                  <a:pt x="491138" y="269960"/>
                  <a:pt x="495098" y="271449"/>
                  <a:pt x="498126" y="274472"/>
                </a:cubicBezTo>
                <a:lnTo>
                  <a:pt x="510612" y="286986"/>
                </a:lnTo>
                <a:lnTo>
                  <a:pt x="513873" y="290242"/>
                </a:lnTo>
                <a:cubicBezTo>
                  <a:pt x="519929" y="296290"/>
                  <a:pt x="519929" y="306105"/>
                  <a:pt x="513873" y="312199"/>
                </a:cubicBezTo>
                <a:lnTo>
                  <a:pt x="445948" y="379978"/>
                </a:lnTo>
                <a:cubicBezTo>
                  <a:pt x="443525" y="382397"/>
                  <a:pt x="443525" y="386304"/>
                  <a:pt x="445948" y="388723"/>
                </a:cubicBezTo>
                <a:lnTo>
                  <a:pt x="447159" y="389886"/>
                </a:lnTo>
                <a:cubicBezTo>
                  <a:pt x="448370" y="391096"/>
                  <a:pt x="449954" y="391700"/>
                  <a:pt x="451538" y="391700"/>
                </a:cubicBezTo>
                <a:cubicBezTo>
                  <a:pt x="453169" y="391700"/>
                  <a:pt x="454706" y="391142"/>
                  <a:pt x="455964" y="389886"/>
                </a:cubicBezTo>
                <a:lnTo>
                  <a:pt x="533626" y="312292"/>
                </a:lnTo>
                <a:cubicBezTo>
                  <a:pt x="533626" y="312292"/>
                  <a:pt x="581379" y="266983"/>
                  <a:pt x="533999" y="209345"/>
                </a:cubicBezTo>
                <a:cubicBezTo>
                  <a:pt x="528874" y="203205"/>
                  <a:pt x="529386" y="194273"/>
                  <a:pt x="535024" y="188644"/>
                </a:cubicBezTo>
                <a:lnTo>
                  <a:pt x="535909" y="187761"/>
                </a:lnTo>
                <a:lnTo>
                  <a:pt x="549326" y="174363"/>
                </a:lnTo>
                <a:cubicBezTo>
                  <a:pt x="552354" y="171339"/>
                  <a:pt x="556361" y="169851"/>
                  <a:pt x="560321" y="169851"/>
                </a:cubicBezTo>
                <a:close/>
                <a:moveTo>
                  <a:pt x="48337" y="169851"/>
                </a:moveTo>
                <a:cubicBezTo>
                  <a:pt x="52297" y="169851"/>
                  <a:pt x="56257" y="171340"/>
                  <a:pt x="59331" y="174364"/>
                </a:cubicBezTo>
                <a:lnTo>
                  <a:pt x="72749" y="187763"/>
                </a:lnTo>
                <a:lnTo>
                  <a:pt x="73587" y="188647"/>
                </a:lnTo>
                <a:cubicBezTo>
                  <a:pt x="79178" y="194231"/>
                  <a:pt x="79690" y="203210"/>
                  <a:pt x="74659" y="209352"/>
                </a:cubicBezTo>
                <a:cubicBezTo>
                  <a:pt x="27279" y="266998"/>
                  <a:pt x="75031" y="312361"/>
                  <a:pt x="75031" y="312361"/>
                </a:cubicBezTo>
                <a:lnTo>
                  <a:pt x="152601" y="389874"/>
                </a:lnTo>
                <a:cubicBezTo>
                  <a:pt x="153859" y="391084"/>
                  <a:pt x="155396" y="391688"/>
                  <a:pt x="157027" y="391688"/>
                </a:cubicBezTo>
                <a:cubicBezTo>
                  <a:pt x="158657" y="391688"/>
                  <a:pt x="160195" y="391130"/>
                  <a:pt x="161452" y="389874"/>
                </a:cubicBezTo>
                <a:lnTo>
                  <a:pt x="162617" y="388711"/>
                </a:lnTo>
                <a:cubicBezTo>
                  <a:pt x="165040" y="386291"/>
                  <a:pt x="165040" y="382383"/>
                  <a:pt x="162617" y="379964"/>
                </a:cubicBezTo>
                <a:lnTo>
                  <a:pt x="94738" y="312175"/>
                </a:lnTo>
                <a:cubicBezTo>
                  <a:pt x="88635" y="306080"/>
                  <a:pt x="88635" y="296263"/>
                  <a:pt x="94738" y="290214"/>
                </a:cubicBezTo>
                <a:lnTo>
                  <a:pt x="97953" y="286958"/>
                </a:lnTo>
                <a:lnTo>
                  <a:pt x="110485" y="274442"/>
                </a:lnTo>
                <a:cubicBezTo>
                  <a:pt x="113560" y="271418"/>
                  <a:pt x="117520" y="269929"/>
                  <a:pt x="121480" y="269929"/>
                </a:cubicBezTo>
                <a:cubicBezTo>
                  <a:pt x="125486" y="269929"/>
                  <a:pt x="129446" y="271418"/>
                  <a:pt x="132474" y="274442"/>
                </a:cubicBezTo>
                <a:lnTo>
                  <a:pt x="167136" y="309011"/>
                </a:lnTo>
                <a:cubicBezTo>
                  <a:pt x="169139" y="310965"/>
                  <a:pt x="171702" y="312408"/>
                  <a:pt x="174404" y="313105"/>
                </a:cubicBezTo>
                <a:cubicBezTo>
                  <a:pt x="191641" y="317293"/>
                  <a:pt x="258216" y="337578"/>
                  <a:pt x="281556" y="404297"/>
                </a:cubicBezTo>
                <a:cubicBezTo>
                  <a:pt x="282115" y="405972"/>
                  <a:pt x="282441" y="407740"/>
                  <a:pt x="282441" y="409508"/>
                </a:cubicBezTo>
                <a:lnTo>
                  <a:pt x="282441" y="478786"/>
                </a:lnTo>
                <a:cubicBezTo>
                  <a:pt x="280252" y="478367"/>
                  <a:pt x="277969" y="478088"/>
                  <a:pt x="275686" y="478088"/>
                </a:cubicBezTo>
                <a:lnTo>
                  <a:pt x="166344" y="478088"/>
                </a:lnTo>
                <a:cubicBezTo>
                  <a:pt x="164807" y="478088"/>
                  <a:pt x="163316" y="478227"/>
                  <a:pt x="161825" y="478414"/>
                </a:cubicBezTo>
                <a:lnTo>
                  <a:pt x="161732" y="468783"/>
                </a:lnTo>
                <a:cubicBezTo>
                  <a:pt x="161732" y="461850"/>
                  <a:pt x="158378" y="455290"/>
                  <a:pt x="152741" y="451242"/>
                </a:cubicBezTo>
                <a:lnTo>
                  <a:pt x="115842" y="424769"/>
                </a:lnTo>
                <a:cubicBezTo>
                  <a:pt x="100701" y="413881"/>
                  <a:pt x="86399" y="401785"/>
                  <a:pt x="73215" y="388711"/>
                </a:cubicBezTo>
                <a:lnTo>
                  <a:pt x="30820" y="346325"/>
                </a:lnTo>
                <a:cubicBezTo>
                  <a:pt x="30820" y="346325"/>
                  <a:pt x="-42230" y="266858"/>
                  <a:pt x="36596" y="175248"/>
                </a:cubicBezTo>
                <a:cubicBezTo>
                  <a:pt x="39625" y="171665"/>
                  <a:pt x="43957" y="169851"/>
                  <a:pt x="48337" y="169851"/>
                </a:cubicBezTo>
                <a:close/>
                <a:moveTo>
                  <a:pt x="101464" y="164593"/>
                </a:moveTo>
                <a:cubicBezTo>
                  <a:pt x="105512" y="164564"/>
                  <a:pt x="109566" y="166100"/>
                  <a:pt x="112641" y="169193"/>
                </a:cubicBezTo>
                <a:lnTo>
                  <a:pt x="131324" y="188128"/>
                </a:lnTo>
                <a:cubicBezTo>
                  <a:pt x="137148" y="194082"/>
                  <a:pt x="137288" y="203573"/>
                  <a:pt x="131557" y="209667"/>
                </a:cubicBezTo>
                <a:lnTo>
                  <a:pt x="117486" y="224601"/>
                </a:lnTo>
                <a:cubicBezTo>
                  <a:pt x="102483" y="238790"/>
                  <a:pt x="96100" y="252142"/>
                  <a:pt x="94656" y="264005"/>
                </a:cubicBezTo>
                <a:lnTo>
                  <a:pt x="81564" y="277078"/>
                </a:lnTo>
                <a:cubicBezTo>
                  <a:pt x="79886" y="278799"/>
                  <a:pt x="78395" y="280613"/>
                  <a:pt x="77091" y="282614"/>
                </a:cubicBezTo>
                <a:cubicBezTo>
                  <a:pt x="76112" y="280427"/>
                  <a:pt x="75181" y="278055"/>
                  <a:pt x="74435" y="275542"/>
                </a:cubicBezTo>
                <a:cubicBezTo>
                  <a:pt x="72105" y="267820"/>
                  <a:pt x="71733" y="259958"/>
                  <a:pt x="73224" y="252188"/>
                </a:cubicBezTo>
                <a:cubicBezTo>
                  <a:pt x="75227" y="242047"/>
                  <a:pt x="80492" y="231533"/>
                  <a:pt x="89158" y="221205"/>
                </a:cubicBezTo>
                <a:cubicBezTo>
                  <a:pt x="94470" y="214692"/>
                  <a:pt x="97219" y="206364"/>
                  <a:pt x="96799" y="197851"/>
                </a:cubicBezTo>
                <a:cubicBezTo>
                  <a:pt x="96287" y="189430"/>
                  <a:pt x="92746" y="181475"/>
                  <a:pt x="86782" y="175520"/>
                </a:cubicBezTo>
                <a:lnTo>
                  <a:pt x="85617" y="174357"/>
                </a:lnTo>
                <a:lnTo>
                  <a:pt x="90323" y="169379"/>
                </a:lnTo>
                <a:cubicBezTo>
                  <a:pt x="93375" y="166216"/>
                  <a:pt x="97417" y="164622"/>
                  <a:pt x="101464" y="164593"/>
                </a:cubicBezTo>
                <a:close/>
                <a:moveTo>
                  <a:pt x="507200" y="164524"/>
                </a:moveTo>
                <a:cubicBezTo>
                  <a:pt x="511255" y="164553"/>
                  <a:pt x="515298" y="166147"/>
                  <a:pt x="518327" y="169311"/>
                </a:cubicBezTo>
                <a:lnTo>
                  <a:pt x="523035" y="174289"/>
                </a:lnTo>
                <a:lnTo>
                  <a:pt x="521870" y="175453"/>
                </a:lnTo>
                <a:cubicBezTo>
                  <a:pt x="515904" y="181409"/>
                  <a:pt x="512361" y="189366"/>
                  <a:pt x="511895" y="197788"/>
                </a:cubicBezTo>
                <a:cubicBezTo>
                  <a:pt x="511429" y="206210"/>
                  <a:pt x="514133" y="214539"/>
                  <a:pt x="519539" y="221100"/>
                </a:cubicBezTo>
                <a:cubicBezTo>
                  <a:pt x="528069" y="231523"/>
                  <a:pt x="533429" y="241946"/>
                  <a:pt x="535387" y="252183"/>
                </a:cubicBezTo>
                <a:cubicBezTo>
                  <a:pt x="536971" y="259954"/>
                  <a:pt x="536505" y="267818"/>
                  <a:pt x="534221" y="275542"/>
                </a:cubicBezTo>
                <a:cubicBezTo>
                  <a:pt x="533476" y="278055"/>
                  <a:pt x="532543" y="280428"/>
                  <a:pt x="531565" y="282615"/>
                </a:cubicBezTo>
                <a:cubicBezTo>
                  <a:pt x="530306" y="280614"/>
                  <a:pt x="528815" y="278799"/>
                  <a:pt x="527090" y="277078"/>
                </a:cubicBezTo>
                <a:lnTo>
                  <a:pt x="513946" y="264002"/>
                </a:lnTo>
                <a:cubicBezTo>
                  <a:pt x="512548" y="252137"/>
                  <a:pt x="506069" y="238782"/>
                  <a:pt x="491154" y="224590"/>
                </a:cubicBezTo>
                <a:lnTo>
                  <a:pt x="477032" y="209653"/>
                </a:lnTo>
                <a:cubicBezTo>
                  <a:pt x="471345" y="203558"/>
                  <a:pt x="471438" y="194065"/>
                  <a:pt x="477311" y="188109"/>
                </a:cubicBezTo>
                <a:lnTo>
                  <a:pt x="496002" y="169124"/>
                </a:lnTo>
                <a:cubicBezTo>
                  <a:pt x="499078" y="166030"/>
                  <a:pt x="503145" y="164495"/>
                  <a:pt x="507200" y="164524"/>
                </a:cubicBezTo>
                <a:close/>
                <a:moveTo>
                  <a:pt x="255331" y="53303"/>
                </a:moveTo>
                <a:cubicBezTo>
                  <a:pt x="251836" y="52524"/>
                  <a:pt x="248051" y="53083"/>
                  <a:pt x="244789" y="55176"/>
                </a:cubicBezTo>
                <a:cubicBezTo>
                  <a:pt x="238266" y="59317"/>
                  <a:pt x="236356" y="67923"/>
                  <a:pt x="240503" y="74437"/>
                </a:cubicBezTo>
                <a:lnTo>
                  <a:pt x="282110" y="139662"/>
                </a:lnTo>
                <a:lnTo>
                  <a:pt x="268132" y="139662"/>
                </a:lnTo>
                <a:cubicBezTo>
                  <a:pt x="260444" y="139662"/>
                  <a:pt x="254154" y="145896"/>
                  <a:pt x="254154" y="153619"/>
                </a:cubicBezTo>
                <a:cubicBezTo>
                  <a:pt x="254154" y="161295"/>
                  <a:pt x="260444" y="167576"/>
                  <a:pt x="268132" y="167576"/>
                </a:cubicBezTo>
                <a:lnTo>
                  <a:pt x="292174" y="167576"/>
                </a:lnTo>
                <a:lnTo>
                  <a:pt x="292174" y="177346"/>
                </a:lnTo>
                <a:lnTo>
                  <a:pt x="268132" y="177346"/>
                </a:lnTo>
                <a:cubicBezTo>
                  <a:pt x="260444" y="177346"/>
                  <a:pt x="254154" y="183626"/>
                  <a:pt x="254154" y="191302"/>
                </a:cubicBezTo>
                <a:cubicBezTo>
                  <a:pt x="254154" y="199025"/>
                  <a:pt x="260444" y="205259"/>
                  <a:pt x="268132" y="205259"/>
                </a:cubicBezTo>
                <a:lnTo>
                  <a:pt x="292174" y="205259"/>
                </a:lnTo>
                <a:lnTo>
                  <a:pt x="292174" y="224706"/>
                </a:lnTo>
                <a:cubicBezTo>
                  <a:pt x="292174" y="232382"/>
                  <a:pt x="298464" y="238663"/>
                  <a:pt x="306151" y="238663"/>
                </a:cubicBezTo>
                <a:cubicBezTo>
                  <a:pt x="313886" y="238663"/>
                  <a:pt x="320129" y="232382"/>
                  <a:pt x="320129" y="224706"/>
                </a:cubicBezTo>
                <a:lnTo>
                  <a:pt x="320129" y="205259"/>
                </a:lnTo>
                <a:lnTo>
                  <a:pt x="344171" y="205259"/>
                </a:lnTo>
                <a:cubicBezTo>
                  <a:pt x="351905" y="205259"/>
                  <a:pt x="358149" y="199025"/>
                  <a:pt x="358149" y="191302"/>
                </a:cubicBezTo>
                <a:cubicBezTo>
                  <a:pt x="358149" y="183626"/>
                  <a:pt x="351905" y="177346"/>
                  <a:pt x="344171" y="177346"/>
                </a:cubicBezTo>
                <a:lnTo>
                  <a:pt x="320129" y="177346"/>
                </a:lnTo>
                <a:lnTo>
                  <a:pt x="320129" y="167576"/>
                </a:lnTo>
                <a:lnTo>
                  <a:pt x="344264" y="167576"/>
                </a:lnTo>
                <a:cubicBezTo>
                  <a:pt x="351952" y="167576"/>
                  <a:pt x="358242" y="161295"/>
                  <a:pt x="358242" y="153619"/>
                </a:cubicBezTo>
                <a:cubicBezTo>
                  <a:pt x="358242" y="145896"/>
                  <a:pt x="351952" y="139662"/>
                  <a:pt x="344264" y="139662"/>
                </a:cubicBezTo>
                <a:lnTo>
                  <a:pt x="330286" y="139662"/>
                </a:lnTo>
                <a:lnTo>
                  <a:pt x="371893" y="74437"/>
                </a:lnTo>
                <a:cubicBezTo>
                  <a:pt x="376040" y="67923"/>
                  <a:pt x="374130" y="59317"/>
                  <a:pt x="367793" y="55176"/>
                </a:cubicBezTo>
                <a:cubicBezTo>
                  <a:pt x="361270" y="50989"/>
                  <a:pt x="352651" y="52943"/>
                  <a:pt x="348457" y="59456"/>
                </a:cubicBezTo>
                <a:lnTo>
                  <a:pt x="306291" y="125426"/>
                </a:lnTo>
                <a:lnTo>
                  <a:pt x="264125" y="59456"/>
                </a:lnTo>
                <a:cubicBezTo>
                  <a:pt x="262029" y="56200"/>
                  <a:pt x="258825" y="54083"/>
                  <a:pt x="255331" y="53303"/>
                </a:cubicBezTo>
                <a:close/>
                <a:moveTo>
                  <a:pt x="304940" y="0"/>
                </a:moveTo>
                <a:cubicBezTo>
                  <a:pt x="383402" y="0"/>
                  <a:pt x="447000" y="63550"/>
                  <a:pt x="447000" y="141895"/>
                </a:cubicBezTo>
                <a:cubicBezTo>
                  <a:pt x="447000" y="220240"/>
                  <a:pt x="383402" y="283744"/>
                  <a:pt x="304940" y="283744"/>
                </a:cubicBezTo>
                <a:cubicBezTo>
                  <a:pt x="226478" y="283744"/>
                  <a:pt x="162833" y="220240"/>
                  <a:pt x="162833" y="141895"/>
                </a:cubicBezTo>
                <a:cubicBezTo>
                  <a:pt x="162833" y="63550"/>
                  <a:pt x="226478" y="0"/>
                  <a:pt x="30494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3495B739-E5A7-4F4A-95FD-24BDFE4B18B1}"/>
              </a:ext>
            </a:extLst>
          </p:cNvPr>
          <p:cNvSpPr txBox="1"/>
          <p:nvPr/>
        </p:nvSpPr>
        <p:spPr bwMode="auto">
          <a:xfrm>
            <a:off x="3654772" y="3324239"/>
            <a:ext cx="2203845" cy="42908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lang="en-US" altLang="zh-CN" sz="2000" b="1">
                <a:cs typeface="+mn-ea"/>
                <a:sym typeface="+mn-lt"/>
              </a:rPr>
              <a:t>Text h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sz="2000" b="1">
                <a:cs typeface="+mn-ea"/>
                <a:sym typeface="+mn-lt"/>
              </a:rPr>
              <a:t>ere</a:t>
            </a:r>
            <a:endParaRPr lang="en-US" altLang="zh-CN" sz="2000" b="1" dirty="0">
              <a:cs typeface="+mn-ea"/>
              <a:sym typeface="+mn-lt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AC321F9B-F99D-44D6-95EE-4CF3F8A760F8}"/>
              </a:ext>
            </a:extLst>
          </p:cNvPr>
          <p:cNvSpPr/>
          <p:nvPr/>
        </p:nvSpPr>
        <p:spPr bwMode="auto">
          <a:xfrm>
            <a:off x="3654772" y="3753318"/>
            <a:ext cx="2203845" cy="875762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</a:t>
            </a:r>
            <a:r>
              <a:rPr lang="en-US" altLang="zh-CN" sz="1100">
                <a:cs typeface="+mn-ea"/>
                <a:sym typeface="+mn-lt"/>
              </a:rPr>
              <a:t>to ret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ain </a:t>
            </a:r>
            <a:r>
              <a:rPr lang="en-US" altLang="zh-CN" sz="1100" dirty="0">
                <a:cs typeface="+mn-ea"/>
                <a:sym typeface="+mn-lt"/>
              </a:rPr>
              <a:t>text.</a:t>
            </a:r>
          </a:p>
          <a:p>
            <a:pPr algn="ctr">
              <a:lnSpc>
                <a:spcPct val="15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8" name="任意多边形: 形状 7">
            <a:extLst>
              <a:ext uri="{FF2B5EF4-FFF2-40B4-BE49-F238E27FC236}">
                <a16:creationId xmlns:a16="http://schemas.microsoft.com/office/drawing/2014/main" id="{490AFCD5-9CF9-478D-B619-714B3BD11B60}"/>
              </a:ext>
            </a:extLst>
          </p:cNvPr>
          <p:cNvSpPr/>
          <p:nvPr/>
        </p:nvSpPr>
        <p:spPr bwMode="auto">
          <a:xfrm>
            <a:off x="7185401" y="2705103"/>
            <a:ext cx="499807" cy="437504"/>
          </a:xfrm>
          <a:custGeom>
            <a:avLst/>
            <a:gdLst>
              <a:gd name="T0" fmla="*/ 215 w 406"/>
              <a:gd name="T1" fmla="*/ 162 h 356"/>
              <a:gd name="T2" fmla="*/ 157 w 406"/>
              <a:gd name="T3" fmla="*/ 102 h 356"/>
              <a:gd name="T4" fmla="*/ 19 w 406"/>
              <a:gd name="T5" fmla="*/ 242 h 356"/>
              <a:gd name="T6" fmla="*/ 0 w 406"/>
              <a:gd name="T7" fmla="*/ 224 h 356"/>
              <a:gd name="T8" fmla="*/ 157 w 406"/>
              <a:gd name="T9" fmla="*/ 64 h 356"/>
              <a:gd name="T10" fmla="*/ 216 w 406"/>
              <a:gd name="T11" fmla="*/ 124 h 356"/>
              <a:gd name="T12" fmla="*/ 315 w 406"/>
              <a:gd name="T13" fmla="*/ 28 h 356"/>
              <a:gd name="T14" fmla="*/ 287 w 406"/>
              <a:gd name="T15" fmla="*/ 0 h 356"/>
              <a:gd name="T16" fmla="*/ 362 w 406"/>
              <a:gd name="T17" fmla="*/ 0 h 356"/>
              <a:gd name="T18" fmla="*/ 362 w 406"/>
              <a:gd name="T19" fmla="*/ 74 h 356"/>
              <a:gd name="T20" fmla="*/ 334 w 406"/>
              <a:gd name="T21" fmla="*/ 47 h 356"/>
              <a:gd name="T22" fmla="*/ 215 w 406"/>
              <a:gd name="T23" fmla="*/ 162 h 356"/>
              <a:gd name="T24" fmla="*/ 66 w 406"/>
              <a:gd name="T25" fmla="*/ 356 h 356"/>
              <a:gd name="T26" fmla="*/ 156 w 406"/>
              <a:gd name="T27" fmla="*/ 356 h 356"/>
              <a:gd name="T28" fmla="*/ 156 w 406"/>
              <a:gd name="T29" fmla="*/ 230 h 356"/>
              <a:gd name="T30" fmla="*/ 66 w 406"/>
              <a:gd name="T31" fmla="*/ 230 h 356"/>
              <a:gd name="T32" fmla="*/ 66 w 406"/>
              <a:gd name="T33" fmla="*/ 356 h 356"/>
              <a:gd name="T34" fmla="*/ 191 w 406"/>
              <a:gd name="T35" fmla="*/ 356 h 356"/>
              <a:gd name="T36" fmla="*/ 281 w 406"/>
              <a:gd name="T37" fmla="*/ 356 h 356"/>
              <a:gd name="T38" fmla="*/ 281 w 406"/>
              <a:gd name="T39" fmla="*/ 190 h 356"/>
              <a:gd name="T40" fmla="*/ 191 w 406"/>
              <a:gd name="T41" fmla="*/ 190 h 356"/>
              <a:gd name="T42" fmla="*/ 191 w 406"/>
              <a:gd name="T43" fmla="*/ 356 h 356"/>
              <a:gd name="T44" fmla="*/ 316 w 406"/>
              <a:gd name="T45" fmla="*/ 106 h 356"/>
              <a:gd name="T46" fmla="*/ 316 w 406"/>
              <a:gd name="T47" fmla="*/ 356 h 356"/>
              <a:gd name="T48" fmla="*/ 406 w 406"/>
              <a:gd name="T49" fmla="*/ 356 h 356"/>
              <a:gd name="T50" fmla="*/ 406 w 406"/>
              <a:gd name="T51" fmla="*/ 106 h 356"/>
              <a:gd name="T52" fmla="*/ 316 w 406"/>
              <a:gd name="T53" fmla="*/ 106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06" h="356">
                <a:moveTo>
                  <a:pt x="215" y="162"/>
                </a:moveTo>
                <a:lnTo>
                  <a:pt x="157" y="102"/>
                </a:lnTo>
                <a:lnTo>
                  <a:pt x="19" y="242"/>
                </a:lnTo>
                <a:lnTo>
                  <a:pt x="0" y="224"/>
                </a:lnTo>
                <a:lnTo>
                  <a:pt x="157" y="64"/>
                </a:lnTo>
                <a:lnTo>
                  <a:pt x="216" y="124"/>
                </a:lnTo>
                <a:lnTo>
                  <a:pt x="315" y="28"/>
                </a:lnTo>
                <a:lnTo>
                  <a:pt x="287" y="0"/>
                </a:lnTo>
                <a:lnTo>
                  <a:pt x="362" y="0"/>
                </a:lnTo>
                <a:lnTo>
                  <a:pt x="362" y="74"/>
                </a:lnTo>
                <a:lnTo>
                  <a:pt x="334" y="47"/>
                </a:lnTo>
                <a:lnTo>
                  <a:pt x="215" y="162"/>
                </a:lnTo>
                <a:close/>
                <a:moveTo>
                  <a:pt x="66" y="356"/>
                </a:moveTo>
                <a:lnTo>
                  <a:pt x="156" y="356"/>
                </a:lnTo>
                <a:lnTo>
                  <a:pt x="156" y="230"/>
                </a:lnTo>
                <a:lnTo>
                  <a:pt x="66" y="230"/>
                </a:lnTo>
                <a:lnTo>
                  <a:pt x="66" y="356"/>
                </a:lnTo>
                <a:close/>
                <a:moveTo>
                  <a:pt x="191" y="356"/>
                </a:moveTo>
                <a:lnTo>
                  <a:pt x="281" y="356"/>
                </a:lnTo>
                <a:lnTo>
                  <a:pt x="281" y="190"/>
                </a:lnTo>
                <a:lnTo>
                  <a:pt x="191" y="190"/>
                </a:lnTo>
                <a:lnTo>
                  <a:pt x="191" y="356"/>
                </a:lnTo>
                <a:close/>
                <a:moveTo>
                  <a:pt x="316" y="106"/>
                </a:moveTo>
                <a:lnTo>
                  <a:pt x="316" y="356"/>
                </a:lnTo>
                <a:lnTo>
                  <a:pt x="406" y="356"/>
                </a:lnTo>
                <a:lnTo>
                  <a:pt x="406" y="106"/>
                </a:lnTo>
                <a:lnTo>
                  <a:pt x="316" y="10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3495B739-E5A7-4F4A-95FD-24BDFE4B18B1}"/>
              </a:ext>
            </a:extLst>
          </p:cNvPr>
          <p:cNvSpPr txBox="1"/>
          <p:nvPr/>
        </p:nvSpPr>
        <p:spPr bwMode="auto">
          <a:xfrm>
            <a:off x="6333382" y="3324238"/>
            <a:ext cx="2203845" cy="42908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lang="en-US" altLang="zh-CN" sz="2000" b="1">
                <a:cs typeface="+mn-ea"/>
                <a:sym typeface="+mn-lt"/>
              </a:rPr>
              <a:t>Text h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sz="2000" b="1">
                <a:cs typeface="+mn-ea"/>
                <a:sym typeface="+mn-lt"/>
              </a:rPr>
              <a:t>ere</a:t>
            </a:r>
            <a:endParaRPr lang="en-US" altLang="zh-CN" sz="2000" b="1" dirty="0">
              <a:cs typeface="+mn-ea"/>
              <a:sym typeface="+mn-lt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AC321F9B-F99D-44D6-95EE-4CF3F8A760F8}"/>
              </a:ext>
            </a:extLst>
          </p:cNvPr>
          <p:cNvSpPr/>
          <p:nvPr/>
        </p:nvSpPr>
        <p:spPr bwMode="auto">
          <a:xfrm>
            <a:off x="6333382" y="3753317"/>
            <a:ext cx="2203845" cy="875762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</a:t>
            </a:r>
            <a:r>
              <a:rPr lang="en-US" altLang="zh-CN" sz="1100">
                <a:cs typeface="+mn-ea"/>
                <a:sym typeface="+mn-lt"/>
              </a:rPr>
              <a:t>to ret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ain </a:t>
            </a:r>
            <a:r>
              <a:rPr lang="en-US" altLang="zh-CN" sz="1100" dirty="0">
                <a:cs typeface="+mn-ea"/>
                <a:sym typeface="+mn-lt"/>
              </a:rPr>
              <a:t>text.</a:t>
            </a:r>
          </a:p>
          <a:p>
            <a:pPr algn="ctr">
              <a:lnSpc>
                <a:spcPct val="15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10" name="任意多边形: 形状 9">
            <a:extLst>
              <a:ext uri="{FF2B5EF4-FFF2-40B4-BE49-F238E27FC236}">
                <a16:creationId xmlns:a16="http://schemas.microsoft.com/office/drawing/2014/main" id="{94B63994-6C40-488D-A3E6-5E583CD03D93}"/>
              </a:ext>
            </a:extLst>
          </p:cNvPr>
          <p:cNvSpPr/>
          <p:nvPr/>
        </p:nvSpPr>
        <p:spPr bwMode="auto">
          <a:xfrm>
            <a:off x="9820050" y="2707801"/>
            <a:ext cx="587730" cy="434806"/>
          </a:xfrm>
          <a:custGeom>
            <a:avLst/>
            <a:gdLst>
              <a:gd name="T0" fmla="*/ 278945 h 440259"/>
              <a:gd name="T1" fmla="*/ 278945 h 440259"/>
              <a:gd name="T2" fmla="*/ 278945 h 440259"/>
              <a:gd name="T3" fmla="*/ 278945 h 440259"/>
              <a:gd name="T4" fmla="*/ 278945 h 440259"/>
              <a:gd name="T5" fmla="*/ 278945 h 440259"/>
              <a:gd name="T6" fmla="*/ 278945 h 440259"/>
              <a:gd name="T7" fmla="*/ 278945 h 440259"/>
              <a:gd name="T8" fmla="*/ 278945 h 440259"/>
              <a:gd name="T9" fmla="*/ 278945 h 440259"/>
              <a:gd name="T10" fmla="*/ 278945 h 440259"/>
              <a:gd name="T11" fmla="*/ 278945 h 440259"/>
              <a:gd name="T12" fmla="*/ 278945 h 440259"/>
              <a:gd name="T13" fmla="*/ 278945 h 440259"/>
              <a:gd name="T14" fmla="*/ 278945 h 440259"/>
              <a:gd name="T15" fmla="*/ 278945 h 440259"/>
              <a:gd name="T16" fmla="*/ 278945 h 440259"/>
              <a:gd name="T17" fmla="*/ 278945 h 440259"/>
              <a:gd name="T18" fmla="*/ 278945 h 440259"/>
              <a:gd name="T19" fmla="*/ 278945 h 440259"/>
              <a:gd name="T20" fmla="*/ 278945 h 440259"/>
              <a:gd name="T21" fmla="*/ 278945 h 440259"/>
              <a:gd name="T22" fmla="*/ 278945 h 440259"/>
              <a:gd name="T23" fmla="*/ 278945 h 440259"/>
              <a:gd name="T24" fmla="*/ 278945 h 440259"/>
              <a:gd name="T25" fmla="*/ 278945 h 440259"/>
              <a:gd name="T26" fmla="*/ 278945 h 440259"/>
              <a:gd name="T27" fmla="*/ 278945 h 440259"/>
              <a:gd name="T28" fmla="*/ 278945 h 440259"/>
              <a:gd name="T29" fmla="*/ 278945 h 440259"/>
              <a:gd name="T30" fmla="*/ 88862 h 440259"/>
              <a:gd name="T31" fmla="*/ 88862 h 440259"/>
              <a:gd name="T32" fmla="*/ 278945 h 440259"/>
              <a:gd name="T33" fmla="*/ 278945 h 440259"/>
              <a:gd name="T34" fmla="*/ 278945 h 440259"/>
              <a:gd name="T35" fmla="*/ 278945 h 440259"/>
              <a:gd name="T36" fmla="*/ 278945 h 440259"/>
              <a:gd name="T37" fmla="*/ 278945 h 440259"/>
              <a:gd name="T38" fmla="*/ 278945 h 440259"/>
              <a:gd name="T39" fmla="*/ 278945 h 440259"/>
              <a:gd name="T40" fmla="*/ 278945 h 440259"/>
              <a:gd name="T41" fmla="*/ 278945 h 440259"/>
              <a:gd name="T42" fmla="*/ 278945 h 440259"/>
              <a:gd name="T43" fmla="*/ 278945 h 440259"/>
              <a:gd name="T44" fmla="*/ 278945 h 440259"/>
              <a:gd name="T45" fmla="*/ 278945 h 440259"/>
              <a:gd name="T46" fmla="*/ 278945 h 440259"/>
              <a:gd name="T47" fmla="*/ 278945 h 440259"/>
              <a:gd name="T48" fmla="*/ 278945 h 440259"/>
              <a:gd name="T49" fmla="*/ 278945 h 440259"/>
              <a:gd name="T50" fmla="*/ 278945 h 440259"/>
              <a:gd name="T51" fmla="*/ 278945 h 440259"/>
              <a:gd name="T52" fmla="*/ 278945 h 440259"/>
              <a:gd name="T53" fmla="*/ 278945 h 440259"/>
              <a:gd name="T54" fmla="*/ 278945 h 440259"/>
              <a:gd name="T55" fmla="*/ 278945 h 440259"/>
              <a:gd name="T56" fmla="*/ 278945 h 440259"/>
              <a:gd name="T57" fmla="*/ 278945 h 440259"/>
              <a:gd name="T58" fmla="*/ 278945 h 440259"/>
              <a:gd name="T59" fmla="*/ 278945 h 440259"/>
              <a:gd name="T60" fmla="*/ 278945 h 440259"/>
              <a:gd name="T61" fmla="*/ 278945 h 440259"/>
              <a:gd name="T62" fmla="*/ 278945 h 440259"/>
              <a:gd name="T63" fmla="*/ 278945 h 440259"/>
              <a:gd name="T64" fmla="*/ 278945 h 440259"/>
              <a:gd name="T65" fmla="*/ 278945 h 440259"/>
              <a:gd name="T66" fmla="*/ 278945 h 440259"/>
              <a:gd name="T67" fmla="*/ 278945 h 440259"/>
              <a:gd name="T68" fmla="*/ 278945 h 440259"/>
              <a:gd name="T69" fmla="*/ 278945 h 440259"/>
              <a:gd name="T70" fmla="*/ 278945 h 440259"/>
              <a:gd name="T71" fmla="*/ 278945 h 440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608" h="4896">
                <a:moveTo>
                  <a:pt x="6608" y="638"/>
                </a:moveTo>
                <a:lnTo>
                  <a:pt x="6608" y="2638"/>
                </a:lnTo>
                <a:cubicBezTo>
                  <a:pt x="6608" y="2638"/>
                  <a:pt x="6180" y="2723"/>
                  <a:pt x="6092" y="2734"/>
                </a:cubicBezTo>
                <a:cubicBezTo>
                  <a:pt x="6004" y="2745"/>
                  <a:pt x="5728" y="2834"/>
                  <a:pt x="5528" y="2642"/>
                </a:cubicBezTo>
                <a:cubicBezTo>
                  <a:pt x="5219" y="2346"/>
                  <a:pt x="4122" y="1254"/>
                  <a:pt x="4122" y="1254"/>
                </a:cubicBezTo>
                <a:cubicBezTo>
                  <a:pt x="4122" y="1254"/>
                  <a:pt x="3932" y="1069"/>
                  <a:pt x="3629" y="1229"/>
                </a:cubicBezTo>
                <a:cubicBezTo>
                  <a:pt x="3350" y="1376"/>
                  <a:pt x="2936" y="1592"/>
                  <a:pt x="2764" y="1675"/>
                </a:cubicBezTo>
                <a:cubicBezTo>
                  <a:pt x="2437" y="1849"/>
                  <a:pt x="2167" y="1574"/>
                  <a:pt x="2167" y="1364"/>
                </a:cubicBezTo>
                <a:cubicBezTo>
                  <a:pt x="2167" y="1201"/>
                  <a:pt x="2269" y="1090"/>
                  <a:pt x="2414" y="1009"/>
                </a:cubicBezTo>
                <a:cubicBezTo>
                  <a:pt x="2808" y="770"/>
                  <a:pt x="3637" y="305"/>
                  <a:pt x="3983" y="121"/>
                </a:cubicBezTo>
                <a:cubicBezTo>
                  <a:pt x="4193" y="9"/>
                  <a:pt x="4344" y="0"/>
                  <a:pt x="4633" y="243"/>
                </a:cubicBezTo>
                <a:cubicBezTo>
                  <a:pt x="4988" y="541"/>
                  <a:pt x="5304" y="814"/>
                  <a:pt x="5304" y="814"/>
                </a:cubicBezTo>
                <a:cubicBezTo>
                  <a:pt x="5304" y="814"/>
                  <a:pt x="5407" y="900"/>
                  <a:pt x="5571" y="865"/>
                </a:cubicBezTo>
                <a:cubicBezTo>
                  <a:pt x="5975" y="780"/>
                  <a:pt x="6608" y="638"/>
                  <a:pt x="6608" y="638"/>
                </a:cubicBezTo>
                <a:close/>
                <a:moveTo>
                  <a:pt x="2241" y="4027"/>
                </a:moveTo>
                <a:cubicBezTo>
                  <a:pt x="2294" y="3891"/>
                  <a:pt x="2277" y="3738"/>
                  <a:pt x="2175" y="3633"/>
                </a:cubicBezTo>
                <a:cubicBezTo>
                  <a:pt x="2083" y="3540"/>
                  <a:pt x="1950" y="3515"/>
                  <a:pt x="1822" y="3544"/>
                </a:cubicBezTo>
                <a:cubicBezTo>
                  <a:pt x="1858" y="3418"/>
                  <a:pt x="1838" y="3283"/>
                  <a:pt x="1746" y="3188"/>
                </a:cubicBezTo>
                <a:cubicBezTo>
                  <a:pt x="1654" y="3095"/>
                  <a:pt x="1521" y="3070"/>
                  <a:pt x="1394" y="3099"/>
                </a:cubicBezTo>
                <a:cubicBezTo>
                  <a:pt x="1429" y="2973"/>
                  <a:pt x="1409" y="2838"/>
                  <a:pt x="1317" y="2744"/>
                </a:cubicBezTo>
                <a:cubicBezTo>
                  <a:pt x="1173" y="2596"/>
                  <a:pt x="924" y="2602"/>
                  <a:pt x="760" y="2758"/>
                </a:cubicBezTo>
                <a:cubicBezTo>
                  <a:pt x="597" y="2915"/>
                  <a:pt x="492" y="3198"/>
                  <a:pt x="638" y="3365"/>
                </a:cubicBezTo>
                <a:cubicBezTo>
                  <a:pt x="783" y="3531"/>
                  <a:pt x="950" y="3430"/>
                  <a:pt x="1077" y="3401"/>
                </a:cubicBezTo>
                <a:cubicBezTo>
                  <a:pt x="1042" y="3527"/>
                  <a:pt x="936" y="3645"/>
                  <a:pt x="1066" y="3810"/>
                </a:cubicBezTo>
                <a:cubicBezTo>
                  <a:pt x="1197" y="3975"/>
                  <a:pt x="1378" y="3875"/>
                  <a:pt x="1506" y="3846"/>
                </a:cubicBezTo>
                <a:cubicBezTo>
                  <a:pt x="1470" y="3972"/>
                  <a:pt x="1369" y="4101"/>
                  <a:pt x="1494" y="4254"/>
                </a:cubicBezTo>
                <a:cubicBezTo>
                  <a:pt x="1621" y="4408"/>
                  <a:pt x="1829" y="4326"/>
                  <a:pt x="1966" y="4283"/>
                </a:cubicBezTo>
                <a:cubicBezTo>
                  <a:pt x="1913" y="4419"/>
                  <a:pt x="1799" y="4566"/>
                  <a:pt x="1945" y="4730"/>
                </a:cubicBezTo>
                <a:cubicBezTo>
                  <a:pt x="2090" y="4896"/>
                  <a:pt x="2426" y="4819"/>
                  <a:pt x="2590" y="4663"/>
                </a:cubicBezTo>
                <a:cubicBezTo>
                  <a:pt x="2753" y="4506"/>
                  <a:pt x="2769" y="4258"/>
                  <a:pt x="2625" y="4110"/>
                </a:cubicBezTo>
                <a:cubicBezTo>
                  <a:pt x="2526" y="4008"/>
                  <a:pt x="2378" y="3985"/>
                  <a:pt x="2241" y="4027"/>
                </a:cubicBezTo>
                <a:close/>
                <a:moveTo>
                  <a:pt x="5233" y="2987"/>
                </a:moveTo>
                <a:cubicBezTo>
                  <a:pt x="4047" y="1802"/>
                  <a:pt x="4605" y="2359"/>
                  <a:pt x="3967" y="1720"/>
                </a:cubicBezTo>
                <a:cubicBezTo>
                  <a:pt x="3967" y="1720"/>
                  <a:pt x="3775" y="1529"/>
                  <a:pt x="3523" y="1640"/>
                </a:cubicBezTo>
                <a:cubicBezTo>
                  <a:pt x="3346" y="1718"/>
                  <a:pt x="3117" y="1824"/>
                  <a:pt x="2945" y="1905"/>
                </a:cubicBezTo>
                <a:cubicBezTo>
                  <a:pt x="2757" y="2004"/>
                  <a:pt x="2621" y="2034"/>
                  <a:pt x="2557" y="2034"/>
                </a:cubicBezTo>
                <a:cubicBezTo>
                  <a:pt x="2192" y="2031"/>
                  <a:pt x="1896" y="1738"/>
                  <a:pt x="1896" y="1373"/>
                </a:cubicBezTo>
                <a:cubicBezTo>
                  <a:pt x="1896" y="1137"/>
                  <a:pt x="2022" y="931"/>
                  <a:pt x="2209" y="814"/>
                </a:cubicBezTo>
                <a:cubicBezTo>
                  <a:pt x="2472" y="632"/>
                  <a:pt x="3078" y="310"/>
                  <a:pt x="3078" y="310"/>
                </a:cubicBezTo>
                <a:cubicBezTo>
                  <a:pt x="3078" y="310"/>
                  <a:pt x="2894" y="76"/>
                  <a:pt x="2489" y="76"/>
                </a:cubicBezTo>
                <a:cubicBezTo>
                  <a:pt x="2085" y="76"/>
                  <a:pt x="1240" y="629"/>
                  <a:pt x="1240" y="629"/>
                </a:cubicBezTo>
                <a:cubicBezTo>
                  <a:pt x="1240" y="629"/>
                  <a:pt x="1000" y="783"/>
                  <a:pt x="659" y="644"/>
                </a:cubicBezTo>
                <a:lnTo>
                  <a:pt x="0" y="415"/>
                </a:lnTo>
                <a:lnTo>
                  <a:pt x="0" y="2704"/>
                </a:lnTo>
                <a:cubicBezTo>
                  <a:pt x="0" y="2704"/>
                  <a:pt x="188" y="2758"/>
                  <a:pt x="357" y="2827"/>
                </a:cubicBezTo>
                <a:cubicBezTo>
                  <a:pt x="395" y="2719"/>
                  <a:pt x="457" y="2618"/>
                  <a:pt x="542" y="2535"/>
                </a:cubicBezTo>
                <a:cubicBezTo>
                  <a:pt x="822" y="2268"/>
                  <a:pt x="1287" y="2265"/>
                  <a:pt x="1542" y="2528"/>
                </a:cubicBezTo>
                <a:cubicBezTo>
                  <a:pt x="1619" y="2608"/>
                  <a:pt x="1673" y="2703"/>
                  <a:pt x="1700" y="2808"/>
                </a:cubicBezTo>
                <a:cubicBezTo>
                  <a:pt x="1803" y="2840"/>
                  <a:pt x="1896" y="2896"/>
                  <a:pt x="1971" y="2973"/>
                </a:cubicBezTo>
                <a:cubicBezTo>
                  <a:pt x="2048" y="3053"/>
                  <a:pt x="2101" y="3148"/>
                  <a:pt x="2129" y="3253"/>
                </a:cubicBezTo>
                <a:cubicBezTo>
                  <a:pt x="2231" y="3285"/>
                  <a:pt x="2324" y="3341"/>
                  <a:pt x="2399" y="3418"/>
                </a:cubicBezTo>
                <a:cubicBezTo>
                  <a:pt x="2484" y="3505"/>
                  <a:pt x="2540" y="3611"/>
                  <a:pt x="2566" y="3725"/>
                </a:cubicBezTo>
                <a:cubicBezTo>
                  <a:pt x="2674" y="3756"/>
                  <a:pt x="2771" y="3814"/>
                  <a:pt x="2849" y="3894"/>
                </a:cubicBezTo>
                <a:cubicBezTo>
                  <a:pt x="3002" y="4051"/>
                  <a:pt x="3056" y="4265"/>
                  <a:pt x="3023" y="4471"/>
                </a:cubicBezTo>
                <a:cubicBezTo>
                  <a:pt x="3024" y="4471"/>
                  <a:pt x="3024" y="4471"/>
                  <a:pt x="3024" y="4472"/>
                </a:cubicBezTo>
                <a:cubicBezTo>
                  <a:pt x="3027" y="4475"/>
                  <a:pt x="3119" y="4578"/>
                  <a:pt x="3177" y="4636"/>
                </a:cubicBezTo>
                <a:cubicBezTo>
                  <a:pt x="3290" y="4749"/>
                  <a:pt x="3475" y="4749"/>
                  <a:pt x="3588" y="4636"/>
                </a:cubicBezTo>
                <a:cubicBezTo>
                  <a:pt x="3700" y="4523"/>
                  <a:pt x="3701" y="4339"/>
                  <a:pt x="3588" y="4225"/>
                </a:cubicBezTo>
                <a:cubicBezTo>
                  <a:pt x="3584" y="4221"/>
                  <a:pt x="3180" y="3799"/>
                  <a:pt x="3213" y="3766"/>
                </a:cubicBezTo>
                <a:cubicBezTo>
                  <a:pt x="3245" y="3734"/>
                  <a:pt x="3759" y="4269"/>
                  <a:pt x="3769" y="4279"/>
                </a:cubicBezTo>
                <a:cubicBezTo>
                  <a:pt x="3882" y="4391"/>
                  <a:pt x="4066" y="4391"/>
                  <a:pt x="4179" y="4279"/>
                </a:cubicBezTo>
                <a:cubicBezTo>
                  <a:pt x="4292" y="4166"/>
                  <a:pt x="4292" y="3981"/>
                  <a:pt x="4179" y="3868"/>
                </a:cubicBezTo>
                <a:cubicBezTo>
                  <a:pt x="4174" y="3863"/>
                  <a:pt x="4151" y="3841"/>
                  <a:pt x="4142" y="3832"/>
                </a:cubicBezTo>
                <a:cubicBezTo>
                  <a:pt x="4142" y="3832"/>
                  <a:pt x="3632" y="3378"/>
                  <a:pt x="3671" y="3339"/>
                </a:cubicBezTo>
                <a:cubicBezTo>
                  <a:pt x="3710" y="3300"/>
                  <a:pt x="4343" y="3891"/>
                  <a:pt x="4345" y="3891"/>
                </a:cubicBezTo>
                <a:cubicBezTo>
                  <a:pt x="4458" y="3993"/>
                  <a:pt x="4634" y="3992"/>
                  <a:pt x="4743" y="3883"/>
                </a:cubicBezTo>
                <a:cubicBezTo>
                  <a:pt x="4850" y="3776"/>
                  <a:pt x="4852" y="3608"/>
                  <a:pt x="4758" y="3494"/>
                </a:cubicBezTo>
                <a:cubicBezTo>
                  <a:pt x="4756" y="3488"/>
                  <a:pt x="4275" y="2986"/>
                  <a:pt x="4312" y="2948"/>
                </a:cubicBezTo>
                <a:cubicBezTo>
                  <a:pt x="4351" y="2910"/>
                  <a:pt x="4826" y="3400"/>
                  <a:pt x="4827" y="3401"/>
                </a:cubicBezTo>
                <a:cubicBezTo>
                  <a:pt x="4940" y="3513"/>
                  <a:pt x="5124" y="3513"/>
                  <a:pt x="5238" y="3401"/>
                </a:cubicBezTo>
                <a:cubicBezTo>
                  <a:pt x="5350" y="3288"/>
                  <a:pt x="5350" y="3103"/>
                  <a:pt x="5238" y="2990"/>
                </a:cubicBezTo>
                <a:cubicBezTo>
                  <a:pt x="5236" y="2989"/>
                  <a:pt x="5234" y="2988"/>
                  <a:pt x="5233" y="298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3495B739-E5A7-4F4A-95FD-24BDFE4B18B1}"/>
              </a:ext>
            </a:extLst>
          </p:cNvPr>
          <p:cNvSpPr txBox="1"/>
          <p:nvPr/>
        </p:nvSpPr>
        <p:spPr bwMode="auto">
          <a:xfrm>
            <a:off x="9011993" y="3324238"/>
            <a:ext cx="2203845" cy="42908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lang="en-US" altLang="zh-CN" sz="2000" b="1">
                <a:cs typeface="+mn-ea"/>
                <a:sym typeface="+mn-lt"/>
              </a:rPr>
              <a:t>Text h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sz="2000" b="1">
                <a:cs typeface="+mn-ea"/>
                <a:sym typeface="+mn-lt"/>
              </a:rPr>
              <a:t>ere</a:t>
            </a:r>
            <a:endParaRPr lang="en-US" altLang="zh-CN" sz="2000" b="1" dirty="0">
              <a:cs typeface="+mn-ea"/>
              <a:sym typeface="+mn-lt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C321F9B-F99D-44D6-95EE-4CF3F8A760F8}"/>
              </a:ext>
            </a:extLst>
          </p:cNvPr>
          <p:cNvSpPr/>
          <p:nvPr/>
        </p:nvSpPr>
        <p:spPr bwMode="auto">
          <a:xfrm>
            <a:off x="9011993" y="3753317"/>
            <a:ext cx="2203845" cy="875762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</a:t>
            </a:r>
            <a:r>
              <a:rPr lang="en-US" altLang="zh-CN" sz="1100">
                <a:cs typeface="+mn-ea"/>
                <a:sym typeface="+mn-lt"/>
              </a:rPr>
              <a:t>to ret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ain </a:t>
            </a:r>
            <a:r>
              <a:rPr lang="en-US" altLang="zh-CN" sz="1100" dirty="0">
                <a:cs typeface="+mn-ea"/>
                <a:sym typeface="+mn-lt"/>
              </a:rPr>
              <a:t>text.</a:t>
            </a:r>
          </a:p>
          <a:p>
            <a:pPr algn="ctr">
              <a:lnSpc>
                <a:spcPct val="15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12" name="任意多边形: 形状 11">
            <a:extLst>
              <a:ext uri="{FF2B5EF4-FFF2-40B4-BE49-F238E27FC236}">
                <a16:creationId xmlns:a16="http://schemas.microsoft.com/office/drawing/2014/main" id="{E3F20857-1777-444C-9D35-385662A77B8B}"/>
              </a:ext>
            </a:extLst>
          </p:cNvPr>
          <p:cNvSpPr/>
          <p:nvPr/>
        </p:nvSpPr>
        <p:spPr bwMode="auto">
          <a:xfrm>
            <a:off x="1801445" y="2730787"/>
            <a:ext cx="553278" cy="411820"/>
          </a:xfrm>
          <a:custGeom>
            <a:avLst/>
            <a:gdLst>
              <a:gd name="connsiteX0" fmla="*/ 36795 w 606651"/>
              <a:gd name="connsiteY0" fmla="*/ 106977 h 451548"/>
              <a:gd name="connsiteX1" fmla="*/ 91546 w 606651"/>
              <a:gd name="connsiteY1" fmla="*/ 106977 h 451548"/>
              <a:gd name="connsiteX2" fmla="*/ 212272 w 606651"/>
              <a:gd name="connsiteY2" fmla="*/ 106977 h 451548"/>
              <a:gd name="connsiteX3" fmla="*/ 240008 w 606651"/>
              <a:gd name="connsiteY3" fmla="*/ 118743 h 451548"/>
              <a:gd name="connsiteX4" fmla="*/ 266302 w 606651"/>
              <a:gd name="connsiteY4" fmla="*/ 145876 h 451548"/>
              <a:gd name="connsiteX5" fmla="*/ 294038 w 606651"/>
              <a:gd name="connsiteY5" fmla="*/ 157642 h 451548"/>
              <a:gd name="connsiteX6" fmla="*/ 498775 w 606651"/>
              <a:gd name="connsiteY6" fmla="*/ 157642 h 451548"/>
              <a:gd name="connsiteX7" fmla="*/ 515128 w 606651"/>
              <a:gd name="connsiteY7" fmla="*/ 173890 h 451548"/>
              <a:gd name="connsiteX8" fmla="*/ 515128 w 606651"/>
              <a:gd name="connsiteY8" fmla="*/ 344535 h 451548"/>
              <a:gd name="connsiteX9" fmla="*/ 515128 w 606651"/>
              <a:gd name="connsiteY9" fmla="*/ 414810 h 451548"/>
              <a:gd name="connsiteX10" fmla="*/ 478333 w 606651"/>
              <a:gd name="connsiteY10" fmla="*/ 451548 h 451548"/>
              <a:gd name="connsiteX11" fmla="*/ 36795 w 606651"/>
              <a:gd name="connsiteY11" fmla="*/ 451548 h 451548"/>
              <a:gd name="connsiteX12" fmla="*/ 0 w 606651"/>
              <a:gd name="connsiteY12" fmla="*/ 414810 h 451548"/>
              <a:gd name="connsiteX13" fmla="*/ 0 w 606651"/>
              <a:gd name="connsiteY13" fmla="*/ 143715 h 451548"/>
              <a:gd name="connsiteX14" fmla="*/ 36795 w 606651"/>
              <a:gd name="connsiteY14" fmla="*/ 106977 h 451548"/>
              <a:gd name="connsiteX15" fmla="*/ 128318 w 606651"/>
              <a:gd name="connsiteY15" fmla="*/ 0 h 451548"/>
              <a:gd name="connsiteX16" fmla="*/ 303795 w 606651"/>
              <a:gd name="connsiteY16" fmla="*/ 0 h 451548"/>
              <a:gd name="connsiteX17" fmla="*/ 331531 w 606651"/>
              <a:gd name="connsiteY17" fmla="*/ 11686 h 451548"/>
              <a:gd name="connsiteX18" fmla="*/ 357825 w 606651"/>
              <a:gd name="connsiteY18" fmla="*/ 38900 h 451548"/>
              <a:gd name="connsiteX19" fmla="*/ 385561 w 606651"/>
              <a:gd name="connsiteY19" fmla="*/ 50586 h 451548"/>
              <a:gd name="connsiteX20" fmla="*/ 590298 w 606651"/>
              <a:gd name="connsiteY20" fmla="*/ 50586 h 451548"/>
              <a:gd name="connsiteX21" fmla="*/ 606651 w 606651"/>
              <a:gd name="connsiteY21" fmla="*/ 66915 h 451548"/>
              <a:gd name="connsiteX22" fmla="*/ 606651 w 606651"/>
              <a:gd name="connsiteY22" fmla="*/ 307761 h 451548"/>
              <a:gd name="connsiteX23" fmla="*/ 569856 w 606651"/>
              <a:gd name="connsiteY23" fmla="*/ 344500 h 451548"/>
              <a:gd name="connsiteX24" fmla="*/ 531458 w 606651"/>
              <a:gd name="connsiteY24" fmla="*/ 344500 h 451548"/>
              <a:gd name="connsiteX25" fmla="*/ 531458 w 606651"/>
              <a:gd name="connsiteY25" fmla="*/ 173851 h 451548"/>
              <a:gd name="connsiteX26" fmla="*/ 498751 w 606651"/>
              <a:gd name="connsiteY26" fmla="*/ 141194 h 451548"/>
              <a:gd name="connsiteX27" fmla="*/ 294015 w 606651"/>
              <a:gd name="connsiteY27" fmla="*/ 141194 h 451548"/>
              <a:gd name="connsiteX28" fmla="*/ 278062 w 606651"/>
              <a:gd name="connsiteY28" fmla="*/ 134470 h 451548"/>
              <a:gd name="connsiteX29" fmla="*/ 251689 w 606651"/>
              <a:gd name="connsiteY29" fmla="*/ 107336 h 451548"/>
              <a:gd name="connsiteX30" fmla="*/ 212249 w 606651"/>
              <a:gd name="connsiteY30" fmla="*/ 90607 h 451548"/>
              <a:gd name="connsiteX31" fmla="*/ 91523 w 606651"/>
              <a:gd name="connsiteY31" fmla="*/ 90607 h 451548"/>
              <a:gd name="connsiteX32" fmla="*/ 91523 w 606651"/>
              <a:gd name="connsiteY32" fmla="*/ 36739 h 451548"/>
              <a:gd name="connsiteX33" fmla="*/ 128318 w 606651"/>
              <a:gd name="connsiteY33" fmla="*/ 0 h 451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606651" h="451548">
                <a:moveTo>
                  <a:pt x="36795" y="106977"/>
                </a:moveTo>
                <a:lnTo>
                  <a:pt x="91546" y="106977"/>
                </a:lnTo>
                <a:lnTo>
                  <a:pt x="212272" y="106977"/>
                </a:lnTo>
                <a:cubicBezTo>
                  <a:pt x="221330" y="106977"/>
                  <a:pt x="233675" y="112260"/>
                  <a:pt x="240008" y="118743"/>
                </a:cubicBezTo>
                <a:lnTo>
                  <a:pt x="266302" y="145876"/>
                </a:lnTo>
                <a:cubicBezTo>
                  <a:pt x="272554" y="152360"/>
                  <a:pt x="284980" y="157642"/>
                  <a:pt x="294038" y="157642"/>
                </a:cubicBezTo>
                <a:lnTo>
                  <a:pt x="498775" y="157642"/>
                </a:lnTo>
                <a:cubicBezTo>
                  <a:pt x="507833" y="157642"/>
                  <a:pt x="515128" y="164926"/>
                  <a:pt x="515128" y="173890"/>
                </a:cubicBezTo>
                <a:lnTo>
                  <a:pt x="515128" y="344535"/>
                </a:lnTo>
                <a:lnTo>
                  <a:pt x="515128" y="414810"/>
                </a:lnTo>
                <a:cubicBezTo>
                  <a:pt x="515128" y="435060"/>
                  <a:pt x="498695" y="451548"/>
                  <a:pt x="478333" y="451548"/>
                </a:cubicBezTo>
                <a:lnTo>
                  <a:pt x="36795" y="451548"/>
                </a:lnTo>
                <a:cubicBezTo>
                  <a:pt x="16433" y="451548"/>
                  <a:pt x="0" y="435060"/>
                  <a:pt x="0" y="414810"/>
                </a:cubicBezTo>
                <a:lnTo>
                  <a:pt x="0" y="143715"/>
                </a:lnTo>
                <a:cubicBezTo>
                  <a:pt x="0" y="123385"/>
                  <a:pt x="16433" y="106977"/>
                  <a:pt x="36795" y="106977"/>
                </a:cubicBezTo>
                <a:close/>
                <a:moveTo>
                  <a:pt x="128318" y="0"/>
                </a:moveTo>
                <a:lnTo>
                  <a:pt x="303795" y="0"/>
                </a:lnTo>
                <a:cubicBezTo>
                  <a:pt x="312853" y="0"/>
                  <a:pt x="325279" y="5283"/>
                  <a:pt x="331531" y="11686"/>
                </a:cubicBezTo>
                <a:lnTo>
                  <a:pt x="357825" y="38900"/>
                </a:lnTo>
                <a:cubicBezTo>
                  <a:pt x="364158" y="45384"/>
                  <a:pt x="376583" y="50586"/>
                  <a:pt x="385561" y="50586"/>
                </a:cubicBezTo>
                <a:lnTo>
                  <a:pt x="590298" y="50586"/>
                </a:lnTo>
                <a:cubicBezTo>
                  <a:pt x="599356" y="50586"/>
                  <a:pt x="606651" y="57950"/>
                  <a:pt x="606651" y="66915"/>
                </a:cubicBezTo>
                <a:lnTo>
                  <a:pt x="606651" y="307761"/>
                </a:lnTo>
                <a:cubicBezTo>
                  <a:pt x="606651" y="328091"/>
                  <a:pt x="590218" y="344500"/>
                  <a:pt x="569856" y="344500"/>
                </a:cubicBezTo>
                <a:lnTo>
                  <a:pt x="531458" y="344500"/>
                </a:lnTo>
                <a:lnTo>
                  <a:pt x="531458" y="173851"/>
                </a:lnTo>
                <a:cubicBezTo>
                  <a:pt x="531458" y="155921"/>
                  <a:pt x="516788" y="141194"/>
                  <a:pt x="498751" y="141194"/>
                </a:cubicBezTo>
                <a:lnTo>
                  <a:pt x="294015" y="141194"/>
                </a:lnTo>
                <a:cubicBezTo>
                  <a:pt x="289446" y="141194"/>
                  <a:pt x="281189" y="137752"/>
                  <a:pt x="278062" y="134470"/>
                </a:cubicBezTo>
                <a:lnTo>
                  <a:pt x="251689" y="107336"/>
                </a:lnTo>
                <a:cubicBezTo>
                  <a:pt x="242310" y="97651"/>
                  <a:pt x="225716" y="90607"/>
                  <a:pt x="212249" y="90607"/>
                </a:cubicBezTo>
                <a:lnTo>
                  <a:pt x="91523" y="90607"/>
                </a:lnTo>
                <a:lnTo>
                  <a:pt x="91523" y="36739"/>
                </a:lnTo>
                <a:cubicBezTo>
                  <a:pt x="91523" y="16409"/>
                  <a:pt x="108037" y="0"/>
                  <a:pt x="12831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3495B739-E5A7-4F4A-95FD-24BDFE4B18B1}"/>
              </a:ext>
            </a:extLst>
          </p:cNvPr>
          <p:cNvSpPr txBox="1"/>
          <p:nvPr/>
        </p:nvSpPr>
        <p:spPr bwMode="auto">
          <a:xfrm>
            <a:off x="976162" y="3324238"/>
            <a:ext cx="2203845" cy="42908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lang="en-US" altLang="zh-CN" sz="2000" b="1">
                <a:cs typeface="+mn-ea"/>
                <a:sym typeface="+mn-lt"/>
              </a:rPr>
              <a:t>Text h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sz="2000" b="1">
                <a:cs typeface="+mn-ea"/>
                <a:sym typeface="+mn-lt"/>
              </a:rPr>
              <a:t>ere</a:t>
            </a:r>
            <a:endParaRPr lang="en-US" altLang="zh-CN" sz="2000" b="1" dirty="0">
              <a:cs typeface="+mn-ea"/>
              <a:sym typeface="+mn-lt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AC321F9B-F99D-44D6-95EE-4CF3F8A760F8}"/>
              </a:ext>
            </a:extLst>
          </p:cNvPr>
          <p:cNvSpPr/>
          <p:nvPr/>
        </p:nvSpPr>
        <p:spPr bwMode="auto">
          <a:xfrm>
            <a:off x="976162" y="3753317"/>
            <a:ext cx="2203845" cy="875762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</a:t>
            </a:r>
            <a:r>
              <a:rPr lang="en-US" altLang="zh-CN" sz="1100">
                <a:cs typeface="+mn-ea"/>
                <a:sym typeface="+mn-lt"/>
              </a:rPr>
              <a:t>to ret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ain </a:t>
            </a:r>
            <a:r>
              <a:rPr lang="en-US" altLang="zh-CN" sz="1100" dirty="0">
                <a:cs typeface="+mn-ea"/>
                <a:sym typeface="+mn-lt"/>
              </a:rPr>
              <a:t>text.</a:t>
            </a:r>
          </a:p>
          <a:p>
            <a:pPr algn="ctr">
              <a:lnSpc>
                <a:spcPct val="15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14" name="任意多边形: 形状 13"/>
          <p:cNvSpPr/>
          <p:nvPr/>
        </p:nvSpPr>
        <p:spPr bwMode="auto">
          <a:xfrm rot="10800000">
            <a:off x="732284" y="1910026"/>
            <a:ext cx="2681858" cy="1735652"/>
          </a:xfrm>
          <a:custGeom>
            <a:avLst/>
            <a:gdLst>
              <a:gd name="T0" fmla="*/ 3787 w 3787"/>
              <a:gd name="T1" fmla="*/ 0 h 1893"/>
              <a:gd name="T2" fmla="*/ 3787 w 3787"/>
              <a:gd name="T3" fmla="*/ 1893 h 1893"/>
              <a:gd name="T4" fmla="*/ 0 w 3787"/>
              <a:gd name="T5" fmla="*/ 1893 h 1893"/>
              <a:gd name="T6" fmla="*/ 0 w 3787"/>
              <a:gd name="T7" fmla="*/ 0 h 18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87" h="1893">
                <a:moveTo>
                  <a:pt x="3787" y="0"/>
                </a:moveTo>
                <a:lnTo>
                  <a:pt x="3787" y="1893"/>
                </a:lnTo>
                <a:lnTo>
                  <a:pt x="0" y="1893"/>
                </a:lnTo>
                <a:lnTo>
                  <a:pt x="0" y="0"/>
                </a:lnTo>
              </a:path>
            </a:pathLst>
          </a:custGeom>
          <a:noFill/>
          <a:ln w="180975" cap="rnd">
            <a:solidFill>
              <a:schemeClr val="bg1">
                <a:lumMod val="9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9pPr>
          </a:lstStyle>
          <a:p>
            <a:endParaRPr lang="en-US">
              <a:cs typeface="+mn-ea"/>
              <a:sym typeface="+mn-lt"/>
            </a:endParaRPr>
          </a:p>
        </p:txBody>
      </p:sp>
      <p:sp>
        <p:nvSpPr>
          <p:cNvPr id="15" name="任意多边形: 形状 14"/>
          <p:cNvSpPr/>
          <p:nvPr/>
        </p:nvSpPr>
        <p:spPr bwMode="auto">
          <a:xfrm>
            <a:off x="3414143" y="3645678"/>
            <a:ext cx="2681858" cy="1735652"/>
          </a:xfrm>
          <a:custGeom>
            <a:avLst/>
            <a:gdLst>
              <a:gd name="T0" fmla="*/ 3787 w 3787"/>
              <a:gd name="T1" fmla="*/ 0 h 1893"/>
              <a:gd name="T2" fmla="*/ 3787 w 3787"/>
              <a:gd name="T3" fmla="*/ 1893 h 1893"/>
              <a:gd name="T4" fmla="*/ 0 w 3787"/>
              <a:gd name="T5" fmla="*/ 1893 h 1893"/>
              <a:gd name="T6" fmla="*/ 0 w 3787"/>
              <a:gd name="T7" fmla="*/ 0 h 18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87" h="1893">
                <a:moveTo>
                  <a:pt x="3787" y="0"/>
                </a:moveTo>
                <a:lnTo>
                  <a:pt x="3787" y="1893"/>
                </a:lnTo>
                <a:lnTo>
                  <a:pt x="0" y="1893"/>
                </a:lnTo>
                <a:lnTo>
                  <a:pt x="0" y="0"/>
                </a:lnTo>
              </a:path>
            </a:pathLst>
          </a:custGeom>
          <a:noFill/>
          <a:ln w="180975" cap="rnd">
            <a:solidFill>
              <a:schemeClr val="bg1">
                <a:lumMod val="9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9pPr>
          </a:lstStyle>
          <a:p>
            <a:endParaRPr lang="en-US">
              <a:cs typeface="+mn-ea"/>
              <a:sym typeface="+mn-lt"/>
            </a:endParaRPr>
          </a:p>
        </p:txBody>
      </p:sp>
      <p:sp>
        <p:nvSpPr>
          <p:cNvPr id="16" name="任意多边形: 形状 15"/>
          <p:cNvSpPr/>
          <p:nvPr/>
        </p:nvSpPr>
        <p:spPr bwMode="auto">
          <a:xfrm rot="10800000">
            <a:off x="6096000" y="1910026"/>
            <a:ext cx="2681858" cy="1735652"/>
          </a:xfrm>
          <a:custGeom>
            <a:avLst/>
            <a:gdLst>
              <a:gd name="T0" fmla="*/ 3787 w 3787"/>
              <a:gd name="T1" fmla="*/ 0 h 1893"/>
              <a:gd name="T2" fmla="*/ 3787 w 3787"/>
              <a:gd name="T3" fmla="*/ 1893 h 1893"/>
              <a:gd name="T4" fmla="*/ 0 w 3787"/>
              <a:gd name="T5" fmla="*/ 1893 h 1893"/>
              <a:gd name="T6" fmla="*/ 0 w 3787"/>
              <a:gd name="T7" fmla="*/ 0 h 18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87" h="1893">
                <a:moveTo>
                  <a:pt x="3787" y="0"/>
                </a:moveTo>
                <a:lnTo>
                  <a:pt x="3787" y="1893"/>
                </a:lnTo>
                <a:lnTo>
                  <a:pt x="0" y="1893"/>
                </a:lnTo>
                <a:lnTo>
                  <a:pt x="0" y="0"/>
                </a:lnTo>
              </a:path>
            </a:pathLst>
          </a:custGeom>
          <a:noFill/>
          <a:ln w="180975" cap="rnd">
            <a:solidFill>
              <a:schemeClr val="bg1">
                <a:lumMod val="9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9pPr>
          </a:lstStyle>
          <a:p>
            <a:endParaRPr lang="en-US">
              <a:cs typeface="+mn-ea"/>
              <a:sym typeface="+mn-lt"/>
            </a:endParaRPr>
          </a:p>
        </p:txBody>
      </p:sp>
      <p:sp>
        <p:nvSpPr>
          <p:cNvPr id="17" name="任意多边形: 形状 16"/>
          <p:cNvSpPr/>
          <p:nvPr/>
        </p:nvSpPr>
        <p:spPr bwMode="auto">
          <a:xfrm>
            <a:off x="8777857" y="3645678"/>
            <a:ext cx="2681858" cy="1735652"/>
          </a:xfrm>
          <a:custGeom>
            <a:avLst/>
            <a:gdLst>
              <a:gd name="T0" fmla="*/ 3787 w 3787"/>
              <a:gd name="T1" fmla="*/ 0 h 1893"/>
              <a:gd name="T2" fmla="*/ 3787 w 3787"/>
              <a:gd name="T3" fmla="*/ 1893 h 1893"/>
              <a:gd name="T4" fmla="*/ 0 w 3787"/>
              <a:gd name="T5" fmla="*/ 1893 h 1893"/>
              <a:gd name="T6" fmla="*/ 0 w 3787"/>
              <a:gd name="T7" fmla="*/ 0 h 18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87" h="1893">
                <a:moveTo>
                  <a:pt x="3787" y="0"/>
                </a:moveTo>
                <a:lnTo>
                  <a:pt x="3787" y="1893"/>
                </a:lnTo>
                <a:lnTo>
                  <a:pt x="0" y="1893"/>
                </a:lnTo>
                <a:lnTo>
                  <a:pt x="0" y="0"/>
                </a:lnTo>
              </a:path>
            </a:pathLst>
          </a:custGeom>
          <a:noFill/>
          <a:ln w="180975" cap="rnd">
            <a:solidFill>
              <a:schemeClr val="bg1">
                <a:lumMod val="95000"/>
              </a:schemeClr>
            </a:solidFill>
            <a:prstDash val="solid"/>
            <a:round/>
            <a:headEnd type="arrow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</a:defRPr>
            </a:lvl9pPr>
          </a:lstStyle>
          <a:p>
            <a:endParaRPr lang="en-US">
              <a:cs typeface="+mn-ea"/>
              <a:sym typeface="+mn-lt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1756792" y="1580254"/>
            <a:ext cx="632842" cy="632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sz="1800" b="1">
                <a:solidFill>
                  <a:schemeClr val="tx1"/>
                </a:solidFill>
                <a:cs typeface="+mn-ea"/>
                <a:sym typeface="+mn-lt"/>
              </a:rPr>
              <a:t>0</a:t>
            </a:r>
            <a:r>
              <a:rPr lang="en-US" sz="100" b="1">
                <a:solidFill>
                  <a:schemeClr val="tx1"/>
                </a:solidFill>
                <a:cs typeface="+mn-ea"/>
                <a:sym typeface="+mn-lt"/>
              </a:rPr>
              <a:t> </a:t>
            </a:r>
            <a:r>
              <a:rPr lang="en-US" sz="1800" b="1">
                <a:solidFill>
                  <a:schemeClr val="tx1"/>
                </a:solidFill>
                <a:cs typeface="+mn-ea"/>
                <a:sym typeface="+mn-lt"/>
              </a:rPr>
              <a:t>1</a:t>
            </a:r>
            <a:endParaRPr lang="en-US" sz="18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438650" y="5064004"/>
            <a:ext cx="632842" cy="632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sz="1800" b="1">
                <a:solidFill>
                  <a:schemeClr val="tx1"/>
                </a:solidFill>
                <a:cs typeface="+mn-ea"/>
                <a:sym typeface="+mn-lt"/>
              </a:rPr>
              <a:t>0</a:t>
            </a:r>
            <a:r>
              <a:rPr lang="en-US" sz="100" b="1">
                <a:solidFill>
                  <a:schemeClr val="tx1"/>
                </a:solidFill>
                <a:cs typeface="+mn-ea"/>
                <a:sym typeface="+mn-lt"/>
              </a:rPr>
              <a:t> </a:t>
            </a:r>
            <a:r>
              <a:rPr lang="en-US" sz="1800" b="1">
                <a:solidFill>
                  <a:schemeClr val="tx1"/>
                </a:solidFill>
                <a:cs typeface="+mn-ea"/>
                <a:sym typeface="+mn-lt"/>
              </a:rPr>
              <a:t>2</a:t>
            </a:r>
            <a:endParaRPr lang="en-US" sz="18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9802364" y="5064004"/>
            <a:ext cx="632842" cy="632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sz="1800" b="1">
                <a:solidFill>
                  <a:schemeClr val="tx1"/>
                </a:solidFill>
                <a:cs typeface="+mn-ea"/>
                <a:sym typeface="+mn-lt"/>
              </a:rPr>
              <a:t>0</a:t>
            </a:r>
            <a:r>
              <a:rPr lang="en-US" sz="100" b="1">
                <a:solidFill>
                  <a:schemeClr val="tx1"/>
                </a:solidFill>
                <a:cs typeface="+mn-ea"/>
                <a:sym typeface="+mn-lt"/>
              </a:rPr>
              <a:t> </a:t>
            </a:r>
            <a:r>
              <a:rPr lang="en-US" sz="1800" b="1">
                <a:solidFill>
                  <a:schemeClr val="tx1"/>
                </a:solidFill>
                <a:cs typeface="+mn-ea"/>
                <a:sym typeface="+mn-lt"/>
              </a:rPr>
              <a:t>4</a:t>
            </a:r>
            <a:endParaRPr lang="en-US" sz="18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7120507" y="1580254"/>
            <a:ext cx="632842" cy="632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lt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sz="1800" b="1">
                <a:solidFill>
                  <a:schemeClr val="tx1"/>
                </a:solidFill>
                <a:cs typeface="+mn-ea"/>
                <a:sym typeface="+mn-lt"/>
              </a:rPr>
              <a:t>0</a:t>
            </a:r>
            <a:r>
              <a:rPr lang="en-US" sz="100" b="1">
                <a:solidFill>
                  <a:schemeClr val="tx1"/>
                </a:solidFill>
                <a:cs typeface="+mn-ea"/>
                <a:sym typeface="+mn-lt"/>
              </a:rPr>
              <a:t> </a:t>
            </a:r>
            <a:r>
              <a:rPr lang="en-US" sz="1800" b="1">
                <a:solidFill>
                  <a:schemeClr val="tx1"/>
                </a:solidFill>
                <a:cs typeface="+mn-ea"/>
                <a:sym typeface="+mn-lt"/>
              </a:rPr>
              <a:t>3</a:t>
            </a:r>
            <a:endParaRPr lang="en-US" sz="18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2435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场所卫生要求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>
                <a:cs typeface="+mn-ea"/>
                <a:sym typeface="+mn-lt"/>
              </a:rPr>
              <a:t>Supporting text  here.</a:t>
            </a:r>
          </a:p>
          <a:p>
            <a:pPr lvl="0"/>
            <a:r>
              <a:rPr lang="en-US" altLang="zh-CN">
                <a:cs typeface="+mn-ea"/>
                <a:sym typeface="+mn-lt"/>
              </a:rPr>
              <a:t>When you copy &amp; paste, choose "keep text only" option.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4159119" y="3485693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/</a:t>
            </a:r>
            <a:r>
              <a:rPr lang="en-US" altLang="zh-CN" sz="100" spc="100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05</a:t>
            </a:r>
            <a:endParaRPr lang="zh-CN" altLang="en-US" spc="1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3533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场所卫生要求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14</a:t>
            </a:fld>
            <a:endParaRPr lang="zh-CN" altLang="en-US">
              <a:cs typeface="+mn-ea"/>
              <a:sym typeface="+mn-lt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5183234" y="4781006"/>
            <a:ext cx="0" cy="1324687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7185446" y="4781006"/>
            <a:ext cx="0" cy="1324687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9226770" y="4781006"/>
            <a:ext cx="0" cy="1324687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平行四边形 8"/>
          <p:cNvSpPr/>
          <p:nvPr/>
        </p:nvSpPr>
        <p:spPr>
          <a:xfrm>
            <a:off x="673099" y="2969962"/>
            <a:ext cx="2178894" cy="1000432"/>
          </a:xfrm>
          <a:prstGeom prst="parallelogram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r>
              <a:rPr lang="en-US" altLang="zh-CN" sz="4400" b="1" i="1" dirty="0">
                <a:cs typeface="+mn-ea"/>
                <a:sym typeface="+mn-lt"/>
              </a:rPr>
              <a:t>2</a:t>
            </a:r>
            <a:r>
              <a:rPr lang="en-US" altLang="zh-CN" sz="100" b="1" i="1" dirty="0">
                <a:cs typeface="+mn-ea"/>
                <a:sym typeface="+mn-lt"/>
              </a:rPr>
              <a:t> </a:t>
            </a:r>
            <a:r>
              <a:rPr lang="en-US" altLang="zh-CN" sz="4400" b="1" i="1" dirty="0">
                <a:cs typeface="+mn-ea"/>
                <a:sym typeface="+mn-lt"/>
              </a:rPr>
              <a:t>0XX</a:t>
            </a:r>
            <a:endParaRPr lang="zh-CN" altLang="en-US" sz="4400" b="1" i="1" dirty="0">
              <a:cs typeface="+mn-ea"/>
              <a:sym typeface="+mn-lt"/>
            </a:endParaRPr>
          </a:p>
        </p:txBody>
      </p:sp>
      <p:cxnSp>
        <p:nvCxnSpPr>
          <p:cNvPr id="10" name="直接连接符 9"/>
          <p:cNvCxnSpPr>
            <a:stCxn id="9" idx="2"/>
          </p:cNvCxnSpPr>
          <p:nvPr/>
        </p:nvCxnSpPr>
        <p:spPr>
          <a:xfrm>
            <a:off x="2851993" y="3470178"/>
            <a:ext cx="8666906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椭圆 24"/>
          <p:cNvSpPr/>
          <p:nvPr/>
        </p:nvSpPr>
        <p:spPr>
          <a:xfrm>
            <a:off x="3499907" y="3417790"/>
            <a:ext cx="104775" cy="10477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25000" lnSpcReduction="20000"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矩形: 圆角 25"/>
          <p:cNvSpPr/>
          <p:nvPr/>
        </p:nvSpPr>
        <p:spPr>
          <a:xfrm>
            <a:off x="3499907" y="3617220"/>
            <a:ext cx="633149" cy="303610"/>
          </a:xfrm>
          <a:prstGeom prst="round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77500" lnSpcReduction="200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06</a:t>
            </a:r>
            <a:r>
              <a:rPr lang="en-US" altLang="zh-CN" sz="100" dirty="0">
                <a:solidFill>
                  <a:schemeClr val="tx1"/>
                </a:solidFill>
                <a:cs typeface="+mn-ea"/>
                <a:sym typeface="+mn-lt"/>
              </a:rPr>
              <a:t> 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/01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5508974" y="3417790"/>
            <a:ext cx="104775" cy="10477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25000" lnSpcReduction="20000"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矩形: 圆角 27"/>
          <p:cNvSpPr/>
          <p:nvPr/>
        </p:nvSpPr>
        <p:spPr>
          <a:xfrm>
            <a:off x="5508974" y="3617220"/>
            <a:ext cx="633149" cy="303610"/>
          </a:xfrm>
          <a:prstGeom prst="round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77500" lnSpcReduction="200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>
                <a:solidFill>
                  <a:schemeClr val="tx1"/>
                </a:solidFill>
                <a:cs typeface="+mn-ea"/>
                <a:sym typeface="+mn-lt"/>
              </a:rPr>
              <a:t>07</a:t>
            </a:r>
            <a:r>
              <a:rPr lang="en-US" altLang="zh-CN" sz="100">
                <a:solidFill>
                  <a:schemeClr val="tx1"/>
                </a:solidFill>
                <a:cs typeface="+mn-ea"/>
                <a:sym typeface="+mn-lt"/>
              </a:rPr>
              <a:t> </a:t>
            </a:r>
            <a:r>
              <a:rPr lang="en-US" altLang="zh-CN" sz="1400">
                <a:solidFill>
                  <a:schemeClr val="tx1"/>
                </a:solidFill>
                <a:cs typeface="+mn-ea"/>
                <a:sym typeface="+mn-lt"/>
              </a:rPr>
              <a:t>/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22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7518041" y="3417790"/>
            <a:ext cx="104775" cy="10477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25000" lnSpcReduction="20000"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矩形: 圆角 29"/>
          <p:cNvSpPr/>
          <p:nvPr/>
        </p:nvSpPr>
        <p:spPr>
          <a:xfrm>
            <a:off x="7518041" y="3617220"/>
            <a:ext cx="633149" cy="303610"/>
          </a:xfrm>
          <a:prstGeom prst="round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77500" lnSpcReduction="200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>
                <a:solidFill>
                  <a:schemeClr val="tx1"/>
                </a:solidFill>
                <a:cs typeface="+mn-ea"/>
                <a:sym typeface="+mn-lt"/>
              </a:rPr>
              <a:t>08</a:t>
            </a:r>
            <a:r>
              <a:rPr lang="en-US" altLang="zh-CN" sz="100">
                <a:solidFill>
                  <a:schemeClr val="tx1"/>
                </a:solidFill>
                <a:cs typeface="+mn-ea"/>
                <a:sym typeface="+mn-lt"/>
              </a:rPr>
              <a:t> </a:t>
            </a:r>
            <a:r>
              <a:rPr lang="en-US" altLang="zh-CN" sz="1400">
                <a:solidFill>
                  <a:schemeClr val="tx1"/>
                </a:solidFill>
                <a:cs typeface="+mn-ea"/>
                <a:sym typeface="+mn-lt"/>
              </a:rPr>
              <a:t>/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20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9527108" y="3417790"/>
            <a:ext cx="104775" cy="10477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25000" lnSpcReduction="20000"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矩形: 圆角 31"/>
          <p:cNvSpPr/>
          <p:nvPr/>
        </p:nvSpPr>
        <p:spPr>
          <a:xfrm>
            <a:off x="9527108" y="3617220"/>
            <a:ext cx="633149" cy="303610"/>
          </a:xfrm>
          <a:prstGeom prst="round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77500" lnSpcReduction="200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>
                <a:solidFill>
                  <a:schemeClr val="tx1"/>
                </a:solidFill>
                <a:cs typeface="+mn-ea"/>
                <a:sym typeface="+mn-lt"/>
              </a:rPr>
              <a:t>09</a:t>
            </a:r>
            <a:r>
              <a:rPr lang="en-US" altLang="zh-CN" sz="100">
                <a:solidFill>
                  <a:schemeClr val="tx1"/>
                </a:solidFill>
                <a:cs typeface="+mn-ea"/>
                <a:sym typeface="+mn-lt"/>
              </a:rPr>
              <a:t> </a:t>
            </a:r>
            <a:r>
              <a:rPr lang="en-US" altLang="zh-CN" sz="1400">
                <a:solidFill>
                  <a:schemeClr val="tx1"/>
                </a:solidFill>
                <a:cs typeface="+mn-ea"/>
                <a:sym typeface="+mn-lt"/>
              </a:rPr>
              <a:t>/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11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495B739-E5A7-4F4A-95FD-24BDFE4B18B1}"/>
              </a:ext>
            </a:extLst>
          </p:cNvPr>
          <p:cNvSpPr txBox="1"/>
          <p:nvPr/>
        </p:nvSpPr>
        <p:spPr bwMode="auto">
          <a:xfrm>
            <a:off x="3499907" y="4235155"/>
            <a:ext cx="1990998" cy="41165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zh-CN" b="1" i="1">
                <a:cs typeface="+mn-ea"/>
                <a:sym typeface="+mn-lt"/>
              </a:rPr>
              <a:t>Text</a:t>
            </a:r>
            <a:r>
              <a:rPr lang="en-US" altLang="zh-CN" sz="100" b="1" i="1">
                <a:cs typeface="+mn-ea"/>
                <a:sym typeface="+mn-lt"/>
              </a:rPr>
              <a:t> </a:t>
            </a:r>
            <a:r>
              <a:rPr lang="en-US" altLang="zh-CN" b="1" i="1">
                <a:cs typeface="+mn-ea"/>
                <a:sym typeface="+mn-lt"/>
              </a:rPr>
              <a:t> </a:t>
            </a:r>
            <a:r>
              <a:rPr lang="en-US" altLang="zh-CN" b="1" i="1" dirty="0">
                <a:cs typeface="+mn-ea"/>
                <a:sym typeface="+mn-lt"/>
              </a:rPr>
              <a:t>here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AC321F9B-F99D-44D6-95EE-4CF3F8A760F8}"/>
              </a:ext>
            </a:extLst>
          </p:cNvPr>
          <p:cNvSpPr/>
          <p:nvPr/>
        </p:nvSpPr>
        <p:spPr bwMode="auto">
          <a:xfrm>
            <a:off x="3499907" y="4646810"/>
            <a:ext cx="1990998" cy="875762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100">
                <a:cs typeface="+mn-ea"/>
                <a:sym typeface="+mn-lt"/>
              </a:rPr>
              <a:t>Supporting 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text </a:t>
            </a:r>
            <a:r>
              <a:rPr lang="en-US" altLang="zh-CN" sz="1100" dirty="0">
                <a:cs typeface="+mn-ea"/>
                <a:sym typeface="+mn-lt"/>
              </a:rPr>
              <a:t>here. </a:t>
            </a:r>
          </a:p>
          <a:p>
            <a:pPr>
              <a:lnSpc>
                <a:spcPct val="15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3495B739-E5A7-4F4A-95FD-24BDFE4B18B1}"/>
              </a:ext>
            </a:extLst>
          </p:cNvPr>
          <p:cNvSpPr txBox="1"/>
          <p:nvPr/>
        </p:nvSpPr>
        <p:spPr bwMode="auto">
          <a:xfrm>
            <a:off x="5508975" y="4235155"/>
            <a:ext cx="1990998" cy="41165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zh-CN" b="1" i="1">
                <a:cs typeface="+mn-ea"/>
                <a:sym typeface="+mn-lt"/>
              </a:rPr>
              <a:t>Text</a:t>
            </a:r>
            <a:r>
              <a:rPr lang="en-US" altLang="zh-CN" sz="100" b="1" i="1">
                <a:cs typeface="+mn-ea"/>
                <a:sym typeface="+mn-lt"/>
              </a:rPr>
              <a:t> </a:t>
            </a:r>
            <a:r>
              <a:rPr lang="en-US" altLang="zh-CN" b="1" i="1">
                <a:cs typeface="+mn-ea"/>
                <a:sym typeface="+mn-lt"/>
              </a:rPr>
              <a:t> </a:t>
            </a:r>
            <a:r>
              <a:rPr lang="en-US" altLang="zh-CN" b="1" i="1" dirty="0">
                <a:cs typeface="+mn-ea"/>
                <a:sym typeface="+mn-lt"/>
              </a:rPr>
              <a:t>here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AC321F9B-F99D-44D6-95EE-4CF3F8A760F8}"/>
              </a:ext>
            </a:extLst>
          </p:cNvPr>
          <p:cNvSpPr/>
          <p:nvPr/>
        </p:nvSpPr>
        <p:spPr bwMode="auto">
          <a:xfrm>
            <a:off x="5508975" y="4646810"/>
            <a:ext cx="1990998" cy="875762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100">
                <a:cs typeface="+mn-ea"/>
                <a:sym typeface="+mn-lt"/>
              </a:rPr>
              <a:t>Supporting 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text </a:t>
            </a:r>
            <a:r>
              <a:rPr lang="en-US" altLang="zh-CN" sz="1100" dirty="0">
                <a:cs typeface="+mn-ea"/>
                <a:sym typeface="+mn-lt"/>
              </a:rPr>
              <a:t>here. </a:t>
            </a:r>
          </a:p>
          <a:p>
            <a:pPr>
              <a:lnSpc>
                <a:spcPct val="15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3495B739-E5A7-4F4A-95FD-24BDFE4B18B1}"/>
              </a:ext>
            </a:extLst>
          </p:cNvPr>
          <p:cNvSpPr txBox="1"/>
          <p:nvPr/>
        </p:nvSpPr>
        <p:spPr bwMode="auto">
          <a:xfrm>
            <a:off x="7518043" y="4235155"/>
            <a:ext cx="1990998" cy="41165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zh-CN" b="1" i="1">
                <a:cs typeface="+mn-ea"/>
                <a:sym typeface="+mn-lt"/>
              </a:rPr>
              <a:t>Text h</a:t>
            </a:r>
            <a:r>
              <a:rPr lang="en-US" altLang="zh-CN" sz="100" b="1" i="1">
                <a:cs typeface="+mn-ea"/>
                <a:sym typeface="+mn-lt"/>
              </a:rPr>
              <a:t> </a:t>
            </a:r>
            <a:r>
              <a:rPr lang="en-US" altLang="zh-CN" b="1" i="1">
                <a:cs typeface="+mn-ea"/>
                <a:sym typeface="+mn-lt"/>
              </a:rPr>
              <a:t>ere</a:t>
            </a:r>
            <a:endParaRPr lang="en-US" altLang="zh-CN" b="1" i="1" dirty="0">
              <a:cs typeface="+mn-ea"/>
              <a:sym typeface="+mn-lt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AC321F9B-F99D-44D6-95EE-4CF3F8A760F8}"/>
              </a:ext>
            </a:extLst>
          </p:cNvPr>
          <p:cNvSpPr/>
          <p:nvPr/>
        </p:nvSpPr>
        <p:spPr bwMode="auto">
          <a:xfrm>
            <a:off x="7518043" y="4646810"/>
            <a:ext cx="1990998" cy="875762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100" dirty="0">
                <a:cs typeface="+mn-ea"/>
                <a:sym typeface="+mn-lt"/>
              </a:rPr>
              <a:t>Supporting </a:t>
            </a:r>
            <a:r>
              <a:rPr lang="en-US" altLang="zh-CN" sz="1100">
                <a:cs typeface="+mn-ea"/>
                <a:sym typeface="+mn-lt"/>
              </a:rPr>
              <a:t>text her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e</a:t>
            </a:r>
            <a:r>
              <a:rPr lang="en-US" altLang="zh-CN" sz="1100" dirty="0">
                <a:cs typeface="+mn-ea"/>
                <a:sym typeface="+mn-lt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3495B739-E5A7-4F4A-95FD-24BDFE4B18B1}"/>
              </a:ext>
            </a:extLst>
          </p:cNvPr>
          <p:cNvSpPr txBox="1"/>
          <p:nvPr/>
        </p:nvSpPr>
        <p:spPr bwMode="auto">
          <a:xfrm>
            <a:off x="9527108" y="4235155"/>
            <a:ext cx="1990998" cy="41165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zh-CN" b="1" i="1">
                <a:cs typeface="+mn-ea"/>
                <a:sym typeface="+mn-lt"/>
              </a:rPr>
              <a:t>Text h</a:t>
            </a:r>
            <a:r>
              <a:rPr lang="en-US" altLang="zh-CN" sz="100" b="1" i="1">
                <a:cs typeface="+mn-ea"/>
                <a:sym typeface="+mn-lt"/>
              </a:rPr>
              <a:t> </a:t>
            </a:r>
            <a:r>
              <a:rPr lang="en-US" altLang="zh-CN" b="1" i="1">
                <a:cs typeface="+mn-ea"/>
                <a:sym typeface="+mn-lt"/>
              </a:rPr>
              <a:t>ere</a:t>
            </a:r>
            <a:endParaRPr lang="en-US" altLang="zh-CN" b="1" i="1" dirty="0"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AC321F9B-F99D-44D6-95EE-4CF3F8A760F8}"/>
              </a:ext>
            </a:extLst>
          </p:cNvPr>
          <p:cNvSpPr/>
          <p:nvPr/>
        </p:nvSpPr>
        <p:spPr bwMode="auto">
          <a:xfrm>
            <a:off x="9527108" y="4646810"/>
            <a:ext cx="1990998" cy="875762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100" dirty="0">
                <a:cs typeface="+mn-ea"/>
                <a:sym typeface="+mn-lt"/>
              </a:rPr>
              <a:t>Supporting </a:t>
            </a:r>
            <a:r>
              <a:rPr lang="en-US" altLang="zh-CN" sz="1100">
                <a:cs typeface="+mn-ea"/>
                <a:sym typeface="+mn-lt"/>
              </a:rPr>
              <a:t>text her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e</a:t>
            </a:r>
            <a:r>
              <a:rPr lang="en-US" altLang="zh-CN" sz="1100" dirty="0">
                <a:cs typeface="+mn-ea"/>
                <a:sym typeface="+mn-lt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64DC2847-DA63-4AF3-B015-B0D0DC7F9B4A}"/>
              </a:ext>
            </a:extLst>
          </p:cNvPr>
          <p:cNvSpPr txBox="1"/>
          <p:nvPr/>
        </p:nvSpPr>
        <p:spPr>
          <a:xfrm>
            <a:off x="673099" y="1574311"/>
            <a:ext cx="2549062" cy="126134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b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buSzPct val="25000"/>
            </a:pPr>
            <a:r>
              <a:rPr lang="en-US" sz="2000" b="1" dirty="0">
                <a:cs typeface="+mn-ea"/>
                <a:sym typeface="+mn-lt"/>
              </a:rPr>
              <a:t>Unified fonts make</a:t>
            </a:r>
          </a:p>
          <a:p>
            <a:pPr>
              <a:buSzPct val="25000"/>
            </a:pPr>
            <a:r>
              <a:rPr lang="en-US" sz="2000" b="1">
                <a:cs typeface="+mn-ea"/>
                <a:sym typeface="+mn-lt"/>
              </a:rPr>
              <a:t>reading mor</a:t>
            </a:r>
            <a:r>
              <a:rPr lang="en-US" sz="100" b="1">
                <a:cs typeface="+mn-ea"/>
                <a:sym typeface="+mn-lt"/>
              </a:rPr>
              <a:t> </a:t>
            </a:r>
            <a:r>
              <a:rPr lang="en-US" sz="2000" b="1">
                <a:cs typeface="+mn-ea"/>
                <a:sym typeface="+mn-lt"/>
              </a:rPr>
              <a:t>e </a:t>
            </a:r>
            <a:r>
              <a:rPr lang="en-US" sz="2000" b="1" dirty="0">
                <a:cs typeface="+mn-ea"/>
                <a:sym typeface="+mn-lt"/>
              </a:rPr>
              <a:t>fluent.</a:t>
            </a:r>
          </a:p>
        </p:txBody>
      </p:sp>
    </p:spTree>
    <p:extLst>
      <p:ext uri="{BB962C8B-B14F-4D97-AF65-F5344CB8AC3E}">
        <p14:creationId xmlns:p14="http://schemas.microsoft.com/office/powerpoint/2010/main" val="852498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场所卫生要求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15</a:t>
            </a:fld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3503348" y="4196524"/>
            <a:ext cx="2355056" cy="1251672"/>
            <a:chOff x="673100" y="3290336"/>
            <a:chExt cx="2155825" cy="1251672"/>
          </a:xfrm>
        </p:grpSpPr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208AEF44-6F4A-4728-B554-8B4FF5C59DE0}"/>
                </a:ext>
              </a:extLst>
            </p:cNvPr>
            <p:cNvSpPr/>
            <p:nvPr/>
          </p:nvSpPr>
          <p:spPr bwMode="auto">
            <a:xfrm>
              <a:off x="673100" y="3679910"/>
              <a:ext cx="2155825" cy="8620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</a:t>
              </a:r>
              <a:r>
                <a:rPr lang="en-US" altLang="zh-CN" sz="1100">
                  <a:cs typeface="+mn-ea"/>
                  <a:sym typeface="+mn-lt"/>
                </a:rPr>
                <a:t>. Choose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 </a:t>
              </a:r>
              <a:r>
                <a:rPr lang="en-US" altLang="zh-CN" sz="1100" dirty="0">
                  <a:cs typeface="+mn-ea"/>
                  <a:sym typeface="+mn-lt"/>
                </a:rPr>
                <a:t>the only option to retain text.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4CE03777-B185-4809-8F05-83976320805A}"/>
                </a:ext>
              </a:extLst>
            </p:cNvPr>
            <p:cNvSpPr txBox="1"/>
            <p:nvPr/>
          </p:nvSpPr>
          <p:spPr bwMode="auto">
            <a:xfrm>
              <a:off x="673100" y="3290336"/>
              <a:ext cx="2155825" cy="38957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sz="1600" i="1">
                  <a:cs typeface="+mn-ea"/>
                  <a:sym typeface="+mn-lt"/>
                </a:rPr>
                <a:t>Tex</a:t>
              </a:r>
              <a:r>
                <a:rPr lang="en-US" altLang="zh-CN" sz="100" i="1">
                  <a:cs typeface="+mn-ea"/>
                  <a:sym typeface="+mn-lt"/>
                </a:rPr>
                <a:t> </a:t>
              </a:r>
              <a:r>
                <a:rPr lang="en-US" altLang="zh-CN" sz="1600" i="1">
                  <a:cs typeface="+mn-ea"/>
                  <a:sym typeface="+mn-lt"/>
                </a:rPr>
                <a:t>t </a:t>
              </a:r>
              <a:r>
                <a:rPr lang="en-US" altLang="zh-CN" sz="1600" i="1" dirty="0">
                  <a:cs typeface="+mn-ea"/>
                  <a:sym typeface="+mn-lt"/>
                </a:rPr>
                <a:t>here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4187681" y="3026855"/>
            <a:ext cx="986391" cy="994889"/>
            <a:chOff x="4187681" y="3026855"/>
            <a:chExt cx="986391" cy="994889"/>
          </a:xfrm>
        </p:grpSpPr>
        <p:sp>
          <p:nvSpPr>
            <p:cNvPr id="40" name="矩形 39"/>
            <p:cNvSpPr/>
            <p:nvPr/>
          </p:nvSpPr>
          <p:spPr>
            <a:xfrm>
              <a:off x="4187681" y="3197280"/>
              <a:ext cx="824464" cy="824464"/>
            </a:xfrm>
            <a:prstGeom prst="rect">
              <a:avLst/>
            </a:prstGeom>
            <a:solidFill>
              <a:schemeClr val="accent1"/>
            </a:solidFill>
            <a:ln w="3175">
              <a:noFill/>
              <a:prstDash val="solid"/>
              <a:round/>
              <a:headEnd/>
              <a:tailEnd/>
            </a:ln>
            <a:effectLst>
              <a:reflection blurRad="6350" stA="20000" endPos="38000" dist="381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i="1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41" name="任意多边形: 形状 40"/>
            <p:cNvSpPr/>
            <p:nvPr/>
          </p:nvSpPr>
          <p:spPr>
            <a:xfrm>
              <a:off x="4425115" y="3451583"/>
              <a:ext cx="349596" cy="315858"/>
            </a:xfrm>
            <a:custGeom>
              <a:avLst/>
              <a:gdLst>
                <a:gd name="connsiteX0" fmla="*/ 462909 w 607639"/>
                <a:gd name="connsiteY0" fmla="*/ 418947 h 548999"/>
                <a:gd name="connsiteX1" fmla="*/ 607639 w 607639"/>
                <a:gd name="connsiteY1" fmla="*/ 418947 h 548999"/>
                <a:gd name="connsiteX2" fmla="*/ 607639 w 607639"/>
                <a:gd name="connsiteY2" fmla="*/ 548999 h 548999"/>
                <a:gd name="connsiteX3" fmla="*/ 462909 w 607639"/>
                <a:gd name="connsiteY3" fmla="*/ 548999 h 548999"/>
                <a:gd name="connsiteX4" fmla="*/ 231525 w 607639"/>
                <a:gd name="connsiteY4" fmla="*/ 418947 h 548999"/>
                <a:gd name="connsiteX5" fmla="*/ 376114 w 607639"/>
                <a:gd name="connsiteY5" fmla="*/ 418947 h 548999"/>
                <a:gd name="connsiteX6" fmla="*/ 376114 w 607639"/>
                <a:gd name="connsiteY6" fmla="*/ 548999 h 548999"/>
                <a:gd name="connsiteX7" fmla="*/ 231525 w 607639"/>
                <a:gd name="connsiteY7" fmla="*/ 548999 h 548999"/>
                <a:gd name="connsiteX8" fmla="*/ 0 w 607639"/>
                <a:gd name="connsiteY8" fmla="*/ 418947 h 548999"/>
                <a:gd name="connsiteX9" fmla="*/ 144659 w 607639"/>
                <a:gd name="connsiteY9" fmla="*/ 418947 h 548999"/>
                <a:gd name="connsiteX10" fmla="*/ 144659 w 607639"/>
                <a:gd name="connsiteY10" fmla="*/ 548999 h 548999"/>
                <a:gd name="connsiteX11" fmla="*/ 0 w 607639"/>
                <a:gd name="connsiteY11" fmla="*/ 548999 h 548999"/>
                <a:gd name="connsiteX12" fmla="*/ 282149 w 607639"/>
                <a:gd name="connsiteY12" fmla="*/ 231172 h 548999"/>
                <a:gd name="connsiteX13" fmla="*/ 325490 w 607639"/>
                <a:gd name="connsiteY13" fmla="*/ 231172 h 548999"/>
                <a:gd name="connsiteX14" fmla="*/ 325490 w 607639"/>
                <a:gd name="connsiteY14" fmla="*/ 281751 h 548999"/>
                <a:gd name="connsiteX15" fmla="*/ 556973 w 607639"/>
                <a:gd name="connsiteY15" fmla="*/ 281751 h 548999"/>
                <a:gd name="connsiteX16" fmla="*/ 556973 w 607639"/>
                <a:gd name="connsiteY16" fmla="*/ 375619 h 548999"/>
                <a:gd name="connsiteX17" fmla="*/ 513542 w 607639"/>
                <a:gd name="connsiteY17" fmla="*/ 375619 h 548999"/>
                <a:gd name="connsiteX18" fmla="*/ 513542 w 607639"/>
                <a:gd name="connsiteY18" fmla="*/ 325040 h 548999"/>
                <a:gd name="connsiteX19" fmla="*/ 325490 w 607639"/>
                <a:gd name="connsiteY19" fmla="*/ 325040 h 548999"/>
                <a:gd name="connsiteX20" fmla="*/ 325490 w 607639"/>
                <a:gd name="connsiteY20" fmla="*/ 375619 h 548999"/>
                <a:gd name="connsiteX21" fmla="*/ 282149 w 607639"/>
                <a:gd name="connsiteY21" fmla="*/ 375619 h 548999"/>
                <a:gd name="connsiteX22" fmla="*/ 282149 w 607639"/>
                <a:gd name="connsiteY22" fmla="*/ 325040 h 548999"/>
                <a:gd name="connsiteX23" fmla="*/ 94097 w 607639"/>
                <a:gd name="connsiteY23" fmla="*/ 325040 h 548999"/>
                <a:gd name="connsiteX24" fmla="*/ 94097 w 607639"/>
                <a:gd name="connsiteY24" fmla="*/ 375619 h 548999"/>
                <a:gd name="connsiteX25" fmla="*/ 50666 w 607639"/>
                <a:gd name="connsiteY25" fmla="*/ 375619 h 548999"/>
                <a:gd name="connsiteX26" fmla="*/ 50666 w 607639"/>
                <a:gd name="connsiteY26" fmla="*/ 281751 h 548999"/>
                <a:gd name="connsiteX27" fmla="*/ 282149 w 607639"/>
                <a:gd name="connsiteY27" fmla="*/ 281751 h 548999"/>
                <a:gd name="connsiteX28" fmla="*/ 159125 w 607639"/>
                <a:gd name="connsiteY28" fmla="*/ 0 h 548999"/>
                <a:gd name="connsiteX29" fmla="*/ 448514 w 607639"/>
                <a:gd name="connsiteY29" fmla="*/ 0 h 548999"/>
                <a:gd name="connsiteX30" fmla="*/ 448514 w 607639"/>
                <a:gd name="connsiteY30" fmla="*/ 187845 h 548999"/>
                <a:gd name="connsiteX31" fmla="*/ 159125 w 607639"/>
                <a:gd name="connsiteY31" fmla="*/ 187845 h 548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607639" h="548999">
                  <a:moveTo>
                    <a:pt x="462909" y="418947"/>
                  </a:moveTo>
                  <a:lnTo>
                    <a:pt x="607639" y="418947"/>
                  </a:lnTo>
                  <a:lnTo>
                    <a:pt x="607639" y="548999"/>
                  </a:lnTo>
                  <a:lnTo>
                    <a:pt x="462909" y="548999"/>
                  </a:lnTo>
                  <a:close/>
                  <a:moveTo>
                    <a:pt x="231525" y="418947"/>
                  </a:moveTo>
                  <a:lnTo>
                    <a:pt x="376114" y="418947"/>
                  </a:lnTo>
                  <a:lnTo>
                    <a:pt x="376114" y="548999"/>
                  </a:lnTo>
                  <a:lnTo>
                    <a:pt x="231525" y="548999"/>
                  </a:lnTo>
                  <a:close/>
                  <a:moveTo>
                    <a:pt x="0" y="418947"/>
                  </a:moveTo>
                  <a:lnTo>
                    <a:pt x="144659" y="418947"/>
                  </a:lnTo>
                  <a:lnTo>
                    <a:pt x="144659" y="548999"/>
                  </a:lnTo>
                  <a:lnTo>
                    <a:pt x="0" y="548999"/>
                  </a:lnTo>
                  <a:close/>
                  <a:moveTo>
                    <a:pt x="282149" y="231172"/>
                  </a:moveTo>
                  <a:lnTo>
                    <a:pt x="325490" y="231172"/>
                  </a:lnTo>
                  <a:lnTo>
                    <a:pt x="325490" y="281751"/>
                  </a:lnTo>
                  <a:lnTo>
                    <a:pt x="556973" y="281751"/>
                  </a:lnTo>
                  <a:lnTo>
                    <a:pt x="556973" y="375619"/>
                  </a:lnTo>
                  <a:lnTo>
                    <a:pt x="513542" y="375619"/>
                  </a:lnTo>
                  <a:lnTo>
                    <a:pt x="513542" y="325040"/>
                  </a:lnTo>
                  <a:lnTo>
                    <a:pt x="325490" y="325040"/>
                  </a:lnTo>
                  <a:lnTo>
                    <a:pt x="325490" y="375619"/>
                  </a:lnTo>
                  <a:lnTo>
                    <a:pt x="282149" y="375619"/>
                  </a:lnTo>
                  <a:lnTo>
                    <a:pt x="282149" y="325040"/>
                  </a:lnTo>
                  <a:lnTo>
                    <a:pt x="94097" y="325040"/>
                  </a:lnTo>
                  <a:lnTo>
                    <a:pt x="94097" y="375619"/>
                  </a:lnTo>
                  <a:lnTo>
                    <a:pt x="50666" y="375619"/>
                  </a:lnTo>
                  <a:lnTo>
                    <a:pt x="50666" y="281751"/>
                  </a:lnTo>
                  <a:lnTo>
                    <a:pt x="282149" y="281751"/>
                  </a:lnTo>
                  <a:close/>
                  <a:moveTo>
                    <a:pt x="159125" y="0"/>
                  </a:moveTo>
                  <a:lnTo>
                    <a:pt x="448514" y="0"/>
                  </a:lnTo>
                  <a:lnTo>
                    <a:pt x="448514" y="187845"/>
                  </a:lnTo>
                  <a:lnTo>
                    <a:pt x="159125" y="187845"/>
                  </a:lnTo>
                  <a:close/>
                </a:path>
              </a:pathLst>
            </a:custGeom>
            <a:solidFill>
              <a:schemeClr val="bg1"/>
            </a:solidFill>
            <a:ln w="3175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850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i="1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4850222" y="3026855"/>
              <a:ext cx="323850" cy="32385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lnSpcReduction="10000"/>
            </a:bodyPr>
            <a:lstStyle/>
            <a:p>
              <a:pPr algn="ctr" defTabSz="914354"/>
              <a:r>
                <a:rPr lang="en-US" altLang="zh-CN" sz="1600" b="1" i="1" dirty="0">
                  <a:solidFill>
                    <a:schemeClr val="bg1"/>
                  </a:solidFill>
                  <a:cs typeface="+mn-ea"/>
                  <a:sym typeface="+mn-lt"/>
                </a:rPr>
                <a:t>2</a:t>
              </a:r>
              <a:endParaRPr lang="zh-CN" altLang="en-US" sz="1600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6333596" y="4196524"/>
            <a:ext cx="2355056" cy="1251672"/>
            <a:chOff x="5018088" y="2916562"/>
            <a:chExt cx="2155825" cy="1251672"/>
          </a:xfrm>
        </p:grpSpPr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208AEF44-6F4A-4728-B554-8B4FF5C59DE0}"/>
                </a:ext>
              </a:extLst>
            </p:cNvPr>
            <p:cNvSpPr/>
            <p:nvPr/>
          </p:nvSpPr>
          <p:spPr bwMode="auto">
            <a:xfrm>
              <a:off x="5018088" y="3306136"/>
              <a:ext cx="2155825" cy="8620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</a:t>
              </a:r>
              <a:r>
                <a:rPr lang="en-US" altLang="zh-CN" sz="1100">
                  <a:cs typeface="+mn-ea"/>
                  <a:sym typeface="+mn-lt"/>
                </a:rPr>
                <a:t>. Choose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 </a:t>
              </a:r>
              <a:r>
                <a:rPr lang="en-US" altLang="zh-CN" sz="1100" dirty="0">
                  <a:cs typeface="+mn-ea"/>
                  <a:sym typeface="+mn-lt"/>
                </a:rPr>
                <a:t>the only option to retain text.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4CE03777-B185-4809-8F05-83976320805A}"/>
                </a:ext>
              </a:extLst>
            </p:cNvPr>
            <p:cNvSpPr txBox="1"/>
            <p:nvPr/>
          </p:nvSpPr>
          <p:spPr bwMode="auto">
            <a:xfrm>
              <a:off x="5018088" y="2916562"/>
              <a:ext cx="2155825" cy="38957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sz="1600" i="1">
                  <a:cs typeface="+mn-ea"/>
                  <a:sym typeface="+mn-lt"/>
                </a:rPr>
                <a:t>Tex</a:t>
              </a:r>
              <a:r>
                <a:rPr lang="en-US" altLang="zh-CN" sz="100" i="1">
                  <a:cs typeface="+mn-ea"/>
                  <a:sym typeface="+mn-lt"/>
                </a:rPr>
                <a:t> </a:t>
              </a:r>
              <a:r>
                <a:rPr lang="en-US" altLang="zh-CN" sz="1600" i="1">
                  <a:cs typeface="+mn-ea"/>
                  <a:sym typeface="+mn-lt"/>
                </a:rPr>
                <a:t>t </a:t>
              </a:r>
              <a:r>
                <a:rPr lang="en-US" altLang="zh-CN" sz="1600" i="1" dirty="0">
                  <a:cs typeface="+mn-ea"/>
                  <a:sym typeface="+mn-lt"/>
                </a:rPr>
                <a:t>here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7017929" y="3026855"/>
            <a:ext cx="986390" cy="994889"/>
            <a:chOff x="6988825" y="2430057"/>
            <a:chExt cx="986390" cy="994889"/>
          </a:xfrm>
        </p:grpSpPr>
        <p:grpSp>
          <p:nvGrpSpPr>
            <p:cNvPr id="32" name="组合 31"/>
            <p:cNvGrpSpPr/>
            <p:nvPr/>
          </p:nvGrpSpPr>
          <p:grpSpPr>
            <a:xfrm>
              <a:off x="6988825" y="2600482"/>
              <a:ext cx="824464" cy="824464"/>
              <a:chOff x="5602806" y="1921673"/>
              <a:chExt cx="824464" cy="824464"/>
            </a:xfrm>
          </p:grpSpPr>
          <p:sp>
            <p:nvSpPr>
              <p:cNvPr id="34" name="矩形 33"/>
              <p:cNvSpPr/>
              <p:nvPr/>
            </p:nvSpPr>
            <p:spPr>
              <a:xfrm>
                <a:off x="5602806" y="1921673"/>
                <a:ext cx="824464" cy="824464"/>
              </a:xfrm>
              <a:prstGeom prst="rect">
                <a:avLst/>
              </a:prstGeom>
              <a:solidFill>
                <a:schemeClr val="accent1"/>
              </a:solidFill>
              <a:ln w="3175">
                <a:noFill/>
                <a:prstDash val="solid"/>
                <a:round/>
                <a:headEnd/>
                <a:tailEnd/>
              </a:ln>
              <a:effectLst>
                <a:reflection blurRad="6350" stA="20000" endPos="38000" dist="381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14354"/>
                <a:endParaRPr lang="zh-CN" altLang="en-US" sz="2000" b="1" i="1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5" name="任意多边形: 形状 34"/>
              <p:cNvSpPr/>
              <p:nvPr/>
            </p:nvSpPr>
            <p:spPr>
              <a:xfrm>
                <a:off x="5840240" y="2159351"/>
                <a:ext cx="349596" cy="349108"/>
              </a:xfrm>
              <a:custGeom>
                <a:avLst/>
                <a:gdLst>
                  <a:gd name="connsiteX0" fmla="*/ 303432 w 606933"/>
                  <a:gd name="connsiteY0" fmla="*/ 462698 h 606088"/>
                  <a:gd name="connsiteX1" fmla="*/ 375127 w 606933"/>
                  <a:gd name="connsiteY1" fmla="*/ 534393 h 606088"/>
                  <a:gd name="connsiteX2" fmla="*/ 303432 w 606933"/>
                  <a:gd name="connsiteY2" fmla="*/ 606088 h 606088"/>
                  <a:gd name="connsiteX3" fmla="*/ 231737 w 606933"/>
                  <a:gd name="connsiteY3" fmla="*/ 534393 h 606088"/>
                  <a:gd name="connsiteX4" fmla="*/ 303432 w 606933"/>
                  <a:gd name="connsiteY4" fmla="*/ 462698 h 606088"/>
                  <a:gd name="connsiteX5" fmla="*/ 303467 w 606933"/>
                  <a:gd name="connsiteY5" fmla="*/ 386134 h 606088"/>
                  <a:gd name="connsiteX6" fmla="*/ 423957 w 606933"/>
                  <a:gd name="connsiteY6" fmla="*/ 437067 h 606088"/>
                  <a:gd name="connsiteX7" fmla="*/ 405850 w 606933"/>
                  <a:gd name="connsiteY7" fmla="*/ 454653 h 606088"/>
                  <a:gd name="connsiteX8" fmla="*/ 303467 w 606933"/>
                  <a:gd name="connsiteY8" fmla="*/ 411312 h 606088"/>
                  <a:gd name="connsiteX9" fmla="*/ 201084 w 606933"/>
                  <a:gd name="connsiteY9" fmla="*/ 454653 h 606088"/>
                  <a:gd name="connsiteX10" fmla="*/ 182976 w 606933"/>
                  <a:gd name="connsiteY10" fmla="*/ 437067 h 606088"/>
                  <a:gd name="connsiteX11" fmla="*/ 303467 w 606933"/>
                  <a:gd name="connsiteY11" fmla="*/ 386134 h 606088"/>
                  <a:gd name="connsiteX12" fmla="*/ 303479 w 606933"/>
                  <a:gd name="connsiteY12" fmla="*/ 306677 h 606088"/>
                  <a:gd name="connsiteX13" fmla="*/ 398522 w 606933"/>
                  <a:gd name="connsiteY13" fmla="*/ 325726 h 606088"/>
                  <a:gd name="connsiteX14" fmla="*/ 478927 w 606933"/>
                  <a:gd name="connsiteY14" fmla="*/ 380852 h 606088"/>
                  <a:gd name="connsiteX15" fmla="*/ 460824 w 606933"/>
                  <a:gd name="connsiteY15" fmla="*/ 398554 h 606088"/>
                  <a:gd name="connsiteX16" fmla="*/ 388700 w 606933"/>
                  <a:gd name="connsiteY16" fmla="*/ 349008 h 606088"/>
                  <a:gd name="connsiteX17" fmla="*/ 218259 w 606933"/>
                  <a:gd name="connsiteY17" fmla="*/ 349008 h 606088"/>
                  <a:gd name="connsiteX18" fmla="*/ 146039 w 606933"/>
                  <a:gd name="connsiteY18" fmla="*/ 398554 h 606088"/>
                  <a:gd name="connsiteX19" fmla="*/ 127935 w 606933"/>
                  <a:gd name="connsiteY19" fmla="*/ 380852 h 606088"/>
                  <a:gd name="connsiteX20" fmla="*/ 208437 w 606933"/>
                  <a:gd name="connsiteY20" fmla="*/ 325726 h 606088"/>
                  <a:gd name="connsiteX21" fmla="*/ 303479 w 606933"/>
                  <a:gd name="connsiteY21" fmla="*/ 306677 h 606088"/>
                  <a:gd name="connsiteX22" fmla="*/ 303467 w 606933"/>
                  <a:gd name="connsiteY22" fmla="*/ 227080 h 606088"/>
                  <a:gd name="connsiteX23" fmla="*/ 534039 w 606933"/>
                  <a:gd name="connsiteY23" fmla="*/ 324555 h 606088"/>
                  <a:gd name="connsiteX24" fmla="*/ 515932 w 606933"/>
                  <a:gd name="connsiteY24" fmla="*/ 342243 h 606088"/>
                  <a:gd name="connsiteX25" fmla="*/ 303467 w 606933"/>
                  <a:gd name="connsiteY25" fmla="*/ 252266 h 606088"/>
                  <a:gd name="connsiteX26" fmla="*/ 91001 w 606933"/>
                  <a:gd name="connsiteY26" fmla="*/ 342243 h 606088"/>
                  <a:gd name="connsiteX27" fmla="*/ 72894 w 606933"/>
                  <a:gd name="connsiteY27" fmla="*/ 324555 h 606088"/>
                  <a:gd name="connsiteX28" fmla="*/ 303467 w 606933"/>
                  <a:gd name="connsiteY28" fmla="*/ 227080 h 606088"/>
                  <a:gd name="connsiteX29" fmla="*/ 380417 w 606933"/>
                  <a:gd name="connsiteY29" fmla="*/ 0 h 606088"/>
                  <a:gd name="connsiteX30" fmla="*/ 381573 w 606933"/>
                  <a:gd name="connsiteY30" fmla="*/ 0 h 606088"/>
                  <a:gd name="connsiteX31" fmla="*/ 527383 w 606933"/>
                  <a:gd name="connsiteY31" fmla="*/ 133962 h 606088"/>
                  <a:gd name="connsiteX32" fmla="*/ 520834 w 606933"/>
                  <a:gd name="connsiteY32" fmla="*/ 184931 h 606088"/>
                  <a:gd name="connsiteX33" fmla="*/ 606933 w 606933"/>
                  <a:gd name="connsiteY33" fmla="*/ 288696 h 606088"/>
                  <a:gd name="connsiteX34" fmla="*/ 500994 w 606933"/>
                  <a:gd name="connsiteY34" fmla="*/ 394673 h 606088"/>
                  <a:gd name="connsiteX35" fmla="*/ 569758 w 606933"/>
                  <a:gd name="connsiteY35" fmla="*/ 324952 h 606088"/>
                  <a:gd name="connsiteX36" fmla="*/ 552134 w 606933"/>
                  <a:gd name="connsiteY36" fmla="*/ 306968 h 606088"/>
                  <a:gd name="connsiteX37" fmla="*/ 303467 w 606933"/>
                  <a:gd name="connsiteY37" fmla="*/ 201760 h 606088"/>
                  <a:gd name="connsiteX38" fmla="*/ 54799 w 606933"/>
                  <a:gd name="connsiteY38" fmla="*/ 306968 h 606088"/>
                  <a:gd name="connsiteX39" fmla="*/ 37175 w 606933"/>
                  <a:gd name="connsiteY39" fmla="*/ 324952 h 606088"/>
                  <a:gd name="connsiteX40" fmla="*/ 105939 w 606933"/>
                  <a:gd name="connsiteY40" fmla="*/ 394673 h 606088"/>
                  <a:gd name="connsiteX41" fmla="*/ 0 w 606933"/>
                  <a:gd name="connsiteY41" fmla="*/ 288696 h 606088"/>
                  <a:gd name="connsiteX42" fmla="*/ 63949 w 606933"/>
                  <a:gd name="connsiteY42" fmla="*/ 191663 h 606088"/>
                  <a:gd name="connsiteX43" fmla="*/ 68764 w 606933"/>
                  <a:gd name="connsiteY43" fmla="*/ 138963 h 606088"/>
                  <a:gd name="connsiteX44" fmla="*/ 162087 w 606933"/>
                  <a:gd name="connsiteY44" fmla="*/ 67702 h 606088"/>
                  <a:gd name="connsiteX45" fmla="*/ 243178 w 606933"/>
                  <a:gd name="connsiteY45" fmla="*/ 91360 h 606088"/>
                  <a:gd name="connsiteX46" fmla="*/ 380417 w 606933"/>
                  <a:gd name="connsiteY46" fmla="*/ 0 h 606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</a:cxnLst>
                <a:rect l="l" t="t" r="r" b="b"/>
                <a:pathLst>
                  <a:path w="606933" h="606088">
                    <a:moveTo>
                      <a:pt x="303432" y="462698"/>
                    </a:moveTo>
                    <a:cubicBezTo>
                      <a:pt x="343028" y="462698"/>
                      <a:pt x="375127" y="494797"/>
                      <a:pt x="375127" y="534393"/>
                    </a:cubicBezTo>
                    <a:cubicBezTo>
                      <a:pt x="375127" y="573989"/>
                      <a:pt x="343028" y="606088"/>
                      <a:pt x="303432" y="606088"/>
                    </a:cubicBezTo>
                    <a:cubicBezTo>
                      <a:pt x="263836" y="606088"/>
                      <a:pt x="231737" y="573989"/>
                      <a:pt x="231737" y="534393"/>
                    </a:cubicBezTo>
                    <a:cubicBezTo>
                      <a:pt x="231737" y="494797"/>
                      <a:pt x="263836" y="462698"/>
                      <a:pt x="303432" y="462698"/>
                    </a:cubicBezTo>
                    <a:close/>
                    <a:moveTo>
                      <a:pt x="303467" y="386134"/>
                    </a:moveTo>
                    <a:cubicBezTo>
                      <a:pt x="348928" y="386134"/>
                      <a:pt x="391788" y="404201"/>
                      <a:pt x="423957" y="437067"/>
                    </a:cubicBezTo>
                    <a:lnTo>
                      <a:pt x="405850" y="454653"/>
                    </a:lnTo>
                    <a:cubicBezTo>
                      <a:pt x="378496" y="426784"/>
                      <a:pt x="342089" y="411312"/>
                      <a:pt x="303467" y="411312"/>
                    </a:cubicBezTo>
                    <a:cubicBezTo>
                      <a:pt x="264748" y="411312"/>
                      <a:pt x="228437" y="426784"/>
                      <a:pt x="201084" y="454653"/>
                    </a:cubicBezTo>
                    <a:lnTo>
                      <a:pt x="182976" y="437067"/>
                    </a:lnTo>
                    <a:cubicBezTo>
                      <a:pt x="215146" y="404201"/>
                      <a:pt x="257910" y="386134"/>
                      <a:pt x="303467" y="386134"/>
                    </a:cubicBezTo>
                    <a:close/>
                    <a:moveTo>
                      <a:pt x="303479" y="306677"/>
                    </a:moveTo>
                    <a:cubicBezTo>
                      <a:pt x="335955" y="306677"/>
                      <a:pt x="368430" y="313027"/>
                      <a:pt x="398522" y="325726"/>
                    </a:cubicBezTo>
                    <a:cubicBezTo>
                      <a:pt x="428565" y="338521"/>
                      <a:pt x="455624" y="357089"/>
                      <a:pt x="478927" y="380852"/>
                    </a:cubicBezTo>
                    <a:lnTo>
                      <a:pt x="460824" y="398554"/>
                    </a:lnTo>
                    <a:cubicBezTo>
                      <a:pt x="439928" y="377100"/>
                      <a:pt x="415662" y="360456"/>
                      <a:pt x="388700" y="349008"/>
                    </a:cubicBezTo>
                    <a:cubicBezTo>
                      <a:pt x="334775" y="326207"/>
                      <a:pt x="272184" y="326207"/>
                      <a:pt x="218259" y="349008"/>
                    </a:cubicBezTo>
                    <a:cubicBezTo>
                      <a:pt x="191297" y="360456"/>
                      <a:pt x="167031" y="377100"/>
                      <a:pt x="146039" y="398554"/>
                    </a:cubicBezTo>
                    <a:lnTo>
                      <a:pt x="127935" y="380852"/>
                    </a:lnTo>
                    <a:cubicBezTo>
                      <a:pt x="151238" y="357089"/>
                      <a:pt x="178297" y="338521"/>
                      <a:pt x="208437" y="325726"/>
                    </a:cubicBezTo>
                    <a:cubicBezTo>
                      <a:pt x="238529" y="313027"/>
                      <a:pt x="271004" y="306677"/>
                      <a:pt x="303479" y="306677"/>
                    </a:cubicBezTo>
                    <a:close/>
                    <a:moveTo>
                      <a:pt x="303467" y="227080"/>
                    </a:moveTo>
                    <a:cubicBezTo>
                      <a:pt x="390533" y="227080"/>
                      <a:pt x="472399" y="261687"/>
                      <a:pt x="534039" y="324555"/>
                    </a:cubicBezTo>
                    <a:lnTo>
                      <a:pt x="515932" y="342243"/>
                    </a:lnTo>
                    <a:cubicBezTo>
                      <a:pt x="459108" y="284181"/>
                      <a:pt x="383695" y="252266"/>
                      <a:pt x="303467" y="252266"/>
                    </a:cubicBezTo>
                    <a:cubicBezTo>
                      <a:pt x="223238" y="252266"/>
                      <a:pt x="147729" y="284181"/>
                      <a:pt x="91001" y="342243"/>
                    </a:cubicBezTo>
                    <a:lnTo>
                      <a:pt x="72894" y="324555"/>
                    </a:lnTo>
                    <a:cubicBezTo>
                      <a:pt x="134438" y="261687"/>
                      <a:pt x="216304" y="227080"/>
                      <a:pt x="303467" y="227080"/>
                    </a:cubicBezTo>
                    <a:close/>
                    <a:moveTo>
                      <a:pt x="380417" y="0"/>
                    </a:moveTo>
                    <a:lnTo>
                      <a:pt x="381573" y="0"/>
                    </a:lnTo>
                    <a:cubicBezTo>
                      <a:pt x="457463" y="481"/>
                      <a:pt x="522856" y="60586"/>
                      <a:pt x="527383" y="133962"/>
                    </a:cubicBezTo>
                    <a:cubicBezTo>
                      <a:pt x="528346" y="151368"/>
                      <a:pt x="526227" y="168583"/>
                      <a:pt x="520834" y="184931"/>
                    </a:cubicBezTo>
                    <a:cubicBezTo>
                      <a:pt x="569758" y="194259"/>
                      <a:pt x="606933" y="237246"/>
                      <a:pt x="606933" y="288696"/>
                    </a:cubicBezTo>
                    <a:cubicBezTo>
                      <a:pt x="606933" y="347166"/>
                      <a:pt x="559357" y="394673"/>
                      <a:pt x="500994" y="394673"/>
                    </a:cubicBezTo>
                    <a:lnTo>
                      <a:pt x="569758" y="324952"/>
                    </a:lnTo>
                    <a:lnTo>
                      <a:pt x="552134" y="306968"/>
                    </a:lnTo>
                    <a:cubicBezTo>
                      <a:pt x="485681" y="239170"/>
                      <a:pt x="397367" y="201760"/>
                      <a:pt x="303467" y="201760"/>
                    </a:cubicBezTo>
                    <a:cubicBezTo>
                      <a:pt x="209470" y="201760"/>
                      <a:pt x="121156" y="239170"/>
                      <a:pt x="54799" y="306968"/>
                    </a:cubicBezTo>
                    <a:lnTo>
                      <a:pt x="37175" y="324952"/>
                    </a:lnTo>
                    <a:lnTo>
                      <a:pt x="105939" y="394673"/>
                    </a:lnTo>
                    <a:cubicBezTo>
                      <a:pt x="47480" y="394673"/>
                      <a:pt x="0" y="347166"/>
                      <a:pt x="0" y="288696"/>
                    </a:cubicBezTo>
                    <a:cubicBezTo>
                      <a:pt x="0" y="245325"/>
                      <a:pt x="26389" y="207915"/>
                      <a:pt x="63949" y="191663"/>
                    </a:cubicBezTo>
                    <a:cubicBezTo>
                      <a:pt x="60963" y="173872"/>
                      <a:pt x="62312" y="156177"/>
                      <a:pt x="68764" y="138963"/>
                    </a:cubicBezTo>
                    <a:cubicBezTo>
                      <a:pt x="83596" y="99630"/>
                      <a:pt x="120096" y="71741"/>
                      <a:pt x="162087" y="67702"/>
                    </a:cubicBezTo>
                    <a:cubicBezTo>
                      <a:pt x="191653" y="65010"/>
                      <a:pt x="220642" y="73569"/>
                      <a:pt x="243178" y="91360"/>
                    </a:cubicBezTo>
                    <a:cubicBezTo>
                      <a:pt x="264655" y="37217"/>
                      <a:pt x="319261" y="0"/>
                      <a:pt x="38041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9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354"/>
                <a:endParaRPr lang="zh-CN" altLang="en-US" sz="2000" b="1" i="1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3" name="矩形 32"/>
            <p:cNvSpPr/>
            <p:nvPr/>
          </p:nvSpPr>
          <p:spPr>
            <a:xfrm>
              <a:off x="7651365" y="2430057"/>
              <a:ext cx="323850" cy="32385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lnSpcReduction="10000"/>
            </a:bodyPr>
            <a:lstStyle/>
            <a:p>
              <a:pPr algn="ctr" defTabSz="914354"/>
              <a:r>
                <a:rPr lang="en-US" altLang="zh-CN" sz="1600" b="1" i="1" dirty="0">
                  <a:solidFill>
                    <a:schemeClr val="bg1"/>
                  </a:solidFill>
                  <a:cs typeface="+mn-ea"/>
                  <a:sym typeface="+mn-lt"/>
                </a:rPr>
                <a:t>3</a:t>
              </a:r>
              <a:endParaRPr lang="zh-CN" altLang="en-US" sz="1600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9163844" y="4895128"/>
            <a:ext cx="2355056" cy="1251672"/>
            <a:chOff x="673100" y="3290336"/>
            <a:chExt cx="2155825" cy="1251672"/>
          </a:xfrm>
        </p:grpSpPr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208AEF44-6F4A-4728-B554-8B4FF5C59DE0}"/>
                </a:ext>
              </a:extLst>
            </p:cNvPr>
            <p:cNvSpPr/>
            <p:nvPr/>
          </p:nvSpPr>
          <p:spPr bwMode="auto">
            <a:xfrm>
              <a:off x="673100" y="3679910"/>
              <a:ext cx="2155825" cy="8620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</a:t>
              </a:r>
              <a:r>
                <a:rPr lang="en-US" altLang="zh-CN" sz="1100">
                  <a:cs typeface="+mn-ea"/>
                  <a:sym typeface="+mn-lt"/>
                </a:rPr>
                <a:t>. Choose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 </a:t>
              </a:r>
              <a:r>
                <a:rPr lang="en-US" altLang="zh-CN" sz="1100" dirty="0">
                  <a:cs typeface="+mn-ea"/>
                  <a:sym typeface="+mn-lt"/>
                </a:rPr>
                <a:t>the only option to retain text.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4CE03777-B185-4809-8F05-83976320805A}"/>
                </a:ext>
              </a:extLst>
            </p:cNvPr>
            <p:cNvSpPr txBox="1"/>
            <p:nvPr/>
          </p:nvSpPr>
          <p:spPr bwMode="auto">
            <a:xfrm>
              <a:off x="673100" y="3290336"/>
              <a:ext cx="2155825" cy="38957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sz="1600" i="1">
                  <a:cs typeface="+mn-ea"/>
                  <a:sym typeface="+mn-lt"/>
                </a:rPr>
                <a:t>Tex</a:t>
              </a:r>
              <a:r>
                <a:rPr lang="en-US" altLang="zh-CN" sz="100" i="1">
                  <a:cs typeface="+mn-ea"/>
                  <a:sym typeface="+mn-lt"/>
                </a:rPr>
                <a:t> </a:t>
              </a:r>
              <a:r>
                <a:rPr lang="en-US" altLang="zh-CN" sz="1600" i="1">
                  <a:cs typeface="+mn-ea"/>
                  <a:sym typeface="+mn-lt"/>
                </a:rPr>
                <a:t>t </a:t>
              </a:r>
              <a:r>
                <a:rPr lang="en-US" altLang="zh-CN" sz="1600" i="1" dirty="0">
                  <a:cs typeface="+mn-ea"/>
                  <a:sym typeface="+mn-lt"/>
                </a:rPr>
                <a:t>here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9848177" y="3725459"/>
            <a:ext cx="986390" cy="994889"/>
            <a:chOff x="9760864" y="2430057"/>
            <a:chExt cx="986390" cy="994889"/>
          </a:xfrm>
        </p:grpSpPr>
        <p:sp>
          <p:nvSpPr>
            <p:cNvPr id="25" name="矩形 24"/>
            <p:cNvSpPr/>
            <p:nvPr/>
          </p:nvSpPr>
          <p:spPr>
            <a:xfrm>
              <a:off x="9760864" y="2600482"/>
              <a:ext cx="824464" cy="824464"/>
            </a:xfrm>
            <a:prstGeom prst="rect">
              <a:avLst/>
            </a:prstGeom>
            <a:solidFill>
              <a:schemeClr val="accent2"/>
            </a:solidFill>
            <a:ln w="3175">
              <a:noFill/>
              <a:prstDash val="solid"/>
              <a:round/>
              <a:headEnd/>
              <a:tailEnd/>
            </a:ln>
            <a:effectLst>
              <a:reflection blurRad="6350" stA="20000" endPos="38000" dist="381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i="1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6" name="任意多边形: 形状 25"/>
            <p:cNvSpPr/>
            <p:nvPr/>
          </p:nvSpPr>
          <p:spPr>
            <a:xfrm>
              <a:off x="9998298" y="2838179"/>
              <a:ext cx="349596" cy="349070"/>
            </a:xfrm>
            <a:custGeom>
              <a:avLst/>
              <a:gdLst>
                <a:gd name="T0" fmla="*/ 5063 w 5239"/>
                <a:gd name="T1" fmla="*/ 2473 h 5239"/>
                <a:gd name="T2" fmla="*/ 4717 w 5239"/>
                <a:gd name="T3" fmla="*/ 2473 h 5239"/>
                <a:gd name="T4" fmla="*/ 2792 w 5239"/>
                <a:gd name="T5" fmla="*/ 565 h 5239"/>
                <a:gd name="T6" fmla="*/ 2792 w 5239"/>
                <a:gd name="T7" fmla="*/ 176 h 5239"/>
                <a:gd name="T8" fmla="*/ 2629 w 5239"/>
                <a:gd name="T9" fmla="*/ 0 h 5239"/>
                <a:gd name="T10" fmla="*/ 2465 w 5239"/>
                <a:gd name="T11" fmla="*/ 176 h 5239"/>
                <a:gd name="T12" fmla="*/ 2465 w 5239"/>
                <a:gd name="T13" fmla="*/ 565 h 5239"/>
                <a:gd name="T14" fmla="*/ 522 w 5239"/>
                <a:gd name="T15" fmla="*/ 2473 h 5239"/>
                <a:gd name="T16" fmla="*/ 176 w 5239"/>
                <a:gd name="T17" fmla="*/ 2473 h 5239"/>
                <a:gd name="T18" fmla="*/ 0 w 5239"/>
                <a:gd name="T19" fmla="*/ 2637 h 5239"/>
                <a:gd name="T20" fmla="*/ 176 w 5239"/>
                <a:gd name="T21" fmla="*/ 2801 h 5239"/>
                <a:gd name="T22" fmla="*/ 516 w 5239"/>
                <a:gd name="T23" fmla="*/ 2801 h 5239"/>
                <a:gd name="T24" fmla="*/ 2465 w 5239"/>
                <a:gd name="T25" fmla="*/ 4768 h 5239"/>
                <a:gd name="T26" fmla="*/ 2465 w 5239"/>
                <a:gd name="T27" fmla="*/ 5063 h 5239"/>
                <a:gd name="T28" fmla="*/ 2629 w 5239"/>
                <a:gd name="T29" fmla="*/ 5239 h 5239"/>
                <a:gd name="T30" fmla="*/ 2792 w 5239"/>
                <a:gd name="T31" fmla="*/ 5063 h 5239"/>
                <a:gd name="T32" fmla="*/ 2792 w 5239"/>
                <a:gd name="T33" fmla="*/ 4768 h 5239"/>
                <a:gd name="T34" fmla="*/ 4723 w 5239"/>
                <a:gd name="T35" fmla="*/ 2801 h 5239"/>
                <a:gd name="T36" fmla="*/ 5063 w 5239"/>
                <a:gd name="T37" fmla="*/ 2801 h 5239"/>
                <a:gd name="T38" fmla="*/ 5239 w 5239"/>
                <a:gd name="T39" fmla="*/ 2637 h 5239"/>
                <a:gd name="T40" fmla="*/ 5063 w 5239"/>
                <a:gd name="T41" fmla="*/ 2473 h 5239"/>
                <a:gd name="T42" fmla="*/ 3463 w 5239"/>
                <a:gd name="T43" fmla="*/ 2883 h 5239"/>
                <a:gd name="T44" fmla="*/ 2792 w 5239"/>
                <a:gd name="T45" fmla="*/ 2883 h 5239"/>
                <a:gd name="T46" fmla="*/ 2792 w 5239"/>
                <a:gd name="T47" fmla="*/ 3510 h 5239"/>
                <a:gd name="T48" fmla="*/ 2629 w 5239"/>
                <a:gd name="T49" fmla="*/ 3666 h 5239"/>
                <a:gd name="T50" fmla="*/ 2465 w 5239"/>
                <a:gd name="T51" fmla="*/ 3510 h 5239"/>
                <a:gd name="T52" fmla="*/ 2465 w 5239"/>
                <a:gd name="T53" fmla="*/ 2883 h 5239"/>
                <a:gd name="T54" fmla="*/ 1776 w 5239"/>
                <a:gd name="T55" fmla="*/ 2883 h 5239"/>
                <a:gd name="T56" fmla="*/ 1620 w 5239"/>
                <a:gd name="T57" fmla="*/ 2719 h 5239"/>
                <a:gd name="T58" fmla="*/ 1776 w 5239"/>
                <a:gd name="T59" fmla="*/ 2555 h 5239"/>
                <a:gd name="T60" fmla="*/ 2465 w 5239"/>
                <a:gd name="T61" fmla="*/ 2555 h 5239"/>
                <a:gd name="T62" fmla="*/ 2465 w 5239"/>
                <a:gd name="T63" fmla="*/ 1823 h 5239"/>
                <a:gd name="T64" fmla="*/ 2629 w 5239"/>
                <a:gd name="T65" fmla="*/ 1667 h 5239"/>
                <a:gd name="T66" fmla="*/ 2792 w 5239"/>
                <a:gd name="T67" fmla="*/ 1823 h 5239"/>
                <a:gd name="T68" fmla="*/ 2792 w 5239"/>
                <a:gd name="T69" fmla="*/ 2555 h 5239"/>
                <a:gd name="T70" fmla="*/ 3463 w 5239"/>
                <a:gd name="T71" fmla="*/ 2555 h 5239"/>
                <a:gd name="T72" fmla="*/ 3619 w 5239"/>
                <a:gd name="T73" fmla="*/ 2719 h 5239"/>
                <a:gd name="T74" fmla="*/ 3463 w 5239"/>
                <a:gd name="T75" fmla="*/ 2883 h 5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239" h="5239">
                  <a:moveTo>
                    <a:pt x="5063" y="2473"/>
                  </a:moveTo>
                  <a:lnTo>
                    <a:pt x="4717" y="2473"/>
                  </a:lnTo>
                  <a:cubicBezTo>
                    <a:pt x="4612" y="1489"/>
                    <a:pt x="3858" y="649"/>
                    <a:pt x="2792" y="565"/>
                  </a:cubicBezTo>
                  <a:lnTo>
                    <a:pt x="2792" y="176"/>
                  </a:lnTo>
                  <a:cubicBezTo>
                    <a:pt x="2792" y="79"/>
                    <a:pt x="2726" y="0"/>
                    <a:pt x="2629" y="0"/>
                  </a:cubicBezTo>
                  <a:cubicBezTo>
                    <a:pt x="2531" y="0"/>
                    <a:pt x="2465" y="79"/>
                    <a:pt x="2465" y="176"/>
                  </a:cubicBezTo>
                  <a:lnTo>
                    <a:pt x="2465" y="565"/>
                  </a:lnTo>
                  <a:cubicBezTo>
                    <a:pt x="1481" y="649"/>
                    <a:pt x="627" y="1489"/>
                    <a:pt x="522" y="2473"/>
                  </a:cubicBezTo>
                  <a:lnTo>
                    <a:pt x="176" y="2473"/>
                  </a:lnTo>
                  <a:cubicBezTo>
                    <a:pt x="79" y="2473"/>
                    <a:pt x="0" y="2539"/>
                    <a:pt x="0" y="2637"/>
                  </a:cubicBezTo>
                  <a:cubicBezTo>
                    <a:pt x="0" y="2734"/>
                    <a:pt x="79" y="2801"/>
                    <a:pt x="176" y="2801"/>
                  </a:cubicBezTo>
                  <a:lnTo>
                    <a:pt x="516" y="2801"/>
                  </a:lnTo>
                  <a:cubicBezTo>
                    <a:pt x="580" y="3866"/>
                    <a:pt x="1399" y="4681"/>
                    <a:pt x="2465" y="4768"/>
                  </a:cubicBezTo>
                  <a:lnTo>
                    <a:pt x="2465" y="5063"/>
                  </a:lnTo>
                  <a:cubicBezTo>
                    <a:pt x="2465" y="5160"/>
                    <a:pt x="2531" y="5239"/>
                    <a:pt x="2629" y="5239"/>
                  </a:cubicBezTo>
                  <a:cubicBezTo>
                    <a:pt x="2726" y="5239"/>
                    <a:pt x="2792" y="5160"/>
                    <a:pt x="2792" y="5063"/>
                  </a:cubicBezTo>
                  <a:lnTo>
                    <a:pt x="2792" y="4768"/>
                  </a:lnTo>
                  <a:cubicBezTo>
                    <a:pt x="3858" y="4681"/>
                    <a:pt x="4659" y="3866"/>
                    <a:pt x="4723" y="2801"/>
                  </a:cubicBezTo>
                  <a:lnTo>
                    <a:pt x="5063" y="2801"/>
                  </a:lnTo>
                  <a:cubicBezTo>
                    <a:pt x="5160" y="2801"/>
                    <a:pt x="5239" y="2734"/>
                    <a:pt x="5239" y="2637"/>
                  </a:cubicBezTo>
                  <a:cubicBezTo>
                    <a:pt x="5239" y="2539"/>
                    <a:pt x="5160" y="2473"/>
                    <a:pt x="5063" y="2473"/>
                  </a:cubicBezTo>
                  <a:close/>
                  <a:moveTo>
                    <a:pt x="3463" y="2883"/>
                  </a:moveTo>
                  <a:lnTo>
                    <a:pt x="2792" y="2883"/>
                  </a:lnTo>
                  <a:lnTo>
                    <a:pt x="2792" y="3510"/>
                  </a:lnTo>
                  <a:cubicBezTo>
                    <a:pt x="2792" y="3596"/>
                    <a:pt x="2715" y="3666"/>
                    <a:pt x="2629" y="3666"/>
                  </a:cubicBezTo>
                  <a:cubicBezTo>
                    <a:pt x="2542" y="3666"/>
                    <a:pt x="2465" y="3596"/>
                    <a:pt x="2465" y="3510"/>
                  </a:cubicBezTo>
                  <a:lnTo>
                    <a:pt x="2465" y="2883"/>
                  </a:lnTo>
                  <a:lnTo>
                    <a:pt x="1776" y="2883"/>
                  </a:lnTo>
                  <a:cubicBezTo>
                    <a:pt x="1690" y="2883"/>
                    <a:pt x="1620" y="2805"/>
                    <a:pt x="1620" y="2719"/>
                  </a:cubicBezTo>
                  <a:cubicBezTo>
                    <a:pt x="1620" y="2632"/>
                    <a:pt x="1690" y="2555"/>
                    <a:pt x="1776" y="2555"/>
                  </a:cubicBezTo>
                  <a:lnTo>
                    <a:pt x="2465" y="2555"/>
                  </a:lnTo>
                  <a:lnTo>
                    <a:pt x="2465" y="1823"/>
                  </a:lnTo>
                  <a:cubicBezTo>
                    <a:pt x="2465" y="1737"/>
                    <a:pt x="2542" y="1667"/>
                    <a:pt x="2629" y="1667"/>
                  </a:cubicBezTo>
                  <a:cubicBezTo>
                    <a:pt x="2715" y="1667"/>
                    <a:pt x="2792" y="1737"/>
                    <a:pt x="2792" y="1823"/>
                  </a:cubicBezTo>
                  <a:lnTo>
                    <a:pt x="2792" y="2555"/>
                  </a:lnTo>
                  <a:lnTo>
                    <a:pt x="3463" y="2555"/>
                  </a:lnTo>
                  <a:cubicBezTo>
                    <a:pt x="3549" y="2555"/>
                    <a:pt x="3619" y="2632"/>
                    <a:pt x="3619" y="2719"/>
                  </a:cubicBezTo>
                  <a:cubicBezTo>
                    <a:pt x="3619" y="2805"/>
                    <a:pt x="3549" y="2883"/>
                    <a:pt x="3463" y="2883"/>
                  </a:cubicBezTo>
                  <a:close/>
                </a:path>
              </a:pathLst>
            </a:custGeom>
            <a:solidFill>
              <a:schemeClr val="bg1"/>
            </a:solidFill>
            <a:ln w="3175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9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i="1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10423404" y="2430057"/>
              <a:ext cx="323850" cy="323850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lnSpcReduction="10000"/>
            </a:bodyPr>
            <a:lstStyle/>
            <a:p>
              <a:pPr algn="ctr" defTabSz="914354"/>
              <a:r>
                <a:rPr lang="en-US" altLang="zh-CN" sz="1600" b="1" i="1" dirty="0">
                  <a:solidFill>
                    <a:schemeClr val="bg1"/>
                  </a:solidFill>
                  <a:cs typeface="+mn-ea"/>
                  <a:sym typeface="+mn-lt"/>
                </a:rPr>
                <a:t>4</a:t>
              </a:r>
              <a:endParaRPr lang="zh-CN" altLang="en-US" sz="1600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673100" y="4895128"/>
            <a:ext cx="2355056" cy="1251672"/>
            <a:chOff x="673100" y="3290336"/>
            <a:chExt cx="2155825" cy="1251672"/>
          </a:xfrm>
        </p:grpSpPr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208AEF44-6F4A-4728-B554-8B4FF5C59DE0}"/>
                </a:ext>
              </a:extLst>
            </p:cNvPr>
            <p:cNvSpPr/>
            <p:nvPr/>
          </p:nvSpPr>
          <p:spPr bwMode="auto">
            <a:xfrm>
              <a:off x="673100" y="3679910"/>
              <a:ext cx="2155825" cy="8620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</a:t>
              </a:r>
              <a:r>
                <a:rPr lang="en-US" altLang="zh-CN" sz="1100">
                  <a:cs typeface="+mn-ea"/>
                  <a:sym typeface="+mn-lt"/>
                </a:rPr>
                <a:t>. Choose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 </a:t>
              </a:r>
              <a:r>
                <a:rPr lang="en-US" altLang="zh-CN" sz="1100" dirty="0">
                  <a:cs typeface="+mn-ea"/>
                  <a:sym typeface="+mn-lt"/>
                </a:rPr>
                <a:t>the only option to retain text.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4CE03777-B185-4809-8F05-83976320805A}"/>
                </a:ext>
              </a:extLst>
            </p:cNvPr>
            <p:cNvSpPr txBox="1"/>
            <p:nvPr/>
          </p:nvSpPr>
          <p:spPr bwMode="auto">
            <a:xfrm>
              <a:off x="673100" y="3290336"/>
              <a:ext cx="2155825" cy="38957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sz="1600" i="1">
                  <a:cs typeface="+mn-ea"/>
                  <a:sym typeface="+mn-lt"/>
                </a:rPr>
                <a:t>Tex</a:t>
              </a:r>
              <a:r>
                <a:rPr lang="en-US" altLang="zh-CN" sz="100" i="1">
                  <a:cs typeface="+mn-ea"/>
                  <a:sym typeface="+mn-lt"/>
                </a:rPr>
                <a:t> </a:t>
              </a:r>
              <a:r>
                <a:rPr lang="en-US" altLang="zh-CN" sz="1600" i="1">
                  <a:cs typeface="+mn-ea"/>
                  <a:sym typeface="+mn-lt"/>
                </a:rPr>
                <a:t>t </a:t>
              </a:r>
              <a:r>
                <a:rPr lang="en-US" altLang="zh-CN" sz="1600" i="1" dirty="0">
                  <a:cs typeface="+mn-ea"/>
                  <a:sym typeface="+mn-lt"/>
                </a:rPr>
                <a:t>here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357433" y="3725459"/>
            <a:ext cx="986390" cy="994889"/>
            <a:chOff x="1444745" y="2425703"/>
            <a:chExt cx="986390" cy="994889"/>
          </a:xfrm>
        </p:grpSpPr>
        <p:sp>
          <p:nvSpPr>
            <p:cNvPr id="18" name="矩形 17"/>
            <p:cNvSpPr/>
            <p:nvPr/>
          </p:nvSpPr>
          <p:spPr>
            <a:xfrm>
              <a:off x="1444745" y="2596128"/>
              <a:ext cx="824464" cy="824464"/>
            </a:xfrm>
            <a:prstGeom prst="rect">
              <a:avLst/>
            </a:prstGeom>
            <a:solidFill>
              <a:schemeClr val="accent2"/>
            </a:solidFill>
            <a:ln w="3175">
              <a:noFill/>
              <a:prstDash val="solid"/>
              <a:round/>
              <a:headEnd/>
              <a:tailEnd/>
            </a:ln>
            <a:effectLst>
              <a:reflection blurRad="6350" stA="20000" endPos="38000" dist="381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i="1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>
              <a:off x="1682179" y="2872514"/>
              <a:ext cx="349596" cy="271692"/>
            </a:xfrm>
            <a:custGeom>
              <a:avLst/>
              <a:gdLst>
                <a:gd name="connsiteX0" fmla="*/ 602379 w 607356"/>
                <a:gd name="connsiteY0" fmla="*/ 168035 h 472012"/>
                <a:gd name="connsiteX1" fmla="*/ 607356 w 607356"/>
                <a:gd name="connsiteY1" fmla="*/ 175489 h 472012"/>
                <a:gd name="connsiteX2" fmla="*/ 607356 w 607356"/>
                <a:gd name="connsiteY2" fmla="*/ 438605 h 472012"/>
                <a:gd name="connsiteX3" fmla="*/ 573897 w 607356"/>
                <a:gd name="connsiteY3" fmla="*/ 472012 h 472012"/>
                <a:gd name="connsiteX4" fmla="*/ 138461 w 607356"/>
                <a:gd name="connsiteY4" fmla="*/ 472012 h 472012"/>
                <a:gd name="connsiteX5" fmla="*/ 105001 w 607356"/>
                <a:gd name="connsiteY5" fmla="*/ 438605 h 472012"/>
                <a:gd name="connsiteX6" fmla="*/ 105001 w 607356"/>
                <a:gd name="connsiteY6" fmla="*/ 381914 h 472012"/>
                <a:gd name="connsiteX7" fmla="*/ 468909 w 607356"/>
                <a:gd name="connsiteY7" fmla="*/ 381914 h 472012"/>
                <a:gd name="connsiteX8" fmla="*/ 533155 w 607356"/>
                <a:gd name="connsiteY8" fmla="*/ 317769 h 472012"/>
                <a:gd name="connsiteX9" fmla="*/ 533155 w 607356"/>
                <a:gd name="connsiteY9" fmla="*/ 230063 h 472012"/>
                <a:gd name="connsiteX10" fmla="*/ 593530 w 607356"/>
                <a:gd name="connsiteY10" fmla="*/ 169783 h 472012"/>
                <a:gd name="connsiteX11" fmla="*/ 602379 w 607356"/>
                <a:gd name="connsiteY11" fmla="*/ 168035 h 472012"/>
                <a:gd name="connsiteX12" fmla="*/ 533192 w 607356"/>
                <a:gd name="connsiteY12" fmla="*/ 120879 h 472012"/>
                <a:gd name="connsiteX13" fmla="*/ 556406 w 607356"/>
                <a:gd name="connsiteY13" fmla="*/ 120879 h 472012"/>
                <a:gd name="connsiteX14" fmla="*/ 568566 w 607356"/>
                <a:gd name="connsiteY14" fmla="*/ 128982 h 472012"/>
                <a:gd name="connsiteX15" fmla="*/ 565710 w 607356"/>
                <a:gd name="connsiteY15" fmla="*/ 143346 h 472012"/>
                <a:gd name="connsiteX16" fmla="*/ 533192 w 607356"/>
                <a:gd name="connsiteY16" fmla="*/ 175849 h 472012"/>
                <a:gd name="connsiteX17" fmla="*/ 4978 w 607356"/>
                <a:gd name="connsiteY17" fmla="*/ 47156 h 472012"/>
                <a:gd name="connsiteX18" fmla="*/ 13828 w 607356"/>
                <a:gd name="connsiteY18" fmla="*/ 48905 h 472012"/>
                <a:gd name="connsiteX19" fmla="*/ 221344 w 607356"/>
                <a:gd name="connsiteY19" fmla="*/ 256100 h 472012"/>
                <a:gd name="connsiteX20" fmla="*/ 251213 w 607356"/>
                <a:gd name="connsiteY20" fmla="*/ 268434 h 472012"/>
                <a:gd name="connsiteX21" fmla="*/ 281082 w 607356"/>
                <a:gd name="connsiteY21" fmla="*/ 256100 h 472012"/>
                <a:gd name="connsiteX22" fmla="*/ 488597 w 607356"/>
                <a:gd name="connsiteY22" fmla="*/ 48905 h 472012"/>
                <a:gd name="connsiteX23" fmla="*/ 497447 w 607356"/>
                <a:gd name="connsiteY23" fmla="*/ 47156 h 472012"/>
                <a:gd name="connsiteX24" fmla="*/ 502425 w 607356"/>
                <a:gd name="connsiteY24" fmla="*/ 54612 h 472012"/>
                <a:gd name="connsiteX25" fmla="*/ 502425 w 607356"/>
                <a:gd name="connsiteY25" fmla="*/ 317771 h 472012"/>
                <a:gd name="connsiteX26" fmla="*/ 468961 w 607356"/>
                <a:gd name="connsiteY26" fmla="*/ 351275 h 472012"/>
                <a:gd name="connsiteX27" fmla="*/ 33464 w 607356"/>
                <a:gd name="connsiteY27" fmla="*/ 351275 h 472012"/>
                <a:gd name="connsiteX28" fmla="*/ 0 w 607356"/>
                <a:gd name="connsiteY28" fmla="*/ 317771 h 472012"/>
                <a:gd name="connsiteX29" fmla="*/ 0 w 607356"/>
                <a:gd name="connsiteY29" fmla="*/ 54612 h 472012"/>
                <a:gd name="connsiteX30" fmla="*/ 4978 w 607356"/>
                <a:gd name="connsiteY30" fmla="*/ 47156 h 472012"/>
                <a:gd name="connsiteX31" fmla="*/ 50961 w 607356"/>
                <a:gd name="connsiteY31" fmla="*/ 0 h 472012"/>
                <a:gd name="connsiteX32" fmla="*/ 451488 w 607356"/>
                <a:gd name="connsiteY32" fmla="*/ 0 h 472012"/>
                <a:gd name="connsiteX33" fmla="*/ 463563 w 607356"/>
                <a:gd name="connsiteY33" fmla="*/ 8101 h 472012"/>
                <a:gd name="connsiteX34" fmla="*/ 460706 w 607356"/>
                <a:gd name="connsiteY34" fmla="*/ 22462 h 472012"/>
                <a:gd name="connsiteX35" fmla="*/ 260489 w 607356"/>
                <a:gd name="connsiteY35" fmla="*/ 222418 h 472012"/>
                <a:gd name="connsiteX36" fmla="*/ 241868 w 607356"/>
                <a:gd name="connsiteY36" fmla="*/ 222418 h 472012"/>
                <a:gd name="connsiteX37" fmla="*/ 41650 w 607356"/>
                <a:gd name="connsiteY37" fmla="*/ 22462 h 472012"/>
                <a:gd name="connsiteX38" fmla="*/ 38793 w 607356"/>
                <a:gd name="connsiteY38" fmla="*/ 8101 h 472012"/>
                <a:gd name="connsiteX39" fmla="*/ 50961 w 607356"/>
                <a:gd name="connsiteY39" fmla="*/ 0 h 472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7356" h="472012">
                  <a:moveTo>
                    <a:pt x="602379" y="168035"/>
                  </a:moveTo>
                  <a:cubicBezTo>
                    <a:pt x="605328" y="169231"/>
                    <a:pt x="607356" y="172268"/>
                    <a:pt x="607356" y="175489"/>
                  </a:cubicBezTo>
                  <a:lnTo>
                    <a:pt x="607356" y="438605"/>
                  </a:lnTo>
                  <a:cubicBezTo>
                    <a:pt x="607356" y="457103"/>
                    <a:pt x="592332" y="472012"/>
                    <a:pt x="573897" y="472012"/>
                  </a:cubicBezTo>
                  <a:lnTo>
                    <a:pt x="138461" y="472012"/>
                  </a:lnTo>
                  <a:cubicBezTo>
                    <a:pt x="119934" y="472012"/>
                    <a:pt x="105001" y="457103"/>
                    <a:pt x="105001" y="438605"/>
                  </a:cubicBezTo>
                  <a:lnTo>
                    <a:pt x="105001" y="381914"/>
                  </a:lnTo>
                  <a:lnTo>
                    <a:pt x="468909" y="381914"/>
                  </a:lnTo>
                  <a:cubicBezTo>
                    <a:pt x="504304" y="381914"/>
                    <a:pt x="533155" y="353109"/>
                    <a:pt x="533155" y="317769"/>
                  </a:cubicBezTo>
                  <a:lnTo>
                    <a:pt x="533155" y="230063"/>
                  </a:lnTo>
                  <a:lnTo>
                    <a:pt x="593530" y="169783"/>
                  </a:lnTo>
                  <a:cubicBezTo>
                    <a:pt x="595834" y="167482"/>
                    <a:pt x="599337" y="166746"/>
                    <a:pt x="602379" y="168035"/>
                  </a:cubicBezTo>
                  <a:close/>
                  <a:moveTo>
                    <a:pt x="533192" y="120879"/>
                  </a:moveTo>
                  <a:lnTo>
                    <a:pt x="556406" y="120879"/>
                  </a:lnTo>
                  <a:cubicBezTo>
                    <a:pt x="561749" y="120879"/>
                    <a:pt x="566539" y="124101"/>
                    <a:pt x="568566" y="128982"/>
                  </a:cubicBezTo>
                  <a:cubicBezTo>
                    <a:pt x="570592" y="133862"/>
                    <a:pt x="569487" y="139570"/>
                    <a:pt x="565710" y="143346"/>
                  </a:cubicBezTo>
                  <a:lnTo>
                    <a:pt x="533192" y="175849"/>
                  </a:lnTo>
                  <a:close/>
                  <a:moveTo>
                    <a:pt x="4978" y="47156"/>
                  </a:moveTo>
                  <a:cubicBezTo>
                    <a:pt x="8020" y="45868"/>
                    <a:pt x="11523" y="46604"/>
                    <a:pt x="13828" y="48905"/>
                  </a:cubicBezTo>
                  <a:lnTo>
                    <a:pt x="221344" y="256100"/>
                  </a:lnTo>
                  <a:cubicBezTo>
                    <a:pt x="229272" y="264016"/>
                    <a:pt x="240058" y="268434"/>
                    <a:pt x="251213" y="268434"/>
                  </a:cubicBezTo>
                  <a:cubicBezTo>
                    <a:pt x="262460" y="268434"/>
                    <a:pt x="273153" y="264016"/>
                    <a:pt x="281082" y="256100"/>
                  </a:cubicBezTo>
                  <a:lnTo>
                    <a:pt x="488597" y="48905"/>
                  </a:lnTo>
                  <a:cubicBezTo>
                    <a:pt x="490902" y="46604"/>
                    <a:pt x="494405" y="45868"/>
                    <a:pt x="497447" y="47156"/>
                  </a:cubicBezTo>
                  <a:cubicBezTo>
                    <a:pt x="500489" y="48445"/>
                    <a:pt x="502425" y="51390"/>
                    <a:pt x="502425" y="54612"/>
                  </a:cubicBezTo>
                  <a:lnTo>
                    <a:pt x="502425" y="317771"/>
                  </a:lnTo>
                  <a:cubicBezTo>
                    <a:pt x="502425" y="336272"/>
                    <a:pt x="487491" y="351275"/>
                    <a:pt x="468961" y="351275"/>
                  </a:cubicBezTo>
                  <a:lnTo>
                    <a:pt x="33464" y="351275"/>
                  </a:lnTo>
                  <a:cubicBezTo>
                    <a:pt x="15026" y="351275"/>
                    <a:pt x="0" y="336272"/>
                    <a:pt x="0" y="317771"/>
                  </a:cubicBezTo>
                  <a:lnTo>
                    <a:pt x="0" y="54612"/>
                  </a:lnTo>
                  <a:cubicBezTo>
                    <a:pt x="0" y="51390"/>
                    <a:pt x="1936" y="48445"/>
                    <a:pt x="4978" y="47156"/>
                  </a:cubicBezTo>
                  <a:close/>
                  <a:moveTo>
                    <a:pt x="50961" y="0"/>
                  </a:moveTo>
                  <a:lnTo>
                    <a:pt x="451488" y="0"/>
                  </a:lnTo>
                  <a:cubicBezTo>
                    <a:pt x="456742" y="0"/>
                    <a:pt x="461535" y="3222"/>
                    <a:pt x="463563" y="8101"/>
                  </a:cubicBezTo>
                  <a:cubicBezTo>
                    <a:pt x="465591" y="13072"/>
                    <a:pt x="464485" y="18688"/>
                    <a:pt x="460706" y="22462"/>
                  </a:cubicBezTo>
                  <a:lnTo>
                    <a:pt x="260489" y="222418"/>
                  </a:lnTo>
                  <a:cubicBezTo>
                    <a:pt x="255326" y="227573"/>
                    <a:pt x="247030" y="227573"/>
                    <a:pt x="241868" y="222418"/>
                  </a:cubicBezTo>
                  <a:lnTo>
                    <a:pt x="41650" y="22462"/>
                  </a:lnTo>
                  <a:cubicBezTo>
                    <a:pt x="37871" y="18688"/>
                    <a:pt x="36765" y="13072"/>
                    <a:pt x="38793" y="8101"/>
                  </a:cubicBezTo>
                  <a:cubicBezTo>
                    <a:pt x="40821" y="3222"/>
                    <a:pt x="45614" y="0"/>
                    <a:pt x="50961" y="0"/>
                  </a:cubicBezTo>
                  <a:close/>
                </a:path>
              </a:pathLst>
            </a:custGeom>
            <a:solidFill>
              <a:schemeClr val="bg1"/>
            </a:solidFill>
            <a:ln w="3175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700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i="1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2107285" y="2425703"/>
              <a:ext cx="323850" cy="323850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lnSpcReduction="10000"/>
            </a:bodyPr>
            <a:lstStyle/>
            <a:p>
              <a:pPr algn="ctr" defTabSz="914354"/>
              <a:r>
                <a:rPr lang="en-US" altLang="zh-CN" sz="1600" b="1" i="1" dirty="0">
                  <a:solidFill>
                    <a:schemeClr val="bg1"/>
                  </a:solidFill>
                  <a:cs typeface="+mn-ea"/>
                  <a:sym typeface="+mn-lt"/>
                </a:rPr>
                <a:t>1</a:t>
              </a:r>
              <a:endParaRPr lang="zh-CN" altLang="en-US" sz="1600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10" name="直接连接符 9"/>
          <p:cNvCxnSpPr/>
          <p:nvPr/>
        </p:nvCxnSpPr>
        <p:spPr>
          <a:xfrm>
            <a:off x="3265752" y="4641276"/>
            <a:ext cx="0" cy="1505524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6096000" y="3945847"/>
            <a:ext cx="0" cy="2200953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8926248" y="4641276"/>
            <a:ext cx="0" cy="1505524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>
            <a:extLst>
              <a:ext uri="{FF2B5EF4-FFF2-40B4-BE49-F238E27FC236}">
                <a16:creationId xmlns:a16="http://schemas.microsoft.com/office/drawing/2014/main" id="{64DC2847-DA63-4AF3-B015-B0D0DC7F9B4A}"/>
              </a:ext>
            </a:extLst>
          </p:cNvPr>
          <p:cNvSpPr txBox="1"/>
          <p:nvPr/>
        </p:nvSpPr>
        <p:spPr>
          <a:xfrm>
            <a:off x="3153701" y="1320393"/>
            <a:ext cx="5884598" cy="44521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b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2400" b="1" i="1">
                <a:cs typeface="+mn-ea"/>
                <a:sym typeface="+mn-lt"/>
              </a:rPr>
              <a:t>Tex</a:t>
            </a:r>
            <a:r>
              <a:rPr lang="en-US" altLang="zh-CN" sz="100" b="1" i="1">
                <a:cs typeface="+mn-ea"/>
                <a:sym typeface="+mn-lt"/>
              </a:rPr>
              <a:t> </a:t>
            </a:r>
            <a:r>
              <a:rPr lang="en-US" altLang="zh-CN" sz="2400" b="1" i="1">
                <a:cs typeface="+mn-ea"/>
                <a:sym typeface="+mn-lt"/>
              </a:rPr>
              <a:t>t </a:t>
            </a:r>
            <a:r>
              <a:rPr lang="en-US" altLang="zh-CN" sz="2400" b="1" i="1" dirty="0">
                <a:cs typeface="+mn-ea"/>
                <a:sym typeface="+mn-lt"/>
              </a:rPr>
              <a:t>here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23E9BBEA-FB54-47C3-BA28-CE85931B8740}"/>
              </a:ext>
            </a:extLst>
          </p:cNvPr>
          <p:cNvSpPr txBox="1"/>
          <p:nvPr/>
        </p:nvSpPr>
        <p:spPr>
          <a:xfrm>
            <a:off x="3153701" y="1765608"/>
            <a:ext cx="5884599" cy="747783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50000"/>
              </a:lnSpc>
              <a:buSzPct val="25000"/>
            </a:pPr>
            <a:r>
              <a:rPr lang="en-US" sz="1200" dirty="0">
                <a:cs typeface="+mn-ea"/>
                <a:sym typeface="+mn-lt"/>
              </a:rPr>
              <a:t>Theme color makes PPT more convenient to change.</a:t>
            </a:r>
          </a:p>
          <a:p>
            <a:pPr algn="ctr">
              <a:lnSpc>
                <a:spcPct val="150000"/>
              </a:lnSpc>
              <a:buSzPct val="25000"/>
            </a:pPr>
            <a:r>
              <a:rPr lang="en-US" sz="1200" dirty="0">
                <a:cs typeface="+mn-ea"/>
                <a:sym typeface="+mn-lt"/>
              </a:rPr>
              <a:t>Adjust</a:t>
            </a:r>
            <a:r>
              <a:rPr lang="en-US" sz="100" dirty="0">
                <a:cs typeface="+mn-ea"/>
                <a:sym typeface="+mn-lt"/>
              </a:rPr>
              <a:t> </a:t>
            </a:r>
            <a:r>
              <a:rPr lang="en-US" sz="1200" dirty="0">
                <a:cs typeface="+mn-ea"/>
                <a:sym typeface="+mn-lt"/>
              </a:rPr>
              <a:t> the spacing to adapt to Chinese typesetting, use the reference line in PPT.</a:t>
            </a:r>
          </a:p>
        </p:txBody>
      </p:sp>
    </p:spTree>
    <p:extLst>
      <p:ext uri="{BB962C8B-B14F-4D97-AF65-F5344CB8AC3E}">
        <p14:creationId xmlns:p14="http://schemas.microsoft.com/office/powerpoint/2010/main" val="670302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传染病相关知识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>
                <a:cs typeface="+mn-ea"/>
                <a:sym typeface="+mn-lt"/>
              </a:rPr>
              <a:t>Supporting text  here.</a:t>
            </a:r>
          </a:p>
          <a:p>
            <a:pPr lvl="0"/>
            <a:r>
              <a:rPr lang="en-US" altLang="zh-CN">
                <a:cs typeface="+mn-ea"/>
                <a:sym typeface="+mn-lt"/>
              </a:rPr>
              <a:t>When you copy &amp; paste, choose "keep text only" option.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4159119" y="3485693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/</a:t>
            </a:r>
            <a:r>
              <a:rPr lang="en-US" altLang="zh-CN" sz="100" spc="100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06</a:t>
            </a:r>
            <a:endParaRPr lang="zh-CN" altLang="en-US" spc="1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79124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传染病相关知识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17</a:t>
            </a:fld>
            <a:endParaRPr lang="zh-CN" altLang="en-US">
              <a:cs typeface="+mn-ea"/>
              <a:sym typeface="+mn-lt"/>
            </a:endParaRPr>
          </a:p>
        </p:txBody>
      </p:sp>
      <p:cxnSp>
        <p:nvCxnSpPr>
          <p:cNvPr id="6" name="直接箭头连接符 5"/>
          <p:cNvCxnSpPr/>
          <p:nvPr/>
        </p:nvCxnSpPr>
        <p:spPr>
          <a:xfrm flipV="1">
            <a:off x="3573903" y="1991180"/>
            <a:ext cx="0" cy="1123191"/>
          </a:xfrm>
          <a:prstGeom prst="straightConnector1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V="1">
            <a:off x="6095998" y="1991180"/>
            <a:ext cx="0" cy="1123191"/>
          </a:xfrm>
          <a:prstGeom prst="straightConnector1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H="1" flipV="1">
            <a:off x="8618084" y="1991180"/>
            <a:ext cx="1" cy="1123191"/>
          </a:xfrm>
          <a:prstGeom prst="straightConnector1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 bwMode="auto">
          <a:xfrm>
            <a:off x="2849722" y="1434645"/>
            <a:ext cx="1448362" cy="388974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>
            <a:normAutofit lnSpcReduction="10000"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000" b="1" i="1" u="sng">
                <a:cs typeface="+mn-ea"/>
                <a:sym typeface="+mn-lt"/>
              </a:rPr>
              <a:t>T</a:t>
            </a:r>
            <a:r>
              <a:rPr lang="en-US" altLang="zh-CN" sz="100" b="1" i="1" u="sng">
                <a:cs typeface="+mn-ea"/>
                <a:sym typeface="+mn-lt"/>
              </a:rPr>
              <a:t> </a:t>
            </a:r>
            <a:r>
              <a:rPr lang="en-US" altLang="zh-CN" sz="2000" b="1" i="1" u="sng">
                <a:cs typeface="+mn-ea"/>
                <a:sym typeface="+mn-lt"/>
              </a:rPr>
              <a:t>ext </a:t>
            </a:r>
            <a:r>
              <a:rPr lang="en-US" altLang="zh-CN" sz="2000" b="1" i="1" u="sng" dirty="0">
                <a:cs typeface="+mn-ea"/>
                <a:sym typeface="+mn-lt"/>
              </a:rPr>
              <a:t>here</a:t>
            </a:r>
          </a:p>
        </p:txBody>
      </p:sp>
      <p:sp>
        <p:nvSpPr>
          <p:cNvPr id="31" name="任意多边形: 形状 30"/>
          <p:cNvSpPr/>
          <p:nvPr/>
        </p:nvSpPr>
        <p:spPr>
          <a:xfrm>
            <a:off x="1239116" y="2564937"/>
            <a:ext cx="2147474" cy="1098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547" y="4050"/>
                </a:moveTo>
                <a:cubicBezTo>
                  <a:pt x="3642" y="4050"/>
                  <a:pt x="2093" y="7079"/>
                  <a:pt x="2093" y="10800"/>
                </a:cubicBezTo>
                <a:cubicBezTo>
                  <a:pt x="2093" y="14522"/>
                  <a:pt x="3642" y="17550"/>
                  <a:pt x="5547" y="17550"/>
                </a:cubicBezTo>
                <a:lnTo>
                  <a:pt x="16053" y="17550"/>
                </a:lnTo>
                <a:cubicBezTo>
                  <a:pt x="17958" y="17550"/>
                  <a:pt x="19507" y="14522"/>
                  <a:pt x="19507" y="10800"/>
                </a:cubicBezTo>
                <a:cubicBezTo>
                  <a:pt x="19507" y="7079"/>
                  <a:pt x="17958" y="4050"/>
                  <a:pt x="16053" y="4050"/>
                </a:cubicBezTo>
                <a:cubicBezTo>
                  <a:pt x="16053" y="4050"/>
                  <a:pt x="5547" y="4050"/>
                  <a:pt x="5547" y="4050"/>
                </a:cubicBezTo>
                <a:close/>
                <a:moveTo>
                  <a:pt x="16053" y="21600"/>
                </a:moveTo>
                <a:lnTo>
                  <a:pt x="5547" y="21600"/>
                </a:lnTo>
                <a:cubicBezTo>
                  <a:pt x="2488" y="21600"/>
                  <a:pt x="0" y="16777"/>
                  <a:pt x="0" y="10800"/>
                </a:cubicBezTo>
                <a:cubicBezTo>
                  <a:pt x="0" y="4823"/>
                  <a:pt x="2488" y="0"/>
                  <a:pt x="5547" y="0"/>
                </a:cubicBezTo>
                <a:lnTo>
                  <a:pt x="16053" y="0"/>
                </a:lnTo>
                <a:cubicBezTo>
                  <a:pt x="19112" y="0"/>
                  <a:pt x="21600" y="4823"/>
                  <a:pt x="21600" y="10800"/>
                </a:cubicBezTo>
                <a:cubicBezTo>
                  <a:pt x="21600" y="16777"/>
                  <a:pt x="19112" y="21600"/>
                  <a:pt x="16053" y="2160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  <a:miter lim="400000"/>
          </a:ln>
        </p:spPr>
        <p:txBody>
          <a:bodyPr wrap="square" lIns="91440" tIns="45720" rIns="91440" bIns="4572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lvl="0">
              <a:defRPr sz="3200">
                <a:solidFill>
                  <a:srgbClr val="FFFFFF"/>
                </a:solidFill>
              </a:defRPr>
            </a:pPr>
            <a:endParaRPr>
              <a:cs typeface="+mn-ea"/>
              <a:sym typeface="+mn-lt"/>
            </a:endParaRPr>
          </a:p>
        </p:txBody>
      </p:sp>
      <p:sp>
        <p:nvSpPr>
          <p:cNvPr id="32" name="任意多边形: 形状 31"/>
          <p:cNvSpPr/>
          <p:nvPr/>
        </p:nvSpPr>
        <p:spPr>
          <a:xfrm>
            <a:off x="2108618" y="2900059"/>
            <a:ext cx="408472" cy="428625"/>
          </a:xfrm>
          <a:custGeom>
            <a:avLst/>
            <a:gdLst>
              <a:gd name="connsiteX0" fmla="*/ 187361 w 577119"/>
              <a:gd name="connsiteY0" fmla="*/ 338996 h 605592"/>
              <a:gd name="connsiteX1" fmla="*/ 241860 w 577119"/>
              <a:gd name="connsiteY1" fmla="*/ 510949 h 605592"/>
              <a:gd name="connsiteX2" fmla="*/ 249288 w 577119"/>
              <a:gd name="connsiteY2" fmla="*/ 534308 h 605592"/>
              <a:gd name="connsiteX3" fmla="*/ 273706 w 577119"/>
              <a:gd name="connsiteY3" fmla="*/ 465342 h 605592"/>
              <a:gd name="connsiteX4" fmla="*/ 288375 w 577119"/>
              <a:gd name="connsiteY4" fmla="*/ 383490 h 605592"/>
              <a:gd name="connsiteX5" fmla="*/ 288561 w 577119"/>
              <a:gd name="connsiteY5" fmla="*/ 383490 h 605592"/>
              <a:gd name="connsiteX6" fmla="*/ 288653 w 577119"/>
              <a:gd name="connsiteY6" fmla="*/ 383490 h 605592"/>
              <a:gd name="connsiteX7" fmla="*/ 288746 w 577119"/>
              <a:gd name="connsiteY7" fmla="*/ 383490 h 605592"/>
              <a:gd name="connsiteX8" fmla="*/ 288932 w 577119"/>
              <a:gd name="connsiteY8" fmla="*/ 383490 h 605592"/>
              <a:gd name="connsiteX9" fmla="*/ 303601 w 577119"/>
              <a:gd name="connsiteY9" fmla="*/ 465342 h 605592"/>
              <a:gd name="connsiteX10" fmla="*/ 328019 w 577119"/>
              <a:gd name="connsiteY10" fmla="*/ 534308 h 605592"/>
              <a:gd name="connsiteX11" fmla="*/ 335447 w 577119"/>
              <a:gd name="connsiteY11" fmla="*/ 510949 h 605592"/>
              <a:gd name="connsiteX12" fmla="*/ 389946 w 577119"/>
              <a:gd name="connsiteY12" fmla="*/ 338996 h 605592"/>
              <a:gd name="connsiteX13" fmla="*/ 502936 w 577119"/>
              <a:gd name="connsiteY13" fmla="*/ 393502 h 605592"/>
              <a:gd name="connsiteX14" fmla="*/ 577118 w 577119"/>
              <a:gd name="connsiteY14" fmla="*/ 569162 h 605592"/>
              <a:gd name="connsiteX15" fmla="*/ 540909 w 577119"/>
              <a:gd name="connsiteY15" fmla="*/ 605592 h 605592"/>
              <a:gd name="connsiteX16" fmla="*/ 288932 w 577119"/>
              <a:gd name="connsiteY16" fmla="*/ 605592 h 605592"/>
              <a:gd name="connsiteX17" fmla="*/ 288189 w 577119"/>
              <a:gd name="connsiteY17" fmla="*/ 605592 h 605592"/>
              <a:gd name="connsiteX18" fmla="*/ 36120 w 577119"/>
              <a:gd name="connsiteY18" fmla="*/ 605592 h 605592"/>
              <a:gd name="connsiteX19" fmla="*/ 4 w 577119"/>
              <a:gd name="connsiteY19" fmla="*/ 569162 h 605592"/>
              <a:gd name="connsiteX20" fmla="*/ 74371 w 577119"/>
              <a:gd name="connsiteY20" fmla="*/ 393502 h 605592"/>
              <a:gd name="connsiteX21" fmla="*/ 187361 w 577119"/>
              <a:gd name="connsiteY21" fmla="*/ 338996 h 605592"/>
              <a:gd name="connsiteX22" fmla="*/ 363241 w 577119"/>
              <a:gd name="connsiteY22" fmla="*/ 222951 h 605592"/>
              <a:gd name="connsiteX23" fmla="*/ 336963 w 577119"/>
              <a:gd name="connsiteY23" fmla="*/ 275978 h 605592"/>
              <a:gd name="connsiteX24" fmla="*/ 395556 w 577119"/>
              <a:gd name="connsiteY24" fmla="*/ 222951 h 605592"/>
              <a:gd name="connsiteX25" fmla="*/ 300842 w 577119"/>
              <a:gd name="connsiteY25" fmla="*/ 222951 h 605592"/>
              <a:gd name="connsiteX26" fmla="*/ 300842 w 577119"/>
              <a:gd name="connsiteY26" fmla="*/ 280798 h 605592"/>
              <a:gd name="connsiteX27" fmla="*/ 337334 w 577119"/>
              <a:gd name="connsiteY27" fmla="*/ 222951 h 605592"/>
              <a:gd name="connsiteX28" fmla="*/ 239928 w 577119"/>
              <a:gd name="connsiteY28" fmla="*/ 222951 h 605592"/>
              <a:gd name="connsiteX29" fmla="*/ 276328 w 577119"/>
              <a:gd name="connsiteY29" fmla="*/ 280613 h 605592"/>
              <a:gd name="connsiteX30" fmla="*/ 276328 w 577119"/>
              <a:gd name="connsiteY30" fmla="*/ 222951 h 605592"/>
              <a:gd name="connsiteX31" fmla="*/ 181614 w 577119"/>
              <a:gd name="connsiteY31" fmla="*/ 222951 h 605592"/>
              <a:gd name="connsiteX32" fmla="*/ 240114 w 577119"/>
              <a:gd name="connsiteY32" fmla="*/ 275885 h 605592"/>
              <a:gd name="connsiteX33" fmla="*/ 213928 w 577119"/>
              <a:gd name="connsiteY33" fmla="*/ 222951 h 605592"/>
              <a:gd name="connsiteX34" fmla="*/ 233056 w 577119"/>
              <a:gd name="connsiteY34" fmla="*/ 129321 h 605592"/>
              <a:gd name="connsiteX35" fmla="*/ 229899 w 577119"/>
              <a:gd name="connsiteY35" fmla="*/ 163899 h 605592"/>
              <a:gd name="connsiteX36" fmla="*/ 233242 w 577119"/>
              <a:gd name="connsiteY36" fmla="*/ 198478 h 605592"/>
              <a:gd name="connsiteX37" fmla="*/ 276328 w 577119"/>
              <a:gd name="connsiteY37" fmla="*/ 198478 h 605592"/>
              <a:gd name="connsiteX38" fmla="*/ 276328 w 577119"/>
              <a:gd name="connsiteY38" fmla="*/ 129321 h 605592"/>
              <a:gd name="connsiteX39" fmla="*/ 171307 w 577119"/>
              <a:gd name="connsiteY39" fmla="*/ 129321 h 605592"/>
              <a:gd name="connsiteX40" fmla="*/ 166200 w 577119"/>
              <a:gd name="connsiteY40" fmla="*/ 163899 h 605592"/>
              <a:gd name="connsiteX41" fmla="*/ 171307 w 577119"/>
              <a:gd name="connsiteY41" fmla="*/ 198478 h 605592"/>
              <a:gd name="connsiteX42" fmla="*/ 208078 w 577119"/>
              <a:gd name="connsiteY42" fmla="*/ 198478 h 605592"/>
              <a:gd name="connsiteX43" fmla="*/ 205200 w 577119"/>
              <a:gd name="connsiteY43" fmla="*/ 163899 h 605592"/>
              <a:gd name="connsiteX44" fmla="*/ 208078 w 577119"/>
              <a:gd name="connsiteY44" fmla="*/ 129321 h 605592"/>
              <a:gd name="connsiteX45" fmla="*/ 368999 w 577119"/>
              <a:gd name="connsiteY45" fmla="*/ 129136 h 605592"/>
              <a:gd name="connsiteX46" fmla="*/ 371877 w 577119"/>
              <a:gd name="connsiteY46" fmla="*/ 163807 h 605592"/>
              <a:gd name="connsiteX47" fmla="*/ 368999 w 577119"/>
              <a:gd name="connsiteY47" fmla="*/ 198385 h 605592"/>
              <a:gd name="connsiteX48" fmla="*/ 405770 w 577119"/>
              <a:gd name="connsiteY48" fmla="*/ 198385 h 605592"/>
              <a:gd name="connsiteX49" fmla="*/ 410877 w 577119"/>
              <a:gd name="connsiteY49" fmla="*/ 163807 h 605592"/>
              <a:gd name="connsiteX50" fmla="*/ 405770 w 577119"/>
              <a:gd name="connsiteY50" fmla="*/ 129136 h 605592"/>
              <a:gd name="connsiteX51" fmla="*/ 300842 w 577119"/>
              <a:gd name="connsiteY51" fmla="*/ 129136 h 605592"/>
              <a:gd name="connsiteX52" fmla="*/ 300842 w 577119"/>
              <a:gd name="connsiteY52" fmla="*/ 198385 h 605592"/>
              <a:gd name="connsiteX53" fmla="*/ 344020 w 577119"/>
              <a:gd name="connsiteY53" fmla="*/ 198385 h 605592"/>
              <a:gd name="connsiteX54" fmla="*/ 347270 w 577119"/>
              <a:gd name="connsiteY54" fmla="*/ 163807 h 605592"/>
              <a:gd name="connsiteX55" fmla="*/ 343927 w 577119"/>
              <a:gd name="connsiteY55" fmla="*/ 129136 h 605592"/>
              <a:gd name="connsiteX56" fmla="*/ 336963 w 577119"/>
              <a:gd name="connsiteY56" fmla="*/ 51821 h 605592"/>
              <a:gd name="connsiteX57" fmla="*/ 363241 w 577119"/>
              <a:gd name="connsiteY57" fmla="*/ 104662 h 605592"/>
              <a:gd name="connsiteX58" fmla="*/ 395556 w 577119"/>
              <a:gd name="connsiteY58" fmla="*/ 104662 h 605592"/>
              <a:gd name="connsiteX59" fmla="*/ 336963 w 577119"/>
              <a:gd name="connsiteY59" fmla="*/ 51821 h 605592"/>
              <a:gd name="connsiteX60" fmla="*/ 240114 w 577119"/>
              <a:gd name="connsiteY60" fmla="*/ 51636 h 605592"/>
              <a:gd name="connsiteX61" fmla="*/ 181614 w 577119"/>
              <a:gd name="connsiteY61" fmla="*/ 104569 h 605592"/>
              <a:gd name="connsiteX62" fmla="*/ 213928 w 577119"/>
              <a:gd name="connsiteY62" fmla="*/ 104569 h 605592"/>
              <a:gd name="connsiteX63" fmla="*/ 240114 w 577119"/>
              <a:gd name="connsiteY63" fmla="*/ 51636 h 605592"/>
              <a:gd name="connsiteX64" fmla="*/ 300842 w 577119"/>
              <a:gd name="connsiteY64" fmla="*/ 47093 h 605592"/>
              <a:gd name="connsiteX65" fmla="*/ 300842 w 577119"/>
              <a:gd name="connsiteY65" fmla="*/ 104662 h 605592"/>
              <a:gd name="connsiteX66" fmla="*/ 337242 w 577119"/>
              <a:gd name="connsiteY66" fmla="*/ 104662 h 605592"/>
              <a:gd name="connsiteX67" fmla="*/ 300842 w 577119"/>
              <a:gd name="connsiteY67" fmla="*/ 47093 h 605592"/>
              <a:gd name="connsiteX68" fmla="*/ 276328 w 577119"/>
              <a:gd name="connsiteY68" fmla="*/ 46815 h 605592"/>
              <a:gd name="connsiteX69" fmla="*/ 239742 w 577119"/>
              <a:gd name="connsiteY69" fmla="*/ 104662 h 605592"/>
              <a:gd name="connsiteX70" fmla="*/ 276328 w 577119"/>
              <a:gd name="connsiteY70" fmla="*/ 104662 h 605592"/>
              <a:gd name="connsiteX71" fmla="*/ 288585 w 577119"/>
              <a:gd name="connsiteY71" fmla="*/ 0 h 605592"/>
              <a:gd name="connsiteX72" fmla="*/ 452755 w 577119"/>
              <a:gd name="connsiteY72" fmla="*/ 163899 h 605592"/>
              <a:gd name="connsiteX73" fmla="*/ 288585 w 577119"/>
              <a:gd name="connsiteY73" fmla="*/ 327706 h 605592"/>
              <a:gd name="connsiteX74" fmla="*/ 124414 w 577119"/>
              <a:gd name="connsiteY74" fmla="*/ 163899 h 605592"/>
              <a:gd name="connsiteX75" fmla="*/ 288585 w 577119"/>
              <a:gd name="connsiteY75" fmla="*/ 0 h 605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577119" h="605592">
                <a:moveTo>
                  <a:pt x="187361" y="338996"/>
                </a:moveTo>
                <a:lnTo>
                  <a:pt x="241860" y="510949"/>
                </a:lnTo>
                <a:lnTo>
                  <a:pt x="249288" y="534308"/>
                </a:lnTo>
                <a:lnTo>
                  <a:pt x="273706" y="465342"/>
                </a:lnTo>
                <a:cubicBezTo>
                  <a:pt x="217721" y="387384"/>
                  <a:pt x="277977" y="383676"/>
                  <a:pt x="288375" y="383490"/>
                </a:cubicBezTo>
                <a:lnTo>
                  <a:pt x="288561" y="383490"/>
                </a:lnTo>
                <a:lnTo>
                  <a:pt x="288653" y="383490"/>
                </a:lnTo>
                <a:lnTo>
                  <a:pt x="288746" y="383490"/>
                </a:lnTo>
                <a:lnTo>
                  <a:pt x="288932" y="383490"/>
                </a:lnTo>
                <a:cubicBezTo>
                  <a:pt x="299423" y="383490"/>
                  <a:pt x="359679" y="387198"/>
                  <a:pt x="303601" y="465342"/>
                </a:cubicBezTo>
                <a:lnTo>
                  <a:pt x="328019" y="534308"/>
                </a:lnTo>
                <a:lnTo>
                  <a:pt x="335447" y="510949"/>
                </a:lnTo>
                <a:lnTo>
                  <a:pt x="389946" y="338996"/>
                </a:lnTo>
                <a:cubicBezTo>
                  <a:pt x="389946" y="338996"/>
                  <a:pt x="432282" y="366620"/>
                  <a:pt x="502936" y="393502"/>
                </a:cubicBezTo>
                <a:cubicBezTo>
                  <a:pt x="572475" y="418715"/>
                  <a:pt x="576003" y="472479"/>
                  <a:pt x="577118" y="569162"/>
                </a:cubicBezTo>
                <a:cubicBezTo>
                  <a:pt x="577303" y="589185"/>
                  <a:pt x="561148" y="605592"/>
                  <a:pt x="540909" y="605592"/>
                </a:cubicBezTo>
                <a:lnTo>
                  <a:pt x="288932" y="605592"/>
                </a:lnTo>
                <a:lnTo>
                  <a:pt x="288189" y="605592"/>
                </a:lnTo>
                <a:lnTo>
                  <a:pt x="36120" y="605592"/>
                </a:lnTo>
                <a:cubicBezTo>
                  <a:pt x="16066" y="605592"/>
                  <a:pt x="-275" y="589277"/>
                  <a:pt x="4" y="569162"/>
                </a:cubicBezTo>
                <a:cubicBezTo>
                  <a:pt x="1118" y="472479"/>
                  <a:pt x="4646" y="418715"/>
                  <a:pt x="74371" y="393502"/>
                </a:cubicBezTo>
                <a:cubicBezTo>
                  <a:pt x="145025" y="366620"/>
                  <a:pt x="187361" y="338996"/>
                  <a:pt x="187361" y="338996"/>
                </a:cubicBezTo>
                <a:close/>
                <a:moveTo>
                  <a:pt x="363241" y="222951"/>
                </a:moveTo>
                <a:cubicBezTo>
                  <a:pt x="356649" y="244644"/>
                  <a:pt x="346992" y="262165"/>
                  <a:pt x="336963" y="275978"/>
                </a:cubicBezTo>
                <a:cubicBezTo>
                  <a:pt x="361849" y="265224"/>
                  <a:pt x="382370" y="246498"/>
                  <a:pt x="395556" y="222951"/>
                </a:cubicBezTo>
                <a:close/>
                <a:moveTo>
                  <a:pt x="300842" y="222951"/>
                </a:moveTo>
                <a:lnTo>
                  <a:pt x="300842" y="280798"/>
                </a:lnTo>
                <a:cubicBezTo>
                  <a:pt x="312727" y="268839"/>
                  <a:pt x="327677" y="249928"/>
                  <a:pt x="337334" y="222951"/>
                </a:cubicBezTo>
                <a:close/>
                <a:moveTo>
                  <a:pt x="239928" y="222951"/>
                </a:moveTo>
                <a:cubicBezTo>
                  <a:pt x="249585" y="249650"/>
                  <a:pt x="264442" y="268561"/>
                  <a:pt x="276328" y="280613"/>
                </a:cubicBezTo>
                <a:lnTo>
                  <a:pt x="276328" y="222951"/>
                </a:lnTo>
                <a:close/>
                <a:moveTo>
                  <a:pt x="181614" y="222951"/>
                </a:moveTo>
                <a:cubicBezTo>
                  <a:pt x="194707" y="246498"/>
                  <a:pt x="215228" y="265224"/>
                  <a:pt x="240114" y="275885"/>
                </a:cubicBezTo>
                <a:cubicBezTo>
                  <a:pt x="230085" y="262072"/>
                  <a:pt x="220428" y="244458"/>
                  <a:pt x="213928" y="222951"/>
                </a:cubicBezTo>
                <a:close/>
                <a:moveTo>
                  <a:pt x="233056" y="129321"/>
                </a:moveTo>
                <a:cubicBezTo>
                  <a:pt x="231106" y="139889"/>
                  <a:pt x="229899" y="151384"/>
                  <a:pt x="229899" y="163899"/>
                </a:cubicBezTo>
                <a:cubicBezTo>
                  <a:pt x="229899" y="176414"/>
                  <a:pt x="231106" y="187909"/>
                  <a:pt x="233242" y="198478"/>
                </a:cubicBezTo>
                <a:lnTo>
                  <a:pt x="276328" y="198478"/>
                </a:lnTo>
                <a:lnTo>
                  <a:pt x="276328" y="129321"/>
                </a:lnTo>
                <a:close/>
                <a:moveTo>
                  <a:pt x="171307" y="129321"/>
                </a:moveTo>
                <a:cubicBezTo>
                  <a:pt x="167964" y="140260"/>
                  <a:pt x="166200" y="151941"/>
                  <a:pt x="166200" y="163899"/>
                </a:cubicBezTo>
                <a:cubicBezTo>
                  <a:pt x="166200" y="175858"/>
                  <a:pt x="168057" y="187539"/>
                  <a:pt x="171307" y="198478"/>
                </a:cubicBezTo>
                <a:lnTo>
                  <a:pt x="208078" y="198478"/>
                </a:lnTo>
                <a:cubicBezTo>
                  <a:pt x="206221" y="187724"/>
                  <a:pt x="205200" y="176229"/>
                  <a:pt x="205200" y="163899"/>
                </a:cubicBezTo>
                <a:cubicBezTo>
                  <a:pt x="205200" y="151570"/>
                  <a:pt x="206221" y="140075"/>
                  <a:pt x="208078" y="129321"/>
                </a:cubicBezTo>
                <a:close/>
                <a:moveTo>
                  <a:pt x="368999" y="129136"/>
                </a:moveTo>
                <a:cubicBezTo>
                  <a:pt x="370856" y="139889"/>
                  <a:pt x="371877" y="151384"/>
                  <a:pt x="371877" y="163807"/>
                </a:cubicBezTo>
                <a:cubicBezTo>
                  <a:pt x="371877" y="176136"/>
                  <a:pt x="370856" y="187631"/>
                  <a:pt x="368999" y="198385"/>
                </a:cubicBezTo>
                <a:lnTo>
                  <a:pt x="405770" y="198385"/>
                </a:lnTo>
                <a:cubicBezTo>
                  <a:pt x="409113" y="187353"/>
                  <a:pt x="410877" y="175765"/>
                  <a:pt x="410877" y="163807"/>
                </a:cubicBezTo>
                <a:cubicBezTo>
                  <a:pt x="410877" y="151755"/>
                  <a:pt x="409020" y="140167"/>
                  <a:pt x="405770" y="129136"/>
                </a:cubicBezTo>
                <a:close/>
                <a:moveTo>
                  <a:pt x="300842" y="129136"/>
                </a:moveTo>
                <a:lnTo>
                  <a:pt x="300842" y="198385"/>
                </a:lnTo>
                <a:lnTo>
                  <a:pt x="344020" y="198385"/>
                </a:lnTo>
                <a:cubicBezTo>
                  <a:pt x="345970" y="187724"/>
                  <a:pt x="347270" y="176229"/>
                  <a:pt x="347270" y="163807"/>
                </a:cubicBezTo>
                <a:cubicBezTo>
                  <a:pt x="347270" y="151292"/>
                  <a:pt x="345970" y="139797"/>
                  <a:pt x="343927" y="129136"/>
                </a:cubicBezTo>
                <a:close/>
                <a:moveTo>
                  <a:pt x="336963" y="51821"/>
                </a:moveTo>
                <a:cubicBezTo>
                  <a:pt x="346992" y="65634"/>
                  <a:pt x="356649" y="83155"/>
                  <a:pt x="363241" y="104662"/>
                </a:cubicBezTo>
                <a:lnTo>
                  <a:pt x="395556" y="104662"/>
                </a:lnTo>
                <a:cubicBezTo>
                  <a:pt x="382370" y="81208"/>
                  <a:pt x="361849" y="62389"/>
                  <a:pt x="336963" y="51821"/>
                </a:cubicBezTo>
                <a:close/>
                <a:moveTo>
                  <a:pt x="240114" y="51636"/>
                </a:moveTo>
                <a:cubicBezTo>
                  <a:pt x="215228" y="62389"/>
                  <a:pt x="194707" y="81208"/>
                  <a:pt x="181614" y="104569"/>
                </a:cubicBezTo>
                <a:lnTo>
                  <a:pt x="213928" y="104569"/>
                </a:lnTo>
                <a:cubicBezTo>
                  <a:pt x="220428" y="83062"/>
                  <a:pt x="230085" y="65541"/>
                  <a:pt x="240114" y="51636"/>
                </a:cubicBezTo>
                <a:close/>
                <a:moveTo>
                  <a:pt x="300842" y="47093"/>
                </a:moveTo>
                <a:lnTo>
                  <a:pt x="300842" y="104662"/>
                </a:lnTo>
                <a:lnTo>
                  <a:pt x="337242" y="104662"/>
                </a:lnTo>
                <a:cubicBezTo>
                  <a:pt x="327585" y="77963"/>
                  <a:pt x="312727" y="59052"/>
                  <a:pt x="300842" y="47093"/>
                </a:cubicBezTo>
                <a:close/>
                <a:moveTo>
                  <a:pt x="276328" y="46815"/>
                </a:moveTo>
                <a:cubicBezTo>
                  <a:pt x="264442" y="58867"/>
                  <a:pt x="249399" y="77778"/>
                  <a:pt x="239742" y="104662"/>
                </a:cubicBezTo>
                <a:lnTo>
                  <a:pt x="276328" y="104662"/>
                </a:lnTo>
                <a:close/>
                <a:moveTo>
                  <a:pt x="288585" y="0"/>
                </a:moveTo>
                <a:cubicBezTo>
                  <a:pt x="379027" y="0"/>
                  <a:pt x="452755" y="73514"/>
                  <a:pt x="452755" y="163899"/>
                </a:cubicBezTo>
                <a:cubicBezTo>
                  <a:pt x="452755" y="254285"/>
                  <a:pt x="379027" y="327706"/>
                  <a:pt x="288585" y="327706"/>
                </a:cubicBezTo>
                <a:cubicBezTo>
                  <a:pt x="198050" y="327706"/>
                  <a:pt x="124414" y="254285"/>
                  <a:pt x="124414" y="163899"/>
                </a:cubicBezTo>
                <a:cubicBezTo>
                  <a:pt x="124414" y="73514"/>
                  <a:pt x="198050" y="0"/>
                  <a:pt x="288585" y="0"/>
                </a:cubicBezTo>
                <a:close/>
              </a:path>
            </a:pathLst>
          </a:custGeom>
          <a:solidFill>
            <a:schemeClr val="accent2"/>
          </a:solidFill>
          <a:ln w="3175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354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9" name="任意多边形: 形状 28"/>
          <p:cNvSpPr/>
          <p:nvPr/>
        </p:nvSpPr>
        <p:spPr>
          <a:xfrm>
            <a:off x="3761215" y="2564937"/>
            <a:ext cx="2147474" cy="1098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547" y="4050"/>
                </a:moveTo>
                <a:cubicBezTo>
                  <a:pt x="3642" y="4050"/>
                  <a:pt x="2093" y="7079"/>
                  <a:pt x="2093" y="10800"/>
                </a:cubicBezTo>
                <a:cubicBezTo>
                  <a:pt x="2093" y="14522"/>
                  <a:pt x="3642" y="17550"/>
                  <a:pt x="5547" y="17550"/>
                </a:cubicBezTo>
                <a:lnTo>
                  <a:pt x="16053" y="17550"/>
                </a:lnTo>
                <a:cubicBezTo>
                  <a:pt x="17958" y="17550"/>
                  <a:pt x="19507" y="14522"/>
                  <a:pt x="19507" y="10800"/>
                </a:cubicBezTo>
                <a:cubicBezTo>
                  <a:pt x="19507" y="7079"/>
                  <a:pt x="17958" y="4050"/>
                  <a:pt x="16053" y="4050"/>
                </a:cubicBezTo>
                <a:cubicBezTo>
                  <a:pt x="16053" y="4050"/>
                  <a:pt x="5547" y="4050"/>
                  <a:pt x="5547" y="4050"/>
                </a:cubicBezTo>
                <a:close/>
                <a:moveTo>
                  <a:pt x="16053" y="21600"/>
                </a:moveTo>
                <a:lnTo>
                  <a:pt x="5547" y="21600"/>
                </a:lnTo>
                <a:cubicBezTo>
                  <a:pt x="2488" y="21600"/>
                  <a:pt x="0" y="16777"/>
                  <a:pt x="0" y="10800"/>
                </a:cubicBezTo>
                <a:cubicBezTo>
                  <a:pt x="0" y="4823"/>
                  <a:pt x="2488" y="0"/>
                  <a:pt x="5547" y="0"/>
                </a:cubicBezTo>
                <a:lnTo>
                  <a:pt x="16053" y="0"/>
                </a:lnTo>
                <a:cubicBezTo>
                  <a:pt x="19112" y="0"/>
                  <a:pt x="21600" y="4823"/>
                  <a:pt x="21600" y="10800"/>
                </a:cubicBezTo>
                <a:cubicBezTo>
                  <a:pt x="21600" y="16777"/>
                  <a:pt x="19112" y="21600"/>
                  <a:pt x="16053" y="2160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  <a:miter lim="400000"/>
          </a:ln>
        </p:spPr>
        <p:txBody>
          <a:bodyPr wrap="square" lIns="91440" tIns="45720" rIns="91440" bIns="4572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lvl="0">
              <a:defRPr sz="3200">
                <a:solidFill>
                  <a:srgbClr val="FFFFFF"/>
                </a:solidFill>
              </a:defRPr>
            </a:pPr>
            <a:endParaRPr>
              <a:cs typeface="+mn-ea"/>
              <a:sym typeface="+mn-lt"/>
            </a:endParaRPr>
          </a:p>
        </p:txBody>
      </p:sp>
      <p:sp>
        <p:nvSpPr>
          <p:cNvPr id="30" name="任意多边形: 形状 29"/>
          <p:cNvSpPr/>
          <p:nvPr/>
        </p:nvSpPr>
        <p:spPr>
          <a:xfrm>
            <a:off x="4630716" y="2900059"/>
            <a:ext cx="408472" cy="428625"/>
          </a:xfrm>
          <a:custGeom>
            <a:avLst/>
            <a:gdLst>
              <a:gd name="connsiteX0" fmla="*/ 187361 w 577119"/>
              <a:gd name="connsiteY0" fmla="*/ 338996 h 605592"/>
              <a:gd name="connsiteX1" fmla="*/ 241860 w 577119"/>
              <a:gd name="connsiteY1" fmla="*/ 510949 h 605592"/>
              <a:gd name="connsiteX2" fmla="*/ 249288 w 577119"/>
              <a:gd name="connsiteY2" fmla="*/ 534308 h 605592"/>
              <a:gd name="connsiteX3" fmla="*/ 273706 w 577119"/>
              <a:gd name="connsiteY3" fmla="*/ 465342 h 605592"/>
              <a:gd name="connsiteX4" fmla="*/ 288375 w 577119"/>
              <a:gd name="connsiteY4" fmla="*/ 383490 h 605592"/>
              <a:gd name="connsiteX5" fmla="*/ 288561 w 577119"/>
              <a:gd name="connsiteY5" fmla="*/ 383490 h 605592"/>
              <a:gd name="connsiteX6" fmla="*/ 288653 w 577119"/>
              <a:gd name="connsiteY6" fmla="*/ 383490 h 605592"/>
              <a:gd name="connsiteX7" fmla="*/ 288746 w 577119"/>
              <a:gd name="connsiteY7" fmla="*/ 383490 h 605592"/>
              <a:gd name="connsiteX8" fmla="*/ 288932 w 577119"/>
              <a:gd name="connsiteY8" fmla="*/ 383490 h 605592"/>
              <a:gd name="connsiteX9" fmla="*/ 303601 w 577119"/>
              <a:gd name="connsiteY9" fmla="*/ 465342 h 605592"/>
              <a:gd name="connsiteX10" fmla="*/ 328019 w 577119"/>
              <a:gd name="connsiteY10" fmla="*/ 534308 h 605592"/>
              <a:gd name="connsiteX11" fmla="*/ 335447 w 577119"/>
              <a:gd name="connsiteY11" fmla="*/ 510949 h 605592"/>
              <a:gd name="connsiteX12" fmla="*/ 389946 w 577119"/>
              <a:gd name="connsiteY12" fmla="*/ 338996 h 605592"/>
              <a:gd name="connsiteX13" fmla="*/ 502936 w 577119"/>
              <a:gd name="connsiteY13" fmla="*/ 393502 h 605592"/>
              <a:gd name="connsiteX14" fmla="*/ 577118 w 577119"/>
              <a:gd name="connsiteY14" fmla="*/ 569162 h 605592"/>
              <a:gd name="connsiteX15" fmla="*/ 540909 w 577119"/>
              <a:gd name="connsiteY15" fmla="*/ 605592 h 605592"/>
              <a:gd name="connsiteX16" fmla="*/ 288932 w 577119"/>
              <a:gd name="connsiteY16" fmla="*/ 605592 h 605592"/>
              <a:gd name="connsiteX17" fmla="*/ 288189 w 577119"/>
              <a:gd name="connsiteY17" fmla="*/ 605592 h 605592"/>
              <a:gd name="connsiteX18" fmla="*/ 36120 w 577119"/>
              <a:gd name="connsiteY18" fmla="*/ 605592 h 605592"/>
              <a:gd name="connsiteX19" fmla="*/ 4 w 577119"/>
              <a:gd name="connsiteY19" fmla="*/ 569162 h 605592"/>
              <a:gd name="connsiteX20" fmla="*/ 74371 w 577119"/>
              <a:gd name="connsiteY20" fmla="*/ 393502 h 605592"/>
              <a:gd name="connsiteX21" fmla="*/ 187361 w 577119"/>
              <a:gd name="connsiteY21" fmla="*/ 338996 h 605592"/>
              <a:gd name="connsiteX22" fmla="*/ 363241 w 577119"/>
              <a:gd name="connsiteY22" fmla="*/ 222951 h 605592"/>
              <a:gd name="connsiteX23" fmla="*/ 336963 w 577119"/>
              <a:gd name="connsiteY23" fmla="*/ 275978 h 605592"/>
              <a:gd name="connsiteX24" fmla="*/ 395556 w 577119"/>
              <a:gd name="connsiteY24" fmla="*/ 222951 h 605592"/>
              <a:gd name="connsiteX25" fmla="*/ 300842 w 577119"/>
              <a:gd name="connsiteY25" fmla="*/ 222951 h 605592"/>
              <a:gd name="connsiteX26" fmla="*/ 300842 w 577119"/>
              <a:gd name="connsiteY26" fmla="*/ 280798 h 605592"/>
              <a:gd name="connsiteX27" fmla="*/ 337334 w 577119"/>
              <a:gd name="connsiteY27" fmla="*/ 222951 h 605592"/>
              <a:gd name="connsiteX28" fmla="*/ 239928 w 577119"/>
              <a:gd name="connsiteY28" fmla="*/ 222951 h 605592"/>
              <a:gd name="connsiteX29" fmla="*/ 276328 w 577119"/>
              <a:gd name="connsiteY29" fmla="*/ 280613 h 605592"/>
              <a:gd name="connsiteX30" fmla="*/ 276328 w 577119"/>
              <a:gd name="connsiteY30" fmla="*/ 222951 h 605592"/>
              <a:gd name="connsiteX31" fmla="*/ 181614 w 577119"/>
              <a:gd name="connsiteY31" fmla="*/ 222951 h 605592"/>
              <a:gd name="connsiteX32" fmla="*/ 240114 w 577119"/>
              <a:gd name="connsiteY32" fmla="*/ 275885 h 605592"/>
              <a:gd name="connsiteX33" fmla="*/ 213928 w 577119"/>
              <a:gd name="connsiteY33" fmla="*/ 222951 h 605592"/>
              <a:gd name="connsiteX34" fmla="*/ 233056 w 577119"/>
              <a:gd name="connsiteY34" fmla="*/ 129321 h 605592"/>
              <a:gd name="connsiteX35" fmla="*/ 229899 w 577119"/>
              <a:gd name="connsiteY35" fmla="*/ 163899 h 605592"/>
              <a:gd name="connsiteX36" fmla="*/ 233242 w 577119"/>
              <a:gd name="connsiteY36" fmla="*/ 198478 h 605592"/>
              <a:gd name="connsiteX37" fmla="*/ 276328 w 577119"/>
              <a:gd name="connsiteY37" fmla="*/ 198478 h 605592"/>
              <a:gd name="connsiteX38" fmla="*/ 276328 w 577119"/>
              <a:gd name="connsiteY38" fmla="*/ 129321 h 605592"/>
              <a:gd name="connsiteX39" fmla="*/ 171307 w 577119"/>
              <a:gd name="connsiteY39" fmla="*/ 129321 h 605592"/>
              <a:gd name="connsiteX40" fmla="*/ 166200 w 577119"/>
              <a:gd name="connsiteY40" fmla="*/ 163899 h 605592"/>
              <a:gd name="connsiteX41" fmla="*/ 171307 w 577119"/>
              <a:gd name="connsiteY41" fmla="*/ 198478 h 605592"/>
              <a:gd name="connsiteX42" fmla="*/ 208078 w 577119"/>
              <a:gd name="connsiteY42" fmla="*/ 198478 h 605592"/>
              <a:gd name="connsiteX43" fmla="*/ 205200 w 577119"/>
              <a:gd name="connsiteY43" fmla="*/ 163899 h 605592"/>
              <a:gd name="connsiteX44" fmla="*/ 208078 w 577119"/>
              <a:gd name="connsiteY44" fmla="*/ 129321 h 605592"/>
              <a:gd name="connsiteX45" fmla="*/ 368999 w 577119"/>
              <a:gd name="connsiteY45" fmla="*/ 129136 h 605592"/>
              <a:gd name="connsiteX46" fmla="*/ 371877 w 577119"/>
              <a:gd name="connsiteY46" fmla="*/ 163807 h 605592"/>
              <a:gd name="connsiteX47" fmla="*/ 368999 w 577119"/>
              <a:gd name="connsiteY47" fmla="*/ 198385 h 605592"/>
              <a:gd name="connsiteX48" fmla="*/ 405770 w 577119"/>
              <a:gd name="connsiteY48" fmla="*/ 198385 h 605592"/>
              <a:gd name="connsiteX49" fmla="*/ 410877 w 577119"/>
              <a:gd name="connsiteY49" fmla="*/ 163807 h 605592"/>
              <a:gd name="connsiteX50" fmla="*/ 405770 w 577119"/>
              <a:gd name="connsiteY50" fmla="*/ 129136 h 605592"/>
              <a:gd name="connsiteX51" fmla="*/ 300842 w 577119"/>
              <a:gd name="connsiteY51" fmla="*/ 129136 h 605592"/>
              <a:gd name="connsiteX52" fmla="*/ 300842 w 577119"/>
              <a:gd name="connsiteY52" fmla="*/ 198385 h 605592"/>
              <a:gd name="connsiteX53" fmla="*/ 344020 w 577119"/>
              <a:gd name="connsiteY53" fmla="*/ 198385 h 605592"/>
              <a:gd name="connsiteX54" fmla="*/ 347270 w 577119"/>
              <a:gd name="connsiteY54" fmla="*/ 163807 h 605592"/>
              <a:gd name="connsiteX55" fmla="*/ 343927 w 577119"/>
              <a:gd name="connsiteY55" fmla="*/ 129136 h 605592"/>
              <a:gd name="connsiteX56" fmla="*/ 336963 w 577119"/>
              <a:gd name="connsiteY56" fmla="*/ 51821 h 605592"/>
              <a:gd name="connsiteX57" fmla="*/ 363241 w 577119"/>
              <a:gd name="connsiteY57" fmla="*/ 104662 h 605592"/>
              <a:gd name="connsiteX58" fmla="*/ 395556 w 577119"/>
              <a:gd name="connsiteY58" fmla="*/ 104662 h 605592"/>
              <a:gd name="connsiteX59" fmla="*/ 336963 w 577119"/>
              <a:gd name="connsiteY59" fmla="*/ 51821 h 605592"/>
              <a:gd name="connsiteX60" fmla="*/ 240114 w 577119"/>
              <a:gd name="connsiteY60" fmla="*/ 51636 h 605592"/>
              <a:gd name="connsiteX61" fmla="*/ 181614 w 577119"/>
              <a:gd name="connsiteY61" fmla="*/ 104569 h 605592"/>
              <a:gd name="connsiteX62" fmla="*/ 213928 w 577119"/>
              <a:gd name="connsiteY62" fmla="*/ 104569 h 605592"/>
              <a:gd name="connsiteX63" fmla="*/ 240114 w 577119"/>
              <a:gd name="connsiteY63" fmla="*/ 51636 h 605592"/>
              <a:gd name="connsiteX64" fmla="*/ 300842 w 577119"/>
              <a:gd name="connsiteY64" fmla="*/ 47093 h 605592"/>
              <a:gd name="connsiteX65" fmla="*/ 300842 w 577119"/>
              <a:gd name="connsiteY65" fmla="*/ 104662 h 605592"/>
              <a:gd name="connsiteX66" fmla="*/ 337242 w 577119"/>
              <a:gd name="connsiteY66" fmla="*/ 104662 h 605592"/>
              <a:gd name="connsiteX67" fmla="*/ 300842 w 577119"/>
              <a:gd name="connsiteY67" fmla="*/ 47093 h 605592"/>
              <a:gd name="connsiteX68" fmla="*/ 276328 w 577119"/>
              <a:gd name="connsiteY68" fmla="*/ 46815 h 605592"/>
              <a:gd name="connsiteX69" fmla="*/ 239742 w 577119"/>
              <a:gd name="connsiteY69" fmla="*/ 104662 h 605592"/>
              <a:gd name="connsiteX70" fmla="*/ 276328 w 577119"/>
              <a:gd name="connsiteY70" fmla="*/ 104662 h 605592"/>
              <a:gd name="connsiteX71" fmla="*/ 288585 w 577119"/>
              <a:gd name="connsiteY71" fmla="*/ 0 h 605592"/>
              <a:gd name="connsiteX72" fmla="*/ 452755 w 577119"/>
              <a:gd name="connsiteY72" fmla="*/ 163899 h 605592"/>
              <a:gd name="connsiteX73" fmla="*/ 288585 w 577119"/>
              <a:gd name="connsiteY73" fmla="*/ 327706 h 605592"/>
              <a:gd name="connsiteX74" fmla="*/ 124414 w 577119"/>
              <a:gd name="connsiteY74" fmla="*/ 163899 h 605592"/>
              <a:gd name="connsiteX75" fmla="*/ 288585 w 577119"/>
              <a:gd name="connsiteY75" fmla="*/ 0 h 605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577119" h="605592">
                <a:moveTo>
                  <a:pt x="187361" y="338996"/>
                </a:moveTo>
                <a:lnTo>
                  <a:pt x="241860" y="510949"/>
                </a:lnTo>
                <a:lnTo>
                  <a:pt x="249288" y="534308"/>
                </a:lnTo>
                <a:lnTo>
                  <a:pt x="273706" y="465342"/>
                </a:lnTo>
                <a:cubicBezTo>
                  <a:pt x="217721" y="387384"/>
                  <a:pt x="277977" y="383676"/>
                  <a:pt x="288375" y="383490"/>
                </a:cubicBezTo>
                <a:lnTo>
                  <a:pt x="288561" y="383490"/>
                </a:lnTo>
                <a:lnTo>
                  <a:pt x="288653" y="383490"/>
                </a:lnTo>
                <a:lnTo>
                  <a:pt x="288746" y="383490"/>
                </a:lnTo>
                <a:lnTo>
                  <a:pt x="288932" y="383490"/>
                </a:lnTo>
                <a:cubicBezTo>
                  <a:pt x="299423" y="383490"/>
                  <a:pt x="359679" y="387198"/>
                  <a:pt x="303601" y="465342"/>
                </a:cubicBezTo>
                <a:lnTo>
                  <a:pt x="328019" y="534308"/>
                </a:lnTo>
                <a:lnTo>
                  <a:pt x="335447" y="510949"/>
                </a:lnTo>
                <a:lnTo>
                  <a:pt x="389946" y="338996"/>
                </a:lnTo>
                <a:cubicBezTo>
                  <a:pt x="389946" y="338996"/>
                  <a:pt x="432282" y="366620"/>
                  <a:pt x="502936" y="393502"/>
                </a:cubicBezTo>
                <a:cubicBezTo>
                  <a:pt x="572475" y="418715"/>
                  <a:pt x="576003" y="472479"/>
                  <a:pt x="577118" y="569162"/>
                </a:cubicBezTo>
                <a:cubicBezTo>
                  <a:pt x="577303" y="589185"/>
                  <a:pt x="561148" y="605592"/>
                  <a:pt x="540909" y="605592"/>
                </a:cubicBezTo>
                <a:lnTo>
                  <a:pt x="288932" y="605592"/>
                </a:lnTo>
                <a:lnTo>
                  <a:pt x="288189" y="605592"/>
                </a:lnTo>
                <a:lnTo>
                  <a:pt x="36120" y="605592"/>
                </a:lnTo>
                <a:cubicBezTo>
                  <a:pt x="16066" y="605592"/>
                  <a:pt x="-275" y="589277"/>
                  <a:pt x="4" y="569162"/>
                </a:cubicBezTo>
                <a:cubicBezTo>
                  <a:pt x="1118" y="472479"/>
                  <a:pt x="4646" y="418715"/>
                  <a:pt x="74371" y="393502"/>
                </a:cubicBezTo>
                <a:cubicBezTo>
                  <a:pt x="145025" y="366620"/>
                  <a:pt x="187361" y="338996"/>
                  <a:pt x="187361" y="338996"/>
                </a:cubicBezTo>
                <a:close/>
                <a:moveTo>
                  <a:pt x="363241" y="222951"/>
                </a:moveTo>
                <a:cubicBezTo>
                  <a:pt x="356649" y="244644"/>
                  <a:pt x="346992" y="262165"/>
                  <a:pt x="336963" y="275978"/>
                </a:cubicBezTo>
                <a:cubicBezTo>
                  <a:pt x="361849" y="265224"/>
                  <a:pt x="382370" y="246498"/>
                  <a:pt x="395556" y="222951"/>
                </a:cubicBezTo>
                <a:close/>
                <a:moveTo>
                  <a:pt x="300842" y="222951"/>
                </a:moveTo>
                <a:lnTo>
                  <a:pt x="300842" y="280798"/>
                </a:lnTo>
                <a:cubicBezTo>
                  <a:pt x="312727" y="268839"/>
                  <a:pt x="327677" y="249928"/>
                  <a:pt x="337334" y="222951"/>
                </a:cubicBezTo>
                <a:close/>
                <a:moveTo>
                  <a:pt x="239928" y="222951"/>
                </a:moveTo>
                <a:cubicBezTo>
                  <a:pt x="249585" y="249650"/>
                  <a:pt x="264442" y="268561"/>
                  <a:pt x="276328" y="280613"/>
                </a:cubicBezTo>
                <a:lnTo>
                  <a:pt x="276328" y="222951"/>
                </a:lnTo>
                <a:close/>
                <a:moveTo>
                  <a:pt x="181614" y="222951"/>
                </a:moveTo>
                <a:cubicBezTo>
                  <a:pt x="194707" y="246498"/>
                  <a:pt x="215228" y="265224"/>
                  <a:pt x="240114" y="275885"/>
                </a:cubicBezTo>
                <a:cubicBezTo>
                  <a:pt x="230085" y="262072"/>
                  <a:pt x="220428" y="244458"/>
                  <a:pt x="213928" y="222951"/>
                </a:cubicBezTo>
                <a:close/>
                <a:moveTo>
                  <a:pt x="233056" y="129321"/>
                </a:moveTo>
                <a:cubicBezTo>
                  <a:pt x="231106" y="139889"/>
                  <a:pt x="229899" y="151384"/>
                  <a:pt x="229899" y="163899"/>
                </a:cubicBezTo>
                <a:cubicBezTo>
                  <a:pt x="229899" y="176414"/>
                  <a:pt x="231106" y="187909"/>
                  <a:pt x="233242" y="198478"/>
                </a:cubicBezTo>
                <a:lnTo>
                  <a:pt x="276328" y="198478"/>
                </a:lnTo>
                <a:lnTo>
                  <a:pt x="276328" y="129321"/>
                </a:lnTo>
                <a:close/>
                <a:moveTo>
                  <a:pt x="171307" y="129321"/>
                </a:moveTo>
                <a:cubicBezTo>
                  <a:pt x="167964" y="140260"/>
                  <a:pt x="166200" y="151941"/>
                  <a:pt x="166200" y="163899"/>
                </a:cubicBezTo>
                <a:cubicBezTo>
                  <a:pt x="166200" y="175858"/>
                  <a:pt x="168057" y="187539"/>
                  <a:pt x="171307" y="198478"/>
                </a:cubicBezTo>
                <a:lnTo>
                  <a:pt x="208078" y="198478"/>
                </a:lnTo>
                <a:cubicBezTo>
                  <a:pt x="206221" y="187724"/>
                  <a:pt x="205200" y="176229"/>
                  <a:pt x="205200" y="163899"/>
                </a:cubicBezTo>
                <a:cubicBezTo>
                  <a:pt x="205200" y="151570"/>
                  <a:pt x="206221" y="140075"/>
                  <a:pt x="208078" y="129321"/>
                </a:cubicBezTo>
                <a:close/>
                <a:moveTo>
                  <a:pt x="368999" y="129136"/>
                </a:moveTo>
                <a:cubicBezTo>
                  <a:pt x="370856" y="139889"/>
                  <a:pt x="371877" y="151384"/>
                  <a:pt x="371877" y="163807"/>
                </a:cubicBezTo>
                <a:cubicBezTo>
                  <a:pt x="371877" y="176136"/>
                  <a:pt x="370856" y="187631"/>
                  <a:pt x="368999" y="198385"/>
                </a:cubicBezTo>
                <a:lnTo>
                  <a:pt x="405770" y="198385"/>
                </a:lnTo>
                <a:cubicBezTo>
                  <a:pt x="409113" y="187353"/>
                  <a:pt x="410877" y="175765"/>
                  <a:pt x="410877" y="163807"/>
                </a:cubicBezTo>
                <a:cubicBezTo>
                  <a:pt x="410877" y="151755"/>
                  <a:pt x="409020" y="140167"/>
                  <a:pt x="405770" y="129136"/>
                </a:cubicBezTo>
                <a:close/>
                <a:moveTo>
                  <a:pt x="300842" y="129136"/>
                </a:moveTo>
                <a:lnTo>
                  <a:pt x="300842" y="198385"/>
                </a:lnTo>
                <a:lnTo>
                  <a:pt x="344020" y="198385"/>
                </a:lnTo>
                <a:cubicBezTo>
                  <a:pt x="345970" y="187724"/>
                  <a:pt x="347270" y="176229"/>
                  <a:pt x="347270" y="163807"/>
                </a:cubicBezTo>
                <a:cubicBezTo>
                  <a:pt x="347270" y="151292"/>
                  <a:pt x="345970" y="139797"/>
                  <a:pt x="343927" y="129136"/>
                </a:cubicBezTo>
                <a:close/>
                <a:moveTo>
                  <a:pt x="336963" y="51821"/>
                </a:moveTo>
                <a:cubicBezTo>
                  <a:pt x="346992" y="65634"/>
                  <a:pt x="356649" y="83155"/>
                  <a:pt x="363241" y="104662"/>
                </a:cubicBezTo>
                <a:lnTo>
                  <a:pt x="395556" y="104662"/>
                </a:lnTo>
                <a:cubicBezTo>
                  <a:pt x="382370" y="81208"/>
                  <a:pt x="361849" y="62389"/>
                  <a:pt x="336963" y="51821"/>
                </a:cubicBezTo>
                <a:close/>
                <a:moveTo>
                  <a:pt x="240114" y="51636"/>
                </a:moveTo>
                <a:cubicBezTo>
                  <a:pt x="215228" y="62389"/>
                  <a:pt x="194707" y="81208"/>
                  <a:pt x="181614" y="104569"/>
                </a:cubicBezTo>
                <a:lnTo>
                  <a:pt x="213928" y="104569"/>
                </a:lnTo>
                <a:cubicBezTo>
                  <a:pt x="220428" y="83062"/>
                  <a:pt x="230085" y="65541"/>
                  <a:pt x="240114" y="51636"/>
                </a:cubicBezTo>
                <a:close/>
                <a:moveTo>
                  <a:pt x="300842" y="47093"/>
                </a:moveTo>
                <a:lnTo>
                  <a:pt x="300842" y="104662"/>
                </a:lnTo>
                <a:lnTo>
                  <a:pt x="337242" y="104662"/>
                </a:lnTo>
                <a:cubicBezTo>
                  <a:pt x="327585" y="77963"/>
                  <a:pt x="312727" y="59052"/>
                  <a:pt x="300842" y="47093"/>
                </a:cubicBezTo>
                <a:close/>
                <a:moveTo>
                  <a:pt x="276328" y="46815"/>
                </a:moveTo>
                <a:cubicBezTo>
                  <a:pt x="264442" y="58867"/>
                  <a:pt x="249399" y="77778"/>
                  <a:pt x="239742" y="104662"/>
                </a:cubicBezTo>
                <a:lnTo>
                  <a:pt x="276328" y="104662"/>
                </a:lnTo>
                <a:close/>
                <a:moveTo>
                  <a:pt x="288585" y="0"/>
                </a:moveTo>
                <a:cubicBezTo>
                  <a:pt x="379027" y="0"/>
                  <a:pt x="452755" y="73514"/>
                  <a:pt x="452755" y="163899"/>
                </a:cubicBezTo>
                <a:cubicBezTo>
                  <a:pt x="452755" y="254285"/>
                  <a:pt x="379027" y="327706"/>
                  <a:pt x="288585" y="327706"/>
                </a:cubicBezTo>
                <a:cubicBezTo>
                  <a:pt x="198050" y="327706"/>
                  <a:pt x="124414" y="254285"/>
                  <a:pt x="124414" y="163899"/>
                </a:cubicBezTo>
                <a:cubicBezTo>
                  <a:pt x="124414" y="73514"/>
                  <a:pt x="198050" y="0"/>
                  <a:pt x="288585" y="0"/>
                </a:cubicBezTo>
                <a:close/>
              </a:path>
            </a:pathLst>
          </a:custGeom>
          <a:solidFill>
            <a:schemeClr val="accent2"/>
          </a:solidFill>
          <a:ln w="3175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354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7" name="任意多边形: 形状 26"/>
          <p:cNvSpPr/>
          <p:nvPr/>
        </p:nvSpPr>
        <p:spPr>
          <a:xfrm>
            <a:off x="6283315" y="2564937"/>
            <a:ext cx="2147468" cy="1098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547" y="4050"/>
                </a:moveTo>
                <a:cubicBezTo>
                  <a:pt x="3642" y="4050"/>
                  <a:pt x="2093" y="7079"/>
                  <a:pt x="2093" y="10800"/>
                </a:cubicBezTo>
                <a:cubicBezTo>
                  <a:pt x="2093" y="14522"/>
                  <a:pt x="3642" y="17550"/>
                  <a:pt x="5547" y="17550"/>
                </a:cubicBezTo>
                <a:lnTo>
                  <a:pt x="16053" y="17550"/>
                </a:lnTo>
                <a:cubicBezTo>
                  <a:pt x="17958" y="17550"/>
                  <a:pt x="19507" y="14522"/>
                  <a:pt x="19507" y="10800"/>
                </a:cubicBezTo>
                <a:cubicBezTo>
                  <a:pt x="19507" y="7079"/>
                  <a:pt x="17958" y="4050"/>
                  <a:pt x="16053" y="4050"/>
                </a:cubicBezTo>
                <a:cubicBezTo>
                  <a:pt x="16053" y="4050"/>
                  <a:pt x="5547" y="4050"/>
                  <a:pt x="5547" y="4050"/>
                </a:cubicBezTo>
                <a:close/>
                <a:moveTo>
                  <a:pt x="16053" y="21600"/>
                </a:moveTo>
                <a:lnTo>
                  <a:pt x="5547" y="21600"/>
                </a:lnTo>
                <a:cubicBezTo>
                  <a:pt x="2488" y="21600"/>
                  <a:pt x="0" y="16777"/>
                  <a:pt x="0" y="10800"/>
                </a:cubicBezTo>
                <a:cubicBezTo>
                  <a:pt x="0" y="4823"/>
                  <a:pt x="2488" y="0"/>
                  <a:pt x="5547" y="0"/>
                </a:cubicBezTo>
                <a:lnTo>
                  <a:pt x="16053" y="0"/>
                </a:lnTo>
                <a:cubicBezTo>
                  <a:pt x="19112" y="0"/>
                  <a:pt x="21600" y="4823"/>
                  <a:pt x="21600" y="10800"/>
                </a:cubicBezTo>
                <a:cubicBezTo>
                  <a:pt x="21600" y="16777"/>
                  <a:pt x="19112" y="21600"/>
                  <a:pt x="16053" y="2160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  <a:miter lim="400000"/>
          </a:ln>
        </p:spPr>
        <p:txBody>
          <a:bodyPr wrap="square" lIns="91440" tIns="45720" rIns="91440" bIns="4572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lvl="0">
              <a:defRPr sz="3200">
                <a:solidFill>
                  <a:srgbClr val="FFFFFF"/>
                </a:solidFill>
              </a:defRPr>
            </a:pPr>
            <a:endParaRPr>
              <a:cs typeface="+mn-ea"/>
              <a:sym typeface="+mn-lt"/>
            </a:endParaRPr>
          </a:p>
        </p:txBody>
      </p:sp>
      <p:sp>
        <p:nvSpPr>
          <p:cNvPr id="28" name="任意多边形: 形状 27"/>
          <p:cNvSpPr/>
          <p:nvPr/>
        </p:nvSpPr>
        <p:spPr>
          <a:xfrm>
            <a:off x="7152813" y="2900059"/>
            <a:ext cx="408472" cy="428625"/>
          </a:xfrm>
          <a:custGeom>
            <a:avLst/>
            <a:gdLst>
              <a:gd name="connsiteX0" fmla="*/ 187361 w 577119"/>
              <a:gd name="connsiteY0" fmla="*/ 338996 h 605592"/>
              <a:gd name="connsiteX1" fmla="*/ 241860 w 577119"/>
              <a:gd name="connsiteY1" fmla="*/ 510949 h 605592"/>
              <a:gd name="connsiteX2" fmla="*/ 249288 w 577119"/>
              <a:gd name="connsiteY2" fmla="*/ 534308 h 605592"/>
              <a:gd name="connsiteX3" fmla="*/ 273706 w 577119"/>
              <a:gd name="connsiteY3" fmla="*/ 465342 h 605592"/>
              <a:gd name="connsiteX4" fmla="*/ 288375 w 577119"/>
              <a:gd name="connsiteY4" fmla="*/ 383490 h 605592"/>
              <a:gd name="connsiteX5" fmla="*/ 288561 w 577119"/>
              <a:gd name="connsiteY5" fmla="*/ 383490 h 605592"/>
              <a:gd name="connsiteX6" fmla="*/ 288653 w 577119"/>
              <a:gd name="connsiteY6" fmla="*/ 383490 h 605592"/>
              <a:gd name="connsiteX7" fmla="*/ 288746 w 577119"/>
              <a:gd name="connsiteY7" fmla="*/ 383490 h 605592"/>
              <a:gd name="connsiteX8" fmla="*/ 288932 w 577119"/>
              <a:gd name="connsiteY8" fmla="*/ 383490 h 605592"/>
              <a:gd name="connsiteX9" fmla="*/ 303601 w 577119"/>
              <a:gd name="connsiteY9" fmla="*/ 465342 h 605592"/>
              <a:gd name="connsiteX10" fmla="*/ 328019 w 577119"/>
              <a:gd name="connsiteY10" fmla="*/ 534308 h 605592"/>
              <a:gd name="connsiteX11" fmla="*/ 335447 w 577119"/>
              <a:gd name="connsiteY11" fmla="*/ 510949 h 605592"/>
              <a:gd name="connsiteX12" fmla="*/ 389946 w 577119"/>
              <a:gd name="connsiteY12" fmla="*/ 338996 h 605592"/>
              <a:gd name="connsiteX13" fmla="*/ 502936 w 577119"/>
              <a:gd name="connsiteY13" fmla="*/ 393502 h 605592"/>
              <a:gd name="connsiteX14" fmla="*/ 577118 w 577119"/>
              <a:gd name="connsiteY14" fmla="*/ 569162 h 605592"/>
              <a:gd name="connsiteX15" fmla="*/ 540909 w 577119"/>
              <a:gd name="connsiteY15" fmla="*/ 605592 h 605592"/>
              <a:gd name="connsiteX16" fmla="*/ 288932 w 577119"/>
              <a:gd name="connsiteY16" fmla="*/ 605592 h 605592"/>
              <a:gd name="connsiteX17" fmla="*/ 288189 w 577119"/>
              <a:gd name="connsiteY17" fmla="*/ 605592 h 605592"/>
              <a:gd name="connsiteX18" fmla="*/ 36120 w 577119"/>
              <a:gd name="connsiteY18" fmla="*/ 605592 h 605592"/>
              <a:gd name="connsiteX19" fmla="*/ 4 w 577119"/>
              <a:gd name="connsiteY19" fmla="*/ 569162 h 605592"/>
              <a:gd name="connsiteX20" fmla="*/ 74371 w 577119"/>
              <a:gd name="connsiteY20" fmla="*/ 393502 h 605592"/>
              <a:gd name="connsiteX21" fmla="*/ 187361 w 577119"/>
              <a:gd name="connsiteY21" fmla="*/ 338996 h 605592"/>
              <a:gd name="connsiteX22" fmla="*/ 363241 w 577119"/>
              <a:gd name="connsiteY22" fmla="*/ 222951 h 605592"/>
              <a:gd name="connsiteX23" fmla="*/ 336963 w 577119"/>
              <a:gd name="connsiteY23" fmla="*/ 275978 h 605592"/>
              <a:gd name="connsiteX24" fmla="*/ 395556 w 577119"/>
              <a:gd name="connsiteY24" fmla="*/ 222951 h 605592"/>
              <a:gd name="connsiteX25" fmla="*/ 300842 w 577119"/>
              <a:gd name="connsiteY25" fmla="*/ 222951 h 605592"/>
              <a:gd name="connsiteX26" fmla="*/ 300842 w 577119"/>
              <a:gd name="connsiteY26" fmla="*/ 280798 h 605592"/>
              <a:gd name="connsiteX27" fmla="*/ 337334 w 577119"/>
              <a:gd name="connsiteY27" fmla="*/ 222951 h 605592"/>
              <a:gd name="connsiteX28" fmla="*/ 239928 w 577119"/>
              <a:gd name="connsiteY28" fmla="*/ 222951 h 605592"/>
              <a:gd name="connsiteX29" fmla="*/ 276328 w 577119"/>
              <a:gd name="connsiteY29" fmla="*/ 280613 h 605592"/>
              <a:gd name="connsiteX30" fmla="*/ 276328 w 577119"/>
              <a:gd name="connsiteY30" fmla="*/ 222951 h 605592"/>
              <a:gd name="connsiteX31" fmla="*/ 181614 w 577119"/>
              <a:gd name="connsiteY31" fmla="*/ 222951 h 605592"/>
              <a:gd name="connsiteX32" fmla="*/ 240114 w 577119"/>
              <a:gd name="connsiteY32" fmla="*/ 275885 h 605592"/>
              <a:gd name="connsiteX33" fmla="*/ 213928 w 577119"/>
              <a:gd name="connsiteY33" fmla="*/ 222951 h 605592"/>
              <a:gd name="connsiteX34" fmla="*/ 233056 w 577119"/>
              <a:gd name="connsiteY34" fmla="*/ 129321 h 605592"/>
              <a:gd name="connsiteX35" fmla="*/ 229899 w 577119"/>
              <a:gd name="connsiteY35" fmla="*/ 163899 h 605592"/>
              <a:gd name="connsiteX36" fmla="*/ 233242 w 577119"/>
              <a:gd name="connsiteY36" fmla="*/ 198478 h 605592"/>
              <a:gd name="connsiteX37" fmla="*/ 276328 w 577119"/>
              <a:gd name="connsiteY37" fmla="*/ 198478 h 605592"/>
              <a:gd name="connsiteX38" fmla="*/ 276328 w 577119"/>
              <a:gd name="connsiteY38" fmla="*/ 129321 h 605592"/>
              <a:gd name="connsiteX39" fmla="*/ 171307 w 577119"/>
              <a:gd name="connsiteY39" fmla="*/ 129321 h 605592"/>
              <a:gd name="connsiteX40" fmla="*/ 166200 w 577119"/>
              <a:gd name="connsiteY40" fmla="*/ 163899 h 605592"/>
              <a:gd name="connsiteX41" fmla="*/ 171307 w 577119"/>
              <a:gd name="connsiteY41" fmla="*/ 198478 h 605592"/>
              <a:gd name="connsiteX42" fmla="*/ 208078 w 577119"/>
              <a:gd name="connsiteY42" fmla="*/ 198478 h 605592"/>
              <a:gd name="connsiteX43" fmla="*/ 205200 w 577119"/>
              <a:gd name="connsiteY43" fmla="*/ 163899 h 605592"/>
              <a:gd name="connsiteX44" fmla="*/ 208078 w 577119"/>
              <a:gd name="connsiteY44" fmla="*/ 129321 h 605592"/>
              <a:gd name="connsiteX45" fmla="*/ 368999 w 577119"/>
              <a:gd name="connsiteY45" fmla="*/ 129136 h 605592"/>
              <a:gd name="connsiteX46" fmla="*/ 371877 w 577119"/>
              <a:gd name="connsiteY46" fmla="*/ 163807 h 605592"/>
              <a:gd name="connsiteX47" fmla="*/ 368999 w 577119"/>
              <a:gd name="connsiteY47" fmla="*/ 198385 h 605592"/>
              <a:gd name="connsiteX48" fmla="*/ 405770 w 577119"/>
              <a:gd name="connsiteY48" fmla="*/ 198385 h 605592"/>
              <a:gd name="connsiteX49" fmla="*/ 410877 w 577119"/>
              <a:gd name="connsiteY49" fmla="*/ 163807 h 605592"/>
              <a:gd name="connsiteX50" fmla="*/ 405770 w 577119"/>
              <a:gd name="connsiteY50" fmla="*/ 129136 h 605592"/>
              <a:gd name="connsiteX51" fmla="*/ 300842 w 577119"/>
              <a:gd name="connsiteY51" fmla="*/ 129136 h 605592"/>
              <a:gd name="connsiteX52" fmla="*/ 300842 w 577119"/>
              <a:gd name="connsiteY52" fmla="*/ 198385 h 605592"/>
              <a:gd name="connsiteX53" fmla="*/ 344020 w 577119"/>
              <a:gd name="connsiteY53" fmla="*/ 198385 h 605592"/>
              <a:gd name="connsiteX54" fmla="*/ 347270 w 577119"/>
              <a:gd name="connsiteY54" fmla="*/ 163807 h 605592"/>
              <a:gd name="connsiteX55" fmla="*/ 343927 w 577119"/>
              <a:gd name="connsiteY55" fmla="*/ 129136 h 605592"/>
              <a:gd name="connsiteX56" fmla="*/ 336963 w 577119"/>
              <a:gd name="connsiteY56" fmla="*/ 51821 h 605592"/>
              <a:gd name="connsiteX57" fmla="*/ 363241 w 577119"/>
              <a:gd name="connsiteY57" fmla="*/ 104662 h 605592"/>
              <a:gd name="connsiteX58" fmla="*/ 395556 w 577119"/>
              <a:gd name="connsiteY58" fmla="*/ 104662 h 605592"/>
              <a:gd name="connsiteX59" fmla="*/ 336963 w 577119"/>
              <a:gd name="connsiteY59" fmla="*/ 51821 h 605592"/>
              <a:gd name="connsiteX60" fmla="*/ 240114 w 577119"/>
              <a:gd name="connsiteY60" fmla="*/ 51636 h 605592"/>
              <a:gd name="connsiteX61" fmla="*/ 181614 w 577119"/>
              <a:gd name="connsiteY61" fmla="*/ 104569 h 605592"/>
              <a:gd name="connsiteX62" fmla="*/ 213928 w 577119"/>
              <a:gd name="connsiteY62" fmla="*/ 104569 h 605592"/>
              <a:gd name="connsiteX63" fmla="*/ 240114 w 577119"/>
              <a:gd name="connsiteY63" fmla="*/ 51636 h 605592"/>
              <a:gd name="connsiteX64" fmla="*/ 300842 w 577119"/>
              <a:gd name="connsiteY64" fmla="*/ 47093 h 605592"/>
              <a:gd name="connsiteX65" fmla="*/ 300842 w 577119"/>
              <a:gd name="connsiteY65" fmla="*/ 104662 h 605592"/>
              <a:gd name="connsiteX66" fmla="*/ 337242 w 577119"/>
              <a:gd name="connsiteY66" fmla="*/ 104662 h 605592"/>
              <a:gd name="connsiteX67" fmla="*/ 300842 w 577119"/>
              <a:gd name="connsiteY67" fmla="*/ 47093 h 605592"/>
              <a:gd name="connsiteX68" fmla="*/ 276328 w 577119"/>
              <a:gd name="connsiteY68" fmla="*/ 46815 h 605592"/>
              <a:gd name="connsiteX69" fmla="*/ 239742 w 577119"/>
              <a:gd name="connsiteY69" fmla="*/ 104662 h 605592"/>
              <a:gd name="connsiteX70" fmla="*/ 276328 w 577119"/>
              <a:gd name="connsiteY70" fmla="*/ 104662 h 605592"/>
              <a:gd name="connsiteX71" fmla="*/ 288585 w 577119"/>
              <a:gd name="connsiteY71" fmla="*/ 0 h 605592"/>
              <a:gd name="connsiteX72" fmla="*/ 452755 w 577119"/>
              <a:gd name="connsiteY72" fmla="*/ 163899 h 605592"/>
              <a:gd name="connsiteX73" fmla="*/ 288585 w 577119"/>
              <a:gd name="connsiteY73" fmla="*/ 327706 h 605592"/>
              <a:gd name="connsiteX74" fmla="*/ 124414 w 577119"/>
              <a:gd name="connsiteY74" fmla="*/ 163899 h 605592"/>
              <a:gd name="connsiteX75" fmla="*/ 288585 w 577119"/>
              <a:gd name="connsiteY75" fmla="*/ 0 h 605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577119" h="605592">
                <a:moveTo>
                  <a:pt x="187361" y="338996"/>
                </a:moveTo>
                <a:lnTo>
                  <a:pt x="241860" y="510949"/>
                </a:lnTo>
                <a:lnTo>
                  <a:pt x="249288" y="534308"/>
                </a:lnTo>
                <a:lnTo>
                  <a:pt x="273706" y="465342"/>
                </a:lnTo>
                <a:cubicBezTo>
                  <a:pt x="217721" y="387384"/>
                  <a:pt x="277977" y="383676"/>
                  <a:pt x="288375" y="383490"/>
                </a:cubicBezTo>
                <a:lnTo>
                  <a:pt x="288561" y="383490"/>
                </a:lnTo>
                <a:lnTo>
                  <a:pt x="288653" y="383490"/>
                </a:lnTo>
                <a:lnTo>
                  <a:pt x="288746" y="383490"/>
                </a:lnTo>
                <a:lnTo>
                  <a:pt x="288932" y="383490"/>
                </a:lnTo>
                <a:cubicBezTo>
                  <a:pt x="299423" y="383490"/>
                  <a:pt x="359679" y="387198"/>
                  <a:pt x="303601" y="465342"/>
                </a:cubicBezTo>
                <a:lnTo>
                  <a:pt x="328019" y="534308"/>
                </a:lnTo>
                <a:lnTo>
                  <a:pt x="335447" y="510949"/>
                </a:lnTo>
                <a:lnTo>
                  <a:pt x="389946" y="338996"/>
                </a:lnTo>
                <a:cubicBezTo>
                  <a:pt x="389946" y="338996"/>
                  <a:pt x="432282" y="366620"/>
                  <a:pt x="502936" y="393502"/>
                </a:cubicBezTo>
                <a:cubicBezTo>
                  <a:pt x="572475" y="418715"/>
                  <a:pt x="576003" y="472479"/>
                  <a:pt x="577118" y="569162"/>
                </a:cubicBezTo>
                <a:cubicBezTo>
                  <a:pt x="577303" y="589185"/>
                  <a:pt x="561148" y="605592"/>
                  <a:pt x="540909" y="605592"/>
                </a:cubicBezTo>
                <a:lnTo>
                  <a:pt x="288932" y="605592"/>
                </a:lnTo>
                <a:lnTo>
                  <a:pt x="288189" y="605592"/>
                </a:lnTo>
                <a:lnTo>
                  <a:pt x="36120" y="605592"/>
                </a:lnTo>
                <a:cubicBezTo>
                  <a:pt x="16066" y="605592"/>
                  <a:pt x="-275" y="589277"/>
                  <a:pt x="4" y="569162"/>
                </a:cubicBezTo>
                <a:cubicBezTo>
                  <a:pt x="1118" y="472479"/>
                  <a:pt x="4646" y="418715"/>
                  <a:pt x="74371" y="393502"/>
                </a:cubicBezTo>
                <a:cubicBezTo>
                  <a:pt x="145025" y="366620"/>
                  <a:pt x="187361" y="338996"/>
                  <a:pt x="187361" y="338996"/>
                </a:cubicBezTo>
                <a:close/>
                <a:moveTo>
                  <a:pt x="363241" y="222951"/>
                </a:moveTo>
                <a:cubicBezTo>
                  <a:pt x="356649" y="244644"/>
                  <a:pt x="346992" y="262165"/>
                  <a:pt x="336963" y="275978"/>
                </a:cubicBezTo>
                <a:cubicBezTo>
                  <a:pt x="361849" y="265224"/>
                  <a:pt x="382370" y="246498"/>
                  <a:pt x="395556" y="222951"/>
                </a:cubicBezTo>
                <a:close/>
                <a:moveTo>
                  <a:pt x="300842" y="222951"/>
                </a:moveTo>
                <a:lnTo>
                  <a:pt x="300842" y="280798"/>
                </a:lnTo>
                <a:cubicBezTo>
                  <a:pt x="312727" y="268839"/>
                  <a:pt x="327677" y="249928"/>
                  <a:pt x="337334" y="222951"/>
                </a:cubicBezTo>
                <a:close/>
                <a:moveTo>
                  <a:pt x="239928" y="222951"/>
                </a:moveTo>
                <a:cubicBezTo>
                  <a:pt x="249585" y="249650"/>
                  <a:pt x="264442" y="268561"/>
                  <a:pt x="276328" y="280613"/>
                </a:cubicBezTo>
                <a:lnTo>
                  <a:pt x="276328" y="222951"/>
                </a:lnTo>
                <a:close/>
                <a:moveTo>
                  <a:pt x="181614" y="222951"/>
                </a:moveTo>
                <a:cubicBezTo>
                  <a:pt x="194707" y="246498"/>
                  <a:pt x="215228" y="265224"/>
                  <a:pt x="240114" y="275885"/>
                </a:cubicBezTo>
                <a:cubicBezTo>
                  <a:pt x="230085" y="262072"/>
                  <a:pt x="220428" y="244458"/>
                  <a:pt x="213928" y="222951"/>
                </a:cubicBezTo>
                <a:close/>
                <a:moveTo>
                  <a:pt x="233056" y="129321"/>
                </a:moveTo>
                <a:cubicBezTo>
                  <a:pt x="231106" y="139889"/>
                  <a:pt x="229899" y="151384"/>
                  <a:pt x="229899" y="163899"/>
                </a:cubicBezTo>
                <a:cubicBezTo>
                  <a:pt x="229899" y="176414"/>
                  <a:pt x="231106" y="187909"/>
                  <a:pt x="233242" y="198478"/>
                </a:cubicBezTo>
                <a:lnTo>
                  <a:pt x="276328" y="198478"/>
                </a:lnTo>
                <a:lnTo>
                  <a:pt x="276328" y="129321"/>
                </a:lnTo>
                <a:close/>
                <a:moveTo>
                  <a:pt x="171307" y="129321"/>
                </a:moveTo>
                <a:cubicBezTo>
                  <a:pt x="167964" y="140260"/>
                  <a:pt x="166200" y="151941"/>
                  <a:pt x="166200" y="163899"/>
                </a:cubicBezTo>
                <a:cubicBezTo>
                  <a:pt x="166200" y="175858"/>
                  <a:pt x="168057" y="187539"/>
                  <a:pt x="171307" y="198478"/>
                </a:cubicBezTo>
                <a:lnTo>
                  <a:pt x="208078" y="198478"/>
                </a:lnTo>
                <a:cubicBezTo>
                  <a:pt x="206221" y="187724"/>
                  <a:pt x="205200" y="176229"/>
                  <a:pt x="205200" y="163899"/>
                </a:cubicBezTo>
                <a:cubicBezTo>
                  <a:pt x="205200" y="151570"/>
                  <a:pt x="206221" y="140075"/>
                  <a:pt x="208078" y="129321"/>
                </a:cubicBezTo>
                <a:close/>
                <a:moveTo>
                  <a:pt x="368999" y="129136"/>
                </a:moveTo>
                <a:cubicBezTo>
                  <a:pt x="370856" y="139889"/>
                  <a:pt x="371877" y="151384"/>
                  <a:pt x="371877" y="163807"/>
                </a:cubicBezTo>
                <a:cubicBezTo>
                  <a:pt x="371877" y="176136"/>
                  <a:pt x="370856" y="187631"/>
                  <a:pt x="368999" y="198385"/>
                </a:cubicBezTo>
                <a:lnTo>
                  <a:pt x="405770" y="198385"/>
                </a:lnTo>
                <a:cubicBezTo>
                  <a:pt x="409113" y="187353"/>
                  <a:pt x="410877" y="175765"/>
                  <a:pt x="410877" y="163807"/>
                </a:cubicBezTo>
                <a:cubicBezTo>
                  <a:pt x="410877" y="151755"/>
                  <a:pt x="409020" y="140167"/>
                  <a:pt x="405770" y="129136"/>
                </a:cubicBezTo>
                <a:close/>
                <a:moveTo>
                  <a:pt x="300842" y="129136"/>
                </a:moveTo>
                <a:lnTo>
                  <a:pt x="300842" y="198385"/>
                </a:lnTo>
                <a:lnTo>
                  <a:pt x="344020" y="198385"/>
                </a:lnTo>
                <a:cubicBezTo>
                  <a:pt x="345970" y="187724"/>
                  <a:pt x="347270" y="176229"/>
                  <a:pt x="347270" y="163807"/>
                </a:cubicBezTo>
                <a:cubicBezTo>
                  <a:pt x="347270" y="151292"/>
                  <a:pt x="345970" y="139797"/>
                  <a:pt x="343927" y="129136"/>
                </a:cubicBezTo>
                <a:close/>
                <a:moveTo>
                  <a:pt x="336963" y="51821"/>
                </a:moveTo>
                <a:cubicBezTo>
                  <a:pt x="346992" y="65634"/>
                  <a:pt x="356649" y="83155"/>
                  <a:pt x="363241" y="104662"/>
                </a:cubicBezTo>
                <a:lnTo>
                  <a:pt x="395556" y="104662"/>
                </a:lnTo>
                <a:cubicBezTo>
                  <a:pt x="382370" y="81208"/>
                  <a:pt x="361849" y="62389"/>
                  <a:pt x="336963" y="51821"/>
                </a:cubicBezTo>
                <a:close/>
                <a:moveTo>
                  <a:pt x="240114" y="51636"/>
                </a:moveTo>
                <a:cubicBezTo>
                  <a:pt x="215228" y="62389"/>
                  <a:pt x="194707" y="81208"/>
                  <a:pt x="181614" y="104569"/>
                </a:cubicBezTo>
                <a:lnTo>
                  <a:pt x="213928" y="104569"/>
                </a:lnTo>
                <a:cubicBezTo>
                  <a:pt x="220428" y="83062"/>
                  <a:pt x="230085" y="65541"/>
                  <a:pt x="240114" y="51636"/>
                </a:cubicBezTo>
                <a:close/>
                <a:moveTo>
                  <a:pt x="300842" y="47093"/>
                </a:moveTo>
                <a:lnTo>
                  <a:pt x="300842" y="104662"/>
                </a:lnTo>
                <a:lnTo>
                  <a:pt x="337242" y="104662"/>
                </a:lnTo>
                <a:cubicBezTo>
                  <a:pt x="327585" y="77963"/>
                  <a:pt x="312727" y="59052"/>
                  <a:pt x="300842" y="47093"/>
                </a:cubicBezTo>
                <a:close/>
                <a:moveTo>
                  <a:pt x="276328" y="46815"/>
                </a:moveTo>
                <a:cubicBezTo>
                  <a:pt x="264442" y="58867"/>
                  <a:pt x="249399" y="77778"/>
                  <a:pt x="239742" y="104662"/>
                </a:cubicBezTo>
                <a:lnTo>
                  <a:pt x="276328" y="104662"/>
                </a:lnTo>
                <a:close/>
                <a:moveTo>
                  <a:pt x="288585" y="0"/>
                </a:moveTo>
                <a:cubicBezTo>
                  <a:pt x="379027" y="0"/>
                  <a:pt x="452755" y="73514"/>
                  <a:pt x="452755" y="163899"/>
                </a:cubicBezTo>
                <a:cubicBezTo>
                  <a:pt x="452755" y="254285"/>
                  <a:pt x="379027" y="327706"/>
                  <a:pt x="288585" y="327706"/>
                </a:cubicBezTo>
                <a:cubicBezTo>
                  <a:pt x="198050" y="327706"/>
                  <a:pt x="124414" y="254285"/>
                  <a:pt x="124414" y="163899"/>
                </a:cubicBezTo>
                <a:cubicBezTo>
                  <a:pt x="124414" y="73514"/>
                  <a:pt x="198050" y="0"/>
                  <a:pt x="288585" y="0"/>
                </a:cubicBezTo>
                <a:close/>
              </a:path>
            </a:pathLst>
          </a:custGeom>
          <a:solidFill>
            <a:schemeClr val="accent2"/>
          </a:solidFill>
          <a:ln w="3175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354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5" name="任意多边形: 形状 24"/>
          <p:cNvSpPr/>
          <p:nvPr/>
        </p:nvSpPr>
        <p:spPr>
          <a:xfrm>
            <a:off x="8805413" y="2564937"/>
            <a:ext cx="2147468" cy="1098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547" y="4050"/>
                </a:moveTo>
                <a:cubicBezTo>
                  <a:pt x="3642" y="4050"/>
                  <a:pt x="2093" y="7079"/>
                  <a:pt x="2093" y="10800"/>
                </a:cubicBezTo>
                <a:cubicBezTo>
                  <a:pt x="2093" y="14522"/>
                  <a:pt x="3642" y="17550"/>
                  <a:pt x="5547" y="17550"/>
                </a:cubicBezTo>
                <a:lnTo>
                  <a:pt x="16053" y="17550"/>
                </a:lnTo>
                <a:cubicBezTo>
                  <a:pt x="17958" y="17550"/>
                  <a:pt x="19507" y="14522"/>
                  <a:pt x="19507" y="10800"/>
                </a:cubicBezTo>
                <a:cubicBezTo>
                  <a:pt x="19507" y="7079"/>
                  <a:pt x="17958" y="4050"/>
                  <a:pt x="16053" y="4050"/>
                </a:cubicBezTo>
                <a:cubicBezTo>
                  <a:pt x="16053" y="4050"/>
                  <a:pt x="5547" y="4050"/>
                  <a:pt x="5547" y="4050"/>
                </a:cubicBezTo>
                <a:close/>
                <a:moveTo>
                  <a:pt x="16053" y="21600"/>
                </a:moveTo>
                <a:lnTo>
                  <a:pt x="5547" y="21600"/>
                </a:lnTo>
                <a:cubicBezTo>
                  <a:pt x="2488" y="21600"/>
                  <a:pt x="0" y="16777"/>
                  <a:pt x="0" y="10800"/>
                </a:cubicBezTo>
                <a:cubicBezTo>
                  <a:pt x="0" y="4823"/>
                  <a:pt x="2488" y="0"/>
                  <a:pt x="5547" y="0"/>
                </a:cubicBezTo>
                <a:lnTo>
                  <a:pt x="16053" y="0"/>
                </a:lnTo>
                <a:cubicBezTo>
                  <a:pt x="19112" y="0"/>
                  <a:pt x="21600" y="4823"/>
                  <a:pt x="21600" y="10800"/>
                </a:cubicBezTo>
                <a:cubicBezTo>
                  <a:pt x="21600" y="16777"/>
                  <a:pt x="19112" y="21600"/>
                  <a:pt x="16053" y="2160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  <a:miter lim="400000"/>
          </a:ln>
        </p:spPr>
        <p:txBody>
          <a:bodyPr wrap="square" lIns="91440" tIns="45720" rIns="91440" bIns="4572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lvl="0">
              <a:defRPr sz="3200">
                <a:solidFill>
                  <a:srgbClr val="FFFFFF"/>
                </a:solidFill>
              </a:defRPr>
            </a:pPr>
            <a:endParaRPr>
              <a:cs typeface="+mn-ea"/>
              <a:sym typeface="+mn-lt"/>
            </a:endParaRPr>
          </a:p>
        </p:txBody>
      </p:sp>
      <p:sp>
        <p:nvSpPr>
          <p:cNvPr id="26" name="任意多边形: 形状 25"/>
          <p:cNvSpPr/>
          <p:nvPr/>
        </p:nvSpPr>
        <p:spPr>
          <a:xfrm>
            <a:off x="9674912" y="2900059"/>
            <a:ext cx="408472" cy="428625"/>
          </a:xfrm>
          <a:custGeom>
            <a:avLst/>
            <a:gdLst>
              <a:gd name="connsiteX0" fmla="*/ 187361 w 577119"/>
              <a:gd name="connsiteY0" fmla="*/ 338996 h 605592"/>
              <a:gd name="connsiteX1" fmla="*/ 241860 w 577119"/>
              <a:gd name="connsiteY1" fmla="*/ 510949 h 605592"/>
              <a:gd name="connsiteX2" fmla="*/ 249288 w 577119"/>
              <a:gd name="connsiteY2" fmla="*/ 534308 h 605592"/>
              <a:gd name="connsiteX3" fmla="*/ 273706 w 577119"/>
              <a:gd name="connsiteY3" fmla="*/ 465342 h 605592"/>
              <a:gd name="connsiteX4" fmla="*/ 288375 w 577119"/>
              <a:gd name="connsiteY4" fmla="*/ 383490 h 605592"/>
              <a:gd name="connsiteX5" fmla="*/ 288561 w 577119"/>
              <a:gd name="connsiteY5" fmla="*/ 383490 h 605592"/>
              <a:gd name="connsiteX6" fmla="*/ 288653 w 577119"/>
              <a:gd name="connsiteY6" fmla="*/ 383490 h 605592"/>
              <a:gd name="connsiteX7" fmla="*/ 288746 w 577119"/>
              <a:gd name="connsiteY7" fmla="*/ 383490 h 605592"/>
              <a:gd name="connsiteX8" fmla="*/ 288932 w 577119"/>
              <a:gd name="connsiteY8" fmla="*/ 383490 h 605592"/>
              <a:gd name="connsiteX9" fmla="*/ 303601 w 577119"/>
              <a:gd name="connsiteY9" fmla="*/ 465342 h 605592"/>
              <a:gd name="connsiteX10" fmla="*/ 328019 w 577119"/>
              <a:gd name="connsiteY10" fmla="*/ 534308 h 605592"/>
              <a:gd name="connsiteX11" fmla="*/ 335447 w 577119"/>
              <a:gd name="connsiteY11" fmla="*/ 510949 h 605592"/>
              <a:gd name="connsiteX12" fmla="*/ 389946 w 577119"/>
              <a:gd name="connsiteY12" fmla="*/ 338996 h 605592"/>
              <a:gd name="connsiteX13" fmla="*/ 502936 w 577119"/>
              <a:gd name="connsiteY13" fmla="*/ 393502 h 605592"/>
              <a:gd name="connsiteX14" fmla="*/ 577118 w 577119"/>
              <a:gd name="connsiteY14" fmla="*/ 569162 h 605592"/>
              <a:gd name="connsiteX15" fmla="*/ 540909 w 577119"/>
              <a:gd name="connsiteY15" fmla="*/ 605592 h 605592"/>
              <a:gd name="connsiteX16" fmla="*/ 288932 w 577119"/>
              <a:gd name="connsiteY16" fmla="*/ 605592 h 605592"/>
              <a:gd name="connsiteX17" fmla="*/ 288189 w 577119"/>
              <a:gd name="connsiteY17" fmla="*/ 605592 h 605592"/>
              <a:gd name="connsiteX18" fmla="*/ 36120 w 577119"/>
              <a:gd name="connsiteY18" fmla="*/ 605592 h 605592"/>
              <a:gd name="connsiteX19" fmla="*/ 4 w 577119"/>
              <a:gd name="connsiteY19" fmla="*/ 569162 h 605592"/>
              <a:gd name="connsiteX20" fmla="*/ 74371 w 577119"/>
              <a:gd name="connsiteY20" fmla="*/ 393502 h 605592"/>
              <a:gd name="connsiteX21" fmla="*/ 187361 w 577119"/>
              <a:gd name="connsiteY21" fmla="*/ 338996 h 605592"/>
              <a:gd name="connsiteX22" fmla="*/ 363241 w 577119"/>
              <a:gd name="connsiteY22" fmla="*/ 222951 h 605592"/>
              <a:gd name="connsiteX23" fmla="*/ 336963 w 577119"/>
              <a:gd name="connsiteY23" fmla="*/ 275978 h 605592"/>
              <a:gd name="connsiteX24" fmla="*/ 395556 w 577119"/>
              <a:gd name="connsiteY24" fmla="*/ 222951 h 605592"/>
              <a:gd name="connsiteX25" fmla="*/ 300842 w 577119"/>
              <a:gd name="connsiteY25" fmla="*/ 222951 h 605592"/>
              <a:gd name="connsiteX26" fmla="*/ 300842 w 577119"/>
              <a:gd name="connsiteY26" fmla="*/ 280798 h 605592"/>
              <a:gd name="connsiteX27" fmla="*/ 337334 w 577119"/>
              <a:gd name="connsiteY27" fmla="*/ 222951 h 605592"/>
              <a:gd name="connsiteX28" fmla="*/ 239928 w 577119"/>
              <a:gd name="connsiteY28" fmla="*/ 222951 h 605592"/>
              <a:gd name="connsiteX29" fmla="*/ 276328 w 577119"/>
              <a:gd name="connsiteY29" fmla="*/ 280613 h 605592"/>
              <a:gd name="connsiteX30" fmla="*/ 276328 w 577119"/>
              <a:gd name="connsiteY30" fmla="*/ 222951 h 605592"/>
              <a:gd name="connsiteX31" fmla="*/ 181614 w 577119"/>
              <a:gd name="connsiteY31" fmla="*/ 222951 h 605592"/>
              <a:gd name="connsiteX32" fmla="*/ 240114 w 577119"/>
              <a:gd name="connsiteY32" fmla="*/ 275885 h 605592"/>
              <a:gd name="connsiteX33" fmla="*/ 213928 w 577119"/>
              <a:gd name="connsiteY33" fmla="*/ 222951 h 605592"/>
              <a:gd name="connsiteX34" fmla="*/ 233056 w 577119"/>
              <a:gd name="connsiteY34" fmla="*/ 129321 h 605592"/>
              <a:gd name="connsiteX35" fmla="*/ 229899 w 577119"/>
              <a:gd name="connsiteY35" fmla="*/ 163899 h 605592"/>
              <a:gd name="connsiteX36" fmla="*/ 233242 w 577119"/>
              <a:gd name="connsiteY36" fmla="*/ 198478 h 605592"/>
              <a:gd name="connsiteX37" fmla="*/ 276328 w 577119"/>
              <a:gd name="connsiteY37" fmla="*/ 198478 h 605592"/>
              <a:gd name="connsiteX38" fmla="*/ 276328 w 577119"/>
              <a:gd name="connsiteY38" fmla="*/ 129321 h 605592"/>
              <a:gd name="connsiteX39" fmla="*/ 171307 w 577119"/>
              <a:gd name="connsiteY39" fmla="*/ 129321 h 605592"/>
              <a:gd name="connsiteX40" fmla="*/ 166200 w 577119"/>
              <a:gd name="connsiteY40" fmla="*/ 163899 h 605592"/>
              <a:gd name="connsiteX41" fmla="*/ 171307 w 577119"/>
              <a:gd name="connsiteY41" fmla="*/ 198478 h 605592"/>
              <a:gd name="connsiteX42" fmla="*/ 208078 w 577119"/>
              <a:gd name="connsiteY42" fmla="*/ 198478 h 605592"/>
              <a:gd name="connsiteX43" fmla="*/ 205200 w 577119"/>
              <a:gd name="connsiteY43" fmla="*/ 163899 h 605592"/>
              <a:gd name="connsiteX44" fmla="*/ 208078 w 577119"/>
              <a:gd name="connsiteY44" fmla="*/ 129321 h 605592"/>
              <a:gd name="connsiteX45" fmla="*/ 368999 w 577119"/>
              <a:gd name="connsiteY45" fmla="*/ 129136 h 605592"/>
              <a:gd name="connsiteX46" fmla="*/ 371877 w 577119"/>
              <a:gd name="connsiteY46" fmla="*/ 163807 h 605592"/>
              <a:gd name="connsiteX47" fmla="*/ 368999 w 577119"/>
              <a:gd name="connsiteY47" fmla="*/ 198385 h 605592"/>
              <a:gd name="connsiteX48" fmla="*/ 405770 w 577119"/>
              <a:gd name="connsiteY48" fmla="*/ 198385 h 605592"/>
              <a:gd name="connsiteX49" fmla="*/ 410877 w 577119"/>
              <a:gd name="connsiteY49" fmla="*/ 163807 h 605592"/>
              <a:gd name="connsiteX50" fmla="*/ 405770 w 577119"/>
              <a:gd name="connsiteY50" fmla="*/ 129136 h 605592"/>
              <a:gd name="connsiteX51" fmla="*/ 300842 w 577119"/>
              <a:gd name="connsiteY51" fmla="*/ 129136 h 605592"/>
              <a:gd name="connsiteX52" fmla="*/ 300842 w 577119"/>
              <a:gd name="connsiteY52" fmla="*/ 198385 h 605592"/>
              <a:gd name="connsiteX53" fmla="*/ 344020 w 577119"/>
              <a:gd name="connsiteY53" fmla="*/ 198385 h 605592"/>
              <a:gd name="connsiteX54" fmla="*/ 347270 w 577119"/>
              <a:gd name="connsiteY54" fmla="*/ 163807 h 605592"/>
              <a:gd name="connsiteX55" fmla="*/ 343927 w 577119"/>
              <a:gd name="connsiteY55" fmla="*/ 129136 h 605592"/>
              <a:gd name="connsiteX56" fmla="*/ 336963 w 577119"/>
              <a:gd name="connsiteY56" fmla="*/ 51821 h 605592"/>
              <a:gd name="connsiteX57" fmla="*/ 363241 w 577119"/>
              <a:gd name="connsiteY57" fmla="*/ 104662 h 605592"/>
              <a:gd name="connsiteX58" fmla="*/ 395556 w 577119"/>
              <a:gd name="connsiteY58" fmla="*/ 104662 h 605592"/>
              <a:gd name="connsiteX59" fmla="*/ 336963 w 577119"/>
              <a:gd name="connsiteY59" fmla="*/ 51821 h 605592"/>
              <a:gd name="connsiteX60" fmla="*/ 240114 w 577119"/>
              <a:gd name="connsiteY60" fmla="*/ 51636 h 605592"/>
              <a:gd name="connsiteX61" fmla="*/ 181614 w 577119"/>
              <a:gd name="connsiteY61" fmla="*/ 104569 h 605592"/>
              <a:gd name="connsiteX62" fmla="*/ 213928 w 577119"/>
              <a:gd name="connsiteY62" fmla="*/ 104569 h 605592"/>
              <a:gd name="connsiteX63" fmla="*/ 240114 w 577119"/>
              <a:gd name="connsiteY63" fmla="*/ 51636 h 605592"/>
              <a:gd name="connsiteX64" fmla="*/ 300842 w 577119"/>
              <a:gd name="connsiteY64" fmla="*/ 47093 h 605592"/>
              <a:gd name="connsiteX65" fmla="*/ 300842 w 577119"/>
              <a:gd name="connsiteY65" fmla="*/ 104662 h 605592"/>
              <a:gd name="connsiteX66" fmla="*/ 337242 w 577119"/>
              <a:gd name="connsiteY66" fmla="*/ 104662 h 605592"/>
              <a:gd name="connsiteX67" fmla="*/ 300842 w 577119"/>
              <a:gd name="connsiteY67" fmla="*/ 47093 h 605592"/>
              <a:gd name="connsiteX68" fmla="*/ 276328 w 577119"/>
              <a:gd name="connsiteY68" fmla="*/ 46815 h 605592"/>
              <a:gd name="connsiteX69" fmla="*/ 239742 w 577119"/>
              <a:gd name="connsiteY69" fmla="*/ 104662 h 605592"/>
              <a:gd name="connsiteX70" fmla="*/ 276328 w 577119"/>
              <a:gd name="connsiteY70" fmla="*/ 104662 h 605592"/>
              <a:gd name="connsiteX71" fmla="*/ 288585 w 577119"/>
              <a:gd name="connsiteY71" fmla="*/ 0 h 605592"/>
              <a:gd name="connsiteX72" fmla="*/ 452755 w 577119"/>
              <a:gd name="connsiteY72" fmla="*/ 163899 h 605592"/>
              <a:gd name="connsiteX73" fmla="*/ 288585 w 577119"/>
              <a:gd name="connsiteY73" fmla="*/ 327706 h 605592"/>
              <a:gd name="connsiteX74" fmla="*/ 124414 w 577119"/>
              <a:gd name="connsiteY74" fmla="*/ 163899 h 605592"/>
              <a:gd name="connsiteX75" fmla="*/ 288585 w 577119"/>
              <a:gd name="connsiteY75" fmla="*/ 0 h 605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577119" h="605592">
                <a:moveTo>
                  <a:pt x="187361" y="338996"/>
                </a:moveTo>
                <a:lnTo>
                  <a:pt x="241860" y="510949"/>
                </a:lnTo>
                <a:lnTo>
                  <a:pt x="249288" y="534308"/>
                </a:lnTo>
                <a:lnTo>
                  <a:pt x="273706" y="465342"/>
                </a:lnTo>
                <a:cubicBezTo>
                  <a:pt x="217721" y="387384"/>
                  <a:pt x="277977" y="383676"/>
                  <a:pt x="288375" y="383490"/>
                </a:cubicBezTo>
                <a:lnTo>
                  <a:pt x="288561" y="383490"/>
                </a:lnTo>
                <a:lnTo>
                  <a:pt x="288653" y="383490"/>
                </a:lnTo>
                <a:lnTo>
                  <a:pt x="288746" y="383490"/>
                </a:lnTo>
                <a:lnTo>
                  <a:pt x="288932" y="383490"/>
                </a:lnTo>
                <a:cubicBezTo>
                  <a:pt x="299423" y="383490"/>
                  <a:pt x="359679" y="387198"/>
                  <a:pt x="303601" y="465342"/>
                </a:cubicBezTo>
                <a:lnTo>
                  <a:pt x="328019" y="534308"/>
                </a:lnTo>
                <a:lnTo>
                  <a:pt x="335447" y="510949"/>
                </a:lnTo>
                <a:lnTo>
                  <a:pt x="389946" y="338996"/>
                </a:lnTo>
                <a:cubicBezTo>
                  <a:pt x="389946" y="338996"/>
                  <a:pt x="432282" y="366620"/>
                  <a:pt x="502936" y="393502"/>
                </a:cubicBezTo>
                <a:cubicBezTo>
                  <a:pt x="572475" y="418715"/>
                  <a:pt x="576003" y="472479"/>
                  <a:pt x="577118" y="569162"/>
                </a:cubicBezTo>
                <a:cubicBezTo>
                  <a:pt x="577303" y="589185"/>
                  <a:pt x="561148" y="605592"/>
                  <a:pt x="540909" y="605592"/>
                </a:cubicBezTo>
                <a:lnTo>
                  <a:pt x="288932" y="605592"/>
                </a:lnTo>
                <a:lnTo>
                  <a:pt x="288189" y="605592"/>
                </a:lnTo>
                <a:lnTo>
                  <a:pt x="36120" y="605592"/>
                </a:lnTo>
                <a:cubicBezTo>
                  <a:pt x="16066" y="605592"/>
                  <a:pt x="-275" y="589277"/>
                  <a:pt x="4" y="569162"/>
                </a:cubicBezTo>
                <a:cubicBezTo>
                  <a:pt x="1118" y="472479"/>
                  <a:pt x="4646" y="418715"/>
                  <a:pt x="74371" y="393502"/>
                </a:cubicBezTo>
                <a:cubicBezTo>
                  <a:pt x="145025" y="366620"/>
                  <a:pt x="187361" y="338996"/>
                  <a:pt x="187361" y="338996"/>
                </a:cubicBezTo>
                <a:close/>
                <a:moveTo>
                  <a:pt x="363241" y="222951"/>
                </a:moveTo>
                <a:cubicBezTo>
                  <a:pt x="356649" y="244644"/>
                  <a:pt x="346992" y="262165"/>
                  <a:pt x="336963" y="275978"/>
                </a:cubicBezTo>
                <a:cubicBezTo>
                  <a:pt x="361849" y="265224"/>
                  <a:pt x="382370" y="246498"/>
                  <a:pt x="395556" y="222951"/>
                </a:cubicBezTo>
                <a:close/>
                <a:moveTo>
                  <a:pt x="300842" y="222951"/>
                </a:moveTo>
                <a:lnTo>
                  <a:pt x="300842" y="280798"/>
                </a:lnTo>
                <a:cubicBezTo>
                  <a:pt x="312727" y="268839"/>
                  <a:pt x="327677" y="249928"/>
                  <a:pt x="337334" y="222951"/>
                </a:cubicBezTo>
                <a:close/>
                <a:moveTo>
                  <a:pt x="239928" y="222951"/>
                </a:moveTo>
                <a:cubicBezTo>
                  <a:pt x="249585" y="249650"/>
                  <a:pt x="264442" y="268561"/>
                  <a:pt x="276328" y="280613"/>
                </a:cubicBezTo>
                <a:lnTo>
                  <a:pt x="276328" y="222951"/>
                </a:lnTo>
                <a:close/>
                <a:moveTo>
                  <a:pt x="181614" y="222951"/>
                </a:moveTo>
                <a:cubicBezTo>
                  <a:pt x="194707" y="246498"/>
                  <a:pt x="215228" y="265224"/>
                  <a:pt x="240114" y="275885"/>
                </a:cubicBezTo>
                <a:cubicBezTo>
                  <a:pt x="230085" y="262072"/>
                  <a:pt x="220428" y="244458"/>
                  <a:pt x="213928" y="222951"/>
                </a:cubicBezTo>
                <a:close/>
                <a:moveTo>
                  <a:pt x="233056" y="129321"/>
                </a:moveTo>
                <a:cubicBezTo>
                  <a:pt x="231106" y="139889"/>
                  <a:pt x="229899" y="151384"/>
                  <a:pt x="229899" y="163899"/>
                </a:cubicBezTo>
                <a:cubicBezTo>
                  <a:pt x="229899" y="176414"/>
                  <a:pt x="231106" y="187909"/>
                  <a:pt x="233242" y="198478"/>
                </a:cubicBezTo>
                <a:lnTo>
                  <a:pt x="276328" y="198478"/>
                </a:lnTo>
                <a:lnTo>
                  <a:pt x="276328" y="129321"/>
                </a:lnTo>
                <a:close/>
                <a:moveTo>
                  <a:pt x="171307" y="129321"/>
                </a:moveTo>
                <a:cubicBezTo>
                  <a:pt x="167964" y="140260"/>
                  <a:pt x="166200" y="151941"/>
                  <a:pt x="166200" y="163899"/>
                </a:cubicBezTo>
                <a:cubicBezTo>
                  <a:pt x="166200" y="175858"/>
                  <a:pt x="168057" y="187539"/>
                  <a:pt x="171307" y="198478"/>
                </a:cubicBezTo>
                <a:lnTo>
                  <a:pt x="208078" y="198478"/>
                </a:lnTo>
                <a:cubicBezTo>
                  <a:pt x="206221" y="187724"/>
                  <a:pt x="205200" y="176229"/>
                  <a:pt x="205200" y="163899"/>
                </a:cubicBezTo>
                <a:cubicBezTo>
                  <a:pt x="205200" y="151570"/>
                  <a:pt x="206221" y="140075"/>
                  <a:pt x="208078" y="129321"/>
                </a:cubicBezTo>
                <a:close/>
                <a:moveTo>
                  <a:pt x="368999" y="129136"/>
                </a:moveTo>
                <a:cubicBezTo>
                  <a:pt x="370856" y="139889"/>
                  <a:pt x="371877" y="151384"/>
                  <a:pt x="371877" y="163807"/>
                </a:cubicBezTo>
                <a:cubicBezTo>
                  <a:pt x="371877" y="176136"/>
                  <a:pt x="370856" y="187631"/>
                  <a:pt x="368999" y="198385"/>
                </a:cubicBezTo>
                <a:lnTo>
                  <a:pt x="405770" y="198385"/>
                </a:lnTo>
                <a:cubicBezTo>
                  <a:pt x="409113" y="187353"/>
                  <a:pt x="410877" y="175765"/>
                  <a:pt x="410877" y="163807"/>
                </a:cubicBezTo>
                <a:cubicBezTo>
                  <a:pt x="410877" y="151755"/>
                  <a:pt x="409020" y="140167"/>
                  <a:pt x="405770" y="129136"/>
                </a:cubicBezTo>
                <a:close/>
                <a:moveTo>
                  <a:pt x="300842" y="129136"/>
                </a:moveTo>
                <a:lnTo>
                  <a:pt x="300842" y="198385"/>
                </a:lnTo>
                <a:lnTo>
                  <a:pt x="344020" y="198385"/>
                </a:lnTo>
                <a:cubicBezTo>
                  <a:pt x="345970" y="187724"/>
                  <a:pt x="347270" y="176229"/>
                  <a:pt x="347270" y="163807"/>
                </a:cubicBezTo>
                <a:cubicBezTo>
                  <a:pt x="347270" y="151292"/>
                  <a:pt x="345970" y="139797"/>
                  <a:pt x="343927" y="129136"/>
                </a:cubicBezTo>
                <a:close/>
                <a:moveTo>
                  <a:pt x="336963" y="51821"/>
                </a:moveTo>
                <a:cubicBezTo>
                  <a:pt x="346992" y="65634"/>
                  <a:pt x="356649" y="83155"/>
                  <a:pt x="363241" y="104662"/>
                </a:cubicBezTo>
                <a:lnTo>
                  <a:pt x="395556" y="104662"/>
                </a:lnTo>
                <a:cubicBezTo>
                  <a:pt x="382370" y="81208"/>
                  <a:pt x="361849" y="62389"/>
                  <a:pt x="336963" y="51821"/>
                </a:cubicBezTo>
                <a:close/>
                <a:moveTo>
                  <a:pt x="240114" y="51636"/>
                </a:moveTo>
                <a:cubicBezTo>
                  <a:pt x="215228" y="62389"/>
                  <a:pt x="194707" y="81208"/>
                  <a:pt x="181614" y="104569"/>
                </a:cubicBezTo>
                <a:lnTo>
                  <a:pt x="213928" y="104569"/>
                </a:lnTo>
                <a:cubicBezTo>
                  <a:pt x="220428" y="83062"/>
                  <a:pt x="230085" y="65541"/>
                  <a:pt x="240114" y="51636"/>
                </a:cubicBezTo>
                <a:close/>
                <a:moveTo>
                  <a:pt x="300842" y="47093"/>
                </a:moveTo>
                <a:lnTo>
                  <a:pt x="300842" y="104662"/>
                </a:lnTo>
                <a:lnTo>
                  <a:pt x="337242" y="104662"/>
                </a:lnTo>
                <a:cubicBezTo>
                  <a:pt x="327585" y="77963"/>
                  <a:pt x="312727" y="59052"/>
                  <a:pt x="300842" y="47093"/>
                </a:cubicBezTo>
                <a:close/>
                <a:moveTo>
                  <a:pt x="276328" y="46815"/>
                </a:moveTo>
                <a:cubicBezTo>
                  <a:pt x="264442" y="58867"/>
                  <a:pt x="249399" y="77778"/>
                  <a:pt x="239742" y="104662"/>
                </a:cubicBezTo>
                <a:lnTo>
                  <a:pt x="276328" y="104662"/>
                </a:lnTo>
                <a:close/>
                <a:moveTo>
                  <a:pt x="288585" y="0"/>
                </a:moveTo>
                <a:cubicBezTo>
                  <a:pt x="379027" y="0"/>
                  <a:pt x="452755" y="73514"/>
                  <a:pt x="452755" y="163899"/>
                </a:cubicBezTo>
                <a:cubicBezTo>
                  <a:pt x="452755" y="254285"/>
                  <a:pt x="379027" y="327706"/>
                  <a:pt x="288585" y="327706"/>
                </a:cubicBezTo>
                <a:cubicBezTo>
                  <a:pt x="198050" y="327706"/>
                  <a:pt x="124414" y="254285"/>
                  <a:pt x="124414" y="163899"/>
                </a:cubicBezTo>
                <a:cubicBezTo>
                  <a:pt x="124414" y="73514"/>
                  <a:pt x="198050" y="0"/>
                  <a:pt x="288585" y="0"/>
                </a:cubicBezTo>
                <a:close/>
              </a:path>
            </a:pathLst>
          </a:custGeom>
          <a:solidFill>
            <a:schemeClr val="accent2"/>
          </a:solidFill>
          <a:ln w="3175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354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4" name="任意多边形: 形状 13"/>
          <p:cNvSpPr/>
          <p:nvPr/>
        </p:nvSpPr>
        <p:spPr>
          <a:xfrm>
            <a:off x="2722317" y="2971289"/>
            <a:ext cx="1703172" cy="2861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cubicBezTo>
                  <a:pt x="21600" y="17060"/>
                  <a:pt x="20794" y="21600"/>
                  <a:pt x="19800" y="21600"/>
                </a:cubicBezTo>
                <a:lnTo>
                  <a:pt x="1800" y="21600"/>
                </a:lnTo>
                <a:cubicBezTo>
                  <a:pt x="806" y="21600"/>
                  <a:pt x="0" y="17060"/>
                  <a:pt x="0" y="10800"/>
                </a:cubicBezTo>
                <a:lnTo>
                  <a:pt x="0" y="10800"/>
                </a:lnTo>
                <a:cubicBezTo>
                  <a:pt x="0" y="4540"/>
                  <a:pt x="806" y="0"/>
                  <a:pt x="1800" y="0"/>
                </a:cubicBezTo>
                <a:lnTo>
                  <a:pt x="19800" y="0"/>
                </a:lnTo>
                <a:cubicBezTo>
                  <a:pt x="20794" y="0"/>
                  <a:pt x="21600" y="4540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lose/>
              </a:path>
            </a:pathLst>
          </a:custGeom>
          <a:solidFill>
            <a:schemeClr val="accent1"/>
          </a:solidFill>
          <a:ln w="12700">
            <a:solidFill>
              <a:schemeClr val="bg1"/>
            </a:solidFill>
            <a:miter lim="400000"/>
          </a:ln>
        </p:spPr>
        <p:txBody>
          <a:bodyPr wrap="square" lIns="91440" tIns="45720" rIns="91440" bIns="45720" anchor="ctr">
            <a:normAutofit fontScale="47500" lnSpcReduction="2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lvl="0">
              <a:defRPr sz="3200">
                <a:solidFill>
                  <a:srgbClr val="FFFFFF"/>
                </a:solidFill>
              </a:defRPr>
            </a:pPr>
            <a:endParaRPr>
              <a:cs typeface="+mn-ea"/>
              <a:sym typeface="+mn-lt"/>
            </a:endParaRPr>
          </a:p>
        </p:txBody>
      </p:sp>
      <p:sp>
        <p:nvSpPr>
          <p:cNvPr id="15" name="任意多边形: 形状 14"/>
          <p:cNvSpPr/>
          <p:nvPr/>
        </p:nvSpPr>
        <p:spPr>
          <a:xfrm>
            <a:off x="5244415" y="2971289"/>
            <a:ext cx="1703166" cy="2861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cubicBezTo>
                  <a:pt x="21600" y="17060"/>
                  <a:pt x="20794" y="21600"/>
                  <a:pt x="19800" y="21600"/>
                </a:cubicBezTo>
                <a:lnTo>
                  <a:pt x="1800" y="21600"/>
                </a:lnTo>
                <a:cubicBezTo>
                  <a:pt x="806" y="21600"/>
                  <a:pt x="0" y="17060"/>
                  <a:pt x="0" y="10800"/>
                </a:cubicBezTo>
                <a:lnTo>
                  <a:pt x="0" y="10800"/>
                </a:lnTo>
                <a:cubicBezTo>
                  <a:pt x="0" y="4540"/>
                  <a:pt x="806" y="0"/>
                  <a:pt x="1800" y="0"/>
                </a:cubicBezTo>
                <a:lnTo>
                  <a:pt x="19800" y="0"/>
                </a:lnTo>
                <a:cubicBezTo>
                  <a:pt x="20794" y="0"/>
                  <a:pt x="21600" y="4540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lose/>
              </a:path>
            </a:pathLst>
          </a:custGeom>
          <a:solidFill>
            <a:schemeClr val="accent1"/>
          </a:solidFill>
          <a:ln w="12700">
            <a:solidFill>
              <a:schemeClr val="bg1"/>
            </a:solidFill>
            <a:miter lim="400000"/>
          </a:ln>
        </p:spPr>
        <p:txBody>
          <a:bodyPr wrap="square" lIns="91440" tIns="45720" rIns="91440" bIns="45720" anchor="ctr">
            <a:normAutofit fontScale="47500" lnSpcReduction="2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lvl="0">
              <a:defRPr sz="3200">
                <a:solidFill>
                  <a:srgbClr val="FFFFFF"/>
                </a:solidFill>
              </a:defRPr>
            </a:pPr>
            <a:endParaRPr>
              <a:cs typeface="+mn-ea"/>
              <a:sym typeface="+mn-lt"/>
            </a:endParaRPr>
          </a:p>
        </p:txBody>
      </p:sp>
      <p:sp>
        <p:nvSpPr>
          <p:cNvPr id="16" name="任意多边形: 形状 15"/>
          <p:cNvSpPr/>
          <p:nvPr/>
        </p:nvSpPr>
        <p:spPr>
          <a:xfrm>
            <a:off x="7766501" y="2971289"/>
            <a:ext cx="1703167" cy="2861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cubicBezTo>
                  <a:pt x="21600" y="17060"/>
                  <a:pt x="20794" y="21600"/>
                  <a:pt x="19800" y="21600"/>
                </a:cubicBezTo>
                <a:lnTo>
                  <a:pt x="1800" y="21600"/>
                </a:lnTo>
                <a:cubicBezTo>
                  <a:pt x="806" y="21600"/>
                  <a:pt x="0" y="17060"/>
                  <a:pt x="0" y="10800"/>
                </a:cubicBezTo>
                <a:lnTo>
                  <a:pt x="0" y="10800"/>
                </a:lnTo>
                <a:cubicBezTo>
                  <a:pt x="0" y="4540"/>
                  <a:pt x="806" y="0"/>
                  <a:pt x="1800" y="0"/>
                </a:cubicBezTo>
                <a:lnTo>
                  <a:pt x="19800" y="0"/>
                </a:lnTo>
                <a:cubicBezTo>
                  <a:pt x="20794" y="0"/>
                  <a:pt x="21600" y="4540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lose/>
              </a:path>
            </a:pathLst>
          </a:custGeom>
          <a:solidFill>
            <a:schemeClr val="accent1"/>
          </a:solidFill>
          <a:ln w="12700">
            <a:solidFill>
              <a:schemeClr val="bg1"/>
            </a:solidFill>
            <a:miter lim="400000"/>
          </a:ln>
        </p:spPr>
        <p:txBody>
          <a:bodyPr wrap="square" lIns="91440" tIns="45720" rIns="91440" bIns="45720" anchor="ctr">
            <a:normAutofit fontScale="47500" lnSpcReduction="2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lvl="0">
              <a:defRPr sz="3200">
                <a:solidFill>
                  <a:srgbClr val="FFFFFF"/>
                </a:solidFill>
              </a:defRPr>
            </a:pPr>
            <a:endParaRPr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 bwMode="auto">
          <a:xfrm>
            <a:off x="5371817" y="1434645"/>
            <a:ext cx="1448362" cy="388974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>
            <a:normAutofit lnSpcReduction="10000"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000" b="1" i="1" u="sng">
                <a:cs typeface="+mn-ea"/>
                <a:sym typeface="+mn-lt"/>
              </a:rPr>
              <a:t>T</a:t>
            </a:r>
            <a:r>
              <a:rPr lang="en-US" altLang="zh-CN" sz="100" b="1" i="1" u="sng">
                <a:cs typeface="+mn-ea"/>
                <a:sym typeface="+mn-lt"/>
              </a:rPr>
              <a:t> </a:t>
            </a:r>
            <a:r>
              <a:rPr lang="en-US" altLang="zh-CN" sz="2000" b="1" i="1" u="sng">
                <a:cs typeface="+mn-ea"/>
                <a:sym typeface="+mn-lt"/>
              </a:rPr>
              <a:t>ext </a:t>
            </a:r>
            <a:r>
              <a:rPr lang="en-US" altLang="zh-CN" sz="2000" b="1" i="1" u="sng" dirty="0">
                <a:cs typeface="+mn-ea"/>
                <a:sym typeface="+mn-lt"/>
              </a:rPr>
              <a:t>here</a:t>
            </a:r>
          </a:p>
        </p:txBody>
      </p:sp>
      <p:sp>
        <p:nvSpPr>
          <p:cNvPr id="18" name="文本框 17"/>
          <p:cNvSpPr txBox="1"/>
          <p:nvPr/>
        </p:nvSpPr>
        <p:spPr bwMode="auto">
          <a:xfrm>
            <a:off x="7893903" y="1434645"/>
            <a:ext cx="1448362" cy="388974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>
            <a:normAutofit lnSpcReduction="10000"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sz="2000" b="1" i="1" u="sng">
                <a:cs typeface="+mn-ea"/>
                <a:sym typeface="+mn-lt"/>
              </a:rPr>
              <a:t>T</a:t>
            </a:r>
            <a:r>
              <a:rPr lang="en-US" altLang="zh-CN" sz="100" b="1" i="1" u="sng">
                <a:cs typeface="+mn-ea"/>
                <a:sym typeface="+mn-lt"/>
              </a:rPr>
              <a:t> </a:t>
            </a:r>
            <a:r>
              <a:rPr lang="en-US" altLang="zh-CN" sz="2000" b="1" i="1" u="sng">
                <a:cs typeface="+mn-ea"/>
                <a:sym typeface="+mn-lt"/>
              </a:rPr>
              <a:t>ext </a:t>
            </a:r>
            <a:r>
              <a:rPr lang="en-US" altLang="zh-CN" sz="2000" b="1" i="1" u="sng" dirty="0">
                <a:cs typeface="+mn-ea"/>
                <a:sym typeface="+mn-lt"/>
              </a:rPr>
              <a:t>here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BED0794C-D45E-4E93-9B6D-D158E51FCF7B}"/>
              </a:ext>
            </a:extLst>
          </p:cNvPr>
          <p:cNvSpPr/>
          <p:nvPr/>
        </p:nvSpPr>
        <p:spPr bwMode="auto">
          <a:xfrm>
            <a:off x="3684086" y="3918799"/>
            <a:ext cx="2301730" cy="834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100">
                <a:cs typeface="+mn-ea"/>
                <a:sym typeface="+mn-lt"/>
              </a:rPr>
              <a:t>Copy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 </a:t>
            </a:r>
            <a:r>
              <a:rPr lang="en-US" altLang="zh-CN" sz="1100" dirty="0">
                <a:cs typeface="+mn-ea"/>
                <a:sym typeface="+mn-lt"/>
              </a:rPr>
              <a:t>paste fonts. Choose the only option to retain text.</a:t>
            </a:r>
          </a:p>
          <a:p>
            <a:pPr algn="ctr">
              <a:lnSpc>
                <a:spcPct val="13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C6FE85DE-143F-4310-84D6-4D004B6813A3}"/>
              </a:ext>
            </a:extLst>
          </p:cNvPr>
          <p:cNvSpPr/>
          <p:nvPr/>
        </p:nvSpPr>
        <p:spPr bwMode="auto">
          <a:xfrm>
            <a:off x="8728282" y="3918799"/>
            <a:ext cx="2301730" cy="834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100">
                <a:cs typeface="+mn-ea"/>
                <a:sym typeface="+mn-lt"/>
              </a:rPr>
              <a:t>Copy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 </a:t>
            </a:r>
            <a:r>
              <a:rPr lang="en-US" altLang="zh-CN" sz="1100" dirty="0">
                <a:cs typeface="+mn-ea"/>
                <a:sym typeface="+mn-lt"/>
              </a:rPr>
              <a:t>paste fonts. Choose the only option to retain text.</a:t>
            </a:r>
          </a:p>
          <a:p>
            <a:pPr algn="ctr">
              <a:lnSpc>
                <a:spcPct val="13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9977D6AA-C0CB-4AE3-A281-5A73F2983C34}"/>
              </a:ext>
            </a:extLst>
          </p:cNvPr>
          <p:cNvSpPr/>
          <p:nvPr/>
        </p:nvSpPr>
        <p:spPr bwMode="auto">
          <a:xfrm>
            <a:off x="6206184" y="3918799"/>
            <a:ext cx="2301730" cy="834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100">
                <a:cs typeface="+mn-ea"/>
                <a:sym typeface="+mn-lt"/>
              </a:rPr>
              <a:t>Copy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 </a:t>
            </a:r>
            <a:r>
              <a:rPr lang="en-US" altLang="zh-CN" sz="1100" dirty="0">
                <a:cs typeface="+mn-ea"/>
                <a:sym typeface="+mn-lt"/>
              </a:rPr>
              <a:t>paste fonts. Choose the only option to retain text.</a:t>
            </a:r>
          </a:p>
          <a:p>
            <a:pPr algn="ctr">
              <a:lnSpc>
                <a:spcPct val="13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C15E6EE4-A721-4D9D-8D5A-920BBD4A88AE}"/>
              </a:ext>
            </a:extLst>
          </p:cNvPr>
          <p:cNvSpPr/>
          <p:nvPr/>
        </p:nvSpPr>
        <p:spPr bwMode="auto">
          <a:xfrm>
            <a:off x="1161988" y="3918799"/>
            <a:ext cx="2301730" cy="834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100">
                <a:cs typeface="+mn-ea"/>
                <a:sym typeface="+mn-lt"/>
              </a:rPr>
              <a:t>Copy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 </a:t>
            </a:r>
            <a:r>
              <a:rPr lang="en-US" altLang="zh-CN" sz="1100" dirty="0">
                <a:cs typeface="+mn-ea"/>
                <a:sym typeface="+mn-lt"/>
              </a:rPr>
              <a:t>paste fonts. Choose the only option to retain text.</a:t>
            </a:r>
          </a:p>
          <a:p>
            <a:pPr algn="ctr">
              <a:lnSpc>
                <a:spcPct val="13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9977D6AA-C0CB-4AE3-A281-5A73F2983C34}"/>
              </a:ext>
            </a:extLst>
          </p:cNvPr>
          <p:cNvSpPr/>
          <p:nvPr/>
        </p:nvSpPr>
        <p:spPr bwMode="auto">
          <a:xfrm>
            <a:off x="6206184" y="5008124"/>
            <a:ext cx="2301730" cy="834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100">
                <a:cs typeface="+mn-ea"/>
                <a:sym typeface="+mn-lt"/>
              </a:rPr>
              <a:t>Copy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 </a:t>
            </a:r>
            <a:r>
              <a:rPr lang="en-US" altLang="zh-CN" sz="1100" dirty="0">
                <a:cs typeface="+mn-ea"/>
                <a:sym typeface="+mn-lt"/>
              </a:rPr>
              <a:t>paste fonts. Choose the only option to retain text.</a:t>
            </a:r>
          </a:p>
          <a:p>
            <a:pPr algn="ctr">
              <a:lnSpc>
                <a:spcPct val="13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C15E6EE4-A721-4D9D-8D5A-920BBD4A88AE}"/>
              </a:ext>
            </a:extLst>
          </p:cNvPr>
          <p:cNvSpPr/>
          <p:nvPr/>
        </p:nvSpPr>
        <p:spPr bwMode="auto">
          <a:xfrm>
            <a:off x="1161988" y="5008124"/>
            <a:ext cx="2301730" cy="834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100">
                <a:cs typeface="+mn-ea"/>
                <a:sym typeface="+mn-lt"/>
              </a:rPr>
              <a:t>Copy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 </a:t>
            </a:r>
            <a:r>
              <a:rPr lang="en-US" altLang="zh-CN" sz="1100" dirty="0">
                <a:cs typeface="+mn-ea"/>
                <a:sym typeface="+mn-lt"/>
              </a:rPr>
              <a:t>paste fonts. Choose the only option to retain text.</a:t>
            </a:r>
          </a:p>
          <a:p>
            <a:pPr algn="ctr">
              <a:lnSpc>
                <a:spcPct val="13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1446788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>
            <a:extLst>
              <a:ext uri="{FF2B5EF4-FFF2-40B4-BE49-F238E27FC236}">
                <a16:creationId xmlns:a16="http://schemas.microsoft.com/office/drawing/2014/main" id="{A6A819F1-33AF-45D7-8BF6-2B0A9769CA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98697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8" progId="TCLayout.ActiveDocument.1">
                  <p:embed/>
                </p:oleObj>
              </mc:Choice>
              <mc:Fallback>
                <p:oleObj name="think-cell Slide" r:id="rId3" imgW="347" imgH="348" progId="TCLayout.ActiveDocument.1">
                  <p:embed/>
                  <p:pic>
                    <p:nvPicPr>
                      <p:cNvPr id="3" name="" hidden="1">
                        <a:extLst>
                          <a:ext uri="{FF2B5EF4-FFF2-40B4-BE49-F238E27FC236}">
                            <a16:creationId xmlns:a16="http://schemas.microsoft.com/office/drawing/2014/main" id="{A6A819F1-33AF-45D7-8BF6-2B0A9769CA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>
            <a:extLst>
              <a:ext uri="{FF2B5EF4-FFF2-40B4-BE49-F238E27FC236}">
                <a16:creationId xmlns:a16="http://schemas.microsoft.com/office/drawing/2014/main" id="{FF51F16D-1BAD-46EE-A6F4-B8B94C9DF628}"/>
              </a:ext>
            </a:extLst>
          </p:cNvPr>
          <p:cNvSpPr/>
          <p:nvPr/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cs typeface="+mn-ea"/>
              <a:sym typeface="+mn-lt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CN" sz="7200" dirty="0">
                <a:latin typeface="+mn-lt"/>
                <a:ea typeface="+mn-ea"/>
                <a:cs typeface="+mn-ea"/>
                <a:sym typeface="+mn-lt"/>
              </a:rPr>
              <a:t>Thanks</a:t>
            </a:r>
            <a:br>
              <a:rPr lang="en-US" altLang="zh-CN" sz="5400" dirty="0">
                <a:latin typeface="+mn-lt"/>
                <a:ea typeface="+mn-ea"/>
                <a:cs typeface="+mn-ea"/>
                <a:sym typeface="+mn-lt"/>
              </a:rPr>
            </a:br>
            <a:r>
              <a:rPr lang="en-US" altLang="zh-CN" sz="5400" dirty="0">
                <a:latin typeface="+mn-lt"/>
                <a:ea typeface="+mn-ea"/>
                <a:cs typeface="+mn-ea"/>
                <a:sym typeface="+mn-lt"/>
              </a:rPr>
              <a:t>And Your  Slogan Here</a:t>
            </a:r>
            <a:endParaRPr lang="zh-CN" altLang="en-US" sz="54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zh-CN">
                <a:cs typeface="+mn-ea"/>
                <a:sym typeface="+mn-lt"/>
              </a:rPr>
              <a:t>OfficePLUS</a:t>
            </a:r>
            <a:endParaRPr lang="en-US" altLang="en-US" dirty="0">
              <a:cs typeface="+mn-ea"/>
              <a:sym typeface="+mn-lt"/>
            </a:endParaRP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>
                <a:cs typeface="+mn-ea"/>
                <a:sym typeface="+mn-lt"/>
              </a:rPr>
              <a:t>Speaker name  and title</a:t>
            </a:r>
            <a:endParaRPr lang="en-US" altLang="zh-CN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904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: 圆角 5">
            <a:extLst>
              <a:ext uri="{FF2B5EF4-FFF2-40B4-BE49-F238E27FC236}">
                <a16:creationId xmlns:a16="http://schemas.microsoft.com/office/drawing/2014/main" id="{BF20F748-132E-4C96-BBEB-A70517E9351A}"/>
              </a:ext>
            </a:extLst>
          </p:cNvPr>
          <p:cNvSpPr/>
          <p:nvPr/>
        </p:nvSpPr>
        <p:spPr>
          <a:xfrm>
            <a:off x="4575143" y="1130296"/>
            <a:ext cx="3041714" cy="76691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>
            <a:reflection blurRad="6350" stA="240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Autofit/>
          </a:bodyPr>
          <a:lstStyle/>
          <a:p>
            <a:pPr algn="ctr"/>
            <a:r>
              <a:rPr lang="en-US" altLang="zh-CN" sz="3200" spc="100" dirty="0" err="1">
                <a:cs typeface="+mn-ea"/>
                <a:sym typeface="+mn-lt"/>
              </a:rPr>
              <a:t>Cont</a:t>
            </a:r>
            <a:r>
              <a:rPr lang="en-US" altLang="zh-CN" sz="100" spc="100" dirty="0">
                <a:cs typeface="+mn-ea"/>
                <a:sym typeface="+mn-lt"/>
              </a:rPr>
              <a:t> </a:t>
            </a:r>
            <a:r>
              <a:rPr lang="en-US" altLang="zh-CN" sz="3200" spc="100" dirty="0" err="1">
                <a:cs typeface="+mn-ea"/>
                <a:sym typeface="+mn-lt"/>
              </a:rPr>
              <a:t>ents</a:t>
            </a:r>
            <a:endParaRPr lang="zh-CN" altLang="en-US" sz="3200" spc="100" dirty="0">
              <a:cs typeface="+mn-ea"/>
              <a:sym typeface="+mn-lt"/>
            </a:endParaRPr>
          </a:p>
        </p:txBody>
      </p:sp>
      <p:cxnSp>
        <p:nvCxnSpPr>
          <p:cNvPr id="38" name="直接连接符 37">
            <a:extLst>
              <a:ext uri="{FF2B5EF4-FFF2-40B4-BE49-F238E27FC236}">
                <a16:creationId xmlns:a16="http://schemas.microsoft.com/office/drawing/2014/main" id="{95447F19-E177-40D4-B4B3-6D359561FFAB}"/>
              </a:ext>
            </a:extLst>
          </p:cNvPr>
          <p:cNvCxnSpPr>
            <a:cxnSpLocks/>
            <a:stCxn id="69" idx="0"/>
            <a:endCxn id="63" idx="4"/>
          </p:cNvCxnSpPr>
          <p:nvPr/>
        </p:nvCxnSpPr>
        <p:spPr>
          <a:xfrm flipV="1">
            <a:off x="1939994" y="3505202"/>
            <a:ext cx="1018254" cy="216316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id="{2BCD4A69-89DB-46CE-AA7D-D3532FE4CCA2}"/>
              </a:ext>
            </a:extLst>
          </p:cNvPr>
          <p:cNvCxnSpPr>
            <a:cxnSpLocks/>
            <a:stCxn id="63" idx="1"/>
            <a:endCxn id="61" idx="5"/>
          </p:cNvCxnSpPr>
          <p:nvPr/>
        </p:nvCxnSpPr>
        <p:spPr>
          <a:xfrm>
            <a:off x="3763433" y="3505202"/>
            <a:ext cx="1018254" cy="216316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>
            <a:extLst>
              <a:ext uri="{FF2B5EF4-FFF2-40B4-BE49-F238E27FC236}">
                <a16:creationId xmlns:a16="http://schemas.microsoft.com/office/drawing/2014/main" id="{4C4FBE4A-D8B4-4DE0-BE4E-C66DF2B66340}"/>
              </a:ext>
            </a:extLst>
          </p:cNvPr>
          <p:cNvCxnSpPr>
            <a:cxnSpLocks/>
            <a:stCxn id="61" idx="0"/>
            <a:endCxn id="65" idx="4"/>
          </p:cNvCxnSpPr>
          <p:nvPr/>
        </p:nvCxnSpPr>
        <p:spPr>
          <a:xfrm flipV="1">
            <a:off x="5586872" y="3505202"/>
            <a:ext cx="1018254" cy="216316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>
            <a:extLst>
              <a:ext uri="{FF2B5EF4-FFF2-40B4-BE49-F238E27FC236}">
                <a16:creationId xmlns:a16="http://schemas.microsoft.com/office/drawing/2014/main" id="{63825456-599E-48C6-BCF8-A0748C8176F7}"/>
              </a:ext>
            </a:extLst>
          </p:cNvPr>
          <p:cNvCxnSpPr>
            <a:cxnSpLocks/>
            <a:stCxn id="65" idx="1"/>
            <a:endCxn id="59" idx="5"/>
          </p:cNvCxnSpPr>
          <p:nvPr/>
        </p:nvCxnSpPr>
        <p:spPr>
          <a:xfrm>
            <a:off x="7410310" y="3505202"/>
            <a:ext cx="1018254" cy="216316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>
            <a:extLst>
              <a:ext uri="{FF2B5EF4-FFF2-40B4-BE49-F238E27FC236}">
                <a16:creationId xmlns:a16="http://schemas.microsoft.com/office/drawing/2014/main" id="{D2851B9E-0210-4965-898B-E6FD092BE07B}"/>
              </a:ext>
            </a:extLst>
          </p:cNvPr>
          <p:cNvCxnSpPr>
            <a:cxnSpLocks/>
            <a:stCxn id="59" idx="0"/>
            <a:endCxn id="67" idx="4"/>
          </p:cNvCxnSpPr>
          <p:nvPr/>
        </p:nvCxnSpPr>
        <p:spPr>
          <a:xfrm flipV="1">
            <a:off x="9233749" y="3505202"/>
            <a:ext cx="1018254" cy="216316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组合 42"/>
          <p:cNvGrpSpPr/>
          <p:nvPr/>
        </p:nvGrpSpPr>
        <p:grpSpPr>
          <a:xfrm>
            <a:off x="389661" y="3522768"/>
            <a:ext cx="2295480" cy="1351306"/>
            <a:chOff x="389658" y="3513846"/>
            <a:chExt cx="2295480" cy="1351306"/>
          </a:xfrm>
        </p:grpSpPr>
        <p:sp>
          <p:nvSpPr>
            <p:cNvPr id="69" name="八边形 68">
              <a:extLst>
                <a:ext uri="{FF2B5EF4-FFF2-40B4-BE49-F238E27FC236}">
                  <a16:creationId xmlns:a16="http://schemas.microsoft.com/office/drawing/2014/main" id="{A91857BE-0F6B-4D6D-BA2B-A4BC36F6D921}"/>
                </a:ext>
              </a:extLst>
            </p:cNvPr>
            <p:cNvSpPr/>
            <p:nvPr/>
          </p:nvSpPr>
          <p:spPr bwMode="auto">
            <a:xfrm>
              <a:off x="1134806" y="3513846"/>
              <a:ext cx="805185" cy="803581"/>
            </a:xfrm>
            <a:prstGeom prst="octagon">
              <a:avLst>
                <a:gd name="adj" fmla="val 24733"/>
              </a:avLst>
            </a:prstGeom>
            <a:solidFill>
              <a:schemeClr val="bg1"/>
            </a:solidFill>
            <a:ln w="19050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altLang="zh-CN">
                  <a:cs typeface="+mn-ea"/>
                  <a:sym typeface="+mn-lt"/>
                </a:rPr>
                <a:t>0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>
                  <a:cs typeface="+mn-ea"/>
                  <a:sym typeface="+mn-lt"/>
                </a:rPr>
                <a:t>1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70" name="文本框 69">
              <a:extLst>
                <a:ext uri="{FF2B5EF4-FFF2-40B4-BE49-F238E27FC236}">
                  <a16:creationId xmlns:a16="http://schemas.microsoft.com/office/drawing/2014/main" id="{ED18183B-F0E0-40C9-B5DC-A150899A727D}"/>
                </a:ext>
              </a:extLst>
            </p:cNvPr>
            <p:cNvSpPr txBox="1"/>
            <p:nvPr/>
          </p:nvSpPr>
          <p:spPr bwMode="auto">
            <a:xfrm>
              <a:off x="389658" y="4423347"/>
              <a:ext cx="2295480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zh-CN" altLang="en-US" b="1" dirty="0">
                  <a:cs typeface="+mn-ea"/>
                  <a:sym typeface="+mn-lt"/>
                </a:rPr>
                <a:t>认识冠状病毒</a:t>
              </a:r>
              <a:endParaRPr lang="en-US" altLang="zh-CN" b="1" dirty="0">
                <a:cs typeface="+mn-ea"/>
                <a:sym typeface="+mn-lt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9506857" y="2420868"/>
            <a:ext cx="2295480" cy="1283084"/>
            <a:chOff x="9506855" y="2411946"/>
            <a:chExt cx="2295480" cy="1283084"/>
          </a:xfrm>
        </p:grpSpPr>
        <p:sp>
          <p:nvSpPr>
            <p:cNvPr id="67" name="八边形 66">
              <a:extLst>
                <a:ext uri="{FF2B5EF4-FFF2-40B4-BE49-F238E27FC236}">
                  <a16:creationId xmlns:a16="http://schemas.microsoft.com/office/drawing/2014/main" id="{D048CFCE-DE35-407C-84EE-63959CE0B554}"/>
                </a:ext>
              </a:extLst>
            </p:cNvPr>
            <p:cNvSpPr/>
            <p:nvPr/>
          </p:nvSpPr>
          <p:spPr bwMode="auto">
            <a:xfrm>
              <a:off x="10252001" y="2891449"/>
              <a:ext cx="805185" cy="803581"/>
            </a:xfrm>
            <a:prstGeom prst="octagon">
              <a:avLst>
                <a:gd name="adj" fmla="val 24733"/>
              </a:avLst>
            </a:prstGeom>
            <a:solidFill>
              <a:schemeClr val="bg1"/>
            </a:solidFill>
            <a:ln w="19050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altLang="zh-CN">
                  <a:cs typeface="+mn-ea"/>
                  <a:sym typeface="+mn-lt"/>
                </a:rPr>
                <a:t>0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>
                  <a:cs typeface="+mn-ea"/>
                  <a:sym typeface="+mn-lt"/>
                </a:rPr>
                <a:t>6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8" name="文本框 67">
              <a:extLst>
                <a:ext uri="{FF2B5EF4-FFF2-40B4-BE49-F238E27FC236}">
                  <a16:creationId xmlns:a16="http://schemas.microsoft.com/office/drawing/2014/main" id="{C8D8AFB7-79EE-4800-9AE6-FDB694C00EE9}"/>
                </a:ext>
              </a:extLst>
            </p:cNvPr>
            <p:cNvSpPr txBox="1"/>
            <p:nvPr/>
          </p:nvSpPr>
          <p:spPr bwMode="auto">
            <a:xfrm>
              <a:off x="9506855" y="2411946"/>
              <a:ext cx="2295480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Autofit/>
            </a:bodyPr>
            <a:lstStyle>
              <a:defPPr>
                <a:defRPr lang="zh-CN"/>
              </a:defPPr>
              <a:lvl1pPr algn="ctr" defTabSz="914377">
                <a:lnSpc>
                  <a:spcPct val="100000"/>
                </a:lnSpc>
                <a:spcBef>
                  <a:spcPct val="0"/>
                </a:spcBef>
                <a:defRPr sz="1600"/>
              </a:lvl1pPr>
              <a:lvl2pPr marL="457189" defTabSz="914377"/>
              <a:lvl3pPr marL="914377" defTabSz="914377"/>
              <a:lvl4pPr marL="1371566" defTabSz="914377"/>
              <a:lvl5pPr marL="1828754" defTabSz="914377"/>
              <a:lvl6pPr marL="2285943" defTabSz="914377"/>
              <a:lvl7pPr marL="2743131" defTabSz="914377"/>
              <a:lvl8pPr marL="3200320" defTabSz="914377"/>
              <a:lvl9pPr marL="3657509" defTabSz="914377"/>
            </a:lstStyle>
            <a:p>
              <a:r>
                <a:rPr lang="zh-CN" altLang="en-US" sz="1800" b="1" dirty="0">
                  <a:cs typeface="+mn-ea"/>
                  <a:sym typeface="+mn-lt"/>
                </a:rPr>
                <a:t>传染病相关知识</a:t>
              </a:r>
              <a:endParaRPr lang="en-US" altLang="zh-CN" sz="1800" b="1" dirty="0">
                <a:cs typeface="+mn-ea"/>
                <a:sym typeface="+mn-lt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5859978" y="2420868"/>
            <a:ext cx="2295480" cy="1283084"/>
            <a:chOff x="5859975" y="2411946"/>
            <a:chExt cx="2295480" cy="1283084"/>
          </a:xfrm>
        </p:grpSpPr>
        <p:sp>
          <p:nvSpPr>
            <p:cNvPr id="65" name="八边形 64">
              <a:extLst>
                <a:ext uri="{FF2B5EF4-FFF2-40B4-BE49-F238E27FC236}">
                  <a16:creationId xmlns:a16="http://schemas.microsoft.com/office/drawing/2014/main" id="{E87034E1-A7B0-45FE-9AA7-B3B7A9CB8C44}"/>
                </a:ext>
              </a:extLst>
            </p:cNvPr>
            <p:cNvSpPr/>
            <p:nvPr/>
          </p:nvSpPr>
          <p:spPr bwMode="auto">
            <a:xfrm>
              <a:off x="6605123" y="2891449"/>
              <a:ext cx="805185" cy="803581"/>
            </a:xfrm>
            <a:prstGeom prst="octagon">
              <a:avLst>
                <a:gd name="adj" fmla="val 24733"/>
              </a:avLst>
            </a:prstGeom>
            <a:solidFill>
              <a:schemeClr val="bg1"/>
            </a:solidFill>
            <a:ln w="19050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altLang="zh-CN">
                  <a:cs typeface="+mn-ea"/>
                  <a:sym typeface="+mn-lt"/>
                </a:rPr>
                <a:t>0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>
                  <a:cs typeface="+mn-ea"/>
                  <a:sym typeface="+mn-lt"/>
                </a:rPr>
                <a:t>4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6" name="文本框 65">
              <a:extLst>
                <a:ext uri="{FF2B5EF4-FFF2-40B4-BE49-F238E27FC236}">
                  <a16:creationId xmlns:a16="http://schemas.microsoft.com/office/drawing/2014/main" id="{EED6659B-2CC8-4C59-856C-548C83A62DC9}"/>
                </a:ext>
              </a:extLst>
            </p:cNvPr>
            <p:cNvSpPr txBox="1"/>
            <p:nvPr/>
          </p:nvSpPr>
          <p:spPr bwMode="auto">
            <a:xfrm>
              <a:off x="5859975" y="2411946"/>
              <a:ext cx="2295480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algn="ctr" defTabSz="914377">
                <a:lnSpc>
                  <a:spcPct val="100000"/>
                </a:lnSpc>
                <a:spcBef>
                  <a:spcPct val="0"/>
                </a:spcBef>
                <a:defRPr sz="1600"/>
              </a:lvl1pPr>
              <a:lvl2pPr marL="457189" defTabSz="914377"/>
              <a:lvl3pPr marL="914377" defTabSz="914377"/>
              <a:lvl4pPr marL="1371566" defTabSz="914377"/>
              <a:lvl5pPr marL="1828754" defTabSz="914377"/>
              <a:lvl6pPr marL="2285943" defTabSz="914377"/>
              <a:lvl7pPr marL="2743131" defTabSz="914377"/>
              <a:lvl8pPr marL="3200320" defTabSz="914377"/>
              <a:lvl9pPr marL="3657509" defTabSz="914377"/>
            </a:lstStyle>
            <a:p>
              <a:r>
                <a:rPr lang="zh-CN" altLang="en-US" sz="1800" b="1" dirty="0">
                  <a:cs typeface="+mn-ea"/>
                  <a:sym typeface="+mn-lt"/>
                </a:rPr>
                <a:t>个人防护措施</a:t>
              </a:r>
              <a:endParaRPr lang="en-US" altLang="zh-CN" sz="1800" b="1" dirty="0">
                <a:cs typeface="+mn-ea"/>
                <a:sym typeface="+mn-lt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2213100" y="2420868"/>
            <a:ext cx="2295480" cy="1283084"/>
            <a:chOff x="2213096" y="2411946"/>
            <a:chExt cx="2295480" cy="1283084"/>
          </a:xfrm>
        </p:grpSpPr>
        <p:sp>
          <p:nvSpPr>
            <p:cNvPr id="63" name="八边形 62">
              <a:extLst>
                <a:ext uri="{FF2B5EF4-FFF2-40B4-BE49-F238E27FC236}">
                  <a16:creationId xmlns:a16="http://schemas.microsoft.com/office/drawing/2014/main" id="{437747A7-04BA-4C97-831A-C35FAD4DBA6F}"/>
                </a:ext>
              </a:extLst>
            </p:cNvPr>
            <p:cNvSpPr/>
            <p:nvPr/>
          </p:nvSpPr>
          <p:spPr bwMode="auto">
            <a:xfrm>
              <a:off x="2958244" y="2891449"/>
              <a:ext cx="805185" cy="803581"/>
            </a:xfrm>
            <a:prstGeom prst="octagon">
              <a:avLst>
                <a:gd name="adj" fmla="val 24733"/>
              </a:avLst>
            </a:prstGeom>
            <a:solidFill>
              <a:schemeClr val="bg1"/>
            </a:solidFill>
            <a:ln w="19050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altLang="zh-CN">
                  <a:cs typeface="+mn-ea"/>
                  <a:sym typeface="+mn-lt"/>
                </a:rPr>
                <a:t>0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>
                  <a:cs typeface="+mn-ea"/>
                  <a:sym typeface="+mn-lt"/>
                </a:rPr>
                <a:t>2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4" name="文本框 63">
              <a:extLst>
                <a:ext uri="{FF2B5EF4-FFF2-40B4-BE49-F238E27FC236}">
                  <a16:creationId xmlns:a16="http://schemas.microsoft.com/office/drawing/2014/main" id="{A0C0C1AE-1D36-4AD4-82D9-DC43518D275A}"/>
                </a:ext>
              </a:extLst>
            </p:cNvPr>
            <p:cNvSpPr txBox="1"/>
            <p:nvPr/>
          </p:nvSpPr>
          <p:spPr bwMode="auto">
            <a:xfrm>
              <a:off x="2213096" y="2411946"/>
              <a:ext cx="2295480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algn="ctr" defTabSz="914377">
                <a:lnSpc>
                  <a:spcPct val="100000"/>
                </a:lnSpc>
                <a:spcBef>
                  <a:spcPct val="0"/>
                </a:spcBef>
                <a:defRPr sz="1600"/>
              </a:lvl1pPr>
              <a:lvl2pPr marL="457189" defTabSz="914377"/>
              <a:lvl3pPr marL="914377" defTabSz="914377"/>
              <a:lvl4pPr marL="1371566" defTabSz="914377"/>
              <a:lvl5pPr marL="1828754" defTabSz="914377"/>
              <a:lvl6pPr marL="2285943" defTabSz="914377"/>
              <a:lvl7pPr marL="2743131" defTabSz="914377"/>
              <a:lvl8pPr marL="3200320" defTabSz="914377"/>
              <a:lvl9pPr marL="3657509" defTabSz="914377"/>
            </a:lstStyle>
            <a:p>
              <a:r>
                <a:rPr lang="zh-CN" altLang="en-US" sz="1800" b="1" dirty="0">
                  <a:cs typeface="+mn-ea"/>
                  <a:sym typeface="+mn-lt"/>
                </a:rPr>
                <a:t>理解传播风险</a:t>
              </a:r>
              <a:endParaRPr lang="en-US" altLang="zh-CN" sz="1800" b="1" dirty="0">
                <a:cs typeface="+mn-ea"/>
                <a:sym typeface="+mn-lt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4036539" y="3522768"/>
            <a:ext cx="2295480" cy="1351306"/>
            <a:chOff x="4036536" y="3513846"/>
            <a:chExt cx="2295480" cy="1351306"/>
          </a:xfrm>
        </p:grpSpPr>
        <p:sp>
          <p:nvSpPr>
            <p:cNvPr id="61" name="八边形 60">
              <a:extLst>
                <a:ext uri="{FF2B5EF4-FFF2-40B4-BE49-F238E27FC236}">
                  <a16:creationId xmlns:a16="http://schemas.microsoft.com/office/drawing/2014/main" id="{6D66C00D-9C48-4DDE-B9F1-E14783908A8F}"/>
                </a:ext>
              </a:extLst>
            </p:cNvPr>
            <p:cNvSpPr/>
            <p:nvPr/>
          </p:nvSpPr>
          <p:spPr bwMode="auto">
            <a:xfrm>
              <a:off x="4781684" y="3513846"/>
              <a:ext cx="805185" cy="803581"/>
            </a:xfrm>
            <a:prstGeom prst="octagon">
              <a:avLst>
                <a:gd name="adj" fmla="val 24733"/>
              </a:avLst>
            </a:prstGeom>
            <a:solidFill>
              <a:schemeClr val="bg1"/>
            </a:solidFill>
            <a:ln w="19050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altLang="zh-CN">
                  <a:cs typeface="+mn-ea"/>
                  <a:sym typeface="+mn-lt"/>
                </a:rPr>
                <a:t>0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>
                  <a:cs typeface="+mn-ea"/>
                  <a:sym typeface="+mn-lt"/>
                </a:rPr>
                <a:t>3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2" name="文本框 61">
              <a:extLst>
                <a:ext uri="{FF2B5EF4-FFF2-40B4-BE49-F238E27FC236}">
                  <a16:creationId xmlns:a16="http://schemas.microsoft.com/office/drawing/2014/main" id="{A34F7122-6263-4BE5-8762-596C21E56E63}"/>
                </a:ext>
              </a:extLst>
            </p:cNvPr>
            <p:cNvSpPr txBox="1"/>
            <p:nvPr/>
          </p:nvSpPr>
          <p:spPr bwMode="auto">
            <a:xfrm>
              <a:off x="4036536" y="4423347"/>
              <a:ext cx="2295480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algn="ctr" defTabSz="914377">
                <a:lnSpc>
                  <a:spcPct val="100000"/>
                </a:lnSpc>
                <a:spcBef>
                  <a:spcPct val="0"/>
                </a:spcBef>
                <a:defRPr sz="1600"/>
              </a:lvl1pPr>
              <a:lvl2pPr marL="457189" defTabSz="914377"/>
              <a:lvl3pPr marL="914377" defTabSz="914377"/>
              <a:lvl4pPr marL="1371566" defTabSz="914377"/>
              <a:lvl5pPr marL="1828754" defTabSz="914377"/>
              <a:lvl6pPr marL="2285943" defTabSz="914377"/>
              <a:lvl7pPr marL="2743131" defTabSz="914377"/>
              <a:lvl8pPr marL="3200320" defTabSz="914377"/>
              <a:lvl9pPr marL="3657509" defTabSz="914377"/>
            </a:lstStyle>
            <a:p>
              <a:r>
                <a:rPr lang="zh-CN" altLang="en-US" sz="1800" b="1" dirty="0">
                  <a:cs typeface="+mn-ea"/>
                  <a:sym typeface="+mn-lt"/>
                </a:rPr>
                <a:t>早发现早治疗</a:t>
              </a:r>
              <a:endParaRPr lang="en-US" altLang="zh-CN" sz="1800" b="1" dirty="0">
                <a:cs typeface="+mn-ea"/>
                <a:sym typeface="+mn-lt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7683416" y="3522768"/>
            <a:ext cx="2295480" cy="1351306"/>
            <a:chOff x="7683416" y="3513846"/>
            <a:chExt cx="2295480" cy="1351306"/>
          </a:xfrm>
        </p:grpSpPr>
        <p:sp>
          <p:nvSpPr>
            <p:cNvPr id="59" name="八边形 58">
              <a:extLst>
                <a:ext uri="{FF2B5EF4-FFF2-40B4-BE49-F238E27FC236}">
                  <a16:creationId xmlns:a16="http://schemas.microsoft.com/office/drawing/2014/main" id="{72B98E3E-7216-484A-BF60-83F2143F9AFA}"/>
                </a:ext>
              </a:extLst>
            </p:cNvPr>
            <p:cNvSpPr/>
            <p:nvPr/>
          </p:nvSpPr>
          <p:spPr bwMode="auto">
            <a:xfrm>
              <a:off x="8428564" y="3513846"/>
              <a:ext cx="805185" cy="803581"/>
            </a:xfrm>
            <a:prstGeom prst="octagon">
              <a:avLst>
                <a:gd name="adj" fmla="val 24733"/>
              </a:avLst>
            </a:prstGeom>
            <a:solidFill>
              <a:schemeClr val="bg1"/>
            </a:solidFill>
            <a:ln w="19050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altLang="zh-CN">
                  <a:cs typeface="+mn-ea"/>
                  <a:sym typeface="+mn-lt"/>
                </a:rPr>
                <a:t>0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>
                  <a:cs typeface="+mn-ea"/>
                  <a:sym typeface="+mn-lt"/>
                </a:rPr>
                <a:t>5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0" name="文本框 59">
              <a:extLst>
                <a:ext uri="{FF2B5EF4-FFF2-40B4-BE49-F238E27FC236}">
                  <a16:creationId xmlns:a16="http://schemas.microsoft.com/office/drawing/2014/main" id="{545A9975-E2C1-45C3-9FF7-D50DBCC64D42}"/>
                </a:ext>
              </a:extLst>
            </p:cNvPr>
            <p:cNvSpPr txBox="1"/>
            <p:nvPr/>
          </p:nvSpPr>
          <p:spPr bwMode="auto">
            <a:xfrm>
              <a:off x="7683416" y="4423347"/>
              <a:ext cx="2295480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algn="ctr" defTabSz="914377">
                <a:lnSpc>
                  <a:spcPct val="100000"/>
                </a:lnSpc>
                <a:spcBef>
                  <a:spcPct val="0"/>
                </a:spcBef>
                <a:defRPr sz="1600"/>
              </a:lvl1pPr>
              <a:lvl2pPr marL="457189" defTabSz="914377"/>
              <a:lvl3pPr marL="914377" defTabSz="914377"/>
              <a:lvl4pPr marL="1371566" defTabSz="914377"/>
              <a:lvl5pPr marL="1828754" defTabSz="914377"/>
              <a:lvl6pPr marL="2285943" defTabSz="914377"/>
              <a:lvl7pPr marL="2743131" defTabSz="914377"/>
              <a:lvl8pPr marL="3200320" defTabSz="914377"/>
              <a:lvl9pPr marL="3657509" defTabSz="914377"/>
            </a:lstStyle>
            <a:p>
              <a:r>
                <a:rPr lang="zh-CN" altLang="en-US" sz="1800" b="1" dirty="0">
                  <a:cs typeface="+mn-ea"/>
                  <a:sym typeface="+mn-lt"/>
                </a:rPr>
                <a:t>场所卫生要求</a:t>
              </a:r>
              <a:endParaRPr lang="en-US" altLang="zh-CN" sz="1800" b="1" dirty="0">
                <a:cs typeface="+mn-ea"/>
                <a:sym typeface="+mn-lt"/>
              </a:endParaRPr>
            </a:p>
          </p:txBody>
        </p:sp>
      </p:grpSp>
      <p:sp>
        <p:nvSpPr>
          <p:cNvPr id="49" name="椭圆 48">
            <a:extLst>
              <a:ext uri="{FF2B5EF4-FFF2-40B4-BE49-F238E27FC236}">
                <a16:creationId xmlns:a16="http://schemas.microsoft.com/office/drawing/2014/main" id="{0AB362B8-59EB-40BB-A2A3-76B0FAE217BB}"/>
              </a:ext>
            </a:extLst>
          </p:cNvPr>
          <p:cNvSpPr/>
          <p:nvPr/>
        </p:nvSpPr>
        <p:spPr>
          <a:xfrm>
            <a:off x="1909614" y="3684200"/>
            <a:ext cx="74636" cy="74636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25000" lnSpcReduction="20000"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0" name="椭圆 49">
            <a:extLst>
              <a:ext uri="{FF2B5EF4-FFF2-40B4-BE49-F238E27FC236}">
                <a16:creationId xmlns:a16="http://schemas.microsoft.com/office/drawing/2014/main" id="{0DA7160A-A2EC-4E4D-9EE2-82B7A277D4B0}"/>
              </a:ext>
            </a:extLst>
          </p:cNvPr>
          <p:cNvSpPr/>
          <p:nvPr/>
        </p:nvSpPr>
        <p:spPr>
          <a:xfrm>
            <a:off x="2925394" y="3464766"/>
            <a:ext cx="74636" cy="74636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25000" lnSpcReduction="20000"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椭圆 50">
            <a:extLst>
              <a:ext uri="{FF2B5EF4-FFF2-40B4-BE49-F238E27FC236}">
                <a16:creationId xmlns:a16="http://schemas.microsoft.com/office/drawing/2014/main" id="{1AA304D8-EE89-43D1-AAC1-9F41D3F8DFD0}"/>
              </a:ext>
            </a:extLst>
          </p:cNvPr>
          <p:cNvSpPr/>
          <p:nvPr/>
        </p:nvSpPr>
        <p:spPr>
          <a:xfrm>
            <a:off x="3728763" y="3464766"/>
            <a:ext cx="74636" cy="74636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25000" lnSpcReduction="20000"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2" name="椭圆 51">
            <a:extLst>
              <a:ext uri="{FF2B5EF4-FFF2-40B4-BE49-F238E27FC236}">
                <a16:creationId xmlns:a16="http://schemas.microsoft.com/office/drawing/2014/main" id="{DF3CE3ED-C008-4799-AFD7-5242C9126DC8}"/>
              </a:ext>
            </a:extLst>
          </p:cNvPr>
          <p:cNvSpPr/>
          <p:nvPr/>
        </p:nvSpPr>
        <p:spPr>
          <a:xfrm>
            <a:off x="6562097" y="3464766"/>
            <a:ext cx="74636" cy="74636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25000" lnSpcReduction="20000"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3" name="椭圆 52">
            <a:extLst>
              <a:ext uri="{FF2B5EF4-FFF2-40B4-BE49-F238E27FC236}">
                <a16:creationId xmlns:a16="http://schemas.microsoft.com/office/drawing/2014/main" id="{22346978-FA10-4DA4-B48A-617DB7359FDF}"/>
              </a:ext>
            </a:extLst>
          </p:cNvPr>
          <p:cNvSpPr/>
          <p:nvPr/>
        </p:nvSpPr>
        <p:spPr>
          <a:xfrm>
            <a:off x="7375295" y="3464766"/>
            <a:ext cx="74636" cy="74636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25000" lnSpcReduction="20000"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4" name="椭圆 53">
            <a:extLst>
              <a:ext uri="{FF2B5EF4-FFF2-40B4-BE49-F238E27FC236}">
                <a16:creationId xmlns:a16="http://schemas.microsoft.com/office/drawing/2014/main" id="{223AB1EA-AC6D-4331-8329-8D96A8735572}"/>
              </a:ext>
            </a:extLst>
          </p:cNvPr>
          <p:cNvSpPr/>
          <p:nvPr/>
        </p:nvSpPr>
        <p:spPr>
          <a:xfrm>
            <a:off x="10212039" y="3464766"/>
            <a:ext cx="74636" cy="74636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25000" lnSpcReduction="20000"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5" name="椭圆 54">
            <a:extLst>
              <a:ext uri="{FF2B5EF4-FFF2-40B4-BE49-F238E27FC236}">
                <a16:creationId xmlns:a16="http://schemas.microsoft.com/office/drawing/2014/main" id="{26427FAB-8F0B-4328-A5C3-887DFF9D69B1}"/>
              </a:ext>
            </a:extLst>
          </p:cNvPr>
          <p:cNvSpPr/>
          <p:nvPr/>
        </p:nvSpPr>
        <p:spPr>
          <a:xfrm>
            <a:off x="4744367" y="3684200"/>
            <a:ext cx="74636" cy="74636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25000" lnSpcReduction="20000"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6" name="椭圆 55">
            <a:extLst>
              <a:ext uri="{FF2B5EF4-FFF2-40B4-BE49-F238E27FC236}">
                <a16:creationId xmlns:a16="http://schemas.microsoft.com/office/drawing/2014/main" id="{69B004B3-2753-414D-9C1D-0B2B63A0ED0B}"/>
              </a:ext>
            </a:extLst>
          </p:cNvPr>
          <p:cNvSpPr/>
          <p:nvPr/>
        </p:nvSpPr>
        <p:spPr>
          <a:xfrm>
            <a:off x="5549554" y="3684200"/>
            <a:ext cx="74636" cy="74636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25000" lnSpcReduction="20000"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7" name="椭圆 56">
            <a:extLst>
              <a:ext uri="{FF2B5EF4-FFF2-40B4-BE49-F238E27FC236}">
                <a16:creationId xmlns:a16="http://schemas.microsoft.com/office/drawing/2014/main" id="{BE41893A-1308-42F7-8957-5B2D79C93676}"/>
              </a:ext>
            </a:extLst>
          </p:cNvPr>
          <p:cNvSpPr/>
          <p:nvPr/>
        </p:nvSpPr>
        <p:spPr>
          <a:xfrm>
            <a:off x="8384308" y="3684200"/>
            <a:ext cx="74636" cy="74636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25000" lnSpcReduction="20000"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8" name="椭圆 57">
            <a:extLst>
              <a:ext uri="{FF2B5EF4-FFF2-40B4-BE49-F238E27FC236}">
                <a16:creationId xmlns:a16="http://schemas.microsoft.com/office/drawing/2014/main" id="{D6F38158-04A7-4936-887A-4322D4155CCF}"/>
              </a:ext>
            </a:extLst>
          </p:cNvPr>
          <p:cNvSpPr/>
          <p:nvPr/>
        </p:nvSpPr>
        <p:spPr>
          <a:xfrm>
            <a:off x="9213775" y="3684200"/>
            <a:ext cx="74636" cy="74636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25000" lnSpcReduction="20000"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FA02C9D7-7A35-B380-B0D5-5938E373B6F3}"/>
              </a:ext>
            </a:extLst>
          </p:cNvPr>
          <p:cNvGrpSpPr/>
          <p:nvPr/>
        </p:nvGrpSpPr>
        <p:grpSpPr>
          <a:xfrm>
            <a:off x="0" y="4452496"/>
            <a:ext cx="12177668" cy="2440827"/>
            <a:chOff x="0" y="4452496"/>
            <a:chExt cx="12177668" cy="2440827"/>
          </a:xfrm>
        </p:grpSpPr>
        <p:sp>
          <p:nvSpPr>
            <p:cNvPr id="9" name="任意多边形: 形状 8">
              <a:extLst>
                <a:ext uri="{FF2B5EF4-FFF2-40B4-BE49-F238E27FC236}">
                  <a16:creationId xmlns:a16="http://schemas.microsoft.com/office/drawing/2014/main" id="{4A96E730-D57D-40B5-8D19-7B709FC2BC54}"/>
                </a:ext>
              </a:extLst>
            </p:cNvPr>
            <p:cNvSpPr/>
            <p:nvPr/>
          </p:nvSpPr>
          <p:spPr bwMode="auto">
            <a:xfrm>
              <a:off x="1029289" y="4735353"/>
              <a:ext cx="5806425" cy="1854289"/>
            </a:xfrm>
            <a:custGeom>
              <a:avLst/>
              <a:gdLst>
                <a:gd name="T0" fmla="*/ 1027 w 1478"/>
                <a:gd name="T1" fmla="*/ 471 h 473"/>
                <a:gd name="T2" fmla="*/ 972 w 1478"/>
                <a:gd name="T3" fmla="*/ 473 h 473"/>
                <a:gd name="T4" fmla="*/ 970 w 1478"/>
                <a:gd name="T5" fmla="*/ 473 h 473"/>
                <a:gd name="T6" fmla="*/ 995 w 1478"/>
                <a:gd name="T7" fmla="*/ 117 h 473"/>
                <a:gd name="T8" fmla="*/ 996 w 1478"/>
                <a:gd name="T9" fmla="*/ 105 h 473"/>
                <a:gd name="T10" fmla="*/ 1006 w 1478"/>
                <a:gd name="T11" fmla="*/ 117 h 473"/>
                <a:gd name="T12" fmla="*/ 1010 w 1478"/>
                <a:gd name="T13" fmla="*/ 471 h 473"/>
                <a:gd name="T14" fmla="*/ 1461 w 1478"/>
                <a:gd name="T15" fmla="*/ 105 h 473"/>
                <a:gd name="T16" fmla="*/ 1465 w 1478"/>
                <a:gd name="T17" fmla="*/ 105 h 473"/>
                <a:gd name="T18" fmla="*/ 1475 w 1478"/>
                <a:gd name="T19" fmla="*/ 155 h 473"/>
                <a:gd name="T20" fmla="*/ 1478 w 1478"/>
                <a:gd name="T21" fmla="*/ 473 h 473"/>
                <a:gd name="T22" fmla="*/ 1465 w 1478"/>
                <a:gd name="T23" fmla="*/ 473 h 473"/>
                <a:gd name="T24" fmla="*/ 1423 w 1478"/>
                <a:gd name="T25" fmla="*/ 473 h 473"/>
                <a:gd name="T26" fmla="*/ 1415 w 1478"/>
                <a:gd name="T27" fmla="*/ 207 h 473"/>
                <a:gd name="T28" fmla="*/ 1423 w 1478"/>
                <a:gd name="T29" fmla="*/ 155 h 473"/>
                <a:gd name="T30" fmla="*/ 1427 w 1478"/>
                <a:gd name="T31" fmla="*/ 105 h 473"/>
                <a:gd name="T32" fmla="*/ 1442 w 1478"/>
                <a:gd name="T33" fmla="*/ 23 h 473"/>
                <a:gd name="T34" fmla="*/ 1461 w 1478"/>
                <a:gd name="T35" fmla="*/ 105 h 473"/>
                <a:gd name="T36" fmla="*/ 1285 w 1478"/>
                <a:gd name="T37" fmla="*/ 190 h 473"/>
                <a:gd name="T38" fmla="*/ 1335 w 1478"/>
                <a:gd name="T39" fmla="*/ 473 h 473"/>
                <a:gd name="T40" fmla="*/ 1285 w 1478"/>
                <a:gd name="T41" fmla="*/ 190 h 473"/>
                <a:gd name="T42" fmla="*/ 1176 w 1478"/>
                <a:gd name="T43" fmla="*/ 243 h 473"/>
                <a:gd name="T44" fmla="*/ 1216 w 1478"/>
                <a:gd name="T45" fmla="*/ 473 h 473"/>
                <a:gd name="T46" fmla="*/ 1176 w 1478"/>
                <a:gd name="T47" fmla="*/ 243 h 473"/>
                <a:gd name="T48" fmla="*/ 1083 w 1478"/>
                <a:gd name="T49" fmla="*/ 167 h 473"/>
                <a:gd name="T50" fmla="*/ 1125 w 1478"/>
                <a:gd name="T51" fmla="*/ 473 h 473"/>
                <a:gd name="T52" fmla="*/ 1083 w 1478"/>
                <a:gd name="T53" fmla="*/ 167 h 473"/>
                <a:gd name="T54" fmla="*/ 849 w 1478"/>
                <a:gd name="T55" fmla="*/ 295 h 473"/>
                <a:gd name="T56" fmla="*/ 884 w 1478"/>
                <a:gd name="T57" fmla="*/ 473 h 473"/>
                <a:gd name="T58" fmla="*/ 849 w 1478"/>
                <a:gd name="T59" fmla="*/ 295 h 473"/>
                <a:gd name="T60" fmla="*/ 631 w 1478"/>
                <a:gd name="T61" fmla="*/ 373 h 473"/>
                <a:gd name="T62" fmla="*/ 643 w 1478"/>
                <a:gd name="T63" fmla="*/ 318 h 473"/>
                <a:gd name="T64" fmla="*/ 667 w 1478"/>
                <a:gd name="T65" fmla="*/ 306 h 473"/>
                <a:gd name="T66" fmla="*/ 702 w 1478"/>
                <a:gd name="T67" fmla="*/ 234 h 473"/>
                <a:gd name="T68" fmla="*/ 723 w 1478"/>
                <a:gd name="T69" fmla="*/ 306 h 473"/>
                <a:gd name="T70" fmla="*/ 702 w 1478"/>
                <a:gd name="T71" fmla="*/ 473 h 473"/>
                <a:gd name="T72" fmla="*/ 687 w 1478"/>
                <a:gd name="T73" fmla="*/ 473 h 473"/>
                <a:gd name="T74" fmla="*/ 643 w 1478"/>
                <a:gd name="T75" fmla="*/ 473 h 473"/>
                <a:gd name="T76" fmla="*/ 631 w 1478"/>
                <a:gd name="T77" fmla="*/ 373 h 473"/>
                <a:gd name="T78" fmla="*/ 581 w 1478"/>
                <a:gd name="T79" fmla="*/ 255 h 473"/>
                <a:gd name="T80" fmla="*/ 623 w 1478"/>
                <a:gd name="T81" fmla="*/ 473 h 473"/>
                <a:gd name="T82" fmla="*/ 581 w 1478"/>
                <a:gd name="T83" fmla="*/ 255 h 473"/>
                <a:gd name="T84" fmla="*/ 532 w 1478"/>
                <a:gd name="T85" fmla="*/ 314 h 473"/>
                <a:gd name="T86" fmla="*/ 557 w 1478"/>
                <a:gd name="T87" fmla="*/ 356 h 473"/>
                <a:gd name="T88" fmla="*/ 532 w 1478"/>
                <a:gd name="T89" fmla="*/ 473 h 473"/>
                <a:gd name="T90" fmla="*/ 455 w 1478"/>
                <a:gd name="T91" fmla="*/ 473 h 473"/>
                <a:gd name="T92" fmla="*/ 455 w 1478"/>
                <a:gd name="T93" fmla="*/ 302 h 473"/>
                <a:gd name="T94" fmla="*/ 488 w 1478"/>
                <a:gd name="T95" fmla="*/ 356 h 473"/>
                <a:gd name="T96" fmla="*/ 532 w 1478"/>
                <a:gd name="T97" fmla="*/ 314 h 473"/>
                <a:gd name="T98" fmla="*/ 360 w 1478"/>
                <a:gd name="T99" fmla="*/ 293 h 473"/>
                <a:gd name="T100" fmla="*/ 426 w 1478"/>
                <a:gd name="T101" fmla="*/ 473 h 473"/>
                <a:gd name="T102" fmla="*/ 360 w 1478"/>
                <a:gd name="T103" fmla="*/ 293 h 473"/>
                <a:gd name="T104" fmla="*/ 287 w 1478"/>
                <a:gd name="T105" fmla="*/ 209 h 473"/>
                <a:gd name="T106" fmla="*/ 350 w 1478"/>
                <a:gd name="T107" fmla="*/ 473 h 473"/>
                <a:gd name="T108" fmla="*/ 287 w 1478"/>
                <a:gd name="T109" fmla="*/ 209 h 473"/>
                <a:gd name="T110" fmla="*/ 195 w 1478"/>
                <a:gd name="T111" fmla="*/ 184 h 473"/>
                <a:gd name="T112" fmla="*/ 241 w 1478"/>
                <a:gd name="T113" fmla="*/ 473 h 473"/>
                <a:gd name="T114" fmla="*/ 195 w 1478"/>
                <a:gd name="T115" fmla="*/ 184 h 473"/>
                <a:gd name="T116" fmla="*/ 31 w 1478"/>
                <a:gd name="T117" fmla="*/ 264 h 473"/>
                <a:gd name="T118" fmla="*/ 92 w 1478"/>
                <a:gd name="T119" fmla="*/ 473 h 473"/>
                <a:gd name="T120" fmla="*/ 31 w 1478"/>
                <a:gd name="T121" fmla="*/ 473 h 473"/>
                <a:gd name="T122" fmla="*/ 0 w 1478"/>
                <a:gd name="T123" fmla="*/ 331 h 473"/>
                <a:gd name="T124" fmla="*/ 31 w 1478"/>
                <a:gd name="T125" fmla="*/ 264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78" h="473">
                  <a:moveTo>
                    <a:pt x="1010" y="471"/>
                  </a:moveTo>
                  <a:lnTo>
                    <a:pt x="1027" y="471"/>
                  </a:lnTo>
                  <a:lnTo>
                    <a:pt x="1027" y="473"/>
                  </a:lnTo>
                  <a:lnTo>
                    <a:pt x="972" y="473"/>
                  </a:lnTo>
                  <a:lnTo>
                    <a:pt x="972" y="473"/>
                  </a:lnTo>
                  <a:lnTo>
                    <a:pt x="970" y="473"/>
                  </a:lnTo>
                  <a:lnTo>
                    <a:pt x="970" y="117"/>
                  </a:lnTo>
                  <a:lnTo>
                    <a:pt x="995" y="117"/>
                  </a:lnTo>
                  <a:lnTo>
                    <a:pt x="996" y="75"/>
                  </a:lnTo>
                  <a:lnTo>
                    <a:pt x="996" y="105"/>
                  </a:lnTo>
                  <a:lnTo>
                    <a:pt x="1002" y="105"/>
                  </a:lnTo>
                  <a:lnTo>
                    <a:pt x="1006" y="117"/>
                  </a:lnTo>
                  <a:lnTo>
                    <a:pt x="1010" y="117"/>
                  </a:lnTo>
                  <a:lnTo>
                    <a:pt x="1010" y="471"/>
                  </a:lnTo>
                  <a:lnTo>
                    <a:pt x="1010" y="471"/>
                  </a:lnTo>
                  <a:close/>
                  <a:moveTo>
                    <a:pt x="1461" y="105"/>
                  </a:moveTo>
                  <a:lnTo>
                    <a:pt x="1463" y="0"/>
                  </a:lnTo>
                  <a:lnTo>
                    <a:pt x="1465" y="105"/>
                  </a:lnTo>
                  <a:lnTo>
                    <a:pt x="1475" y="105"/>
                  </a:lnTo>
                  <a:lnTo>
                    <a:pt x="1475" y="155"/>
                  </a:lnTo>
                  <a:lnTo>
                    <a:pt x="1478" y="155"/>
                  </a:lnTo>
                  <a:lnTo>
                    <a:pt x="1478" y="473"/>
                  </a:lnTo>
                  <a:lnTo>
                    <a:pt x="1475" y="473"/>
                  </a:lnTo>
                  <a:lnTo>
                    <a:pt x="1465" y="473"/>
                  </a:lnTo>
                  <a:lnTo>
                    <a:pt x="1427" y="473"/>
                  </a:lnTo>
                  <a:lnTo>
                    <a:pt x="1423" y="473"/>
                  </a:lnTo>
                  <a:lnTo>
                    <a:pt x="1415" y="473"/>
                  </a:lnTo>
                  <a:lnTo>
                    <a:pt x="1415" y="207"/>
                  </a:lnTo>
                  <a:lnTo>
                    <a:pt x="1423" y="207"/>
                  </a:lnTo>
                  <a:lnTo>
                    <a:pt x="1423" y="155"/>
                  </a:lnTo>
                  <a:lnTo>
                    <a:pt x="1427" y="155"/>
                  </a:lnTo>
                  <a:lnTo>
                    <a:pt x="1427" y="105"/>
                  </a:lnTo>
                  <a:lnTo>
                    <a:pt x="1440" y="105"/>
                  </a:lnTo>
                  <a:lnTo>
                    <a:pt x="1442" y="23"/>
                  </a:lnTo>
                  <a:lnTo>
                    <a:pt x="1444" y="105"/>
                  </a:lnTo>
                  <a:lnTo>
                    <a:pt x="1461" y="105"/>
                  </a:lnTo>
                  <a:lnTo>
                    <a:pt x="1461" y="105"/>
                  </a:lnTo>
                  <a:close/>
                  <a:moveTo>
                    <a:pt x="1285" y="190"/>
                  </a:moveTo>
                  <a:lnTo>
                    <a:pt x="1335" y="190"/>
                  </a:lnTo>
                  <a:lnTo>
                    <a:pt x="1335" y="473"/>
                  </a:lnTo>
                  <a:lnTo>
                    <a:pt x="1285" y="473"/>
                  </a:lnTo>
                  <a:lnTo>
                    <a:pt x="1285" y="190"/>
                  </a:lnTo>
                  <a:lnTo>
                    <a:pt x="1285" y="190"/>
                  </a:lnTo>
                  <a:close/>
                  <a:moveTo>
                    <a:pt x="1176" y="243"/>
                  </a:moveTo>
                  <a:lnTo>
                    <a:pt x="1216" y="243"/>
                  </a:lnTo>
                  <a:lnTo>
                    <a:pt x="1216" y="473"/>
                  </a:lnTo>
                  <a:lnTo>
                    <a:pt x="1176" y="473"/>
                  </a:lnTo>
                  <a:lnTo>
                    <a:pt x="1176" y="243"/>
                  </a:lnTo>
                  <a:lnTo>
                    <a:pt x="1176" y="243"/>
                  </a:lnTo>
                  <a:close/>
                  <a:moveTo>
                    <a:pt x="1083" y="167"/>
                  </a:moveTo>
                  <a:lnTo>
                    <a:pt x="1125" y="167"/>
                  </a:lnTo>
                  <a:lnTo>
                    <a:pt x="1125" y="473"/>
                  </a:lnTo>
                  <a:lnTo>
                    <a:pt x="1083" y="473"/>
                  </a:lnTo>
                  <a:lnTo>
                    <a:pt x="1083" y="167"/>
                  </a:lnTo>
                  <a:lnTo>
                    <a:pt x="1083" y="167"/>
                  </a:lnTo>
                  <a:close/>
                  <a:moveTo>
                    <a:pt x="849" y="295"/>
                  </a:moveTo>
                  <a:lnTo>
                    <a:pt x="884" y="295"/>
                  </a:lnTo>
                  <a:lnTo>
                    <a:pt x="884" y="473"/>
                  </a:lnTo>
                  <a:lnTo>
                    <a:pt x="849" y="473"/>
                  </a:lnTo>
                  <a:lnTo>
                    <a:pt x="849" y="295"/>
                  </a:lnTo>
                  <a:lnTo>
                    <a:pt x="849" y="295"/>
                  </a:lnTo>
                  <a:close/>
                  <a:moveTo>
                    <a:pt x="631" y="373"/>
                  </a:moveTo>
                  <a:lnTo>
                    <a:pt x="643" y="373"/>
                  </a:lnTo>
                  <a:lnTo>
                    <a:pt x="643" y="318"/>
                  </a:lnTo>
                  <a:lnTo>
                    <a:pt x="667" y="318"/>
                  </a:lnTo>
                  <a:lnTo>
                    <a:pt x="667" y="306"/>
                  </a:lnTo>
                  <a:lnTo>
                    <a:pt x="667" y="234"/>
                  </a:lnTo>
                  <a:lnTo>
                    <a:pt x="702" y="234"/>
                  </a:lnTo>
                  <a:lnTo>
                    <a:pt x="702" y="306"/>
                  </a:lnTo>
                  <a:lnTo>
                    <a:pt x="723" y="306"/>
                  </a:lnTo>
                  <a:lnTo>
                    <a:pt x="723" y="473"/>
                  </a:lnTo>
                  <a:lnTo>
                    <a:pt x="702" y="473"/>
                  </a:lnTo>
                  <a:lnTo>
                    <a:pt x="698" y="473"/>
                  </a:lnTo>
                  <a:lnTo>
                    <a:pt x="687" y="473"/>
                  </a:lnTo>
                  <a:lnTo>
                    <a:pt x="667" y="473"/>
                  </a:lnTo>
                  <a:lnTo>
                    <a:pt x="643" y="473"/>
                  </a:lnTo>
                  <a:lnTo>
                    <a:pt x="631" y="473"/>
                  </a:lnTo>
                  <a:lnTo>
                    <a:pt x="631" y="373"/>
                  </a:lnTo>
                  <a:lnTo>
                    <a:pt x="631" y="373"/>
                  </a:lnTo>
                  <a:close/>
                  <a:moveTo>
                    <a:pt x="581" y="255"/>
                  </a:moveTo>
                  <a:lnTo>
                    <a:pt x="623" y="255"/>
                  </a:lnTo>
                  <a:lnTo>
                    <a:pt x="623" y="473"/>
                  </a:lnTo>
                  <a:lnTo>
                    <a:pt x="581" y="473"/>
                  </a:lnTo>
                  <a:lnTo>
                    <a:pt x="581" y="255"/>
                  </a:lnTo>
                  <a:lnTo>
                    <a:pt x="581" y="255"/>
                  </a:lnTo>
                  <a:close/>
                  <a:moveTo>
                    <a:pt x="532" y="314"/>
                  </a:moveTo>
                  <a:lnTo>
                    <a:pt x="557" y="314"/>
                  </a:lnTo>
                  <a:lnTo>
                    <a:pt x="557" y="356"/>
                  </a:lnTo>
                  <a:lnTo>
                    <a:pt x="557" y="473"/>
                  </a:lnTo>
                  <a:lnTo>
                    <a:pt x="532" y="473"/>
                  </a:lnTo>
                  <a:lnTo>
                    <a:pt x="488" y="473"/>
                  </a:lnTo>
                  <a:lnTo>
                    <a:pt x="455" y="473"/>
                  </a:lnTo>
                  <a:lnTo>
                    <a:pt x="455" y="356"/>
                  </a:lnTo>
                  <a:lnTo>
                    <a:pt x="455" y="302"/>
                  </a:lnTo>
                  <a:lnTo>
                    <a:pt x="488" y="302"/>
                  </a:lnTo>
                  <a:lnTo>
                    <a:pt x="488" y="356"/>
                  </a:lnTo>
                  <a:lnTo>
                    <a:pt x="532" y="356"/>
                  </a:lnTo>
                  <a:lnTo>
                    <a:pt x="532" y="314"/>
                  </a:lnTo>
                  <a:lnTo>
                    <a:pt x="532" y="314"/>
                  </a:lnTo>
                  <a:close/>
                  <a:moveTo>
                    <a:pt x="360" y="293"/>
                  </a:moveTo>
                  <a:lnTo>
                    <a:pt x="426" y="293"/>
                  </a:lnTo>
                  <a:lnTo>
                    <a:pt x="426" y="473"/>
                  </a:lnTo>
                  <a:lnTo>
                    <a:pt x="360" y="473"/>
                  </a:lnTo>
                  <a:lnTo>
                    <a:pt x="360" y="293"/>
                  </a:lnTo>
                  <a:lnTo>
                    <a:pt x="360" y="293"/>
                  </a:lnTo>
                  <a:close/>
                  <a:moveTo>
                    <a:pt x="287" y="209"/>
                  </a:moveTo>
                  <a:lnTo>
                    <a:pt x="350" y="209"/>
                  </a:lnTo>
                  <a:lnTo>
                    <a:pt x="350" y="473"/>
                  </a:lnTo>
                  <a:lnTo>
                    <a:pt x="287" y="473"/>
                  </a:lnTo>
                  <a:lnTo>
                    <a:pt x="287" y="209"/>
                  </a:lnTo>
                  <a:lnTo>
                    <a:pt x="287" y="209"/>
                  </a:lnTo>
                  <a:close/>
                  <a:moveTo>
                    <a:pt x="195" y="184"/>
                  </a:moveTo>
                  <a:lnTo>
                    <a:pt x="241" y="184"/>
                  </a:lnTo>
                  <a:lnTo>
                    <a:pt x="241" y="473"/>
                  </a:lnTo>
                  <a:lnTo>
                    <a:pt x="195" y="473"/>
                  </a:lnTo>
                  <a:lnTo>
                    <a:pt x="195" y="184"/>
                  </a:lnTo>
                  <a:lnTo>
                    <a:pt x="195" y="184"/>
                  </a:lnTo>
                  <a:close/>
                  <a:moveTo>
                    <a:pt x="31" y="264"/>
                  </a:moveTo>
                  <a:lnTo>
                    <a:pt x="92" y="264"/>
                  </a:lnTo>
                  <a:lnTo>
                    <a:pt x="92" y="473"/>
                  </a:lnTo>
                  <a:lnTo>
                    <a:pt x="61" y="473"/>
                  </a:lnTo>
                  <a:lnTo>
                    <a:pt x="31" y="473"/>
                  </a:lnTo>
                  <a:lnTo>
                    <a:pt x="0" y="473"/>
                  </a:lnTo>
                  <a:lnTo>
                    <a:pt x="0" y="331"/>
                  </a:lnTo>
                  <a:lnTo>
                    <a:pt x="31" y="331"/>
                  </a:lnTo>
                  <a:lnTo>
                    <a:pt x="31" y="264"/>
                  </a:lnTo>
                  <a:lnTo>
                    <a:pt x="31" y="264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" name="任意多边形: 形状 9">
              <a:extLst>
                <a:ext uri="{FF2B5EF4-FFF2-40B4-BE49-F238E27FC236}">
                  <a16:creationId xmlns:a16="http://schemas.microsoft.com/office/drawing/2014/main" id="{FEF2AE68-141B-473D-A85B-EA4B622C0247}"/>
                </a:ext>
              </a:extLst>
            </p:cNvPr>
            <p:cNvSpPr/>
            <p:nvPr/>
          </p:nvSpPr>
          <p:spPr bwMode="auto">
            <a:xfrm>
              <a:off x="157143" y="5590703"/>
              <a:ext cx="7982857" cy="998945"/>
            </a:xfrm>
            <a:custGeom>
              <a:avLst/>
              <a:gdLst>
                <a:gd name="T0" fmla="*/ 2006 w 2031"/>
                <a:gd name="T1" fmla="*/ 347 h 347"/>
                <a:gd name="T2" fmla="*/ 2031 w 2031"/>
                <a:gd name="T3" fmla="*/ 347 h 347"/>
                <a:gd name="T4" fmla="*/ 2018 w 2031"/>
                <a:gd name="T5" fmla="*/ 306 h 347"/>
                <a:gd name="T6" fmla="*/ 2006 w 2031"/>
                <a:gd name="T7" fmla="*/ 324 h 347"/>
                <a:gd name="T8" fmla="*/ 1972 w 2031"/>
                <a:gd name="T9" fmla="*/ 293 h 347"/>
                <a:gd name="T10" fmla="*/ 1972 w 2031"/>
                <a:gd name="T11" fmla="*/ 347 h 347"/>
                <a:gd name="T12" fmla="*/ 13 w 2031"/>
                <a:gd name="T13" fmla="*/ 176 h 347"/>
                <a:gd name="T14" fmla="*/ 13 w 2031"/>
                <a:gd name="T15" fmla="*/ 347 h 347"/>
                <a:gd name="T16" fmla="*/ 73 w 2031"/>
                <a:gd name="T17" fmla="*/ 176 h 347"/>
                <a:gd name="T18" fmla="*/ 65 w 2031"/>
                <a:gd name="T19" fmla="*/ 159 h 347"/>
                <a:gd name="T20" fmla="*/ 8 w 2031"/>
                <a:gd name="T21" fmla="*/ 159 h 347"/>
                <a:gd name="T22" fmla="*/ 235 w 2031"/>
                <a:gd name="T23" fmla="*/ 347 h 347"/>
                <a:gd name="T24" fmla="*/ 174 w 2031"/>
                <a:gd name="T25" fmla="*/ 347 h 347"/>
                <a:gd name="T26" fmla="*/ 413 w 2031"/>
                <a:gd name="T27" fmla="*/ 129 h 347"/>
                <a:gd name="T28" fmla="*/ 388 w 2031"/>
                <a:gd name="T29" fmla="*/ 134 h 347"/>
                <a:gd name="T30" fmla="*/ 362 w 2031"/>
                <a:gd name="T31" fmla="*/ 347 h 347"/>
                <a:gd name="T32" fmla="*/ 442 w 2031"/>
                <a:gd name="T33" fmla="*/ 347 h 347"/>
                <a:gd name="T34" fmla="*/ 438 w 2031"/>
                <a:gd name="T35" fmla="*/ 150 h 347"/>
                <a:gd name="T36" fmla="*/ 413 w 2031"/>
                <a:gd name="T37" fmla="*/ 134 h 347"/>
                <a:gd name="T38" fmla="*/ 547 w 2031"/>
                <a:gd name="T39" fmla="*/ 138 h 347"/>
                <a:gd name="T40" fmla="*/ 484 w 2031"/>
                <a:gd name="T41" fmla="*/ 347 h 347"/>
                <a:gd name="T42" fmla="*/ 601 w 2031"/>
                <a:gd name="T43" fmla="*/ 220 h 347"/>
                <a:gd name="T44" fmla="*/ 559 w 2031"/>
                <a:gd name="T45" fmla="*/ 205 h 347"/>
                <a:gd name="T46" fmla="*/ 583 w 2031"/>
                <a:gd name="T47" fmla="*/ 347 h 347"/>
                <a:gd name="T48" fmla="*/ 666 w 2031"/>
                <a:gd name="T49" fmla="*/ 347 h 347"/>
                <a:gd name="T50" fmla="*/ 641 w 2031"/>
                <a:gd name="T51" fmla="*/ 347 h 347"/>
                <a:gd name="T52" fmla="*/ 719 w 2031"/>
                <a:gd name="T53" fmla="*/ 347 h 347"/>
                <a:gd name="T54" fmla="*/ 694 w 2031"/>
                <a:gd name="T55" fmla="*/ 347 h 347"/>
                <a:gd name="T56" fmla="*/ 763 w 2031"/>
                <a:gd name="T57" fmla="*/ 347 h 347"/>
                <a:gd name="T58" fmla="*/ 725 w 2031"/>
                <a:gd name="T59" fmla="*/ 347 h 347"/>
                <a:gd name="T60" fmla="*/ 876 w 2031"/>
                <a:gd name="T61" fmla="*/ 347 h 347"/>
                <a:gd name="T62" fmla="*/ 838 w 2031"/>
                <a:gd name="T63" fmla="*/ 347 h 347"/>
                <a:gd name="T64" fmla="*/ 972 w 2031"/>
                <a:gd name="T65" fmla="*/ 347 h 347"/>
                <a:gd name="T66" fmla="*/ 939 w 2031"/>
                <a:gd name="T67" fmla="*/ 347 h 347"/>
                <a:gd name="T68" fmla="*/ 1086 w 2031"/>
                <a:gd name="T69" fmla="*/ 347 h 347"/>
                <a:gd name="T70" fmla="*/ 1012 w 2031"/>
                <a:gd name="T71" fmla="*/ 347 h 347"/>
                <a:gd name="T72" fmla="*/ 1217 w 2031"/>
                <a:gd name="T73" fmla="*/ 347 h 347"/>
                <a:gd name="T74" fmla="*/ 1199 w 2031"/>
                <a:gd name="T75" fmla="*/ 6 h 347"/>
                <a:gd name="T76" fmla="*/ 1142 w 2031"/>
                <a:gd name="T77" fmla="*/ 347 h 347"/>
                <a:gd name="T78" fmla="*/ 1477 w 2031"/>
                <a:gd name="T79" fmla="*/ 289 h 347"/>
                <a:gd name="T80" fmla="*/ 1431 w 2031"/>
                <a:gd name="T81" fmla="*/ 289 h 347"/>
                <a:gd name="T82" fmla="*/ 1480 w 2031"/>
                <a:gd name="T83" fmla="*/ 347 h 347"/>
                <a:gd name="T84" fmla="*/ 1477 w 2031"/>
                <a:gd name="T85" fmla="*/ 289 h 347"/>
                <a:gd name="T86" fmla="*/ 1528 w 2031"/>
                <a:gd name="T87" fmla="*/ 253 h 347"/>
                <a:gd name="T88" fmla="*/ 1502 w 2031"/>
                <a:gd name="T89" fmla="*/ 347 h 347"/>
                <a:gd name="T90" fmla="*/ 1565 w 2031"/>
                <a:gd name="T91" fmla="*/ 285 h 347"/>
                <a:gd name="T92" fmla="*/ 1632 w 2031"/>
                <a:gd name="T93" fmla="*/ 347 h 347"/>
                <a:gd name="T94" fmla="*/ 1628 w 2031"/>
                <a:gd name="T95" fmla="*/ 155 h 347"/>
                <a:gd name="T96" fmla="*/ 1618 w 2031"/>
                <a:gd name="T97" fmla="*/ 155 h 347"/>
                <a:gd name="T98" fmla="*/ 1607 w 2031"/>
                <a:gd name="T99" fmla="*/ 163 h 347"/>
                <a:gd name="T100" fmla="*/ 1601 w 2031"/>
                <a:gd name="T101" fmla="*/ 153 h 347"/>
                <a:gd name="T102" fmla="*/ 1595 w 2031"/>
                <a:gd name="T103" fmla="*/ 163 h 347"/>
                <a:gd name="T104" fmla="*/ 1584 w 2031"/>
                <a:gd name="T105" fmla="*/ 155 h 347"/>
                <a:gd name="T106" fmla="*/ 1574 w 2031"/>
                <a:gd name="T107" fmla="*/ 155 h 347"/>
                <a:gd name="T108" fmla="*/ 1568 w 2031"/>
                <a:gd name="T109" fmla="*/ 347 h 347"/>
                <a:gd name="T110" fmla="*/ 1750 w 2031"/>
                <a:gd name="T111" fmla="*/ 129 h 347"/>
                <a:gd name="T112" fmla="*/ 1683 w 2031"/>
                <a:gd name="T113" fmla="*/ 180 h 347"/>
                <a:gd name="T114" fmla="*/ 1756 w 2031"/>
                <a:gd name="T115" fmla="*/ 180 h 347"/>
                <a:gd name="T116" fmla="*/ 1894 w 2031"/>
                <a:gd name="T117" fmla="*/ 308 h 347"/>
                <a:gd name="T118" fmla="*/ 1873 w 2031"/>
                <a:gd name="T119" fmla="*/ 308 h 347"/>
                <a:gd name="T120" fmla="*/ 1848 w 2031"/>
                <a:gd name="T121" fmla="*/ 285 h 347"/>
                <a:gd name="T122" fmla="*/ 1840 w 2031"/>
                <a:gd name="T123" fmla="*/ 335 h 347"/>
                <a:gd name="T124" fmla="*/ 1894 w 2031"/>
                <a:gd name="T125" fmla="*/ 308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031" h="347">
                  <a:moveTo>
                    <a:pt x="1972" y="347"/>
                  </a:moveTo>
                  <a:lnTo>
                    <a:pt x="2001" y="347"/>
                  </a:lnTo>
                  <a:lnTo>
                    <a:pt x="2006" y="347"/>
                  </a:lnTo>
                  <a:lnTo>
                    <a:pt x="2018" y="347"/>
                  </a:lnTo>
                  <a:lnTo>
                    <a:pt x="2022" y="347"/>
                  </a:lnTo>
                  <a:lnTo>
                    <a:pt x="2031" y="347"/>
                  </a:lnTo>
                  <a:lnTo>
                    <a:pt x="2031" y="314"/>
                  </a:lnTo>
                  <a:lnTo>
                    <a:pt x="2018" y="314"/>
                  </a:lnTo>
                  <a:lnTo>
                    <a:pt x="2018" y="306"/>
                  </a:lnTo>
                  <a:lnTo>
                    <a:pt x="2006" y="306"/>
                  </a:lnTo>
                  <a:lnTo>
                    <a:pt x="2006" y="314"/>
                  </a:lnTo>
                  <a:lnTo>
                    <a:pt x="2006" y="324"/>
                  </a:lnTo>
                  <a:lnTo>
                    <a:pt x="2001" y="324"/>
                  </a:lnTo>
                  <a:lnTo>
                    <a:pt x="2001" y="293"/>
                  </a:lnTo>
                  <a:lnTo>
                    <a:pt x="1972" y="293"/>
                  </a:lnTo>
                  <a:lnTo>
                    <a:pt x="1972" y="324"/>
                  </a:lnTo>
                  <a:lnTo>
                    <a:pt x="1972" y="347"/>
                  </a:lnTo>
                  <a:lnTo>
                    <a:pt x="1972" y="347"/>
                  </a:lnTo>
                  <a:close/>
                  <a:moveTo>
                    <a:pt x="8" y="159"/>
                  </a:moveTo>
                  <a:lnTo>
                    <a:pt x="13" y="159"/>
                  </a:lnTo>
                  <a:lnTo>
                    <a:pt x="13" y="176"/>
                  </a:lnTo>
                  <a:lnTo>
                    <a:pt x="0" y="176"/>
                  </a:lnTo>
                  <a:lnTo>
                    <a:pt x="0" y="347"/>
                  </a:lnTo>
                  <a:lnTo>
                    <a:pt x="13" y="347"/>
                  </a:lnTo>
                  <a:lnTo>
                    <a:pt x="59" y="347"/>
                  </a:lnTo>
                  <a:lnTo>
                    <a:pt x="73" y="347"/>
                  </a:lnTo>
                  <a:lnTo>
                    <a:pt x="73" y="176"/>
                  </a:lnTo>
                  <a:lnTo>
                    <a:pt x="59" y="176"/>
                  </a:lnTo>
                  <a:lnTo>
                    <a:pt x="59" y="159"/>
                  </a:lnTo>
                  <a:lnTo>
                    <a:pt x="65" y="159"/>
                  </a:lnTo>
                  <a:lnTo>
                    <a:pt x="65" y="153"/>
                  </a:lnTo>
                  <a:lnTo>
                    <a:pt x="8" y="153"/>
                  </a:lnTo>
                  <a:lnTo>
                    <a:pt x="8" y="159"/>
                  </a:lnTo>
                  <a:lnTo>
                    <a:pt x="8" y="159"/>
                  </a:lnTo>
                  <a:close/>
                  <a:moveTo>
                    <a:pt x="174" y="347"/>
                  </a:moveTo>
                  <a:lnTo>
                    <a:pt x="235" y="347"/>
                  </a:lnTo>
                  <a:lnTo>
                    <a:pt x="235" y="79"/>
                  </a:lnTo>
                  <a:lnTo>
                    <a:pt x="174" y="79"/>
                  </a:lnTo>
                  <a:lnTo>
                    <a:pt x="174" y="347"/>
                  </a:lnTo>
                  <a:lnTo>
                    <a:pt x="174" y="347"/>
                  </a:lnTo>
                  <a:close/>
                  <a:moveTo>
                    <a:pt x="413" y="134"/>
                  </a:moveTo>
                  <a:lnTo>
                    <a:pt x="413" y="129"/>
                  </a:lnTo>
                  <a:lnTo>
                    <a:pt x="406" y="129"/>
                  </a:lnTo>
                  <a:lnTo>
                    <a:pt x="406" y="134"/>
                  </a:lnTo>
                  <a:lnTo>
                    <a:pt x="388" y="134"/>
                  </a:lnTo>
                  <a:lnTo>
                    <a:pt x="388" y="150"/>
                  </a:lnTo>
                  <a:lnTo>
                    <a:pt x="362" y="150"/>
                  </a:lnTo>
                  <a:lnTo>
                    <a:pt x="362" y="347"/>
                  </a:lnTo>
                  <a:lnTo>
                    <a:pt x="367" y="347"/>
                  </a:lnTo>
                  <a:lnTo>
                    <a:pt x="438" y="347"/>
                  </a:lnTo>
                  <a:lnTo>
                    <a:pt x="442" y="347"/>
                  </a:lnTo>
                  <a:lnTo>
                    <a:pt x="442" y="167"/>
                  </a:lnTo>
                  <a:lnTo>
                    <a:pt x="438" y="167"/>
                  </a:lnTo>
                  <a:lnTo>
                    <a:pt x="438" y="150"/>
                  </a:lnTo>
                  <a:lnTo>
                    <a:pt x="413" y="150"/>
                  </a:lnTo>
                  <a:lnTo>
                    <a:pt x="413" y="134"/>
                  </a:lnTo>
                  <a:lnTo>
                    <a:pt x="413" y="134"/>
                  </a:lnTo>
                  <a:close/>
                  <a:moveTo>
                    <a:pt x="484" y="347"/>
                  </a:moveTo>
                  <a:lnTo>
                    <a:pt x="547" y="347"/>
                  </a:lnTo>
                  <a:lnTo>
                    <a:pt x="547" y="138"/>
                  </a:lnTo>
                  <a:lnTo>
                    <a:pt x="484" y="138"/>
                  </a:lnTo>
                  <a:lnTo>
                    <a:pt x="484" y="347"/>
                  </a:lnTo>
                  <a:lnTo>
                    <a:pt x="484" y="347"/>
                  </a:lnTo>
                  <a:close/>
                  <a:moveTo>
                    <a:pt x="583" y="347"/>
                  </a:moveTo>
                  <a:lnTo>
                    <a:pt x="601" y="347"/>
                  </a:lnTo>
                  <a:lnTo>
                    <a:pt x="601" y="220"/>
                  </a:lnTo>
                  <a:lnTo>
                    <a:pt x="583" y="220"/>
                  </a:lnTo>
                  <a:lnTo>
                    <a:pt x="583" y="205"/>
                  </a:lnTo>
                  <a:lnTo>
                    <a:pt x="559" y="205"/>
                  </a:lnTo>
                  <a:lnTo>
                    <a:pt x="559" y="220"/>
                  </a:lnTo>
                  <a:lnTo>
                    <a:pt x="559" y="347"/>
                  </a:lnTo>
                  <a:lnTo>
                    <a:pt x="583" y="347"/>
                  </a:lnTo>
                  <a:lnTo>
                    <a:pt x="583" y="347"/>
                  </a:lnTo>
                  <a:close/>
                  <a:moveTo>
                    <a:pt x="641" y="347"/>
                  </a:moveTo>
                  <a:lnTo>
                    <a:pt x="666" y="347"/>
                  </a:lnTo>
                  <a:lnTo>
                    <a:pt x="666" y="236"/>
                  </a:lnTo>
                  <a:lnTo>
                    <a:pt x="641" y="236"/>
                  </a:lnTo>
                  <a:lnTo>
                    <a:pt x="641" y="347"/>
                  </a:lnTo>
                  <a:lnTo>
                    <a:pt x="641" y="347"/>
                  </a:lnTo>
                  <a:close/>
                  <a:moveTo>
                    <a:pt x="694" y="347"/>
                  </a:moveTo>
                  <a:lnTo>
                    <a:pt x="719" y="347"/>
                  </a:lnTo>
                  <a:lnTo>
                    <a:pt x="719" y="280"/>
                  </a:lnTo>
                  <a:lnTo>
                    <a:pt x="694" y="280"/>
                  </a:lnTo>
                  <a:lnTo>
                    <a:pt x="694" y="347"/>
                  </a:lnTo>
                  <a:lnTo>
                    <a:pt x="694" y="347"/>
                  </a:lnTo>
                  <a:close/>
                  <a:moveTo>
                    <a:pt x="725" y="347"/>
                  </a:moveTo>
                  <a:lnTo>
                    <a:pt x="763" y="347"/>
                  </a:lnTo>
                  <a:lnTo>
                    <a:pt x="763" y="92"/>
                  </a:lnTo>
                  <a:lnTo>
                    <a:pt x="725" y="92"/>
                  </a:lnTo>
                  <a:lnTo>
                    <a:pt x="725" y="347"/>
                  </a:lnTo>
                  <a:lnTo>
                    <a:pt x="725" y="347"/>
                  </a:lnTo>
                  <a:close/>
                  <a:moveTo>
                    <a:pt x="838" y="347"/>
                  </a:moveTo>
                  <a:lnTo>
                    <a:pt x="876" y="347"/>
                  </a:lnTo>
                  <a:lnTo>
                    <a:pt x="876" y="257"/>
                  </a:lnTo>
                  <a:lnTo>
                    <a:pt x="838" y="257"/>
                  </a:lnTo>
                  <a:lnTo>
                    <a:pt x="838" y="347"/>
                  </a:lnTo>
                  <a:lnTo>
                    <a:pt x="838" y="347"/>
                  </a:lnTo>
                  <a:close/>
                  <a:moveTo>
                    <a:pt x="939" y="347"/>
                  </a:moveTo>
                  <a:lnTo>
                    <a:pt x="972" y="347"/>
                  </a:lnTo>
                  <a:lnTo>
                    <a:pt x="972" y="236"/>
                  </a:lnTo>
                  <a:lnTo>
                    <a:pt x="939" y="236"/>
                  </a:lnTo>
                  <a:lnTo>
                    <a:pt x="939" y="347"/>
                  </a:lnTo>
                  <a:lnTo>
                    <a:pt x="939" y="347"/>
                  </a:lnTo>
                  <a:close/>
                  <a:moveTo>
                    <a:pt x="1012" y="347"/>
                  </a:moveTo>
                  <a:lnTo>
                    <a:pt x="1086" y="347"/>
                  </a:lnTo>
                  <a:lnTo>
                    <a:pt x="1086" y="0"/>
                  </a:lnTo>
                  <a:lnTo>
                    <a:pt x="1012" y="0"/>
                  </a:lnTo>
                  <a:lnTo>
                    <a:pt x="1012" y="347"/>
                  </a:lnTo>
                  <a:lnTo>
                    <a:pt x="1012" y="347"/>
                  </a:lnTo>
                  <a:close/>
                  <a:moveTo>
                    <a:pt x="1199" y="347"/>
                  </a:moveTo>
                  <a:lnTo>
                    <a:pt x="1217" y="347"/>
                  </a:lnTo>
                  <a:lnTo>
                    <a:pt x="1217" y="276"/>
                  </a:lnTo>
                  <a:lnTo>
                    <a:pt x="1199" y="276"/>
                  </a:lnTo>
                  <a:lnTo>
                    <a:pt x="1199" y="6"/>
                  </a:lnTo>
                  <a:lnTo>
                    <a:pt x="1125" y="6"/>
                  </a:lnTo>
                  <a:lnTo>
                    <a:pt x="1125" y="347"/>
                  </a:lnTo>
                  <a:lnTo>
                    <a:pt x="1142" y="347"/>
                  </a:lnTo>
                  <a:lnTo>
                    <a:pt x="1199" y="347"/>
                  </a:lnTo>
                  <a:lnTo>
                    <a:pt x="1199" y="347"/>
                  </a:lnTo>
                  <a:close/>
                  <a:moveTo>
                    <a:pt x="1477" y="289"/>
                  </a:moveTo>
                  <a:lnTo>
                    <a:pt x="1477" y="146"/>
                  </a:lnTo>
                  <a:lnTo>
                    <a:pt x="1431" y="146"/>
                  </a:lnTo>
                  <a:lnTo>
                    <a:pt x="1431" y="289"/>
                  </a:lnTo>
                  <a:lnTo>
                    <a:pt x="1417" y="289"/>
                  </a:lnTo>
                  <a:lnTo>
                    <a:pt x="1417" y="347"/>
                  </a:lnTo>
                  <a:lnTo>
                    <a:pt x="1480" y="347"/>
                  </a:lnTo>
                  <a:lnTo>
                    <a:pt x="1480" y="289"/>
                  </a:lnTo>
                  <a:lnTo>
                    <a:pt x="1477" y="289"/>
                  </a:lnTo>
                  <a:lnTo>
                    <a:pt x="1477" y="289"/>
                  </a:lnTo>
                  <a:close/>
                  <a:moveTo>
                    <a:pt x="1565" y="285"/>
                  </a:moveTo>
                  <a:lnTo>
                    <a:pt x="1565" y="253"/>
                  </a:lnTo>
                  <a:lnTo>
                    <a:pt x="1528" y="253"/>
                  </a:lnTo>
                  <a:lnTo>
                    <a:pt x="1528" y="285"/>
                  </a:lnTo>
                  <a:lnTo>
                    <a:pt x="1502" y="285"/>
                  </a:lnTo>
                  <a:lnTo>
                    <a:pt x="1502" y="347"/>
                  </a:lnTo>
                  <a:lnTo>
                    <a:pt x="1565" y="347"/>
                  </a:lnTo>
                  <a:lnTo>
                    <a:pt x="1565" y="314"/>
                  </a:lnTo>
                  <a:lnTo>
                    <a:pt x="1565" y="285"/>
                  </a:lnTo>
                  <a:lnTo>
                    <a:pt x="1565" y="285"/>
                  </a:lnTo>
                  <a:close/>
                  <a:moveTo>
                    <a:pt x="1568" y="347"/>
                  </a:moveTo>
                  <a:lnTo>
                    <a:pt x="1632" y="347"/>
                  </a:lnTo>
                  <a:lnTo>
                    <a:pt x="1632" y="163"/>
                  </a:lnTo>
                  <a:lnTo>
                    <a:pt x="1628" y="163"/>
                  </a:lnTo>
                  <a:lnTo>
                    <a:pt x="1628" y="155"/>
                  </a:lnTo>
                  <a:lnTo>
                    <a:pt x="1626" y="155"/>
                  </a:lnTo>
                  <a:lnTo>
                    <a:pt x="1622" y="153"/>
                  </a:lnTo>
                  <a:lnTo>
                    <a:pt x="1618" y="155"/>
                  </a:lnTo>
                  <a:lnTo>
                    <a:pt x="1616" y="155"/>
                  </a:lnTo>
                  <a:lnTo>
                    <a:pt x="1616" y="163"/>
                  </a:lnTo>
                  <a:lnTo>
                    <a:pt x="1607" y="163"/>
                  </a:lnTo>
                  <a:lnTo>
                    <a:pt x="1607" y="155"/>
                  </a:lnTo>
                  <a:lnTo>
                    <a:pt x="1605" y="155"/>
                  </a:lnTo>
                  <a:lnTo>
                    <a:pt x="1601" y="153"/>
                  </a:lnTo>
                  <a:lnTo>
                    <a:pt x="1597" y="155"/>
                  </a:lnTo>
                  <a:lnTo>
                    <a:pt x="1595" y="155"/>
                  </a:lnTo>
                  <a:lnTo>
                    <a:pt x="1595" y="163"/>
                  </a:lnTo>
                  <a:lnTo>
                    <a:pt x="1586" y="163"/>
                  </a:lnTo>
                  <a:lnTo>
                    <a:pt x="1586" y="155"/>
                  </a:lnTo>
                  <a:lnTo>
                    <a:pt x="1584" y="155"/>
                  </a:lnTo>
                  <a:lnTo>
                    <a:pt x="1580" y="153"/>
                  </a:lnTo>
                  <a:lnTo>
                    <a:pt x="1576" y="155"/>
                  </a:lnTo>
                  <a:lnTo>
                    <a:pt x="1574" y="155"/>
                  </a:lnTo>
                  <a:lnTo>
                    <a:pt x="1574" y="163"/>
                  </a:lnTo>
                  <a:lnTo>
                    <a:pt x="1568" y="163"/>
                  </a:lnTo>
                  <a:lnTo>
                    <a:pt x="1568" y="347"/>
                  </a:lnTo>
                  <a:lnTo>
                    <a:pt x="1568" y="347"/>
                  </a:lnTo>
                  <a:close/>
                  <a:moveTo>
                    <a:pt x="1750" y="180"/>
                  </a:moveTo>
                  <a:lnTo>
                    <a:pt x="1750" y="129"/>
                  </a:lnTo>
                  <a:lnTo>
                    <a:pt x="1704" y="129"/>
                  </a:lnTo>
                  <a:lnTo>
                    <a:pt x="1704" y="180"/>
                  </a:lnTo>
                  <a:lnTo>
                    <a:pt x="1683" y="180"/>
                  </a:lnTo>
                  <a:lnTo>
                    <a:pt x="1683" y="347"/>
                  </a:lnTo>
                  <a:lnTo>
                    <a:pt x="1756" y="347"/>
                  </a:lnTo>
                  <a:lnTo>
                    <a:pt x="1756" y="180"/>
                  </a:lnTo>
                  <a:lnTo>
                    <a:pt x="1750" y="180"/>
                  </a:lnTo>
                  <a:lnTo>
                    <a:pt x="1750" y="180"/>
                  </a:lnTo>
                  <a:close/>
                  <a:moveTo>
                    <a:pt x="1894" y="308"/>
                  </a:moveTo>
                  <a:lnTo>
                    <a:pt x="1894" y="278"/>
                  </a:lnTo>
                  <a:lnTo>
                    <a:pt x="1873" y="278"/>
                  </a:lnTo>
                  <a:lnTo>
                    <a:pt x="1873" y="308"/>
                  </a:lnTo>
                  <a:lnTo>
                    <a:pt x="1869" y="308"/>
                  </a:lnTo>
                  <a:lnTo>
                    <a:pt x="1869" y="285"/>
                  </a:lnTo>
                  <a:lnTo>
                    <a:pt x="1848" y="285"/>
                  </a:lnTo>
                  <a:lnTo>
                    <a:pt x="1848" y="308"/>
                  </a:lnTo>
                  <a:lnTo>
                    <a:pt x="1840" y="308"/>
                  </a:lnTo>
                  <a:lnTo>
                    <a:pt x="1840" y="335"/>
                  </a:lnTo>
                  <a:lnTo>
                    <a:pt x="1911" y="335"/>
                  </a:lnTo>
                  <a:lnTo>
                    <a:pt x="1911" y="308"/>
                  </a:lnTo>
                  <a:lnTo>
                    <a:pt x="1894" y="308"/>
                  </a:lnTo>
                  <a:lnTo>
                    <a:pt x="1894" y="308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>
              <a:extLst>
                <a:ext uri="{FF2B5EF4-FFF2-40B4-BE49-F238E27FC236}">
                  <a16:creationId xmlns:a16="http://schemas.microsoft.com/office/drawing/2014/main" id="{845E83D3-8D30-40B3-89C5-70610EA22EA9}"/>
                </a:ext>
              </a:extLst>
            </p:cNvPr>
            <p:cNvSpPr/>
            <p:nvPr/>
          </p:nvSpPr>
          <p:spPr bwMode="auto">
            <a:xfrm>
              <a:off x="573573" y="5018212"/>
              <a:ext cx="408571" cy="1547861"/>
            </a:xfrm>
            <a:custGeom>
              <a:avLst/>
              <a:gdLst>
                <a:gd name="T0" fmla="*/ 42 w 105"/>
                <a:gd name="T1" fmla="*/ 17 h 394"/>
                <a:gd name="T2" fmla="*/ 92 w 105"/>
                <a:gd name="T3" fmla="*/ 0 h 394"/>
                <a:gd name="T4" fmla="*/ 102 w 105"/>
                <a:gd name="T5" fmla="*/ 0 h 394"/>
                <a:gd name="T6" fmla="*/ 102 w 105"/>
                <a:gd name="T7" fmla="*/ 29 h 394"/>
                <a:gd name="T8" fmla="*/ 105 w 105"/>
                <a:gd name="T9" fmla="*/ 29 h 394"/>
                <a:gd name="T10" fmla="*/ 105 w 105"/>
                <a:gd name="T11" fmla="*/ 122 h 394"/>
                <a:gd name="T12" fmla="*/ 105 w 105"/>
                <a:gd name="T13" fmla="*/ 155 h 394"/>
                <a:gd name="T14" fmla="*/ 105 w 105"/>
                <a:gd name="T15" fmla="*/ 205 h 394"/>
                <a:gd name="T16" fmla="*/ 105 w 105"/>
                <a:gd name="T17" fmla="*/ 218 h 394"/>
                <a:gd name="T18" fmla="*/ 105 w 105"/>
                <a:gd name="T19" fmla="*/ 298 h 394"/>
                <a:gd name="T20" fmla="*/ 105 w 105"/>
                <a:gd name="T21" fmla="*/ 331 h 394"/>
                <a:gd name="T22" fmla="*/ 105 w 105"/>
                <a:gd name="T23" fmla="*/ 394 h 394"/>
                <a:gd name="T24" fmla="*/ 0 w 105"/>
                <a:gd name="T25" fmla="*/ 394 h 394"/>
                <a:gd name="T26" fmla="*/ 0 w 105"/>
                <a:gd name="T27" fmla="*/ 218 h 394"/>
                <a:gd name="T28" fmla="*/ 10 w 105"/>
                <a:gd name="T29" fmla="*/ 218 h 394"/>
                <a:gd name="T30" fmla="*/ 10 w 105"/>
                <a:gd name="T31" fmla="*/ 155 h 394"/>
                <a:gd name="T32" fmla="*/ 21 w 105"/>
                <a:gd name="T33" fmla="*/ 155 h 394"/>
                <a:gd name="T34" fmla="*/ 21 w 105"/>
                <a:gd name="T35" fmla="*/ 122 h 394"/>
                <a:gd name="T36" fmla="*/ 39 w 105"/>
                <a:gd name="T37" fmla="*/ 122 h 394"/>
                <a:gd name="T38" fmla="*/ 39 w 105"/>
                <a:gd name="T39" fmla="*/ 29 h 394"/>
                <a:gd name="T40" fmla="*/ 42 w 105"/>
                <a:gd name="T41" fmla="*/ 29 h 394"/>
                <a:gd name="T42" fmla="*/ 42 w 105"/>
                <a:gd name="T43" fmla="*/ 17 h 394"/>
                <a:gd name="T44" fmla="*/ 42 w 105"/>
                <a:gd name="T45" fmla="*/ 17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" h="394">
                  <a:moveTo>
                    <a:pt x="42" y="17"/>
                  </a:moveTo>
                  <a:lnTo>
                    <a:pt x="92" y="0"/>
                  </a:lnTo>
                  <a:lnTo>
                    <a:pt x="102" y="0"/>
                  </a:lnTo>
                  <a:lnTo>
                    <a:pt x="102" y="29"/>
                  </a:lnTo>
                  <a:lnTo>
                    <a:pt x="105" y="29"/>
                  </a:lnTo>
                  <a:lnTo>
                    <a:pt x="105" y="122"/>
                  </a:lnTo>
                  <a:lnTo>
                    <a:pt x="105" y="155"/>
                  </a:lnTo>
                  <a:lnTo>
                    <a:pt x="105" y="205"/>
                  </a:lnTo>
                  <a:lnTo>
                    <a:pt x="105" y="218"/>
                  </a:lnTo>
                  <a:lnTo>
                    <a:pt x="105" y="298"/>
                  </a:lnTo>
                  <a:lnTo>
                    <a:pt x="105" y="331"/>
                  </a:lnTo>
                  <a:lnTo>
                    <a:pt x="105" y="394"/>
                  </a:lnTo>
                  <a:lnTo>
                    <a:pt x="0" y="394"/>
                  </a:lnTo>
                  <a:lnTo>
                    <a:pt x="0" y="218"/>
                  </a:lnTo>
                  <a:lnTo>
                    <a:pt x="10" y="218"/>
                  </a:lnTo>
                  <a:lnTo>
                    <a:pt x="10" y="155"/>
                  </a:lnTo>
                  <a:lnTo>
                    <a:pt x="21" y="155"/>
                  </a:lnTo>
                  <a:lnTo>
                    <a:pt x="21" y="122"/>
                  </a:lnTo>
                  <a:lnTo>
                    <a:pt x="39" y="122"/>
                  </a:lnTo>
                  <a:lnTo>
                    <a:pt x="39" y="29"/>
                  </a:lnTo>
                  <a:lnTo>
                    <a:pt x="42" y="29"/>
                  </a:lnTo>
                  <a:lnTo>
                    <a:pt x="42" y="17"/>
                  </a:lnTo>
                  <a:lnTo>
                    <a:pt x="42" y="17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80CD87F5-3EC0-422A-B9AD-B72D7BE1A591}"/>
                </a:ext>
              </a:extLst>
            </p:cNvPr>
            <p:cNvSpPr/>
            <p:nvPr/>
          </p:nvSpPr>
          <p:spPr bwMode="auto">
            <a:xfrm>
              <a:off x="1210000" y="5497499"/>
              <a:ext cx="1469284" cy="1068573"/>
            </a:xfrm>
            <a:custGeom>
              <a:avLst/>
              <a:gdLst>
                <a:gd name="T0" fmla="*/ 109 w 375"/>
                <a:gd name="T1" fmla="*/ 163 h 272"/>
                <a:gd name="T2" fmla="*/ 138 w 375"/>
                <a:gd name="T3" fmla="*/ 151 h 272"/>
                <a:gd name="T4" fmla="*/ 145 w 375"/>
                <a:gd name="T5" fmla="*/ 140 h 272"/>
                <a:gd name="T6" fmla="*/ 147 w 375"/>
                <a:gd name="T7" fmla="*/ 140 h 272"/>
                <a:gd name="T8" fmla="*/ 155 w 375"/>
                <a:gd name="T9" fmla="*/ 151 h 272"/>
                <a:gd name="T10" fmla="*/ 183 w 375"/>
                <a:gd name="T11" fmla="*/ 163 h 272"/>
                <a:gd name="T12" fmla="*/ 183 w 375"/>
                <a:gd name="T13" fmla="*/ 169 h 272"/>
                <a:gd name="T14" fmla="*/ 178 w 375"/>
                <a:gd name="T15" fmla="*/ 169 h 272"/>
                <a:gd name="T16" fmla="*/ 178 w 375"/>
                <a:gd name="T17" fmla="*/ 190 h 272"/>
                <a:gd name="T18" fmla="*/ 358 w 375"/>
                <a:gd name="T19" fmla="*/ 190 h 272"/>
                <a:gd name="T20" fmla="*/ 358 w 375"/>
                <a:gd name="T21" fmla="*/ 199 h 272"/>
                <a:gd name="T22" fmla="*/ 375 w 375"/>
                <a:gd name="T23" fmla="*/ 199 h 272"/>
                <a:gd name="T24" fmla="*/ 375 w 375"/>
                <a:gd name="T25" fmla="*/ 272 h 272"/>
                <a:gd name="T26" fmla="*/ 0 w 375"/>
                <a:gd name="T27" fmla="*/ 272 h 272"/>
                <a:gd name="T28" fmla="*/ 0 w 375"/>
                <a:gd name="T29" fmla="*/ 199 h 272"/>
                <a:gd name="T30" fmla="*/ 17 w 375"/>
                <a:gd name="T31" fmla="*/ 199 h 272"/>
                <a:gd name="T32" fmla="*/ 17 w 375"/>
                <a:gd name="T33" fmla="*/ 190 h 272"/>
                <a:gd name="T34" fmla="*/ 27 w 375"/>
                <a:gd name="T35" fmla="*/ 190 h 272"/>
                <a:gd name="T36" fmla="*/ 27 w 375"/>
                <a:gd name="T37" fmla="*/ 71 h 272"/>
                <a:gd name="T38" fmla="*/ 30 w 375"/>
                <a:gd name="T39" fmla="*/ 71 h 272"/>
                <a:gd name="T40" fmla="*/ 30 w 375"/>
                <a:gd name="T41" fmla="*/ 50 h 272"/>
                <a:gd name="T42" fmla="*/ 34 w 375"/>
                <a:gd name="T43" fmla="*/ 50 h 272"/>
                <a:gd name="T44" fmla="*/ 34 w 375"/>
                <a:gd name="T45" fmla="*/ 27 h 272"/>
                <a:gd name="T46" fmla="*/ 38 w 375"/>
                <a:gd name="T47" fmla="*/ 27 h 272"/>
                <a:gd name="T48" fmla="*/ 38 w 375"/>
                <a:gd name="T49" fmla="*/ 18 h 272"/>
                <a:gd name="T50" fmla="*/ 42 w 375"/>
                <a:gd name="T51" fmla="*/ 18 h 272"/>
                <a:gd name="T52" fmla="*/ 51 w 375"/>
                <a:gd name="T53" fmla="*/ 0 h 272"/>
                <a:gd name="T54" fmla="*/ 55 w 375"/>
                <a:gd name="T55" fmla="*/ 0 h 272"/>
                <a:gd name="T56" fmla="*/ 65 w 375"/>
                <a:gd name="T57" fmla="*/ 18 h 272"/>
                <a:gd name="T58" fmla="*/ 69 w 375"/>
                <a:gd name="T59" fmla="*/ 18 h 272"/>
                <a:gd name="T60" fmla="*/ 69 w 375"/>
                <a:gd name="T61" fmla="*/ 27 h 272"/>
                <a:gd name="T62" fmla="*/ 73 w 375"/>
                <a:gd name="T63" fmla="*/ 27 h 272"/>
                <a:gd name="T64" fmla="*/ 73 w 375"/>
                <a:gd name="T65" fmla="*/ 50 h 272"/>
                <a:gd name="T66" fmla="*/ 76 w 375"/>
                <a:gd name="T67" fmla="*/ 50 h 272"/>
                <a:gd name="T68" fmla="*/ 76 w 375"/>
                <a:gd name="T69" fmla="*/ 71 h 272"/>
                <a:gd name="T70" fmla="*/ 80 w 375"/>
                <a:gd name="T71" fmla="*/ 71 h 272"/>
                <a:gd name="T72" fmla="*/ 80 w 375"/>
                <a:gd name="T73" fmla="*/ 190 h 272"/>
                <a:gd name="T74" fmla="*/ 115 w 375"/>
                <a:gd name="T75" fmla="*/ 190 h 272"/>
                <a:gd name="T76" fmla="*/ 115 w 375"/>
                <a:gd name="T77" fmla="*/ 169 h 272"/>
                <a:gd name="T78" fmla="*/ 109 w 375"/>
                <a:gd name="T79" fmla="*/ 169 h 272"/>
                <a:gd name="T80" fmla="*/ 109 w 375"/>
                <a:gd name="T81" fmla="*/ 163 h 272"/>
                <a:gd name="T82" fmla="*/ 109 w 375"/>
                <a:gd name="T83" fmla="*/ 163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75" h="272">
                  <a:moveTo>
                    <a:pt x="109" y="163"/>
                  </a:moveTo>
                  <a:lnTo>
                    <a:pt x="138" y="151"/>
                  </a:lnTo>
                  <a:lnTo>
                    <a:pt x="145" y="140"/>
                  </a:lnTo>
                  <a:lnTo>
                    <a:pt x="147" y="140"/>
                  </a:lnTo>
                  <a:lnTo>
                    <a:pt x="155" y="151"/>
                  </a:lnTo>
                  <a:lnTo>
                    <a:pt x="183" y="163"/>
                  </a:lnTo>
                  <a:lnTo>
                    <a:pt x="183" y="169"/>
                  </a:lnTo>
                  <a:lnTo>
                    <a:pt x="178" y="169"/>
                  </a:lnTo>
                  <a:lnTo>
                    <a:pt x="178" y="190"/>
                  </a:lnTo>
                  <a:lnTo>
                    <a:pt x="358" y="190"/>
                  </a:lnTo>
                  <a:lnTo>
                    <a:pt x="358" y="199"/>
                  </a:lnTo>
                  <a:lnTo>
                    <a:pt x="375" y="199"/>
                  </a:lnTo>
                  <a:lnTo>
                    <a:pt x="375" y="272"/>
                  </a:lnTo>
                  <a:lnTo>
                    <a:pt x="0" y="272"/>
                  </a:lnTo>
                  <a:lnTo>
                    <a:pt x="0" y="199"/>
                  </a:lnTo>
                  <a:lnTo>
                    <a:pt x="17" y="199"/>
                  </a:lnTo>
                  <a:lnTo>
                    <a:pt x="17" y="190"/>
                  </a:lnTo>
                  <a:lnTo>
                    <a:pt x="27" y="190"/>
                  </a:lnTo>
                  <a:lnTo>
                    <a:pt x="27" y="71"/>
                  </a:lnTo>
                  <a:lnTo>
                    <a:pt x="30" y="71"/>
                  </a:lnTo>
                  <a:lnTo>
                    <a:pt x="30" y="50"/>
                  </a:lnTo>
                  <a:lnTo>
                    <a:pt x="34" y="50"/>
                  </a:lnTo>
                  <a:lnTo>
                    <a:pt x="34" y="27"/>
                  </a:lnTo>
                  <a:lnTo>
                    <a:pt x="38" y="27"/>
                  </a:lnTo>
                  <a:lnTo>
                    <a:pt x="38" y="18"/>
                  </a:lnTo>
                  <a:lnTo>
                    <a:pt x="42" y="18"/>
                  </a:lnTo>
                  <a:lnTo>
                    <a:pt x="51" y="0"/>
                  </a:lnTo>
                  <a:lnTo>
                    <a:pt x="55" y="0"/>
                  </a:lnTo>
                  <a:lnTo>
                    <a:pt x="65" y="18"/>
                  </a:lnTo>
                  <a:lnTo>
                    <a:pt x="69" y="18"/>
                  </a:lnTo>
                  <a:lnTo>
                    <a:pt x="69" y="27"/>
                  </a:lnTo>
                  <a:lnTo>
                    <a:pt x="73" y="27"/>
                  </a:lnTo>
                  <a:lnTo>
                    <a:pt x="73" y="50"/>
                  </a:lnTo>
                  <a:lnTo>
                    <a:pt x="76" y="50"/>
                  </a:lnTo>
                  <a:lnTo>
                    <a:pt x="76" y="71"/>
                  </a:lnTo>
                  <a:lnTo>
                    <a:pt x="80" y="71"/>
                  </a:lnTo>
                  <a:lnTo>
                    <a:pt x="80" y="190"/>
                  </a:lnTo>
                  <a:lnTo>
                    <a:pt x="115" y="190"/>
                  </a:lnTo>
                  <a:lnTo>
                    <a:pt x="115" y="169"/>
                  </a:lnTo>
                  <a:lnTo>
                    <a:pt x="109" y="169"/>
                  </a:lnTo>
                  <a:lnTo>
                    <a:pt x="109" y="163"/>
                  </a:lnTo>
                  <a:lnTo>
                    <a:pt x="109" y="163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id="{0E62D402-C1D2-4950-8BE9-367B8D1E9ED1}"/>
                </a:ext>
              </a:extLst>
            </p:cNvPr>
            <p:cNvSpPr/>
            <p:nvPr/>
          </p:nvSpPr>
          <p:spPr bwMode="auto">
            <a:xfrm>
              <a:off x="2718571" y="6298929"/>
              <a:ext cx="141428" cy="267143"/>
            </a:xfrm>
            <a:custGeom>
              <a:avLst/>
              <a:gdLst>
                <a:gd name="T0" fmla="*/ 0 w 37"/>
                <a:gd name="T1" fmla="*/ 0 h 67"/>
                <a:gd name="T2" fmla="*/ 37 w 37"/>
                <a:gd name="T3" fmla="*/ 0 h 67"/>
                <a:gd name="T4" fmla="*/ 37 w 37"/>
                <a:gd name="T5" fmla="*/ 67 h 67"/>
                <a:gd name="T6" fmla="*/ 0 w 37"/>
                <a:gd name="T7" fmla="*/ 67 h 67"/>
                <a:gd name="T8" fmla="*/ 0 w 37"/>
                <a:gd name="T9" fmla="*/ 0 h 67"/>
                <a:gd name="T10" fmla="*/ 0 w 37"/>
                <a:gd name="T11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67">
                  <a:moveTo>
                    <a:pt x="0" y="0"/>
                  </a:moveTo>
                  <a:lnTo>
                    <a:pt x="37" y="0"/>
                  </a:lnTo>
                  <a:lnTo>
                    <a:pt x="37" y="67"/>
                  </a:lnTo>
                  <a:lnTo>
                    <a:pt x="0" y="6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7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>
              <a:extLst>
                <a:ext uri="{FF2B5EF4-FFF2-40B4-BE49-F238E27FC236}">
                  <a16:creationId xmlns:a16="http://schemas.microsoft.com/office/drawing/2014/main" id="{FBA5832E-9A67-4B24-B662-CEAF1BF23D9A}"/>
                </a:ext>
              </a:extLst>
            </p:cNvPr>
            <p:cNvSpPr/>
            <p:nvPr/>
          </p:nvSpPr>
          <p:spPr bwMode="auto">
            <a:xfrm>
              <a:off x="2820718" y="6369641"/>
              <a:ext cx="424286" cy="196430"/>
            </a:xfrm>
            <a:custGeom>
              <a:avLst/>
              <a:gdLst>
                <a:gd name="T0" fmla="*/ 63 w 109"/>
                <a:gd name="T1" fmla="*/ 0 h 50"/>
                <a:gd name="T2" fmla="*/ 109 w 109"/>
                <a:gd name="T3" fmla="*/ 0 h 50"/>
                <a:gd name="T4" fmla="*/ 109 w 109"/>
                <a:gd name="T5" fmla="*/ 25 h 50"/>
                <a:gd name="T6" fmla="*/ 109 w 109"/>
                <a:gd name="T7" fmla="*/ 50 h 50"/>
                <a:gd name="T8" fmla="*/ 63 w 109"/>
                <a:gd name="T9" fmla="*/ 50 h 50"/>
                <a:gd name="T10" fmla="*/ 0 w 109"/>
                <a:gd name="T11" fmla="*/ 50 h 50"/>
                <a:gd name="T12" fmla="*/ 0 w 109"/>
                <a:gd name="T13" fmla="*/ 25 h 50"/>
                <a:gd name="T14" fmla="*/ 63 w 109"/>
                <a:gd name="T15" fmla="*/ 25 h 50"/>
                <a:gd name="T16" fmla="*/ 63 w 109"/>
                <a:gd name="T17" fmla="*/ 0 h 50"/>
                <a:gd name="T18" fmla="*/ 63 w 109"/>
                <a:gd name="T1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9" h="50">
                  <a:moveTo>
                    <a:pt x="63" y="0"/>
                  </a:moveTo>
                  <a:lnTo>
                    <a:pt x="109" y="0"/>
                  </a:lnTo>
                  <a:lnTo>
                    <a:pt x="109" y="25"/>
                  </a:lnTo>
                  <a:lnTo>
                    <a:pt x="109" y="50"/>
                  </a:lnTo>
                  <a:lnTo>
                    <a:pt x="63" y="50"/>
                  </a:lnTo>
                  <a:lnTo>
                    <a:pt x="0" y="50"/>
                  </a:lnTo>
                  <a:lnTo>
                    <a:pt x="0" y="25"/>
                  </a:lnTo>
                  <a:lnTo>
                    <a:pt x="63" y="25"/>
                  </a:lnTo>
                  <a:lnTo>
                    <a:pt x="63" y="0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40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>
              <a:extLst>
                <a:ext uri="{FF2B5EF4-FFF2-40B4-BE49-F238E27FC236}">
                  <a16:creationId xmlns:a16="http://schemas.microsoft.com/office/drawing/2014/main" id="{8DC0B537-4670-44F0-82A3-16AE9FF3766E}"/>
                </a:ext>
              </a:extLst>
            </p:cNvPr>
            <p:cNvSpPr/>
            <p:nvPr/>
          </p:nvSpPr>
          <p:spPr bwMode="auto">
            <a:xfrm>
              <a:off x="3127142" y="5858929"/>
              <a:ext cx="369283" cy="707143"/>
            </a:xfrm>
            <a:custGeom>
              <a:avLst/>
              <a:gdLst>
                <a:gd name="T0" fmla="*/ 30 w 93"/>
                <a:gd name="T1" fmla="*/ 27 h 180"/>
                <a:gd name="T2" fmla="*/ 44 w 93"/>
                <a:gd name="T3" fmla="*/ 0 h 180"/>
                <a:gd name="T4" fmla="*/ 49 w 93"/>
                <a:gd name="T5" fmla="*/ 0 h 180"/>
                <a:gd name="T6" fmla="*/ 63 w 93"/>
                <a:gd name="T7" fmla="*/ 27 h 180"/>
                <a:gd name="T8" fmla="*/ 68 w 93"/>
                <a:gd name="T9" fmla="*/ 27 h 180"/>
                <a:gd name="T10" fmla="*/ 68 w 93"/>
                <a:gd name="T11" fmla="*/ 59 h 180"/>
                <a:gd name="T12" fmla="*/ 93 w 93"/>
                <a:gd name="T13" fmla="*/ 59 h 180"/>
                <a:gd name="T14" fmla="*/ 93 w 93"/>
                <a:gd name="T15" fmla="*/ 180 h 180"/>
                <a:gd name="T16" fmla="*/ 0 w 93"/>
                <a:gd name="T17" fmla="*/ 180 h 180"/>
                <a:gd name="T18" fmla="*/ 0 w 93"/>
                <a:gd name="T19" fmla="*/ 59 h 180"/>
                <a:gd name="T20" fmla="*/ 24 w 93"/>
                <a:gd name="T21" fmla="*/ 59 h 180"/>
                <a:gd name="T22" fmla="*/ 24 w 93"/>
                <a:gd name="T23" fmla="*/ 27 h 180"/>
                <a:gd name="T24" fmla="*/ 30 w 93"/>
                <a:gd name="T25" fmla="*/ 27 h 180"/>
                <a:gd name="T26" fmla="*/ 30 w 93"/>
                <a:gd name="T27" fmla="*/ 27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" h="180">
                  <a:moveTo>
                    <a:pt x="30" y="27"/>
                  </a:moveTo>
                  <a:lnTo>
                    <a:pt x="44" y="0"/>
                  </a:lnTo>
                  <a:lnTo>
                    <a:pt x="49" y="0"/>
                  </a:lnTo>
                  <a:lnTo>
                    <a:pt x="63" y="27"/>
                  </a:lnTo>
                  <a:lnTo>
                    <a:pt x="68" y="27"/>
                  </a:lnTo>
                  <a:lnTo>
                    <a:pt x="68" y="59"/>
                  </a:lnTo>
                  <a:lnTo>
                    <a:pt x="93" y="59"/>
                  </a:lnTo>
                  <a:lnTo>
                    <a:pt x="93" y="180"/>
                  </a:lnTo>
                  <a:lnTo>
                    <a:pt x="0" y="180"/>
                  </a:lnTo>
                  <a:lnTo>
                    <a:pt x="0" y="59"/>
                  </a:lnTo>
                  <a:lnTo>
                    <a:pt x="24" y="59"/>
                  </a:lnTo>
                  <a:lnTo>
                    <a:pt x="24" y="27"/>
                  </a:lnTo>
                  <a:lnTo>
                    <a:pt x="30" y="27"/>
                  </a:lnTo>
                  <a:lnTo>
                    <a:pt x="30" y="27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id="{BF11EADE-2A1C-4B12-88DC-87063BF59D51}"/>
                </a:ext>
              </a:extLst>
            </p:cNvPr>
            <p:cNvSpPr/>
            <p:nvPr/>
          </p:nvSpPr>
          <p:spPr bwMode="auto">
            <a:xfrm>
              <a:off x="3543574" y="6338213"/>
              <a:ext cx="157142" cy="227860"/>
            </a:xfrm>
            <a:custGeom>
              <a:avLst/>
              <a:gdLst>
                <a:gd name="T0" fmla="*/ 0 w 40"/>
                <a:gd name="T1" fmla="*/ 0 h 58"/>
                <a:gd name="T2" fmla="*/ 40 w 40"/>
                <a:gd name="T3" fmla="*/ 0 h 58"/>
                <a:gd name="T4" fmla="*/ 40 w 40"/>
                <a:gd name="T5" fmla="*/ 58 h 58"/>
                <a:gd name="T6" fmla="*/ 0 w 40"/>
                <a:gd name="T7" fmla="*/ 58 h 58"/>
                <a:gd name="T8" fmla="*/ 0 w 40"/>
                <a:gd name="T9" fmla="*/ 0 h 58"/>
                <a:gd name="T10" fmla="*/ 0 w 40"/>
                <a:gd name="T1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58">
                  <a:moveTo>
                    <a:pt x="0" y="0"/>
                  </a:moveTo>
                  <a:lnTo>
                    <a:pt x="40" y="0"/>
                  </a:lnTo>
                  <a:lnTo>
                    <a:pt x="40" y="58"/>
                  </a:lnTo>
                  <a:lnTo>
                    <a:pt x="0" y="5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id="{E6397731-B5DE-4827-B327-9DB790E8053B}"/>
                </a:ext>
              </a:extLst>
            </p:cNvPr>
            <p:cNvSpPr/>
            <p:nvPr/>
          </p:nvSpPr>
          <p:spPr bwMode="auto">
            <a:xfrm>
              <a:off x="3724286" y="6259642"/>
              <a:ext cx="149283" cy="306432"/>
            </a:xfrm>
            <a:custGeom>
              <a:avLst/>
              <a:gdLst>
                <a:gd name="T0" fmla="*/ 0 w 38"/>
                <a:gd name="T1" fmla="*/ 0 h 79"/>
                <a:gd name="T2" fmla="*/ 38 w 38"/>
                <a:gd name="T3" fmla="*/ 0 h 79"/>
                <a:gd name="T4" fmla="*/ 38 w 38"/>
                <a:gd name="T5" fmla="*/ 79 h 79"/>
                <a:gd name="T6" fmla="*/ 0 w 38"/>
                <a:gd name="T7" fmla="*/ 79 h 79"/>
                <a:gd name="T8" fmla="*/ 0 w 38"/>
                <a:gd name="T9" fmla="*/ 0 h 79"/>
                <a:gd name="T10" fmla="*/ 0 w 38"/>
                <a:gd name="T11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79">
                  <a:moveTo>
                    <a:pt x="0" y="0"/>
                  </a:moveTo>
                  <a:lnTo>
                    <a:pt x="38" y="0"/>
                  </a:lnTo>
                  <a:lnTo>
                    <a:pt x="38" y="79"/>
                  </a:lnTo>
                  <a:lnTo>
                    <a:pt x="0" y="7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9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09C3B74C-9A28-4D43-B579-1CA05B85026B}"/>
                </a:ext>
              </a:extLst>
            </p:cNvPr>
            <p:cNvSpPr/>
            <p:nvPr/>
          </p:nvSpPr>
          <p:spPr bwMode="auto">
            <a:xfrm>
              <a:off x="4557143" y="5976783"/>
              <a:ext cx="196427" cy="589288"/>
            </a:xfrm>
            <a:custGeom>
              <a:avLst/>
              <a:gdLst>
                <a:gd name="T0" fmla="*/ 9 w 50"/>
                <a:gd name="T1" fmla="*/ 23 h 149"/>
                <a:gd name="T2" fmla="*/ 13 w 50"/>
                <a:gd name="T3" fmla="*/ 23 h 149"/>
                <a:gd name="T4" fmla="*/ 23 w 50"/>
                <a:gd name="T5" fmla="*/ 0 h 149"/>
                <a:gd name="T6" fmla="*/ 29 w 50"/>
                <a:gd name="T7" fmla="*/ 0 h 149"/>
                <a:gd name="T8" fmla="*/ 36 w 50"/>
                <a:gd name="T9" fmla="*/ 23 h 149"/>
                <a:gd name="T10" fmla="*/ 42 w 50"/>
                <a:gd name="T11" fmla="*/ 23 h 149"/>
                <a:gd name="T12" fmla="*/ 42 w 50"/>
                <a:gd name="T13" fmla="*/ 36 h 149"/>
                <a:gd name="T14" fmla="*/ 44 w 50"/>
                <a:gd name="T15" fmla="*/ 42 h 149"/>
                <a:gd name="T16" fmla="*/ 50 w 50"/>
                <a:gd name="T17" fmla="*/ 42 h 149"/>
                <a:gd name="T18" fmla="*/ 50 w 50"/>
                <a:gd name="T19" fmla="*/ 149 h 149"/>
                <a:gd name="T20" fmla="*/ 0 w 50"/>
                <a:gd name="T21" fmla="*/ 149 h 149"/>
                <a:gd name="T22" fmla="*/ 0 w 50"/>
                <a:gd name="T23" fmla="*/ 42 h 149"/>
                <a:gd name="T24" fmla="*/ 8 w 50"/>
                <a:gd name="T25" fmla="*/ 42 h 149"/>
                <a:gd name="T26" fmla="*/ 9 w 50"/>
                <a:gd name="T27" fmla="*/ 36 h 149"/>
                <a:gd name="T28" fmla="*/ 9 w 50"/>
                <a:gd name="T29" fmla="*/ 23 h 149"/>
                <a:gd name="T30" fmla="*/ 9 w 50"/>
                <a:gd name="T31" fmla="*/ 23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0" h="149">
                  <a:moveTo>
                    <a:pt x="9" y="23"/>
                  </a:moveTo>
                  <a:lnTo>
                    <a:pt x="13" y="23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36" y="23"/>
                  </a:lnTo>
                  <a:lnTo>
                    <a:pt x="42" y="23"/>
                  </a:lnTo>
                  <a:lnTo>
                    <a:pt x="42" y="36"/>
                  </a:lnTo>
                  <a:lnTo>
                    <a:pt x="44" y="42"/>
                  </a:lnTo>
                  <a:lnTo>
                    <a:pt x="50" y="42"/>
                  </a:lnTo>
                  <a:lnTo>
                    <a:pt x="50" y="149"/>
                  </a:lnTo>
                  <a:lnTo>
                    <a:pt x="0" y="149"/>
                  </a:lnTo>
                  <a:lnTo>
                    <a:pt x="0" y="42"/>
                  </a:lnTo>
                  <a:lnTo>
                    <a:pt x="8" y="42"/>
                  </a:lnTo>
                  <a:lnTo>
                    <a:pt x="9" y="36"/>
                  </a:lnTo>
                  <a:lnTo>
                    <a:pt x="9" y="23"/>
                  </a:lnTo>
                  <a:lnTo>
                    <a:pt x="9" y="23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>
              <a:extLst>
                <a:ext uri="{FF2B5EF4-FFF2-40B4-BE49-F238E27FC236}">
                  <a16:creationId xmlns:a16="http://schemas.microsoft.com/office/drawing/2014/main" id="{9E6764D9-D710-4793-BFC3-46EF8DC2F95B}"/>
                </a:ext>
              </a:extLst>
            </p:cNvPr>
            <p:cNvSpPr/>
            <p:nvPr/>
          </p:nvSpPr>
          <p:spPr bwMode="auto">
            <a:xfrm>
              <a:off x="4855713" y="6448213"/>
              <a:ext cx="110000" cy="117859"/>
            </a:xfrm>
            <a:custGeom>
              <a:avLst/>
              <a:gdLst>
                <a:gd name="T0" fmla="*/ 0 w 28"/>
                <a:gd name="T1" fmla="*/ 0 h 31"/>
                <a:gd name="T2" fmla="*/ 28 w 28"/>
                <a:gd name="T3" fmla="*/ 0 h 31"/>
                <a:gd name="T4" fmla="*/ 28 w 28"/>
                <a:gd name="T5" fmla="*/ 31 h 31"/>
                <a:gd name="T6" fmla="*/ 0 w 28"/>
                <a:gd name="T7" fmla="*/ 31 h 31"/>
                <a:gd name="T8" fmla="*/ 0 w 28"/>
                <a:gd name="T9" fmla="*/ 0 h 31"/>
                <a:gd name="T10" fmla="*/ 0 w 28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1">
                  <a:moveTo>
                    <a:pt x="0" y="0"/>
                  </a:moveTo>
                  <a:lnTo>
                    <a:pt x="28" y="0"/>
                  </a:lnTo>
                  <a:lnTo>
                    <a:pt x="28" y="31"/>
                  </a:lnTo>
                  <a:lnTo>
                    <a:pt x="0" y="3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id="{E6CF3C0B-2942-49F7-8D7A-E95ECBE157A1}"/>
                </a:ext>
              </a:extLst>
            </p:cNvPr>
            <p:cNvSpPr/>
            <p:nvPr/>
          </p:nvSpPr>
          <p:spPr bwMode="auto">
            <a:xfrm>
              <a:off x="4895002" y="5191804"/>
              <a:ext cx="1037143" cy="1374268"/>
            </a:xfrm>
            <a:custGeom>
              <a:avLst/>
              <a:gdLst>
                <a:gd name="T0" fmla="*/ 124 w 266"/>
                <a:gd name="T1" fmla="*/ 0 h 476"/>
                <a:gd name="T2" fmla="*/ 203 w 266"/>
                <a:gd name="T3" fmla="*/ 0 h 476"/>
                <a:gd name="T4" fmla="*/ 203 w 266"/>
                <a:gd name="T5" fmla="*/ 5 h 476"/>
                <a:gd name="T6" fmla="*/ 209 w 266"/>
                <a:gd name="T7" fmla="*/ 5 h 476"/>
                <a:gd name="T8" fmla="*/ 209 w 266"/>
                <a:gd name="T9" fmla="*/ 9 h 476"/>
                <a:gd name="T10" fmla="*/ 214 w 266"/>
                <a:gd name="T11" fmla="*/ 9 h 476"/>
                <a:gd name="T12" fmla="*/ 214 w 266"/>
                <a:gd name="T13" fmla="*/ 17 h 476"/>
                <a:gd name="T14" fmla="*/ 222 w 266"/>
                <a:gd name="T15" fmla="*/ 17 h 476"/>
                <a:gd name="T16" fmla="*/ 222 w 266"/>
                <a:gd name="T17" fmla="*/ 430 h 476"/>
                <a:gd name="T18" fmla="*/ 230 w 266"/>
                <a:gd name="T19" fmla="*/ 430 h 476"/>
                <a:gd name="T20" fmla="*/ 230 w 266"/>
                <a:gd name="T21" fmla="*/ 453 h 476"/>
                <a:gd name="T22" fmla="*/ 230 w 266"/>
                <a:gd name="T23" fmla="*/ 462 h 476"/>
                <a:gd name="T24" fmla="*/ 266 w 266"/>
                <a:gd name="T25" fmla="*/ 462 h 476"/>
                <a:gd name="T26" fmla="*/ 266 w 266"/>
                <a:gd name="T27" fmla="*/ 476 h 476"/>
                <a:gd name="T28" fmla="*/ 230 w 266"/>
                <a:gd name="T29" fmla="*/ 476 h 476"/>
                <a:gd name="T30" fmla="*/ 222 w 266"/>
                <a:gd name="T31" fmla="*/ 476 h 476"/>
                <a:gd name="T32" fmla="*/ 199 w 266"/>
                <a:gd name="T33" fmla="*/ 476 h 476"/>
                <a:gd name="T34" fmla="*/ 124 w 266"/>
                <a:gd name="T35" fmla="*/ 476 h 476"/>
                <a:gd name="T36" fmla="*/ 48 w 266"/>
                <a:gd name="T37" fmla="*/ 476 h 476"/>
                <a:gd name="T38" fmla="*/ 0 w 266"/>
                <a:gd name="T39" fmla="*/ 476 h 476"/>
                <a:gd name="T40" fmla="*/ 0 w 266"/>
                <a:gd name="T41" fmla="*/ 453 h 476"/>
                <a:gd name="T42" fmla="*/ 0 w 266"/>
                <a:gd name="T43" fmla="*/ 411 h 476"/>
                <a:gd name="T44" fmla="*/ 10 w 266"/>
                <a:gd name="T45" fmla="*/ 411 h 476"/>
                <a:gd name="T46" fmla="*/ 10 w 266"/>
                <a:gd name="T47" fmla="*/ 166 h 476"/>
                <a:gd name="T48" fmla="*/ 17 w 266"/>
                <a:gd name="T49" fmla="*/ 166 h 476"/>
                <a:gd name="T50" fmla="*/ 17 w 266"/>
                <a:gd name="T51" fmla="*/ 155 h 476"/>
                <a:gd name="T52" fmla="*/ 23 w 266"/>
                <a:gd name="T53" fmla="*/ 155 h 476"/>
                <a:gd name="T54" fmla="*/ 23 w 266"/>
                <a:gd name="T55" fmla="*/ 143 h 476"/>
                <a:gd name="T56" fmla="*/ 25 w 266"/>
                <a:gd name="T57" fmla="*/ 143 h 476"/>
                <a:gd name="T58" fmla="*/ 44 w 266"/>
                <a:gd name="T59" fmla="*/ 111 h 476"/>
                <a:gd name="T60" fmla="*/ 46 w 266"/>
                <a:gd name="T61" fmla="*/ 111 h 476"/>
                <a:gd name="T62" fmla="*/ 48 w 266"/>
                <a:gd name="T63" fmla="*/ 111 h 476"/>
                <a:gd name="T64" fmla="*/ 48 w 266"/>
                <a:gd name="T65" fmla="*/ 76 h 476"/>
                <a:gd name="T66" fmla="*/ 50 w 266"/>
                <a:gd name="T67" fmla="*/ 76 h 476"/>
                <a:gd name="T68" fmla="*/ 50 w 266"/>
                <a:gd name="T69" fmla="*/ 113 h 476"/>
                <a:gd name="T70" fmla="*/ 69 w 266"/>
                <a:gd name="T71" fmla="*/ 143 h 476"/>
                <a:gd name="T72" fmla="*/ 71 w 266"/>
                <a:gd name="T73" fmla="*/ 143 h 476"/>
                <a:gd name="T74" fmla="*/ 71 w 266"/>
                <a:gd name="T75" fmla="*/ 155 h 476"/>
                <a:gd name="T76" fmla="*/ 75 w 266"/>
                <a:gd name="T77" fmla="*/ 155 h 476"/>
                <a:gd name="T78" fmla="*/ 75 w 266"/>
                <a:gd name="T79" fmla="*/ 166 h 476"/>
                <a:gd name="T80" fmla="*/ 82 w 266"/>
                <a:gd name="T81" fmla="*/ 166 h 476"/>
                <a:gd name="T82" fmla="*/ 82 w 266"/>
                <a:gd name="T83" fmla="*/ 453 h 476"/>
                <a:gd name="T84" fmla="*/ 124 w 266"/>
                <a:gd name="T85" fmla="*/ 453 h 476"/>
                <a:gd name="T86" fmla="*/ 124 w 266"/>
                <a:gd name="T87" fmla="*/ 23 h 476"/>
                <a:gd name="T88" fmla="*/ 124 w 266"/>
                <a:gd name="T89" fmla="*/ 17 h 476"/>
                <a:gd name="T90" fmla="*/ 124 w 266"/>
                <a:gd name="T91" fmla="*/ 17 h 476"/>
                <a:gd name="T92" fmla="*/ 124 w 266"/>
                <a:gd name="T93" fmla="*/ 11 h 476"/>
                <a:gd name="T94" fmla="*/ 124 w 266"/>
                <a:gd name="T95" fmla="*/ 9 h 476"/>
                <a:gd name="T96" fmla="*/ 124 w 266"/>
                <a:gd name="T97" fmla="*/ 5 h 476"/>
                <a:gd name="T98" fmla="*/ 124 w 266"/>
                <a:gd name="T99" fmla="*/ 0 h 476"/>
                <a:gd name="T100" fmla="*/ 124 w 266"/>
                <a:gd name="T101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6" h="476">
                  <a:moveTo>
                    <a:pt x="124" y="0"/>
                  </a:moveTo>
                  <a:lnTo>
                    <a:pt x="203" y="0"/>
                  </a:lnTo>
                  <a:lnTo>
                    <a:pt x="203" y="5"/>
                  </a:lnTo>
                  <a:lnTo>
                    <a:pt x="209" y="5"/>
                  </a:lnTo>
                  <a:lnTo>
                    <a:pt x="209" y="9"/>
                  </a:lnTo>
                  <a:lnTo>
                    <a:pt x="214" y="9"/>
                  </a:lnTo>
                  <a:lnTo>
                    <a:pt x="214" y="17"/>
                  </a:lnTo>
                  <a:lnTo>
                    <a:pt x="222" y="17"/>
                  </a:lnTo>
                  <a:lnTo>
                    <a:pt x="222" y="430"/>
                  </a:lnTo>
                  <a:lnTo>
                    <a:pt x="230" y="430"/>
                  </a:lnTo>
                  <a:lnTo>
                    <a:pt x="230" y="453"/>
                  </a:lnTo>
                  <a:lnTo>
                    <a:pt x="230" y="462"/>
                  </a:lnTo>
                  <a:lnTo>
                    <a:pt x="266" y="462"/>
                  </a:lnTo>
                  <a:lnTo>
                    <a:pt x="266" y="476"/>
                  </a:lnTo>
                  <a:lnTo>
                    <a:pt x="230" y="476"/>
                  </a:lnTo>
                  <a:lnTo>
                    <a:pt x="222" y="476"/>
                  </a:lnTo>
                  <a:lnTo>
                    <a:pt x="199" y="476"/>
                  </a:lnTo>
                  <a:lnTo>
                    <a:pt x="124" y="476"/>
                  </a:lnTo>
                  <a:lnTo>
                    <a:pt x="48" y="476"/>
                  </a:lnTo>
                  <a:lnTo>
                    <a:pt x="0" y="476"/>
                  </a:lnTo>
                  <a:lnTo>
                    <a:pt x="0" y="453"/>
                  </a:lnTo>
                  <a:lnTo>
                    <a:pt x="0" y="411"/>
                  </a:lnTo>
                  <a:lnTo>
                    <a:pt x="10" y="411"/>
                  </a:lnTo>
                  <a:lnTo>
                    <a:pt x="10" y="166"/>
                  </a:lnTo>
                  <a:lnTo>
                    <a:pt x="17" y="166"/>
                  </a:lnTo>
                  <a:lnTo>
                    <a:pt x="17" y="155"/>
                  </a:lnTo>
                  <a:lnTo>
                    <a:pt x="23" y="155"/>
                  </a:lnTo>
                  <a:lnTo>
                    <a:pt x="23" y="143"/>
                  </a:lnTo>
                  <a:lnTo>
                    <a:pt x="25" y="143"/>
                  </a:lnTo>
                  <a:lnTo>
                    <a:pt x="44" y="111"/>
                  </a:lnTo>
                  <a:lnTo>
                    <a:pt x="46" y="111"/>
                  </a:lnTo>
                  <a:lnTo>
                    <a:pt x="48" y="111"/>
                  </a:lnTo>
                  <a:lnTo>
                    <a:pt x="48" y="76"/>
                  </a:lnTo>
                  <a:lnTo>
                    <a:pt x="50" y="76"/>
                  </a:lnTo>
                  <a:lnTo>
                    <a:pt x="50" y="113"/>
                  </a:lnTo>
                  <a:lnTo>
                    <a:pt x="69" y="143"/>
                  </a:lnTo>
                  <a:lnTo>
                    <a:pt x="71" y="143"/>
                  </a:lnTo>
                  <a:lnTo>
                    <a:pt x="71" y="155"/>
                  </a:lnTo>
                  <a:lnTo>
                    <a:pt x="75" y="155"/>
                  </a:lnTo>
                  <a:lnTo>
                    <a:pt x="75" y="166"/>
                  </a:lnTo>
                  <a:lnTo>
                    <a:pt x="82" y="166"/>
                  </a:lnTo>
                  <a:lnTo>
                    <a:pt x="82" y="453"/>
                  </a:lnTo>
                  <a:lnTo>
                    <a:pt x="124" y="453"/>
                  </a:lnTo>
                  <a:lnTo>
                    <a:pt x="124" y="23"/>
                  </a:lnTo>
                  <a:lnTo>
                    <a:pt x="124" y="17"/>
                  </a:lnTo>
                  <a:lnTo>
                    <a:pt x="124" y="17"/>
                  </a:lnTo>
                  <a:lnTo>
                    <a:pt x="124" y="11"/>
                  </a:lnTo>
                  <a:lnTo>
                    <a:pt x="124" y="9"/>
                  </a:lnTo>
                  <a:lnTo>
                    <a:pt x="124" y="5"/>
                  </a:lnTo>
                  <a:lnTo>
                    <a:pt x="124" y="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1" name="任意多边形: 形状 20">
              <a:extLst>
                <a:ext uri="{FF2B5EF4-FFF2-40B4-BE49-F238E27FC236}">
                  <a16:creationId xmlns:a16="http://schemas.microsoft.com/office/drawing/2014/main" id="{0D0016C5-0A97-4982-A428-BD5199D39A88}"/>
                </a:ext>
              </a:extLst>
            </p:cNvPr>
            <p:cNvSpPr/>
            <p:nvPr/>
          </p:nvSpPr>
          <p:spPr bwMode="auto">
            <a:xfrm>
              <a:off x="5837860" y="5992497"/>
              <a:ext cx="408571" cy="573575"/>
            </a:xfrm>
            <a:custGeom>
              <a:avLst/>
              <a:gdLst>
                <a:gd name="T0" fmla="*/ 48 w 103"/>
                <a:gd name="T1" fmla="*/ 112 h 145"/>
                <a:gd name="T2" fmla="*/ 103 w 103"/>
                <a:gd name="T3" fmla="*/ 112 h 145"/>
                <a:gd name="T4" fmla="*/ 103 w 103"/>
                <a:gd name="T5" fmla="*/ 145 h 145"/>
                <a:gd name="T6" fmla="*/ 48 w 103"/>
                <a:gd name="T7" fmla="*/ 145 h 145"/>
                <a:gd name="T8" fmla="*/ 23 w 103"/>
                <a:gd name="T9" fmla="*/ 145 h 145"/>
                <a:gd name="T10" fmla="*/ 0 w 103"/>
                <a:gd name="T11" fmla="*/ 145 h 145"/>
                <a:gd name="T12" fmla="*/ 0 w 103"/>
                <a:gd name="T13" fmla="*/ 11 h 145"/>
                <a:gd name="T14" fmla="*/ 6 w 103"/>
                <a:gd name="T15" fmla="*/ 11 h 145"/>
                <a:gd name="T16" fmla="*/ 6 w 103"/>
                <a:gd name="T17" fmla="*/ 0 h 145"/>
                <a:gd name="T18" fmla="*/ 34 w 103"/>
                <a:gd name="T19" fmla="*/ 0 h 145"/>
                <a:gd name="T20" fmla="*/ 34 w 103"/>
                <a:gd name="T21" fmla="*/ 11 h 145"/>
                <a:gd name="T22" fmla="*/ 48 w 103"/>
                <a:gd name="T23" fmla="*/ 11 h 145"/>
                <a:gd name="T24" fmla="*/ 48 w 103"/>
                <a:gd name="T25" fmla="*/ 112 h 145"/>
                <a:gd name="T26" fmla="*/ 48 w 103"/>
                <a:gd name="T27" fmla="*/ 112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145">
                  <a:moveTo>
                    <a:pt x="48" y="112"/>
                  </a:moveTo>
                  <a:lnTo>
                    <a:pt x="103" y="112"/>
                  </a:lnTo>
                  <a:lnTo>
                    <a:pt x="103" y="145"/>
                  </a:lnTo>
                  <a:lnTo>
                    <a:pt x="48" y="145"/>
                  </a:lnTo>
                  <a:lnTo>
                    <a:pt x="23" y="145"/>
                  </a:lnTo>
                  <a:lnTo>
                    <a:pt x="0" y="145"/>
                  </a:lnTo>
                  <a:lnTo>
                    <a:pt x="0" y="11"/>
                  </a:lnTo>
                  <a:lnTo>
                    <a:pt x="6" y="11"/>
                  </a:lnTo>
                  <a:lnTo>
                    <a:pt x="6" y="0"/>
                  </a:lnTo>
                  <a:lnTo>
                    <a:pt x="34" y="0"/>
                  </a:lnTo>
                  <a:lnTo>
                    <a:pt x="34" y="11"/>
                  </a:lnTo>
                  <a:lnTo>
                    <a:pt x="48" y="11"/>
                  </a:lnTo>
                  <a:lnTo>
                    <a:pt x="48" y="112"/>
                  </a:lnTo>
                  <a:lnTo>
                    <a:pt x="48" y="112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" name="任意多边形: 形状 21">
              <a:extLst>
                <a:ext uri="{FF2B5EF4-FFF2-40B4-BE49-F238E27FC236}">
                  <a16:creationId xmlns:a16="http://schemas.microsoft.com/office/drawing/2014/main" id="{5EB7F65E-DC7E-4EDB-A289-0806437AC38E}"/>
                </a:ext>
              </a:extLst>
            </p:cNvPr>
            <p:cNvSpPr/>
            <p:nvPr/>
          </p:nvSpPr>
          <p:spPr bwMode="auto">
            <a:xfrm>
              <a:off x="6537142" y="6008212"/>
              <a:ext cx="487144" cy="557861"/>
            </a:xfrm>
            <a:custGeom>
              <a:avLst/>
              <a:gdLst>
                <a:gd name="T0" fmla="*/ 0 w 124"/>
                <a:gd name="T1" fmla="*/ 0 h 142"/>
                <a:gd name="T2" fmla="*/ 124 w 124"/>
                <a:gd name="T3" fmla="*/ 0 h 142"/>
                <a:gd name="T4" fmla="*/ 124 w 124"/>
                <a:gd name="T5" fmla="*/ 142 h 142"/>
                <a:gd name="T6" fmla="*/ 0 w 124"/>
                <a:gd name="T7" fmla="*/ 142 h 142"/>
                <a:gd name="T8" fmla="*/ 0 w 124"/>
                <a:gd name="T9" fmla="*/ 0 h 142"/>
                <a:gd name="T10" fmla="*/ 0 w 124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42">
                  <a:moveTo>
                    <a:pt x="0" y="0"/>
                  </a:moveTo>
                  <a:lnTo>
                    <a:pt x="124" y="0"/>
                  </a:lnTo>
                  <a:lnTo>
                    <a:pt x="124" y="142"/>
                  </a:lnTo>
                  <a:lnTo>
                    <a:pt x="0" y="1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AE37ABC9-0905-4C20-8E5D-641D6200547E}"/>
                </a:ext>
              </a:extLst>
            </p:cNvPr>
            <p:cNvSpPr/>
            <p:nvPr/>
          </p:nvSpPr>
          <p:spPr bwMode="auto">
            <a:xfrm>
              <a:off x="7063573" y="5709642"/>
              <a:ext cx="1162858" cy="856433"/>
            </a:xfrm>
            <a:custGeom>
              <a:avLst/>
              <a:gdLst>
                <a:gd name="T0" fmla="*/ 84 w 296"/>
                <a:gd name="T1" fmla="*/ 193 h 218"/>
                <a:gd name="T2" fmla="*/ 94 w 296"/>
                <a:gd name="T3" fmla="*/ 193 h 218"/>
                <a:gd name="T4" fmla="*/ 94 w 296"/>
                <a:gd name="T5" fmla="*/ 199 h 218"/>
                <a:gd name="T6" fmla="*/ 113 w 296"/>
                <a:gd name="T7" fmla="*/ 199 h 218"/>
                <a:gd name="T8" fmla="*/ 113 w 296"/>
                <a:gd name="T9" fmla="*/ 206 h 218"/>
                <a:gd name="T10" fmla="*/ 160 w 296"/>
                <a:gd name="T11" fmla="*/ 206 h 218"/>
                <a:gd name="T12" fmla="*/ 160 w 296"/>
                <a:gd name="T13" fmla="*/ 9 h 218"/>
                <a:gd name="T14" fmla="*/ 178 w 296"/>
                <a:gd name="T15" fmla="*/ 9 h 218"/>
                <a:gd name="T16" fmla="*/ 178 w 296"/>
                <a:gd name="T17" fmla="*/ 0 h 218"/>
                <a:gd name="T18" fmla="*/ 218 w 296"/>
                <a:gd name="T19" fmla="*/ 0 h 218"/>
                <a:gd name="T20" fmla="*/ 218 w 296"/>
                <a:gd name="T21" fmla="*/ 9 h 218"/>
                <a:gd name="T22" fmla="*/ 231 w 296"/>
                <a:gd name="T23" fmla="*/ 9 h 218"/>
                <a:gd name="T24" fmla="*/ 231 w 296"/>
                <a:gd name="T25" fmla="*/ 206 h 218"/>
                <a:gd name="T26" fmla="*/ 245 w 296"/>
                <a:gd name="T27" fmla="*/ 206 h 218"/>
                <a:gd name="T28" fmla="*/ 245 w 296"/>
                <a:gd name="T29" fmla="*/ 214 h 218"/>
                <a:gd name="T30" fmla="*/ 296 w 296"/>
                <a:gd name="T31" fmla="*/ 214 h 218"/>
                <a:gd name="T32" fmla="*/ 296 w 296"/>
                <a:gd name="T33" fmla="*/ 218 h 218"/>
                <a:gd name="T34" fmla="*/ 245 w 296"/>
                <a:gd name="T35" fmla="*/ 218 h 218"/>
                <a:gd name="T36" fmla="*/ 231 w 296"/>
                <a:gd name="T37" fmla="*/ 218 h 218"/>
                <a:gd name="T38" fmla="*/ 160 w 296"/>
                <a:gd name="T39" fmla="*/ 218 h 218"/>
                <a:gd name="T40" fmla="*/ 130 w 296"/>
                <a:gd name="T41" fmla="*/ 218 h 218"/>
                <a:gd name="T42" fmla="*/ 84 w 296"/>
                <a:gd name="T43" fmla="*/ 218 h 218"/>
                <a:gd name="T44" fmla="*/ 80 w 296"/>
                <a:gd name="T45" fmla="*/ 218 h 218"/>
                <a:gd name="T46" fmla="*/ 50 w 296"/>
                <a:gd name="T47" fmla="*/ 218 h 218"/>
                <a:gd name="T48" fmla="*/ 0 w 296"/>
                <a:gd name="T49" fmla="*/ 218 h 218"/>
                <a:gd name="T50" fmla="*/ 0 w 296"/>
                <a:gd name="T51" fmla="*/ 4 h 218"/>
                <a:gd name="T52" fmla="*/ 50 w 296"/>
                <a:gd name="T53" fmla="*/ 4 h 218"/>
                <a:gd name="T54" fmla="*/ 50 w 296"/>
                <a:gd name="T55" fmla="*/ 25 h 218"/>
                <a:gd name="T56" fmla="*/ 84 w 296"/>
                <a:gd name="T57" fmla="*/ 25 h 218"/>
                <a:gd name="T58" fmla="*/ 84 w 296"/>
                <a:gd name="T59" fmla="*/ 193 h 218"/>
                <a:gd name="T60" fmla="*/ 84 w 296"/>
                <a:gd name="T61" fmla="*/ 193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6" h="218">
                  <a:moveTo>
                    <a:pt x="84" y="193"/>
                  </a:moveTo>
                  <a:lnTo>
                    <a:pt x="94" y="193"/>
                  </a:lnTo>
                  <a:lnTo>
                    <a:pt x="94" y="199"/>
                  </a:lnTo>
                  <a:lnTo>
                    <a:pt x="113" y="199"/>
                  </a:lnTo>
                  <a:lnTo>
                    <a:pt x="113" y="206"/>
                  </a:lnTo>
                  <a:lnTo>
                    <a:pt x="160" y="206"/>
                  </a:lnTo>
                  <a:lnTo>
                    <a:pt x="160" y="9"/>
                  </a:lnTo>
                  <a:lnTo>
                    <a:pt x="178" y="9"/>
                  </a:lnTo>
                  <a:lnTo>
                    <a:pt x="178" y="0"/>
                  </a:lnTo>
                  <a:lnTo>
                    <a:pt x="218" y="0"/>
                  </a:lnTo>
                  <a:lnTo>
                    <a:pt x="218" y="9"/>
                  </a:lnTo>
                  <a:lnTo>
                    <a:pt x="231" y="9"/>
                  </a:lnTo>
                  <a:lnTo>
                    <a:pt x="231" y="206"/>
                  </a:lnTo>
                  <a:lnTo>
                    <a:pt x="245" y="206"/>
                  </a:lnTo>
                  <a:lnTo>
                    <a:pt x="245" y="214"/>
                  </a:lnTo>
                  <a:lnTo>
                    <a:pt x="296" y="214"/>
                  </a:lnTo>
                  <a:lnTo>
                    <a:pt x="296" y="218"/>
                  </a:lnTo>
                  <a:lnTo>
                    <a:pt x="245" y="218"/>
                  </a:lnTo>
                  <a:lnTo>
                    <a:pt x="231" y="218"/>
                  </a:lnTo>
                  <a:lnTo>
                    <a:pt x="160" y="218"/>
                  </a:lnTo>
                  <a:lnTo>
                    <a:pt x="130" y="218"/>
                  </a:lnTo>
                  <a:lnTo>
                    <a:pt x="84" y="218"/>
                  </a:lnTo>
                  <a:lnTo>
                    <a:pt x="80" y="218"/>
                  </a:lnTo>
                  <a:lnTo>
                    <a:pt x="50" y="218"/>
                  </a:lnTo>
                  <a:lnTo>
                    <a:pt x="0" y="218"/>
                  </a:lnTo>
                  <a:lnTo>
                    <a:pt x="0" y="4"/>
                  </a:lnTo>
                  <a:lnTo>
                    <a:pt x="50" y="4"/>
                  </a:lnTo>
                  <a:lnTo>
                    <a:pt x="50" y="25"/>
                  </a:lnTo>
                  <a:lnTo>
                    <a:pt x="84" y="25"/>
                  </a:lnTo>
                  <a:lnTo>
                    <a:pt x="84" y="193"/>
                  </a:lnTo>
                  <a:lnTo>
                    <a:pt x="84" y="193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DE9774AF-E0F0-401C-83B4-90F87521CB94}"/>
                </a:ext>
              </a:extLst>
            </p:cNvPr>
            <p:cNvSpPr/>
            <p:nvPr/>
          </p:nvSpPr>
          <p:spPr bwMode="auto">
            <a:xfrm>
              <a:off x="47143" y="6338213"/>
              <a:ext cx="502858" cy="227860"/>
            </a:xfrm>
            <a:custGeom>
              <a:avLst/>
              <a:gdLst>
                <a:gd name="T0" fmla="*/ 0 w 129"/>
                <a:gd name="T1" fmla="*/ 0 h 58"/>
                <a:gd name="T2" fmla="*/ 129 w 129"/>
                <a:gd name="T3" fmla="*/ 0 h 58"/>
                <a:gd name="T4" fmla="*/ 129 w 129"/>
                <a:gd name="T5" fmla="*/ 58 h 58"/>
                <a:gd name="T6" fmla="*/ 0 w 129"/>
                <a:gd name="T7" fmla="*/ 58 h 58"/>
                <a:gd name="T8" fmla="*/ 0 w 129"/>
                <a:gd name="T9" fmla="*/ 0 h 58"/>
                <a:gd name="T10" fmla="*/ 0 w 129"/>
                <a:gd name="T1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9" h="58">
                  <a:moveTo>
                    <a:pt x="0" y="0"/>
                  </a:moveTo>
                  <a:lnTo>
                    <a:pt x="129" y="0"/>
                  </a:lnTo>
                  <a:lnTo>
                    <a:pt x="129" y="58"/>
                  </a:lnTo>
                  <a:lnTo>
                    <a:pt x="0" y="5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782B5F10-A2F9-4948-81A7-F42B65423E93}"/>
                </a:ext>
              </a:extLst>
            </p:cNvPr>
            <p:cNvSpPr/>
            <p:nvPr/>
          </p:nvSpPr>
          <p:spPr bwMode="auto">
            <a:xfrm>
              <a:off x="3724286" y="5012801"/>
              <a:ext cx="793569" cy="1553271"/>
            </a:xfrm>
            <a:custGeom>
              <a:avLst/>
              <a:gdLst>
                <a:gd name="T0" fmla="*/ 145 w 200"/>
                <a:gd name="T1" fmla="*/ 446 h 538"/>
                <a:gd name="T2" fmla="*/ 195 w 200"/>
                <a:gd name="T3" fmla="*/ 446 h 538"/>
                <a:gd name="T4" fmla="*/ 195 w 200"/>
                <a:gd name="T5" fmla="*/ 456 h 538"/>
                <a:gd name="T6" fmla="*/ 200 w 200"/>
                <a:gd name="T7" fmla="*/ 456 h 538"/>
                <a:gd name="T8" fmla="*/ 200 w 200"/>
                <a:gd name="T9" fmla="*/ 538 h 538"/>
                <a:gd name="T10" fmla="*/ 145 w 200"/>
                <a:gd name="T11" fmla="*/ 538 h 538"/>
                <a:gd name="T12" fmla="*/ 95 w 200"/>
                <a:gd name="T13" fmla="*/ 538 h 538"/>
                <a:gd name="T14" fmla="*/ 46 w 200"/>
                <a:gd name="T15" fmla="*/ 538 h 538"/>
                <a:gd name="T16" fmla="*/ 34 w 200"/>
                <a:gd name="T17" fmla="*/ 538 h 538"/>
                <a:gd name="T18" fmla="*/ 0 w 200"/>
                <a:gd name="T19" fmla="*/ 538 h 538"/>
                <a:gd name="T20" fmla="*/ 0 w 200"/>
                <a:gd name="T21" fmla="*/ 482 h 538"/>
                <a:gd name="T22" fmla="*/ 34 w 200"/>
                <a:gd name="T23" fmla="*/ 482 h 538"/>
                <a:gd name="T24" fmla="*/ 34 w 200"/>
                <a:gd name="T25" fmla="*/ 287 h 538"/>
                <a:gd name="T26" fmla="*/ 55 w 200"/>
                <a:gd name="T27" fmla="*/ 287 h 538"/>
                <a:gd name="T28" fmla="*/ 55 w 200"/>
                <a:gd name="T29" fmla="*/ 152 h 538"/>
                <a:gd name="T30" fmla="*/ 55 w 200"/>
                <a:gd name="T31" fmla="*/ 146 h 538"/>
                <a:gd name="T32" fmla="*/ 67 w 200"/>
                <a:gd name="T33" fmla="*/ 146 h 538"/>
                <a:gd name="T34" fmla="*/ 67 w 200"/>
                <a:gd name="T35" fmla="*/ 64 h 538"/>
                <a:gd name="T36" fmla="*/ 72 w 200"/>
                <a:gd name="T37" fmla="*/ 64 h 538"/>
                <a:gd name="T38" fmla="*/ 74 w 200"/>
                <a:gd name="T39" fmla="*/ 31 h 538"/>
                <a:gd name="T40" fmla="*/ 76 w 200"/>
                <a:gd name="T41" fmla="*/ 64 h 538"/>
                <a:gd name="T42" fmla="*/ 84 w 200"/>
                <a:gd name="T43" fmla="*/ 64 h 538"/>
                <a:gd name="T44" fmla="*/ 86 w 200"/>
                <a:gd name="T45" fmla="*/ 0 h 538"/>
                <a:gd name="T46" fmla="*/ 88 w 200"/>
                <a:gd name="T47" fmla="*/ 64 h 538"/>
                <a:gd name="T48" fmla="*/ 99 w 200"/>
                <a:gd name="T49" fmla="*/ 64 h 538"/>
                <a:gd name="T50" fmla="*/ 99 w 200"/>
                <a:gd name="T51" fmla="*/ 64 h 538"/>
                <a:gd name="T52" fmla="*/ 95 w 200"/>
                <a:gd name="T53" fmla="*/ 64 h 538"/>
                <a:gd name="T54" fmla="*/ 97 w 200"/>
                <a:gd name="T55" fmla="*/ 23 h 538"/>
                <a:gd name="T56" fmla="*/ 99 w 200"/>
                <a:gd name="T57" fmla="*/ 60 h 538"/>
                <a:gd name="T58" fmla="*/ 109 w 200"/>
                <a:gd name="T59" fmla="*/ 60 h 538"/>
                <a:gd name="T60" fmla="*/ 109 w 200"/>
                <a:gd name="T61" fmla="*/ 52 h 538"/>
                <a:gd name="T62" fmla="*/ 111 w 200"/>
                <a:gd name="T63" fmla="*/ 64 h 538"/>
                <a:gd name="T64" fmla="*/ 109 w 200"/>
                <a:gd name="T65" fmla="*/ 64 h 538"/>
                <a:gd name="T66" fmla="*/ 109 w 200"/>
                <a:gd name="T67" fmla="*/ 64 h 538"/>
                <a:gd name="T68" fmla="*/ 111 w 200"/>
                <a:gd name="T69" fmla="*/ 64 h 538"/>
                <a:gd name="T70" fmla="*/ 111 w 200"/>
                <a:gd name="T71" fmla="*/ 146 h 538"/>
                <a:gd name="T72" fmla="*/ 120 w 200"/>
                <a:gd name="T73" fmla="*/ 146 h 538"/>
                <a:gd name="T74" fmla="*/ 120 w 200"/>
                <a:gd name="T75" fmla="*/ 152 h 538"/>
                <a:gd name="T76" fmla="*/ 128 w 200"/>
                <a:gd name="T77" fmla="*/ 152 h 538"/>
                <a:gd name="T78" fmla="*/ 128 w 200"/>
                <a:gd name="T79" fmla="*/ 287 h 538"/>
                <a:gd name="T80" fmla="*/ 145 w 200"/>
                <a:gd name="T81" fmla="*/ 287 h 538"/>
                <a:gd name="T82" fmla="*/ 145 w 200"/>
                <a:gd name="T83" fmla="*/ 446 h 538"/>
                <a:gd name="T84" fmla="*/ 145 w 200"/>
                <a:gd name="T85" fmla="*/ 446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00" h="538">
                  <a:moveTo>
                    <a:pt x="145" y="446"/>
                  </a:moveTo>
                  <a:lnTo>
                    <a:pt x="195" y="446"/>
                  </a:lnTo>
                  <a:lnTo>
                    <a:pt x="195" y="456"/>
                  </a:lnTo>
                  <a:lnTo>
                    <a:pt x="200" y="456"/>
                  </a:lnTo>
                  <a:lnTo>
                    <a:pt x="200" y="538"/>
                  </a:lnTo>
                  <a:lnTo>
                    <a:pt x="145" y="538"/>
                  </a:lnTo>
                  <a:lnTo>
                    <a:pt x="95" y="538"/>
                  </a:lnTo>
                  <a:lnTo>
                    <a:pt x="46" y="538"/>
                  </a:lnTo>
                  <a:lnTo>
                    <a:pt x="34" y="538"/>
                  </a:lnTo>
                  <a:lnTo>
                    <a:pt x="0" y="538"/>
                  </a:lnTo>
                  <a:lnTo>
                    <a:pt x="0" y="482"/>
                  </a:lnTo>
                  <a:lnTo>
                    <a:pt x="34" y="482"/>
                  </a:lnTo>
                  <a:lnTo>
                    <a:pt x="34" y="287"/>
                  </a:lnTo>
                  <a:lnTo>
                    <a:pt x="55" y="287"/>
                  </a:lnTo>
                  <a:lnTo>
                    <a:pt x="55" y="152"/>
                  </a:lnTo>
                  <a:lnTo>
                    <a:pt x="55" y="146"/>
                  </a:lnTo>
                  <a:lnTo>
                    <a:pt x="67" y="146"/>
                  </a:lnTo>
                  <a:lnTo>
                    <a:pt x="67" y="64"/>
                  </a:lnTo>
                  <a:lnTo>
                    <a:pt x="72" y="64"/>
                  </a:lnTo>
                  <a:lnTo>
                    <a:pt x="74" y="31"/>
                  </a:lnTo>
                  <a:lnTo>
                    <a:pt x="76" y="64"/>
                  </a:lnTo>
                  <a:lnTo>
                    <a:pt x="84" y="64"/>
                  </a:lnTo>
                  <a:lnTo>
                    <a:pt x="86" y="0"/>
                  </a:lnTo>
                  <a:lnTo>
                    <a:pt x="88" y="64"/>
                  </a:lnTo>
                  <a:lnTo>
                    <a:pt x="99" y="64"/>
                  </a:lnTo>
                  <a:lnTo>
                    <a:pt x="99" y="64"/>
                  </a:lnTo>
                  <a:lnTo>
                    <a:pt x="95" y="64"/>
                  </a:lnTo>
                  <a:lnTo>
                    <a:pt x="97" y="23"/>
                  </a:lnTo>
                  <a:lnTo>
                    <a:pt x="99" y="60"/>
                  </a:lnTo>
                  <a:lnTo>
                    <a:pt x="109" y="60"/>
                  </a:lnTo>
                  <a:lnTo>
                    <a:pt x="109" y="52"/>
                  </a:lnTo>
                  <a:lnTo>
                    <a:pt x="111" y="64"/>
                  </a:lnTo>
                  <a:lnTo>
                    <a:pt x="109" y="64"/>
                  </a:lnTo>
                  <a:lnTo>
                    <a:pt x="109" y="64"/>
                  </a:lnTo>
                  <a:lnTo>
                    <a:pt x="111" y="64"/>
                  </a:lnTo>
                  <a:lnTo>
                    <a:pt x="111" y="146"/>
                  </a:lnTo>
                  <a:lnTo>
                    <a:pt x="120" y="146"/>
                  </a:lnTo>
                  <a:lnTo>
                    <a:pt x="120" y="152"/>
                  </a:lnTo>
                  <a:lnTo>
                    <a:pt x="128" y="152"/>
                  </a:lnTo>
                  <a:lnTo>
                    <a:pt x="128" y="287"/>
                  </a:lnTo>
                  <a:lnTo>
                    <a:pt x="145" y="287"/>
                  </a:lnTo>
                  <a:lnTo>
                    <a:pt x="145" y="446"/>
                  </a:lnTo>
                  <a:lnTo>
                    <a:pt x="145" y="446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909F3ED3-6893-416D-97D7-0B6FEB144D98}"/>
                </a:ext>
              </a:extLst>
            </p:cNvPr>
            <p:cNvSpPr/>
            <p:nvPr/>
          </p:nvSpPr>
          <p:spPr bwMode="auto">
            <a:xfrm>
              <a:off x="6269999" y="6503215"/>
              <a:ext cx="840712" cy="62858"/>
            </a:xfrm>
            <a:custGeom>
              <a:avLst/>
              <a:gdLst>
                <a:gd name="T0" fmla="*/ 0 w 212"/>
                <a:gd name="T1" fmla="*/ 0 h 15"/>
                <a:gd name="T2" fmla="*/ 212 w 212"/>
                <a:gd name="T3" fmla="*/ 0 h 15"/>
                <a:gd name="T4" fmla="*/ 212 w 212"/>
                <a:gd name="T5" fmla="*/ 15 h 15"/>
                <a:gd name="T6" fmla="*/ 0 w 212"/>
                <a:gd name="T7" fmla="*/ 15 h 15"/>
                <a:gd name="T8" fmla="*/ 0 w 212"/>
                <a:gd name="T9" fmla="*/ 0 h 15"/>
                <a:gd name="T10" fmla="*/ 0 w 212"/>
                <a:gd name="T11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2" h="15">
                  <a:moveTo>
                    <a:pt x="0" y="0"/>
                  </a:moveTo>
                  <a:lnTo>
                    <a:pt x="212" y="0"/>
                  </a:lnTo>
                  <a:lnTo>
                    <a:pt x="212" y="15"/>
                  </a:lnTo>
                  <a:lnTo>
                    <a:pt x="0" y="1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6BB5CE9B-60EA-4725-8EA6-FE462DB15E28}"/>
                </a:ext>
              </a:extLst>
            </p:cNvPr>
            <p:cNvSpPr/>
            <p:nvPr/>
          </p:nvSpPr>
          <p:spPr bwMode="auto">
            <a:xfrm>
              <a:off x="0" y="6471785"/>
              <a:ext cx="12177668" cy="421538"/>
            </a:xfrm>
            <a:custGeom>
              <a:avLst/>
              <a:gdLst>
                <a:gd name="T0" fmla="*/ 132 w 2098"/>
                <a:gd name="T1" fmla="*/ 21 h 101"/>
                <a:gd name="T2" fmla="*/ 138 w 2098"/>
                <a:gd name="T3" fmla="*/ 0 h 101"/>
                <a:gd name="T4" fmla="*/ 281 w 2098"/>
                <a:gd name="T5" fmla="*/ 21 h 101"/>
                <a:gd name="T6" fmla="*/ 289 w 2098"/>
                <a:gd name="T7" fmla="*/ 0 h 101"/>
                <a:gd name="T8" fmla="*/ 675 w 2098"/>
                <a:gd name="T9" fmla="*/ 21 h 101"/>
                <a:gd name="T10" fmla="*/ 685 w 2098"/>
                <a:gd name="T11" fmla="*/ 0 h 101"/>
                <a:gd name="T12" fmla="*/ 706 w 2098"/>
                <a:gd name="T13" fmla="*/ 21 h 101"/>
                <a:gd name="T14" fmla="*/ 710 w 2098"/>
                <a:gd name="T15" fmla="*/ 0 h 101"/>
                <a:gd name="T16" fmla="*/ 819 w 2098"/>
                <a:gd name="T17" fmla="*/ 21 h 101"/>
                <a:gd name="T18" fmla="*/ 824 w 2098"/>
                <a:gd name="T19" fmla="*/ 0 h 101"/>
                <a:gd name="T20" fmla="*/ 889 w 2098"/>
                <a:gd name="T21" fmla="*/ 21 h 101"/>
                <a:gd name="T22" fmla="*/ 895 w 2098"/>
                <a:gd name="T23" fmla="*/ 0 h 101"/>
                <a:gd name="T24" fmla="*/ 979 w 2098"/>
                <a:gd name="T25" fmla="*/ 21 h 101"/>
                <a:gd name="T26" fmla="*/ 987 w 2098"/>
                <a:gd name="T27" fmla="*/ 0 h 101"/>
                <a:gd name="T28" fmla="*/ 1222 w 2098"/>
                <a:gd name="T29" fmla="*/ 21 h 101"/>
                <a:gd name="T30" fmla="*/ 1228 w 2098"/>
                <a:gd name="T31" fmla="*/ 0 h 101"/>
                <a:gd name="T32" fmla="*/ 1257 w 2098"/>
                <a:gd name="T33" fmla="*/ 21 h 101"/>
                <a:gd name="T34" fmla="*/ 1260 w 2098"/>
                <a:gd name="T35" fmla="*/ 4 h 101"/>
                <a:gd name="T36" fmla="*/ 1352 w 2098"/>
                <a:gd name="T37" fmla="*/ 0 h 101"/>
                <a:gd name="T38" fmla="*/ 1362 w 2098"/>
                <a:gd name="T39" fmla="*/ 4 h 101"/>
                <a:gd name="T40" fmla="*/ 1446 w 2098"/>
                <a:gd name="T41" fmla="*/ 0 h 101"/>
                <a:gd name="T42" fmla="*/ 1446 w 2098"/>
                <a:gd name="T43" fmla="*/ 11 h 101"/>
                <a:gd name="T44" fmla="*/ 1477 w 2098"/>
                <a:gd name="T45" fmla="*/ 21 h 101"/>
                <a:gd name="T46" fmla="*/ 1478 w 2098"/>
                <a:gd name="T47" fmla="*/ 0 h 101"/>
                <a:gd name="T48" fmla="*/ 1582 w 2098"/>
                <a:gd name="T49" fmla="*/ 21 h 101"/>
                <a:gd name="T50" fmla="*/ 1610 w 2098"/>
                <a:gd name="T51" fmla="*/ 0 h 101"/>
                <a:gd name="T52" fmla="*/ 1783 w 2098"/>
                <a:gd name="T53" fmla="*/ 21 h 101"/>
                <a:gd name="T54" fmla="*/ 1792 w 2098"/>
                <a:gd name="T55" fmla="*/ 0 h 101"/>
                <a:gd name="T56" fmla="*/ 1884 w 2098"/>
                <a:gd name="T57" fmla="*/ 4 h 101"/>
                <a:gd name="T58" fmla="*/ 1903 w 2098"/>
                <a:gd name="T59" fmla="*/ 11 h 101"/>
                <a:gd name="T60" fmla="*/ 1928 w 2098"/>
                <a:gd name="T61" fmla="*/ 0 h 101"/>
                <a:gd name="T62" fmla="*/ 2029 w 2098"/>
                <a:gd name="T63" fmla="*/ 11 h 101"/>
                <a:gd name="T64" fmla="*/ 2037 w 2098"/>
                <a:gd name="T65" fmla="*/ 19 h 101"/>
                <a:gd name="T66" fmla="*/ 2046 w 2098"/>
                <a:gd name="T67" fmla="*/ 4 h 101"/>
                <a:gd name="T68" fmla="*/ 2081 w 2098"/>
                <a:gd name="T69" fmla="*/ 19 h 101"/>
                <a:gd name="T70" fmla="*/ 2087 w 2098"/>
                <a:gd name="T71" fmla="*/ 21 h 101"/>
                <a:gd name="T72" fmla="*/ 2098 w 2098"/>
                <a:gd name="T73" fmla="*/ 57 h 101"/>
                <a:gd name="T74" fmla="*/ 2098 w 2098"/>
                <a:gd name="T75" fmla="*/ 101 h 101"/>
                <a:gd name="T76" fmla="*/ 0 w 2098"/>
                <a:gd name="T77" fmla="*/ 101 h 101"/>
                <a:gd name="T78" fmla="*/ 0 w 2098"/>
                <a:gd name="T79" fmla="*/ 57 h 101"/>
                <a:gd name="T80" fmla="*/ 4 w 2098"/>
                <a:gd name="T81" fmla="*/ 21 h 101"/>
                <a:gd name="T82" fmla="*/ 132 w 2098"/>
                <a:gd name="T83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98" h="101">
                  <a:moveTo>
                    <a:pt x="132" y="0"/>
                  </a:moveTo>
                  <a:lnTo>
                    <a:pt x="132" y="21"/>
                  </a:lnTo>
                  <a:lnTo>
                    <a:pt x="138" y="21"/>
                  </a:lnTo>
                  <a:lnTo>
                    <a:pt x="138" y="0"/>
                  </a:lnTo>
                  <a:lnTo>
                    <a:pt x="281" y="0"/>
                  </a:lnTo>
                  <a:lnTo>
                    <a:pt x="281" y="21"/>
                  </a:lnTo>
                  <a:lnTo>
                    <a:pt x="289" y="21"/>
                  </a:lnTo>
                  <a:lnTo>
                    <a:pt x="289" y="0"/>
                  </a:lnTo>
                  <a:lnTo>
                    <a:pt x="675" y="0"/>
                  </a:lnTo>
                  <a:lnTo>
                    <a:pt x="675" y="21"/>
                  </a:lnTo>
                  <a:lnTo>
                    <a:pt x="685" y="21"/>
                  </a:lnTo>
                  <a:lnTo>
                    <a:pt x="685" y="0"/>
                  </a:lnTo>
                  <a:lnTo>
                    <a:pt x="706" y="0"/>
                  </a:lnTo>
                  <a:lnTo>
                    <a:pt x="706" y="21"/>
                  </a:lnTo>
                  <a:lnTo>
                    <a:pt x="710" y="21"/>
                  </a:lnTo>
                  <a:lnTo>
                    <a:pt x="710" y="0"/>
                  </a:lnTo>
                  <a:lnTo>
                    <a:pt x="819" y="0"/>
                  </a:lnTo>
                  <a:lnTo>
                    <a:pt x="819" y="21"/>
                  </a:lnTo>
                  <a:lnTo>
                    <a:pt x="824" y="21"/>
                  </a:lnTo>
                  <a:lnTo>
                    <a:pt x="824" y="0"/>
                  </a:lnTo>
                  <a:lnTo>
                    <a:pt x="889" y="0"/>
                  </a:lnTo>
                  <a:lnTo>
                    <a:pt x="889" y="21"/>
                  </a:lnTo>
                  <a:lnTo>
                    <a:pt x="895" y="21"/>
                  </a:lnTo>
                  <a:lnTo>
                    <a:pt x="895" y="0"/>
                  </a:lnTo>
                  <a:lnTo>
                    <a:pt x="979" y="0"/>
                  </a:lnTo>
                  <a:lnTo>
                    <a:pt x="979" y="21"/>
                  </a:lnTo>
                  <a:lnTo>
                    <a:pt x="987" y="21"/>
                  </a:lnTo>
                  <a:lnTo>
                    <a:pt x="987" y="0"/>
                  </a:lnTo>
                  <a:lnTo>
                    <a:pt x="1222" y="0"/>
                  </a:lnTo>
                  <a:lnTo>
                    <a:pt x="1222" y="21"/>
                  </a:lnTo>
                  <a:lnTo>
                    <a:pt x="1228" y="21"/>
                  </a:lnTo>
                  <a:lnTo>
                    <a:pt x="1228" y="0"/>
                  </a:lnTo>
                  <a:lnTo>
                    <a:pt x="1257" y="0"/>
                  </a:lnTo>
                  <a:lnTo>
                    <a:pt x="1257" y="21"/>
                  </a:lnTo>
                  <a:lnTo>
                    <a:pt x="1260" y="21"/>
                  </a:lnTo>
                  <a:lnTo>
                    <a:pt x="1260" y="4"/>
                  </a:lnTo>
                  <a:lnTo>
                    <a:pt x="1260" y="0"/>
                  </a:lnTo>
                  <a:lnTo>
                    <a:pt x="1352" y="0"/>
                  </a:lnTo>
                  <a:lnTo>
                    <a:pt x="1352" y="4"/>
                  </a:lnTo>
                  <a:lnTo>
                    <a:pt x="1362" y="4"/>
                  </a:lnTo>
                  <a:lnTo>
                    <a:pt x="1362" y="0"/>
                  </a:lnTo>
                  <a:lnTo>
                    <a:pt x="1446" y="0"/>
                  </a:lnTo>
                  <a:lnTo>
                    <a:pt x="1446" y="4"/>
                  </a:lnTo>
                  <a:lnTo>
                    <a:pt x="1446" y="11"/>
                  </a:lnTo>
                  <a:lnTo>
                    <a:pt x="1477" y="11"/>
                  </a:lnTo>
                  <a:lnTo>
                    <a:pt x="1477" y="21"/>
                  </a:lnTo>
                  <a:lnTo>
                    <a:pt x="1478" y="21"/>
                  </a:lnTo>
                  <a:lnTo>
                    <a:pt x="1478" y="0"/>
                  </a:lnTo>
                  <a:lnTo>
                    <a:pt x="1582" y="0"/>
                  </a:lnTo>
                  <a:lnTo>
                    <a:pt x="1582" y="21"/>
                  </a:lnTo>
                  <a:lnTo>
                    <a:pt x="1610" y="21"/>
                  </a:lnTo>
                  <a:lnTo>
                    <a:pt x="1610" y="0"/>
                  </a:lnTo>
                  <a:lnTo>
                    <a:pt x="1783" y="0"/>
                  </a:lnTo>
                  <a:lnTo>
                    <a:pt x="1783" y="21"/>
                  </a:lnTo>
                  <a:lnTo>
                    <a:pt x="1792" y="21"/>
                  </a:lnTo>
                  <a:lnTo>
                    <a:pt x="1792" y="0"/>
                  </a:lnTo>
                  <a:lnTo>
                    <a:pt x="1884" y="0"/>
                  </a:lnTo>
                  <a:lnTo>
                    <a:pt x="1884" y="4"/>
                  </a:lnTo>
                  <a:lnTo>
                    <a:pt x="1903" y="4"/>
                  </a:lnTo>
                  <a:lnTo>
                    <a:pt x="1903" y="11"/>
                  </a:lnTo>
                  <a:lnTo>
                    <a:pt x="1928" y="11"/>
                  </a:lnTo>
                  <a:lnTo>
                    <a:pt x="1928" y="0"/>
                  </a:lnTo>
                  <a:lnTo>
                    <a:pt x="2029" y="0"/>
                  </a:lnTo>
                  <a:lnTo>
                    <a:pt x="2029" y="11"/>
                  </a:lnTo>
                  <a:lnTo>
                    <a:pt x="2037" y="11"/>
                  </a:lnTo>
                  <a:lnTo>
                    <a:pt x="2037" y="19"/>
                  </a:lnTo>
                  <a:lnTo>
                    <a:pt x="2046" y="19"/>
                  </a:lnTo>
                  <a:lnTo>
                    <a:pt x="2046" y="4"/>
                  </a:lnTo>
                  <a:lnTo>
                    <a:pt x="2081" y="4"/>
                  </a:lnTo>
                  <a:lnTo>
                    <a:pt x="2081" y="19"/>
                  </a:lnTo>
                  <a:lnTo>
                    <a:pt x="2087" y="19"/>
                  </a:lnTo>
                  <a:lnTo>
                    <a:pt x="2087" y="21"/>
                  </a:lnTo>
                  <a:lnTo>
                    <a:pt x="2098" y="21"/>
                  </a:lnTo>
                  <a:lnTo>
                    <a:pt x="2098" y="57"/>
                  </a:lnTo>
                  <a:lnTo>
                    <a:pt x="2098" y="57"/>
                  </a:lnTo>
                  <a:lnTo>
                    <a:pt x="2098" y="101"/>
                  </a:lnTo>
                  <a:lnTo>
                    <a:pt x="2098" y="101"/>
                  </a:lnTo>
                  <a:lnTo>
                    <a:pt x="0" y="101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21"/>
                  </a:lnTo>
                  <a:lnTo>
                    <a:pt x="4" y="21"/>
                  </a:lnTo>
                  <a:lnTo>
                    <a:pt x="4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46F3D608-921E-4ED7-8DB7-CDA03DC7E9D7}"/>
                </a:ext>
              </a:extLst>
            </p:cNvPr>
            <p:cNvSpPr/>
            <p:nvPr/>
          </p:nvSpPr>
          <p:spPr bwMode="auto">
            <a:xfrm>
              <a:off x="8660766" y="5018212"/>
              <a:ext cx="408571" cy="1547861"/>
            </a:xfrm>
            <a:custGeom>
              <a:avLst/>
              <a:gdLst>
                <a:gd name="T0" fmla="*/ 42 w 105"/>
                <a:gd name="T1" fmla="*/ 17 h 394"/>
                <a:gd name="T2" fmla="*/ 92 w 105"/>
                <a:gd name="T3" fmla="*/ 0 h 394"/>
                <a:gd name="T4" fmla="*/ 102 w 105"/>
                <a:gd name="T5" fmla="*/ 0 h 394"/>
                <a:gd name="T6" fmla="*/ 102 w 105"/>
                <a:gd name="T7" fmla="*/ 29 h 394"/>
                <a:gd name="T8" fmla="*/ 105 w 105"/>
                <a:gd name="T9" fmla="*/ 29 h 394"/>
                <a:gd name="T10" fmla="*/ 105 w 105"/>
                <a:gd name="T11" fmla="*/ 122 h 394"/>
                <a:gd name="T12" fmla="*/ 105 w 105"/>
                <a:gd name="T13" fmla="*/ 155 h 394"/>
                <a:gd name="T14" fmla="*/ 105 w 105"/>
                <a:gd name="T15" fmla="*/ 205 h 394"/>
                <a:gd name="T16" fmla="*/ 105 w 105"/>
                <a:gd name="T17" fmla="*/ 218 h 394"/>
                <a:gd name="T18" fmla="*/ 105 w 105"/>
                <a:gd name="T19" fmla="*/ 298 h 394"/>
                <a:gd name="T20" fmla="*/ 105 w 105"/>
                <a:gd name="T21" fmla="*/ 331 h 394"/>
                <a:gd name="T22" fmla="*/ 105 w 105"/>
                <a:gd name="T23" fmla="*/ 394 h 394"/>
                <a:gd name="T24" fmla="*/ 0 w 105"/>
                <a:gd name="T25" fmla="*/ 394 h 394"/>
                <a:gd name="T26" fmla="*/ 0 w 105"/>
                <a:gd name="T27" fmla="*/ 218 h 394"/>
                <a:gd name="T28" fmla="*/ 10 w 105"/>
                <a:gd name="T29" fmla="*/ 218 h 394"/>
                <a:gd name="T30" fmla="*/ 10 w 105"/>
                <a:gd name="T31" fmla="*/ 155 h 394"/>
                <a:gd name="T32" fmla="*/ 21 w 105"/>
                <a:gd name="T33" fmla="*/ 155 h 394"/>
                <a:gd name="T34" fmla="*/ 21 w 105"/>
                <a:gd name="T35" fmla="*/ 122 h 394"/>
                <a:gd name="T36" fmla="*/ 39 w 105"/>
                <a:gd name="T37" fmla="*/ 122 h 394"/>
                <a:gd name="T38" fmla="*/ 39 w 105"/>
                <a:gd name="T39" fmla="*/ 29 h 394"/>
                <a:gd name="T40" fmla="*/ 42 w 105"/>
                <a:gd name="T41" fmla="*/ 29 h 394"/>
                <a:gd name="T42" fmla="*/ 42 w 105"/>
                <a:gd name="T43" fmla="*/ 17 h 394"/>
                <a:gd name="T44" fmla="*/ 42 w 105"/>
                <a:gd name="T45" fmla="*/ 17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" h="394">
                  <a:moveTo>
                    <a:pt x="42" y="17"/>
                  </a:moveTo>
                  <a:lnTo>
                    <a:pt x="92" y="0"/>
                  </a:lnTo>
                  <a:lnTo>
                    <a:pt x="102" y="0"/>
                  </a:lnTo>
                  <a:lnTo>
                    <a:pt x="102" y="29"/>
                  </a:lnTo>
                  <a:lnTo>
                    <a:pt x="105" y="29"/>
                  </a:lnTo>
                  <a:lnTo>
                    <a:pt x="105" y="122"/>
                  </a:lnTo>
                  <a:lnTo>
                    <a:pt x="105" y="155"/>
                  </a:lnTo>
                  <a:lnTo>
                    <a:pt x="105" y="205"/>
                  </a:lnTo>
                  <a:lnTo>
                    <a:pt x="105" y="218"/>
                  </a:lnTo>
                  <a:lnTo>
                    <a:pt x="105" y="298"/>
                  </a:lnTo>
                  <a:lnTo>
                    <a:pt x="105" y="331"/>
                  </a:lnTo>
                  <a:lnTo>
                    <a:pt x="105" y="394"/>
                  </a:lnTo>
                  <a:lnTo>
                    <a:pt x="0" y="394"/>
                  </a:lnTo>
                  <a:lnTo>
                    <a:pt x="0" y="218"/>
                  </a:lnTo>
                  <a:lnTo>
                    <a:pt x="10" y="218"/>
                  </a:lnTo>
                  <a:lnTo>
                    <a:pt x="10" y="155"/>
                  </a:lnTo>
                  <a:lnTo>
                    <a:pt x="21" y="155"/>
                  </a:lnTo>
                  <a:lnTo>
                    <a:pt x="21" y="122"/>
                  </a:lnTo>
                  <a:lnTo>
                    <a:pt x="39" y="122"/>
                  </a:lnTo>
                  <a:lnTo>
                    <a:pt x="39" y="29"/>
                  </a:lnTo>
                  <a:lnTo>
                    <a:pt x="42" y="29"/>
                  </a:lnTo>
                  <a:lnTo>
                    <a:pt x="42" y="17"/>
                  </a:lnTo>
                  <a:lnTo>
                    <a:pt x="42" y="17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2E5FE962-5800-4449-83F9-E575475BE90F}"/>
                </a:ext>
              </a:extLst>
            </p:cNvPr>
            <p:cNvSpPr/>
            <p:nvPr/>
          </p:nvSpPr>
          <p:spPr bwMode="auto">
            <a:xfrm>
              <a:off x="9297193" y="5497499"/>
              <a:ext cx="1469284" cy="1068573"/>
            </a:xfrm>
            <a:custGeom>
              <a:avLst/>
              <a:gdLst>
                <a:gd name="T0" fmla="*/ 109 w 375"/>
                <a:gd name="T1" fmla="*/ 163 h 272"/>
                <a:gd name="T2" fmla="*/ 138 w 375"/>
                <a:gd name="T3" fmla="*/ 151 h 272"/>
                <a:gd name="T4" fmla="*/ 145 w 375"/>
                <a:gd name="T5" fmla="*/ 140 h 272"/>
                <a:gd name="T6" fmla="*/ 147 w 375"/>
                <a:gd name="T7" fmla="*/ 140 h 272"/>
                <a:gd name="T8" fmla="*/ 155 w 375"/>
                <a:gd name="T9" fmla="*/ 151 h 272"/>
                <a:gd name="T10" fmla="*/ 183 w 375"/>
                <a:gd name="T11" fmla="*/ 163 h 272"/>
                <a:gd name="T12" fmla="*/ 183 w 375"/>
                <a:gd name="T13" fmla="*/ 169 h 272"/>
                <a:gd name="T14" fmla="*/ 178 w 375"/>
                <a:gd name="T15" fmla="*/ 169 h 272"/>
                <a:gd name="T16" fmla="*/ 178 w 375"/>
                <a:gd name="T17" fmla="*/ 190 h 272"/>
                <a:gd name="T18" fmla="*/ 358 w 375"/>
                <a:gd name="T19" fmla="*/ 190 h 272"/>
                <a:gd name="T20" fmla="*/ 358 w 375"/>
                <a:gd name="T21" fmla="*/ 199 h 272"/>
                <a:gd name="T22" fmla="*/ 375 w 375"/>
                <a:gd name="T23" fmla="*/ 199 h 272"/>
                <a:gd name="T24" fmla="*/ 375 w 375"/>
                <a:gd name="T25" fmla="*/ 272 h 272"/>
                <a:gd name="T26" fmla="*/ 0 w 375"/>
                <a:gd name="T27" fmla="*/ 272 h 272"/>
                <a:gd name="T28" fmla="*/ 0 w 375"/>
                <a:gd name="T29" fmla="*/ 199 h 272"/>
                <a:gd name="T30" fmla="*/ 17 w 375"/>
                <a:gd name="T31" fmla="*/ 199 h 272"/>
                <a:gd name="T32" fmla="*/ 17 w 375"/>
                <a:gd name="T33" fmla="*/ 190 h 272"/>
                <a:gd name="T34" fmla="*/ 27 w 375"/>
                <a:gd name="T35" fmla="*/ 190 h 272"/>
                <a:gd name="T36" fmla="*/ 27 w 375"/>
                <a:gd name="T37" fmla="*/ 71 h 272"/>
                <a:gd name="T38" fmla="*/ 30 w 375"/>
                <a:gd name="T39" fmla="*/ 71 h 272"/>
                <a:gd name="T40" fmla="*/ 30 w 375"/>
                <a:gd name="T41" fmla="*/ 50 h 272"/>
                <a:gd name="T42" fmla="*/ 34 w 375"/>
                <a:gd name="T43" fmla="*/ 50 h 272"/>
                <a:gd name="T44" fmla="*/ 34 w 375"/>
                <a:gd name="T45" fmla="*/ 27 h 272"/>
                <a:gd name="T46" fmla="*/ 38 w 375"/>
                <a:gd name="T47" fmla="*/ 27 h 272"/>
                <a:gd name="T48" fmla="*/ 38 w 375"/>
                <a:gd name="T49" fmla="*/ 18 h 272"/>
                <a:gd name="T50" fmla="*/ 42 w 375"/>
                <a:gd name="T51" fmla="*/ 18 h 272"/>
                <a:gd name="T52" fmla="*/ 51 w 375"/>
                <a:gd name="T53" fmla="*/ 0 h 272"/>
                <a:gd name="T54" fmla="*/ 55 w 375"/>
                <a:gd name="T55" fmla="*/ 0 h 272"/>
                <a:gd name="T56" fmla="*/ 65 w 375"/>
                <a:gd name="T57" fmla="*/ 18 h 272"/>
                <a:gd name="T58" fmla="*/ 69 w 375"/>
                <a:gd name="T59" fmla="*/ 18 h 272"/>
                <a:gd name="T60" fmla="*/ 69 w 375"/>
                <a:gd name="T61" fmla="*/ 27 h 272"/>
                <a:gd name="T62" fmla="*/ 73 w 375"/>
                <a:gd name="T63" fmla="*/ 27 h 272"/>
                <a:gd name="T64" fmla="*/ 73 w 375"/>
                <a:gd name="T65" fmla="*/ 50 h 272"/>
                <a:gd name="T66" fmla="*/ 76 w 375"/>
                <a:gd name="T67" fmla="*/ 50 h 272"/>
                <a:gd name="T68" fmla="*/ 76 w 375"/>
                <a:gd name="T69" fmla="*/ 71 h 272"/>
                <a:gd name="T70" fmla="*/ 80 w 375"/>
                <a:gd name="T71" fmla="*/ 71 h 272"/>
                <a:gd name="T72" fmla="*/ 80 w 375"/>
                <a:gd name="T73" fmla="*/ 190 h 272"/>
                <a:gd name="T74" fmla="*/ 115 w 375"/>
                <a:gd name="T75" fmla="*/ 190 h 272"/>
                <a:gd name="T76" fmla="*/ 115 w 375"/>
                <a:gd name="T77" fmla="*/ 169 h 272"/>
                <a:gd name="T78" fmla="*/ 109 w 375"/>
                <a:gd name="T79" fmla="*/ 169 h 272"/>
                <a:gd name="T80" fmla="*/ 109 w 375"/>
                <a:gd name="T81" fmla="*/ 163 h 272"/>
                <a:gd name="T82" fmla="*/ 109 w 375"/>
                <a:gd name="T83" fmla="*/ 163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75" h="272">
                  <a:moveTo>
                    <a:pt x="109" y="163"/>
                  </a:moveTo>
                  <a:lnTo>
                    <a:pt x="138" y="151"/>
                  </a:lnTo>
                  <a:lnTo>
                    <a:pt x="145" y="140"/>
                  </a:lnTo>
                  <a:lnTo>
                    <a:pt x="147" y="140"/>
                  </a:lnTo>
                  <a:lnTo>
                    <a:pt x="155" y="151"/>
                  </a:lnTo>
                  <a:lnTo>
                    <a:pt x="183" y="163"/>
                  </a:lnTo>
                  <a:lnTo>
                    <a:pt x="183" y="169"/>
                  </a:lnTo>
                  <a:lnTo>
                    <a:pt x="178" y="169"/>
                  </a:lnTo>
                  <a:lnTo>
                    <a:pt x="178" y="190"/>
                  </a:lnTo>
                  <a:lnTo>
                    <a:pt x="358" y="190"/>
                  </a:lnTo>
                  <a:lnTo>
                    <a:pt x="358" y="199"/>
                  </a:lnTo>
                  <a:lnTo>
                    <a:pt x="375" y="199"/>
                  </a:lnTo>
                  <a:lnTo>
                    <a:pt x="375" y="272"/>
                  </a:lnTo>
                  <a:lnTo>
                    <a:pt x="0" y="272"/>
                  </a:lnTo>
                  <a:lnTo>
                    <a:pt x="0" y="199"/>
                  </a:lnTo>
                  <a:lnTo>
                    <a:pt x="17" y="199"/>
                  </a:lnTo>
                  <a:lnTo>
                    <a:pt x="17" y="190"/>
                  </a:lnTo>
                  <a:lnTo>
                    <a:pt x="27" y="190"/>
                  </a:lnTo>
                  <a:lnTo>
                    <a:pt x="27" y="71"/>
                  </a:lnTo>
                  <a:lnTo>
                    <a:pt x="30" y="71"/>
                  </a:lnTo>
                  <a:lnTo>
                    <a:pt x="30" y="50"/>
                  </a:lnTo>
                  <a:lnTo>
                    <a:pt x="34" y="50"/>
                  </a:lnTo>
                  <a:lnTo>
                    <a:pt x="34" y="27"/>
                  </a:lnTo>
                  <a:lnTo>
                    <a:pt x="38" y="27"/>
                  </a:lnTo>
                  <a:lnTo>
                    <a:pt x="38" y="18"/>
                  </a:lnTo>
                  <a:lnTo>
                    <a:pt x="42" y="18"/>
                  </a:lnTo>
                  <a:lnTo>
                    <a:pt x="51" y="0"/>
                  </a:lnTo>
                  <a:lnTo>
                    <a:pt x="55" y="0"/>
                  </a:lnTo>
                  <a:lnTo>
                    <a:pt x="65" y="18"/>
                  </a:lnTo>
                  <a:lnTo>
                    <a:pt x="69" y="18"/>
                  </a:lnTo>
                  <a:lnTo>
                    <a:pt x="69" y="27"/>
                  </a:lnTo>
                  <a:lnTo>
                    <a:pt x="73" y="27"/>
                  </a:lnTo>
                  <a:lnTo>
                    <a:pt x="73" y="50"/>
                  </a:lnTo>
                  <a:lnTo>
                    <a:pt x="76" y="50"/>
                  </a:lnTo>
                  <a:lnTo>
                    <a:pt x="76" y="71"/>
                  </a:lnTo>
                  <a:lnTo>
                    <a:pt x="80" y="71"/>
                  </a:lnTo>
                  <a:lnTo>
                    <a:pt x="80" y="190"/>
                  </a:lnTo>
                  <a:lnTo>
                    <a:pt x="115" y="190"/>
                  </a:lnTo>
                  <a:lnTo>
                    <a:pt x="115" y="169"/>
                  </a:lnTo>
                  <a:lnTo>
                    <a:pt x="109" y="169"/>
                  </a:lnTo>
                  <a:lnTo>
                    <a:pt x="109" y="163"/>
                  </a:lnTo>
                  <a:lnTo>
                    <a:pt x="109" y="163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id="{FDE0DDC9-AAAC-48AA-8863-7694E071182F}"/>
                </a:ext>
              </a:extLst>
            </p:cNvPr>
            <p:cNvSpPr/>
            <p:nvPr/>
          </p:nvSpPr>
          <p:spPr bwMode="auto">
            <a:xfrm>
              <a:off x="10805764" y="6298929"/>
              <a:ext cx="141428" cy="267143"/>
            </a:xfrm>
            <a:custGeom>
              <a:avLst/>
              <a:gdLst>
                <a:gd name="T0" fmla="*/ 0 w 37"/>
                <a:gd name="T1" fmla="*/ 0 h 67"/>
                <a:gd name="T2" fmla="*/ 37 w 37"/>
                <a:gd name="T3" fmla="*/ 0 h 67"/>
                <a:gd name="T4" fmla="*/ 37 w 37"/>
                <a:gd name="T5" fmla="*/ 67 h 67"/>
                <a:gd name="T6" fmla="*/ 0 w 37"/>
                <a:gd name="T7" fmla="*/ 67 h 67"/>
                <a:gd name="T8" fmla="*/ 0 w 37"/>
                <a:gd name="T9" fmla="*/ 0 h 67"/>
                <a:gd name="T10" fmla="*/ 0 w 37"/>
                <a:gd name="T11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67">
                  <a:moveTo>
                    <a:pt x="0" y="0"/>
                  </a:moveTo>
                  <a:lnTo>
                    <a:pt x="37" y="0"/>
                  </a:lnTo>
                  <a:lnTo>
                    <a:pt x="37" y="67"/>
                  </a:lnTo>
                  <a:lnTo>
                    <a:pt x="0" y="6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7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46A0940B-A758-4706-BBDA-6025066F2616}"/>
                </a:ext>
              </a:extLst>
            </p:cNvPr>
            <p:cNvSpPr/>
            <p:nvPr/>
          </p:nvSpPr>
          <p:spPr bwMode="auto">
            <a:xfrm>
              <a:off x="10907910" y="6369641"/>
              <a:ext cx="424286" cy="196430"/>
            </a:xfrm>
            <a:custGeom>
              <a:avLst/>
              <a:gdLst>
                <a:gd name="T0" fmla="*/ 63 w 109"/>
                <a:gd name="T1" fmla="*/ 0 h 50"/>
                <a:gd name="T2" fmla="*/ 109 w 109"/>
                <a:gd name="T3" fmla="*/ 0 h 50"/>
                <a:gd name="T4" fmla="*/ 109 w 109"/>
                <a:gd name="T5" fmla="*/ 25 h 50"/>
                <a:gd name="T6" fmla="*/ 109 w 109"/>
                <a:gd name="T7" fmla="*/ 50 h 50"/>
                <a:gd name="T8" fmla="*/ 63 w 109"/>
                <a:gd name="T9" fmla="*/ 50 h 50"/>
                <a:gd name="T10" fmla="*/ 0 w 109"/>
                <a:gd name="T11" fmla="*/ 50 h 50"/>
                <a:gd name="T12" fmla="*/ 0 w 109"/>
                <a:gd name="T13" fmla="*/ 25 h 50"/>
                <a:gd name="T14" fmla="*/ 63 w 109"/>
                <a:gd name="T15" fmla="*/ 25 h 50"/>
                <a:gd name="T16" fmla="*/ 63 w 109"/>
                <a:gd name="T17" fmla="*/ 0 h 50"/>
                <a:gd name="T18" fmla="*/ 63 w 109"/>
                <a:gd name="T1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9" h="50">
                  <a:moveTo>
                    <a:pt x="63" y="0"/>
                  </a:moveTo>
                  <a:lnTo>
                    <a:pt x="109" y="0"/>
                  </a:lnTo>
                  <a:lnTo>
                    <a:pt x="109" y="25"/>
                  </a:lnTo>
                  <a:lnTo>
                    <a:pt x="109" y="50"/>
                  </a:lnTo>
                  <a:lnTo>
                    <a:pt x="63" y="50"/>
                  </a:lnTo>
                  <a:lnTo>
                    <a:pt x="0" y="50"/>
                  </a:lnTo>
                  <a:lnTo>
                    <a:pt x="0" y="25"/>
                  </a:lnTo>
                  <a:lnTo>
                    <a:pt x="63" y="25"/>
                  </a:lnTo>
                  <a:lnTo>
                    <a:pt x="63" y="0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40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779EA871-85C4-448D-A27A-204D0B532C8F}"/>
                </a:ext>
              </a:extLst>
            </p:cNvPr>
            <p:cNvSpPr/>
            <p:nvPr/>
          </p:nvSpPr>
          <p:spPr bwMode="auto">
            <a:xfrm>
              <a:off x="11214336" y="5858929"/>
              <a:ext cx="369283" cy="707143"/>
            </a:xfrm>
            <a:custGeom>
              <a:avLst/>
              <a:gdLst>
                <a:gd name="T0" fmla="*/ 30 w 93"/>
                <a:gd name="T1" fmla="*/ 27 h 180"/>
                <a:gd name="T2" fmla="*/ 44 w 93"/>
                <a:gd name="T3" fmla="*/ 0 h 180"/>
                <a:gd name="T4" fmla="*/ 49 w 93"/>
                <a:gd name="T5" fmla="*/ 0 h 180"/>
                <a:gd name="T6" fmla="*/ 63 w 93"/>
                <a:gd name="T7" fmla="*/ 27 h 180"/>
                <a:gd name="T8" fmla="*/ 68 w 93"/>
                <a:gd name="T9" fmla="*/ 27 h 180"/>
                <a:gd name="T10" fmla="*/ 68 w 93"/>
                <a:gd name="T11" fmla="*/ 59 h 180"/>
                <a:gd name="T12" fmla="*/ 93 w 93"/>
                <a:gd name="T13" fmla="*/ 59 h 180"/>
                <a:gd name="T14" fmla="*/ 93 w 93"/>
                <a:gd name="T15" fmla="*/ 180 h 180"/>
                <a:gd name="T16" fmla="*/ 0 w 93"/>
                <a:gd name="T17" fmla="*/ 180 h 180"/>
                <a:gd name="T18" fmla="*/ 0 w 93"/>
                <a:gd name="T19" fmla="*/ 59 h 180"/>
                <a:gd name="T20" fmla="*/ 24 w 93"/>
                <a:gd name="T21" fmla="*/ 59 h 180"/>
                <a:gd name="T22" fmla="*/ 24 w 93"/>
                <a:gd name="T23" fmla="*/ 27 h 180"/>
                <a:gd name="T24" fmla="*/ 30 w 93"/>
                <a:gd name="T25" fmla="*/ 27 h 180"/>
                <a:gd name="T26" fmla="*/ 30 w 93"/>
                <a:gd name="T27" fmla="*/ 27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" h="180">
                  <a:moveTo>
                    <a:pt x="30" y="27"/>
                  </a:moveTo>
                  <a:lnTo>
                    <a:pt x="44" y="0"/>
                  </a:lnTo>
                  <a:lnTo>
                    <a:pt x="49" y="0"/>
                  </a:lnTo>
                  <a:lnTo>
                    <a:pt x="63" y="27"/>
                  </a:lnTo>
                  <a:lnTo>
                    <a:pt x="68" y="27"/>
                  </a:lnTo>
                  <a:lnTo>
                    <a:pt x="68" y="59"/>
                  </a:lnTo>
                  <a:lnTo>
                    <a:pt x="93" y="59"/>
                  </a:lnTo>
                  <a:lnTo>
                    <a:pt x="93" y="180"/>
                  </a:lnTo>
                  <a:lnTo>
                    <a:pt x="0" y="180"/>
                  </a:lnTo>
                  <a:lnTo>
                    <a:pt x="0" y="59"/>
                  </a:lnTo>
                  <a:lnTo>
                    <a:pt x="24" y="59"/>
                  </a:lnTo>
                  <a:lnTo>
                    <a:pt x="24" y="27"/>
                  </a:lnTo>
                  <a:lnTo>
                    <a:pt x="30" y="27"/>
                  </a:lnTo>
                  <a:lnTo>
                    <a:pt x="30" y="27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4F2007B9-451A-4903-88D9-7922274607D7}"/>
                </a:ext>
              </a:extLst>
            </p:cNvPr>
            <p:cNvSpPr/>
            <p:nvPr/>
          </p:nvSpPr>
          <p:spPr bwMode="auto">
            <a:xfrm>
              <a:off x="11630766" y="6338213"/>
              <a:ext cx="157142" cy="227860"/>
            </a:xfrm>
            <a:custGeom>
              <a:avLst/>
              <a:gdLst>
                <a:gd name="T0" fmla="*/ 0 w 40"/>
                <a:gd name="T1" fmla="*/ 0 h 58"/>
                <a:gd name="T2" fmla="*/ 40 w 40"/>
                <a:gd name="T3" fmla="*/ 0 h 58"/>
                <a:gd name="T4" fmla="*/ 40 w 40"/>
                <a:gd name="T5" fmla="*/ 58 h 58"/>
                <a:gd name="T6" fmla="*/ 0 w 40"/>
                <a:gd name="T7" fmla="*/ 58 h 58"/>
                <a:gd name="T8" fmla="*/ 0 w 40"/>
                <a:gd name="T9" fmla="*/ 0 h 58"/>
                <a:gd name="T10" fmla="*/ 0 w 40"/>
                <a:gd name="T1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58">
                  <a:moveTo>
                    <a:pt x="0" y="0"/>
                  </a:moveTo>
                  <a:lnTo>
                    <a:pt x="40" y="0"/>
                  </a:lnTo>
                  <a:lnTo>
                    <a:pt x="40" y="58"/>
                  </a:lnTo>
                  <a:lnTo>
                    <a:pt x="0" y="5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id="{439BBE89-4257-475B-83C8-DE1DA689A6EF}"/>
                </a:ext>
              </a:extLst>
            </p:cNvPr>
            <p:cNvSpPr/>
            <p:nvPr/>
          </p:nvSpPr>
          <p:spPr bwMode="auto">
            <a:xfrm>
              <a:off x="11811479" y="6259642"/>
              <a:ext cx="149283" cy="306432"/>
            </a:xfrm>
            <a:custGeom>
              <a:avLst/>
              <a:gdLst>
                <a:gd name="T0" fmla="*/ 0 w 38"/>
                <a:gd name="T1" fmla="*/ 0 h 79"/>
                <a:gd name="T2" fmla="*/ 38 w 38"/>
                <a:gd name="T3" fmla="*/ 0 h 79"/>
                <a:gd name="T4" fmla="*/ 38 w 38"/>
                <a:gd name="T5" fmla="*/ 79 h 79"/>
                <a:gd name="T6" fmla="*/ 0 w 38"/>
                <a:gd name="T7" fmla="*/ 79 h 79"/>
                <a:gd name="T8" fmla="*/ 0 w 38"/>
                <a:gd name="T9" fmla="*/ 0 h 79"/>
                <a:gd name="T10" fmla="*/ 0 w 38"/>
                <a:gd name="T11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79">
                  <a:moveTo>
                    <a:pt x="0" y="0"/>
                  </a:moveTo>
                  <a:lnTo>
                    <a:pt x="38" y="0"/>
                  </a:lnTo>
                  <a:lnTo>
                    <a:pt x="38" y="79"/>
                  </a:lnTo>
                  <a:lnTo>
                    <a:pt x="0" y="7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9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id="{DB21AA46-A780-4DC2-A666-7D632E44A364}"/>
                </a:ext>
              </a:extLst>
            </p:cNvPr>
            <p:cNvSpPr/>
            <p:nvPr/>
          </p:nvSpPr>
          <p:spPr bwMode="auto">
            <a:xfrm>
              <a:off x="8134336" y="6338213"/>
              <a:ext cx="502858" cy="227860"/>
            </a:xfrm>
            <a:custGeom>
              <a:avLst/>
              <a:gdLst>
                <a:gd name="T0" fmla="*/ 0 w 129"/>
                <a:gd name="T1" fmla="*/ 0 h 58"/>
                <a:gd name="T2" fmla="*/ 129 w 129"/>
                <a:gd name="T3" fmla="*/ 0 h 58"/>
                <a:gd name="T4" fmla="*/ 129 w 129"/>
                <a:gd name="T5" fmla="*/ 58 h 58"/>
                <a:gd name="T6" fmla="*/ 0 w 129"/>
                <a:gd name="T7" fmla="*/ 58 h 58"/>
                <a:gd name="T8" fmla="*/ 0 w 129"/>
                <a:gd name="T9" fmla="*/ 0 h 58"/>
                <a:gd name="T10" fmla="*/ 0 w 129"/>
                <a:gd name="T1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9" h="58">
                  <a:moveTo>
                    <a:pt x="0" y="0"/>
                  </a:moveTo>
                  <a:lnTo>
                    <a:pt x="129" y="0"/>
                  </a:lnTo>
                  <a:lnTo>
                    <a:pt x="129" y="58"/>
                  </a:lnTo>
                  <a:lnTo>
                    <a:pt x="0" y="5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0B19B61D-27AB-4C4D-9AC5-BD85FFBB0642}"/>
                </a:ext>
              </a:extLst>
            </p:cNvPr>
            <p:cNvSpPr/>
            <p:nvPr/>
          </p:nvSpPr>
          <p:spPr bwMode="auto">
            <a:xfrm>
              <a:off x="11259156" y="4452496"/>
              <a:ext cx="793569" cy="2113576"/>
            </a:xfrm>
            <a:custGeom>
              <a:avLst/>
              <a:gdLst>
                <a:gd name="T0" fmla="*/ 145 w 200"/>
                <a:gd name="T1" fmla="*/ 446 h 538"/>
                <a:gd name="T2" fmla="*/ 195 w 200"/>
                <a:gd name="T3" fmla="*/ 446 h 538"/>
                <a:gd name="T4" fmla="*/ 195 w 200"/>
                <a:gd name="T5" fmla="*/ 456 h 538"/>
                <a:gd name="T6" fmla="*/ 200 w 200"/>
                <a:gd name="T7" fmla="*/ 456 h 538"/>
                <a:gd name="T8" fmla="*/ 200 w 200"/>
                <a:gd name="T9" fmla="*/ 538 h 538"/>
                <a:gd name="T10" fmla="*/ 145 w 200"/>
                <a:gd name="T11" fmla="*/ 538 h 538"/>
                <a:gd name="T12" fmla="*/ 95 w 200"/>
                <a:gd name="T13" fmla="*/ 538 h 538"/>
                <a:gd name="T14" fmla="*/ 46 w 200"/>
                <a:gd name="T15" fmla="*/ 538 h 538"/>
                <a:gd name="T16" fmla="*/ 34 w 200"/>
                <a:gd name="T17" fmla="*/ 538 h 538"/>
                <a:gd name="T18" fmla="*/ 0 w 200"/>
                <a:gd name="T19" fmla="*/ 538 h 538"/>
                <a:gd name="T20" fmla="*/ 0 w 200"/>
                <a:gd name="T21" fmla="*/ 482 h 538"/>
                <a:gd name="T22" fmla="*/ 34 w 200"/>
                <a:gd name="T23" fmla="*/ 482 h 538"/>
                <a:gd name="T24" fmla="*/ 34 w 200"/>
                <a:gd name="T25" fmla="*/ 287 h 538"/>
                <a:gd name="T26" fmla="*/ 55 w 200"/>
                <a:gd name="T27" fmla="*/ 287 h 538"/>
                <a:gd name="T28" fmla="*/ 55 w 200"/>
                <a:gd name="T29" fmla="*/ 152 h 538"/>
                <a:gd name="T30" fmla="*/ 55 w 200"/>
                <a:gd name="T31" fmla="*/ 146 h 538"/>
                <a:gd name="T32" fmla="*/ 67 w 200"/>
                <a:gd name="T33" fmla="*/ 146 h 538"/>
                <a:gd name="T34" fmla="*/ 67 w 200"/>
                <a:gd name="T35" fmla="*/ 64 h 538"/>
                <a:gd name="T36" fmla="*/ 72 w 200"/>
                <a:gd name="T37" fmla="*/ 64 h 538"/>
                <a:gd name="T38" fmla="*/ 74 w 200"/>
                <a:gd name="T39" fmla="*/ 31 h 538"/>
                <a:gd name="T40" fmla="*/ 76 w 200"/>
                <a:gd name="T41" fmla="*/ 64 h 538"/>
                <a:gd name="T42" fmla="*/ 84 w 200"/>
                <a:gd name="T43" fmla="*/ 64 h 538"/>
                <a:gd name="T44" fmla="*/ 86 w 200"/>
                <a:gd name="T45" fmla="*/ 0 h 538"/>
                <a:gd name="T46" fmla="*/ 88 w 200"/>
                <a:gd name="T47" fmla="*/ 64 h 538"/>
                <a:gd name="T48" fmla="*/ 99 w 200"/>
                <a:gd name="T49" fmla="*/ 64 h 538"/>
                <a:gd name="T50" fmla="*/ 99 w 200"/>
                <a:gd name="T51" fmla="*/ 64 h 538"/>
                <a:gd name="T52" fmla="*/ 95 w 200"/>
                <a:gd name="T53" fmla="*/ 64 h 538"/>
                <a:gd name="T54" fmla="*/ 97 w 200"/>
                <a:gd name="T55" fmla="*/ 23 h 538"/>
                <a:gd name="T56" fmla="*/ 99 w 200"/>
                <a:gd name="T57" fmla="*/ 60 h 538"/>
                <a:gd name="T58" fmla="*/ 109 w 200"/>
                <a:gd name="T59" fmla="*/ 60 h 538"/>
                <a:gd name="T60" fmla="*/ 109 w 200"/>
                <a:gd name="T61" fmla="*/ 52 h 538"/>
                <a:gd name="T62" fmla="*/ 111 w 200"/>
                <a:gd name="T63" fmla="*/ 64 h 538"/>
                <a:gd name="T64" fmla="*/ 109 w 200"/>
                <a:gd name="T65" fmla="*/ 64 h 538"/>
                <a:gd name="T66" fmla="*/ 109 w 200"/>
                <a:gd name="T67" fmla="*/ 64 h 538"/>
                <a:gd name="T68" fmla="*/ 111 w 200"/>
                <a:gd name="T69" fmla="*/ 64 h 538"/>
                <a:gd name="T70" fmla="*/ 111 w 200"/>
                <a:gd name="T71" fmla="*/ 146 h 538"/>
                <a:gd name="T72" fmla="*/ 120 w 200"/>
                <a:gd name="T73" fmla="*/ 146 h 538"/>
                <a:gd name="T74" fmla="*/ 120 w 200"/>
                <a:gd name="T75" fmla="*/ 152 h 538"/>
                <a:gd name="T76" fmla="*/ 128 w 200"/>
                <a:gd name="T77" fmla="*/ 152 h 538"/>
                <a:gd name="T78" fmla="*/ 128 w 200"/>
                <a:gd name="T79" fmla="*/ 287 h 538"/>
                <a:gd name="T80" fmla="*/ 145 w 200"/>
                <a:gd name="T81" fmla="*/ 287 h 538"/>
                <a:gd name="T82" fmla="*/ 145 w 200"/>
                <a:gd name="T83" fmla="*/ 446 h 538"/>
                <a:gd name="T84" fmla="*/ 145 w 200"/>
                <a:gd name="T85" fmla="*/ 446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00" h="538">
                  <a:moveTo>
                    <a:pt x="145" y="446"/>
                  </a:moveTo>
                  <a:lnTo>
                    <a:pt x="195" y="446"/>
                  </a:lnTo>
                  <a:lnTo>
                    <a:pt x="195" y="456"/>
                  </a:lnTo>
                  <a:lnTo>
                    <a:pt x="200" y="456"/>
                  </a:lnTo>
                  <a:lnTo>
                    <a:pt x="200" y="538"/>
                  </a:lnTo>
                  <a:lnTo>
                    <a:pt x="145" y="538"/>
                  </a:lnTo>
                  <a:lnTo>
                    <a:pt x="95" y="538"/>
                  </a:lnTo>
                  <a:lnTo>
                    <a:pt x="46" y="538"/>
                  </a:lnTo>
                  <a:lnTo>
                    <a:pt x="34" y="538"/>
                  </a:lnTo>
                  <a:lnTo>
                    <a:pt x="0" y="538"/>
                  </a:lnTo>
                  <a:lnTo>
                    <a:pt x="0" y="482"/>
                  </a:lnTo>
                  <a:lnTo>
                    <a:pt x="34" y="482"/>
                  </a:lnTo>
                  <a:lnTo>
                    <a:pt x="34" y="287"/>
                  </a:lnTo>
                  <a:lnTo>
                    <a:pt x="55" y="287"/>
                  </a:lnTo>
                  <a:lnTo>
                    <a:pt x="55" y="152"/>
                  </a:lnTo>
                  <a:lnTo>
                    <a:pt x="55" y="146"/>
                  </a:lnTo>
                  <a:lnTo>
                    <a:pt x="67" y="146"/>
                  </a:lnTo>
                  <a:lnTo>
                    <a:pt x="67" y="64"/>
                  </a:lnTo>
                  <a:lnTo>
                    <a:pt x="72" y="64"/>
                  </a:lnTo>
                  <a:lnTo>
                    <a:pt x="74" y="31"/>
                  </a:lnTo>
                  <a:lnTo>
                    <a:pt x="76" y="64"/>
                  </a:lnTo>
                  <a:lnTo>
                    <a:pt x="84" y="64"/>
                  </a:lnTo>
                  <a:lnTo>
                    <a:pt x="86" y="0"/>
                  </a:lnTo>
                  <a:lnTo>
                    <a:pt x="88" y="64"/>
                  </a:lnTo>
                  <a:lnTo>
                    <a:pt x="99" y="64"/>
                  </a:lnTo>
                  <a:lnTo>
                    <a:pt x="99" y="64"/>
                  </a:lnTo>
                  <a:lnTo>
                    <a:pt x="95" y="64"/>
                  </a:lnTo>
                  <a:lnTo>
                    <a:pt x="97" y="23"/>
                  </a:lnTo>
                  <a:lnTo>
                    <a:pt x="99" y="60"/>
                  </a:lnTo>
                  <a:lnTo>
                    <a:pt x="109" y="60"/>
                  </a:lnTo>
                  <a:lnTo>
                    <a:pt x="109" y="52"/>
                  </a:lnTo>
                  <a:lnTo>
                    <a:pt x="111" y="64"/>
                  </a:lnTo>
                  <a:lnTo>
                    <a:pt x="109" y="64"/>
                  </a:lnTo>
                  <a:lnTo>
                    <a:pt x="109" y="64"/>
                  </a:lnTo>
                  <a:lnTo>
                    <a:pt x="111" y="64"/>
                  </a:lnTo>
                  <a:lnTo>
                    <a:pt x="111" y="146"/>
                  </a:lnTo>
                  <a:lnTo>
                    <a:pt x="120" y="146"/>
                  </a:lnTo>
                  <a:lnTo>
                    <a:pt x="120" y="152"/>
                  </a:lnTo>
                  <a:lnTo>
                    <a:pt x="128" y="152"/>
                  </a:lnTo>
                  <a:lnTo>
                    <a:pt x="128" y="287"/>
                  </a:lnTo>
                  <a:lnTo>
                    <a:pt x="145" y="287"/>
                  </a:lnTo>
                  <a:lnTo>
                    <a:pt x="145" y="446"/>
                  </a:lnTo>
                  <a:lnTo>
                    <a:pt x="145" y="446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3319DF93-8FAA-4BFA-9DC8-3FD6815E6C00}"/>
                </a:ext>
              </a:extLst>
            </p:cNvPr>
            <p:cNvSpPr/>
            <p:nvPr/>
          </p:nvSpPr>
          <p:spPr bwMode="auto">
            <a:xfrm>
              <a:off x="5078041" y="5230359"/>
              <a:ext cx="7099627" cy="1359290"/>
            </a:xfrm>
            <a:custGeom>
              <a:avLst/>
              <a:gdLst>
                <a:gd name="T0" fmla="*/ 2006 w 2031"/>
                <a:gd name="T1" fmla="*/ 347 h 347"/>
                <a:gd name="T2" fmla="*/ 2031 w 2031"/>
                <a:gd name="T3" fmla="*/ 347 h 347"/>
                <a:gd name="T4" fmla="*/ 2018 w 2031"/>
                <a:gd name="T5" fmla="*/ 306 h 347"/>
                <a:gd name="T6" fmla="*/ 2006 w 2031"/>
                <a:gd name="T7" fmla="*/ 324 h 347"/>
                <a:gd name="T8" fmla="*/ 1972 w 2031"/>
                <a:gd name="T9" fmla="*/ 293 h 347"/>
                <a:gd name="T10" fmla="*/ 1972 w 2031"/>
                <a:gd name="T11" fmla="*/ 347 h 347"/>
                <a:gd name="T12" fmla="*/ 13 w 2031"/>
                <a:gd name="T13" fmla="*/ 176 h 347"/>
                <a:gd name="T14" fmla="*/ 13 w 2031"/>
                <a:gd name="T15" fmla="*/ 347 h 347"/>
                <a:gd name="T16" fmla="*/ 73 w 2031"/>
                <a:gd name="T17" fmla="*/ 176 h 347"/>
                <a:gd name="T18" fmla="*/ 65 w 2031"/>
                <a:gd name="T19" fmla="*/ 159 h 347"/>
                <a:gd name="T20" fmla="*/ 8 w 2031"/>
                <a:gd name="T21" fmla="*/ 159 h 347"/>
                <a:gd name="T22" fmla="*/ 235 w 2031"/>
                <a:gd name="T23" fmla="*/ 347 h 347"/>
                <a:gd name="T24" fmla="*/ 174 w 2031"/>
                <a:gd name="T25" fmla="*/ 347 h 347"/>
                <a:gd name="T26" fmla="*/ 413 w 2031"/>
                <a:gd name="T27" fmla="*/ 129 h 347"/>
                <a:gd name="T28" fmla="*/ 388 w 2031"/>
                <a:gd name="T29" fmla="*/ 134 h 347"/>
                <a:gd name="T30" fmla="*/ 362 w 2031"/>
                <a:gd name="T31" fmla="*/ 347 h 347"/>
                <a:gd name="T32" fmla="*/ 442 w 2031"/>
                <a:gd name="T33" fmla="*/ 347 h 347"/>
                <a:gd name="T34" fmla="*/ 438 w 2031"/>
                <a:gd name="T35" fmla="*/ 150 h 347"/>
                <a:gd name="T36" fmla="*/ 413 w 2031"/>
                <a:gd name="T37" fmla="*/ 134 h 347"/>
                <a:gd name="T38" fmla="*/ 547 w 2031"/>
                <a:gd name="T39" fmla="*/ 138 h 347"/>
                <a:gd name="T40" fmla="*/ 484 w 2031"/>
                <a:gd name="T41" fmla="*/ 347 h 347"/>
                <a:gd name="T42" fmla="*/ 601 w 2031"/>
                <a:gd name="T43" fmla="*/ 220 h 347"/>
                <a:gd name="T44" fmla="*/ 559 w 2031"/>
                <a:gd name="T45" fmla="*/ 205 h 347"/>
                <a:gd name="T46" fmla="*/ 583 w 2031"/>
                <a:gd name="T47" fmla="*/ 347 h 347"/>
                <a:gd name="T48" fmla="*/ 666 w 2031"/>
                <a:gd name="T49" fmla="*/ 347 h 347"/>
                <a:gd name="T50" fmla="*/ 641 w 2031"/>
                <a:gd name="T51" fmla="*/ 347 h 347"/>
                <a:gd name="T52" fmla="*/ 719 w 2031"/>
                <a:gd name="T53" fmla="*/ 347 h 347"/>
                <a:gd name="T54" fmla="*/ 694 w 2031"/>
                <a:gd name="T55" fmla="*/ 347 h 347"/>
                <a:gd name="T56" fmla="*/ 763 w 2031"/>
                <a:gd name="T57" fmla="*/ 347 h 347"/>
                <a:gd name="T58" fmla="*/ 725 w 2031"/>
                <a:gd name="T59" fmla="*/ 347 h 347"/>
                <a:gd name="T60" fmla="*/ 876 w 2031"/>
                <a:gd name="T61" fmla="*/ 347 h 347"/>
                <a:gd name="T62" fmla="*/ 838 w 2031"/>
                <a:gd name="T63" fmla="*/ 347 h 347"/>
                <a:gd name="T64" fmla="*/ 972 w 2031"/>
                <a:gd name="T65" fmla="*/ 347 h 347"/>
                <a:gd name="T66" fmla="*/ 939 w 2031"/>
                <a:gd name="T67" fmla="*/ 347 h 347"/>
                <a:gd name="T68" fmla="*/ 1086 w 2031"/>
                <a:gd name="T69" fmla="*/ 347 h 347"/>
                <a:gd name="T70" fmla="*/ 1012 w 2031"/>
                <a:gd name="T71" fmla="*/ 347 h 347"/>
                <a:gd name="T72" fmla="*/ 1217 w 2031"/>
                <a:gd name="T73" fmla="*/ 347 h 347"/>
                <a:gd name="T74" fmla="*/ 1199 w 2031"/>
                <a:gd name="T75" fmla="*/ 6 h 347"/>
                <a:gd name="T76" fmla="*/ 1142 w 2031"/>
                <a:gd name="T77" fmla="*/ 347 h 347"/>
                <a:gd name="T78" fmla="*/ 1477 w 2031"/>
                <a:gd name="T79" fmla="*/ 289 h 347"/>
                <a:gd name="T80" fmla="*/ 1431 w 2031"/>
                <a:gd name="T81" fmla="*/ 289 h 347"/>
                <a:gd name="T82" fmla="*/ 1480 w 2031"/>
                <a:gd name="T83" fmla="*/ 347 h 347"/>
                <a:gd name="T84" fmla="*/ 1477 w 2031"/>
                <a:gd name="T85" fmla="*/ 289 h 347"/>
                <a:gd name="T86" fmla="*/ 1528 w 2031"/>
                <a:gd name="T87" fmla="*/ 253 h 347"/>
                <a:gd name="T88" fmla="*/ 1502 w 2031"/>
                <a:gd name="T89" fmla="*/ 347 h 347"/>
                <a:gd name="T90" fmla="*/ 1565 w 2031"/>
                <a:gd name="T91" fmla="*/ 285 h 347"/>
                <a:gd name="T92" fmla="*/ 1632 w 2031"/>
                <a:gd name="T93" fmla="*/ 347 h 347"/>
                <a:gd name="T94" fmla="*/ 1628 w 2031"/>
                <a:gd name="T95" fmla="*/ 155 h 347"/>
                <a:gd name="T96" fmla="*/ 1618 w 2031"/>
                <a:gd name="T97" fmla="*/ 155 h 347"/>
                <a:gd name="T98" fmla="*/ 1607 w 2031"/>
                <a:gd name="T99" fmla="*/ 163 h 347"/>
                <a:gd name="T100" fmla="*/ 1601 w 2031"/>
                <a:gd name="T101" fmla="*/ 153 h 347"/>
                <a:gd name="T102" fmla="*/ 1595 w 2031"/>
                <a:gd name="T103" fmla="*/ 163 h 347"/>
                <a:gd name="T104" fmla="*/ 1584 w 2031"/>
                <a:gd name="T105" fmla="*/ 155 h 347"/>
                <a:gd name="T106" fmla="*/ 1574 w 2031"/>
                <a:gd name="T107" fmla="*/ 155 h 347"/>
                <a:gd name="T108" fmla="*/ 1568 w 2031"/>
                <a:gd name="T109" fmla="*/ 347 h 347"/>
                <a:gd name="T110" fmla="*/ 1750 w 2031"/>
                <a:gd name="T111" fmla="*/ 129 h 347"/>
                <a:gd name="T112" fmla="*/ 1683 w 2031"/>
                <a:gd name="T113" fmla="*/ 180 h 347"/>
                <a:gd name="T114" fmla="*/ 1756 w 2031"/>
                <a:gd name="T115" fmla="*/ 180 h 347"/>
                <a:gd name="T116" fmla="*/ 1894 w 2031"/>
                <a:gd name="T117" fmla="*/ 308 h 347"/>
                <a:gd name="T118" fmla="*/ 1873 w 2031"/>
                <a:gd name="T119" fmla="*/ 308 h 347"/>
                <a:gd name="T120" fmla="*/ 1848 w 2031"/>
                <a:gd name="T121" fmla="*/ 285 h 347"/>
                <a:gd name="T122" fmla="*/ 1840 w 2031"/>
                <a:gd name="T123" fmla="*/ 335 h 347"/>
                <a:gd name="T124" fmla="*/ 1894 w 2031"/>
                <a:gd name="T125" fmla="*/ 308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031" h="347">
                  <a:moveTo>
                    <a:pt x="1972" y="347"/>
                  </a:moveTo>
                  <a:lnTo>
                    <a:pt x="2001" y="347"/>
                  </a:lnTo>
                  <a:lnTo>
                    <a:pt x="2006" y="347"/>
                  </a:lnTo>
                  <a:lnTo>
                    <a:pt x="2018" y="347"/>
                  </a:lnTo>
                  <a:lnTo>
                    <a:pt x="2022" y="347"/>
                  </a:lnTo>
                  <a:lnTo>
                    <a:pt x="2031" y="347"/>
                  </a:lnTo>
                  <a:lnTo>
                    <a:pt x="2031" y="314"/>
                  </a:lnTo>
                  <a:lnTo>
                    <a:pt x="2018" y="314"/>
                  </a:lnTo>
                  <a:lnTo>
                    <a:pt x="2018" y="306"/>
                  </a:lnTo>
                  <a:lnTo>
                    <a:pt x="2006" y="306"/>
                  </a:lnTo>
                  <a:lnTo>
                    <a:pt x="2006" y="314"/>
                  </a:lnTo>
                  <a:lnTo>
                    <a:pt x="2006" y="324"/>
                  </a:lnTo>
                  <a:lnTo>
                    <a:pt x="2001" y="324"/>
                  </a:lnTo>
                  <a:lnTo>
                    <a:pt x="2001" y="293"/>
                  </a:lnTo>
                  <a:lnTo>
                    <a:pt x="1972" y="293"/>
                  </a:lnTo>
                  <a:lnTo>
                    <a:pt x="1972" y="324"/>
                  </a:lnTo>
                  <a:lnTo>
                    <a:pt x="1972" y="347"/>
                  </a:lnTo>
                  <a:lnTo>
                    <a:pt x="1972" y="347"/>
                  </a:lnTo>
                  <a:close/>
                  <a:moveTo>
                    <a:pt x="8" y="159"/>
                  </a:moveTo>
                  <a:lnTo>
                    <a:pt x="13" y="159"/>
                  </a:lnTo>
                  <a:lnTo>
                    <a:pt x="13" y="176"/>
                  </a:lnTo>
                  <a:lnTo>
                    <a:pt x="0" y="176"/>
                  </a:lnTo>
                  <a:lnTo>
                    <a:pt x="0" y="347"/>
                  </a:lnTo>
                  <a:lnTo>
                    <a:pt x="13" y="347"/>
                  </a:lnTo>
                  <a:lnTo>
                    <a:pt x="59" y="347"/>
                  </a:lnTo>
                  <a:lnTo>
                    <a:pt x="73" y="347"/>
                  </a:lnTo>
                  <a:lnTo>
                    <a:pt x="73" y="176"/>
                  </a:lnTo>
                  <a:lnTo>
                    <a:pt x="59" y="176"/>
                  </a:lnTo>
                  <a:lnTo>
                    <a:pt x="59" y="159"/>
                  </a:lnTo>
                  <a:lnTo>
                    <a:pt x="65" y="159"/>
                  </a:lnTo>
                  <a:lnTo>
                    <a:pt x="65" y="153"/>
                  </a:lnTo>
                  <a:lnTo>
                    <a:pt x="8" y="153"/>
                  </a:lnTo>
                  <a:lnTo>
                    <a:pt x="8" y="159"/>
                  </a:lnTo>
                  <a:lnTo>
                    <a:pt x="8" y="159"/>
                  </a:lnTo>
                  <a:close/>
                  <a:moveTo>
                    <a:pt x="174" y="347"/>
                  </a:moveTo>
                  <a:lnTo>
                    <a:pt x="235" y="347"/>
                  </a:lnTo>
                  <a:lnTo>
                    <a:pt x="235" y="79"/>
                  </a:lnTo>
                  <a:lnTo>
                    <a:pt x="174" y="79"/>
                  </a:lnTo>
                  <a:lnTo>
                    <a:pt x="174" y="347"/>
                  </a:lnTo>
                  <a:lnTo>
                    <a:pt x="174" y="347"/>
                  </a:lnTo>
                  <a:close/>
                  <a:moveTo>
                    <a:pt x="413" y="134"/>
                  </a:moveTo>
                  <a:lnTo>
                    <a:pt x="413" y="129"/>
                  </a:lnTo>
                  <a:lnTo>
                    <a:pt x="406" y="129"/>
                  </a:lnTo>
                  <a:lnTo>
                    <a:pt x="406" y="134"/>
                  </a:lnTo>
                  <a:lnTo>
                    <a:pt x="388" y="134"/>
                  </a:lnTo>
                  <a:lnTo>
                    <a:pt x="388" y="150"/>
                  </a:lnTo>
                  <a:lnTo>
                    <a:pt x="362" y="150"/>
                  </a:lnTo>
                  <a:lnTo>
                    <a:pt x="362" y="347"/>
                  </a:lnTo>
                  <a:lnTo>
                    <a:pt x="367" y="347"/>
                  </a:lnTo>
                  <a:lnTo>
                    <a:pt x="438" y="347"/>
                  </a:lnTo>
                  <a:lnTo>
                    <a:pt x="442" y="347"/>
                  </a:lnTo>
                  <a:lnTo>
                    <a:pt x="442" y="167"/>
                  </a:lnTo>
                  <a:lnTo>
                    <a:pt x="438" y="167"/>
                  </a:lnTo>
                  <a:lnTo>
                    <a:pt x="438" y="150"/>
                  </a:lnTo>
                  <a:lnTo>
                    <a:pt x="413" y="150"/>
                  </a:lnTo>
                  <a:lnTo>
                    <a:pt x="413" y="134"/>
                  </a:lnTo>
                  <a:lnTo>
                    <a:pt x="413" y="134"/>
                  </a:lnTo>
                  <a:close/>
                  <a:moveTo>
                    <a:pt x="484" y="347"/>
                  </a:moveTo>
                  <a:lnTo>
                    <a:pt x="547" y="347"/>
                  </a:lnTo>
                  <a:lnTo>
                    <a:pt x="547" y="138"/>
                  </a:lnTo>
                  <a:lnTo>
                    <a:pt x="484" y="138"/>
                  </a:lnTo>
                  <a:lnTo>
                    <a:pt x="484" y="347"/>
                  </a:lnTo>
                  <a:lnTo>
                    <a:pt x="484" y="347"/>
                  </a:lnTo>
                  <a:close/>
                  <a:moveTo>
                    <a:pt x="583" y="347"/>
                  </a:moveTo>
                  <a:lnTo>
                    <a:pt x="601" y="347"/>
                  </a:lnTo>
                  <a:lnTo>
                    <a:pt x="601" y="220"/>
                  </a:lnTo>
                  <a:lnTo>
                    <a:pt x="583" y="220"/>
                  </a:lnTo>
                  <a:lnTo>
                    <a:pt x="583" y="205"/>
                  </a:lnTo>
                  <a:lnTo>
                    <a:pt x="559" y="205"/>
                  </a:lnTo>
                  <a:lnTo>
                    <a:pt x="559" y="220"/>
                  </a:lnTo>
                  <a:lnTo>
                    <a:pt x="559" y="347"/>
                  </a:lnTo>
                  <a:lnTo>
                    <a:pt x="583" y="347"/>
                  </a:lnTo>
                  <a:lnTo>
                    <a:pt x="583" y="347"/>
                  </a:lnTo>
                  <a:close/>
                  <a:moveTo>
                    <a:pt x="641" y="347"/>
                  </a:moveTo>
                  <a:lnTo>
                    <a:pt x="666" y="347"/>
                  </a:lnTo>
                  <a:lnTo>
                    <a:pt x="666" y="236"/>
                  </a:lnTo>
                  <a:lnTo>
                    <a:pt x="641" y="236"/>
                  </a:lnTo>
                  <a:lnTo>
                    <a:pt x="641" y="347"/>
                  </a:lnTo>
                  <a:lnTo>
                    <a:pt x="641" y="347"/>
                  </a:lnTo>
                  <a:close/>
                  <a:moveTo>
                    <a:pt x="694" y="347"/>
                  </a:moveTo>
                  <a:lnTo>
                    <a:pt x="719" y="347"/>
                  </a:lnTo>
                  <a:lnTo>
                    <a:pt x="719" y="280"/>
                  </a:lnTo>
                  <a:lnTo>
                    <a:pt x="694" y="280"/>
                  </a:lnTo>
                  <a:lnTo>
                    <a:pt x="694" y="347"/>
                  </a:lnTo>
                  <a:lnTo>
                    <a:pt x="694" y="347"/>
                  </a:lnTo>
                  <a:close/>
                  <a:moveTo>
                    <a:pt x="725" y="347"/>
                  </a:moveTo>
                  <a:lnTo>
                    <a:pt x="763" y="347"/>
                  </a:lnTo>
                  <a:lnTo>
                    <a:pt x="763" y="92"/>
                  </a:lnTo>
                  <a:lnTo>
                    <a:pt x="725" y="92"/>
                  </a:lnTo>
                  <a:lnTo>
                    <a:pt x="725" y="347"/>
                  </a:lnTo>
                  <a:lnTo>
                    <a:pt x="725" y="347"/>
                  </a:lnTo>
                  <a:close/>
                  <a:moveTo>
                    <a:pt x="838" y="347"/>
                  </a:moveTo>
                  <a:lnTo>
                    <a:pt x="876" y="347"/>
                  </a:lnTo>
                  <a:lnTo>
                    <a:pt x="876" y="257"/>
                  </a:lnTo>
                  <a:lnTo>
                    <a:pt x="838" y="257"/>
                  </a:lnTo>
                  <a:lnTo>
                    <a:pt x="838" y="347"/>
                  </a:lnTo>
                  <a:lnTo>
                    <a:pt x="838" y="347"/>
                  </a:lnTo>
                  <a:close/>
                  <a:moveTo>
                    <a:pt x="939" y="347"/>
                  </a:moveTo>
                  <a:lnTo>
                    <a:pt x="972" y="347"/>
                  </a:lnTo>
                  <a:lnTo>
                    <a:pt x="972" y="236"/>
                  </a:lnTo>
                  <a:lnTo>
                    <a:pt x="939" y="236"/>
                  </a:lnTo>
                  <a:lnTo>
                    <a:pt x="939" y="347"/>
                  </a:lnTo>
                  <a:lnTo>
                    <a:pt x="939" y="347"/>
                  </a:lnTo>
                  <a:close/>
                  <a:moveTo>
                    <a:pt x="1012" y="347"/>
                  </a:moveTo>
                  <a:lnTo>
                    <a:pt x="1086" y="347"/>
                  </a:lnTo>
                  <a:lnTo>
                    <a:pt x="1086" y="0"/>
                  </a:lnTo>
                  <a:lnTo>
                    <a:pt x="1012" y="0"/>
                  </a:lnTo>
                  <a:lnTo>
                    <a:pt x="1012" y="347"/>
                  </a:lnTo>
                  <a:lnTo>
                    <a:pt x="1012" y="347"/>
                  </a:lnTo>
                  <a:close/>
                  <a:moveTo>
                    <a:pt x="1199" y="347"/>
                  </a:moveTo>
                  <a:lnTo>
                    <a:pt x="1217" y="347"/>
                  </a:lnTo>
                  <a:lnTo>
                    <a:pt x="1217" y="276"/>
                  </a:lnTo>
                  <a:lnTo>
                    <a:pt x="1199" y="276"/>
                  </a:lnTo>
                  <a:lnTo>
                    <a:pt x="1199" y="6"/>
                  </a:lnTo>
                  <a:lnTo>
                    <a:pt x="1125" y="6"/>
                  </a:lnTo>
                  <a:lnTo>
                    <a:pt x="1125" y="347"/>
                  </a:lnTo>
                  <a:lnTo>
                    <a:pt x="1142" y="347"/>
                  </a:lnTo>
                  <a:lnTo>
                    <a:pt x="1199" y="347"/>
                  </a:lnTo>
                  <a:lnTo>
                    <a:pt x="1199" y="347"/>
                  </a:lnTo>
                  <a:close/>
                  <a:moveTo>
                    <a:pt x="1477" y="289"/>
                  </a:moveTo>
                  <a:lnTo>
                    <a:pt x="1477" y="146"/>
                  </a:lnTo>
                  <a:lnTo>
                    <a:pt x="1431" y="146"/>
                  </a:lnTo>
                  <a:lnTo>
                    <a:pt x="1431" y="289"/>
                  </a:lnTo>
                  <a:lnTo>
                    <a:pt x="1417" y="289"/>
                  </a:lnTo>
                  <a:lnTo>
                    <a:pt x="1417" y="347"/>
                  </a:lnTo>
                  <a:lnTo>
                    <a:pt x="1480" y="347"/>
                  </a:lnTo>
                  <a:lnTo>
                    <a:pt x="1480" y="289"/>
                  </a:lnTo>
                  <a:lnTo>
                    <a:pt x="1477" y="289"/>
                  </a:lnTo>
                  <a:lnTo>
                    <a:pt x="1477" y="289"/>
                  </a:lnTo>
                  <a:close/>
                  <a:moveTo>
                    <a:pt x="1565" y="285"/>
                  </a:moveTo>
                  <a:lnTo>
                    <a:pt x="1565" y="253"/>
                  </a:lnTo>
                  <a:lnTo>
                    <a:pt x="1528" y="253"/>
                  </a:lnTo>
                  <a:lnTo>
                    <a:pt x="1528" y="285"/>
                  </a:lnTo>
                  <a:lnTo>
                    <a:pt x="1502" y="285"/>
                  </a:lnTo>
                  <a:lnTo>
                    <a:pt x="1502" y="347"/>
                  </a:lnTo>
                  <a:lnTo>
                    <a:pt x="1565" y="347"/>
                  </a:lnTo>
                  <a:lnTo>
                    <a:pt x="1565" y="314"/>
                  </a:lnTo>
                  <a:lnTo>
                    <a:pt x="1565" y="285"/>
                  </a:lnTo>
                  <a:lnTo>
                    <a:pt x="1565" y="285"/>
                  </a:lnTo>
                  <a:close/>
                  <a:moveTo>
                    <a:pt x="1568" y="347"/>
                  </a:moveTo>
                  <a:lnTo>
                    <a:pt x="1632" y="347"/>
                  </a:lnTo>
                  <a:lnTo>
                    <a:pt x="1632" y="163"/>
                  </a:lnTo>
                  <a:lnTo>
                    <a:pt x="1628" y="163"/>
                  </a:lnTo>
                  <a:lnTo>
                    <a:pt x="1628" y="155"/>
                  </a:lnTo>
                  <a:lnTo>
                    <a:pt x="1626" y="155"/>
                  </a:lnTo>
                  <a:lnTo>
                    <a:pt x="1622" y="153"/>
                  </a:lnTo>
                  <a:lnTo>
                    <a:pt x="1618" y="155"/>
                  </a:lnTo>
                  <a:lnTo>
                    <a:pt x="1616" y="155"/>
                  </a:lnTo>
                  <a:lnTo>
                    <a:pt x="1616" y="163"/>
                  </a:lnTo>
                  <a:lnTo>
                    <a:pt x="1607" y="163"/>
                  </a:lnTo>
                  <a:lnTo>
                    <a:pt x="1607" y="155"/>
                  </a:lnTo>
                  <a:lnTo>
                    <a:pt x="1605" y="155"/>
                  </a:lnTo>
                  <a:lnTo>
                    <a:pt x="1601" y="153"/>
                  </a:lnTo>
                  <a:lnTo>
                    <a:pt x="1597" y="155"/>
                  </a:lnTo>
                  <a:lnTo>
                    <a:pt x="1595" y="155"/>
                  </a:lnTo>
                  <a:lnTo>
                    <a:pt x="1595" y="163"/>
                  </a:lnTo>
                  <a:lnTo>
                    <a:pt x="1586" y="163"/>
                  </a:lnTo>
                  <a:lnTo>
                    <a:pt x="1586" y="155"/>
                  </a:lnTo>
                  <a:lnTo>
                    <a:pt x="1584" y="155"/>
                  </a:lnTo>
                  <a:lnTo>
                    <a:pt x="1580" y="153"/>
                  </a:lnTo>
                  <a:lnTo>
                    <a:pt x="1576" y="155"/>
                  </a:lnTo>
                  <a:lnTo>
                    <a:pt x="1574" y="155"/>
                  </a:lnTo>
                  <a:lnTo>
                    <a:pt x="1574" y="163"/>
                  </a:lnTo>
                  <a:lnTo>
                    <a:pt x="1568" y="163"/>
                  </a:lnTo>
                  <a:lnTo>
                    <a:pt x="1568" y="347"/>
                  </a:lnTo>
                  <a:lnTo>
                    <a:pt x="1568" y="347"/>
                  </a:lnTo>
                  <a:close/>
                  <a:moveTo>
                    <a:pt x="1750" y="180"/>
                  </a:moveTo>
                  <a:lnTo>
                    <a:pt x="1750" y="129"/>
                  </a:lnTo>
                  <a:lnTo>
                    <a:pt x="1704" y="129"/>
                  </a:lnTo>
                  <a:lnTo>
                    <a:pt x="1704" y="180"/>
                  </a:lnTo>
                  <a:lnTo>
                    <a:pt x="1683" y="180"/>
                  </a:lnTo>
                  <a:lnTo>
                    <a:pt x="1683" y="347"/>
                  </a:lnTo>
                  <a:lnTo>
                    <a:pt x="1756" y="347"/>
                  </a:lnTo>
                  <a:lnTo>
                    <a:pt x="1756" y="180"/>
                  </a:lnTo>
                  <a:lnTo>
                    <a:pt x="1750" y="180"/>
                  </a:lnTo>
                  <a:lnTo>
                    <a:pt x="1750" y="180"/>
                  </a:lnTo>
                  <a:close/>
                  <a:moveTo>
                    <a:pt x="1894" y="308"/>
                  </a:moveTo>
                  <a:lnTo>
                    <a:pt x="1894" y="278"/>
                  </a:lnTo>
                  <a:lnTo>
                    <a:pt x="1873" y="278"/>
                  </a:lnTo>
                  <a:lnTo>
                    <a:pt x="1873" y="308"/>
                  </a:lnTo>
                  <a:lnTo>
                    <a:pt x="1869" y="308"/>
                  </a:lnTo>
                  <a:lnTo>
                    <a:pt x="1869" y="285"/>
                  </a:lnTo>
                  <a:lnTo>
                    <a:pt x="1848" y="285"/>
                  </a:lnTo>
                  <a:lnTo>
                    <a:pt x="1848" y="308"/>
                  </a:lnTo>
                  <a:lnTo>
                    <a:pt x="1840" y="308"/>
                  </a:lnTo>
                  <a:lnTo>
                    <a:pt x="1840" y="335"/>
                  </a:lnTo>
                  <a:lnTo>
                    <a:pt x="1911" y="335"/>
                  </a:lnTo>
                  <a:lnTo>
                    <a:pt x="1911" y="308"/>
                  </a:lnTo>
                  <a:lnTo>
                    <a:pt x="1894" y="308"/>
                  </a:lnTo>
                  <a:lnTo>
                    <a:pt x="1894" y="308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3438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认识冠状病毒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dirty="0">
                <a:cs typeface="+mn-ea"/>
                <a:sym typeface="+mn-lt"/>
              </a:rPr>
              <a:t>Supporting text  here.</a:t>
            </a:r>
          </a:p>
          <a:p>
            <a:pPr lvl="0"/>
            <a:r>
              <a:rPr lang="en-US" altLang="zh-CN" dirty="0">
                <a:cs typeface="+mn-ea"/>
                <a:sym typeface="+mn-lt"/>
              </a:rPr>
              <a:t>When you copy &amp; paste, choose "keep text only" option.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4159119" y="3485693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/</a:t>
            </a:r>
            <a:r>
              <a:rPr lang="en-US" altLang="zh-CN" sz="100" spc="100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lang="zh-CN" altLang="en-US" spc="1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71597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认识冠状病毒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4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3C05C56-3429-4555-A801-C56AFE5A01ED}"/>
              </a:ext>
            </a:extLst>
          </p:cNvPr>
          <p:cNvSpPr/>
          <p:nvPr/>
        </p:nvSpPr>
        <p:spPr bwMode="auto">
          <a:xfrm>
            <a:off x="986" y="2484214"/>
            <a:ext cx="12191014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  <a:round/>
            <a:headEnd/>
            <a:tailEnd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" name="六边形 6">
            <a:extLst>
              <a:ext uri="{FF2B5EF4-FFF2-40B4-BE49-F238E27FC236}">
                <a16:creationId xmlns:a16="http://schemas.microsoft.com/office/drawing/2014/main" id="{4430E8CE-4830-4059-9AEC-B676D77E3B47}"/>
              </a:ext>
            </a:extLst>
          </p:cNvPr>
          <p:cNvSpPr/>
          <p:nvPr/>
        </p:nvSpPr>
        <p:spPr bwMode="auto">
          <a:xfrm rot="5400000">
            <a:off x="758551" y="2159299"/>
            <a:ext cx="2075478" cy="1789205"/>
          </a:xfrm>
          <a:prstGeom prst="hexagon">
            <a:avLst/>
          </a:prstGeom>
          <a:solidFill>
            <a:schemeClr val="accent1">
              <a:lumMod val="100000"/>
            </a:schemeClr>
          </a:solidFill>
          <a:ln w="57150">
            <a:solidFill>
              <a:schemeClr val="bg1"/>
            </a:solidFill>
            <a:round/>
            <a:headEnd/>
            <a:tailEnd/>
          </a:ln>
        </p:spPr>
        <p:txBody>
          <a:bodyPr rot="0" spcFirstLastPara="0" vert="vert270" wrap="square" lIns="91440" tIns="45720" rIns="91440" bIns="45720" anchor="ctr" anchorCtr="1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zh-CN" sz="2000" b="1">
                <a:solidFill>
                  <a:schemeClr val="bg1"/>
                </a:solidFill>
                <a:cs typeface="+mn-ea"/>
                <a:sym typeface="+mn-lt"/>
              </a:rPr>
              <a:t>Text he</a:t>
            </a:r>
            <a:r>
              <a:rPr lang="en-US" altLang="zh-CN" sz="100" b="1">
                <a:solidFill>
                  <a:schemeClr val="bg1"/>
                </a:solidFill>
                <a:cs typeface="+mn-ea"/>
                <a:sym typeface="+mn-lt"/>
              </a:rPr>
              <a:t> </a:t>
            </a:r>
            <a:r>
              <a:rPr lang="en-US" altLang="zh-CN" sz="2000" b="1">
                <a:solidFill>
                  <a:schemeClr val="bg1"/>
                </a:solidFill>
                <a:cs typeface="+mn-ea"/>
                <a:sym typeface="+mn-lt"/>
              </a:rPr>
              <a:t>re</a:t>
            </a:r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E334F74-F80D-4181-B368-64669F816B28}"/>
              </a:ext>
            </a:extLst>
          </p:cNvPr>
          <p:cNvSpPr txBox="1"/>
          <p:nvPr/>
        </p:nvSpPr>
        <p:spPr bwMode="auto">
          <a:xfrm>
            <a:off x="689719" y="4104392"/>
            <a:ext cx="2213143" cy="96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ctr" anchorCtr="1">
            <a:normAutofit/>
            <a:scene3d>
              <a:camera prst="orthographicFront"/>
              <a:lightRig rig="threePt" dir="t"/>
            </a:scene3d>
            <a:sp3d>
              <a:bevelT w="0" h="0"/>
            </a:sp3d>
          </a:bodyPr>
          <a:lstStyle/>
          <a:p>
            <a:pPr algn="ctr">
              <a:lnSpc>
                <a:spcPct val="170000"/>
              </a:lnSpc>
              <a:defRPr/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</a:t>
            </a:r>
            <a:r>
              <a:rPr lang="en-US" altLang="zh-CN" sz="1100">
                <a:cs typeface="+mn-ea"/>
                <a:sym typeface="+mn-lt"/>
              </a:rPr>
              <a:t>retain t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ext</a:t>
            </a:r>
            <a:r>
              <a:rPr lang="en-US" altLang="zh-CN" sz="1100" dirty="0">
                <a:cs typeface="+mn-ea"/>
                <a:sym typeface="+mn-lt"/>
              </a:rPr>
              <a:t>.</a:t>
            </a:r>
            <a:r>
              <a:rPr lang="zh-CN" altLang="en-US" sz="1100" dirty="0">
                <a:cs typeface="+mn-ea"/>
                <a:sym typeface="+mn-lt"/>
              </a:rPr>
              <a:t> </a:t>
            </a:r>
            <a:br>
              <a:rPr lang="zh-CN" altLang="en-US" sz="1100" dirty="0">
                <a:cs typeface="+mn-ea"/>
                <a:sym typeface="+mn-lt"/>
              </a:rPr>
            </a:b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9" name="六边形 8">
            <a:extLst>
              <a:ext uri="{FF2B5EF4-FFF2-40B4-BE49-F238E27FC236}">
                <a16:creationId xmlns:a16="http://schemas.microsoft.com/office/drawing/2014/main" id="{2D867814-58E6-4F3C-AA62-0A1454C7D9B2}"/>
              </a:ext>
            </a:extLst>
          </p:cNvPr>
          <p:cNvSpPr/>
          <p:nvPr/>
        </p:nvSpPr>
        <p:spPr bwMode="auto">
          <a:xfrm rot="5400000">
            <a:off x="3633750" y="2159300"/>
            <a:ext cx="2075478" cy="1789205"/>
          </a:xfrm>
          <a:prstGeom prst="hexagon">
            <a:avLst/>
          </a:prstGeom>
          <a:solidFill>
            <a:schemeClr val="accent2"/>
          </a:solidFill>
          <a:ln w="57150">
            <a:solidFill>
              <a:schemeClr val="bg1"/>
            </a:solidFill>
            <a:round/>
            <a:headEnd/>
            <a:tailEnd/>
          </a:ln>
        </p:spPr>
        <p:txBody>
          <a:bodyPr rot="0" spcFirstLastPara="0" vert="vert270" wrap="square" lIns="91440" tIns="45720" rIns="91440" bIns="45720" anchor="ctr" anchorCtr="1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zh-CN" sz="2000" b="1">
                <a:solidFill>
                  <a:schemeClr val="bg1"/>
                </a:solidFill>
                <a:cs typeface="+mn-ea"/>
                <a:sym typeface="+mn-lt"/>
              </a:rPr>
              <a:t>Text he</a:t>
            </a:r>
            <a:r>
              <a:rPr lang="en-US" altLang="zh-CN" sz="100" b="1">
                <a:solidFill>
                  <a:schemeClr val="bg1"/>
                </a:solidFill>
                <a:cs typeface="+mn-ea"/>
                <a:sym typeface="+mn-lt"/>
              </a:rPr>
              <a:t> </a:t>
            </a:r>
            <a:r>
              <a:rPr lang="en-US" altLang="zh-CN" sz="2000" b="1">
                <a:solidFill>
                  <a:schemeClr val="bg1"/>
                </a:solidFill>
                <a:cs typeface="+mn-ea"/>
                <a:sym typeface="+mn-lt"/>
              </a:rPr>
              <a:t>re</a:t>
            </a:r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六边形 9">
            <a:extLst>
              <a:ext uri="{FF2B5EF4-FFF2-40B4-BE49-F238E27FC236}">
                <a16:creationId xmlns:a16="http://schemas.microsoft.com/office/drawing/2014/main" id="{9F1E3FF1-78CD-403A-BB0B-D6FA761B5B9D}"/>
              </a:ext>
            </a:extLst>
          </p:cNvPr>
          <p:cNvSpPr/>
          <p:nvPr/>
        </p:nvSpPr>
        <p:spPr bwMode="auto">
          <a:xfrm rot="5400000">
            <a:off x="6508949" y="2159301"/>
            <a:ext cx="2075478" cy="1789205"/>
          </a:xfrm>
          <a:prstGeom prst="hexagon">
            <a:avLst/>
          </a:prstGeom>
          <a:solidFill>
            <a:schemeClr val="accent1">
              <a:lumMod val="100000"/>
            </a:schemeClr>
          </a:solidFill>
          <a:ln w="57150">
            <a:solidFill>
              <a:schemeClr val="bg1"/>
            </a:solidFill>
            <a:round/>
            <a:headEnd/>
            <a:tailEnd/>
          </a:ln>
        </p:spPr>
        <p:txBody>
          <a:bodyPr rot="0" spcFirstLastPara="0" vert="vert270" wrap="square" lIns="91440" tIns="45720" rIns="91440" bIns="45720" anchor="ctr" anchorCtr="1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zh-CN" sz="2000" b="1">
                <a:solidFill>
                  <a:schemeClr val="bg1"/>
                </a:solidFill>
                <a:cs typeface="+mn-ea"/>
                <a:sym typeface="+mn-lt"/>
              </a:rPr>
              <a:t>Text he</a:t>
            </a:r>
            <a:r>
              <a:rPr lang="en-US" altLang="zh-CN" sz="100" b="1">
                <a:solidFill>
                  <a:schemeClr val="bg1"/>
                </a:solidFill>
                <a:cs typeface="+mn-ea"/>
                <a:sym typeface="+mn-lt"/>
              </a:rPr>
              <a:t> </a:t>
            </a:r>
            <a:r>
              <a:rPr lang="en-US" altLang="zh-CN" sz="2000" b="1">
                <a:solidFill>
                  <a:schemeClr val="bg1"/>
                </a:solidFill>
                <a:cs typeface="+mn-ea"/>
                <a:sym typeface="+mn-lt"/>
              </a:rPr>
              <a:t>re</a:t>
            </a:r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六边形 10">
            <a:extLst>
              <a:ext uri="{FF2B5EF4-FFF2-40B4-BE49-F238E27FC236}">
                <a16:creationId xmlns:a16="http://schemas.microsoft.com/office/drawing/2014/main" id="{68BB7DA6-1F06-47DD-825E-A3C23753F2A8}"/>
              </a:ext>
            </a:extLst>
          </p:cNvPr>
          <p:cNvSpPr/>
          <p:nvPr/>
        </p:nvSpPr>
        <p:spPr bwMode="auto">
          <a:xfrm rot="5400000">
            <a:off x="9384149" y="2159302"/>
            <a:ext cx="2075478" cy="1789205"/>
          </a:xfrm>
          <a:prstGeom prst="hexagon">
            <a:avLst/>
          </a:prstGeom>
          <a:solidFill>
            <a:schemeClr val="accent2"/>
          </a:solidFill>
          <a:ln w="57150">
            <a:solidFill>
              <a:schemeClr val="bg1"/>
            </a:solidFill>
            <a:round/>
            <a:headEnd/>
            <a:tailEnd/>
          </a:ln>
        </p:spPr>
        <p:txBody>
          <a:bodyPr rot="0" spcFirstLastPara="0" vert="vert270" wrap="square" lIns="91440" tIns="45720" rIns="91440" bIns="45720" anchor="ctr" anchorCtr="1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zh-CN" sz="2000" b="1">
                <a:solidFill>
                  <a:schemeClr val="bg1"/>
                </a:solidFill>
                <a:cs typeface="+mn-ea"/>
                <a:sym typeface="+mn-lt"/>
              </a:rPr>
              <a:t>Text he</a:t>
            </a:r>
            <a:r>
              <a:rPr lang="en-US" altLang="zh-CN" sz="100" b="1">
                <a:solidFill>
                  <a:schemeClr val="bg1"/>
                </a:solidFill>
                <a:cs typeface="+mn-ea"/>
                <a:sym typeface="+mn-lt"/>
              </a:rPr>
              <a:t> </a:t>
            </a:r>
            <a:r>
              <a:rPr lang="en-US" altLang="zh-CN" sz="2000" b="1">
                <a:solidFill>
                  <a:schemeClr val="bg1"/>
                </a:solidFill>
                <a:cs typeface="+mn-ea"/>
                <a:sym typeface="+mn-lt"/>
              </a:rPr>
              <a:t>re</a:t>
            </a:r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69257DD2-C229-4A1D-A745-DD597037BCBA}"/>
              </a:ext>
            </a:extLst>
          </p:cNvPr>
          <p:cNvCxnSpPr/>
          <p:nvPr/>
        </p:nvCxnSpPr>
        <p:spPr>
          <a:xfrm>
            <a:off x="6096000" y="3989238"/>
            <a:ext cx="0" cy="2154387"/>
          </a:xfrm>
          <a:prstGeom prst="line">
            <a:avLst/>
          </a:prstGeom>
          <a:ln w="3175" cap="rnd">
            <a:solidFill>
              <a:schemeClr val="bg1">
                <a:lumMod val="85000"/>
              </a:schemeClr>
            </a:solidFill>
            <a:prstDash val="dash"/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6FAA5184-2570-4706-B46D-53B72361FD28}"/>
              </a:ext>
            </a:extLst>
          </p:cNvPr>
          <p:cNvCxnSpPr/>
          <p:nvPr/>
        </p:nvCxnSpPr>
        <p:spPr>
          <a:xfrm>
            <a:off x="3261000" y="3989238"/>
            <a:ext cx="0" cy="2154387"/>
          </a:xfrm>
          <a:prstGeom prst="line">
            <a:avLst/>
          </a:prstGeom>
          <a:ln w="3175" cap="rnd">
            <a:solidFill>
              <a:schemeClr val="bg1">
                <a:lumMod val="85000"/>
              </a:schemeClr>
            </a:solidFill>
            <a:prstDash val="dash"/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55CDB8F1-CDEE-42D5-A809-9685659E24C6}"/>
              </a:ext>
            </a:extLst>
          </p:cNvPr>
          <p:cNvCxnSpPr/>
          <p:nvPr/>
        </p:nvCxnSpPr>
        <p:spPr>
          <a:xfrm>
            <a:off x="8931000" y="3989238"/>
            <a:ext cx="0" cy="2154387"/>
          </a:xfrm>
          <a:prstGeom prst="line">
            <a:avLst/>
          </a:prstGeom>
          <a:ln w="3175" cap="rnd">
            <a:solidFill>
              <a:schemeClr val="bg1">
                <a:lumMod val="85000"/>
              </a:schemeClr>
            </a:solidFill>
            <a:prstDash val="dash"/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id="{39CE2E09-D761-4CAC-8E27-15C249C65006}"/>
              </a:ext>
            </a:extLst>
          </p:cNvPr>
          <p:cNvSpPr/>
          <p:nvPr/>
        </p:nvSpPr>
        <p:spPr bwMode="auto">
          <a:xfrm>
            <a:off x="1582804" y="1477801"/>
            <a:ext cx="426972" cy="440490"/>
          </a:xfrm>
          <a:custGeom>
            <a:avLst/>
            <a:gdLst>
              <a:gd name="connsiteX0" fmla="*/ 437277 w 581518"/>
              <a:gd name="connsiteY0" fmla="*/ 409440 h 599930"/>
              <a:gd name="connsiteX1" fmla="*/ 396550 w 581518"/>
              <a:gd name="connsiteY1" fmla="*/ 450118 h 599930"/>
              <a:gd name="connsiteX2" fmla="*/ 437277 w 581518"/>
              <a:gd name="connsiteY2" fmla="*/ 490795 h 599930"/>
              <a:gd name="connsiteX3" fmla="*/ 478005 w 581518"/>
              <a:gd name="connsiteY3" fmla="*/ 450118 h 599930"/>
              <a:gd name="connsiteX4" fmla="*/ 437277 w 581518"/>
              <a:gd name="connsiteY4" fmla="*/ 409440 h 599930"/>
              <a:gd name="connsiteX5" fmla="*/ 144240 w 581518"/>
              <a:gd name="connsiteY5" fmla="*/ 409440 h 599930"/>
              <a:gd name="connsiteX6" fmla="*/ 103513 w 581518"/>
              <a:gd name="connsiteY6" fmla="*/ 450118 h 599930"/>
              <a:gd name="connsiteX7" fmla="*/ 144240 w 581518"/>
              <a:gd name="connsiteY7" fmla="*/ 490795 h 599930"/>
              <a:gd name="connsiteX8" fmla="*/ 184967 w 581518"/>
              <a:gd name="connsiteY8" fmla="*/ 450118 h 599930"/>
              <a:gd name="connsiteX9" fmla="*/ 144240 w 581518"/>
              <a:gd name="connsiteY9" fmla="*/ 409440 h 599930"/>
              <a:gd name="connsiteX10" fmla="*/ 227681 w 581518"/>
              <a:gd name="connsiteY10" fmla="*/ 234825 h 599930"/>
              <a:gd name="connsiteX11" fmla="*/ 159140 w 581518"/>
              <a:gd name="connsiteY11" fmla="*/ 296337 h 599930"/>
              <a:gd name="connsiteX12" fmla="*/ 154173 w 581518"/>
              <a:gd name="connsiteY12" fmla="*/ 344952 h 599930"/>
              <a:gd name="connsiteX13" fmla="*/ 427344 w 581518"/>
              <a:gd name="connsiteY13" fmla="*/ 344952 h 599930"/>
              <a:gd name="connsiteX14" fmla="*/ 422377 w 581518"/>
              <a:gd name="connsiteY14" fmla="*/ 296337 h 599930"/>
              <a:gd name="connsiteX15" fmla="*/ 353836 w 581518"/>
              <a:gd name="connsiteY15" fmla="*/ 234825 h 599930"/>
              <a:gd name="connsiteX16" fmla="*/ 346883 w 581518"/>
              <a:gd name="connsiteY16" fmla="*/ 234825 h 599930"/>
              <a:gd name="connsiteX17" fmla="*/ 346883 w 581518"/>
              <a:gd name="connsiteY17" fmla="*/ 249707 h 599930"/>
              <a:gd name="connsiteX18" fmla="*/ 323042 w 581518"/>
              <a:gd name="connsiteY18" fmla="*/ 273518 h 599930"/>
              <a:gd name="connsiteX19" fmla="*/ 258475 w 581518"/>
              <a:gd name="connsiteY19" fmla="*/ 273518 h 599930"/>
              <a:gd name="connsiteX20" fmla="*/ 234634 w 581518"/>
              <a:gd name="connsiteY20" fmla="*/ 249707 h 599930"/>
              <a:gd name="connsiteX21" fmla="*/ 234634 w 581518"/>
              <a:gd name="connsiteY21" fmla="*/ 234825 h 599930"/>
              <a:gd name="connsiteX22" fmla="*/ 227681 w 581518"/>
              <a:gd name="connsiteY22" fmla="*/ 193155 h 599930"/>
              <a:gd name="connsiteX23" fmla="*/ 353836 w 581518"/>
              <a:gd name="connsiteY23" fmla="*/ 193155 h 599930"/>
              <a:gd name="connsiteX24" fmla="*/ 463105 w 581518"/>
              <a:gd name="connsiteY24" fmla="*/ 292369 h 599930"/>
              <a:gd name="connsiteX25" fmla="*/ 468071 w 581518"/>
              <a:gd name="connsiteY25" fmla="*/ 344952 h 599930"/>
              <a:gd name="connsiteX26" fmla="*/ 481978 w 581518"/>
              <a:gd name="connsiteY26" fmla="*/ 344952 h 599930"/>
              <a:gd name="connsiteX27" fmla="*/ 504825 w 581518"/>
              <a:gd name="connsiteY27" fmla="*/ 364794 h 599930"/>
              <a:gd name="connsiteX28" fmla="*/ 524692 w 581518"/>
              <a:gd name="connsiteY28" fmla="*/ 477898 h 599930"/>
              <a:gd name="connsiteX29" fmla="*/ 514759 w 581518"/>
              <a:gd name="connsiteY29" fmla="*/ 516591 h 599930"/>
              <a:gd name="connsiteX30" fmla="*/ 478998 w 581518"/>
              <a:gd name="connsiteY30" fmla="*/ 533457 h 599930"/>
              <a:gd name="connsiteX31" fmla="*/ 478998 w 581518"/>
              <a:gd name="connsiteY31" fmla="*/ 552308 h 599930"/>
              <a:gd name="connsiteX32" fmla="*/ 431317 w 581518"/>
              <a:gd name="connsiteY32" fmla="*/ 599930 h 599930"/>
              <a:gd name="connsiteX33" fmla="*/ 416417 w 581518"/>
              <a:gd name="connsiteY33" fmla="*/ 599930 h 599930"/>
              <a:gd name="connsiteX34" fmla="*/ 368736 w 581518"/>
              <a:gd name="connsiteY34" fmla="*/ 552308 h 599930"/>
              <a:gd name="connsiteX35" fmla="*/ 368736 w 581518"/>
              <a:gd name="connsiteY35" fmla="*/ 534449 h 599930"/>
              <a:gd name="connsiteX36" fmla="*/ 212781 w 581518"/>
              <a:gd name="connsiteY36" fmla="*/ 534449 h 599930"/>
              <a:gd name="connsiteX37" fmla="*/ 212781 w 581518"/>
              <a:gd name="connsiteY37" fmla="*/ 552308 h 599930"/>
              <a:gd name="connsiteX38" fmla="*/ 165100 w 581518"/>
              <a:gd name="connsiteY38" fmla="*/ 599930 h 599930"/>
              <a:gd name="connsiteX39" fmla="*/ 150200 w 581518"/>
              <a:gd name="connsiteY39" fmla="*/ 599930 h 599930"/>
              <a:gd name="connsiteX40" fmla="*/ 102519 w 581518"/>
              <a:gd name="connsiteY40" fmla="*/ 552308 h 599930"/>
              <a:gd name="connsiteX41" fmla="*/ 102519 w 581518"/>
              <a:gd name="connsiteY41" fmla="*/ 533457 h 599930"/>
              <a:gd name="connsiteX42" fmla="*/ 67752 w 581518"/>
              <a:gd name="connsiteY42" fmla="*/ 516591 h 599930"/>
              <a:gd name="connsiteX43" fmla="*/ 56825 w 581518"/>
              <a:gd name="connsiteY43" fmla="*/ 477898 h 599930"/>
              <a:gd name="connsiteX44" fmla="*/ 76692 w 581518"/>
              <a:gd name="connsiteY44" fmla="*/ 364794 h 599930"/>
              <a:gd name="connsiteX45" fmla="*/ 100532 w 581518"/>
              <a:gd name="connsiteY45" fmla="*/ 344952 h 599930"/>
              <a:gd name="connsiteX46" fmla="*/ 113446 w 581518"/>
              <a:gd name="connsiteY46" fmla="*/ 344952 h 599930"/>
              <a:gd name="connsiteX47" fmla="*/ 118413 w 581518"/>
              <a:gd name="connsiteY47" fmla="*/ 292369 h 599930"/>
              <a:gd name="connsiteX48" fmla="*/ 227681 w 581518"/>
              <a:gd name="connsiteY48" fmla="*/ 193155 h 599930"/>
              <a:gd name="connsiteX49" fmla="*/ 291256 w 581518"/>
              <a:gd name="connsiteY49" fmla="*/ 0 h 599930"/>
              <a:gd name="connsiteX50" fmla="*/ 324037 w 581518"/>
              <a:gd name="connsiteY50" fmla="*/ 9676 h 599930"/>
              <a:gd name="connsiteX51" fmla="*/ 566417 w 581518"/>
              <a:gd name="connsiteY51" fmla="*/ 167472 h 599930"/>
              <a:gd name="connsiteX52" fmla="*/ 576351 w 581518"/>
              <a:gd name="connsiteY52" fmla="*/ 213124 h 599930"/>
              <a:gd name="connsiteX53" fmla="*/ 548536 w 581518"/>
              <a:gd name="connsiteY53" fmla="*/ 228010 h 599930"/>
              <a:gd name="connsiteX54" fmla="*/ 530656 w 581518"/>
              <a:gd name="connsiteY54" fmla="*/ 223048 h 599930"/>
              <a:gd name="connsiteX55" fmla="*/ 291256 w 581518"/>
              <a:gd name="connsiteY55" fmla="*/ 66244 h 599930"/>
              <a:gd name="connsiteX56" fmla="*/ 50862 w 581518"/>
              <a:gd name="connsiteY56" fmla="*/ 223048 h 599930"/>
              <a:gd name="connsiteX57" fmla="*/ 5167 w 581518"/>
              <a:gd name="connsiteY57" fmla="*/ 213124 h 599930"/>
              <a:gd name="connsiteX58" fmla="*/ 15101 w 581518"/>
              <a:gd name="connsiteY58" fmla="*/ 168464 h 599930"/>
              <a:gd name="connsiteX59" fmla="*/ 258475 w 581518"/>
              <a:gd name="connsiteY59" fmla="*/ 9676 h 599930"/>
              <a:gd name="connsiteX60" fmla="*/ 291256 w 581518"/>
              <a:gd name="connsiteY60" fmla="*/ 0 h 599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81518" h="599930">
                <a:moveTo>
                  <a:pt x="437277" y="409440"/>
                </a:moveTo>
                <a:cubicBezTo>
                  <a:pt x="415424" y="409440"/>
                  <a:pt x="396550" y="428291"/>
                  <a:pt x="396550" y="450118"/>
                </a:cubicBezTo>
                <a:cubicBezTo>
                  <a:pt x="396550" y="472937"/>
                  <a:pt x="415424" y="490795"/>
                  <a:pt x="437277" y="490795"/>
                </a:cubicBezTo>
                <a:cubicBezTo>
                  <a:pt x="460124" y="490795"/>
                  <a:pt x="478005" y="472937"/>
                  <a:pt x="478005" y="450118"/>
                </a:cubicBezTo>
                <a:cubicBezTo>
                  <a:pt x="478005" y="428291"/>
                  <a:pt x="460124" y="409440"/>
                  <a:pt x="437277" y="409440"/>
                </a:cubicBezTo>
                <a:close/>
                <a:moveTo>
                  <a:pt x="144240" y="409440"/>
                </a:moveTo>
                <a:cubicBezTo>
                  <a:pt x="122386" y="409440"/>
                  <a:pt x="103513" y="428291"/>
                  <a:pt x="103513" y="450118"/>
                </a:cubicBezTo>
                <a:cubicBezTo>
                  <a:pt x="103513" y="472937"/>
                  <a:pt x="122386" y="490795"/>
                  <a:pt x="144240" y="490795"/>
                </a:cubicBezTo>
                <a:cubicBezTo>
                  <a:pt x="167087" y="490795"/>
                  <a:pt x="184967" y="472937"/>
                  <a:pt x="184967" y="450118"/>
                </a:cubicBezTo>
                <a:cubicBezTo>
                  <a:pt x="184967" y="428291"/>
                  <a:pt x="167087" y="409440"/>
                  <a:pt x="144240" y="409440"/>
                </a:cubicBezTo>
                <a:close/>
                <a:moveTo>
                  <a:pt x="227681" y="234825"/>
                </a:moveTo>
                <a:cubicBezTo>
                  <a:pt x="191921" y="234825"/>
                  <a:pt x="163113" y="260620"/>
                  <a:pt x="159140" y="296337"/>
                </a:cubicBezTo>
                <a:lnTo>
                  <a:pt x="154173" y="344952"/>
                </a:lnTo>
                <a:lnTo>
                  <a:pt x="427344" y="344952"/>
                </a:lnTo>
                <a:lnTo>
                  <a:pt x="422377" y="296337"/>
                </a:lnTo>
                <a:cubicBezTo>
                  <a:pt x="419397" y="260620"/>
                  <a:pt x="389597" y="234825"/>
                  <a:pt x="353836" y="234825"/>
                </a:cubicBezTo>
                <a:lnTo>
                  <a:pt x="346883" y="234825"/>
                </a:lnTo>
                <a:lnTo>
                  <a:pt x="346883" y="249707"/>
                </a:lnTo>
                <a:cubicBezTo>
                  <a:pt x="346883" y="262605"/>
                  <a:pt x="335956" y="273518"/>
                  <a:pt x="323042" y="273518"/>
                </a:cubicBezTo>
                <a:lnTo>
                  <a:pt x="258475" y="273518"/>
                </a:lnTo>
                <a:cubicBezTo>
                  <a:pt x="245561" y="273518"/>
                  <a:pt x="234634" y="262605"/>
                  <a:pt x="234634" y="249707"/>
                </a:cubicBezTo>
                <a:lnTo>
                  <a:pt x="234634" y="234825"/>
                </a:lnTo>
                <a:close/>
                <a:moveTo>
                  <a:pt x="227681" y="193155"/>
                </a:moveTo>
                <a:lnTo>
                  <a:pt x="353836" y="193155"/>
                </a:lnTo>
                <a:cubicBezTo>
                  <a:pt x="410457" y="193155"/>
                  <a:pt x="458138" y="235817"/>
                  <a:pt x="463105" y="292369"/>
                </a:cubicBezTo>
                <a:lnTo>
                  <a:pt x="468071" y="344952"/>
                </a:lnTo>
                <a:lnTo>
                  <a:pt x="481978" y="344952"/>
                </a:lnTo>
                <a:cubicBezTo>
                  <a:pt x="492905" y="344952"/>
                  <a:pt x="502838" y="353881"/>
                  <a:pt x="504825" y="364794"/>
                </a:cubicBezTo>
                <a:lnTo>
                  <a:pt x="524692" y="477898"/>
                </a:lnTo>
                <a:cubicBezTo>
                  <a:pt x="527672" y="491788"/>
                  <a:pt x="523699" y="505677"/>
                  <a:pt x="514759" y="516591"/>
                </a:cubicBezTo>
                <a:cubicBezTo>
                  <a:pt x="505818" y="527504"/>
                  <a:pt x="492905" y="533457"/>
                  <a:pt x="478998" y="533457"/>
                </a:cubicBezTo>
                <a:lnTo>
                  <a:pt x="478998" y="552308"/>
                </a:lnTo>
                <a:cubicBezTo>
                  <a:pt x="478998" y="579095"/>
                  <a:pt x="458138" y="599930"/>
                  <a:pt x="431317" y="599930"/>
                </a:cubicBezTo>
                <a:lnTo>
                  <a:pt x="416417" y="599930"/>
                </a:lnTo>
                <a:cubicBezTo>
                  <a:pt x="389597" y="599930"/>
                  <a:pt x="368736" y="579095"/>
                  <a:pt x="368736" y="552308"/>
                </a:cubicBezTo>
                <a:lnTo>
                  <a:pt x="368736" y="534449"/>
                </a:lnTo>
                <a:lnTo>
                  <a:pt x="212781" y="534449"/>
                </a:lnTo>
                <a:lnTo>
                  <a:pt x="212781" y="552308"/>
                </a:lnTo>
                <a:cubicBezTo>
                  <a:pt x="212781" y="579095"/>
                  <a:pt x="191921" y="599930"/>
                  <a:pt x="165100" y="599930"/>
                </a:cubicBezTo>
                <a:lnTo>
                  <a:pt x="150200" y="599930"/>
                </a:lnTo>
                <a:cubicBezTo>
                  <a:pt x="123379" y="599930"/>
                  <a:pt x="102519" y="579095"/>
                  <a:pt x="102519" y="552308"/>
                </a:cubicBezTo>
                <a:lnTo>
                  <a:pt x="102519" y="533457"/>
                </a:lnTo>
                <a:cubicBezTo>
                  <a:pt x="88612" y="533457"/>
                  <a:pt x="75699" y="527504"/>
                  <a:pt x="67752" y="516591"/>
                </a:cubicBezTo>
                <a:cubicBezTo>
                  <a:pt x="57819" y="505677"/>
                  <a:pt x="53845" y="491788"/>
                  <a:pt x="56825" y="477898"/>
                </a:cubicBezTo>
                <a:lnTo>
                  <a:pt x="76692" y="364794"/>
                </a:lnTo>
                <a:cubicBezTo>
                  <a:pt x="78679" y="353881"/>
                  <a:pt x="88612" y="344952"/>
                  <a:pt x="100532" y="344952"/>
                </a:cubicBezTo>
                <a:lnTo>
                  <a:pt x="113446" y="344952"/>
                </a:lnTo>
                <a:lnTo>
                  <a:pt x="118413" y="292369"/>
                </a:lnTo>
                <a:cubicBezTo>
                  <a:pt x="124373" y="235817"/>
                  <a:pt x="171060" y="193155"/>
                  <a:pt x="227681" y="193155"/>
                </a:cubicBezTo>
                <a:close/>
                <a:moveTo>
                  <a:pt x="291256" y="0"/>
                </a:moveTo>
                <a:cubicBezTo>
                  <a:pt x="302680" y="0"/>
                  <a:pt x="314103" y="3226"/>
                  <a:pt x="324037" y="9676"/>
                </a:cubicBezTo>
                <a:lnTo>
                  <a:pt x="566417" y="167472"/>
                </a:lnTo>
                <a:cubicBezTo>
                  <a:pt x="581317" y="177396"/>
                  <a:pt x="586284" y="198237"/>
                  <a:pt x="576351" y="213124"/>
                </a:cubicBezTo>
                <a:cubicBezTo>
                  <a:pt x="570390" y="223048"/>
                  <a:pt x="559463" y="228010"/>
                  <a:pt x="548536" y="228010"/>
                </a:cubicBezTo>
                <a:cubicBezTo>
                  <a:pt x="542576" y="228010"/>
                  <a:pt x="536616" y="226025"/>
                  <a:pt x="530656" y="223048"/>
                </a:cubicBezTo>
                <a:lnTo>
                  <a:pt x="291256" y="66244"/>
                </a:lnTo>
                <a:lnTo>
                  <a:pt x="50862" y="223048"/>
                </a:lnTo>
                <a:cubicBezTo>
                  <a:pt x="35962" y="232972"/>
                  <a:pt x="15101" y="228010"/>
                  <a:pt x="5167" y="213124"/>
                </a:cubicBezTo>
                <a:cubicBezTo>
                  <a:pt x="-4766" y="198237"/>
                  <a:pt x="201" y="178388"/>
                  <a:pt x="15101" y="168464"/>
                </a:cubicBezTo>
                <a:lnTo>
                  <a:pt x="258475" y="9676"/>
                </a:lnTo>
                <a:cubicBezTo>
                  <a:pt x="268409" y="3226"/>
                  <a:pt x="279832" y="0"/>
                  <a:pt x="29125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id="{A94F09EF-87C7-43B6-9CBF-CEB4A4AFAEB6}"/>
              </a:ext>
            </a:extLst>
          </p:cNvPr>
          <p:cNvSpPr/>
          <p:nvPr/>
        </p:nvSpPr>
        <p:spPr bwMode="auto">
          <a:xfrm>
            <a:off x="4451244" y="1482041"/>
            <a:ext cx="440490" cy="432011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594321" h="582881">
                <a:moveTo>
                  <a:pt x="418375" y="222528"/>
                </a:moveTo>
                <a:lnTo>
                  <a:pt x="384902" y="272673"/>
                </a:lnTo>
                <a:lnTo>
                  <a:pt x="418375" y="272673"/>
                </a:lnTo>
                <a:close/>
                <a:moveTo>
                  <a:pt x="425069" y="169041"/>
                </a:moveTo>
                <a:lnTo>
                  <a:pt x="448978" y="169041"/>
                </a:lnTo>
                <a:lnTo>
                  <a:pt x="448978" y="272673"/>
                </a:lnTo>
                <a:lnTo>
                  <a:pt x="470496" y="272673"/>
                </a:lnTo>
                <a:lnTo>
                  <a:pt x="470496" y="300372"/>
                </a:lnTo>
                <a:lnTo>
                  <a:pt x="448978" y="300372"/>
                </a:lnTo>
                <a:lnTo>
                  <a:pt x="448978" y="337622"/>
                </a:lnTo>
                <a:lnTo>
                  <a:pt x="418375" y="337622"/>
                </a:lnTo>
                <a:lnTo>
                  <a:pt x="418375" y="300372"/>
                </a:lnTo>
                <a:lnTo>
                  <a:pt x="351430" y="300372"/>
                </a:lnTo>
                <a:lnTo>
                  <a:pt x="351430" y="276016"/>
                </a:lnTo>
                <a:close/>
                <a:moveTo>
                  <a:pt x="280632" y="168581"/>
                </a:moveTo>
                <a:cubicBezTo>
                  <a:pt x="289241" y="168581"/>
                  <a:pt x="296894" y="169536"/>
                  <a:pt x="303589" y="171924"/>
                </a:cubicBezTo>
                <a:cubicBezTo>
                  <a:pt x="310763" y="174789"/>
                  <a:pt x="316024" y="178131"/>
                  <a:pt x="320807" y="182429"/>
                </a:cubicBezTo>
                <a:cubicBezTo>
                  <a:pt x="325590" y="186727"/>
                  <a:pt x="328937" y="191979"/>
                  <a:pt x="331329" y="198187"/>
                </a:cubicBezTo>
                <a:cubicBezTo>
                  <a:pt x="333720" y="203917"/>
                  <a:pt x="334677" y="210603"/>
                  <a:pt x="334677" y="217288"/>
                </a:cubicBezTo>
                <a:cubicBezTo>
                  <a:pt x="334677" y="223973"/>
                  <a:pt x="334198" y="229703"/>
                  <a:pt x="332285" y="234956"/>
                </a:cubicBezTo>
                <a:cubicBezTo>
                  <a:pt x="330372" y="240686"/>
                  <a:pt x="327981" y="245461"/>
                  <a:pt x="324633" y="250714"/>
                </a:cubicBezTo>
                <a:cubicBezTo>
                  <a:pt x="321285" y="255012"/>
                  <a:pt x="316503" y="260264"/>
                  <a:pt x="309807" y="266472"/>
                </a:cubicBezTo>
                <a:cubicBezTo>
                  <a:pt x="303589" y="273157"/>
                  <a:pt x="295459" y="279842"/>
                  <a:pt x="285893" y="287960"/>
                </a:cubicBezTo>
                <a:cubicBezTo>
                  <a:pt x="280632" y="292735"/>
                  <a:pt x="275850" y="296556"/>
                  <a:pt x="271545" y="300376"/>
                </a:cubicBezTo>
                <a:cubicBezTo>
                  <a:pt x="267719" y="304196"/>
                  <a:pt x="264850" y="307061"/>
                  <a:pt x="262937" y="309449"/>
                </a:cubicBezTo>
                <a:lnTo>
                  <a:pt x="335155" y="309449"/>
                </a:lnTo>
                <a:lnTo>
                  <a:pt x="335155" y="337622"/>
                </a:lnTo>
                <a:lnTo>
                  <a:pt x="220849" y="337622"/>
                </a:lnTo>
                <a:cubicBezTo>
                  <a:pt x="220849" y="324252"/>
                  <a:pt x="224197" y="312314"/>
                  <a:pt x="230414" y="302763"/>
                </a:cubicBezTo>
                <a:cubicBezTo>
                  <a:pt x="233762" y="297988"/>
                  <a:pt x="238067" y="293213"/>
                  <a:pt x="243806" y="287483"/>
                </a:cubicBezTo>
                <a:cubicBezTo>
                  <a:pt x="249067" y="282230"/>
                  <a:pt x="256241" y="276022"/>
                  <a:pt x="264371" y="269337"/>
                </a:cubicBezTo>
                <a:cubicBezTo>
                  <a:pt x="271545" y="263607"/>
                  <a:pt x="277763" y="258354"/>
                  <a:pt x="283024" y="253579"/>
                </a:cubicBezTo>
                <a:cubicBezTo>
                  <a:pt x="287806" y="249281"/>
                  <a:pt x="292111" y="244984"/>
                  <a:pt x="294980" y="241164"/>
                </a:cubicBezTo>
                <a:cubicBezTo>
                  <a:pt x="298328" y="237343"/>
                  <a:pt x="300241" y="233523"/>
                  <a:pt x="301676" y="229703"/>
                </a:cubicBezTo>
                <a:cubicBezTo>
                  <a:pt x="303111" y="225883"/>
                  <a:pt x="303589" y="221585"/>
                  <a:pt x="303589" y="216810"/>
                </a:cubicBezTo>
                <a:cubicBezTo>
                  <a:pt x="303589" y="209647"/>
                  <a:pt x="301676" y="203917"/>
                  <a:pt x="297372" y="200097"/>
                </a:cubicBezTo>
                <a:cubicBezTo>
                  <a:pt x="293546" y="196277"/>
                  <a:pt x="287806" y="194367"/>
                  <a:pt x="280154" y="194367"/>
                </a:cubicBezTo>
                <a:cubicBezTo>
                  <a:pt x="277285" y="194367"/>
                  <a:pt x="273937" y="194844"/>
                  <a:pt x="271067" y="195799"/>
                </a:cubicBezTo>
                <a:cubicBezTo>
                  <a:pt x="268197" y="197232"/>
                  <a:pt x="265806" y="199142"/>
                  <a:pt x="263893" y="201530"/>
                </a:cubicBezTo>
                <a:cubicBezTo>
                  <a:pt x="261502" y="203917"/>
                  <a:pt x="259589" y="207260"/>
                  <a:pt x="258154" y="210603"/>
                </a:cubicBezTo>
                <a:cubicBezTo>
                  <a:pt x="256719" y="214423"/>
                  <a:pt x="255763" y="218720"/>
                  <a:pt x="255763" y="223495"/>
                </a:cubicBezTo>
                <a:lnTo>
                  <a:pt x="224197" y="223495"/>
                </a:lnTo>
                <a:cubicBezTo>
                  <a:pt x="224675" y="215378"/>
                  <a:pt x="226588" y="207737"/>
                  <a:pt x="229458" y="201052"/>
                </a:cubicBezTo>
                <a:cubicBezTo>
                  <a:pt x="232806" y="193889"/>
                  <a:pt x="236632" y="188159"/>
                  <a:pt x="241415" y="183384"/>
                </a:cubicBezTo>
                <a:cubicBezTo>
                  <a:pt x="246197" y="178609"/>
                  <a:pt x="251936" y="174789"/>
                  <a:pt x="258632" y="172401"/>
                </a:cubicBezTo>
                <a:cubicBezTo>
                  <a:pt x="265328" y="169536"/>
                  <a:pt x="272502" y="168581"/>
                  <a:pt x="280632" y="168581"/>
                </a:cubicBezTo>
                <a:close/>
                <a:moveTo>
                  <a:pt x="107583" y="110843"/>
                </a:moveTo>
                <a:cubicBezTo>
                  <a:pt x="128620" y="114185"/>
                  <a:pt x="145833" y="142833"/>
                  <a:pt x="155873" y="159544"/>
                </a:cubicBezTo>
                <a:cubicBezTo>
                  <a:pt x="166870" y="178642"/>
                  <a:pt x="181213" y="206812"/>
                  <a:pt x="178344" y="227820"/>
                </a:cubicBezTo>
                <a:cubicBezTo>
                  <a:pt x="176910" y="241666"/>
                  <a:pt x="165913" y="251693"/>
                  <a:pt x="156351" y="259332"/>
                </a:cubicBezTo>
                <a:cubicBezTo>
                  <a:pt x="150614" y="264107"/>
                  <a:pt x="142486" y="270314"/>
                  <a:pt x="135314" y="274611"/>
                </a:cubicBezTo>
                <a:cubicBezTo>
                  <a:pt x="126230" y="280340"/>
                  <a:pt x="116189" y="286547"/>
                  <a:pt x="112843" y="296574"/>
                </a:cubicBezTo>
                <a:cubicBezTo>
                  <a:pt x="106149" y="317105"/>
                  <a:pt x="117146" y="337635"/>
                  <a:pt x="125752" y="352437"/>
                </a:cubicBezTo>
                <a:cubicBezTo>
                  <a:pt x="143920" y="383949"/>
                  <a:pt x="166870" y="412119"/>
                  <a:pt x="192210" y="435514"/>
                </a:cubicBezTo>
                <a:cubicBezTo>
                  <a:pt x="203207" y="445541"/>
                  <a:pt x="224244" y="463207"/>
                  <a:pt x="246237" y="461297"/>
                </a:cubicBezTo>
                <a:cubicBezTo>
                  <a:pt x="257712" y="460342"/>
                  <a:pt x="267274" y="449838"/>
                  <a:pt x="275880" y="441244"/>
                </a:cubicBezTo>
                <a:cubicBezTo>
                  <a:pt x="275880" y="441244"/>
                  <a:pt x="276358" y="441244"/>
                  <a:pt x="276358" y="441244"/>
                </a:cubicBezTo>
                <a:cubicBezTo>
                  <a:pt x="277793" y="439811"/>
                  <a:pt x="279227" y="437902"/>
                  <a:pt x="281139" y="436947"/>
                </a:cubicBezTo>
                <a:cubicBezTo>
                  <a:pt x="281139" y="436469"/>
                  <a:pt x="281618" y="436469"/>
                  <a:pt x="281618" y="435992"/>
                </a:cubicBezTo>
                <a:lnTo>
                  <a:pt x="281618" y="436469"/>
                </a:lnTo>
                <a:cubicBezTo>
                  <a:pt x="289267" y="429785"/>
                  <a:pt x="295483" y="425010"/>
                  <a:pt x="299786" y="422146"/>
                </a:cubicBezTo>
                <a:cubicBezTo>
                  <a:pt x="301220" y="421191"/>
                  <a:pt x="302655" y="420236"/>
                  <a:pt x="303611" y="419758"/>
                </a:cubicBezTo>
                <a:lnTo>
                  <a:pt x="304567" y="419281"/>
                </a:lnTo>
                <a:cubicBezTo>
                  <a:pt x="310783" y="415461"/>
                  <a:pt x="316998" y="412596"/>
                  <a:pt x="324648" y="412119"/>
                </a:cubicBezTo>
                <a:cubicBezTo>
                  <a:pt x="348076" y="411641"/>
                  <a:pt x="379153" y="436947"/>
                  <a:pt x="393497" y="449838"/>
                </a:cubicBezTo>
                <a:cubicBezTo>
                  <a:pt x="407840" y="463207"/>
                  <a:pt x="431268" y="488512"/>
                  <a:pt x="427921" y="508565"/>
                </a:cubicBezTo>
                <a:cubicBezTo>
                  <a:pt x="426965" y="515250"/>
                  <a:pt x="422662" y="520502"/>
                  <a:pt x="418837" y="524799"/>
                </a:cubicBezTo>
                <a:cubicBezTo>
                  <a:pt x="418837" y="524799"/>
                  <a:pt x="418359" y="524799"/>
                  <a:pt x="418359" y="524799"/>
                </a:cubicBezTo>
                <a:cubicBezTo>
                  <a:pt x="416446" y="527186"/>
                  <a:pt x="414056" y="528619"/>
                  <a:pt x="412143" y="530529"/>
                </a:cubicBezTo>
                <a:cubicBezTo>
                  <a:pt x="404972" y="536735"/>
                  <a:pt x="392541" y="547240"/>
                  <a:pt x="377241" y="557744"/>
                </a:cubicBezTo>
                <a:cubicBezTo>
                  <a:pt x="376763" y="557744"/>
                  <a:pt x="376763" y="557744"/>
                  <a:pt x="376763" y="557744"/>
                </a:cubicBezTo>
                <a:cubicBezTo>
                  <a:pt x="349510" y="576365"/>
                  <a:pt x="318911" y="587346"/>
                  <a:pt x="275402" y="581139"/>
                </a:cubicBezTo>
                <a:cubicBezTo>
                  <a:pt x="235718" y="575887"/>
                  <a:pt x="209422" y="561086"/>
                  <a:pt x="182648" y="542942"/>
                </a:cubicBezTo>
                <a:cubicBezTo>
                  <a:pt x="134836" y="510475"/>
                  <a:pt x="94196" y="465117"/>
                  <a:pt x="62640" y="420713"/>
                </a:cubicBezTo>
                <a:cubicBezTo>
                  <a:pt x="32997" y="378697"/>
                  <a:pt x="485" y="325222"/>
                  <a:pt x="7" y="257900"/>
                </a:cubicBezTo>
                <a:cubicBezTo>
                  <a:pt x="-471" y="208722"/>
                  <a:pt x="20566" y="173390"/>
                  <a:pt x="46384" y="148562"/>
                </a:cubicBezTo>
                <a:cubicBezTo>
                  <a:pt x="48297" y="146652"/>
                  <a:pt x="50209" y="145220"/>
                  <a:pt x="51644" y="143787"/>
                </a:cubicBezTo>
                <a:cubicBezTo>
                  <a:pt x="52122" y="143310"/>
                  <a:pt x="52600" y="142833"/>
                  <a:pt x="53078" y="142833"/>
                </a:cubicBezTo>
                <a:cubicBezTo>
                  <a:pt x="64553" y="132328"/>
                  <a:pt x="77940" y="122302"/>
                  <a:pt x="82721" y="118960"/>
                </a:cubicBezTo>
                <a:cubicBezTo>
                  <a:pt x="89893" y="113230"/>
                  <a:pt x="98021" y="108933"/>
                  <a:pt x="107583" y="110843"/>
                </a:cubicBezTo>
                <a:close/>
                <a:moveTo>
                  <a:pt x="339460" y="0"/>
                </a:moveTo>
                <a:cubicBezTo>
                  <a:pt x="480040" y="0"/>
                  <a:pt x="594321" y="114119"/>
                  <a:pt x="594321" y="254978"/>
                </a:cubicBezTo>
                <a:cubicBezTo>
                  <a:pt x="594321" y="355727"/>
                  <a:pt x="535507" y="443107"/>
                  <a:pt x="449916" y="484171"/>
                </a:cubicBezTo>
                <a:cubicBezTo>
                  <a:pt x="446090" y="472711"/>
                  <a:pt x="438440" y="461252"/>
                  <a:pt x="430311" y="451224"/>
                </a:cubicBezTo>
                <a:cubicBezTo>
                  <a:pt x="504426" y="416845"/>
                  <a:pt x="556068" y="341880"/>
                  <a:pt x="556068" y="254978"/>
                </a:cubicBezTo>
                <a:cubicBezTo>
                  <a:pt x="556068" y="135606"/>
                  <a:pt x="459001" y="38199"/>
                  <a:pt x="339460" y="38199"/>
                </a:cubicBezTo>
                <a:cubicBezTo>
                  <a:pt x="268213" y="38199"/>
                  <a:pt x="204618" y="73055"/>
                  <a:pt x="164930" y="126534"/>
                </a:cubicBezTo>
                <a:cubicBezTo>
                  <a:pt x="157758" y="116029"/>
                  <a:pt x="149151" y="105524"/>
                  <a:pt x="138631" y="97885"/>
                </a:cubicBezTo>
                <a:cubicBezTo>
                  <a:pt x="185491" y="38199"/>
                  <a:pt x="258172" y="0"/>
                  <a:pt x="33946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wrap="square" lIns="91440" tIns="45720" rIns="91440" bIns="45720">
            <a:norm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任意多边形: 形状 15">
            <a:extLst>
              <a:ext uri="{FF2B5EF4-FFF2-40B4-BE49-F238E27FC236}">
                <a16:creationId xmlns:a16="http://schemas.microsoft.com/office/drawing/2014/main" id="{EC375EFE-372A-4D9B-B1E0-D4259514F762}"/>
              </a:ext>
            </a:extLst>
          </p:cNvPr>
          <p:cNvSpPr/>
          <p:nvPr/>
        </p:nvSpPr>
        <p:spPr bwMode="auto">
          <a:xfrm>
            <a:off x="7332818" y="1477801"/>
            <a:ext cx="427740" cy="440490"/>
          </a:xfrm>
          <a:custGeom>
            <a:avLst/>
            <a:gdLst>
              <a:gd name="connsiteX0" fmla="*/ 204318 w 590797"/>
              <a:gd name="connsiteY0" fmla="*/ 320467 h 608406"/>
              <a:gd name="connsiteX1" fmla="*/ 131187 w 590797"/>
              <a:gd name="connsiteY1" fmla="*/ 393358 h 608406"/>
              <a:gd name="connsiteX2" fmla="*/ 204318 w 590797"/>
              <a:gd name="connsiteY2" fmla="*/ 466249 h 608406"/>
              <a:gd name="connsiteX3" fmla="*/ 277314 w 590797"/>
              <a:gd name="connsiteY3" fmla="*/ 393358 h 608406"/>
              <a:gd name="connsiteX4" fmla="*/ 204318 w 590797"/>
              <a:gd name="connsiteY4" fmla="*/ 320467 h 608406"/>
              <a:gd name="connsiteX5" fmla="*/ 532443 w 590797"/>
              <a:gd name="connsiteY5" fmla="*/ 180620 h 608406"/>
              <a:gd name="connsiteX6" fmla="*/ 512814 w 590797"/>
              <a:gd name="connsiteY6" fmla="*/ 202765 h 608406"/>
              <a:gd name="connsiteX7" fmla="*/ 534998 w 590797"/>
              <a:gd name="connsiteY7" fmla="*/ 222360 h 608406"/>
              <a:gd name="connsiteX8" fmla="*/ 554761 w 590797"/>
              <a:gd name="connsiteY8" fmla="*/ 200215 h 608406"/>
              <a:gd name="connsiteX9" fmla="*/ 532443 w 590797"/>
              <a:gd name="connsiteY9" fmla="*/ 180620 h 608406"/>
              <a:gd name="connsiteX10" fmla="*/ 173264 w 590797"/>
              <a:gd name="connsiteY10" fmla="*/ 178310 h 608406"/>
              <a:gd name="connsiteX11" fmla="*/ 235237 w 590797"/>
              <a:gd name="connsiteY11" fmla="*/ 178310 h 608406"/>
              <a:gd name="connsiteX12" fmla="*/ 251637 w 590797"/>
              <a:gd name="connsiteY12" fmla="*/ 191599 h 608406"/>
              <a:gd name="connsiteX13" fmla="*/ 259434 w 590797"/>
              <a:gd name="connsiteY13" fmla="*/ 229723 h 608406"/>
              <a:gd name="connsiteX14" fmla="*/ 266290 w 590797"/>
              <a:gd name="connsiteY14" fmla="*/ 232273 h 608406"/>
              <a:gd name="connsiteX15" fmla="*/ 312804 w 590797"/>
              <a:gd name="connsiteY15" fmla="*/ 259255 h 608406"/>
              <a:gd name="connsiteX16" fmla="*/ 318450 w 590797"/>
              <a:gd name="connsiteY16" fmla="*/ 263819 h 608406"/>
              <a:gd name="connsiteX17" fmla="*/ 355553 w 590797"/>
              <a:gd name="connsiteY17" fmla="*/ 251604 h 608406"/>
              <a:gd name="connsiteX18" fmla="*/ 360795 w 590797"/>
              <a:gd name="connsiteY18" fmla="*/ 250664 h 608406"/>
              <a:gd name="connsiteX19" fmla="*/ 375314 w 590797"/>
              <a:gd name="connsiteY19" fmla="*/ 259121 h 608406"/>
              <a:gd name="connsiteX20" fmla="*/ 406233 w 590797"/>
              <a:gd name="connsiteY20" fmla="*/ 312681 h 608406"/>
              <a:gd name="connsiteX21" fmla="*/ 402872 w 590797"/>
              <a:gd name="connsiteY21" fmla="*/ 333488 h 608406"/>
              <a:gd name="connsiteX22" fmla="*/ 373835 w 590797"/>
              <a:gd name="connsiteY22" fmla="*/ 359262 h 608406"/>
              <a:gd name="connsiteX23" fmla="*/ 374911 w 590797"/>
              <a:gd name="connsiteY23" fmla="*/ 366511 h 608406"/>
              <a:gd name="connsiteX24" fmla="*/ 377062 w 590797"/>
              <a:gd name="connsiteY24" fmla="*/ 393358 h 608406"/>
              <a:gd name="connsiteX25" fmla="*/ 374911 w 590797"/>
              <a:gd name="connsiteY25" fmla="*/ 420340 h 608406"/>
              <a:gd name="connsiteX26" fmla="*/ 373835 w 590797"/>
              <a:gd name="connsiteY26" fmla="*/ 427454 h 608406"/>
              <a:gd name="connsiteX27" fmla="*/ 402872 w 590797"/>
              <a:gd name="connsiteY27" fmla="*/ 453228 h 608406"/>
              <a:gd name="connsiteX28" fmla="*/ 406233 w 590797"/>
              <a:gd name="connsiteY28" fmla="*/ 474035 h 608406"/>
              <a:gd name="connsiteX29" fmla="*/ 375314 w 590797"/>
              <a:gd name="connsiteY29" fmla="*/ 527729 h 608406"/>
              <a:gd name="connsiteX30" fmla="*/ 360795 w 590797"/>
              <a:gd name="connsiteY30" fmla="*/ 536052 h 608406"/>
              <a:gd name="connsiteX31" fmla="*/ 355553 w 590797"/>
              <a:gd name="connsiteY31" fmla="*/ 535247 h 608406"/>
              <a:gd name="connsiteX32" fmla="*/ 318450 w 590797"/>
              <a:gd name="connsiteY32" fmla="*/ 522897 h 608406"/>
              <a:gd name="connsiteX33" fmla="*/ 312804 w 590797"/>
              <a:gd name="connsiteY33" fmla="*/ 527461 h 608406"/>
              <a:gd name="connsiteX34" fmla="*/ 266290 w 590797"/>
              <a:gd name="connsiteY34" fmla="*/ 554443 h 608406"/>
              <a:gd name="connsiteX35" fmla="*/ 259434 w 590797"/>
              <a:gd name="connsiteY35" fmla="*/ 556993 h 608406"/>
              <a:gd name="connsiteX36" fmla="*/ 251637 w 590797"/>
              <a:gd name="connsiteY36" fmla="*/ 595117 h 608406"/>
              <a:gd name="connsiteX37" fmla="*/ 235237 w 590797"/>
              <a:gd name="connsiteY37" fmla="*/ 608406 h 608406"/>
              <a:gd name="connsiteX38" fmla="*/ 173264 w 590797"/>
              <a:gd name="connsiteY38" fmla="*/ 608406 h 608406"/>
              <a:gd name="connsiteX39" fmla="*/ 156864 w 590797"/>
              <a:gd name="connsiteY39" fmla="*/ 595117 h 608406"/>
              <a:gd name="connsiteX40" fmla="*/ 149067 w 590797"/>
              <a:gd name="connsiteY40" fmla="*/ 557127 h 608406"/>
              <a:gd name="connsiteX41" fmla="*/ 142211 w 590797"/>
              <a:gd name="connsiteY41" fmla="*/ 554443 h 608406"/>
              <a:gd name="connsiteX42" fmla="*/ 95697 w 590797"/>
              <a:gd name="connsiteY42" fmla="*/ 527595 h 608406"/>
              <a:gd name="connsiteX43" fmla="*/ 90051 w 590797"/>
              <a:gd name="connsiteY43" fmla="*/ 522897 h 608406"/>
              <a:gd name="connsiteX44" fmla="*/ 52948 w 590797"/>
              <a:gd name="connsiteY44" fmla="*/ 535247 h 608406"/>
              <a:gd name="connsiteX45" fmla="*/ 47706 w 590797"/>
              <a:gd name="connsiteY45" fmla="*/ 536052 h 608406"/>
              <a:gd name="connsiteX46" fmla="*/ 33321 w 590797"/>
              <a:gd name="connsiteY46" fmla="*/ 527729 h 608406"/>
              <a:gd name="connsiteX47" fmla="*/ 2268 w 590797"/>
              <a:gd name="connsiteY47" fmla="*/ 474169 h 608406"/>
              <a:gd name="connsiteX48" fmla="*/ 5629 w 590797"/>
              <a:gd name="connsiteY48" fmla="*/ 453362 h 608406"/>
              <a:gd name="connsiteX49" fmla="*/ 34666 w 590797"/>
              <a:gd name="connsiteY49" fmla="*/ 427454 h 608406"/>
              <a:gd name="connsiteX50" fmla="*/ 33590 w 590797"/>
              <a:gd name="connsiteY50" fmla="*/ 420340 h 608406"/>
              <a:gd name="connsiteX51" fmla="*/ 31439 w 590797"/>
              <a:gd name="connsiteY51" fmla="*/ 393358 h 608406"/>
              <a:gd name="connsiteX52" fmla="*/ 33590 w 590797"/>
              <a:gd name="connsiteY52" fmla="*/ 366511 h 608406"/>
              <a:gd name="connsiteX53" fmla="*/ 34666 w 590797"/>
              <a:gd name="connsiteY53" fmla="*/ 359262 h 608406"/>
              <a:gd name="connsiteX54" fmla="*/ 5629 w 590797"/>
              <a:gd name="connsiteY54" fmla="*/ 333488 h 608406"/>
              <a:gd name="connsiteX55" fmla="*/ 2268 w 590797"/>
              <a:gd name="connsiteY55" fmla="*/ 312681 h 608406"/>
              <a:gd name="connsiteX56" fmla="*/ 33187 w 590797"/>
              <a:gd name="connsiteY56" fmla="*/ 259121 h 608406"/>
              <a:gd name="connsiteX57" fmla="*/ 47706 w 590797"/>
              <a:gd name="connsiteY57" fmla="*/ 250664 h 608406"/>
              <a:gd name="connsiteX58" fmla="*/ 52948 w 590797"/>
              <a:gd name="connsiteY58" fmla="*/ 251604 h 608406"/>
              <a:gd name="connsiteX59" fmla="*/ 90051 w 590797"/>
              <a:gd name="connsiteY59" fmla="*/ 263819 h 608406"/>
              <a:gd name="connsiteX60" fmla="*/ 95697 w 590797"/>
              <a:gd name="connsiteY60" fmla="*/ 259255 h 608406"/>
              <a:gd name="connsiteX61" fmla="*/ 142211 w 590797"/>
              <a:gd name="connsiteY61" fmla="*/ 232408 h 608406"/>
              <a:gd name="connsiteX62" fmla="*/ 149067 w 590797"/>
              <a:gd name="connsiteY62" fmla="*/ 229723 h 608406"/>
              <a:gd name="connsiteX63" fmla="*/ 156864 w 590797"/>
              <a:gd name="connsiteY63" fmla="*/ 191734 h 608406"/>
              <a:gd name="connsiteX64" fmla="*/ 173264 w 590797"/>
              <a:gd name="connsiteY64" fmla="*/ 178310 h 608406"/>
              <a:gd name="connsiteX65" fmla="*/ 538897 w 590797"/>
              <a:gd name="connsiteY65" fmla="*/ 142102 h 608406"/>
              <a:gd name="connsiteX66" fmla="*/ 542930 w 590797"/>
              <a:gd name="connsiteY66" fmla="*/ 145055 h 608406"/>
              <a:gd name="connsiteX67" fmla="*/ 545753 w 590797"/>
              <a:gd name="connsiteY67" fmla="*/ 155926 h 608406"/>
              <a:gd name="connsiteX68" fmla="*/ 563097 w 590797"/>
              <a:gd name="connsiteY68" fmla="*/ 164649 h 608406"/>
              <a:gd name="connsiteX69" fmla="*/ 573584 w 590797"/>
              <a:gd name="connsiteY69" fmla="*/ 160355 h 608406"/>
              <a:gd name="connsiteX70" fmla="*/ 578289 w 590797"/>
              <a:gd name="connsiteY70" fmla="*/ 161831 h 608406"/>
              <a:gd name="connsiteX71" fmla="*/ 587835 w 590797"/>
              <a:gd name="connsiteY71" fmla="*/ 176326 h 608406"/>
              <a:gd name="connsiteX72" fmla="*/ 587297 w 590797"/>
              <a:gd name="connsiteY72" fmla="*/ 181157 h 608406"/>
              <a:gd name="connsiteX73" fmla="*/ 579365 w 590797"/>
              <a:gd name="connsiteY73" fmla="*/ 189076 h 608406"/>
              <a:gd name="connsiteX74" fmla="*/ 580844 w 590797"/>
              <a:gd name="connsiteY74" fmla="*/ 198739 h 608406"/>
              <a:gd name="connsiteX75" fmla="*/ 580440 w 590797"/>
              <a:gd name="connsiteY75" fmla="*/ 208536 h 608406"/>
              <a:gd name="connsiteX76" fmla="*/ 589314 w 590797"/>
              <a:gd name="connsiteY76" fmla="*/ 215515 h 608406"/>
              <a:gd name="connsiteX77" fmla="*/ 590389 w 590797"/>
              <a:gd name="connsiteY77" fmla="*/ 220212 h 608406"/>
              <a:gd name="connsiteX78" fmla="*/ 582726 w 590797"/>
              <a:gd name="connsiteY78" fmla="*/ 235646 h 608406"/>
              <a:gd name="connsiteX79" fmla="*/ 578155 w 590797"/>
              <a:gd name="connsiteY79" fmla="*/ 237660 h 608406"/>
              <a:gd name="connsiteX80" fmla="*/ 567265 w 590797"/>
              <a:gd name="connsiteY80" fmla="*/ 234707 h 608406"/>
              <a:gd name="connsiteX81" fmla="*/ 550997 w 590797"/>
              <a:gd name="connsiteY81" fmla="*/ 245444 h 608406"/>
              <a:gd name="connsiteX82" fmla="*/ 549383 w 590797"/>
              <a:gd name="connsiteY82" fmla="*/ 256583 h 608406"/>
              <a:gd name="connsiteX83" fmla="*/ 545753 w 590797"/>
              <a:gd name="connsiteY83" fmla="*/ 259804 h 608406"/>
              <a:gd name="connsiteX84" fmla="*/ 528544 w 590797"/>
              <a:gd name="connsiteY84" fmla="*/ 260878 h 608406"/>
              <a:gd name="connsiteX85" fmla="*/ 524511 w 590797"/>
              <a:gd name="connsiteY85" fmla="*/ 257925 h 608406"/>
              <a:gd name="connsiteX86" fmla="*/ 521688 w 590797"/>
              <a:gd name="connsiteY86" fmla="*/ 247054 h 608406"/>
              <a:gd name="connsiteX87" fmla="*/ 504344 w 590797"/>
              <a:gd name="connsiteY87" fmla="*/ 238331 h 608406"/>
              <a:gd name="connsiteX88" fmla="*/ 493857 w 590797"/>
              <a:gd name="connsiteY88" fmla="*/ 242625 h 608406"/>
              <a:gd name="connsiteX89" fmla="*/ 489152 w 590797"/>
              <a:gd name="connsiteY89" fmla="*/ 241149 h 608406"/>
              <a:gd name="connsiteX90" fmla="*/ 479606 w 590797"/>
              <a:gd name="connsiteY90" fmla="*/ 226789 h 608406"/>
              <a:gd name="connsiteX91" fmla="*/ 480144 w 590797"/>
              <a:gd name="connsiteY91" fmla="*/ 221823 h 608406"/>
              <a:gd name="connsiteX92" fmla="*/ 488076 w 590797"/>
              <a:gd name="connsiteY92" fmla="*/ 213904 h 608406"/>
              <a:gd name="connsiteX93" fmla="*/ 486597 w 590797"/>
              <a:gd name="connsiteY93" fmla="*/ 204241 h 608406"/>
              <a:gd name="connsiteX94" fmla="*/ 487001 w 590797"/>
              <a:gd name="connsiteY94" fmla="*/ 194444 h 608406"/>
              <a:gd name="connsiteX95" fmla="*/ 478127 w 590797"/>
              <a:gd name="connsiteY95" fmla="*/ 187465 h 608406"/>
              <a:gd name="connsiteX96" fmla="*/ 477052 w 590797"/>
              <a:gd name="connsiteY96" fmla="*/ 182768 h 608406"/>
              <a:gd name="connsiteX97" fmla="*/ 484850 w 590797"/>
              <a:gd name="connsiteY97" fmla="*/ 167334 h 608406"/>
              <a:gd name="connsiteX98" fmla="*/ 489286 w 590797"/>
              <a:gd name="connsiteY98" fmla="*/ 165320 h 608406"/>
              <a:gd name="connsiteX99" fmla="*/ 500176 w 590797"/>
              <a:gd name="connsiteY99" fmla="*/ 168273 h 608406"/>
              <a:gd name="connsiteX100" fmla="*/ 516444 w 590797"/>
              <a:gd name="connsiteY100" fmla="*/ 157536 h 608406"/>
              <a:gd name="connsiteX101" fmla="*/ 518058 w 590797"/>
              <a:gd name="connsiteY101" fmla="*/ 146397 h 608406"/>
              <a:gd name="connsiteX102" fmla="*/ 521688 w 590797"/>
              <a:gd name="connsiteY102" fmla="*/ 143176 h 608406"/>
              <a:gd name="connsiteX103" fmla="*/ 376508 w 590797"/>
              <a:gd name="connsiteY103" fmla="*/ 67611 h 608406"/>
              <a:gd name="connsiteX104" fmla="*/ 356075 w 590797"/>
              <a:gd name="connsiteY104" fmla="*/ 115265 h 608406"/>
              <a:gd name="connsiteX105" fmla="*/ 403662 w 590797"/>
              <a:gd name="connsiteY105" fmla="*/ 135669 h 608406"/>
              <a:gd name="connsiteX106" fmla="*/ 424095 w 590797"/>
              <a:gd name="connsiteY106" fmla="*/ 88015 h 608406"/>
              <a:gd name="connsiteX107" fmla="*/ 376508 w 590797"/>
              <a:gd name="connsiteY107" fmla="*/ 67611 h 608406"/>
              <a:gd name="connsiteX108" fmla="*/ 365754 w 590797"/>
              <a:gd name="connsiteY108" fmla="*/ 493 h 608406"/>
              <a:gd name="connsiteX109" fmla="*/ 374088 w 590797"/>
              <a:gd name="connsiteY109" fmla="*/ 3044 h 608406"/>
              <a:gd name="connsiteX110" fmla="*/ 384842 w 590797"/>
              <a:gd name="connsiteY110" fmla="*/ 19420 h 608406"/>
              <a:gd name="connsiteX111" fmla="*/ 418315 w 590797"/>
              <a:gd name="connsiteY111" fmla="*/ 24253 h 608406"/>
              <a:gd name="connsiteX112" fmla="*/ 433505 w 590797"/>
              <a:gd name="connsiteY112" fmla="*/ 11635 h 608406"/>
              <a:gd name="connsiteX113" fmla="*/ 442108 w 590797"/>
              <a:gd name="connsiteY113" fmla="*/ 11500 h 608406"/>
              <a:gd name="connsiteX114" fmla="*/ 465633 w 590797"/>
              <a:gd name="connsiteY114" fmla="*/ 30025 h 608406"/>
              <a:gd name="connsiteX115" fmla="*/ 467515 w 590797"/>
              <a:gd name="connsiteY115" fmla="*/ 38482 h 608406"/>
              <a:gd name="connsiteX116" fmla="*/ 458777 w 590797"/>
              <a:gd name="connsiteY116" fmla="*/ 55933 h 608406"/>
              <a:gd name="connsiteX117" fmla="*/ 466709 w 590797"/>
              <a:gd name="connsiteY117" fmla="*/ 71101 h 608406"/>
              <a:gd name="connsiteX118" fmla="*/ 471414 w 590797"/>
              <a:gd name="connsiteY118" fmla="*/ 87478 h 608406"/>
              <a:gd name="connsiteX119" fmla="*/ 489830 w 590797"/>
              <a:gd name="connsiteY119" fmla="*/ 94056 h 608406"/>
              <a:gd name="connsiteX120" fmla="*/ 494266 w 590797"/>
              <a:gd name="connsiteY120" fmla="*/ 101439 h 608406"/>
              <a:gd name="connsiteX121" fmla="*/ 489965 w 590797"/>
              <a:gd name="connsiteY121" fmla="*/ 131239 h 608406"/>
              <a:gd name="connsiteX122" fmla="*/ 483647 w 590797"/>
              <a:gd name="connsiteY122" fmla="*/ 137011 h 608406"/>
              <a:gd name="connsiteX123" fmla="*/ 464020 w 590797"/>
              <a:gd name="connsiteY123" fmla="*/ 138219 h 608406"/>
              <a:gd name="connsiteX124" fmla="*/ 443049 w 590797"/>
              <a:gd name="connsiteY124" fmla="*/ 164798 h 608406"/>
              <a:gd name="connsiteX125" fmla="*/ 446545 w 590797"/>
              <a:gd name="connsiteY125" fmla="*/ 184128 h 608406"/>
              <a:gd name="connsiteX126" fmla="*/ 442243 w 590797"/>
              <a:gd name="connsiteY126" fmla="*/ 191645 h 608406"/>
              <a:gd name="connsiteX127" fmla="*/ 414416 w 590797"/>
              <a:gd name="connsiteY127" fmla="*/ 202787 h 608406"/>
              <a:gd name="connsiteX128" fmla="*/ 406216 w 590797"/>
              <a:gd name="connsiteY128" fmla="*/ 200236 h 608406"/>
              <a:gd name="connsiteX129" fmla="*/ 395328 w 590797"/>
              <a:gd name="connsiteY129" fmla="*/ 183860 h 608406"/>
              <a:gd name="connsiteX130" fmla="*/ 361855 w 590797"/>
              <a:gd name="connsiteY130" fmla="*/ 179027 h 608406"/>
              <a:gd name="connsiteX131" fmla="*/ 346799 w 590797"/>
              <a:gd name="connsiteY131" fmla="*/ 191645 h 608406"/>
              <a:gd name="connsiteX132" fmla="*/ 338062 w 590797"/>
              <a:gd name="connsiteY132" fmla="*/ 191780 h 608406"/>
              <a:gd name="connsiteX133" fmla="*/ 314537 w 590797"/>
              <a:gd name="connsiteY133" fmla="*/ 173255 h 608406"/>
              <a:gd name="connsiteX134" fmla="*/ 312655 w 590797"/>
              <a:gd name="connsiteY134" fmla="*/ 164798 h 608406"/>
              <a:gd name="connsiteX135" fmla="*/ 321393 w 590797"/>
              <a:gd name="connsiteY135" fmla="*/ 147213 h 608406"/>
              <a:gd name="connsiteX136" fmla="*/ 313461 w 590797"/>
              <a:gd name="connsiteY136" fmla="*/ 132179 h 608406"/>
              <a:gd name="connsiteX137" fmla="*/ 308891 w 590797"/>
              <a:gd name="connsiteY137" fmla="*/ 115802 h 608406"/>
              <a:gd name="connsiteX138" fmla="*/ 290340 w 590797"/>
              <a:gd name="connsiteY138" fmla="*/ 109090 h 608406"/>
              <a:gd name="connsiteX139" fmla="*/ 285904 w 590797"/>
              <a:gd name="connsiteY139" fmla="*/ 101707 h 608406"/>
              <a:gd name="connsiteX140" fmla="*/ 290205 w 590797"/>
              <a:gd name="connsiteY140" fmla="*/ 72041 h 608406"/>
              <a:gd name="connsiteX141" fmla="*/ 296523 w 590797"/>
              <a:gd name="connsiteY141" fmla="*/ 66269 h 608406"/>
              <a:gd name="connsiteX142" fmla="*/ 316284 w 590797"/>
              <a:gd name="connsiteY142" fmla="*/ 65061 h 608406"/>
              <a:gd name="connsiteX143" fmla="*/ 337121 w 590797"/>
              <a:gd name="connsiteY143" fmla="*/ 38482 h 608406"/>
              <a:gd name="connsiteX144" fmla="*/ 333625 w 590797"/>
              <a:gd name="connsiteY144" fmla="*/ 19152 h 608406"/>
              <a:gd name="connsiteX145" fmla="*/ 337927 w 590797"/>
              <a:gd name="connsiteY145" fmla="*/ 11635 h 608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590797" h="608406">
                <a:moveTo>
                  <a:pt x="204318" y="320467"/>
                </a:moveTo>
                <a:cubicBezTo>
                  <a:pt x="163988" y="320467"/>
                  <a:pt x="131187" y="353221"/>
                  <a:pt x="131187" y="393358"/>
                </a:cubicBezTo>
                <a:cubicBezTo>
                  <a:pt x="131187" y="433629"/>
                  <a:pt x="163988" y="466249"/>
                  <a:pt x="204318" y="466249"/>
                </a:cubicBezTo>
                <a:cubicBezTo>
                  <a:pt x="244513" y="466249"/>
                  <a:pt x="277314" y="433629"/>
                  <a:pt x="277314" y="393358"/>
                </a:cubicBezTo>
                <a:cubicBezTo>
                  <a:pt x="277314" y="353221"/>
                  <a:pt x="244513" y="320467"/>
                  <a:pt x="204318" y="320467"/>
                </a:cubicBezTo>
                <a:close/>
                <a:moveTo>
                  <a:pt x="532443" y="180620"/>
                </a:moveTo>
                <a:cubicBezTo>
                  <a:pt x="520881" y="181291"/>
                  <a:pt x="512142" y="191223"/>
                  <a:pt x="512814" y="202765"/>
                </a:cubicBezTo>
                <a:cubicBezTo>
                  <a:pt x="513486" y="214307"/>
                  <a:pt x="523435" y="223031"/>
                  <a:pt x="534998" y="222360"/>
                </a:cubicBezTo>
                <a:cubicBezTo>
                  <a:pt x="546560" y="221689"/>
                  <a:pt x="555434" y="211757"/>
                  <a:pt x="554761" y="200215"/>
                </a:cubicBezTo>
                <a:cubicBezTo>
                  <a:pt x="554089" y="188673"/>
                  <a:pt x="544140" y="179949"/>
                  <a:pt x="532443" y="180620"/>
                </a:cubicBezTo>
                <a:close/>
                <a:moveTo>
                  <a:pt x="173264" y="178310"/>
                </a:moveTo>
                <a:lnTo>
                  <a:pt x="235237" y="178310"/>
                </a:lnTo>
                <a:cubicBezTo>
                  <a:pt x="243168" y="178310"/>
                  <a:pt x="250024" y="183948"/>
                  <a:pt x="251637" y="191599"/>
                </a:cubicBezTo>
                <a:lnTo>
                  <a:pt x="259434" y="229723"/>
                </a:lnTo>
                <a:lnTo>
                  <a:pt x="266290" y="232273"/>
                </a:lnTo>
                <a:cubicBezTo>
                  <a:pt x="283094" y="238851"/>
                  <a:pt x="298688" y="247845"/>
                  <a:pt x="312804" y="259255"/>
                </a:cubicBezTo>
                <a:lnTo>
                  <a:pt x="318450" y="263819"/>
                </a:lnTo>
                <a:lnTo>
                  <a:pt x="355553" y="251604"/>
                </a:lnTo>
                <a:cubicBezTo>
                  <a:pt x="357166" y="250932"/>
                  <a:pt x="359048" y="250664"/>
                  <a:pt x="360795" y="250664"/>
                </a:cubicBezTo>
                <a:cubicBezTo>
                  <a:pt x="366710" y="250664"/>
                  <a:pt x="372222" y="253886"/>
                  <a:pt x="375314" y="259121"/>
                </a:cubicBezTo>
                <a:lnTo>
                  <a:pt x="406233" y="312681"/>
                </a:lnTo>
                <a:cubicBezTo>
                  <a:pt x="410266" y="319528"/>
                  <a:pt x="408787" y="328253"/>
                  <a:pt x="402872" y="333488"/>
                </a:cubicBezTo>
                <a:lnTo>
                  <a:pt x="373835" y="359262"/>
                </a:lnTo>
                <a:lnTo>
                  <a:pt x="374911" y="366511"/>
                </a:lnTo>
                <a:cubicBezTo>
                  <a:pt x="376389" y="375370"/>
                  <a:pt x="377062" y="384364"/>
                  <a:pt x="377062" y="393358"/>
                </a:cubicBezTo>
                <a:cubicBezTo>
                  <a:pt x="377062" y="402352"/>
                  <a:pt x="376389" y="411480"/>
                  <a:pt x="374911" y="420340"/>
                </a:cubicBezTo>
                <a:lnTo>
                  <a:pt x="373835" y="427454"/>
                </a:lnTo>
                <a:lnTo>
                  <a:pt x="402872" y="453228"/>
                </a:lnTo>
                <a:cubicBezTo>
                  <a:pt x="408787" y="458463"/>
                  <a:pt x="410266" y="467188"/>
                  <a:pt x="406233" y="474035"/>
                </a:cubicBezTo>
                <a:lnTo>
                  <a:pt x="375314" y="527729"/>
                </a:lnTo>
                <a:cubicBezTo>
                  <a:pt x="372356" y="532830"/>
                  <a:pt x="366710" y="536052"/>
                  <a:pt x="360795" y="536052"/>
                </a:cubicBezTo>
                <a:cubicBezTo>
                  <a:pt x="359048" y="536052"/>
                  <a:pt x="357166" y="535784"/>
                  <a:pt x="355553" y="535247"/>
                </a:cubicBezTo>
                <a:lnTo>
                  <a:pt x="318450" y="522897"/>
                </a:lnTo>
                <a:lnTo>
                  <a:pt x="312804" y="527461"/>
                </a:lnTo>
                <a:cubicBezTo>
                  <a:pt x="298823" y="538871"/>
                  <a:pt x="283094" y="547999"/>
                  <a:pt x="266290" y="554443"/>
                </a:cubicBezTo>
                <a:lnTo>
                  <a:pt x="259434" y="556993"/>
                </a:lnTo>
                <a:lnTo>
                  <a:pt x="251637" y="595117"/>
                </a:lnTo>
                <a:cubicBezTo>
                  <a:pt x="250024" y="602902"/>
                  <a:pt x="243168" y="608406"/>
                  <a:pt x="235237" y="608406"/>
                </a:cubicBezTo>
                <a:lnTo>
                  <a:pt x="173264" y="608406"/>
                </a:lnTo>
                <a:cubicBezTo>
                  <a:pt x="165333" y="608406"/>
                  <a:pt x="158477" y="602768"/>
                  <a:pt x="156864" y="595117"/>
                </a:cubicBezTo>
                <a:lnTo>
                  <a:pt x="149067" y="557127"/>
                </a:lnTo>
                <a:lnTo>
                  <a:pt x="142211" y="554443"/>
                </a:lnTo>
                <a:cubicBezTo>
                  <a:pt x="125407" y="547999"/>
                  <a:pt x="109813" y="538871"/>
                  <a:pt x="95697" y="527595"/>
                </a:cubicBezTo>
                <a:lnTo>
                  <a:pt x="90051" y="522897"/>
                </a:lnTo>
                <a:lnTo>
                  <a:pt x="52948" y="535247"/>
                </a:lnTo>
                <a:cubicBezTo>
                  <a:pt x="51335" y="535784"/>
                  <a:pt x="49588" y="536052"/>
                  <a:pt x="47706" y="536052"/>
                </a:cubicBezTo>
                <a:cubicBezTo>
                  <a:pt x="41791" y="536052"/>
                  <a:pt x="36279" y="532830"/>
                  <a:pt x="33321" y="527729"/>
                </a:cubicBezTo>
                <a:lnTo>
                  <a:pt x="2268" y="474169"/>
                </a:lnTo>
                <a:cubicBezTo>
                  <a:pt x="-1631" y="467323"/>
                  <a:pt x="-286" y="458597"/>
                  <a:pt x="5629" y="453362"/>
                </a:cubicBezTo>
                <a:lnTo>
                  <a:pt x="34666" y="427454"/>
                </a:lnTo>
                <a:lnTo>
                  <a:pt x="33590" y="420340"/>
                </a:lnTo>
                <a:cubicBezTo>
                  <a:pt x="32112" y="411480"/>
                  <a:pt x="31439" y="402352"/>
                  <a:pt x="31439" y="393358"/>
                </a:cubicBezTo>
                <a:cubicBezTo>
                  <a:pt x="31439" y="384364"/>
                  <a:pt x="32246" y="375370"/>
                  <a:pt x="33590" y="366511"/>
                </a:cubicBezTo>
                <a:lnTo>
                  <a:pt x="34666" y="359262"/>
                </a:lnTo>
                <a:lnTo>
                  <a:pt x="5629" y="333488"/>
                </a:lnTo>
                <a:cubicBezTo>
                  <a:pt x="-286" y="328253"/>
                  <a:pt x="-1765" y="319528"/>
                  <a:pt x="2268" y="312681"/>
                </a:cubicBezTo>
                <a:lnTo>
                  <a:pt x="33187" y="259121"/>
                </a:lnTo>
                <a:cubicBezTo>
                  <a:pt x="36279" y="253886"/>
                  <a:pt x="41791" y="250664"/>
                  <a:pt x="47706" y="250664"/>
                </a:cubicBezTo>
                <a:cubicBezTo>
                  <a:pt x="49453" y="250664"/>
                  <a:pt x="51335" y="251067"/>
                  <a:pt x="52948" y="251604"/>
                </a:cubicBezTo>
                <a:lnTo>
                  <a:pt x="90051" y="263819"/>
                </a:lnTo>
                <a:lnTo>
                  <a:pt x="95697" y="259255"/>
                </a:lnTo>
                <a:cubicBezTo>
                  <a:pt x="109813" y="247845"/>
                  <a:pt x="125407" y="238851"/>
                  <a:pt x="142211" y="232408"/>
                </a:cubicBezTo>
                <a:lnTo>
                  <a:pt x="149067" y="229723"/>
                </a:lnTo>
                <a:lnTo>
                  <a:pt x="156864" y="191734"/>
                </a:lnTo>
                <a:cubicBezTo>
                  <a:pt x="158477" y="183948"/>
                  <a:pt x="165333" y="178310"/>
                  <a:pt x="173264" y="178310"/>
                </a:cubicBezTo>
                <a:close/>
                <a:moveTo>
                  <a:pt x="538897" y="142102"/>
                </a:moveTo>
                <a:cubicBezTo>
                  <a:pt x="540779" y="141968"/>
                  <a:pt x="542392" y="143176"/>
                  <a:pt x="542930" y="145055"/>
                </a:cubicBezTo>
                <a:lnTo>
                  <a:pt x="545753" y="155926"/>
                </a:lnTo>
                <a:cubicBezTo>
                  <a:pt x="552207" y="157536"/>
                  <a:pt x="558122" y="160623"/>
                  <a:pt x="563097" y="164649"/>
                </a:cubicBezTo>
                <a:lnTo>
                  <a:pt x="573584" y="160355"/>
                </a:lnTo>
                <a:cubicBezTo>
                  <a:pt x="575331" y="159684"/>
                  <a:pt x="577348" y="160355"/>
                  <a:pt x="578289" y="161831"/>
                </a:cubicBezTo>
                <a:lnTo>
                  <a:pt x="587835" y="176326"/>
                </a:lnTo>
                <a:cubicBezTo>
                  <a:pt x="588776" y="177802"/>
                  <a:pt x="588642" y="179815"/>
                  <a:pt x="587297" y="181157"/>
                </a:cubicBezTo>
                <a:lnTo>
                  <a:pt x="579365" y="189076"/>
                </a:lnTo>
                <a:cubicBezTo>
                  <a:pt x="580171" y="192162"/>
                  <a:pt x="580709" y="195383"/>
                  <a:pt x="580844" y="198739"/>
                </a:cubicBezTo>
                <a:cubicBezTo>
                  <a:pt x="581113" y="202094"/>
                  <a:pt x="580978" y="205315"/>
                  <a:pt x="580440" y="208536"/>
                </a:cubicBezTo>
                <a:lnTo>
                  <a:pt x="589314" y="215515"/>
                </a:lnTo>
                <a:cubicBezTo>
                  <a:pt x="590793" y="216589"/>
                  <a:pt x="591196" y="218602"/>
                  <a:pt x="590389" y="220212"/>
                </a:cubicBezTo>
                <a:lnTo>
                  <a:pt x="582726" y="235646"/>
                </a:lnTo>
                <a:cubicBezTo>
                  <a:pt x="581785" y="237257"/>
                  <a:pt x="579903" y="238196"/>
                  <a:pt x="578155" y="237660"/>
                </a:cubicBezTo>
                <a:lnTo>
                  <a:pt x="567265" y="234707"/>
                </a:lnTo>
                <a:cubicBezTo>
                  <a:pt x="562694" y="239270"/>
                  <a:pt x="557181" y="243028"/>
                  <a:pt x="550997" y="245444"/>
                </a:cubicBezTo>
                <a:lnTo>
                  <a:pt x="549383" y="256583"/>
                </a:lnTo>
                <a:cubicBezTo>
                  <a:pt x="549115" y="258328"/>
                  <a:pt x="547636" y="259804"/>
                  <a:pt x="545753" y="259804"/>
                </a:cubicBezTo>
                <a:lnTo>
                  <a:pt x="528544" y="260878"/>
                </a:lnTo>
                <a:cubicBezTo>
                  <a:pt x="526662" y="261012"/>
                  <a:pt x="525049" y="259804"/>
                  <a:pt x="524511" y="257925"/>
                </a:cubicBezTo>
                <a:lnTo>
                  <a:pt x="521688" y="247054"/>
                </a:lnTo>
                <a:cubicBezTo>
                  <a:pt x="515234" y="245444"/>
                  <a:pt x="509319" y="242357"/>
                  <a:pt x="504344" y="238331"/>
                </a:cubicBezTo>
                <a:lnTo>
                  <a:pt x="493857" y="242625"/>
                </a:lnTo>
                <a:cubicBezTo>
                  <a:pt x="492110" y="243296"/>
                  <a:pt x="490093" y="242625"/>
                  <a:pt x="489152" y="241149"/>
                </a:cubicBezTo>
                <a:lnTo>
                  <a:pt x="479606" y="226789"/>
                </a:lnTo>
                <a:cubicBezTo>
                  <a:pt x="478665" y="225178"/>
                  <a:pt x="478799" y="223165"/>
                  <a:pt x="480144" y="221823"/>
                </a:cubicBezTo>
                <a:lnTo>
                  <a:pt x="488076" y="213904"/>
                </a:lnTo>
                <a:cubicBezTo>
                  <a:pt x="487270" y="210818"/>
                  <a:pt x="486732" y="207597"/>
                  <a:pt x="486597" y="204241"/>
                </a:cubicBezTo>
                <a:cubicBezTo>
                  <a:pt x="486328" y="200886"/>
                  <a:pt x="486463" y="197665"/>
                  <a:pt x="487001" y="194444"/>
                </a:cubicBezTo>
                <a:lnTo>
                  <a:pt x="478127" y="187465"/>
                </a:lnTo>
                <a:cubicBezTo>
                  <a:pt x="476648" y="186391"/>
                  <a:pt x="476245" y="184378"/>
                  <a:pt x="477052" y="182768"/>
                </a:cubicBezTo>
                <a:lnTo>
                  <a:pt x="484850" y="167334"/>
                </a:lnTo>
                <a:cubicBezTo>
                  <a:pt x="485656" y="165723"/>
                  <a:pt x="487538" y="164784"/>
                  <a:pt x="489286" y="165320"/>
                </a:cubicBezTo>
                <a:lnTo>
                  <a:pt x="500176" y="168273"/>
                </a:lnTo>
                <a:cubicBezTo>
                  <a:pt x="504747" y="163710"/>
                  <a:pt x="510260" y="159952"/>
                  <a:pt x="516444" y="157536"/>
                </a:cubicBezTo>
                <a:lnTo>
                  <a:pt x="518058" y="146397"/>
                </a:lnTo>
                <a:cubicBezTo>
                  <a:pt x="518327" y="144652"/>
                  <a:pt x="519805" y="143176"/>
                  <a:pt x="521688" y="143176"/>
                </a:cubicBezTo>
                <a:close/>
                <a:moveTo>
                  <a:pt x="376508" y="67611"/>
                </a:moveTo>
                <a:cubicBezTo>
                  <a:pt x="357688" y="75128"/>
                  <a:pt x="348547" y="96472"/>
                  <a:pt x="356075" y="115265"/>
                </a:cubicBezTo>
                <a:cubicBezTo>
                  <a:pt x="363603" y="133924"/>
                  <a:pt x="384977" y="143052"/>
                  <a:pt x="403662" y="135669"/>
                </a:cubicBezTo>
                <a:cubicBezTo>
                  <a:pt x="422482" y="128152"/>
                  <a:pt x="431623" y="106808"/>
                  <a:pt x="424095" y="88015"/>
                </a:cubicBezTo>
                <a:cubicBezTo>
                  <a:pt x="416702" y="69356"/>
                  <a:pt x="395328" y="60094"/>
                  <a:pt x="376508" y="67611"/>
                </a:cubicBezTo>
                <a:close/>
                <a:moveTo>
                  <a:pt x="365754" y="493"/>
                </a:moveTo>
                <a:cubicBezTo>
                  <a:pt x="368845" y="-715"/>
                  <a:pt x="372206" y="359"/>
                  <a:pt x="374088" y="3044"/>
                </a:cubicBezTo>
                <a:lnTo>
                  <a:pt x="384842" y="19420"/>
                </a:lnTo>
                <a:cubicBezTo>
                  <a:pt x="396403" y="18749"/>
                  <a:pt x="407829" y="20494"/>
                  <a:pt x="418315" y="24253"/>
                </a:cubicBezTo>
                <a:lnTo>
                  <a:pt x="433505" y="11635"/>
                </a:lnTo>
                <a:cubicBezTo>
                  <a:pt x="435925" y="9487"/>
                  <a:pt x="439554" y="9487"/>
                  <a:pt x="442108" y="11500"/>
                </a:cubicBezTo>
                <a:lnTo>
                  <a:pt x="465633" y="30025"/>
                </a:lnTo>
                <a:cubicBezTo>
                  <a:pt x="468187" y="32039"/>
                  <a:pt x="468994" y="35529"/>
                  <a:pt x="467515" y="38482"/>
                </a:cubicBezTo>
                <a:lnTo>
                  <a:pt x="458777" y="55933"/>
                </a:lnTo>
                <a:cubicBezTo>
                  <a:pt x="461869" y="60631"/>
                  <a:pt x="464558" y="65732"/>
                  <a:pt x="466709" y="71101"/>
                </a:cubicBezTo>
                <a:cubicBezTo>
                  <a:pt x="468860" y="76471"/>
                  <a:pt x="470338" y="81974"/>
                  <a:pt x="471414" y="87478"/>
                </a:cubicBezTo>
                <a:lnTo>
                  <a:pt x="489830" y="94056"/>
                </a:lnTo>
                <a:cubicBezTo>
                  <a:pt x="492922" y="95264"/>
                  <a:pt x="494804" y="98351"/>
                  <a:pt x="494266" y="101439"/>
                </a:cubicBezTo>
                <a:lnTo>
                  <a:pt x="489965" y="131239"/>
                </a:lnTo>
                <a:cubicBezTo>
                  <a:pt x="489561" y="134461"/>
                  <a:pt x="486873" y="136877"/>
                  <a:pt x="483647" y="137011"/>
                </a:cubicBezTo>
                <a:lnTo>
                  <a:pt x="464020" y="138219"/>
                </a:lnTo>
                <a:cubicBezTo>
                  <a:pt x="458912" y="148287"/>
                  <a:pt x="451922" y="157415"/>
                  <a:pt x="443049" y="164798"/>
                </a:cubicBezTo>
                <a:lnTo>
                  <a:pt x="446545" y="184128"/>
                </a:lnTo>
                <a:cubicBezTo>
                  <a:pt x="447082" y="187350"/>
                  <a:pt x="445335" y="190437"/>
                  <a:pt x="442243" y="191645"/>
                </a:cubicBezTo>
                <a:lnTo>
                  <a:pt x="414416" y="202787"/>
                </a:lnTo>
                <a:cubicBezTo>
                  <a:pt x="411325" y="203995"/>
                  <a:pt x="407964" y="202921"/>
                  <a:pt x="406216" y="200236"/>
                </a:cubicBezTo>
                <a:lnTo>
                  <a:pt x="395328" y="183860"/>
                </a:lnTo>
                <a:cubicBezTo>
                  <a:pt x="383767" y="184531"/>
                  <a:pt x="372475" y="182786"/>
                  <a:pt x="361855" y="179027"/>
                </a:cubicBezTo>
                <a:lnTo>
                  <a:pt x="346799" y="191645"/>
                </a:lnTo>
                <a:cubicBezTo>
                  <a:pt x="344245" y="193793"/>
                  <a:pt x="340616" y="193793"/>
                  <a:pt x="338062" y="191780"/>
                </a:cubicBezTo>
                <a:lnTo>
                  <a:pt x="314537" y="173255"/>
                </a:lnTo>
                <a:cubicBezTo>
                  <a:pt x="311983" y="171241"/>
                  <a:pt x="311176" y="167751"/>
                  <a:pt x="312655" y="164798"/>
                </a:cubicBezTo>
                <a:lnTo>
                  <a:pt x="321393" y="147213"/>
                </a:lnTo>
                <a:cubicBezTo>
                  <a:pt x="318301" y="142649"/>
                  <a:pt x="315612" y="137548"/>
                  <a:pt x="313461" y="132179"/>
                </a:cubicBezTo>
                <a:cubicBezTo>
                  <a:pt x="311311" y="126809"/>
                  <a:pt x="309832" y="121306"/>
                  <a:pt x="308891" y="115802"/>
                </a:cubicBezTo>
                <a:lnTo>
                  <a:pt x="290340" y="109090"/>
                </a:lnTo>
                <a:cubicBezTo>
                  <a:pt x="287248" y="108016"/>
                  <a:pt x="285366" y="104929"/>
                  <a:pt x="285904" y="101707"/>
                </a:cubicBezTo>
                <a:lnTo>
                  <a:pt x="290205" y="72041"/>
                </a:lnTo>
                <a:cubicBezTo>
                  <a:pt x="290609" y="68819"/>
                  <a:pt x="293297" y="66403"/>
                  <a:pt x="296523" y="66269"/>
                </a:cubicBezTo>
                <a:lnTo>
                  <a:pt x="316284" y="65061"/>
                </a:lnTo>
                <a:cubicBezTo>
                  <a:pt x="321258" y="54993"/>
                  <a:pt x="328248" y="45865"/>
                  <a:pt x="337121" y="38482"/>
                </a:cubicBezTo>
                <a:lnTo>
                  <a:pt x="333625" y="19152"/>
                </a:lnTo>
                <a:cubicBezTo>
                  <a:pt x="333088" y="15930"/>
                  <a:pt x="334835" y="12843"/>
                  <a:pt x="337927" y="1163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wrap="square" lIns="91440" tIns="45720" rIns="91440" bIns="4572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任意多边形: 形状 16">
            <a:extLst>
              <a:ext uri="{FF2B5EF4-FFF2-40B4-BE49-F238E27FC236}">
                <a16:creationId xmlns:a16="http://schemas.microsoft.com/office/drawing/2014/main" id="{6E6F8152-236F-46C3-881B-D8165534BD03}"/>
              </a:ext>
            </a:extLst>
          </p:cNvPr>
          <p:cNvSpPr/>
          <p:nvPr/>
        </p:nvSpPr>
        <p:spPr bwMode="auto">
          <a:xfrm>
            <a:off x="10260169" y="1477801"/>
            <a:ext cx="323437" cy="440490"/>
          </a:xfrm>
          <a:custGeom>
            <a:avLst/>
            <a:gdLst>
              <a:gd name="connsiteX0" fmla="*/ 219401 w 444350"/>
              <a:gd name="connsiteY0" fmla="*/ 389328 h 605161"/>
              <a:gd name="connsiteX1" fmla="*/ 216430 w 444350"/>
              <a:gd name="connsiteY1" fmla="*/ 392295 h 605161"/>
              <a:gd name="connsiteX2" fmla="*/ 216430 w 444350"/>
              <a:gd name="connsiteY2" fmla="*/ 405460 h 605161"/>
              <a:gd name="connsiteX3" fmla="*/ 196100 w 444350"/>
              <a:gd name="connsiteY3" fmla="*/ 414731 h 605161"/>
              <a:gd name="connsiteX4" fmla="*/ 187559 w 444350"/>
              <a:gd name="connsiteY4" fmla="*/ 435591 h 605161"/>
              <a:gd name="connsiteX5" fmla="*/ 195635 w 444350"/>
              <a:gd name="connsiteY5" fmla="*/ 456822 h 605161"/>
              <a:gd name="connsiteX6" fmla="*/ 221536 w 444350"/>
              <a:gd name="connsiteY6" fmla="*/ 471192 h 605161"/>
              <a:gd name="connsiteX7" fmla="*/ 231655 w 444350"/>
              <a:gd name="connsiteY7" fmla="*/ 477589 h 605161"/>
              <a:gd name="connsiteX8" fmla="*/ 234533 w 444350"/>
              <a:gd name="connsiteY8" fmla="*/ 486768 h 605161"/>
              <a:gd name="connsiteX9" fmla="*/ 231748 w 444350"/>
              <a:gd name="connsiteY9" fmla="*/ 495019 h 605161"/>
              <a:gd name="connsiteX10" fmla="*/ 223578 w 444350"/>
              <a:gd name="connsiteY10" fmla="*/ 498264 h 605161"/>
              <a:gd name="connsiteX11" fmla="*/ 213088 w 444350"/>
              <a:gd name="connsiteY11" fmla="*/ 494185 h 605161"/>
              <a:gd name="connsiteX12" fmla="*/ 209096 w 444350"/>
              <a:gd name="connsiteY12" fmla="*/ 483894 h 605161"/>
              <a:gd name="connsiteX13" fmla="*/ 205569 w 444350"/>
              <a:gd name="connsiteY13" fmla="*/ 480834 h 605161"/>
              <a:gd name="connsiteX14" fmla="*/ 187559 w 444350"/>
              <a:gd name="connsiteY14" fmla="*/ 481205 h 605161"/>
              <a:gd name="connsiteX15" fmla="*/ 184124 w 444350"/>
              <a:gd name="connsiteY15" fmla="*/ 484821 h 605161"/>
              <a:gd name="connsiteX16" fmla="*/ 193407 w 444350"/>
              <a:gd name="connsiteY16" fmla="*/ 506886 h 605161"/>
              <a:gd name="connsiteX17" fmla="*/ 216709 w 444350"/>
              <a:gd name="connsiteY17" fmla="*/ 516714 h 605161"/>
              <a:gd name="connsiteX18" fmla="*/ 216709 w 444350"/>
              <a:gd name="connsiteY18" fmla="*/ 528952 h 605161"/>
              <a:gd name="connsiteX19" fmla="*/ 219679 w 444350"/>
              <a:gd name="connsiteY19" fmla="*/ 531919 h 605161"/>
              <a:gd name="connsiteX20" fmla="*/ 230262 w 444350"/>
              <a:gd name="connsiteY20" fmla="*/ 531919 h 605161"/>
              <a:gd name="connsiteX21" fmla="*/ 233233 w 444350"/>
              <a:gd name="connsiteY21" fmla="*/ 528952 h 605161"/>
              <a:gd name="connsiteX22" fmla="*/ 233233 w 444350"/>
              <a:gd name="connsiteY22" fmla="*/ 516343 h 605161"/>
              <a:gd name="connsiteX23" fmla="*/ 251336 w 444350"/>
              <a:gd name="connsiteY23" fmla="*/ 507535 h 605161"/>
              <a:gd name="connsiteX24" fmla="*/ 259598 w 444350"/>
              <a:gd name="connsiteY24" fmla="*/ 486490 h 605161"/>
              <a:gd name="connsiteX25" fmla="*/ 251429 w 444350"/>
              <a:gd name="connsiteY25" fmla="*/ 465352 h 605161"/>
              <a:gd name="connsiteX26" fmla="*/ 225806 w 444350"/>
              <a:gd name="connsiteY26" fmla="*/ 450518 h 605161"/>
              <a:gd name="connsiteX27" fmla="*/ 215595 w 444350"/>
              <a:gd name="connsiteY27" fmla="*/ 444028 h 605161"/>
              <a:gd name="connsiteX28" fmla="*/ 212810 w 444350"/>
              <a:gd name="connsiteY28" fmla="*/ 435591 h 605161"/>
              <a:gd name="connsiteX29" fmla="*/ 215409 w 444350"/>
              <a:gd name="connsiteY29" fmla="*/ 427154 h 605161"/>
              <a:gd name="connsiteX30" fmla="*/ 223393 w 444350"/>
              <a:gd name="connsiteY30" fmla="*/ 423817 h 605161"/>
              <a:gd name="connsiteX31" fmla="*/ 231748 w 444350"/>
              <a:gd name="connsiteY31" fmla="*/ 427896 h 605161"/>
              <a:gd name="connsiteX32" fmla="*/ 234718 w 444350"/>
              <a:gd name="connsiteY32" fmla="*/ 437074 h 605161"/>
              <a:gd name="connsiteX33" fmla="*/ 238339 w 444350"/>
              <a:gd name="connsiteY33" fmla="*/ 440134 h 605161"/>
              <a:gd name="connsiteX34" fmla="*/ 256442 w 444350"/>
              <a:gd name="connsiteY34" fmla="*/ 439948 h 605161"/>
              <a:gd name="connsiteX35" fmla="*/ 259876 w 444350"/>
              <a:gd name="connsiteY35" fmla="*/ 436333 h 605161"/>
              <a:gd name="connsiteX36" fmla="*/ 252357 w 444350"/>
              <a:gd name="connsiteY36" fmla="*/ 416585 h 605161"/>
              <a:gd name="connsiteX37" fmla="*/ 233419 w 444350"/>
              <a:gd name="connsiteY37" fmla="*/ 405923 h 605161"/>
              <a:gd name="connsiteX38" fmla="*/ 233419 w 444350"/>
              <a:gd name="connsiteY38" fmla="*/ 392295 h 605161"/>
              <a:gd name="connsiteX39" fmla="*/ 230448 w 444350"/>
              <a:gd name="connsiteY39" fmla="*/ 389328 h 605161"/>
              <a:gd name="connsiteX40" fmla="*/ 209746 w 444350"/>
              <a:gd name="connsiteY40" fmla="*/ 316549 h 605161"/>
              <a:gd name="connsiteX41" fmla="*/ 234533 w 444350"/>
              <a:gd name="connsiteY41" fmla="*/ 316549 h 605161"/>
              <a:gd name="connsiteX42" fmla="*/ 234533 w 444350"/>
              <a:gd name="connsiteY42" fmla="*/ 345197 h 605161"/>
              <a:gd name="connsiteX43" fmla="*/ 337950 w 444350"/>
              <a:gd name="connsiteY43" fmla="*/ 448571 h 605161"/>
              <a:gd name="connsiteX44" fmla="*/ 366728 w 444350"/>
              <a:gd name="connsiteY44" fmla="*/ 448571 h 605161"/>
              <a:gd name="connsiteX45" fmla="*/ 366728 w 444350"/>
              <a:gd name="connsiteY45" fmla="*/ 473139 h 605161"/>
              <a:gd name="connsiteX46" fmla="*/ 337950 w 444350"/>
              <a:gd name="connsiteY46" fmla="*/ 473139 h 605161"/>
              <a:gd name="connsiteX47" fmla="*/ 234533 w 444350"/>
              <a:gd name="connsiteY47" fmla="*/ 576513 h 605161"/>
              <a:gd name="connsiteX48" fmla="*/ 234533 w 444350"/>
              <a:gd name="connsiteY48" fmla="*/ 605161 h 605161"/>
              <a:gd name="connsiteX49" fmla="*/ 209746 w 444350"/>
              <a:gd name="connsiteY49" fmla="*/ 605161 h 605161"/>
              <a:gd name="connsiteX50" fmla="*/ 209746 w 444350"/>
              <a:gd name="connsiteY50" fmla="*/ 576513 h 605161"/>
              <a:gd name="connsiteX51" fmla="*/ 106237 w 444350"/>
              <a:gd name="connsiteY51" fmla="*/ 473139 h 605161"/>
              <a:gd name="connsiteX52" fmla="*/ 77551 w 444350"/>
              <a:gd name="connsiteY52" fmla="*/ 473139 h 605161"/>
              <a:gd name="connsiteX53" fmla="*/ 77551 w 444350"/>
              <a:gd name="connsiteY53" fmla="*/ 448571 h 605161"/>
              <a:gd name="connsiteX54" fmla="*/ 106237 w 444350"/>
              <a:gd name="connsiteY54" fmla="*/ 448571 h 605161"/>
              <a:gd name="connsiteX55" fmla="*/ 209746 w 444350"/>
              <a:gd name="connsiteY55" fmla="*/ 345197 h 605161"/>
              <a:gd name="connsiteX56" fmla="*/ 215397 w 444350"/>
              <a:gd name="connsiteY56" fmla="*/ 387 h 605161"/>
              <a:gd name="connsiteX57" fmla="*/ 267668 w 444350"/>
              <a:gd name="connsiteY57" fmla="*/ 11417 h 605161"/>
              <a:gd name="connsiteX58" fmla="*/ 293015 w 444350"/>
              <a:gd name="connsiteY58" fmla="*/ 35053 h 605161"/>
              <a:gd name="connsiteX59" fmla="*/ 321054 w 444350"/>
              <a:gd name="connsiteY59" fmla="*/ 123667 h 605161"/>
              <a:gd name="connsiteX60" fmla="*/ 319197 w 444350"/>
              <a:gd name="connsiteY60" fmla="*/ 131546 h 605161"/>
              <a:gd name="connsiteX61" fmla="*/ 326624 w 444350"/>
              <a:gd name="connsiteY61" fmla="*/ 168716 h 605161"/>
              <a:gd name="connsiteX62" fmla="*/ 308520 w 444350"/>
              <a:gd name="connsiteY62" fmla="*/ 200046 h 605161"/>
              <a:gd name="connsiteX63" fmla="*/ 295893 w 444350"/>
              <a:gd name="connsiteY63" fmla="*/ 234527 h 605161"/>
              <a:gd name="connsiteX64" fmla="*/ 295893 w 444350"/>
              <a:gd name="connsiteY64" fmla="*/ 277536 h 605161"/>
              <a:gd name="connsiteX65" fmla="*/ 298121 w 444350"/>
              <a:gd name="connsiteY65" fmla="*/ 281059 h 605161"/>
              <a:gd name="connsiteX66" fmla="*/ 428381 w 444350"/>
              <a:gd name="connsiteY66" fmla="*/ 364482 h 605161"/>
              <a:gd name="connsiteX67" fmla="*/ 444350 w 444350"/>
              <a:gd name="connsiteY67" fmla="*/ 398500 h 605161"/>
              <a:gd name="connsiteX68" fmla="*/ 444350 w 444350"/>
              <a:gd name="connsiteY68" fmla="*/ 461067 h 605161"/>
              <a:gd name="connsiteX69" fmla="*/ 388365 w 444350"/>
              <a:gd name="connsiteY69" fmla="*/ 461067 h 605161"/>
              <a:gd name="connsiteX70" fmla="*/ 388365 w 444350"/>
              <a:gd name="connsiteY70" fmla="*/ 448554 h 605161"/>
              <a:gd name="connsiteX71" fmla="*/ 366733 w 444350"/>
              <a:gd name="connsiteY71" fmla="*/ 426956 h 605161"/>
              <a:gd name="connsiteX72" fmla="*/ 356056 w 444350"/>
              <a:gd name="connsiteY72" fmla="*/ 426956 h 605161"/>
              <a:gd name="connsiteX73" fmla="*/ 256156 w 444350"/>
              <a:gd name="connsiteY73" fmla="*/ 327219 h 605161"/>
              <a:gd name="connsiteX74" fmla="*/ 256156 w 444350"/>
              <a:gd name="connsiteY74" fmla="*/ 316560 h 605161"/>
              <a:gd name="connsiteX75" fmla="*/ 234523 w 444350"/>
              <a:gd name="connsiteY75" fmla="*/ 294962 h 605161"/>
              <a:gd name="connsiteX76" fmla="*/ 209734 w 444350"/>
              <a:gd name="connsiteY76" fmla="*/ 294962 h 605161"/>
              <a:gd name="connsiteX77" fmla="*/ 188101 w 444350"/>
              <a:gd name="connsiteY77" fmla="*/ 316560 h 605161"/>
              <a:gd name="connsiteX78" fmla="*/ 188101 w 444350"/>
              <a:gd name="connsiteY78" fmla="*/ 327219 h 605161"/>
              <a:gd name="connsiteX79" fmla="*/ 88202 w 444350"/>
              <a:gd name="connsiteY79" fmla="*/ 426956 h 605161"/>
              <a:gd name="connsiteX80" fmla="*/ 77525 w 444350"/>
              <a:gd name="connsiteY80" fmla="*/ 426956 h 605161"/>
              <a:gd name="connsiteX81" fmla="*/ 55892 w 444350"/>
              <a:gd name="connsiteY81" fmla="*/ 448554 h 605161"/>
              <a:gd name="connsiteX82" fmla="*/ 55985 w 444350"/>
              <a:gd name="connsiteY82" fmla="*/ 448554 h 605161"/>
              <a:gd name="connsiteX83" fmla="*/ 55985 w 444350"/>
              <a:gd name="connsiteY83" fmla="*/ 461067 h 605161"/>
              <a:gd name="connsiteX84" fmla="*/ 0 w 444350"/>
              <a:gd name="connsiteY84" fmla="*/ 461067 h 605161"/>
              <a:gd name="connsiteX85" fmla="*/ 0 w 444350"/>
              <a:gd name="connsiteY85" fmla="*/ 398500 h 605161"/>
              <a:gd name="connsiteX86" fmla="*/ 15969 w 444350"/>
              <a:gd name="connsiteY86" fmla="*/ 364482 h 605161"/>
              <a:gd name="connsiteX87" fmla="*/ 146229 w 444350"/>
              <a:gd name="connsiteY87" fmla="*/ 281059 h 605161"/>
              <a:gd name="connsiteX88" fmla="*/ 148457 w 444350"/>
              <a:gd name="connsiteY88" fmla="*/ 277536 h 605161"/>
              <a:gd name="connsiteX89" fmla="*/ 148457 w 444350"/>
              <a:gd name="connsiteY89" fmla="*/ 234527 h 605161"/>
              <a:gd name="connsiteX90" fmla="*/ 135830 w 444350"/>
              <a:gd name="connsiteY90" fmla="*/ 200046 h 605161"/>
              <a:gd name="connsiteX91" fmla="*/ 117726 w 444350"/>
              <a:gd name="connsiteY91" fmla="*/ 168716 h 605161"/>
              <a:gd name="connsiteX92" fmla="*/ 124782 w 444350"/>
              <a:gd name="connsiteY92" fmla="*/ 131546 h 605161"/>
              <a:gd name="connsiteX93" fmla="*/ 122925 w 444350"/>
              <a:gd name="connsiteY93" fmla="*/ 123667 h 605161"/>
              <a:gd name="connsiteX94" fmla="*/ 122739 w 444350"/>
              <a:gd name="connsiteY94" fmla="*/ 80102 h 605161"/>
              <a:gd name="connsiteX95" fmla="*/ 148179 w 444350"/>
              <a:gd name="connsiteY95" fmla="*/ 35517 h 605161"/>
              <a:gd name="connsiteX96" fmla="*/ 171761 w 444350"/>
              <a:gd name="connsiteY96" fmla="*/ 16144 h 605161"/>
              <a:gd name="connsiteX97" fmla="*/ 194600 w 444350"/>
              <a:gd name="connsiteY97" fmla="*/ 4372 h 605161"/>
              <a:gd name="connsiteX98" fmla="*/ 215397 w 444350"/>
              <a:gd name="connsiteY98" fmla="*/ 387 h 605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444350" h="605161">
                <a:moveTo>
                  <a:pt x="219401" y="389328"/>
                </a:moveTo>
                <a:cubicBezTo>
                  <a:pt x="217823" y="389328"/>
                  <a:pt x="216430" y="390718"/>
                  <a:pt x="216430" y="392295"/>
                </a:cubicBezTo>
                <a:lnTo>
                  <a:pt x="216430" y="405460"/>
                </a:lnTo>
                <a:cubicBezTo>
                  <a:pt x="208168" y="406665"/>
                  <a:pt x="201298" y="409724"/>
                  <a:pt x="196100" y="414731"/>
                </a:cubicBezTo>
                <a:cubicBezTo>
                  <a:pt x="190437" y="420108"/>
                  <a:pt x="187559" y="427154"/>
                  <a:pt x="187559" y="435591"/>
                </a:cubicBezTo>
                <a:cubicBezTo>
                  <a:pt x="187559" y="444955"/>
                  <a:pt x="190158" y="452001"/>
                  <a:pt x="195635" y="456822"/>
                </a:cubicBezTo>
                <a:cubicBezTo>
                  <a:pt x="201113" y="461643"/>
                  <a:pt x="209653" y="466464"/>
                  <a:pt x="221536" y="471192"/>
                </a:cubicBezTo>
                <a:cubicBezTo>
                  <a:pt x="226363" y="473325"/>
                  <a:pt x="229798" y="475364"/>
                  <a:pt x="231655" y="477589"/>
                </a:cubicBezTo>
                <a:cubicBezTo>
                  <a:pt x="233512" y="479722"/>
                  <a:pt x="234533" y="482781"/>
                  <a:pt x="234533" y="486768"/>
                </a:cubicBezTo>
                <a:cubicBezTo>
                  <a:pt x="234533" y="490198"/>
                  <a:pt x="233604" y="492980"/>
                  <a:pt x="231748" y="495019"/>
                </a:cubicBezTo>
                <a:cubicBezTo>
                  <a:pt x="229891" y="497152"/>
                  <a:pt x="227199" y="498264"/>
                  <a:pt x="223578" y="498264"/>
                </a:cubicBezTo>
                <a:cubicBezTo>
                  <a:pt x="219308" y="498264"/>
                  <a:pt x="215780" y="496874"/>
                  <a:pt x="213088" y="494185"/>
                </a:cubicBezTo>
                <a:cubicBezTo>
                  <a:pt x="210860" y="491960"/>
                  <a:pt x="209468" y="488529"/>
                  <a:pt x="209096" y="483894"/>
                </a:cubicBezTo>
                <a:cubicBezTo>
                  <a:pt x="209004" y="482225"/>
                  <a:pt x="207425" y="480834"/>
                  <a:pt x="205569" y="480834"/>
                </a:cubicBezTo>
                <a:lnTo>
                  <a:pt x="187559" y="481205"/>
                </a:lnTo>
                <a:cubicBezTo>
                  <a:pt x="185609" y="481205"/>
                  <a:pt x="184031" y="482781"/>
                  <a:pt x="184124" y="484821"/>
                </a:cubicBezTo>
                <a:cubicBezTo>
                  <a:pt x="184588" y="494278"/>
                  <a:pt x="187745" y="501695"/>
                  <a:pt x="193407" y="506886"/>
                </a:cubicBezTo>
                <a:cubicBezTo>
                  <a:pt x="199627" y="512635"/>
                  <a:pt x="207240" y="515972"/>
                  <a:pt x="216709" y="516714"/>
                </a:cubicBezTo>
                <a:lnTo>
                  <a:pt x="216709" y="528952"/>
                </a:lnTo>
                <a:cubicBezTo>
                  <a:pt x="216709" y="530528"/>
                  <a:pt x="218008" y="531919"/>
                  <a:pt x="219679" y="531919"/>
                </a:cubicBezTo>
                <a:lnTo>
                  <a:pt x="230262" y="531919"/>
                </a:lnTo>
                <a:cubicBezTo>
                  <a:pt x="231933" y="531919"/>
                  <a:pt x="233233" y="530528"/>
                  <a:pt x="233233" y="528952"/>
                </a:cubicBezTo>
                <a:lnTo>
                  <a:pt x="233233" y="516343"/>
                </a:lnTo>
                <a:cubicBezTo>
                  <a:pt x="240567" y="514952"/>
                  <a:pt x="246601" y="512078"/>
                  <a:pt x="251336" y="507535"/>
                </a:cubicBezTo>
                <a:cubicBezTo>
                  <a:pt x="256906" y="502251"/>
                  <a:pt x="259598" y="495205"/>
                  <a:pt x="259598" y="486490"/>
                </a:cubicBezTo>
                <a:cubicBezTo>
                  <a:pt x="259598" y="477404"/>
                  <a:pt x="256906" y="470358"/>
                  <a:pt x="251429" y="465352"/>
                </a:cubicBezTo>
                <a:cubicBezTo>
                  <a:pt x="246044" y="460438"/>
                  <a:pt x="237503" y="455524"/>
                  <a:pt x="225806" y="450518"/>
                </a:cubicBezTo>
                <a:cubicBezTo>
                  <a:pt x="220793" y="448293"/>
                  <a:pt x="217451" y="446067"/>
                  <a:pt x="215595" y="444028"/>
                </a:cubicBezTo>
                <a:cubicBezTo>
                  <a:pt x="213738" y="441895"/>
                  <a:pt x="212810" y="439021"/>
                  <a:pt x="212810" y="435591"/>
                </a:cubicBezTo>
                <a:cubicBezTo>
                  <a:pt x="212810" y="432161"/>
                  <a:pt x="213738" y="429379"/>
                  <a:pt x="215409" y="427154"/>
                </a:cubicBezTo>
                <a:cubicBezTo>
                  <a:pt x="217173" y="424929"/>
                  <a:pt x="219772" y="423817"/>
                  <a:pt x="223393" y="423817"/>
                </a:cubicBezTo>
                <a:cubicBezTo>
                  <a:pt x="226828" y="423817"/>
                  <a:pt x="229705" y="425207"/>
                  <a:pt x="231748" y="427896"/>
                </a:cubicBezTo>
                <a:cubicBezTo>
                  <a:pt x="233419" y="430121"/>
                  <a:pt x="234347" y="433088"/>
                  <a:pt x="234718" y="437074"/>
                </a:cubicBezTo>
                <a:cubicBezTo>
                  <a:pt x="234904" y="438929"/>
                  <a:pt x="236575" y="440134"/>
                  <a:pt x="238339" y="440134"/>
                </a:cubicBezTo>
                <a:lnTo>
                  <a:pt x="256442" y="439948"/>
                </a:lnTo>
                <a:cubicBezTo>
                  <a:pt x="258391" y="439948"/>
                  <a:pt x="259969" y="438280"/>
                  <a:pt x="259876" y="436333"/>
                </a:cubicBezTo>
                <a:cubicBezTo>
                  <a:pt x="259412" y="428452"/>
                  <a:pt x="256906" y="421870"/>
                  <a:pt x="252357" y="416585"/>
                </a:cubicBezTo>
                <a:cubicBezTo>
                  <a:pt x="247530" y="411022"/>
                  <a:pt x="241217" y="407499"/>
                  <a:pt x="233419" y="405923"/>
                </a:cubicBezTo>
                <a:lnTo>
                  <a:pt x="233419" y="392295"/>
                </a:lnTo>
                <a:cubicBezTo>
                  <a:pt x="233419" y="390718"/>
                  <a:pt x="232119" y="389328"/>
                  <a:pt x="230448" y="389328"/>
                </a:cubicBezTo>
                <a:close/>
                <a:moveTo>
                  <a:pt x="209746" y="316549"/>
                </a:moveTo>
                <a:lnTo>
                  <a:pt x="234533" y="316549"/>
                </a:lnTo>
                <a:lnTo>
                  <a:pt x="234533" y="345197"/>
                </a:lnTo>
                <a:cubicBezTo>
                  <a:pt x="288841" y="350945"/>
                  <a:pt x="332287" y="394149"/>
                  <a:pt x="337950" y="448571"/>
                </a:cubicBezTo>
                <a:lnTo>
                  <a:pt x="366728" y="448571"/>
                </a:lnTo>
                <a:lnTo>
                  <a:pt x="366728" y="473139"/>
                </a:lnTo>
                <a:lnTo>
                  <a:pt x="337950" y="473139"/>
                </a:lnTo>
                <a:cubicBezTo>
                  <a:pt x="332287" y="527468"/>
                  <a:pt x="288933" y="570858"/>
                  <a:pt x="234533" y="576513"/>
                </a:cubicBezTo>
                <a:lnTo>
                  <a:pt x="234533" y="605161"/>
                </a:lnTo>
                <a:lnTo>
                  <a:pt x="209746" y="605161"/>
                </a:lnTo>
                <a:lnTo>
                  <a:pt x="209746" y="576513"/>
                </a:lnTo>
                <a:cubicBezTo>
                  <a:pt x="155438" y="570858"/>
                  <a:pt x="111992" y="527561"/>
                  <a:pt x="106237" y="473139"/>
                </a:cubicBezTo>
                <a:lnTo>
                  <a:pt x="77551" y="473139"/>
                </a:lnTo>
                <a:lnTo>
                  <a:pt x="77551" y="448571"/>
                </a:lnTo>
                <a:lnTo>
                  <a:pt x="106237" y="448571"/>
                </a:lnTo>
                <a:cubicBezTo>
                  <a:pt x="111992" y="394334"/>
                  <a:pt x="155253" y="350945"/>
                  <a:pt x="209746" y="345197"/>
                </a:cubicBezTo>
                <a:close/>
                <a:moveTo>
                  <a:pt x="215397" y="387"/>
                </a:moveTo>
                <a:cubicBezTo>
                  <a:pt x="238051" y="-1560"/>
                  <a:pt x="255320" y="4094"/>
                  <a:pt x="267668" y="11417"/>
                </a:cubicBezTo>
                <a:cubicBezTo>
                  <a:pt x="285959" y="21520"/>
                  <a:pt x="293015" y="35053"/>
                  <a:pt x="293015" y="35053"/>
                </a:cubicBezTo>
                <a:cubicBezTo>
                  <a:pt x="293015" y="35053"/>
                  <a:pt x="335259" y="38020"/>
                  <a:pt x="321054" y="123667"/>
                </a:cubicBezTo>
                <a:cubicBezTo>
                  <a:pt x="320497" y="126263"/>
                  <a:pt x="319939" y="128951"/>
                  <a:pt x="319197" y="131546"/>
                </a:cubicBezTo>
                <a:cubicBezTo>
                  <a:pt x="327181" y="131546"/>
                  <a:pt x="335351" y="137756"/>
                  <a:pt x="326624" y="168716"/>
                </a:cubicBezTo>
                <a:cubicBezTo>
                  <a:pt x="319661" y="192816"/>
                  <a:pt x="313348" y="199675"/>
                  <a:pt x="308520" y="200046"/>
                </a:cubicBezTo>
                <a:cubicBezTo>
                  <a:pt x="306756" y="210891"/>
                  <a:pt x="302578" y="223033"/>
                  <a:pt x="295893" y="234527"/>
                </a:cubicBezTo>
                <a:lnTo>
                  <a:pt x="295893" y="277536"/>
                </a:lnTo>
                <a:cubicBezTo>
                  <a:pt x="295893" y="279019"/>
                  <a:pt x="296729" y="280317"/>
                  <a:pt x="298121" y="281059"/>
                </a:cubicBezTo>
                <a:cubicBezTo>
                  <a:pt x="310469" y="287176"/>
                  <a:pt x="371653" y="318043"/>
                  <a:pt x="428381" y="364482"/>
                </a:cubicBezTo>
                <a:cubicBezTo>
                  <a:pt x="438501" y="372824"/>
                  <a:pt x="444350" y="385430"/>
                  <a:pt x="444350" y="398500"/>
                </a:cubicBezTo>
                <a:lnTo>
                  <a:pt x="444350" y="461067"/>
                </a:lnTo>
                <a:lnTo>
                  <a:pt x="388365" y="461067"/>
                </a:lnTo>
                <a:lnTo>
                  <a:pt x="388365" y="448554"/>
                </a:lnTo>
                <a:cubicBezTo>
                  <a:pt x="388365" y="436596"/>
                  <a:pt x="378709" y="426956"/>
                  <a:pt x="366733" y="426956"/>
                </a:cubicBezTo>
                <a:lnTo>
                  <a:pt x="356056" y="426956"/>
                </a:lnTo>
                <a:cubicBezTo>
                  <a:pt x="343522" y="378200"/>
                  <a:pt x="304899" y="339640"/>
                  <a:pt x="256156" y="327219"/>
                </a:cubicBezTo>
                <a:lnTo>
                  <a:pt x="256156" y="316560"/>
                </a:lnTo>
                <a:cubicBezTo>
                  <a:pt x="256156" y="304602"/>
                  <a:pt x="246500" y="294962"/>
                  <a:pt x="234523" y="294962"/>
                </a:cubicBezTo>
                <a:lnTo>
                  <a:pt x="209734" y="294962"/>
                </a:lnTo>
                <a:cubicBezTo>
                  <a:pt x="197757" y="294962"/>
                  <a:pt x="188101" y="304602"/>
                  <a:pt x="188101" y="316560"/>
                </a:cubicBezTo>
                <a:lnTo>
                  <a:pt x="188101" y="327219"/>
                </a:lnTo>
                <a:cubicBezTo>
                  <a:pt x="139266" y="339547"/>
                  <a:pt x="100643" y="378200"/>
                  <a:pt x="88202" y="426956"/>
                </a:cubicBezTo>
                <a:lnTo>
                  <a:pt x="77525" y="426956"/>
                </a:lnTo>
                <a:cubicBezTo>
                  <a:pt x="65548" y="426956"/>
                  <a:pt x="55892" y="436596"/>
                  <a:pt x="55892" y="448554"/>
                </a:cubicBezTo>
                <a:lnTo>
                  <a:pt x="55985" y="448554"/>
                </a:lnTo>
                <a:lnTo>
                  <a:pt x="55985" y="461067"/>
                </a:lnTo>
                <a:lnTo>
                  <a:pt x="0" y="461067"/>
                </a:lnTo>
                <a:lnTo>
                  <a:pt x="0" y="398500"/>
                </a:lnTo>
                <a:cubicBezTo>
                  <a:pt x="0" y="385430"/>
                  <a:pt x="5849" y="372824"/>
                  <a:pt x="15969" y="364482"/>
                </a:cubicBezTo>
                <a:cubicBezTo>
                  <a:pt x="72697" y="318043"/>
                  <a:pt x="133881" y="287176"/>
                  <a:pt x="146229" y="281059"/>
                </a:cubicBezTo>
                <a:cubicBezTo>
                  <a:pt x="147621" y="280502"/>
                  <a:pt x="148457" y="279112"/>
                  <a:pt x="148457" y="277536"/>
                </a:cubicBezTo>
                <a:lnTo>
                  <a:pt x="148457" y="234527"/>
                </a:lnTo>
                <a:cubicBezTo>
                  <a:pt x="141772" y="223033"/>
                  <a:pt x="137594" y="210983"/>
                  <a:pt x="135830" y="200046"/>
                </a:cubicBezTo>
                <a:cubicBezTo>
                  <a:pt x="131002" y="199675"/>
                  <a:pt x="124596" y="192816"/>
                  <a:pt x="117726" y="168716"/>
                </a:cubicBezTo>
                <a:cubicBezTo>
                  <a:pt x="109091" y="138220"/>
                  <a:pt x="116890" y="131824"/>
                  <a:pt x="124782" y="131546"/>
                </a:cubicBezTo>
                <a:cubicBezTo>
                  <a:pt x="124039" y="128951"/>
                  <a:pt x="123482" y="126263"/>
                  <a:pt x="122925" y="123667"/>
                </a:cubicBezTo>
                <a:cubicBezTo>
                  <a:pt x="119861" y="108188"/>
                  <a:pt x="119118" y="93820"/>
                  <a:pt x="122739" y="80102"/>
                </a:cubicBezTo>
                <a:cubicBezTo>
                  <a:pt x="127010" y="61749"/>
                  <a:pt x="137037" y="46918"/>
                  <a:pt x="148179" y="35517"/>
                </a:cubicBezTo>
                <a:cubicBezTo>
                  <a:pt x="155235" y="28102"/>
                  <a:pt x="163219" y="21428"/>
                  <a:pt x="171761" y="16144"/>
                </a:cubicBezTo>
                <a:cubicBezTo>
                  <a:pt x="178631" y="11324"/>
                  <a:pt x="186337" y="7246"/>
                  <a:pt x="194600" y="4372"/>
                </a:cubicBezTo>
                <a:cubicBezTo>
                  <a:pt x="201192" y="2148"/>
                  <a:pt x="208156" y="757"/>
                  <a:pt x="215397" y="38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wrap="square" lIns="91440" tIns="45720" rIns="91440" bIns="4572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718AA65E-AE4B-41E0-B628-D8B8FD3CC2A4}"/>
              </a:ext>
            </a:extLst>
          </p:cNvPr>
          <p:cNvSpPr txBox="1"/>
          <p:nvPr/>
        </p:nvSpPr>
        <p:spPr bwMode="auto">
          <a:xfrm>
            <a:off x="3564917" y="4104392"/>
            <a:ext cx="2213143" cy="96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ctr" anchorCtr="1">
            <a:normAutofit/>
            <a:scene3d>
              <a:camera prst="orthographicFront"/>
              <a:lightRig rig="threePt" dir="t"/>
            </a:scene3d>
            <a:sp3d>
              <a:bevelT w="0" h="0"/>
            </a:sp3d>
          </a:bodyPr>
          <a:lstStyle/>
          <a:p>
            <a:pPr algn="ctr">
              <a:lnSpc>
                <a:spcPct val="170000"/>
              </a:lnSpc>
              <a:defRPr/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</a:t>
            </a:r>
            <a:r>
              <a:rPr lang="en-US" altLang="zh-CN" sz="1100">
                <a:cs typeface="+mn-ea"/>
                <a:sym typeface="+mn-lt"/>
              </a:rPr>
              <a:t>retain t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ext</a:t>
            </a:r>
            <a:r>
              <a:rPr lang="en-US" altLang="zh-CN" sz="1100" dirty="0">
                <a:cs typeface="+mn-ea"/>
                <a:sym typeface="+mn-lt"/>
              </a:rPr>
              <a:t>.</a:t>
            </a:r>
            <a:r>
              <a:rPr lang="zh-CN" altLang="en-US" sz="1100" dirty="0">
                <a:cs typeface="+mn-ea"/>
                <a:sym typeface="+mn-lt"/>
              </a:rPr>
              <a:t> </a:t>
            </a:r>
            <a:br>
              <a:rPr lang="zh-CN" altLang="en-US" sz="1100" dirty="0">
                <a:cs typeface="+mn-ea"/>
                <a:sym typeface="+mn-lt"/>
              </a:rPr>
            </a:b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1E4A173C-2CEA-4091-9A33-A7EF1BB3D6AC}"/>
              </a:ext>
            </a:extLst>
          </p:cNvPr>
          <p:cNvSpPr txBox="1"/>
          <p:nvPr/>
        </p:nvSpPr>
        <p:spPr bwMode="auto">
          <a:xfrm>
            <a:off x="6440115" y="4104392"/>
            <a:ext cx="2213143" cy="96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ctr" anchorCtr="1">
            <a:normAutofit/>
            <a:scene3d>
              <a:camera prst="orthographicFront"/>
              <a:lightRig rig="threePt" dir="t"/>
            </a:scene3d>
            <a:sp3d>
              <a:bevelT w="0" h="0"/>
            </a:sp3d>
          </a:bodyPr>
          <a:lstStyle/>
          <a:p>
            <a:pPr algn="ctr">
              <a:lnSpc>
                <a:spcPct val="170000"/>
              </a:lnSpc>
              <a:defRPr/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</a:t>
            </a:r>
            <a:r>
              <a:rPr lang="en-US" altLang="zh-CN" sz="1100">
                <a:cs typeface="+mn-ea"/>
                <a:sym typeface="+mn-lt"/>
              </a:rPr>
              <a:t>retain t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ext</a:t>
            </a:r>
            <a:r>
              <a:rPr lang="en-US" altLang="zh-CN" sz="1100" dirty="0">
                <a:cs typeface="+mn-ea"/>
                <a:sym typeface="+mn-lt"/>
              </a:rPr>
              <a:t>.</a:t>
            </a:r>
            <a:r>
              <a:rPr lang="zh-CN" altLang="en-US" sz="1100" dirty="0">
                <a:cs typeface="+mn-ea"/>
                <a:sym typeface="+mn-lt"/>
              </a:rPr>
              <a:t> </a:t>
            </a:r>
            <a:br>
              <a:rPr lang="zh-CN" altLang="en-US" sz="1100" dirty="0">
                <a:cs typeface="+mn-ea"/>
                <a:sym typeface="+mn-lt"/>
              </a:rPr>
            </a:b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E73F029A-ABF7-4D86-A92C-62DED8F57E9E}"/>
              </a:ext>
            </a:extLst>
          </p:cNvPr>
          <p:cNvSpPr txBox="1"/>
          <p:nvPr/>
        </p:nvSpPr>
        <p:spPr bwMode="auto">
          <a:xfrm>
            <a:off x="9315313" y="4104392"/>
            <a:ext cx="2213143" cy="96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ctr" anchorCtr="1">
            <a:normAutofit/>
            <a:scene3d>
              <a:camera prst="orthographicFront"/>
              <a:lightRig rig="threePt" dir="t"/>
            </a:scene3d>
            <a:sp3d>
              <a:bevelT w="0" h="0"/>
            </a:sp3d>
          </a:bodyPr>
          <a:lstStyle/>
          <a:p>
            <a:pPr algn="ctr">
              <a:lnSpc>
                <a:spcPct val="170000"/>
              </a:lnSpc>
              <a:defRPr/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</a:t>
            </a:r>
            <a:r>
              <a:rPr lang="en-US" altLang="zh-CN" sz="1100">
                <a:cs typeface="+mn-ea"/>
                <a:sym typeface="+mn-lt"/>
              </a:rPr>
              <a:t>retain t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ext</a:t>
            </a:r>
            <a:r>
              <a:rPr lang="en-US" altLang="zh-CN" sz="1100" dirty="0">
                <a:cs typeface="+mn-ea"/>
                <a:sym typeface="+mn-lt"/>
              </a:rPr>
              <a:t>.</a:t>
            </a:r>
            <a:r>
              <a:rPr lang="zh-CN" altLang="en-US" sz="1100" dirty="0">
                <a:cs typeface="+mn-ea"/>
                <a:sym typeface="+mn-lt"/>
              </a:rPr>
              <a:t> </a:t>
            </a:r>
            <a:br>
              <a:rPr lang="zh-CN" altLang="en-US" sz="1100" dirty="0">
                <a:cs typeface="+mn-ea"/>
                <a:sym typeface="+mn-lt"/>
              </a:rPr>
            </a:b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5BFF8B33-8D08-477E-A4E3-D4ED053AA7CF}"/>
              </a:ext>
            </a:extLst>
          </p:cNvPr>
          <p:cNvSpPr txBox="1"/>
          <p:nvPr/>
        </p:nvSpPr>
        <p:spPr bwMode="auto">
          <a:xfrm>
            <a:off x="689719" y="5175935"/>
            <a:ext cx="2213143" cy="96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ctr" anchorCtr="1">
            <a:normAutofit/>
            <a:scene3d>
              <a:camera prst="orthographicFront"/>
              <a:lightRig rig="threePt" dir="t"/>
            </a:scene3d>
            <a:sp3d>
              <a:bevelT w="0" h="0"/>
            </a:sp3d>
          </a:bodyPr>
          <a:lstStyle/>
          <a:p>
            <a:pPr algn="ctr">
              <a:lnSpc>
                <a:spcPct val="170000"/>
              </a:lnSpc>
              <a:defRPr/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</a:t>
            </a:r>
            <a:r>
              <a:rPr lang="en-US" altLang="zh-CN" sz="1100">
                <a:cs typeface="+mn-ea"/>
                <a:sym typeface="+mn-lt"/>
              </a:rPr>
              <a:t>retain t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ext</a:t>
            </a:r>
            <a:r>
              <a:rPr lang="en-US" altLang="zh-CN" sz="1100" dirty="0">
                <a:cs typeface="+mn-ea"/>
                <a:sym typeface="+mn-lt"/>
              </a:rPr>
              <a:t>.</a:t>
            </a:r>
            <a:r>
              <a:rPr lang="zh-CN" altLang="en-US" sz="1100" dirty="0">
                <a:cs typeface="+mn-ea"/>
                <a:sym typeface="+mn-lt"/>
              </a:rPr>
              <a:t> </a:t>
            </a:r>
            <a:br>
              <a:rPr lang="zh-CN" altLang="en-US" sz="1100" dirty="0">
                <a:cs typeface="+mn-ea"/>
                <a:sym typeface="+mn-lt"/>
              </a:rPr>
            </a:b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F12A440F-CF38-48F9-95B6-30F5DC80AF1D}"/>
              </a:ext>
            </a:extLst>
          </p:cNvPr>
          <p:cNvSpPr txBox="1"/>
          <p:nvPr/>
        </p:nvSpPr>
        <p:spPr bwMode="auto">
          <a:xfrm>
            <a:off x="6440115" y="5175935"/>
            <a:ext cx="2213143" cy="96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ctr" anchorCtr="1">
            <a:normAutofit/>
            <a:scene3d>
              <a:camera prst="orthographicFront"/>
              <a:lightRig rig="threePt" dir="t"/>
            </a:scene3d>
            <a:sp3d>
              <a:bevelT w="0" h="0"/>
            </a:sp3d>
          </a:bodyPr>
          <a:lstStyle/>
          <a:p>
            <a:pPr algn="ctr">
              <a:lnSpc>
                <a:spcPct val="170000"/>
              </a:lnSpc>
              <a:defRPr/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</a:t>
            </a:r>
            <a:r>
              <a:rPr lang="en-US" altLang="zh-CN" sz="1100">
                <a:cs typeface="+mn-ea"/>
                <a:sym typeface="+mn-lt"/>
              </a:rPr>
              <a:t>retain t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ext</a:t>
            </a:r>
            <a:r>
              <a:rPr lang="en-US" altLang="zh-CN" sz="1100" dirty="0">
                <a:cs typeface="+mn-ea"/>
                <a:sym typeface="+mn-lt"/>
              </a:rPr>
              <a:t>.</a:t>
            </a:r>
            <a:r>
              <a:rPr lang="zh-CN" altLang="en-US" sz="1100" dirty="0">
                <a:cs typeface="+mn-ea"/>
                <a:sym typeface="+mn-lt"/>
              </a:rPr>
              <a:t> </a:t>
            </a:r>
            <a:br>
              <a:rPr lang="zh-CN" altLang="en-US" sz="1100" dirty="0">
                <a:cs typeface="+mn-ea"/>
                <a:sym typeface="+mn-lt"/>
              </a:rPr>
            </a:br>
            <a:endParaRPr lang="zh-CN" altLang="en-US" sz="11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57794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认识冠状病毒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5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任意多边形: 形状 34">
            <a:extLst>
              <a:ext uri="{FF2B5EF4-FFF2-40B4-BE49-F238E27FC236}">
                <a16:creationId xmlns:a16="http://schemas.microsoft.com/office/drawing/2014/main" id="{B75836D6-C4AC-45EC-BD68-ACB1F9E7B661}"/>
              </a:ext>
            </a:extLst>
          </p:cNvPr>
          <p:cNvSpPr/>
          <p:nvPr/>
        </p:nvSpPr>
        <p:spPr bwMode="auto">
          <a:xfrm>
            <a:off x="4078383" y="2377193"/>
            <a:ext cx="1165373" cy="1165376"/>
          </a:xfrm>
          <a:custGeom>
            <a:avLst/>
            <a:gdLst>
              <a:gd name="T0" fmla="+- 0 11026 981"/>
              <a:gd name="T1" fmla="*/ T0 w 20090"/>
              <a:gd name="T2" fmla="*/ 10297 h 20595"/>
              <a:gd name="T3" fmla="+- 0 11026 981"/>
              <a:gd name="T4" fmla="*/ T3 w 20090"/>
              <a:gd name="T5" fmla="*/ 10297 h 20595"/>
              <a:gd name="T6" fmla="+- 0 11026 981"/>
              <a:gd name="T7" fmla="*/ T6 w 20090"/>
              <a:gd name="T8" fmla="*/ 10297 h 20595"/>
              <a:gd name="T9" fmla="+- 0 11026 981"/>
              <a:gd name="T10" fmla="*/ T9 w 20090"/>
              <a:gd name="T11" fmla="*/ 10297 h 20595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0090" h="20595">
                <a:moveTo>
                  <a:pt x="10048" y="0"/>
                </a:moveTo>
                <a:cubicBezTo>
                  <a:pt x="7476" y="0"/>
                  <a:pt x="4905" y="1002"/>
                  <a:pt x="2943" y="3012"/>
                </a:cubicBezTo>
                <a:cubicBezTo>
                  <a:pt x="-981" y="7034"/>
                  <a:pt x="-981" y="13557"/>
                  <a:pt x="2943" y="17578"/>
                </a:cubicBezTo>
                <a:cubicBezTo>
                  <a:pt x="6867" y="21599"/>
                  <a:pt x="13229" y="21599"/>
                  <a:pt x="17153" y="17578"/>
                </a:cubicBezTo>
                <a:cubicBezTo>
                  <a:pt x="19748" y="14919"/>
                  <a:pt x="20618" y="11168"/>
                  <a:pt x="19782" y="7768"/>
                </a:cubicBezTo>
                <a:cubicBezTo>
                  <a:pt x="18191" y="8614"/>
                  <a:pt x="16192" y="8372"/>
                  <a:pt x="14857" y="7004"/>
                </a:cubicBezTo>
                <a:cubicBezTo>
                  <a:pt x="13287" y="5395"/>
                  <a:pt x="13228" y="2841"/>
                  <a:pt x="14647" y="1140"/>
                </a:cubicBezTo>
                <a:cubicBezTo>
                  <a:pt x="13208" y="380"/>
                  <a:pt x="11629" y="0"/>
                  <a:pt x="1004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dir="18900000" sy="23000" kx="-1200000" algn="bl" rotWithShape="0">
              <a:schemeClr val="tx1">
                <a:alpha val="10000"/>
              </a:schemeClr>
            </a:outerShdw>
          </a:effectLst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36" name="任意多边形: 形状 35">
            <a:extLst>
              <a:ext uri="{FF2B5EF4-FFF2-40B4-BE49-F238E27FC236}">
                <a16:creationId xmlns:a16="http://schemas.microsoft.com/office/drawing/2014/main" id="{EE8E5735-19BF-4CF1-8CD8-DE368B545D2C}"/>
              </a:ext>
            </a:extLst>
          </p:cNvPr>
          <p:cNvSpPr/>
          <p:nvPr/>
        </p:nvSpPr>
        <p:spPr bwMode="auto">
          <a:xfrm>
            <a:off x="4886491" y="2445817"/>
            <a:ext cx="1050288" cy="33855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1440" tIns="45720" rIns="91440" bIns="45720" anchor="ctr">
            <a:normAutofit/>
          </a:bodyPr>
          <a:lstStyle/>
          <a:p>
            <a:r>
              <a:rPr lang="en-US" altLang="zh-CN" sz="1600" b="1">
                <a:cs typeface="+mn-ea"/>
                <a:sym typeface="+mn-lt"/>
              </a:rPr>
              <a:t>K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sz="1600" b="1">
                <a:cs typeface="+mn-ea"/>
                <a:sym typeface="+mn-lt"/>
              </a:rPr>
              <a:t>eyword</a:t>
            </a:r>
            <a:endParaRPr lang="zh-CN" altLang="en-US" sz="1600" b="1" dirty="0">
              <a:cs typeface="+mn-ea"/>
              <a:sym typeface="+mn-lt"/>
            </a:endParaRPr>
          </a:p>
        </p:txBody>
      </p:sp>
      <p:sp>
        <p:nvSpPr>
          <p:cNvPr id="37" name="任意多边形: 形状 36">
            <a:extLst>
              <a:ext uri="{FF2B5EF4-FFF2-40B4-BE49-F238E27FC236}">
                <a16:creationId xmlns:a16="http://schemas.microsoft.com/office/drawing/2014/main" id="{1F4612DF-51B3-4E76-9011-920CD9EC0A43}"/>
              </a:ext>
            </a:extLst>
          </p:cNvPr>
          <p:cNvSpPr/>
          <p:nvPr/>
        </p:nvSpPr>
        <p:spPr bwMode="auto">
          <a:xfrm>
            <a:off x="4486508" y="2737517"/>
            <a:ext cx="349124" cy="44473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399" y="13966"/>
                </a:moveTo>
                <a:cubicBezTo>
                  <a:pt x="13339" y="14096"/>
                  <a:pt x="13959" y="14194"/>
                  <a:pt x="13959" y="14876"/>
                </a:cubicBezTo>
                <a:cubicBezTo>
                  <a:pt x="13959" y="15655"/>
                  <a:pt x="13174" y="16143"/>
                  <a:pt x="11399" y="16338"/>
                </a:cubicBezTo>
                <a:cubicBezTo>
                  <a:pt x="11399" y="16338"/>
                  <a:pt x="11399" y="13966"/>
                  <a:pt x="11399" y="13966"/>
                </a:cubicBezTo>
                <a:close/>
                <a:moveTo>
                  <a:pt x="9994" y="9452"/>
                </a:moveTo>
                <a:lnTo>
                  <a:pt x="9994" y="11660"/>
                </a:lnTo>
                <a:cubicBezTo>
                  <a:pt x="8342" y="11530"/>
                  <a:pt x="7516" y="11433"/>
                  <a:pt x="7516" y="10653"/>
                </a:cubicBezTo>
                <a:cubicBezTo>
                  <a:pt x="7516" y="10458"/>
                  <a:pt x="7599" y="10264"/>
                  <a:pt x="7847" y="10069"/>
                </a:cubicBezTo>
                <a:cubicBezTo>
                  <a:pt x="8302" y="9646"/>
                  <a:pt x="9003" y="9516"/>
                  <a:pt x="9994" y="9452"/>
                </a:cubicBezTo>
                <a:close/>
                <a:moveTo>
                  <a:pt x="14910" y="10978"/>
                </a:moveTo>
                <a:lnTo>
                  <a:pt x="15157" y="11076"/>
                </a:lnTo>
                <a:lnTo>
                  <a:pt x="16643" y="8737"/>
                </a:lnTo>
                <a:lnTo>
                  <a:pt x="16437" y="8607"/>
                </a:lnTo>
                <a:cubicBezTo>
                  <a:pt x="16231" y="8737"/>
                  <a:pt x="16107" y="8802"/>
                  <a:pt x="15983" y="8802"/>
                </a:cubicBezTo>
                <a:cubicBezTo>
                  <a:pt x="15859" y="8802"/>
                  <a:pt x="15736" y="8802"/>
                  <a:pt x="15571" y="8704"/>
                </a:cubicBezTo>
                <a:cubicBezTo>
                  <a:pt x="13546" y="8087"/>
                  <a:pt x="12597" y="7795"/>
                  <a:pt x="11399" y="7795"/>
                </a:cubicBezTo>
                <a:lnTo>
                  <a:pt x="11399" y="7340"/>
                </a:lnTo>
                <a:cubicBezTo>
                  <a:pt x="11399" y="7113"/>
                  <a:pt x="11564" y="6950"/>
                  <a:pt x="12059" y="6853"/>
                </a:cubicBezTo>
                <a:lnTo>
                  <a:pt x="12059" y="6626"/>
                </a:lnTo>
                <a:lnTo>
                  <a:pt x="9458" y="6626"/>
                </a:lnTo>
                <a:lnTo>
                  <a:pt x="9458" y="6853"/>
                </a:lnTo>
                <a:cubicBezTo>
                  <a:pt x="9912" y="6950"/>
                  <a:pt x="9994" y="7145"/>
                  <a:pt x="9994" y="7340"/>
                </a:cubicBezTo>
                <a:lnTo>
                  <a:pt x="9994" y="7730"/>
                </a:lnTo>
                <a:cubicBezTo>
                  <a:pt x="6815" y="7827"/>
                  <a:pt x="4956" y="9029"/>
                  <a:pt x="4956" y="10913"/>
                </a:cubicBezTo>
                <a:cubicBezTo>
                  <a:pt x="4956" y="12830"/>
                  <a:pt x="6277" y="13512"/>
                  <a:pt x="9994" y="13772"/>
                </a:cubicBezTo>
                <a:lnTo>
                  <a:pt x="9994" y="16273"/>
                </a:lnTo>
                <a:cubicBezTo>
                  <a:pt x="7434" y="16078"/>
                  <a:pt x="6154" y="15298"/>
                  <a:pt x="6154" y="14616"/>
                </a:cubicBezTo>
                <a:lnTo>
                  <a:pt x="5905" y="14519"/>
                </a:lnTo>
                <a:lnTo>
                  <a:pt x="4543" y="16955"/>
                </a:lnTo>
                <a:lnTo>
                  <a:pt x="4749" y="17052"/>
                </a:lnTo>
                <a:cubicBezTo>
                  <a:pt x="4956" y="16955"/>
                  <a:pt x="5038" y="16922"/>
                  <a:pt x="5163" y="16922"/>
                </a:cubicBezTo>
                <a:cubicBezTo>
                  <a:pt x="5203" y="16922"/>
                  <a:pt x="5369" y="16922"/>
                  <a:pt x="5451" y="16987"/>
                </a:cubicBezTo>
                <a:cubicBezTo>
                  <a:pt x="7021" y="17604"/>
                  <a:pt x="8548" y="17962"/>
                  <a:pt x="9994" y="18027"/>
                </a:cubicBezTo>
                <a:lnTo>
                  <a:pt x="9994" y="18514"/>
                </a:lnTo>
                <a:cubicBezTo>
                  <a:pt x="9994" y="18774"/>
                  <a:pt x="9912" y="18936"/>
                  <a:pt x="9458" y="19033"/>
                </a:cubicBezTo>
                <a:lnTo>
                  <a:pt x="9458" y="19261"/>
                </a:lnTo>
                <a:lnTo>
                  <a:pt x="12059" y="19261"/>
                </a:lnTo>
                <a:lnTo>
                  <a:pt x="12059" y="19033"/>
                </a:lnTo>
                <a:cubicBezTo>
                  <a:pt x="11564" y="18936"/>
                  <a:pt x="11399" y="18806"/>
                  <a:pt x="11399" y="18514"/>
                </a:cubicBezTo>
                <a:lnTo>
                  <a:pt x="11399" y="18027"/>
                </a:lnTo>
                <a:cubicBezTo>
                  <a:pt x="14579" y="17897"/>
                  <a:pt x="16643" y="16630"/>
                  <a:pt x="16643" y="14746"/>
                </a:cubicBezTo>
                <a:cubicBezTo>
                  <a:pt x="16643" y="12927"/>
                  <a:pt x="14910" y="11985"/>
                  <a:pt x="11729" y="11758"/>
                </a:cubicBezTo>
                <a:lnTo>
                  <a:pt x="11399" y="11758"/>
                </a:lnTo>
                <a:lnTo>
                  <a:pt x="11399" y="9484"/>
                </a:lnTo>
                <a:cubicBezTo>
                  <a:pt x="12142" y="9516"/>
                  <a:pt x="12927" y="9679"/>
                  <a:pt x="13711" y="10004"/>
                </a:cubicBezTo>
                <a:cubicBezTo>
                  <a:pt x="14703" y="10426"/>
                  <a:pt x="14910" y="10621"/>
                  <a:pt x="14910" y="10978"/>
                </a:cubicBezTo>
                <a:close/>
                <a:moveTo>
                  <a:pt x="21599" y="13089"/>
                </a:moveTo>
                <a:cubicBezTo>
                  <a:pt x="21599" y="17799"/>
                  <a:pt x="16768" y="21600"/>
                  <a:pt x="10820" y="21600"/>
                </a:cubicBezTo>
                <a:cubicBezTo>
                  <a:pt x="4832" y="21600"/>
                  <a:pt x="0" y="17799"/>
                  <a:pt x="0" y="13089"/>
                </a:cubicBezTo>
                <a:cubicBezTo>
                  <a:pt x="0" y="9581"/>
                  <a:pt x="2685" y="6593"/>
                  <a:pt x="6525" y="5294"/>
                </a:cubicBezTo>
                <a:lnTo>
                  <a:pt x="3841" y="649"/>
                </a:lnTo>
                <a:cubicBezTo>
                  <a:pt x="3841" y="194"/>
                  <a:pt x="4212" y="0"/>
                  <a:pt x="4749" y="0"/>
                </a:cubicBezTo>
                <a:lnTo>
                  <a:pt x="16850" y="0"/>
                </a:lnTo>
                <a:cubicBezTo>
                  <a:pt x="17388" y="0"/>
                  <a:pt x="17759" y="162"/>
                  <a:pt x="17759" y="649"/>
                </a:cubicBezTo>
                <a:lnTo>
                  <a:pt x="15075" y="5294"/>
                </a:lnTo>
                <a:cubicBezTo>
                  <a:pt x="18915" y="6593"/>
                  <a:pt x="21599" y="9581"/>
                  <a:pt x="21599" y="1308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677D5A0B-CFB6-41B8-8A73-9EFB25CB65AD}"/>
              </a:ext>
            </a:extLst>
          </p:cNvPr>
          <p:cNvSpPr txBox="1"/>
          <p:nvPr/>
        </p:nvSpPr>
        <p:spPr>
          <a:xfrm flipH="1">
            <a:off x="3573083" y="4304315"/>
            <a:ext cx="2289573" cy="595592"/>
          </a:xfrm>
          <a:prstGeom prst="rect">
            <a:avLst/>
          </a:prstGeom>
          <a:noFill/>
        </p:spPr>
        <p:txBody>
          <a:bodyPr wrap="square" lIns="91440" tIns="45720" rIns="91440" bIns="4572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</a:t>
            </a:r>
            <a:r>
              <a:rPr lang="en-US" altLang="zh-CN" sz="1100">
                <a:cs typeface="+mn-ea"/>
                <a:sym typeface="+mn-lt"/>
              </a:rPr>
              <a:t>paste 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fonts</a:t>
            </a:r>
            <a:r>
              <a:rPr lang="en-US" altLang="zh-CN" sz="1100" dirty="0">
                <a:cs typeface="+mn-ea"/>
                <a:sym typeface="+mn-lt"/>
              </a:rPr>
              <a:t>. Choose the only option to retain text......</a:t>
            </a: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9B5F056E-198C-47B3-BC4D-CBD89576D15E}"/>
              </a:ext>
            </a:extLst>
          </p:cNvPr>
          <p:cNvSpPr/>
          <p:nvPr/>
        </p:nvSpPr>
        <p:spPr>
          <a:xfrm flipH="1">
            <a:off x="3573085" y="3796484"/>
            <a:ext cx="2289573" cy="507831"/>
          </a:xfrm>
          <a:prstGeom prst="rect">
            <a:avLst/>
          </a:prstGeom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b="1">
                <a:cs typeface="+mn-ea"/>
                <a:sym typeface="+mn-lt"/>
              </a:rPr>
              <a:t>Te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b="1">
                <a:cs typeface="+mn-ea"/>
                <a:sym typeface="+mn-lt"/>
              </a:rPr>
              <a:t>xt </a:t>
            </a:r>
            <a:r>
              <a:rPr lang="en-US" altLang="zh-CN" b="1" dirty="0">
                <a:cs typeface="+mn-ea"/>
                <a:sym typeface="+mn-lt"/>
              </a:rPr>
              <a:t>here</a:t>
            </a:r>
            <a:endParaRPr lang="zh-CN" altLang="en-US" b="1" dirty="0">
              <a:cs typeface="+mn-ea"/>
              <a:sym typeface="+mn-lt"/>
            </a:endParaRPr>
          </a:p>
        </p:txBody>
      </p:sp>
      <p:sp>
        <p:nvSpPr>
          <p:cNvPr id="28" name="任意多边形: 形状 27">
            <a:extLst>
              <a:ext uri="{FF2B5EF4-FFF2-40B4-BE49-F238E27FC236}">
                <a16:creationId xmlns:a16="http://schemas.microsoft.com/office/drawing/2014/main" id="{83ECC683-AC89-49F0-8F24-75AC960EF58D}"/>
              </a:ext>
            </a:extLst>
          </p:cNvPr>
          <p:cNvSpPr/>
          <p:nvPr/>
        </p:nvSpPr>
        <p:spPr bwMode="auto">
          <a:xfrm>
            <a:off x="6760520" y="2377193"/>
            <a:ext cx="1165373" cy="1165376"/>
          </a:xfrm>
          <a:custGeom>
            <a:avLst/>
            <a:gdLst>
              <a:gd name="T0" fmla="+- 0 11026 981"/>
              <a:gd name="T1" fmla="*/ T0 w 20090"/>
              <a:gd name="T2" fmla="*/ 10297 h 20595"/>
              <a:gd name="T3" fmla="+- 0 11026 981"/>
              <a:gd name="T4" fmla="*/ T3 w 20090"/>
              <a:gd name="T5" fmla="*/ 10297 h 20595"/>
              <a:gd name="T6" fmla="+- 0 11026 981"/>
              <a:gd name="T7" fmla="*/ T6 w 20090"/>
              <a:gd name="T8" fmla="*/ 10297 h 20595"/>
              <a:gd name="T9" fmla="+- 0 11026 981"/>
              <a:gd name="T10" fmla="*/ T9 w 20090"/>
              <a:gd name="T11" fmla="*/ 10297 h 20595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0090" h="20595">
                <a:moveTo>
                  <a:pt x="10048" y="0"/>
                </a:moveTo>
                <a:cubicBezTo>
                  <a:pt x="7476" y="0"/>
                  <a:pt x="4905" y="1002"/>
                  <a:pt x="2943" y="3012"/>
                </a:cubicBezTo>
                <a:cubicBezTo>
                  <a:pt x="-981" y="7034"/>
                  <a:pt x="-981" y="13557"/>
                  <a:pt x="2943" y="17578"/>
                </a:cubicBezTo>
                <a:cubicBezTo>
                  <a:pt x="6867" y="21599"/>
                  <a:pt x="13229" y="21599"/>
                  <a:pt x="17153" y="17578"/>
                </a:cubicBezTo>
                <a:cubicBezTo>
                  <a:pt x="19748" y="14919"/>
                  <a:pt x="20618" y="11168"/>
                  <a:pt x="19782" y="7768"/>
                </a:cubicBezTo>
                <a:cubicBezTo>
                  <a:pt x="18191" y="8614"/>
                  <a:pt x="16192" y="8372"/>
                  <a:pt x="14857" y="7004"/>
                </a:cubicBezTo>
                <a:cubicBezTo>
                  <a:pt x="13287" y="5395"/>
                  <a:pt x="13228" y="2841"/>
                  <a:pt x="14647" y="1140"/>
                </a:cubicBezTo>
                <a:cubicBezTo>
                  <a:pt x="13208" y="380"/>
                  <a:pt x="11629" y="0"/>
                  <a:pt x="10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dir="18900000" sy="23000" kx="-1200000" algn="bl" rotWithShape="0">
              <a:schemeClr val="tx1">
                <a:alpha val="10000"/>
              </a:schemeClr>
            </a:outerShdw>
          </a:effectLst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9" name="任意多边形: 形状 28">
            <a:extLst>
              <a:ext uri="{FF2B5EF4-FFF2-40B4-BE49-F238E27FC236}">
                <a16:creationId xmlns:a16="http://schemas.microsoft.com/office/drawing/2014/main" id="{EE6D36DB-7BB4-490E-9966-167D88263519}"/>
              </a:ext>
            </a:extLst>
          </p:cNvPr>
          <p:cNvSpPr/>
          <p:nvPr/>
        </p:nvSpPr>
        <p:spPr bwMode="auto">
          <a:xfrm>
            <a:off x="7568628" y="2445817"/>
            <a:ext cx="1050288" cy="33855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1440" tIns="45720" rIns="91440" bIns="45720" anchor="ctr">
            <a:normAutofit/>
          </a:bodyPr>
          <a:lstStyle/>
          <a:p>
            <a:r>
              <a:rPr lang="en-US" altLang="zh-CN" sz="1600" b="1">
                <a:cs typeface="+mn-ea"/>
                <a:sym typeface="+mn-lt"/>
              </a:rPr>
              <a:t>K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sz="1600" b="1">
                <a:cs typeface="+mn-ea"/>
                <a:sym typeface="+mn-lt"/>
              </a:rPr>
              <a:t>eyword</a:t>
            </a:r>
            <a:endParaRPr lang="zh-CN" altLang="en-US" sz="1600" b="1" dirty="0">
              <a:cs typeface="+mn-ea"/>
              <a:sym typeface="+mn-lt"/>
            </a:endParaRPr>
          </a:p>
        </p:txBody>
      </p:sp>
      <p:sp>
        <p:nvSpPr>
          <p:cNvPr id="30" name="任意多边形: 形状 29">
            <a:extLst>
              <a:ext uri="{FF2B5EF4-FFF2-40B4-BE49-F238E27FC236}">
                <a16:creationId xmlns:a16="http://schemas.microsoft.com/office/drawing/2014/main" id="{88B3AE5C-6EFD-4BBE-B813-03F4D86C8488}"/>
              </a:ext>
            </a:extLst>
          </p:cNvPr>
          <p:cNvSpPr/>
          <p:nvPr/>
        </p:nvSpPr>
        <p:spPr bwMode="auto">
          <a:xfrm>
            <a:off x="7127825" y="2759538"/>
            <a:ext cx="430762" cy="40068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188" y="12491"/>
                </a:moveTo>
                <a:lnTo>
                  <a:pt x="19188" y="9719"/>
                </a:lnTo>
                <a:lnTo>
                  <a:pt x="16141" y="9719"/>
                </a:lnTo>
                <a:lnTo>
                  <a:pt x="16141" y="12491"/>
                </a:lnTo>
                <a:cubicBezTo>
                  <a:pt x="16141" y="12491"/>
                  <a:pt x="19188" y="12491"/>
                  <a:pt x="19188" y="12491"/>
                </a:cubicBezTo>
                <a:close/>
                <a:moveTo>
                  <a:pt x="19188" y="6551"/>
                </a:moveTo>
                <a:lnTo>
                  <a:pt x="16141" y="6299"/>
                </a:lnTo>
                <a:lnTo>
                  <a:pt x="16141" y="8891"/>
                </a:lnTo>
                <a:lnTo>
                  <a:pt x="19188" y="8891"/>
                </a:lnTo>
                <a:cubicBezTo>
                  <a:pt x="19188" y="8891"/>
                  <a:pt x="19188" y="6551"/>
                  <a:pt x="19188" y="6551"/>
                </a:cubicBezTo>
                <a:close/>
                <a:moveTo>
                  <a:pt x="18217" y="16775"/>
                </a:moveTo>
                <a:cubicBezTo>
                  <a:pt x="17011" y="16775"/>
                  <a:pt x="16007" y="17855"/>
                  <a:pt x="16007" y="19188"/>
                </a:cubicBezTo>
                <a:cubicBezTo>
                  <a:pt x="16007" y="20519"/>
                  <a:pt x="17011" y="21599"/>
                  <a:pt x="18217" y="21599"/>
                </a:cubicBezTo>
                <a:cubicBezTo>
                  <a:pt x="19456" y="21599"/>
                  <a:pt x="20460" y="20519"/>
                  <a:pt x="20460" y="19188"/>
                </a:cubicBezTo>
                <a:cubicBezTo>
                  <a:pt x="20427" y="17855"/>
                  <a:pt x="19456" y="16775"/>
                  <a:pt x="18217" y="16775"/>
                </a:cubicBezTo>
                <a:close/>
                <a:moveTo>
                  <a:pt x="11720" y="9719"/>
                </a:moveTo>
                <a:lnTo>
                  <a:pt x="11720" y="12491"/>
                </a:lnTo>
                <a:lnTo>
                  <a:pt x="15069" y="12491"/>
                </a:lnTo>
                <a:lnTo>
                  <a:pt x="15069" y="9719"/>
                </a:lnTo>
                <a:cubicBezTo>
                  <a:pt x="15069" y="9719"/>
                  <a:pt x="11720" y="9719"/>
                  <a:pt x="11720" y="9719"/>
                </a:cubicBezTo>
                <a:close/>
                <a:moveTo>
                  <a:pt x="15069" y="8891"/>
                </a:moveTo>
                <a:lnTo>
                  <a:pt x="15069" y="6228"/>
                </a:lnTo>
                <a:lnTo>
                  <a:pt x="11720" y="5975"/>
                </a:lnTo>
                <a:lnTo>
                  <a:pt x="11720" y="8891"/>
                </a:lnTo>
                <a:cubicBezTo>
                  <a:pt x="11720" y="8891"/>
                  <a:pt x="15069" y="8891"/>
                  <a:pt x="15069" y="8891"/>
                </a:cubicBezTo>
                <a:close/>
                <a:moveTo>
                  <a:pt x="8438" y="12491"/>
                </a:moveTo>
                <a:lnTo>
                  <a:pt x="10649" y="12491"/>
                </a:lnTo>
                <a:lnTo>
                  <a:pt x="10649" y="9719"/>
                </a:lnTo>
                <a:lnTo>
                  <a:pt x="7635" y="9719"/>
                </a:lnTo>
                <a:cubicBezTo>
                  <a:pt x="7635" y="9719"/>
                  <a:pt x="8438" y="12491"/>
                  <a:pt x="8438" y="12491"/>
                </a:cubicBezTo>
                <a:close/>
                <a:moveTo>
                  <a:pt x="6362" y="5616"/>
                </a:moveTo>
                <a:lnTo>
                  <a:pt x="7367" y="8891"/>
                </a:lnTo>
                <a:lnTo>
                  <a:pt x="10649" y="8891"/>
                </a:lnTo>
                <a:lnTo>
                  <a:pt x="10649" y="5904"/>
                </a:lnTo>
                <a:cubicBezTo>
                  <a:pt x="10649" y="5904"/>
                  <a:pt x="6362" y="5616"/>
                  <a:pt x="6362" y="5616"/>
                </a:cubicBezTo>
                <a:close/>
                <a:moveTo>
                  <a:pt x="7367" y="16775"/>
                </a:moveTo>
                <a:cubicBezTo>
                  <a:pt x="6127" y="16775"/>
                  <a:pt x="5124" y="17855"/>
                  <a:pt x="5124" y="19188"/>
                </a:cubicBezTo>
                <a:cubicBezTo>
                  <a:pt x="5124" y="20519"/>
                  <a:pt x="6127" y="21599"/>
                  <a:pt x="7367" y="21599"/>
                </a:cubicBezTo>
                <a:cubicBezTo>
                  <a:pt x="8606" y="21599"/>
                  <a:pt x="9610" y="20519"/>
                  <a:pt x="9610" y="19188"/>
                </a:cubicBezTo>
                <a:cubicBezTo>
                  <a:pt x="9610" y="17855"/>
                  <a:pt x="8606" y="16775"/>
                  <a:pt x="7367" y="16775"/>
                </a:cubicBezTo>
                <a:close/>
                <a:moveTo>
                  <a:pt x="21599" y="5508"/>
                </a:moveTo>
                <a:lnTo>
                  <a:pt x="21599" y="13607"/>
                </a:lnTo>
                <a:cubicBezTo>
                  <a:pt x="21599" y="14436"/>
                  <a:pt x="20996" y="15083"/>
                  <a:pt x="20226" y="15083"/>
                </a:cubicBezTo>
                <a:lnTo>
                  <a:pt x="7434" y="15083"/>
                </a:lnTo>
                <a:cubicBezTo>
                  <a:pt x="6797" y="15083"/>
                  <a:pt x="6228" y="14543"/>
                  <a:pt x="6127" y="13860"/>
                </a:cubicBezTo>
                <a:lnTo>
                  <a:pt x="3750" y="4715"/>
                </a:lnTo>
                <a:cubicBezTo>
                  <a:pt x="3750" y="4715"/>
                  <a:pt x="3348" y="3060"/>
                  <a:pt x="2645" y="2843"/>
                </a:cubicBezTo>
                <a:cubicBezTo>
                  <a:pt x="1540" y="2519"/>
                  <a:pt x="0" y="3168"/>
                  <a:pt x="0" y="1259"/>
                </a:cubicBezTo>
                <a:cubicBezTo>
                  <a:pt x="0" y="36"/>
                  <a:pt x="1037" y="36"/>
                  <a:pt x="1037" y="36"/>
                </a:cubicBezTo>
                <a:cubicBezTo>
                  <a:pt x="1071" y="36"/>
                  <a:pt x="1272" y="0"/>
                  <a:pt x="1540" y="0"/>
                </a:cubicBezTo>
                <a:cubicBezTo>
                  <a:pt x="3147" y="0"/>
                  <a:pt x="5056" y="647"/>
                  <a:pt x="5793" y="2951"/>
                </a:cubicBezTo>
                <a:lnTo>
                  <a:pt x="20293" y="4068"/>
                </a:lnTo>
                <a:cubicBezTo>
                  <a:pt x="21030" y="4103"/>
                  <a:pt x="21599" y="4715"/>
                  <a:pt x="21599" y="550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677D5A0B-CFB6-41B8-8A73-9EFB25CB65AD}"/>
              </a:ext>
            </a:extLst>
          </p:cNvPr>
          <p:cNvSpPr txBox="1"/>
          <p:nvPr/>
        </p:nvSpPr>
        <p:spPr>
          <a:xfrm flipH="1">
            <a:off x="6255220" y="4304315"/>
            <a:ext cx="2289573" cy="595592"/>
          </a:xfrm>
          <a:prstGeom prst="rect">
            <a:avLst/>
          </a:prstGeom>
          <a:noFill/>
        </p:spPr>
        <p:txBody>
          <a:bodyPr wrap="square" lIns="91440" tIns="45720" rIns="91440" bIns="4572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</a:t>
            </a:r>
            <a:r>
              <a:rPr lang="en-US" altLang="zh-CN" sz="1100">
                <a:cs typeface="+mn-ea"/>
                <a:sym typeface="+mn-lt"/>
              </a:rPr>
              <a:t>paste 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fonts</a:t>
            </a:r>
            <a:r>
              <a:rPr lang="en-US" altLang="zh-CN" sz="1100" dirty="0">
                <a:cs typeface="+mn-ea"/>
                <a:sym typeface="+mn-lt"/>
              </a:rPr>
              <a:t>. Choose the only option to retain text......</a:t>
            </a: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9B5F056E-198C-47B3-BC4D-CBD89576D15E}"/>
              </a:ext>
            </a:extLst>
          </p:cNvPr>
          <p:cNvSpPr/>
          <p:nvPr/>
        </p:nvSpPr>
        <p:spPr>
          <a:xfrm flipH="1">
            <a:off x="6255222" y="3796484"/>
            <a:ext cx="2289573" cy="507831"/>
          </a:xfrm>
          <a:prstGeom prst="rect">
            <a:avLst/>
          </a:prstGeom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b="1">
                <a:cs typeface="+mn-ea"/>
                <a:sym typeface="+mn-lt"/>
              </a:rPr>
              <a:t>Te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b="1">
                <a:cs typeface="+mn-ea"/>
                <a:sym typeface="+mn-lt"/>
              </a:rPr>
              <a:t>xt </a:t>
            </a:r>
            <a:r>
              <a:rPr lang="en-US" altLang="zh-CN" b="1" dirty="0">
                <a:cs typeface="+mn-ea"/>
                <a:sym typeface="+mn-lt"/>
              </a:rPr>
              <a:t>here</a:t>
            </a:r>
            <a:endParaRPr lang="zh-CN" altLang="en-US" b="1" dirty="0">
              <a:cs typeface="+mn-ea"/>
              <a:sym typeface="+mn-lt"/>
            </a:endParaRPr>
          </a:p>
        </p:txBody>
      </p:sp>
      <p:sp>
        <p:nvSpPr>
          <p:cNvPr id="21" name="任意多边形: 形状 20">
            <a:extLst>
              <a:ext uri="{FF2B5EF4-FFF2-40B4-BE49-F238E27FC236}">
                <a16:creationId xmlns:a16="http://schemas.microsoft.com/office/drawing/2014/main" id="{458BD6EE-4982-4AED-A212-9009F8A84E77}"/>
              </a:ext>
            </a:extLst>
          </p:cNvPr>
          <p:cNvSpPr/>
          <p:nvPr/>
        </p:nvSpPr>
        <p:spPr bwMode="auto">
          <a:xfrm>
            <a:off x="9442658" y="2377193"/>
            <a:ext cx="1164561" cy="1165376"/>
          </a:xfrm>
          <a:custGeom>
            <a:avLst/>
            <a:gdLst>
              <a:gd name="T0" fmla="+- 0 11026 981"/>
              <a:gd name="T1" fmla="*/ T0 w 20090"/>
              <a:gd name="T2" fmla="*/ 10297 h 20595"/>
              <a:gd name="T3" fmla="+- 0 11026 981"/>
              <a:gd name="T4" fmla="*/ T3 w 20090"/>
              <a:gd name="T5" fmla="*/ 10297 h 20595"/>
              <a:gd name="T6" fmla="+- 0 11026 981"/>
              <a:gd name="T7" fmla="*/ T6 w 20090"/>
              <a:gd name="T8" fmla="*/ 10297 h 20595"/>
              <a:gd name="T9" fmla="+- 0 11026 981"/>
              <a:gd name="T10" fmla="*/ T9 w 20090"/>
              <a:gd name="T11" fmla="*/ 10297 h 20595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0090" h="20595">
                <a:moveTo>
                  <a:pt x="10048" y="0"/>
                </a:moveTo>
                <a:cubicBezTo>
                  <a:pt x="7476" y="0"/>
                  <a:pt x="4905" y="1002"/>
                  <a:pt x="2943" y="3012"/>
                </a:cubicBezTo>
                <a:cubicBezTo>
                  <a:pt x="-981" y="7034"/>
                  <a:pt x="-981" y="13557"/>
                  <a:pt x="2943" y="17578"/>
                </a:cubicBezTo>
                <a:cubicBezTo>
                  <a:pt x="6867" y="21599"/>
                  <a:pt x="13229" y="21599"/>
                  <a:pt x="17153" y="17578"/>
                </a:cubicBezTo>
                <a:cubicBezTo>
                  <a:pt x="19748" y="14919"/>
                  <a:pt x="20618" y="11168"/>
                  <a:pt x="19782" y="7768"/>
                </a:cubicBezTo>
                <a:cubicBezTo>
                  <a:pt x="18191" y="8614"/>
                  <a:pt x="16192" y="8372"/>
                  <a:pt x="14857" y="7004"/>
                </a:cubicBezTo>
                <a:cubicBezTo>
                  <a:pt x="13287" y="5395"/>
                  <a:pt x="13228" y="2841"/>
                  <a:pt x="14647" y="1140"/>
                </a:cubicBezTo>
                <a:cubicBezTo>
                  <a:pt x="13208" y="380"/>
                  <a:pt x="11629" y="0"/>
                  <a:pt x="1004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dir="18900000" sy="23000" kx="-1200000" algn="bl" rotWithShape="0">
              <a:schemeClr val="tx1">
                <a:alpha val="10000"/>
              </a:schemeClr>
            </a:outerShdw>
          </a:effectLst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id="{B6CCE389-6C62-473F-AFA4-901AC72A7298}"/>
              </a:ext>
            </a:extLst>
          </p:cNvPr>
          <p:cNvSpPr/>
          <p:nvPr/>
        </p:nvSpPr>
        <p:spPr bwMode="auto">
          <a:xfrm>
            <a:off x="10250766" y="2445817"/>
            <a:ext cx="1050288" cy="33855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1440" tIns="45720" rIns="91440" bIns="45720" anchor="ctr">
            <a:normAutofit/>
          </a:bodyPr>
          <a:lstStyle/>
          <a:p>
            <a:r>
              <a:rPr lang="en-US" altLang="zh-CN" sz="1600" b="1">
                <a:cs typeface="+mn-ea"/>
                <a:sym typeface="+mn-lt"/>
              </a:rPr>
              <a:t>K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sz="1600" b="1">
                <a:cs typeface="+mn-ea"/>
                <a:sym typeface="+mn-lt"/>
              </a:rPr>
              <a:t>eyword</a:t>
            </a:r>
            <a:endParaRPr lang="zh-CN" altLang="en-US" sz="1600" b="1" dirty="0">
              <a:cs typeface="+mn-ea"/>
              <a:sym typeface="+mn-lt"/>
            </a:endParaRPr>
          </a:p>
        </p:txBody>
      </p:sp>
      <p:sp>
        <p:nvSpPr>
          <p:cNvPr id="23" name="任意多边形: 形状 22">
            <a:extLst>
              <a:ext uri="{FF2B5EF4-FFF2-40B4-BE49-F238E27FC236}">
                <a16:creationId xmlns:a16="http://schemas.microsoft.com/office/drawing/2014/main" id="{3AB44B1B-0CC8-47AB-B1DA-77008E3CA00B}"/>
              </a:ext>
            </a:extLst>
          </p:cNvPr>
          <p:cNvSpPr/>
          <p:nvPr/>
        </p:nvSpPr>
        <p:spPr bwMode="auto">
          <a:xfrm>
            <a:off x="9806871" y="2701530"/>
            <a:ext cx="436136" cy="516702"/>
          </a:xfrm>
          <a:custGeom>
            <a:avLst/>
            <a:gdLst>
              <a:gd name="T0" fmla="+- 0 10878 157"/>
              <a:gd name="T1" fmla="*/ T0 w 21443"/>
              <a:gd name="T2" fmla="+- 0 10790 113"/>
              <a:gd name="T3" fmla="*/ 10790 h 21354"/>
              <a:gd name="T4" fmla="+- 0 10878 157"/>
              <a:gd name="T5" fmla="*/ T4 w 21443"/>
              <a:gd name="T6" fmla="+- 0 10790 113"/>
              <a:gd name="T7" fmla="*/ 10790 h 21354"/>
              <a:gd name="T8" fmla="+- 0 10878 157"/>
              <a:gd name="T9" fmla="*/ T8 w 21443"/>
              <a:gd name="T10" fmla="+- 0 10790 113"/>
              <a:gd name="T11" fmla="*/ 10790 h 21354"/>
              <a:gd name="T12" fmla="+- 0 10878 157"/>
              <a:gd name="T13" fmla="*/ T12 w 21443"/>
              <a:gd name="T14" fmla="+- 0 10790 113"/>
              <a:gd name="T15" fmla="*/ 10790 h 21354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443" h="21354">
                <a:moveTo>
                  <a:pt x="14943" y="4112"/>
                </a:moveTo>
                <a:cubicBezTo>
                  <a:pt x="14943" y="4251"/>
                  <a:pt x="14910" y="4333"/>
                  <a:pt x="14877" y="4444"/>
                </a:cubicBezTo>
                <a:cubicBezTo>
                  <a:pt x="14844" y="4582"/>
                  <a:pt x="14877" y="4665"/>
                  <a:pt x="14812" y="4831"/>
                </a:cubicBezTo>
                <a:cubicBezTo>
                  <a:pt x="15402" y="4500"/>
                  <a:pt x="16026" y="4472"/>
                  <a:pt x="16814" y="4416"/>
                </a:cubicBezTo>
                <a:cubicBezTo>
                  <a:pt x="17602" y="4333"/>
                  <a:pt x="18521" y="4223"/>
                  <a:pt x="19506" y="3837"/>
                </a:cubicBezTo>
                <a:cubicBezTo>
                  <a:pt x="20425" y="3505"/>
                  <a:pt x="20885" y="3007"/>
                  <a:pt x="20917" y="2455"/>
                </a:cubicBezTo>
                <a:cubicBezTo>
                  <a:pt x="20917" y="1820"/>
                  <a:pt x="20360" y="1157"/>
                  <a:pt x="19539" y="770"/>
                </a:cubicBezTo>
                <a:cubicBezTo>
                  <a:pt x="19506" y="743"/>
                  <a:pt x="19440" y="715"/>
                  <a:pt x="19375" y="687"/>
                </a:cubicBezTo>
                <a:cubicBezTo>
                  <a:pt x="18587" y="356"/>
                  <a:pt x="17799" y="356"/>
                  <a:pt x="17208" y="743"/>
                </a:cubicBezTo>
                <a:cubicBezTo>
                  <a:pt x="15370" y="1930"/>
                  <a:pt x="15107" y="3284"/>
                  <a:pt x="14943" y="4112"/>
                </a:cubicBezTo>
                <a:close/>
                <a:moveTo>
                  <a:pt x="14648" y="8863"/>
                </a:moveTo>
                <a:cubicBezTo>
                  <a:pt x="15173" y="8118"/>
                  <a:pt x="15008" y="7206"/>
                  <a:pt x="14385" y="6599"/>
                </a:cubicBezTo>
                <a:lnTo>
                  <a:pt x="13269" y="6018"/>
                </a:lnTo>
                <a:cubicBezTo>
                  <a:pt x="12284" y="5742"/>
                  <a:pt x="11168" y="6101"/>
                  <a:pt x="10610" y="6902"/>
                </a:cubicBezTo>
                <a:cubicBezTo>
                  <a:pt x="9986" y="7841"/>
                  <a:pt x="10347" y="9030"/>
                  <a:pt x="11463" y="9582"/>
                </a:cubicBezTo>
                <a:cubicBezTo>
                  <a:pt x="12580" y="10106"/>
                  <a:pt x="14024" y="9803"/>
                  <a:pt x="14648" y="8863"/>
                </a:cubicBezTo>
                <a:close/>
                <a:moveTo>
                  <a:pt x="17208" y="11598"/>
                </a:moveTo>
                <a:lnTo>
                  <a:pt x="10839" y="20879"/>
                </a:lnTo>
                <a:cubicBezTo>
                  <a:pt x="10544" y="21321"/>
                  <a:pt x="9887" y="21487"/>
                  <a:pt x="9395" y="21238"/>
                </a:cubicBezTo>
                <a:lnTo>
                  <a:pt x="564" y="16929"/>
                </a:lnTo>
                <a:cubicBezTo>
                  <a:pt x="39" y="16680"/>
                  <a:pt x="-157" y="16128"/>
                  <a:pt x="138" y="15686"/>
                </a:cubicBezTo>
                <a:lnTo>
                  <a:pt x="6506" y="6405"/>
                </a:lnTo>
                <a:lnTo>
                  <a:pt x="11693" y="3670"/>
                </a:lnTo>
                <a:lnTo>
                  <a:pt x="14188" y="4858"/>
                </a:lnTo>
                <a:cubicBezTo>
                  <a:pt x="14352" y="4472"/>
                  <a:pt x="14319" y="4444"/>
                  <a:pt x="14418" y="4058"/>
                </a:cubicBezTo>
                <a:cubicBezTo>
                  <a:pt x="14648" y="3201"/>
                  <a:pt x="14877" y="1682"/>
                  <a:pt x="16913" y="384"/>
                </a:cubicBezTo>
                <a:cubicBezTo>
                  <a:pt x="17602" y="-113"/>
                  <a:pt x="18653" y="-113"/>
                  <a:pt x="19604" y="301"/>
                </a:cubicBezTo>
                <a:cubicBezTo>
                  <a:pt x="20129" y="494"/>
                  <a:pt x="20590" y="826"/>
                  <a:pt x="20917" y="1185"/>
                </a:cubicBezTo>
                <a:cubicBezTo>
                  <a:pt x="21246" y="1599"/>
                  <a:pt x="21410" y="2041"/>
                  <a:pt x="21442" y="2455"/>
                </a:cubicBezTo>
                <a:cubicBezTo>
                  <a:pt x="21410" y="2980"/>
                  <a:pt x="21115" y="3698"/>
                  <a:pt x="19735" y="4251"/>
                </a:cubicBezTo>
                <a:cubicBezTo>
                  <a:pt x="18653" y="4665"/>
                  <a:pt x="17733" y="4775"/>
                  <a:pt x="16880" y="4858"/>
                </a:cubicBezTo>
                <a:cubicBezTo>
                  <a:pt x="16125" y="4942"/>
                  <a:pt x="15533" y="4996"/>
                  <a:pt x="15041" y="5273"/>
                </a:cubicBezTo>
                <a:lnTo>
                  <a:pt x="17471" y="6460"/>
                </a:lnTo>
                <a:cubicBezTo>
                  <a:pt x="17471" y="6460"/>
                  <a:pt x="17208" y="11598"/>
                  <a:pt x="17208" y="11598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677D5A0B-CFB6-41B8-8A73-9EFB25CB65AD}"/>
              </a:ext>
            </a:extLst>
          </p:cNvPr>
          <p:cNvSpPr txBox="1"/>
          <p:nvPr/>
        </p:nvSpPr>
        <p:spPr>
          <a:xfrm flipH="1">
            <a:off x="8937358" y="4304315"/>
            <a:ext cx="2289573" cy="595592"/>
          </a:xfrm>
          <a:prstGeom prst="rect">
            <a:avLst/>
          </a:prstGeom>
          <a:noFill/>
        </p:spPr>
        <p:txBody>
          <a:bodyPr wrap="square" lIns="91440" tIns="45720" rIns="91440" bIns="4572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</a:t>
            </a:r>
            <a:r>
              <a:rPr lang="en-US" altLang="zh-CN" sz="1100">
                <a:cs typeface="+mn-ea"/>
                <a:sym typeface="+mn-lt"/>
              </a:rPr>
              <a:t>paste 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fonts</a:t>
            </a:r>
            <a:r>
              <a:rPr lang="en-US" altLang="zh-CN" sz="1100" dirty="0">
                <a:cs typeface="+mn-ea"/>
                <a:sym typeface="+mn-lt"/>
              </a:rPr>
              <a:t>. Choose the only option to retain text......</a:t>
            </a: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B5F056E-198C-47B3-BC4D-CBD89576D15E}"/>
              </a:ext>
            </a:extLst>
          </p:cNvPr>
          <p:cNvSpPr/>
          <p:nvPr/>
        </p:nvSpPr>
        <p:spPr>
          <a:xfrm flipH="1">
            <a:off x="8937360" y="3796484"/>
            <a:ext cx="2289573" cy="507831"/>
          </a:xfrm>
          <a:prstGeom prst="rect">
            <a:avLst/>
          </a:prstGeom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b="1">
                <a:cs typeface="+mn-ea"/>
                <a:sym typeface="+mn-lt"/>
              </a:rPr>
              <a:t>Te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b="1">
                <a:cs typeface="+mn-ea"/>
                <a:sym typeface="+mn-lt"/>
              </a:rPr>
              <a:t>xt </a:t>
            </a:r>
            <a:r>
              <a:rPr lang="en-US" altLang="zh-CN" b="1" dirty="0">
                <a:cs typeface="+mn-ea"/>
                <a:sym typeface="+mn-lt"/>
              </a:rPr>
              <a:t>here</a:t>
            </a:r>
            <a:endParaRPr lang="zh-CN" altLang="en-US" b="1" dirty="0">
              <a:cs typeface="+mn-ea"/>
              <a:sym typeface="+mn-lt"/>
            </a:endParaRPr>
          </a:p>
        </p:txBody>
      </p: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id="{DCA8D31A-C705-430F-81F3-AC1C301B5FF9}"/>
              </a:ext>
            </a:extLst>
          </p:cNvPr>
          <p:cNvSpPr/>
          <p:nvPr/>
        </p:nvSpPr>
        <p:spPr bwMode="auto">
          <a:xfrm>
            <a:off x="1396246" y="2377193"/>
            <a:ext cx="1165373" cy="1165376"/>
          </a:xfrm>
          <a:custGeom>
            <a:avLst/>
            <a:gdLst>
              <a:gd name="T0" fmla="+- 0 11026 981"/>
              <a:gd name="T1" fmla="*/ T0 w 20090"/>
              <a:gd name="T2" fmla="*/ 10297 h 20595"/>
              <a:gd name="T3" fmla="+- 0 11026 981"/>
              <a:gd name="T4" fmla="*/ T3 w 20090"/>
              <a:gd name="T5" fmla="*/ 10297 h 20595"/>
              <a:gd name="T6" fmla="+- 0 11026 981"/>
              <a:gd name="T7" fmla="*/ T6 w 20090"/>
              <a:gd name="T8" fmla="*/ 10297 h 20595"/>
              <a:gd name="T9" fmla="+- 0 11026 981"/>
              <a:gd name="T10" fmla="*/ T9 w 20090"/>
              <a:gd name="T11" fmla="*/ 10297 h 20595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0090" h="20595">
                <a:moveTo>
                  <a:pt x="10048" y="0"/>
                </a:moveTo>
                <a:cubicBezTo>
                  <a:pt x="7476" y="0"/>
                  <a:pt x="4905" y="1002"/>
                  <a:pt x="2943" y="3012"/>
                </a:cubicBezTo>
                <a:cubicBezTo>
                  <a:pt x="-981" y="7034"/>
                  <a:pt x="-981" y="13557"/>
                  <a:pt x="2943" y="17578"/>
                </a:cubicBezTo>
                <a:cubicBezTo>
                  <a:pt x="6867" y="21599"/>
                  <a:pt x="13229" y="21599"/>
                  <a:pt x="17153" y="17578"/>
                </a:cubicBezTo>
                <a:cubicBezTo>
                  <a:pt x="19748" y="14919"/>
                  <a:pt x="20618" y="11168"/>
                  <a:pt x="19782" y="7768"/>
                </a:cubicBezTo>
                <a:cubicBezTo>
                  <a:pt x="18191" y="8614"/>
                  <a:pt x="16192" y="8372"/>
                  <a:pt x="14857" y="7004"/>
                </a:cubicBezTo>
                <a:cubicBezTo>
                  <a:pt x="13287" y="5395"/>
                  <a:pt x="13228" y="2841"/>
                  <a:pt x="14647" y="1140"/>
                </a:cubicBezTo>
                <a:cubicBezTo>
                  <a:pt x="13208" y="380"/>
                  <a:pt x="11629" y="0"/>
                  <a:pt x="10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dir="18900000" sy="23000" kx="-1200000" algn="bl" rotWithShape="0">
              <a:schemeClr val="tx1">
                <a:alpha val="10000"/>
              </a:schemeClr>
            </a:outerShdw>
          </a:effectLst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id="{D4BD62D8-A8A6-48A9-A069-55B924066355}"/>
              </a:ext>
            </a:extLst>
          </p:cNvPr>
          <p:cNvSpPr/>
          <p:nvPr/>
        </p:nvSpPr>
        <p:spPr bwMode="auto">
          <a:xfrm>
            <a:off x="2204354" y="2445817"/>
            <a:ext cx="1050288" cy="33855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1440" tIns="45720" rIns="91440" bIns="45720" anchor="ctr">
            <a:normAutofit/>
          </a:bodyPr>
          <a:lstStyle/>
          <a:p>
            <a:pPr marL="0" indent="0" algn="l">
              <a:buSzTx/>
              <a:buFontTx/>
              <a:buNone/>
            </a:pPr>
            <a:r>
              <a:rPr lang="en-US" altLang="zh-CN" sz="1600" b="1">
                <a:cs typeface="+mn-ea"/>
                <a:sym typeface="+mn-lt"/>
              </a:rPr>
              <a:t>K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sz="1600" b="1">
                <a:cs typeface="+mn-ea"/>
                <a:sym typeface="+mn-lt"/>
              </a:rPr>
              <a:t>eyword</a:t>
            </a:r>
            <a:endParaRPr lang="zh-CN" altLang="en-US" sz="1600" b="1" dirty="0">
              <a:cs typeface="+mn-ea"/>
              <a:sym typeface="+mn-lt"/>
            </a:endParaRPr>
          </a:p>
        </p:txBody>
      </p:sp>
      <p:sp>
        <p:nvSpPr>
          <p:cNvPr id="16" name="任意多边形: 形状 15">
            <a:extLst>
              <a:ext uri="{FF2B5EF4-FFF2-40B4-BE49-F238E27FC236}">
                <a16:creationId xmlns:a16="http://schemas.microsoft.com/office/drawing/2014/main" id="{87C9A5C6-C6E7-466A-AC04-0779E78291E5}"/>
              </a:ext>
            </a:extLst>
          </p:cNvPr>
          <p:cNvSpPr/>
          <p:nvPr/>
        </p:nvSpPr>
        <p:spPr bwMode="auto">
          <a:xfrm>
            <a:off x="1742066" y="2793914"/>
            <a:ext cx="473734" cy="33193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2303"/>
                </a:moveTo>
                <a:lnTo>
                  <a:pt x="21599" y="19991"/>
                </a:lnTo>
                <a:lnTo>
                  <a:pt x="15324" y="10736"/>
                </a:lnTo>
                <a:cubicBezTo>
                  <a:pt x="15324" y="10736"/>
                  <a:pt x="21599" y="2303"/>
                  <a:pt x="21599" y="2303"/>
                </a:cubicBezTo>
                <a:close/>
                <a:moveTo>
                  <a:pt x="20046" y="0"/>
                </a:moveTo>
                <a:lnTo>
                  <a:pt x="10784" y="12560"/>
                </a:lnTo>
                <a:lnTo>
                  <a:pt x="1523" y="0"/>
                </a:lnTo>
                <a:cubicBezTo>
                  <a:pt x="1523" y="0"/>
                  <a:pt x="20046" y="0"/>
                  <a:pt x="20046" y="0"/>
                </a:cubicBezTo>
                <a:close/>
                <a:moveTo>
                  <a:pt x="20412" y="21600"/>
                </a:moveTo>
                <a:lnTo>
                  <a:pt x="1188" y="21600"/>
                </a:lnTo>
                <a:lnTo>
                  <a:pt x="7494" y="12430"/>
                </a:lnTo>
                <a:lnTo>
                  <a:pt x="10784" y="16862"/>
                </a:lnTo>
                <a:lnTo>
                  <a:pt x="14136" y="12342"/>
                </a:lnTo>
                <a:cubicBezTo>
                  <a:pt x="14136" y="12342"/>
                  <a:pt x="20412" y="21600"/>
                  <a:pt x="20412" y="21600"/>
                </a:cubicBezTo>
                <a:close/>
                <a:moveTo>
                  <a:pt x="0" y="2303"/>
                </a:moveTo>
                <a:lnTo>
                  <a:pt x="6306" y="10778"/>
                </a:lnTo>
                <a:lnTo>
                  <a:pt x="0" y="19991"/>
                </a:lnTo>
                <a:cubicBezTo>
                  <a:pt x="0" y="19991"/>
                  <a:pt x="0" y="2303"/>
                  <a:pt x="0" y="230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1440" tIns="45720" rIns="91440" bIns="45720" anchor="ctr">
            <a:normAutofit fontScale="92500" lnSpcReduction="1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677D5A0B-CFB6-41B8-8A73-9EFB25CB65AD}"/>
              </a:ext>
            </a:extLst>
          </p:cNvPr>
          <p:cNvSpPr txBox="1"/>
          <p:nvPr/>
        </p:nvSpPr>
        <p:spPr>
          <a:xfrm flipH="1">
            <a:off x="890946" y="4304315"/>
            <a:ext cx="2289573" cy="595592"/>
          </a:xfrm>
          <a:prstGeom prst="rect">
            <a:avLst/>
          </a:prstGeom>
          <a:noFill/>
        </p:spPr>
        <p:txBody>
          <a:bodyPr wrap="square" lIns="91440" tIns="45720" rIns="91440" bIns="4572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</a:t>
            </a:r>
            <a:r>
              <a:rPr lang="en-US" altLang="zh-CN" sz="1100">
                <a:cs typeface="+mn-ea"/>
                <a:sym typeface="+mn-lt"/>
              </a:rPr>
              <a:t>paste 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fonts</a:t>
            </a:r>
            <a:r>
              <a:rPr lang="en-US" altLang="zh-CN" sz="1100" dirty="0">
                <a:cs typeface="+mn-ea"/>
                <a:sym typeface="+mn-lt"/>
              </a:rPr>
              <a:t>. Choose the only option to retain text......</a:t>
            </a: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9B5F056E-198C-47B3-BC4D-CBD89576D15E}"/>
              </a:ext>
            </a:extLst>
          </p:cNvPr>
          <p:cNvSpPr/>
          <p:nvPr/>
        </p:nvSpPr>
        <p:spPr>
          <a:xfrm flipH="1">
            <a:off x="890948" y="3796484"/>
            <a:ext cx="2289573" cy="507831"/>
          </a:xfrm>
          <a:prstGeom prst="rect">
            <a:avLst/>
          </a:prstGeom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b="1">
                <a:cs typeface="+mn-ea"/>
                <a:sym typeface="+mn-lt"/>
              </a:rPr>
              <a:t>Te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b="1">
                <a:cs typeface="+mn-ea"/>
                <a:sym typeface="+mn-lt"/>
              </a:rPr>
              <a:t>xt </a:t>
            </a:r>
            <a:r>
              <a:rPr lang="en-US" altLang="zh-CN" b="1" dirty="0">
                <a:cs typeface="+mn-ea"/>
                <a:sym typeface="+mn-lt"/>
              </a:rPr>
              <a:t>here</a:t>
            </a:r>
            <a:endParaRPr lang="zh-CN" altLang="en-US" b="1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6735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理解传播风险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dirty="0">
                <a:cs typeface="+mn-ea"/>
                <a:sym typeface="+mn-lt"/>
              </a:rPr>
              <a:t>Supporting text  here.</a:t>
            </a:r>
          </a:p>
          <a:p>
            <a:pPr lvl="0"/>
            <a:r>
              <a:rPr lang="en-US" altLang="zh-CN" dirty="0">
                <a:cs typeface="+mn-ea"/>
                <a:sym typeface="+mn-lt"/>
              </a:rPr>
              <a:t>When you copy &amp; paste, choose "keep text only" option.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4159119" y="3485693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/</a:t>
            </a:r>
            <a:r>
              <a:rPr lang="en-US" altLang="zh-CN" sz="100" spc="100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02</a:t>
            </a:r>
            <a:endParaRPr lang="zh-CN" altLang="en-US" spc="1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7958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理解传播风险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7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B0FF9B6-9E18-4157-A0E7-E09B57AE8018}"/>
              </a:ext>
            </a:extLst>
          </p:cNvPr>
          <p:cNvSpPr/>
          <p:nvPr/>
        </p:nvSpPr>
        <p:spPr bwMode="auto">
          <a:xfrm>
            <a:off x="676538" y="2218309"/>
            <a:ext cx="2590423" cy="810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</a:p>
          <a:p>
            <a:pPr algn="ctr">
              <a:lnSpc>
                <a:spcPct val="120000"/>
              </a:lnSpc>
            </a:pP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……</a:t>
            </a:r>
            <a:endParaRPr lang="en-US" altLang="zh-CN" sz="1100" dirty="0">
              <a:cs typeface="+mn-ea"/>
              <a:sym typeface="+mn-lt"/>
            </a:endParaRPr>
          </a:p>
        </p:txBody>
      </p:sp>
      <p:cxnSp>
        <p:nvCxnSpPr>
          <p:cNvPr id="7" name="直接连接符 6"/>
          <p:cNvCxnSpPr>
            <a:stCxn id="29" idx="6"/>
            <a:endCxn id="37" idx="2"/>
          </p:cNvCxnSpPr>
          <p:nvPr/>
        </p:nvCxnSpPr>
        <p:spPr>
          <a:xfrm>
            <a:off x="2025749" y="5166562"/>
            <a:ext cx="2641500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>
            <a:stCxn id="37" idx="6"/>
            <a:endCxn id="33" idx="2"/>
          </p:cNvCxnSpPr>
          <p:nvPr/>
        </p:nvCxnSpPr>
        <p:spPr>
          <a:xfrm>
            <a:off x="4775249" y="5166562"/>
            <a:ext cx="2641500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>
            <a:stCxn id="33" idx="6"/>
            <a:endCxn id="25" idx="2"/>
          </p:cNvCxnSpPr>
          <p:nvPr/>
        </p:nvCxnSpPr>
        <p:spPr>
          <a:xfrm>
            <a:off x="7524749" y="5166562"/>
            <a:ext cx="2641500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>
            <a:off x="4716933" y="5220562"/>
            <a:ext cx="8632" cy="926238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任意多边形: 形状 34"/>
          <p:cNvSpPr/>
          <p:nvPr/>
        </p:nvSpPr>
        <p:spPr bwMode="auto">
          <a:xfrm>
            <a:off x="4172884" y="3571159"/>
            <a:ext cx="1096730" cy="1232634"/>
          </a:xfrm>
          <a:custGeom>
            <a:avLst/>
            <a:gdLst>
              <a:gd name="T0" fmla="+- 0 10800 961"/>
              <a:gd name="T1" fmla="*/ T0 w 19679"/>
              <a:gd name="T2" fmla="*/ 10800 h 21600"/>
              <a:gd name="T3" fmla="+- 0 10800 961"/>
              <a:gd name="T4" fmla="*/ T3 w 19679"/>
              <a:gd name="T5" fmla="*/ 10800 h 21600"/>
              <a:gd name="T6" fmla="+- 0 10800 961"/>
              <a:gd name="T7" fmla="*/ T6 w 19679"/>
              <a:gd name="T8" fmla="*/ 10800 h 21600"/>
              <a:gd name="T9" fmla="+- 0 10800 961"/>
              <a:gd name="T10" fmla="*/ T9 w 19679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19679" h="21600">
                <a:moveTo>
                  <a:pt x="9839" y="0"/>
                </a:moveTo>
                <a:cubicBezTo>
                  <a:pt x="7321" y="0"/>
                  <a:pt x="4803" y="937"/>
                  <a:pt x="2882" y="2813"/>
                </a:cubicBezTo>
                <a:cubicBezTo>
                  <a:pt x="-961" y="6566"/>
                  <a:pt x="-961" y="12653"/>
                  <a:pt x="2882" y="16406"/>
                </a:cubicBezTo>
                <a:cubicBezTo>
                  <a:pt x="4480" y="17967"/>
                  <a:pt x="6493" y="18867"/>
                  <a:pt x="8574" y="19129"/>
                </a:cubicBezTo>
                <a:lnTo>
                  <a:pt x="9839" y="21600"/>
                </a:lnTo>
                <a:lnTo>
                  <a:pt x="11104" y="19129"/>
                </a:lnTo>
                <a:cubicBezTo>
                  <a:pt x="13185" y="18867"/>
                  <a:pt x="15198" y="17967"/>
                  <a:pt x="16796" y="16406"/>
                </a:cubicBezTo>
                <a:cubicBezTo>
                  <a:pt x="20639" y="12653"/>
                  <a:pt x="20639" y="6566"/>
                  <a:pt x="16796" y="2813"/>
                </a:cubicBezTo>
                <a:cubicBezTo>
                  <a:pt x="14875" y="937"/>
                  <a:pt x="12357" y="0"/>
                  <a:pt x="9839" y="0"/>
                </a:cubicBezTo>
                <a:close/>
              </a:path>
            </a:pathLst>
          </a:custGeom>
          <a:noFill/>
          <a:ln w="12700">
            <a:solidFill>
              <a:schemeClr val="accent2"/>
            </a:solidFill>
          </a:ln>
          <a:effectLst/>
        </p:spPr>
        <p:txBody>
          <a:bodyPr lIns="25400" tIns="25400" rIns="25400" bIns="254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ar-IQ">
              <a:cs typeface="+mn-ea"/>
              <a:sym typeface="+mn-lt"/>
            </a:endParaRPr>
          </a:p>
        </p:txBody>
      </p:sp>
      <p:sp>
        <p:nvSpPr>
          <p:cNvPr id="36" name="椭圆 35"/>
          <p:cNvSpPr/>
          <p:nvPr/>
        </p:nvSpPr>
        <p:spPr bwMode="auto">
          <a:xfrm>
            <a:off x="4265967" y="3658332"/>
            <a:ext cx="910564" cy="910570"/>
          </a:xfrm>
          <a:prstGeom prst="ellipse">
            <a:avLst/>
          </a:prstGeom>
          <a:solidFill>
            <a:schemeClr val="accent2"/>
          </a:solidFill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91440" tIns="45720" rIns="91440" bIns="4572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i="1">
                <a:solidFill>
                  <a:schemeClr val="bg1"/>
                </a:solidFill>
                <a:cs typeface="+mn-ea"/>
                <a:sym typeface="+mn-lt"/>
              </a:rPr>
              <a:t>Te</a:t>
            </a:r>
            <a:r>
              <a:rPr lang="en-US" altLang="zh-CN" sz="100" i="1">
                <a:solidFill>
                  <a:schemeClr val="bg1"/>
                </a:solidFill>
                <a:cs typeface="+mn-ea"/>
                <a:sym typeface="+mn-lt"/>
              </a:rPr>
              <a:t> </a:t>
            </a:r>
            <a:r>
              <a:rPr lang="en-US" altLang="zh-CN" i="1">
                <a:solidFill>
                  <a:schemeClr val="bg1"/>
                </a:solidFill>
                <a:cs typeface="+mn-ea"/>
                <a:sym typeface="+mn-lt"/>
              </a:rPr>
              <a:t>xt</a:t>
            </a:r>
            <a:endParaRPr lang="ar-IQ" altLang="zh-CN" i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7" name="圆: 空心 36"/>
          <p:cNvSpPr/>
          <p:nvPr/>
        </p:nvSpPr>
        <p:spPr>
          <a:xfrm>
            <a:off x="4667249" y="5112562"/>
            <a:ext cx="108000" cy="108000"/>
          </a:xfrm>
          <a:prstGeom prst="donu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30" name="直接连接符 29"/>
          <p:cNvCxnSpPr/>
          <p:nvPr/>
        </p:nvCxnSpPr>
        <p:spPr>
          <a:xfrm>
            <a:off x="7466433" y="5220562"/>
            <a:ext cx="8632" cy="926238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任意多边形: 形状 30"/>
          <p:cNvSpPr/>
          <p:nvPr/>
        </p:nvSpPr>
        <p:spPr bwMode="auto">
          <a:xfrm>
            <a:off x="6922384" y="3571159"/>
            <a:ext cx="1096730" cy="1232634"/>
          </a:xfrm>
          <a:custGeom>
            <a:avLst/>
            <a:gdLst>
              <a:gd name="T0" fmla="+- 0 10800 961"/>
              <a:gd name="T1" fmla="*/ T0 w 19679"/>
              <a:gd name="T2" fmla="*/ 10800 h 21600"/>
              <a:gd name="T3" fmla="+- 0 10800 961"/>
              <a:gd name="T4" fmla="*/ T3 w 19679"/>
              <a:gd name="T5" fmla="*/ 10800 h 21600"/>
              <a:gd name="T6" fmla="+- 0 10800 961"/>
              <a:gd name="T7" fmla="*/ T6 w 19679"/>
              <a:gd name="T8" fmla="*/ 10800 h 21600"/>
              <a:gd name="T9" fmla="+- 0 10800 961"/>
              <a:gd name="T10" fmla="*/ T9 w 19679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19679" h="21600">
                <a:moveTo>
                  <a:pt x="9839" y="0"/>
                </a:moveTo>
                <a:cubicBezTo>
                  <a:pt x="7321" y="0"/>
                  <a:pt x="4803" y="937"/>
                  <a:pt x="2882" y="2813"/>
                </a:cubicBezTo>
                <a:cubicBezTo>
                  <a:pt x="-961" y="6566"/>
                  <a:pt x="-961" y="12653"/>
                  <a:pt x="2882" y="16406"/>
                </a:cubicBezTo>
                <a:cubicBezTo>
                  <a:pt x="4480" y="17967"/>
                  <a:pt x="6493" y="18867"/>
                  <a:pt x="8574" y="19129"/>
                </a:cubicBezTo>
                <a:lnTo>
                  <a:pt x="9839" y="21600"/>
                </a:lnTo>
                <a:lnTo>
                  <a:pt x="11104" y="19129"/>
                </a:lnTo>
                <a:cubicBezTo>
                  <a:pt x="13185" y="18867"/>
                  <a:pt x="15198" y="17967"/>
                  <a:pt x="16796" y="16406"/>
                </a:cubicBezTo>
                <a:cubicBezTo>
                  <a:pt x="20639" y="12653"/>
                  <a:pt x="20639" y="6566"/>
                  <a:pt x="16796" y="2813"/>
                </a:cubicBezTo>
                <a:cubicBezTo>
                  <a:pt x="14875" y="937"/>
                  <a:pt x="12357" y="0"/>
                  <a:pt x="9839" y="0"/>
                </a:cubicBezTo>
                <a:close/>
              </a:path>
            </a:pathLst>
          </a:custGeom>
          <a:noFill/>
          <a:ln w="12700">
            <a:solidFill>
              <a:schemeClr val="accent1"/>
            </a:solidFill>
          </a:ln>
          <a:effectLst/>
        </p:spPr>
        <p:txBody>
          <a:bodyPr lIns="25400" tIns="25400" rIns="25400" bIns="254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ar-IQ">
              <a:cs typeface="+mn-ea"/>
              <a:sym typeface="+mn-lt"/>
            </a:endParaRPr>
          </a:p>
        </p:txBody>
      </p:sp>
      <p:sp>
        <p:nvSpPr>
          <p:cNvPr id="32" name="椭圆 31"/>
          <p:cNvSpPr/>
          <p:nvPr/>
        </p:nvSpPr>
        <p:spPr bwMode="auto">
          <a:xfrm>
            <a:off x="7015467" y="3658332"/>
            <a:ext cx="910564" cy="910570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91440" tIns="45720" rIns="91440" bIns="4572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i="1">
                <a:solidFill>
                  <a:schemeClr val="bg1"/>
                </a:solidFill>
                <a:cs typeface="+mn-ea"/>
                <a:sym typeface="+mn-lt"/>
              </a:rPr>
              <a:t>Te</a:t>
            </a:r>
            <a:r>
              <a:rPr lang="en-US" altLang="zh-CN" sz="100" i="1">
                <a:solidFill>
                  <a:schemeClr val="bg1"/>
                </a:solidFill>
                <a:cs typeface="+mn-ea"/>
                <a:sym typeface="+mn-lt"/>
              </a:rPr>
              <a:t> </a:t>
            </a:r>
            <a:r>
              <a:rPr lang="en-US" altLang="zh-CN" i="1">
                <a:solidFill>
                  <a:schemeClr val="bg1"/>
                </a:solidFill>
                <a:cs typeface="+mn-ea"/>
                <a:sym typeface="+mn-lt"/>
              </a:rPr>
              <a:t>xt</a:t>
            </a:r>
            <a:endParaRPr lang="ar-IQ" altLang="zh-CN" i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3" name="圆: 空心 32"/>
          <p:cNvSpPr/>
          <p:nvPr/>
        </p:nvSpPr>
        <p:spPr>
          <a:xfrm>
            <a:off x="7416749" y="5112562"/>
            <a:ext cx="108000" cy="108000"/>
          </a:xfrm>
          <a:prstGeom prst="donut">
            <a:avLst/>
          </a:prstGeom>
          <a:solidFill>
            <a:schemeClr val="accent1"/>
          </a:solidFill>
          <a:ln w="3175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54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1967433" y="5220562"/>
            <a:ext cx="8632" cy="926238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任意多边形: 形状 26"/>
          <p:cNvSpPr/>
          <p:nvPr/>
        </p:nvSpPr>
        <p:spPr bwMode="auto">
          <a:xfrm>
            <a:off x="1423384" y="3571159"/>
            <a:ext cx="1096730" cy="1232634"/>
          </a:xfrm>
          <a:custGeom>
            <a:avLst/>
            <a:gdLst>
              <a:gd name="T0" fmla="+- 0 10800 961"/>
              <a:gd name="T1" fmla="*/ T0 w 19679"/>
              <a:gd name="T2" fmla="*/ 10800 h 21600"/>
              <a:gd name="T3" fmla="+- 0 10800 961"/>
              <a:gd name="T4" fmla="*/ T3 w 19679"/>
              <a:gd name="T5" fmla="*/ 10800 h 21600"/>
              <a:gd name="T6" fmla="+- 0 10800 961"/>
              <a:gd name="T7" fmla="*/ T6 w 19679"/>
              <a:gd name="T8" fmla="*/ 10800 h 21600"/>
              <a:gd name="T9" fmla="+- 0 10800 961"/>
              <a:gd name="T10" fmla="*/ T9 w 19679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19679" h="21600">
                <a:moveTo>
                  <a:pt x="9839" y="0"/>
                </a:moveTo>
                <a:cubicBezTo>
                  <a:pt x="7321" y="0"/>
                  <a:pt x="4803" y="937"/>
                  <a:pt x="2882" y="2813"/>
                </a:cubicBezTo>
                <a:cubicBezTo>
                  <a:pt x="-961" y="6566"/>
                  <a:pt x="-961" y="12653"/>
                  <a:pt x="2882" y="16406"/>
                </a:cubicBezTo>
                <a:cubicBezTo>
                  <a:pt x="4480" y="17967"/>
                  <a:pt x="6493" y="18867"/>
                  <a:pt x="8574" y="19129"/>
                </a:cubicBezTo>
                <a:lnTo>
                  <a:pt x="9839" y="21600"/>
                </a:lnTo>
                <a:lnTo>
                  <a:pt x="11104" y="19129"/>
                </a:lnTo>
                <a:cubicBezTo>
                  <a:pt x="13185" y="18867"/>
                  <a:pt x="15198" y="17967"/>
                  <a:pt x="16796" y="16406"/>
                </a:cubicBezTo>
                <a:cubicBezTo>
                  <a:pt x="20639" y="12653"/>
                  <a:pt x="20639" y="6566"/>
                  <a:pt x="16796" y="2813"/>
                </a:cubicBezTo>
                <a:cubicBezTo>
                  <a:pt x="14875" y="937"/>
                  <a:pt x="12357" y="0"/>
                  <a:pt x="9839" y="0"/>
                </a:cubicBezTo>
                <a:close/>
              </a:path>
            </a:pathLst>
          </a:custGeom>
          <a:noFill/>
          <a:ln w="12700">
            <a:solidFill>
              <a:schemeClr val="accent1"/>
            </a:solidFill>
          </a:ln>
          <a:effectLst/>
        </p:spPr>
        <p:txBody>
          <a:bodyPr lIns="25400" tIns="25400" rIns="25400" bIns="254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ar-IQ">
              <a:cs typeface="+mn-ea"/>
              <a:sym typeface="+mn-lt"/>
            </a:endParaRPr>
          </a:p>
        </p:txBody>
      </p:sp>
      <p:sp>
        <p:nvSpPr>
          <p:cNvPr id="28" name="椭圆 27"/>
          <p:cNvSpPr/>
          <p:nvPr/>
        </p:nvSpPr>
        <p:spPr bwMode="auto">
          <a:xfrm>
            <a:off x="1516467" y="3658332"/>
            <a:ext cx="910564" cy="910570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91440" tIns="45720" rIns="91440" bIns="4572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i="1">
                <a:solidFill>
                  <a:schemeClr val="bg1"/>
                </a:solidFill>
                <a:cs typeface="+mn-ea"/>
                <a:sym typeface="+mn-lt"/>
              </a:rPr>
              <a:t>Te</a:t>
            </a:r>
            <a:r>
              <a:rPr lang="en-US" altLang="zh-CN" sz="100" i="1">
                <a:solidFill>
                  <a:schemeClr val="bg1"/>
                </a:solidFill>
                <a:cs typeface="+mn-ea"/>
                <a:sym typeface="+mn-lt"/>
              </a:rPr>
              <a:t> </a:t>
            </a:r>
            <a:r>
              <a:rPr lang="en-US" altLang="zh-CN" i="1">
                <a:solidFill>
                  <a:schemeClr val="bg1"/>
                </a:solidFill>
                <a:cs typeface="+mn-ea"/>
                <a:sym typeface="+mn-lt"/>
              </a:rPr>
              <a:t>xt</a:t>
            </a:r>
            <a:endParaRPr lang="ar-IQ" i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9" name="圆: 空心 28"/>
          <p:cNvSpPr/>
          <p:nvPr/>
        </p:nvSpPr>
        <p:spPr>
          <a:xfrm>
            <a:off x="1917749" y="5112562"/>
            <a:ext cx="108000" cy="108000"/>
          </a:xfrm>
          <a:prstGeom prst="donut">
            <a:avLst/>
          </a:prstGeom>
          <a:solidFill>
            <a:schemeClr val="accent1"/>
          </a:solidFill>
          <a:ln w="3175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54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22" name="直接连接符 21"/>
          <p:cNvCxnSpPr/>
          <p:nvPr/>
        </p:nvCxnSpPr>
        <p:spPr>
          <a:xfrm>
            <a:off x="10215933" y="5220562"/>
            <a:ext cx="8632" cy="926238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任意多边形: 形状 22"/>
          <p:cNvSpPr/>
          <p:nvPr/>
        </p:nvSpPr>
        <p:spPr bwMode="auto">
          <a:xfrm>
            <a:off x="9671884" y="3571159"/>
            <a:ext cx="1096730" cy="1232634"/>
          </a:xfrm>
          <a:custGeom>
            <a:avLst/>
            <a:gdLst>
              <a:gd name="T0" fmla="+- 0 10800 961"/>
              <a:gd name="T1" fmla="*/ T0 w 19679"/>
              <a:gd name="T2" fmla="*/ 10800 h 21600"/>
              <a:gd name="T3" fmla="+- 0 10800 961"/>
              <a:gd name="T4" fmla="*/ T3 w 19679"/>
              <a:gd name="T5" fmla="*/ 10800 h 21600"/>
              <a:gd name="T6" fmla="+- 0 10800 961"/>
              <a:gd name="T7" fmla="*/ T6 w 19679"/>
              <a:gd name="T8" fmla="*/ 10800 h 21600"/>
              <a:gd name="T9" fmla="+- 0 10800 961"/>
              <a:gd name="T10" fmla="*/ T9 w 19679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19679" h="21600">
                <a:moveTo>
                  <a:pt x="9839" y="0"/>
                </a:moveTo>
                <a:cubicBezTo>
                  <a:pt x="7321" y="0"/>
                  <a:pt x="4803" y="937"/>
                  <a:pt x="2882" y="2813"/>
                </a:cubicBezTo>
                <a:cubicBezTo>
                  <a:pt x="-961" y="6566"/>
                  <a:pt x="-961" y="12653"/>
                  <a:pt x="2882" y="16406"/>
                </a:cubicBezTo>
                <a:cubicBezTo>
                  <a:pt x="4480" y="17967"/>
                  <a:pt x="6493" y="18867"/>
                  <a:pt x="8574" y="19129"/>
                </a:cubicBezTo>
                <a:lnTo>
                  <a:pt x="9839" y="21600"/>
                </a:lnTo>
                <a:lnTo>
                  <a:pt x="11104" y="19129"/>
                </a:lnTo>
                <a:cubicBezTo>
                  <a:pt x="13185" y="18867"/>
                  <a:pt x="15198" y="17967"/>
                  <a:pt x="16796" y="16406"/>
                </a:cubicBezTo>
                <a:cubicBezTo>
                  <a:pt x="20639" y="12653"/>
                  <a:pt x="20639" y="6566"/>
                  <a:pt x="16796" y="2813"/>
                </a:cubicBezTo>
                <a:cubicBezTo>
                  <a:pt x="14875" y="937"/>
                  <a:pt x="12357" y="0"/>
                  <a:pt x="9839" y="0"/>
                </a:cubicBezTo>
                <a:close/>
              </a:path>
            </a:pathLst>
          </a:custGeom>
          <a:noFill/>
          <a:ln w="12700">
            <a:solidFill>
              <a:schemeClr val="accent2"/>
            </a:solidFill>
          </a:ln>
          <a:effectLst/>
        </p:spPr>
        <p:txBody>
          <a:bodyPr lIns="25400" tIns="25400" rIns="25400" bIns="25400" anchor="ctr"/>
          <a:lstStyle/>
          <a:p>
            <a:endParaRPr lang="ar-IQ">
              <a:cs typeface="+mn-ea"/>
              <a:sym typeface="+mn-lt"/>
            </a:endParaRPr>
          </a:p>
        </p:txBody>
      </p:sp>
      <p:sp>
        <p:nvSpPr>
          <p:cNvPr id="24" name="椭圆 23"/>
          <p:cNvSpPr/>
          <p:nvPr/>
        </p:nvSpPr>
        <p:spPr bwMode="auto">
          <a:xfrm>
            <a:off x="9764967" y="3658332"/>
            <a:ext cx="910564" cy="910570"/>
          </a:xfrm>
          <a:prstGeom prst="ellipse">
            <a:avLst/>
          </a:prstGeom>
          <a:solidFill>
            <a:schemeClr val="accent2"/>
          </a:solidFill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91440" tIns="45720" rIns="91440" bIns="4572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i="1">
                <a:solidFill>
                  <a:schemeClr val="bg1"/>
                </a:solidFill>
                <a:cs typeface="+mn-ea"/>
                <a:sym typeface="+mn-lt"/>
              </a:rPr>
              <a:t>Te</a:t>
            </a:r>
            <a:r>
              <a:rPr lang="en-US" altLang="zh-CN" sz="100" i="1">
                <a:solidFill>
                  <a:schemeClr val="bg1"/>
                </a:solidFill>
                <a:cs typeface="+mn-ea"/>
                <a:sym typeface="+mn-lt"/>
              </a:rPr>
              <a:t> </a:t>
            </a:r>
            <a:r>
              <a:rPr lang="en-US" altLang="zh-CN" i="1">
                <a:solidFill>
                  <a:schemeClr val="bg1"/>
                </a:solidFill>
                <a:cs typeface="+mn-ea"/>
                <a:sym typeface="+mn-lt"/>
              </a:rPr>
              <a:t>xt</a:t>
            </a:r>
            <a:endParaRPr lang="ar-IQ" altLang="zh-CN" i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5" name="圆: 空心 24"/>
          <p:cNvSpPr/>
          <p:nvPr/>
        </p:nvSpPr>
        <p:spPr>
          <a:xfrm>
            <a:off x="10166249" y="5112562"/>
            <a:ext cx="108000" cy="108000"/>
          </a:xfrm>
          <a:prstGeom prst="donu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B0FF9B6-9E18-4157-A0E7-E09B57AE8018}"/>
              </a:ext>
            </a:extLst>
          </p:cNvPr>
          <p:cNvSpPr/>
          <p:nvPr/>
        </p:nvSpPr>
        <p:spPr bwMode="auto">
          <a:xfrm>
            <a:off x="3427184" y="1769706"/>
            <a:ext cx="2590423" cy="810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only option to retain text.</a:t>
            </a:r>
          </a:p>
          <a:p>
            <a:pPr algn="ctr">
              <a:lnSpc>
                <a:spcPct val="120000"/>
              </a:lnSpc>
            </a:pP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……</a:t>
            </a:r>
            <a:endParaRPr lang="en-US" altLang="zh-CN" sz="1100" dirty="0">
              <a:cs typeface="+mn-ea"/>
              <a:sym typeface="+mn-lt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C959E3A5-3ED4-4AB9-BA18-2B70FC63EB35}"/>
              </a:ext>
            </a:extLst>
          </p:cNvPr>
          <p:cNvSpPr/>
          <p:nvPr/>
        </p:nvSpPr>
        <p:spPr bwMode="auto">
          <a:xfrm>
            <a:off x="3427184" y="2666913"/>
            <a:ext cx="2590423" cy="810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</a:t>
            </a:r>
            <a:r>
              <a:rPr lang="en-US" altLang="zh-CN" sz="100" dirty="0">
                <a:cs typeface="+mn-ea"/>
                <a:sym typeface="+mn-lt"/>
              </a:rPr>
              <a:t> </a:t>
            </a:r>
            <a:r>
              <a:rPr lang="en-US" altLang="zh-CN" sz="1100" dirty="0" err="1">
                <a:cs typeface="+mn-ea"/>
                <a:sym typeface="+mn-lt"/>
              </a:rPr>
              <a:t>ose</a:t>
            </a:r>
            <a:r>
              <a:rPr lang="en-US" altLang="zh-CN" sz="1100" dirty="0">
                <a:cs typeface="+mn-ea"/>
                <a:sym typeface="+mn-lt"/>
              </a:rPr>
              <a:t> the only option to retain text.</a:t>
            </a:r>
          </a:p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B0FF9B6-9E18-4157-A0E7-E09B57AE8018}"/>
              </a:ext>
            </a:extLst>
          </p:cNvPr>
          <p:cNvSpPr/>
          <p:nvPr/>
        </p:nvSpPr>
        <p:spPr bwMode="auto">
          <a:xfrm>
            <a:off x="6177830" y="2218309"/>
            <a:ext cx="2590423" cy="810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</a:t>
            </a:r>
            <a:r>
              <a:rPr lang="en-US" altLang="zh-CN" sz="1100">
                <a:cs typeface="+mn-ea"/>
                <a:sym typeface="+mn-lt"/>
              </a:rPr>
              <a:t>. Cho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ose </a:t>
            </a:r>
            <a:r>
              <a:rPr lang="en-US" altLang="zh-CN" sz="1100" dirty="0">
                <a:cs typeface="+mn-ea"/>
                <a:sym typeface="+mn-lt"/>
              </a:rPr>
              <a:t>the only option to retain text.</a:t>
            </a:r>
          </a:p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9B0FF9B6-9E18-4157-A0E7-E09B57AE8018}"/>
              </a:ext>
            </a:extLst>
          </p:cNvPr>
          <p:cNvSpPr/>
          <p:nvPr/>
        </p:nvSpPr>
        <p:spPr bwMode="auto">
          <a:xfrm>
            <a:off x="8928477" y="1769706"/>
            <a:ext cx="2590423" cy="810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</a:t>
            </a:r>
            <a:r>
              <a:rPr lang="en-US" altLang="zh-CN" sz="1100">
                <a:cs typeface="+mn-ea"/>
                <a:sym typeface="+mn-lt"/>
              </a:rPr>
              <a:t>. Cho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ose </a:t>
            </a:r>
            <a:r>
              <a:rPr lang="en-US" altLang="zh-CN" sz="1100" dirty="0">
                <a:cs typeface="+mn-ea"/>
                <a:sym typeface="+mn-lt"/>
              </a:rPr>
              <a:t>the only option to retain text.</a:t>
            </a:r>
          </a:p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C959E3A5-3ED4-4AB9-BA18-2B70FC63EB35}"/>
              </a:ext>
            </a:extLst>
          </p:cNvPr>
          <p:cNvSpPr/>
          <p:nvPr/>
        </p:nvSpPr>
        <p:spPr bwMode="auto">
          <a:xfrm>
            <a:off x="8928477" y="2666913"/>
            <a:ext cx="2590423" cy="810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</a:t>
            </a:r>
            <a:r>
              <a:rPr lang="en-US" altLang="zh-CN" sz="1100">
                <a:cs typeface="+mn-ea"/>
                <a:sym typeface="+mn-lt"/>
              </a:rPr>
              <a:t>. Cho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ose </a:t>
            </a:r>
            <a:r>
              <a:rPr lang="en-US" altLang="zh-CN" sz="1100" dirty="0">
                <a:cs typeface="+mn-ea"/>
                <a:sym typeface="+mn-lt"/>
              </a:rPr>
              <a:t>the only option to retain text.</a:t>
            </a:r>
          </a:p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……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27B4D372-4C4A-45D2-8AF7-52E47EC72F8B}"/>
              </a:ext>
            </a:extLst>
          </p:cNvPr>
          <p:cNvSpPr txBox="1"/>
          <p:nvPr/>
        </p:nvSpPr>
        <p:spPr>
          <a:xfrm>
            <a:off x="673100" y="5615166"/>
            <a:ext cx="10845800" cy="531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buSzPct val="25000"/>
            </a:pPr>
            <a:r>
              <a:rPr lang="en-US" sz="2000" i="1">
                <a:cs typeface="+mn-ea"/>
                <a:sym typeface="+mn-lt"/>
              </a:rPr>
              <a:t>Unified fonts</a:t>
            </a:r>
            <a:r>
              <a:rPr lang="en-US" sz="100" i="1">
                <a:cs typeface="+mn-ea"/>
                <a:sym typeface="+mn-lt"/>
              </a:rPr>
              <a:t> </a:t>
            </a:r>
            <a:r>
              <a:rPr lang="en-US" sz="2000" i="1">
                <a:cs typeface="+mn-ea"/>
                <a:sym typeface="+mn-lt"/>
              </a:rPr>
              <a:t> </a:t>
            </a:r>
            <a:r>
              <a:rPr lang="en-US" sz="2000" i="1" dirty="0">
                <a:cs typeface="+mn-ea"/>
                <a:sym typeface="+mn-lt"/>
              </a:rPr>
              <a:t>make reading more fluent.</a:t>
            </a:r>
          </a:p>
        </p:txBody>
      </p:sp>
    </p:spTree>
    <p:extLst>
      <p:ext uri="{BB962C8B-B14F-4D97-AF65-F5344CB8AC3E}">
        <p14:creationId xmlns:p14="http://schemas.microsoft.com/office/powerpoint/2010/main" val="3500980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早发现早治疗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>
                <a:cs typeface="+mn-ea"/>
                <a:sym typeface="+mn-lt"/>
              </a:rPr>
              <a:t>Supporting text  here.</a:t>
            </a:r>
          </a:p>
          <a:p>
            <a:pPr lvl="0"/>
            <a:r>
              <a:rPr lang="en-US" altLang="zh-CN">
                <a:cs typeface="+mn-ea"/>
                <a:sym typeface="+mn-lt"/>
              </a:rPr>
              <a:t>When you copy &amp; paste, choose "keep text only" option.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4159119" y="3485693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/</a:t>
            </a:r>
            <a:r>
              <a:rPr lang="en-US" altLang="zh-CN" sz="100" spc="100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03</a:t>
            </a:r>
            <a:endParaRPr lang="zh-CN" altLang="en-US" spc="1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5314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早发现早治疗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9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A1A1CD89-58FD-4AC4-917A-982137F1B4EB}"/>
              </a:ext>
            </a:extLst>
          </p:cNvPr>
          <p:cNvSpPr/>
          <p:nvPr/>
        </p:nvSpPr>
        <p:spPr>
          <a:xfrm>
            <a:off x="0" y="4572000"/>
            <a:ext cx="12192000" cy="2286000"/>
          </a:xfrm>
          <a:custGeom>
            <a:avLst/>
            <a:gdLst>
              <a:gd name="connsiteX0" fmla="*/ 0 w 12192000"/>
              <a:gd name="connsiteY0" fmla="*/ 0 h 1661510"/>
              <a:gd name="connsiteX1" fmla="*/ 5359893 w 12192000"/>
              <a:gd name="connsiteY1" fmla="*/ 833966 h 1661510"/>
              <a:gd name="connsiteX2" fmla="*/ 12192000 w 12192000"/>
              <a:gd name="connsiteY2" fmla="*/ 489260 h 1661510"/>
              <a:gd name="connsiteX3" fmla="*/ 12192000 w 12192000"/>
              <a:gd name="connsiteY3" fmla="*/ 919216 h 1661510"/>
              <a:gd name="connsiteX4" fmla="*/ 7949249 w 12192000"/>
              <a:gd name="connsiteY4" fmla="*/ 1596913 h 1661510"/>
              <a:gd name="connsiteX5" fmla="*/ 7879588 w 12192000"/>
              <a:gd name="connsiteY5" fmla="*/ 1661510 h 1661510"/>
              <a:gd name="connsiteX6" fmla="*/ 1145797 w 12192000"/>
              <a:gd name="connsiteY6" fmla="*/ 1661510 h 1661510"/>
              <a:gd name="connsiteX7" fmla="*/ 891928 w 12192000"/>
              <a:gd name="connsiteY7" fmla="*/ 1486776 h 1661510"/>
              <a:gd name="connsiteX8" fmla="*/ 0 w 12192000"/>
              <a:gd name="connsiteY8" fmla="*/ 770955 h 1661510"/>
              <a:gd name="connsiteX9" fmla="*/ 0 w 12192000"/>
              <a:gd name="connsiteY9" fmla="*/ 0 h 1661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1661510">
                <a:moveTo>
                  <a:pt x="0" y="0"/>
                </a:moveTo>
                <a:cubicBezTo>
                  <a:pt x="869272" y="359532"/>
                  <a:pt x="3110884" y="1145313"/>
                  <a:pt x="5359893" y="833966"/>
                </a:cubicBezTo>
                <a:cubicBezTo>
                  <a:pt x="7875233" y="485553"/>
                  <a:pt x="10172330" y="-593043"/>
                  <a:pt x="12192000" y="489260"/>
                </a:cubicBezTo>
                <a:cubicBezTo>
                  <a:pt x="12192000" y="489260"/>
                  <a:pt x="12192000" y="489260"/>
                  <a:pt x="12192000" y="919216"/>
                </a:cubicBezTo>
                <a:cubicBezTo>
                  <a:pt x="11236610" y="626980"/>
                  <a:pt x="9400208" y="319523"/>
                  <a:pt x="7949249" y="1596913"/>
                </a:cubicBezTo>
                <a:lnTo>
                  <a:pt x="7879588" y="1661510"/>
                </a:lnTo>
                <a:lnTo>
                  <a:pt x="1145797" y="1661510"/>
                </a:lnTo>
                <a:lnTo>
                  <a:pt x="891928" y="1486776"/>
                </a:lnTo>
                <a:cubicBezTo>
                  <a:pt x="577048" y="1258362"/>
                  <a:pt x="277427" y="1017438"/>
                  <a:pt x="0" y="770955"/>
                </a:cubicBezTo>
                <a:cubicBezTo>
                  <a:pt x="0" y="770955"/>
                  <a:pt x="0" y="770955"/>
                  <a:pt x="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6" name="椭圆 25">
            <a:extLst>
              <a:ext uri="{FF2B5EF4-FFF2-40B4-BE49-F238E27FC236}">
                <a16:creationId xmlns:a16="http://schemas.microsoft.com/office/drawing/2014/main" id="{B2382F01-0CD5-47C3-A142-3237306D1EA8}"/>
              </a:ext>
            </a:extLst>
          </p:cNvPr>
          <p:cNvSpPr/>
          <p:nvPr/>
        </p:nvSpPr>
        <p:spPr>
          <a:xfrm>
            <a:off x="1838341" y="5034949"/>
            <a:ext cx="953230" cy="953228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endParaRPr lang="zh-CN" altLang="en-US" sz="1600" b="1" i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7" name="任意多边形: 形状 26">
            <a:extLst>
              <a:ext uri="{FF2B5EF4-FFF2-40B4-BE49-F238E27FC236}">
                <a16:creationId xmlns:a16="http://schemas.microsoft.com/office/drawing/2014/main" id="{37097EAC-3666-4E52-85EF-7013517DBEBA}"/>
              </a:ext>
            </a:extLst>
          </p:cNvPr>
          <p:cNvSpPr/>
          <p:nvPr/>
        </p:nvSpPr>
        <p:spPr bwMode="auto">
          <a:xfrm>
            <a:off x="2171343" y="5223573"/>
            <a:ext cx="287228" cy="575981"/>
          </a:xfrm>
          <a:custGeom>
            <a:avLst/>
            <a:gdLst>
              <a:gd name="connsiteX0" fmla="*/ 102172 w 302980"/>
              <a:gd name="connsiteY0" fmla="*/ 160819 h 607568"/>
              <a:gd name="connsiteX1" fmla="*/ 108318 w 302980"/>
              <a:gd name="connsiteY1" fmla="*/ 160819 h 607568"/>
              <a:gd name="connsiteX2" fmla="*/ 151491 w 302980"/>
              <a:gd name="connsiteY2" fmla="*/ 170638 h 607568"/>
              <a:gd name="connsiteX3" fmla="*/ 194663 w 302980"/>
              <a:gd name="connsiteY3" fmla="*/ 160819 h 607568"/>
              <a:gd name="connsiteX4" fmla="*/ 200809 w 302980"/>
              <a:gd name="connsiteY4" fmla="*/ 160819 h 607568"/>
              <a:gd name="connsiteX5" fmla="*/ 285157 w 302980"/>
              <a:gd name="connsiteY5" fmla="*/ 238141 h 607568"/>
              <a:gd name="connsiteX6" fmla="*/ 302826 w 302980"/>
              <a:gd name="connsiteY6" fmla="*/ 361948 h 607568"/>
              <a:gd name="connsiteX7" fmla="*/ 297602 w 302980"/>
              <a:gd name="connsiteY7" fmla="*/ 373148 h 607568"/>
              <a:gd name="connsiteX8" fmla="*/ 246901 w 302980"/>
              <a:gd name="connsiteY8" fmla="*/ 404598 h 607568"/>
              <a:gd name="connsiteX9" fmla="*/ 223240 w 302980"/>
              <a:gd name="connsiteY9" fmla="*/ 570288 h 607568"/>
              <a:gd name="connsiteX10" fmla="*/ 182833 w 302980"/>
              <a:gd name="connsiteY10" fmla="*/ 607568 h 607568"/>
              <a:gd name="connsiteX11" fmla="*/ 120148 w 302980"/>
              <a:gd name="connsiteY11" fmla="*/ 607568 h 607568"/>
              <a:gd name="connsiteX12" fmla="*/ 79741 w 302980"/>
              <a:gd name="connsiteY12" fmla="*/ 570134 h 607568"/>
              <a:gd name="connsiteX13" fmla="*/ 56080 w 302980"/>
              <a:gd name="connsiteY13" fmla="*/ 404598 h 607568"/>
              <a:gd name="connsiteX14" fmla="*/ 5379 w 302980"/>
              <a:gd name="connsiteY14" fmla="*/ 373148 h 607568"/>
              <a:gd name="connsiteX15" fmla="*/ 155 w 302980"/>
              <a:gd name="connsiteY15" fmla="*/ 361948 h 607568"/>
              <a:gd name="connsiteX16" fmla="*/ 17824 w 302980"/>
              <a:gd name="connsiteY16" fmla="*/ 238294 h 607568"/>
              <a:gd name="connsiteX17" fmla="*/ 102172 w 302980"/>
              <a:gd name="connsiteY17" fmla="*/ 160819 h 607568"/>
              <a:gd name="connsiteX18" fmla="*/ 151490 w 302980"/>
              <a:gd name="connsiteY18" fmla="*/ 0 h 607568"/>
              <a:gd name="connsiteX19" fmla="*/ 222020 w 302980"/>
              <a:gd name="connsiteY19" fmla="*/ 70813 h 607568"/>
              <a:gd name="connsiteX20" fmla="*/ 151490 w 302980"/>
              <a:gd name="connsiteY20" fmla="*/ 141626 h 607568"/>
              <a:gd name="connsiteX21" fmla="*/ 80960 w 302980"/>
              <a:gd name="connsiteY21" fmla="*/ 70813 h 607568"/>
              <a:gd name="connsiteX22" fmla="*/ 151490 w 302980"/>
              <a:gd name="connsiteY22" fmla="*/ 0 h 607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02980" h="607568">
                <a:moveTo>
                  <a:pt x="102172" y="160819"/>
                </a:moveTo>
                <a:lnTo>
                  <a:pt x="108318" y="160819"/>
                </a:lnTo>
                <a:cubicBezTo>
                  <a:pt x="121377" y="167109"/>
                  <a:pt x="136127" y="170638"/>
                  <a:pt x="151491" y="170638"/>
                </a:cubicBezTo>
                <a:cubicBezTo>
                  <a:pt x="166855" y="170638"/>
                  <a:pt x="181604" y="167109"/>
                  <a:pt x="194663" y="160819"/>
                </a:cubicBezTo>
                <a:lnTo>
                  <a:pt x="200809" y="160819"/>
                </a:lnTo>
                <a:cubicBezTo>
                  <a:pt x="240755" y="160819"/>
                  <a:pt x="278704" y="195491"/>
                  <a:pt x="285157" y="238141"/>
                </a:cubicBezTo>
                <a:lnTo>
                  <a:pt x="302826" y="361948"/>
                </a:lnTo>
                <a:cubicBezTo>
                  <a:pt x="303594" y="366397"/>
                  <a:pt x="301443" y="370846"/>
                  <a:pt x="297602" y="373148"/>
                </a:cubicBezTo>
                <a:lnTo>
                  <a:pt x="246901" y="404598"/>
                </a:lnTo>
                <a:lnTo>
                  <a:pt x="223240" y="570288"/>
                </a:lnTo>
                <a:cubicBezTo>
                  <a:pt x="220475" y="591153"/>
                  <a:pt x="202653" y="607568"/>
                  <a:pt x="182833" y="607568"/>
                </a:cubicBezTo>
                <a:lnTo>
                  <a:pt x="120148" y="607568"/>
                </a:lnTo>
                <a:cubicBezTo>
                  <a:pt x="100328" y="607568"/>
                  <a:pt x="82506" y="591153"/>
                  <a:pt x="79741" y="570134"/>
                </a:cubicBezTo>
                <a:lnTo>
                  <a:pt x="56080" y="404598"/>
                </a:lnTo>
                <a:lnTo>
                  <a:pt x="5379" y="373148"/>
                </a:lnTo>
                <a:cubicBezTo>
                  <a:pt x="1538" y="370846"/>
                  <a:pt x="-613" y="366397"/>
                  <a:pt x="155" y="361948"/>
                </a:cubicBezTo>
                <a:lnTo>
                  <a:pt x="17824" y="238294"/>
                </a:lnTo>
                <a:cubicBezTo>
                  <a:pt x="24277" y="195491"/>
                  <a:pt x="62226" y="160819"/>
                  <a:pt x="102172" y="160819"/>
                </a:cubicBezTo>
                <a:close/>
                <a:moveTo>
                  <a:pt x="151490" y="0"/>
                </a:moveTo>
                <a:cubicBezTo>
                  <a:pt x="190443" y="0"/>
                  <a:pt x="222020" y="31704"/>
                  <a:pt x="222020" y="70813"/>
                </a:cubicBezTo>
                <a:cubicBezTo>
                  <a:pt x="222020" y="109922"/>
                  <a:pt x="190443" y="141626"/>
                  <a:pt x="151490" y="141626"/>
                </a:cubicBezTo>
                <a:cubicBezTo>
                  <a:pt x="112537" y="141626"/>
                  <a:pt x="80960" y="109922"/>
                  <a:pt x="80960" y="70813"/>
                </a:cubicBezTo>
                <a:cubicBezTo>
                  <a:pt x="80960" y="31704"/>
                  <a:pt x="112537" y="0"/>
                  <a:pt x="15149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>
            <a:norm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30A48B91-43EE-4099-93DF-E71F4188981B}"/>
              </a:ext>
            </a:extLst>
          </p:cNvPr>
          <p:cNvSpPr/>
          <p:nvPr/>
        </p:nvSpPr>
        <p:spPr>
          <a:xfrm>
            <a:off x="5493251" y="5034949"/>
            <a:ext cx="953230" cy="953228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endParaRPr lang="zh-CN" altLang="en-US" sz="1600" b="1" i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5" name="任意多边形: 形状 24">
            <a:extLst>
              <a:ext uri="{FF2B5EF4-FFF2-40B4-BE49-F238E27FC236}">
                <a16:creationId xmlns:a16="http://schemas.microsoft.com/office/drawing/2014/main" id="{A020E6D1-5059-422F-BCE6-3768744355BA}"/>
              </a:ext>
            </a:extLst>
          </p:cNvPr>
          <p:cNvSpPr/>
          <p:nvPr/>
        </p:nvSpPr>
        <p:spPr bwMode="auto">
          <a:xfrm>
            <a:off x="5826253" y="5223573"/>
            <a:ext cx="287228" cy="575981"/>
          </a:xfrm>
          <a:custGeom>
            <a:avLst/>
            <a:gdLst>
              <a:gd name="connsiteX0" fmla="*/ 102172 w 302980"/>
              <a:gd name="connsiteY0" fmla="*/ 160819 h 607568"/>
              <a:gd name="connsiteX1" fmla="*/ 108318 w 302980"/>
              <a:gd name="connsiteY1" fmla="*/ 160819 h 607568"/>
              <a:gd name="connsiteX2" fmla="*/ 151491 w 302980"/>
              <a:gd name="connsiteY2" fmla="*/ 170638 h 607568"/>
              <a:gd name="connsiteX3" fmla="*/ 194663 w 302980"/>
              <a:gd name="connsiteY3" fmla="*/ 160819 h 607568"/>
              <a:gd name="connsiteX4" fmla="*/ 200809 w 302980"/>
              <a:gd name="connsiteY4" fmla="*/ 160819 h 607568"/>
              <a:gd name="connsiteX5" fmla="*/ 285157 w 302980"/>
              <a:gd name="connsiteY5" fmla="*/ 238141 h 607568"/>
              <a:gd name="connsiteX6" fmla="*/ 302826 w 302980"/>
              <a:gd name="connsiteY6" fmla="*/ 361948 h 607568"/>
              <a:gd name="connsiteX7" fmla="*/ 297602 w 302980"/>
              <a:gd name="connsiteY7" fmla="*/ 373148 h 607568"/>
              <a:gd name="connsiteX8" fmla="*/ 246901 w 302980"/>
              <a:gd name="connsiteY8" fmla="*/ 404598 h 607568"/>
              <a:gd name="connsiteX9" fmla="*/ 223240 w 302980"/>
              <a:gd name="connsiteY9" fmla="*/ 570288 h 607568"/>
              <a:gd name="connsiteX10" fmla="*/ 182833 w 302980"/>
              <a:gd name="connsiteY10" fmla="*/ 607568 h 607568"/>
              <a:gd name="connsiteX11" fmla="*/ 120148 w 302980"/>
              <a:gd name="connsiteY11" fmla="*/ 607568 h 607568"/>
              <a:gd name="connsiteX12" fmla="*/ 79741 w 302980"/>
              <a:gd name="connsiteY12" fmla="*/ 570134 h 607568"/>
              <a:gd name="connsiteX13" fmla="*/ 56080 w 302980"/>
              <a:gd name="connsiteY13" fmla="*/ 404598 h 607568"/>
              <a:gd name="connsiteX14" fmla="*/ 5379 w 302980"/>
              <a:gd name="connsiteY14" fmla="*/ 373148 h 607568"/>
              <a:gd name="connsiteX15" fmla="*/ 155 w 302980"/>
              <a:gd name="connsiteY15" fmla="*/ 361948 h 607568"/>
              <a:gd name="connsiteX16" fmla="*/ 17824 w 302980"/>
              <a:gd name="connsiteY16" fmla="*/ 238294 h 607568"/>
              <a:gd name="connsiteX17" fmla="*/ 102172 w 302980"/>
              <a:gd name="connsiteY17" fmla="*/ 160819 h 607568"/>
              <a:gd name="connsiteX18" fmla="*/ 151490 w 302980"/>
              <a:gd name="connsiteY18" fmla="*/ 0 h 607568"/>
              <a:gd name="connsiteX19" fmla="*/ 222020 w 302980"/>
              <a:gd name="connsiteY19" fmla="*/ 70813 h 607568"/>
              <a:gd name="connsiteX20" fmla="*/ 151490 w 302980"/>
              <a:gd name="connsiteY20" fmla="*/ 141626 h 607568"/>
              <a:gd name="connsiteX21" fmla="*/ 80960 w 302980"/>
              <a:gd name="connsiteY21" fmla="*/ 70813 h 607568"/>
              <a:gd name="connsiteX22" fmla="*/ 151490 w 302980"/>
              <a:gd name="connsiteY22" fmla="*/ 0 h 607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02980" h="607568">
                <a:moveTo>
                  <a:pt x="102172" y="160819"/>
                </a:moveTo>
                <a:lnTo>
                  <a:pt x="108318" y="160819"/>
                </a:lnTo>
                <a:cubicBezTo>
                  <a:pt x="121377" y="167109"/>
                  <a:pt x="136127" y="170638"/>
                  <a:pt x="151491" y="170638"/>
                </a:cubicBezTo>
                <a:cubicBezTo>
                  <a:pt x="166855" y="170638"/>
                  <a:pt x="181604" y="167109"/>
                  <a:pt x="194663" y="160819"/>
                </a:cubicBezTo>
                <a:lnTo>
                  <a:pt x="200809" y="160819"/>
                </a:lnTo>
                <a:cubicBezTo>
                  <a:pt x="240755" y="160819"/>
                  <a:pt x="278704" y="195491"/>
                  <a:pt x="285157" y="238141"/>
                </a:cubicBezTo>
                <a:lnTo>
                  <a:pt x="302826" y="361948"/>
                </a:lnTo>
                <a:cubicBezTo>
                  <a:pt x="303594" y="366397"/>
                  <a:pt x="301443" y="370846"/>
                  <a:pt x="297602" y="373148"/>
                </a:cubicBezTo>
                <a:lnTo>
                  <a:pt x="246901" y="404598"/>
                </a:lnTo>
                <a:lnTo>
                  <a:pt x="223240" y="570288"/>
                </a:lnTo>
                <a:cubicBezTo>
                  <a:pt x="220475" y="591153"/>
                  <a:pt x="202653" y="607568"/>
                  <a:pt x="182833" y="607568"/>
                </a:cubicBezTo>
                <a:lnTo>
                  <a:pt x="120148" y="607568"/>
                </a:lnTo>
                <a:cubicBezTo>
                  <a:pt x="100328" y="607568"/>
                  <a:pt x="82506" y="591153"/>
                  <a:pt x="79741" y="570134"/>
                </a:cubicBezTo>
                <a:lnTo>
                  <a:pt x="56080" y="404598"/>
                </a:lnTo>
                <a:lnTo>
                  <a:pt x="5379" y="373148"/>
                </a:lnTo>
                <a:cubicBezTo>
                  <a:pt x="1538" y="370846"/>
                  <a:pt x="-613" y="366397"/>
                  <a:pt x="155" y="361948"/>
                </a:cubicBezTo>
                <a:lnTo>
                  <a:pt x="17824" y="238294"/>
                </a:lnTo>
                <a:cubicBezTo>
                  <a:pt x="24277" y="195491"/>
                  <a:pt x="62226" y="160819"/>
                  <a:pt x="102172" y="160819"/>
                </a:cubicBezTo>
                <a:close/>
                <a:moveTo>
                  <a:pt x="151490" y="0"/>
                </a:moveTo>
                <a:cubicBezTo>
                  <a:pt x="190443" y="0"/>
                  <a:pt x="222020" y="31704"/>
                  <a:pt x="222020" y="70813"/>
                </a:cubicBezTo>
                <a:cubicBezTo>
                  <a:pt x="222020" y="109922"/>
                  <a:pt x="190443" y="141626"/>
                  <a:pt x="151490" y="141626"/>
                </a:cubicBezTo>
                <a:cubicBezTo>
                  <a:pt x="112537" y="141626"/>
                  <a:pt x="80960" y="109922"/>
                  <a:pt x="80960" y="70813"/>
                </a:cubicBezTo>
                <a:cubicBezTo>
                  <a:pt x="80960" y="31704"/>
                  <a:pt x="112537" y="0"/>
                  <a:pt x="15149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>
            <a:norm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椭圆 21">
            <a:extLst>
              <a:ext uri="{FF2B5EF4-FFF2-40B4-BE49-F238E27FC236}">
                <a16:creationId xmlns:a16="http://schemas.microsoft.com/office/drawing/2014/main" id="{2750FF77-8CFD-456A-BB37-8407D1D44AE5}"/>
              </a:ext>
            </a:extLst>
          </p:cNvPr>
          <p:cNvSpPr/>
          <p:nvPr/>
        </p:nvSpPr>
        <p:spPr>
          <a:xfrm>
            <a:off x="9148162" y="4270345"/>
            <a:ext cx="953230" cy="953228"/>
          </a:xfrm>
          <a:prstGeom prst="ellipse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endParaRPr lang="zh-CN" altLang="en-US" sz="1600" b="1" i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3" name="任意多边形: 形状 22">
            <a:extLst>
              <a:ext uri="{FF2B5EF4-FFF2-40B4-BE49-F238E27FC236}">
                <a16:creationId xmlns:a16="http://schemas.microsoft.com/office/drawing/2014/main" id="{7BF04D1E-1457-46DB-B608-08DAB790623D}"/>
              </a:ext>
            </a:extLst>
          </p:cNvPr>
          <p:cNvSpPr/>
          <p:nvPr/>
        </p:nvSpPr>
        <p:spPr bwMode="auto">
          <a:xfrm>
            <a:off x="9481164" y="4458969"/>
            <a:ext cx="287228" cy="575981"/>
          </a:xfrm>
          <a:custGeom>
            <a:avLst/>
            <a:gdLst>
              <a:gd name="connsiteX0" fmla="*/ 102172 w 302980"/>
              <a:gd name="connsiteY0" fmla="*/ 160819 h 607568"/>
              <a:gd name="connsiteX1" fmla="*/ 108318 w 302980"/>
              <a:gd name="connsiteY1" fmla="*/ 160819 h 607568"/>
              <a:gd name="connsiteX2" fmla="*/ 151491 w 302980"/>
              <a:gd name="connsiteY2" fmla="*/ 170638 h 607568"/>
              <a:gd name="connsiteX3" fmla="*/ 194663 w 302980"/>
              <a:gd name="connsiteY3" fmla="*/ 160819 h 607568"/>
              <a:gd name="connsiteX4" fmla="*/ 200809 w 302980"/>
              <a:gd name="connsiteY4" fmla="*/ 160819 h 607568"/>
              <a:gd name="connsiteX5" fmla="*/ 285157 w 302980"/>
              <a:gd name="connsiteY5" fmla="*/ 238141 h 607568"/>
              <a:gd name="connsiteX6" fmla="*/ 302826 w 302980"/>
              <a:gd name="connsiteY6" fmla="*/ 361948 h 607568"/>
              <a:gd name="connsiteX7" fmla="*/ 297602 w 302980"/>
              <a:gd name="connsiteY7" fmla="*/ 373148 h 607568"/>
              <a:gd name="connsiteX8" fmla="*/ 246901 w 302980"/>
              <a:gd name="connsiteY8" fmla="*/ 404598 h 607568"/>
              <a:gd name="connsiteX9" fmla="*/ 223240 w 302980"/>
              <a:gd name="connsiteY9" fmla="*/ 570288 h 607568"/>
              <a:gd name="connsiteX10" fmla="*/ 182833 w 302980"/>
              <a:gd name="connsiteY10" fmla="*/ 607568 h 607568"/>
              <a:gd name="connsiteX11" fmla="*/ 120148 w 302980"/>
              <a:gd name="connsiteY11" fmla="*/ 607568 h 607568"/>
              <a:gd name="connsiteX12" fmla="*/ 79741 w 302980"/>
              <a:gd name="connsiteY12" fmla="*/ 570134 h 607568"/>
              <a:gd name="connsiteX13" fmla="*/ 56080 w 302980"/>
              <a:gd name="connsiteY13" fmla="*/ 404598 h 607568"/>
              <a:gd name="connsiteX14" fmla="*/ 5379 w 302980"/>
              <a:gd name="connsiteY14" fmla="*/ 373148 h 607568"/>
              <a:gd name="connsiteX15" fmla="*/ 155 w 302980"/>
              <a:gd name="connsiteY15" fmla="*/ 361948 h 607568"/>
              <a:gd name="connsiteX16" fmla="*/ 17824 w 302980"/>
              <a:gd name="connsiteY16" fmla="*/ 238294 h 607568"/>
              <a:gd name="connsiteX17" fmla="*/ 102172 w 302980"/>
              <a:gd name="connsiteY17" fmla="*/ 160819 h 607568"/>
              <a:gd name="connsiteX18" fmla="*/ 151490 w 302980"/>
              <a:gd name="connsiteY18" fmla="*/ 0 h 607568"/>
              <a:gd name="connsiteX19" fmla="*/ 222020 w 302980"/>
              <a:gd name="connsiteY19" fmla="*/ 70813 h 607568"/>
              <a:gd name="connsiteX20" fmla="*/ 151490 w 302980"/>
              <a:gd name="connsiteY20" fmla="*/ 141626 h 607568"/>
              <a:gd name="connsiteX21" fmla="*/ 80960 w 302980"/>
              <a:gd name="connsiteY21" fmla="*/ 70813 h 607568"/>
              <a:gd name="connsiteX22" fmla="*/ 151490 w 302980"/>
              <a:gd name="connsiteY22" fmla="*/ 0 h 607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02980" h="607568">
                <a:moveTo>
                  <a:pt x="102172" y="160819"/>
                </a:moveTo>
                <a:lnTo>
                  <a:pt x="108318" y="160819"/>
                </a:lnTo>
                <a:cubicBezTo>
                  <a:pt x="121377" y="167109"/>
                  <a:pt x="136127" y="170638"/>
                  <a:pt x="151491" y="170638"/>
                </a:cubicBezTo>
                <a:cubicBezTo>
                  <a:pt x="166855" y="170638"/>
                  <a:pt x="181604" y="167109"/>
                  <a:pt x="194663" y="160819"/>
                </a:cubicBezTo>
                <a:lnTo>
                  <a:pt x="200809" y="160819"/>
                </a:lnTo>
                <a:cubicBezTo>
                  <a:pt x="240755" y="160819"/>
                  <a:pt x="278704" y="195491"/>
                  <a:pt x="285157" y="238141"/>
                </a:cubicBezTo>
                <a:lnTo>
                  <a:pt x="302826" y="361948"/>
                </a:lnTo>
                <a:cubicBezTo>
                  <a:pt x="303594" y="366397"/>
                  <a:pt x="301443" y="370846"/>
                  <a:pt x="297602" y="373148"/>
                </a:cubicBezTo>
                <a:lnTo>
                  <a:pt x="246901" y="404598"/>
                </a:lnTo>
                <a:lnTo>
                  <a:pt x="223240" y="570288"/>
                </a:lnTo>
                <a:cubicBezTo>
                  <a:pt x="220475" y="591153"/>
                  <a:pt x="202653" y="607568"/>
                  <a:pt x="182833" y="607568"/>
                </a:cubicBezTo>
                <a:lnTo>
                  <a:pt x="120148" y="607568"/>
                </a:lnTo>
                <a:cubicBezTo>
                  <a:pt x="100328" y="607568"/>
                  <a:pt x="82506" y="591153"/>
                  <a:pt x="79741" y="570134"/>
                </a:cubicBezTo>
                <a:lnTo>
                  <a:pt x="56080" y="404598"/>
                </a:lnTo>
                <a:lnTo>
                  <a:pt x="5379" y="373148"/>
                </a:lnTo>
                <a:cubicBezTo>
                  <a:pt x="1538" y="370846"/>
                  <a:pt x="-613" y="366397"/>
                  <a:pt x="155" y="361948"/>
                </a:cubicBezTo>
                <a:lnTo>
                  <a:pt x="17824" y="238294"/>
                </a:lnTo>
                <a:cubicBezTo>
                  <a:pt x="24277" y="195491"/>
                  <a:pt x="62226" y="160819"/>
                  <a:pt x="102172" y="160819"/>
                </a:cubicBezTo>
                <a:close/>
                <a:moveTo>
                  <a:pt x="151490" y="0"/>
                </a:moveTo>
                <a:cubicBezTo>
                  <a:pt x="190443" y="0"/>
                  <a:pt x="222020" y="31704"/>
                  <a:pt x="222020" y="70813"/>
                </a:cubicBezTo>
                <a:cubicBezTo>
                  <a:pt x="222020" y="109922"/>
                  <a:pt x="190443" y="141626"/>
                  <a:pt x="151490" y="141626"/>
                </a:cubicBezTo>
                <a:cubicBezTo>
                  <a:pt x="112537" y="141626"/>
                  <a:pt x="80960" y="109922"/>
                  <a:pt x="80960" y="70813"/>
                </a:cubicBezTo>
                <a:cubicBezTo>
                  <a:pt x="80960" y="31704"/>
                  <a:pt x="112537" y="0"/>
                  <a:pt x="15149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>
            <a:norm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A3C819AD-8A6D-414B-A96D-37EEAE8C5BC1}"/>
              </a:ext>
            </a:extLst>
          </p:cNvPr>
          <p:cNvSpPr/>
          <p:nvPr/>
        </p:nvSpPr>
        <p:spPr bwMode="auto">
          <a:xfrm>
            <a:off x="962324" y="1852637"/>
            <a:ext cx="2705263" cy="583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</a:t>
            </a:r>
            <a:r>
              <a:rPr lang="en-US" altLang="zh-CN" sz="1100">
                <a:cs typeface="+mn-ea"/>
                <a:sym typeface="+mn-lt"/>
              </a:rPr>
              <a:t>only option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 </a:t>
            </a:r>
            <a:r>
              <a:rPr lang="en-US" altLang="zh-CN" sz="1100" dirty="0">
                <a:cs typeface="+mn-ea"/>
                <a:sym typeface="+mn-lt"/>
              </a:rPr>
              <a:t>to retain text.……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2638423D-B53A-4089-8C7F-AECE528B9A47}"/>
              </a:ext>
            </a:extLst>
          </p:cNvPr>
          <p:cNvSpPr txBox="1"/>
          <p:nvPr/>
        </p:nvSpPr>
        <p:spPr bwMode="auto">
          <a:xfrm>
            <a:off x="962324" y="1410831"/>
            <a:ext cx="2705263" cy="44180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b="1">
                <a:cs typeface="+mn-ea"/>
                <a:sym typeface="+mn-lt"/>
              </a:rPr>
              <a:t>Text 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b="1">
                <a:cs typeface="+mn-ea"/>
                <a:sym typeface="+mn-lt"/>
              </a:rPr>
              <a:t>here</a:t>
            </a:r>
            <a:endParaRPr lang="en-US" altLang="zh-CN" b="1" dirty="0"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40E5B192-5D33-4EE3-9B37-34D12E60080D}"/>
              </a:ext>
            </a:extLst>
          </p:cNvPr>
          <p:cNvSpPr/>
          <p:nvPr/>
        </p:nvSpPr>
        <p:spPr bwMode="auto">
          <a:xfrm>
            <a:off x="4617235" y="1852637"/>
            <a:ext cx="2705263" cy="583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</a:t>
            </a:r>
            <a:r>
              <a:rPr lang="en-US" altLang="zh-CN" sz="1100">
                <a:cs typeface="+mn-ea"/>
                <a:sym typeface="+mn-lt"/>
              </a:rPr>
              <a:t>only option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 </a:t>
            </a:r>
            <a:r>
              <a:rPr lang="en-US" altLang="zh-CN" sz="1100" dirty="0">
                <a:cs typeface="+mn-ea"/>
                <a:sym typeface="+mn-lt"/>
              </a:rPr>
              <a:t>to retain text.……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0D3DEDDB-04EB-4F31-A7D8-0AE0B1806B94}"/>
              </a:ext>
            </a:extLst>
          </p:cNvPr>
          <p:cNvSpPr txBox="1"/>
          <p:nvPr/>
        </p:nvSpPr>
        <p:spPr bwMode="auto">
          <a:xfrm>
            <a:off x="4617235" y="1410831"/>
            <a:ext cx="2705263" cy="44180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b="1">
                <a:cs typeface="+mn-ea"/>
                <a:sym typeface="+mn-lt"/>
              </a:rPr>
              <a:t>Text 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b="1">
                <a:cs typeface="+mn-ea"/>
                <a:sym typeface="+mn-lt"/>
              </a:rPr>
              <a:t>here</a:t>
            </a:r>
            <a:endParaRPr lang="en-US" altLang="zh-CN" b="1" dirty="0">
              <a:cs typeface="+mn-ea"/>
              <a:sym typeface="+mn-lt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BE008ECF-98E7-47C1-BC44-8C0CC16547F8}"/>
              </a:ext>
            </a:extLst>
          </p:cNvPr>
          <p:cNvSpPr/>
          <p:nvPr/>
        </p:nvSpPr>
        <p:spPr bwMode="auto">
          <a:xfrm>
            <a:off x="8272146" y="1852637"/>
            <a:ext cx="2705263" cy="583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Copy paste fonts. Choose the </a:t>
            </a:r>
            <a:r>
              <a:rPr lang="en-US" altLang="zh-CN" sz="1100">
                <a:cs typeface="+mn-ea"/>
                <a:sym typeface="+mn-lt"/>
              </a:rPr>
              <a:t>only option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100">
                <a:cs typeface="+mn-ea"/>
                <a:sym typeface="+mn-lt"/>
              </a:rPr>
              <a:t> </a:t>
            </a:r>
            <a:r>
              <a:rPr lang="en-US" altLang="zh-CN" sz="1100" dirty="0">
                <a:cs typeface="+mn-ea"/>
                <a:sym typeface="+mn-lt"/>
              </a:rPr>
              <a:t>to retain text.……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A17607F6-2DD5-4203-9C2E-7B47CADD1F07}"/>
              </a:ext>
            </a:extLst>
          </p:cNvPr>
          <p:cNvSpPr txBox="1"/>
          <p:nvPr/>
        </p:nvSpPr>
        <p:spPr bwMode="auto">
          <a:xfrm>
            <a:off x="8272146" y="1410831"/>
            <a:ext cx="2705263" cy="44180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b="1">
                <a:cs typeface="+mn-ea"/>
                <a:sym typeface="+mn-lt"/>
              </a:rPr>
              <a:t>Text </a:t>
            </a:r>
            <a:r>
              <a:rPr lang="en-US" altLang="zh-CN" sz="100" b="1">
                <a:cs typeface="+mn-ea"/>
                <a:sym typeface="+mn-lt"/>
              </a:rPr>
              <a:t> </a:t>
            </a:r>
            <a:r>
              <a:rPr lang="en-US" altLang="zh-CN" b="1">
                <a:cs typeface="+mn-ea"/>
                <a:sym typeface="+mn-lt"/>
              </a:rPr>
              <a:t>here</a:t>
            </a:r>
            <a:endParaRPr lang="en-US" altLang="zh-CN" b="1" dirty="0">
              <a:cs typeface="+mn-ea"/>
              <a:sym typeface="+mn-lt"/>
            </a:endParaRPr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4649B430-9889-4018-AD7F-9D490E9C4660}"/>
              </a:ext>
            </a:extLst>
          </p:cNvPr>
          <p:cNvCxnSpPr>
            <a:stCxn id="20" idx="2"/>
            <a:endCxn id="26" idx="0"/>
          </p:cNvCxnSpPr>
          <p:nvPr/>
        </p:nvCxnSpPr>
        <p:spPr>
          <a:xfrm>
            <a:off x="2314956" y="2435691"/>
            <a:ext cx="0" cy="2599258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748B54BF-1ED2-4AFB-B74F-B0B67ACF9BAC}"/>
              </a:ext>
            </a:extLst>
          </p:cNvPr>
          <p:cNvCxnSpPr>
            <a:stCxn id="18" idx="2"/>
            <a:endCxn id="24" idx="0"/>
          </p:cNvCxnSpPr>
          <p:nvPr/>
        </p:nvCxnSpPr>
        <p:spPr>
          <a:xfrm flipH="1">
            <a:off x="5969866" y="2435691"/>
            <a:ext cx="1" cy="2599258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D2C8FBCF-9B9E-447B-8713-2C55BD98EBA2}"/>
              </a:ext>
            </a:extLst>
          </p:cNvPr>
          <p:cNvCxnSpPr>
            <a:stCxn id="16" idx="2"/>
            <a:endCxn id="22" idx="0"/>
          </p:cNvCxnSpPr>
          <p:nvPr/>
        </p:nvCxnSpPr>
        <p:spPr>
          <a:xfrm flipH="1">
            <a:off x="9624777" y="2435691"/>
            <a:ext cx="1" cy="1834654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8125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SHOWCASE" val="3fdde1b9-ba33-4c20-91ad-5b07f1e1af75"/>
</p:tagLst>
</file>

<file path=ppt/theme/theme1.xml><?xml version="1.0" encoding="utf-8"?>
<a:theme xmlns:a="http://schemas.openxmlformats.org/drawingml/2006/main" name="主题5">
  <a:themeElements>
    <a:clrScheme name="房利美">
      <a:dk1>
        <a:srgbClr val="000000"/>
      </a:dk1>
      <a:lt1>
        <a:srgbClr val="FFFFFF"/>
      </a:lt1>
      <a:dk2>
        <a:srgbClr val="768395"/>
      </a:dk2>
      <a:lt2>
        <a:srgbClr val="F0F0F0"/>
      </a:lt2>
      <a:accent1>
        <a:srgbClr val="0B4DA2"/>
      </a:accent1>
      <a:accent2>
        <a:srgbClr val="FEBB0F"/>
      </a:accent2>
      <a:accent3>
        <a:srgbClr val="FC7410"/>
      </a:accent3>
      <a:accent4>
        <a:srgbClr val="4E85C9"/>
      </a:accent4>
      <a:accent5>
        <a:srgbClr val="976DB7"/>
      </a:accent5>
      <a:accent6>
        <a:srgbClr val="969696"/>
      </a:accent6>
      <a:hlink>
        <a:srgbClr val="4472C4"/>
      </a:hlink>
      <a:folHlink>
        <a:srgbClr val="BFBFBF"/>
      </a:folHlink>
    </a:clrScheme>
    <a:fontScheme name="tfniwsq3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主题5" id="{B8EDB911-D765-4A7B-BBC7-40DBB672FBA6}" vid="{AECAB1C0-5DF6-436C-85E8-20094DBE11C0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5"/>
    </a:dk2>
    <a:lt2>
      <a:srgbClr val="F0F0F0"/>
    </a:lt2>
    <a:accent1>
      <a:srgbClr val="0B4DA2"/>
    </a:accent1>
    <a:accent2>
      <a:srgbClr val="FEBB0F"/>
    </a:accent2>
    <a:accent3>
      <a:srgbClr val="FC7410"/>
    </a:accent3>
    <a:accent4>
      <a:srgbClr val="4E85C9"/>
    </a:accent4>
    <a:accent5>
      <a:srgbClr val="976DB7"/>
    </a:accent5>
    <a:accent6>
      <a:srgbClr val="969696"/>
    </a:accent6>
    <a:hlink>
      <a:srgbClr val="4472C4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5"/>
    </a:dk2>
    <a:lt2>
      <a:srgbClr val="F0F0F0"/>
    </a:lt2>
    <a:accent1>
      <a:srgbClr val="0B4DA2"/>
    </a:accent1>
    <a:accent2>
      <a:srgbClr val="FEBB0F"/>
    </a:accent2>
    <a:accent3>
      <a:srgbClr val="FC7410"/>
    </a:accent3>
    <a:accent4>
      <a:srgbClr val="4E85C9"/>
    </a:accent4>
    <a:accent5>
      <a:srgbClr val="976DB7"/>
    </a:accent5>
    <a:accent6>
      <a:srgbClr val="969696"/>
    </a:accent6>
    <a:hlink>
      <a:srgbClr val="4472C4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5"/>
    </a:dk2>
    <a:lt2>
      <a:srgbClr val="F0F0F0"/>
    </a:lt2>
    <a:accent1>
      <a:srgbClr val="0B4DA2"/>
    </a:accent1>
    <a:accent2>
      <a:srgbClr val="FEBB0F"/>
    </a:accent2>
    <a:accent3>
      <a:srgbClr val="FC7410"/>
    </a:accent3>
    <a:accent4>
      <a:srgbClr val="4E85C9"/>
    </a:accent4>
    <a:accent5>
      <a:srgbClr val="976DB7"/>
    </a:accent5>
    <a:accent6>
      <a:srgbClr val="969696"/>
    </a:accent6>
    <a:hlink>
      <a:srgbClr val="4472C4"/>
    </a:hlink>
    <a:folHlink>
      <a:srgbClr val="BFBFB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443A8EF62DE444B1FF07917E22EF72" ma:contentTypeVersion="15" ma:contentTypeDescription="Create a new document." ma:contentTypeScope="" ma:versionID="93a012c9a81027335424ba9f7b4858de">
  <xsd:schema xmlns:xsd="http://www.w3.org/2001/XMLSchema" xmlns:xs="http://www.w3.org/2001/XMLSchema" xmlns:p="http://schemas.microsoft.com/office/2006/metadata/properties" xmlns:ns2="0a5c0dea-e5d7-4228-9256-3793bb42faa5" xmlns:ns3="97934b4b-eba6-486d-bfc1-4b8e3fe39092" targetNamespace="http://schemas.microsoft.com/office/2006/metadata/properties" ma:root="true" ma:fieldsID="9a709ec72f4fcd18515a248f36769751" ns2:_="" ns3:_="">
    <xsd:import namespace="0a5c0dea-e5d7-4228-9256-3793bb42faa5"/>
    <xsd:import namespace="97934b4b-eba6-486d-bfc1-4b8e3fe39092"/>
    <xsd:element name="properties">
      <xsd:complexType>
        <xsd:sequence>
          <xsd:element name="documentManagement">
            <xsd:complexType>
              <xsd:all>
                <xsd:element ref="ns2:OneNoteFluid_FileOrder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c0dea-e5d7-4228-9256-3793bb42faa5" elementFormDefault="qualified">
    <xsd:import namespace="http://schemas.microsoft.com/office/2006/documentManagement/types"/>
    <xsd:import namespace="http://schemas.microsoft.com/office/infopath/2007/PartnerControls"/>
    <xsd:element name="OneNoteFluid_FileOrder" ma:index="8" nillable="true" ma:displayName="OneNoteFluid_FileOrder" ma:internalName="OneNoteFluid_FileOrder">
      <xsd:simpleType>
        <xsd:restriction base="dms:Text">
          <xsd:maxLength value="255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934b4b-eba6-486d-bfc1-4b8e3fe3909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885aa0b-334b-483f-9125-6409c6335a4b}" ma:internalName="TaxCatchAll" ma:showField="CatchAllData" ma:web="97934b4b-eba6-486d-bfc1-4b8e3fe390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7934b4b-eba6-486d-bfc1-4b8e3fe39092" xsi:nil="true"/>
    <lcf76f155ced4ddcb4097134ff3c332f xmlns="0a5c0dea-e5d7-4228-9256-3793bb42faa5">
      <Terms xmlns="http://schemas.microsoft.com/office/infopath/2007/PartnerControls"/>
    </lcf76f155ced4ddcb4097134ff3c332f>
    <OneNoteFluid_FileOrder xmlns="0a5c0dea-e5d7-4228-9256-3793bb42faa5" xsi:nil="true"/>
  </documentManagement>
</p:properties>
</file>

<file path=customXml/itemProps1.xml><?xml version="1.0" encoding="utf-8"?>
<ds:datastoreItem xmlns:ds="http://schemas.openxmlformats.org/officeDocument/2006/customXml" ds:itemID="{6857D19F-83B2-4EBC-898C-3F55D8BC62B7}"/>
</file>

<file path=customXml/itemProps2.xml><?xml version="1.0" encoding="utf-8"?>
<ds:datastoreItem xmlns:ds="http://schemas.openxmlformats.org/officeDocument/2006/customXml" ds:itemID="{2E6C5E88-DC38-41D9-90AF-079AFDFA670D}"/>
</file>

<file path=customXml/itemProps3.xml><?xml version="1.0" encoding="utf-8"?>
<ds:datastoreItem xmlns:ds="http://schemas.openxmlformats.org/officeDocument/2006/customXml" ds:itemID="{5A8EF159-417C-4409-B57E-2841FD934EB0}"/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iSlide</Template>
  <TotalTime>35</TotalTime>
  <Words>1036</Words>
  <Application>Microsoft Office PowerPoint</Application>
  <PresentationFormat>宽屏</PresentationFormat>
  <Paragraphs>196</Paragraphs>
  <Slides>18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4" baseType="lpstr">
      <vt:lpstr>等线</vt:lpstr>
      <vt:lpstr>Arial</vt:lpstr>
      <vt:lpstr>Calibri</vt:lpstr>
      <vt:lpstr>Impact</vt:lpstr>
      <vt:lpstr>主题5</vt:lpstr>
      <vt:lpstr>think-cell Slide</vt:lpstr>
      <vt:lpstr>/新型冠状病毒肺炎预防手册/</vt:lpstr>
      <vt:lpstr>PowerPoint 演示文稿</vt:lpstr>
      <vt:lpstr>认识冠状病毒</vt:lpstr>
      <vt:lpstr>认识冠状病毒</vt:lpstr>
      <vt:lpstr>认识冠状病毒</vt:lpstr>
      <vt:lpstr>理解传播风险</vt:lpstr>
      <vt:lpstr>理解传播风险</vt:lpstr>
      <vt:lpstr>早发现早治疗</vt:lpstr>
      <vt:lpstr>早发现早治疗</vt:lpstr>
      <vt:lpstr>个人防护措施</vt:lpstr>
      <vt:lpstr>个人防护措施</vt:lpstr>
      <vt:lpstr>个人防护措施</vt:lpstr>
      <vt:lpstr>场所卫生要求</vt:lpstr>
      <vt:lpstr>场所卫生要求</vt:lpstr>
      <vt:lpstr>场所卫生要求</vt:lpstr>
      <vt:lpstr>传染病相关知识</vt:lpstr>
      <vt:lpstr>传染病相关知识</vt:lpstr>
      <vt:lpstr>Thanks And Your  Slogan Here</vt:lpstr>
    </vt:vector>
  </TitlesOfParts>
  <Manager>iSlide</Manager>
  <Company>iSlide</Company>
  <LinksUpToDate>false</LinksUpToDate>
  <SharedDoc>false</SharedDoc>
  <HyperlinkBase>https://www.islide.cc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iSlide</dc:creator>
  <cp:lastModifiedBy>Zi yi Zhang (Chinasoft Shanghai)</cp:lastModifiedBy>
  <cp:revision>2</cp:revision>
  <cp:lastPrinted>2020-02-12T16:00:00Z</cp:lastPrinted>
  <dcterms:created xsi:type="dcterms:W3CDTF">2020-02-12T16:00:00Z</dcterms:created>
  <dcterms:modified xsi:type="dcterms:W3CDTF">2022-09-28T08:00:34Z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48706f29-9ca0-418e-876d-de7b156ca083</vt:lpwstr>
  </property>
  <property fmtid="{D5CDD505-2E9C-101B-9397-08002B2CF9AE}" pid="3" name="ContentTypeId">
    <vt:lpwstr>0x010100D1443A8EF62DE444B1FF07917E22EF72</vt:lpwstr>
  </property>
</Properties>
</file>