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9"/>
  </p:notesMasterIdLst>
  <p:sldIdLst>
    <p:sldId id="1385" r:id="rId2"/>
    <p:sldId id="1387" r:id="rId3"/>
    <p:sldId id="1431" r:id="rId4"/>
    <p:sldId id="1432" r:id="rId5"/>
    <p:sldId id="1433" r:id="rId6"/>
    <p:sldId id="1453" r:id="rId7"/>
    <p:sldId id="1434" r:id="rId8"/>
    <p:sldId id="1435" r:id="rId9"/>
    <p:sldId id="1436" r:id="rId10"/>
    <p:sldId id="1437" r:id="rId11"/>
    <p:sldId id="1438" r:id="rId12"/>
    <p:sldId id="1390" r:id="rId13"/>
    <p:sldId id="1439" r:id="rId14"/>
    <p:sldId id="1458" r:id="rId15"/>
    <p:sldId id="1393" r:id="rId16"/>
    <p:sldId id="1401" r:id="rId17"/>
    <p:sldId id="1397" r:id="rId18"/>
    <p:sldId id="1394" r:id="rId19"/>
    <p:sldId id="1405" r:id="rId20"/>
    <p:sldId id="1395" r:id="rId21"/>
    <p:sldId id="1456" r:id="rId22"/>
    <p:sldId id="1396" r:id="rId23"/>
    <p:sldId id="1402" r:id="rId24"/>
    <p:sldId id="1459" r:id="rId25"/>
    <p:sldId id="1403" r:id="rId26"/>
    <p:sldId id="1408" r:id="rId27"/>
    <p:sldId id="1455" r:id="rId28"/>
    <p:sldId id="1406" r:id="rId29"/>
    <p:sldId id="1440" r:id="rId30"/>
    <p:sldId id="1441" r:id="rId31"/>
    <p:sldId id="1442" r:id="rId32"/>
    <p:sldId id="1444" r:id="rId33"/>
    <p:sldId id="1443" r:id="rId34"/>
    <p:sldId id="1460" r:id="rId35"/>
    <p:sldId id="1450" r:id="rId36"/>
    <p:sldId id="1430" r:id="rId37"/>
    <p:sldId id="1428" r:id="rId38"/>
    <p:sldId id="1427" r:id="rId39"/>
    <p:sldId id="1429" r:id="rId40"/>
    <p:sldId id="1426" r:id="rId41"/>
    <p:sldId id="1425" r:id="rId42"/>
    <p:sldId id="1451" r:id="rId43"/>
    <p:sldId id="1409" r:id="rId44"/>
    <p:sldId id="1410" r:id="rId45"/>
    <p:sldId id="1411" r:id="rId46"/>
    <p:sldId id="1423" r:id="rId47"/>
    <p:sldId id="1452" r:id="rId48"/>
    <p:sldId id="1417" r:id="rId49"/>
    <p:sldId id="1418" r:id="rId50"/>
    <p:sldId id="1419" r:id="rId51"/>
    <p:sldId id="1420" r:id="rId52"/>
    <p:sldId id="1421" r:id="rId53"/>
    <p:sldId id="1386" r:id="rId54"/>
    <p:sldId id="1445" r:id="rId55"/>
    <p:sldId id="1461" r:id="rId56"/>
    <p:sldId id="1465" r:id="rId57"/>
    <p:sldId id="1466" r:id="rId58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4394A5C5-AF24-4727-9670-97A78421A137}">
          <p14:sldIdLst>
            <p14:sldId id="1385"/>
          </p14:sldIdLst>
        </p14:section>
        <p14:section name="目录页" id="{B5B73FD6-2256-475F-AB60-4E92C1E00FE4}">
          <p14:sldIdLst>
            <p14:sldId id="1387"/>
            <p14:sldId id="1431"/>
            <p14:sldId id="1432"/>
            <p14:sldId id="1433"/>
            <p14:sldId id="1453"/>
          </p14:sldIdLst>
        </p14:section>
        <p14:section name="过渡页" id="{0E2E02A2-9822-468F-9EB8-25F12016F3AC}">
          <p14:sldIdLst>
            <p14:sldId id="1434"/>
            <p14:sldId id="1435"/>
            <p14:sldId id="1436"/>
            <p14:sldId id="1437"/>
            <p14:sldId id="1438"/>
          </p14:sldIdLst>
        </p14:section>
        <p14:section name="纯文字页" id="{BC61D3EC-9457-42AA-BB71-9F5AF6A7F76F}">
          <p14:sldIdLst>
            <p14:sldId id="1390"/>
            <p14:sldId id="1439"/>
            <p14:sldId id="1458"/>
            <p14:sldId id="1393"/>
            <p14:sldId id="1401"/>
            <p14:sldId id="1397"/>
            <p14:sldId id="1394"/>
            <p14:sldId id="1405"/>
            <p14:sldId id="1395"/>
            <p14:sldId id="1456"/>
            <p14:sldId id="1396"/>
            <p14:sldId id="1402"/>
            <p14:sldId id="1459"/>
            <p14:sldId id="1403"/>
            <p14:sldId id="1408"/>
            <p14:sldId id="1455"/>
            <p14:sldId id="1406"/>
          </p14:sldIdLst>
        </p14:section>
        <p14:section name="图文结合页" id="{A504C89B-8CF9-4716-9241-8FC4C7F47D81}">
          <p14:sldIdLst>
            <p14:sldId id="1440"/>
            <p14:sldId id="1441"/>
            <p14:sldId id="1442"/>
            <p14:sldId id="1444"/>
            <p14:sldId id="1443"/>
            <p14:sldId id="1460"/>
            <p14:sldId id="1450"/>
          </p14:sldIdLst>
        </p14:section>
        <p14:section name="图表表格页" id="{611B8457-D2A2-47F0-948A-B99BA454E50C}">
          <p14:sldIdLst>
            <p14:sldId id="1430"/>
            <p14:sldId id="1428"/>
            <p14:sldId id="1427"/>
            <p14:sldId id="1429"/>
            <p14:sldId id="1426"/>
            <p14:sldId id="1425"/>
          </p14:sldIdLst>
        </p14:section>
        <p14:section name="功能页排版版式" id="{4771C387-F94C-4D20-9129-B407B71CE1B9}">
          <p14:sldIdLst>
            <p14:sldId id="1451"/>
            <p14:sldId id="1409"/>
            <p14:sldId id="1410"/>
            <p14:sldId id="1411"/>
            <p14:sldId id="1423"/>
            <p14:sldId id="1452"/>
            <p14:sldId id="1417"/>
            <p14:sldId id="1418"/>
            <p14:sldId id="1419"/>
            <p14:sldId id="1420"/>
            <p14:sldId id="1421"/>
          </p14:sldIdLst>
        </p14:section>
        <p14:section name="结尾页" id="{E4175730-B301-4778-A3B6-23C9EB1D139D}">
          <p14:sldIdLst>
            <p14:sldId id="1386"/>
          </p14:sldIdLst>
        </p14:section>
        <p14:section name="附录页" id="{BA044BA5-AC5E-45B7-8EE2-F0C29E2BC872}">
          <p14:sldIdLst>
            <p14:sldId id="1445"/>
            <p14:sldId id="1461"/>
            <p14:sldId id="1465"/>
            <p14:sldId id="1466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95DEF-91CF-423A-B324-80712AA05B1C}" v="1" dt="2022-09-12T02:24:37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5020" autoAdjust="0"/>
  </p:normalViewPr>
  <p:slideViewPr>
    <p:cSldViewPr snapToGrid="0">
      <p:cViewPr>
        <p:scale>
          <a:sx n="39" d="100"/>
          <a:sy n="39" d="100"/>
        </p:scale>
        <p:origin x="1872" y="4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60895DEF-91CF-423A-B324-80712AA05B1C}"/>
    <pc:docChg chg="undo custSel delSld modSld delSection modSection">
      <pc:chgData name="Soleil Yi" userId="c719b956-004a-4243-81dc-14be649b7814" providerId="ADAL" clId="{60895DEF-91CF-423A-B324-80712AA05B1C}" dt="2022-09-12T02:27:52.435" v="50" actId="18676"/>
      <pc:docMkLst>
        <pc:docMk/>
      </pc:docMkLst>
      <pc:sldChg chg="del modTransition">
        <pc:chgData name="Soleil Yi" userId="c719b956-004a-4243-81dc-14be649b7814" providerId="ADAL" clId="{60895DEF-91CF-423A-B324-80712AA05B1C}" dt="2022-09-12T02:27:52.435" v="50" actId="18676"/>
        <pc:sldMkLst>
          <pc:docMk/>
          <pc:sldMk cId="1905742271" sldId="301"/>
        </pc:sldMkLst>
      </pc:sldChg>
      <pc:sldChg chg="del modTransition">
        <pc:chgData name="Soleil Yi" userId="c719b956-004a-4243-81dc-14be649b7814" providerId="ADAL" clId="{60895DEF-91CF-423A-B324-80712AA05B1C}" dt="2022-09-12T02:27:52.435" v="50" actId="18676"/>
        <pc:sldMkLst>
          <pc:docMk/>
          <pc:sldMk cId="4192462816" sldId="304"/>
        </pc:sldMkLst>
      </pc:sldChg>
      <pc:sldChg chg="modSp mod modTransition">
        <pc:chgData name="Soleil Yi" userId="c719b956-004a-4243-81dc-14be649b7814" providerId="ADAL" clId="{60895DEF-91CF-423A-B324-80712AA05B1C}" dt="2022-09-12T02:26:38.862" v="33"/>
        <pc:sldMkLst>
          <pc:docMk/>
          <pc:sldMk cId="3175912979" sldId="1385"/>
        </pc:sldMkLst>
        <pc:spChg chg="mod">
          <ac:chgData name="Soleil Yi" userId="c719b956-004a-4243-81dc-14be649b7814" providerId="ADAL" clId="{60895DEF-91CF-423A-B324-80712AA05B1C}" dt="2022-09-12T02:24:55.034" v="5" actId="12789"/>
          <ac:spMkLst>
            <pc:docMk/>
            <pc:sldMk cId="3175912979" sldId="1385"/>
            <ac:spMk id="7" creationId="{4187504B-524F-4E05-A1B4-99AB035336CD}"/>
          </ac:spMkLst>
        </pc:spChg>
        <pc:spChg chg="mod">
          <ac:chgData name="Soleil Yi" userId="c719b956-004a-4243-81dc-14be649b7814" providerId="ADAL" clId="{60895DEF-91CF-423A-B324-80712AA05B1C}" dt="2022-09-12T02:25:01.384" v="17" actId="1037"/>
          <ac:spMkLst>
            <pc:docMk/>
            <pc:sldMk cId="3175912979" sldId="1385"/>
            <ac:spMk id="35" creationId="{C204CA69-ADD3-4CAF-99F4-A61279AC722A}"/>
          </ac:spMkLst>
        </pc:spChg>
      </pc:sldChg>
      <pc:sldChg chg="modSp mod modTransition">
        <pc:chgData name="Soleil Yi" userId="c719b956-004a-4243-81dc-14be649b7814" providerId="ADAL" clId="{60895DEF-91CF-423A-B324-80712AA05B1C}" dt="2022-09-12T02:27:33.036" v="48" actId="1038"/>
        <pc:sldMkLst>
          <pc:docMk/>
          <pc:sldMk cId="2079394484" sldId="1386"/>
        </pc:sldMkLst>
        <pc:spChg chg="mod">
          <ac:chgData name="Soleil Yi" userId="c719b956-004a-4243-81dc-14be649b7814" providerId="ADAL" clId="{60895DEF-91CF-423A-B324-80712AA05B1C}" dt="2022-09-12T02:27:33.036" v="48" actId="1038"/>
          <ac:spMkLst>
            <pc:docMk/>
            <pc:sldMk cId="2079394484" sldId="1386"/>
            <ac:spMk id="4" creationId="{B859FC57-F4AC-44F7-A994-CD9A5540F888}"/>
          </ac:spMkLst>
        </pc:spChg>
        <pc:spChg chg="mod">
          <ac:chgData name="Soleil Yi" userId="c719b956-004a-4243-81dc-14be649b7814" providerId="ADAL" clId="{60895DEF-91CF-423A-B324-80712AA05B1C}" dt="2022-09-12T02:27:27.978" v="42" actId="14100"/>
          <ac:spMkLst>
            <pc:docMk/>
            <pc:sldMk cId="2079394484" sldId="1386"/>
            <ac:spMk id="5" creationId="{02954EB4-68B2-46EC-B11B-526C01E188E8}"/>
          </ac:spMkLst>
        </pc:spChg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853297119" sldId="1387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269027262" sldId="1390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002102405" sldId="1393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749989163" sldId="1394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226847508" sldId="1395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541017799" sldId="1396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848593421" sldId="1397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23105397" sldId="1401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4205966691" sldId="1402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199443651" sldId="1403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698893993" sldId="1405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796410535" sldId="1406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336476776" sldId="1408"/>
        </pc:sldMkLst>
      </pc:sldChg>
      <pc:sldChg chg="delSp modSp mod modTransition">
        <pc:chgData name="Soleil Yi" userId="c719b956-004a-4243-81dc-14be649b7814" providerId="ADAL" clId="{60895DEF-91CF-423A-B324-80712AA05B1C}" dt="2022-09-12T02:26:38.862" v="33"/>
        <pc:sldMkLst>
          <pc:docMk/>
          <pc:sldMk cId="2176059638" sldId="1409"/>
        </pc:sldMkLst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2176059638" sldId="1409"/>
            <ac:spMk id="8" creationId="{EFFC0659-84FA-4336-85ED-B0C13080D55F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2176059638" sldId="1409"/>
            <ac:spMk id="23" creationId="{1A5CA472-F502-4D50-AFE2-99B40E20787D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2176059638" sldId="1409"/>
            <ac:spMk id="25" creationId="{FF2D9262-6596-406F-A03E-D732E0685553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2176059638" sldId="1409"/>
            <ac:spMk id="26" creationId="{BCADBDE9-5B51-448D-BFAD-4F3D25A4A079}"/>
          </ac:spMkLst>
        </pc:spChg>
        <pc:grpChg chg="del mod">
          <ac:chgData name="Soleil Yi" userId="c719b956-004a-4243-81dc-14be649b7814" providerId="ADAL" clId="{60895DEF-91CF-423A-B324-80712AA05B1C}" dt="2022-09-12T02:26:25.830" v="32" actId="478"/>
          <ac:grpSpMkLst>
            <pc:docMk/>
            <pc:sldMk cId="2176059638" sldId="1409"/>
            <ac:grpSpMk id="27" creationId="{6803F406-A1B5-4321-93CC-0E1330A3B727}"/>
          </ac:grpSpMkLst>
        </pc:grpChg>
        <pc:grpChg chg="mod">
          <ac:chgData name="Soleil Yi" userId="c719b956-004a-4243-81dc-14be649b7814" providerId="ADAL" clId="{60895DEF-91CF-423A-B324-80712AA05B1C}" dt="2022-09-12T02:26:20.761" v="31" actId="12788"/>
          <ac:grpSpMkLst>
            <pc:docMk/>
            <pc:sldMk cId="2176059638" sldId="1409"/>
            <ac:grpSpMk id="28" creationId="{B1D28D4D-9A09-4E26-99AA-BCFA162D49C0}"/>
          </ac:grpSpMkLst>
        </pc:grpChg>
        <pc:picChg chg="del">
          <ac:chgData name="Soleil Yi" userId="c719b956-004a-4243-81dc-14be649b7814" providerId="ADAL" clId="{60895DEF-91CF-423A-B324-80712AA05B1C}" dt="2022-09-12T02:26:25.830" v="32" actId="478"/>
          <ac:picMkLst>
            <pc:docMk/>
            <pc:sldMk cId="2176059638" sldId="1409"/>
            <ac:picMk id="12" creationId="{4E3B87F7-3DDD-4564-83EA-736C26069E26}"/>
          </ac:picMkLst>
        </pc:pic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2176059638" sldId="1409"/>
            <ac:cxnSpMk id="9" creationId="{9A2F6758-8558-4CFB-88A6-FFF98D145848}"/>
          </ac:cxnSpMkLst>
        </pc:cxn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2176059638" sldId="1409"/>
            <ac:cxnSpMk id="24" creationId="{7261D1E6-F088-4EAF-9642-83BF8C6EB563}"/>
          </ac:cxnSpMkLst>
        </pc:cxnChg>
      </pc:sldChg>
      <pc:sldChg chg="delSp modSp mod modTransition">
        <pc:chgData name="Soleil Yi" userId="c719b956-004a-4243-81dc-14be649b7814" providerId="ADAL" clId="{60895DEF-91CF-423A-B324-80712AA05B1C}" dt="2022-09-12T02:27:06.850" v="37" actId="12788"/>
        <pc:sldMkLst>
          <pc:docMk/>
          <pc:sldMk cId="1828357762" sldId="1410"/>
        </pc:sldMkLst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828357762" sldId="1410"/>
            <ac:spMk id="32" creationId="{E726D461-6D8B-4B4E-A6F9-AFFAD894EA41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828357762" sldId="1410"/>
            <ac:spMk id="34" creationId="{92B10BFC-E97A-4164-BC66-055F87BDF993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828357762" sldId="1410"/>
            <ac:spMk id="36" creationId="{7ADDA0F6-1111-41CF-8B8B-8A8E212A4C05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828357762" sldId="1410"/>
            <ac:spMk id="38" creationId="{E2CB6387-A00D-42C3-BB20-5D3C4BEB9722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828357762" sldId="1410"/>
            <ac:spMk id="44" creationId="{B1F63B00-C30A-44DC-8564-2E95237B8FB3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828357762" sldId="1410"/>
            <ac:spMk id="46" creationId="{8D7C8C70-6188-4D0B-9335-AE5D1F10B78C}"/>
          </ac:spMkLst>
        </pc:spChg>
        <pc:grpChg chg="del mod">
          <ac:chgData name="Soleil Yi" userId="c719b956-004a-4243-81dc-14be649b7814" providerId="ADAL" clId="{60895DEF-91CF-423A-B324-80712AA05B1C}" dt="2022-09-12T02:27:00.380" v="34" actId="478"/>
          <ac:grpSpMkLst>
            <pc:docMk/>
            <pc:sldMk cId="1828357762" sldId="1410"/>
            <ac:grpSpMk id="31" creationId="{408173ED-7E1D-4569-82ED-9008A81BFEAB}"/>
          </ac:grpSpMkLst>
        </pc:grpChg>
        <pc:grpChg chg="mod">
          <ac:chgData name="Soleil Yi" userId="c719b956-004a-4243-81dc-14be649b7814" providerId="ADAL" clId="{60895DEF-91CF-423A-B324-80712AA05B1C}" dt="2022-09-12T02:27:06.850" v="37" actId="12788"/>
          <ac:grpSpMkLst>
            <pc:docMk/>
            <pc:sldMk cId="1828357762" sldId="1410"/>
            <ac:grpSpMk id="35" creationId="{BAA6A551-672C-41A5-B894-60EA1A31432E}"/>
          </ac:grpSpMkLst>
        </pc:grpChg>
        <pc:grpChg chg="del mod">
          <ac:chgData name="Soleil Yi" userId="c719b956-004a-4243-81dc-14be649b7814" providerId="ADAL" clId="{60895DEF-91CF-423A-B324-80712AA05B1C}" dt="2022-09-12T02:27:03.392" v="35" actId="478"/>
          <ac:grpSpMkLst>
            <pc:docMk/>
            <pc:sldMk cId="1828357762" sldId="1410"/>
            <ac:grpSpMk id="43" creationId="{A2E22F71-DC6D-4C57-BE5C-FBCF22A12E16}"/>
          </ac:grpSpMkLst>
        </pc:grpChg>
        <pc:picChg chg="del">
          <ac:chgData name="Soleil Yi" userId="c719b956-004a-4243-81dc-14be649b7814" providerId="ADAL" clId="{60895DEF-91CF-423A-B324-80712AA05B1C}" dt="2022-09-12T02:27:00.380" v="34" actId="478"/>
          <ac:picMkLst>
            <pc:docMk/>
            <pc:sldMk cId="1828357762" sldId="1410"/>
            <ac:picMk id="3" creationId="{A4320B31-E164-4472-BFA8-7519FF314996}"/>
          </ac:picMkLst>
        </pc:picChg>
        <pc:picChg chg="del">
          <ac:chgData name="Soleil Yi" userId="c719b956-004a-4243-81dc-14be649b7814" providerId="ADAL" clId="{60895DEF-91CF-423A-B324-80712AA05B1C}" dt="2022-09-12T02:27:03.392" v="35" actId="478"/>
          <ac:picMkLst>
            <pc:docMk/>
            <pc:sldMk cId="1828357762" sldId="1410"/>
            <ac:picMk id="9" creationId="{463A439F-A9D4-495B-9D12-6F3BC12FF31F}"/>
          </ac:picMkLst>
        </pc:pic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1828357762" sldId="1410"/>
            <ac:cxnSpMk id="33" creationId="{79E29ED8-D43C-4648-9361-AB6198B95EDB}"/>
          </ac:cxnSpMkLst>
        </pc:cxn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1828357762" sldId="1410"/>
            <ac:cxnSpMk id="37" creationId="{DBE8CA41-9D84-4B95-AF56-7585E41F1AC5}"/>
          </ac:cxnSpMkLst>
        </pc:cxn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1828357762" sldId="1410"/>
            <ac:cxnSpMk id="45" creationId="{88D995C1-23D0-4AAA-AD8F-61C58CAE1061}"/>
          </ac:cxnSpMkLst>
        </pc:cxnChg>
      </pc:sldChg>
      <pc:sldChg chg="delSp modSp mod modTransition">
        <pc:chgData name="Soleil Yi" userId="c719b956-004a-4243-81dc-14be649b7814" providerId="ADAL" clId="{60895DEF-91CF-423A-B324-80712AA05B1C}" dt="2022-09-12T02:27:15.109" v="40" actId="12788"/>
        <pc:sldMkLst>
          <pc:docMk/>
          <pc:sldMk cId="1253303095" sldId="1411"/>
        </pc:sldMkLst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253303095" sldId="1411"/>
            <ac:spMk id="26" creationId="{B82EDC17-C9B8-4414-9DFA-D45334448F88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253303095" sldId="1411"/>
            <ac:spMk id="28" creationId="{0FF6FCCA-FCB2-4F32-9A44-912F45B19F33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253303095" sldId="1411"/>
            <ac:spMk id="30" creationId="{457568C8-FDBA-474A-BD9F-2D9552597175}"/>
          </ac:spMkLst>
        </pc:spChg>
        <pc:spChg chg="mod">
          <ac:chgData name="Soleil Yi" userId="c719b956-004a-4243-81dc-14be649b7814" providerId="ADAL" clId="{60895DEF-91CF-423A-B324-80712AA05B1C}" dt="2022-09-12T02:24:37.186" v="0"/>
          <ac:spMkLst>
            <pc:docMk/>
            <pc:sldMk cId="1253303095" sldId="1411"/>
            <ac:spMk id="32" creationId="{D08F2DA5-E362-442C-A8A8-9C3ABFE7B54C}"/>
          </ac:spMkLst>
        </pc:spChg>
        <pc:grpChg chg="del mod">
          <ac:chgData name="Soleil Yi" userId="c719b956-004a-4243-81dc-14be649b7814" providerId="ADAL" clId="{60895DEF-91CF-423A-B324-80712AA05B1C}" dt="2022-09-12T02:27:10.229" v="38" actId="478"/>
          <ac:grpSpMkLst>
            <pc:docMk/>
            <pc:sldMk cId="1253303095" sldId="1411"/>
            <ac:grpSpMk id="25" creationId="{3C51F56B-67F7-4379-9D6A-081219AAEE3E}"/>
          </ac:grpSpMkLst>
        </pc:grpChg>
        <pc:grpChg chg="mod">
          <ac:chgData name="Soleil Yi" userId="c719b956-004a-4243-81dc-14be649b7814" providerId="ADAL" clId="{60895DEF-91CF-423A-B324-80712AA05B1C}" dt="2022-09-12T02:27:15.109" v="40" actId="12788"/>
          <ac:grpSpMkLst>
            <pc:docMk/>
            <pc:sldMk cId="1253303095" sldId="1411"/>
            <ac:grpSpMk id="29" creationId="{C753B93C-C8AC-4EC1-AD38-4090D2D53B67}"/>
          </ac:grpSpMkLst>
        </pc:grpChg>
        <pc:picChg chg="del">
          <ac:chgData name="Soleil Yi" userId="c719b956-004a-4243-81dc-14be649b7814" providerId="ADAL" clId="{60895DEF-91CF-423A-B324-80712AA05B1C}" dt="2022-09-12T02:27:10.229" v="38" actId="478"/>
          <ac:picMkLst>
            <pc:docMk/>
            <pc:sldMk cId="1253303095" sldId="1411"/>
            <ac:picMk id="3" creationId="{845DB618-FD00-44E3-A652-CC13321A4BEF}"/>
          </ac:picMkLst>
        </pc:pic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1253303095" sldId="1411"/>
            <ac:cxnSpMk id="27" creationId="{433CB86E-1C64-4A69-9EEA-55AF945E6D8D}"/>
          </ac:cxnSpMkLst>
        </pc:cxnChg>
        <pc:cxnChg chg="mod">
          <ac:chgData name="Soleil Yi" userId="c719b956-004a-4243-81dc-14be649b7814" providerId="ADAL" clId="{60895DEF-91CF-423A-B324-80712AA05B1C}" dt="2022-09-12T02:24:37.186" v="0"/>
          <ac:cxnSpMkLst>
            <pc:docMk/>
            <pc:sldMk cId="1253303095" sldId="1411"/>
            <ac:cxnSpMk id="31" creationId="{FC242F68-310A-4D74-AA43-0FFDF8D09587}"/>
          </ac:cxnSpMkLst>
        </pc:cxnChg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373530346" sldId="1417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882664012" sldId="1418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605976306" sldId="1419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600432489" sldId="1420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4182943330" sldId="1421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894651988" sldId="1423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662623188" sldId="1425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074076006" sldId="1426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4265901120" sldId="1427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85593429" sldId="1428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068774445" sldId="1429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680673464" sldId="1430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71441481" sldId="1431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731123518" sldId="1432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805362038" sldId="1433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947226073" sldId="1434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500163377" sldId="1435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321578581" sldId="1436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626063294" sldId="1437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995375844" sldId="1438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786721597" sldId="1439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473494827" sldId="1440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892875740" sldId="1441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162001109" sldId="1442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810639360" sldId="1443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371701120" sldId="1444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588081029" sldId="1445"/>
        </pc:sldMkLst>
      </pc:sldChg>
      <pc:sldChg chg="del">
        <pc:chgData name="Soleil Yi" userId="c719b956-004a-4243-81dc-14be649b7814" providerId="ADAL" clId="{60895DEF-91CF-423A-B324-80712AA05B1C}" dt="2022-09-12T02:25:23.311" v="18" actId="47"/>
        <pc:sldMkLst>
          <pc:docMk/>
          <pc:sldMk cId="1170868749" sldId="1449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739765383" sldId="1450"/>
        </pc:sldMkLst>
      </pc:sldChg>
      <pc:sldChg chg="modSp mod modTransition">
        <pc:chgData name="Soleil Yi" userId="c719b956-004a-4243-81dc-14be649b7814" providerId="ADAL" clId="{60895DEF-91CF-423A-B324-80712AA05B1C}" dt="2022-09-12T02:26:38.862" v="33"/>
        <pc:sldMkLst>
          <pc:docMk/>
          <pc:sldMk cId="3912843894" sldId="1451"/>
        </pc:sldMkLst>
        <pc:spChg chg="mod">
          <ac:chgData name="Soleil Yi" userId="c719b956-004a-4243-81dc-14be649b7814" providerId="ADAL" clId="{60895DEF-91CF-423A-B324-80712AA05B1C}" dt="2022-09-12T02:26:07.091" v="25" actId="1076"/>
          <ac:spMkLst>
            <pc:docMk/>
            <pc:sldMk cId="3912843894" sldId="1451"/>
            <ac:spMk id="148" creationId="{A390E195-8C33-4527-AD9F-00FEF708A1BD}"/>
          </ac:spMkLst>
        </pc:spChg>
        <pc:spChg chg="mod">
          <ac:chgData name="Soleil Yi" userId="c719b956-004a-4243-81dc-14be649b7814" providerId="ADAL" clId="{60895DEF-91CF-423A-B324-80712AA05B1C}" dt="2022-09-12T02:26:12.222" v="29" actId="20577"/>
          <ac:spMkLst>
            <pc:docMk/>
            <pc:sldMk cId="3912843894" sldId="1451"/>
            <ac:spMk id="149" creationId="{EC1054F2-2FBB-4D65-B0DE-6578595140CD}"/>
          </ac:spMkLst>
        </pc:spChg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415169732" sldId="1452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220240461" sldId="1453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940269893" sldId="1455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4206092776" sldId="1456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3296904211" sldId="1458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1975595741" sldId="1459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4080922693" sldId="1460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505881389" sldId="1461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997339307" sldId="1465"/>
        </pc:sldMkLst>
      </pc:sldChg>
      <pc:sldChg chg="modTransition">
        <pc:chgData name="Soleil Yi" userId="c719b956-004a-4243-81dc-14be649b7814" providerId="ADAL" clId="{60895DEF-91CF-423A-B324-80712AA05B1C}" dt="2022-09-12T02:26:38.862" v="33"/>
        <pc:sldMkLst>
          <pc:docMk/>
          <pc:sldMk cId="2055652639" sldId="1466"/>
        </pc:sldMkLst>
      </pc:sldChg>
      <pc:sldChg chg="del modTransition">
        <pc:chgData name="Soleil Yi" userId="c719b956-004a-4243-81dc-14be649b7814" providerId="ADAL" clId="{60895DEF-91CF-423A-B324-80712AA05B1C}" dt="2022-09-12T02:27:45.402" v="49" actId="47"/>
        <pc:sldMkLst>
          <pc:docMk/>
          <pc:sldMk cId="3448963420" sldId="14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广告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146905.66</c:v>
                </c:pt>
                <c:pt idx="1">
                  <c:v>41463.14</c:v>
                </c:pt>
                <c:pt idx="2">
                  <c:v>81960.009999999995</c:v>
                </c:pt>
                <c:pt idx="3">
                  <c:v>69566.03</c:v>
                </c:pt>
                <c:pt idx="4">
                  <c:v>90500</c:v>
                </c:pt>
                <c:pt idx="5">
                  <c:v>32896.22</c:v>
                </c:pt>
                <c:pt idx="6">
                  <c:v>14029.3</c:v>
                </c:pt>
                <c:pt idx="7">
                  <c:v>17628.3</c:v>
                </c:pt>
                <c:pt idx="8">
                  <c:v>47047.16</c:v>
                </c:pt>
                <c:pt idx="9">
                  <c:v>97460.56</c:v>
                </c:pt>
                <c:pt idx="10">
                  <c:v>60254.720000000001</c:v>
                </c:pt>
                <c:pt idx="11">
                  <c:v>87229.51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5-41F5-9EC5-333965DE5C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活动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82700</c:v>
                </c:pt>
                <c:pt idx="3">
                  <c:v>187109.44</c:v>
                </c:pt>
                <c:pt idx="4">
                  <c:v>97786.42</c:v>
                </c:pt>
                <c:pt idx="5">
                  <c:v>230320.94</c:v>
                </c:pt>
                <c:pt idx="6">
                  <c:v>45966.03</c:v>
                </c:pt>
                <c:pt idx="7">
                  <c:v>147356.87</c:v>
                </c:pt>
                <c:pt idx="8">
                  <c:v>13310.68</c:v>
                </c:pt>
                <c:pt idx="9">
                  <c:v>203011.26</c:v>
                </c:pt>
                <c:pt idx="10">
                  <c:v>128204.9</c:v>
                </c:pt>
                <c:pt idx="11">
                  <c:v>82356.72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5-41F5-9EC5-333965DE5C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区域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15315.11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91476.09</c:v>
                </c:pt>
                <c:pt idx="9">
                  <c:v>27180</c:v>
                </c:pt>
                <c:pt idx="10">
                  <c:v>0</c:v>
                </c:pt>
                <c:pt idx="11">
                  <c:v>19209.599999999999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5-41F5-9EC5-333965DE5C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厂家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3020</c:v>
                </c:pt>
                <c:pt idx="6">
                  <c:v>0</c:v>
                </c:pt>
                <c:pt idx="7">
                  <c:v>0</c:v>
                </c:pt>
                <c:pt idx="8">
                  <c:v>17823.54</c:v>
                </c:pt>
                <c:pt idx="9">
                  <c:v>0</c:v>
                </c:pt>
                <c:pt idx="10">
                  <c:v>29959.599999999999</c:v>
                </c:pt>
                <c:pt idx="11">
                  <c:v>2786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5-41F5-9EC5-333965DE5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44498984"/>
        <c:axId val="1044506040"/>
      </c:barChart>
      <c:lineChart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总计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146905.66</c:v>
                </c:pt>
                <c:pt idx="1">
                  <c:v>41463.14</c:v>
                </c:pt>
                <c:pt idx="2">
                  <c:v>164660.01</c:v>
                </c:pt>
                <c:pt idx="3">
                  <c:v>271990.58</c:v>
                </c:pt>
                <c:pt idx="4">
                  <c:v>188286.41999999998</c:v>
                </c:pt>
                <c:pt idx="5">
                  <c:v>263217.16000000003</c:v>
                </c:pt>
                <c:pt idx="6">
                  <c:v>59995.33</c:v>
                </c:pt>
                <c:pt idx="7">
                  <c:v>164985.16999999998</c:v>
                </c:pt>
                <c:pt idx="8">
                  <c:v>151833.93</c:v>
                </c:pt>
                <c:pt idx="9">
                  <c:v>327651.82</c:v>
                </c:pt>
                <c:pt idx="10">
                  <c:v>188459.62</c:v>
                </c:pt>
                <c:pt idx="11">
                  <c:v>188795.83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65-41F5-9EC5-333965DE5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498984"/>
        <c:axId val="1044506040"/>
      </c:lineChart>
      <c:catAx>
        <c:axId val="104449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defRPr>
            </a:pPr>
            <a:endParaRPr lang="zh-CN"/>
          </a:p>
        </c:txPr>
        <c:crossAx val="1044506040"/>
        <c:crosses val="autoZero"/>
        <c:auto val="1"/>
        <c:lblAlgn val="ctr"/>
        <c:lblOffset val="100"/>
        <c:noMultiLvlLbl val="0"/>
      </c:catAx>
      <c:valAx>
        <c:axId val="1044506040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cs"/>
                <a:sym typeface="微软雅黑 Light" panose="020B0502040204020203" pitchFamily="34" charset="-122"/>
              </a:defRPr>
            </a:pPr>
            <a:endParaRPr lang="zh-CN"/>
          </a:p>
        </c:txPr>
        <c:crossAx val="104449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微软雅黑 Light" panose="020B0502040204020203" pitchFamily="34" charset="-122"/>
          <a:ea typeface="微软雅黑" panose="020B0503020204020204" pitchFamily="34" charset="-122"/>
          <a:sym typeface="微软雅黑 Light" panose="020B0502040204020203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B1-4A9A-AC7D-04055BC711C8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B1-4A9A-AC7D-04055BC711C8}"/>
              </c:ext>
            </c:extLst>
          </c:dPt>
          <c:dPt>
            <c:idx val="2"/>
            <c:bubble3D val="0"/>
            <c:spPr>
              <a:solidFill>
                <a:schemeClr val="accent1">
                  <a:alpha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FB1-4A9A-AC7D-04055BC711C8}"/>
              </c:ext>
            </c:extLst>
          </c:dPt>
          <c:dPt>
            <c:idx val="3"/>
            <c:bubble3D val="0"/>
            <c:spPr>
              <a:solidFill>
                <a:schemeClr val="accent1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B1-4A9A-AC7D-04055BC711C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1-4A9A-AC7D-04055BC71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微软雅黑 Light" panose="020B0502040204020203" pitchFamily="34" charset="-122"/>
          <a:ea typeface="微软雅黑" panose="020B0503020204020204" pitchFamily="34" charset="-122"/>
          <a:sym typeface="微软雅黑 Light" panose="020B0502040204020203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A91FD-C924-467F-A8A6-7081C9C6BB4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B713844-F58D-495D-952C-48B43DF1D093}">
      <dgm:prSet phldrT="[文本]" custT="1"/>
      <dgm:spPr>
        <a:solidFill>
          <a:schemeClr val="accent1">
            <a:hueOff val="0"/>
            <a:satOff val="0"/>
            <a:lumOff val="0"/>
            <a:alpha val="15000"/>
          </a:schemeClr>
        </a:solidFill>
        <a:ln>
          <a:noFill/>
        </a:ln>
      </dgm:spPr>
      <dgm:t>
        <a:bodyPr/>
        <a:lstStyle/>
        <a:p>
          <a:r>
            <a:rPr lang="zh-CN" altLang="en-US" sz="18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gm:t>
    </dgm:pt>
    <dgm:pt modelId="{A27680E3-7628-48C1-A67F-D4CE1B35EFBA}" type="parTrans" cxnId="{AD320D60-B17B-4041-80C3-943B7F9AFCE7}">
      <dgm:prSet/>
      <dgm:spPr/>
      <dgm:t>
        <a:bodyPr/>
        <a:lstStyle/>
        <a:p>
          <a:endParaRPr lang="zh-CN" altLang="en-US"/>
        </a:p>
      </dgm:t>
    </dgm:pt>
    <dgm:pt modelId="{5FE7BACB-0379-45F7-8B3B-C4B0DA5691E6}" type="sibTrans" cxnId="{AD320D60-B17B-4041-80C3-943B7F9AFCE7}">
      <dgm:prSet/>
      <dgm:spPr/>
      <dgm:t>
        <a:bodyPr/>
        <a:lstStyle/>
        <a:p>
          <a:endParaRPr lang="zh-CN" altLang="en-US"/>
        </a:p>
      </dgm:t>
    </dgm:pt>
    <dgm:pt modelId="{718475CC-7471-440F-A29C-9F1D39053320}">
      <dgm:prSet phldrT="[文本]" custT="1"/>
      <dgm:spPr>
        <a:solidFill>
          <a:schemeClr val="accent1">
            <a:alpha val="30000"/>
          </a:schemeClr>
        </a:solidFill>
        <a:ln>
          <a:noFill/>
        </a:ln>
      </dgm:spPr>
      <dgm:t>
        <a:bodyPr/>
        <a:lstStyle/>
        <a:p>
          <a:r>
            <a:rPr lang="zh-CN" altLang="en-US" sz="18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gm:t>
    </dgm:pt>
    <dgm:pt modelId="{D822C7E3-0C64-4C77-BEF7-09AEA77443AD}" type="parTrans" cxnId="{9789AD1B-5D55-4316-BB01-255E8305AA3B}">
      <dgm:prSet/>
      <dgm:spPr/>
      <dgm:t>
        <a:bodyPr/>
        <a:lstStyle/>
        <a:p>
          <a:endParaRPr lang="zh-CN" altLang="en-US"/>
        </a:p>
      </dgm:t>
    </dgm:pt>
    <dgm:pt modelId="{D9FD33A3-719C-4F92-8CA1-6AE7E00E5A25}" type="sibTrans" cxnId="{9789AD1B-5D55-4316-BB01-255E8305AA3B}">
      <dgm:prSet/>
      <dgm:spPr/>
      <dgm:t>
        <a:bodyPr/>
        <a:lstStyle/>
        <a:p>
          <a:endParaRPr lang="zh-CN" altLang="en-US"/>
        </a:p>
      </dgm:t>
    </dgm:pt>
    <dgm:pt modelId="{199B4FC4-62FF-4FE0-95B7-47DDEC4A1D1F}">
      <dgm:prSet phldrT="[文本]" custT="1"/>
      <dgm:spPr>
        <a:solidFill>
          <a:schemeClr val="accent1">
            <a:hueOff val="0"/>
            <a:satOff val="0"/>
            <a:lumOff val="0"/>
            <a:alpha val="40000"/>
          </a:schemeClr>
        </a:solidFill>
        <a:ln>
          <a:noFill/>
        </a:ln>
      </dgm:spPr>
      <dgm:t>
        <a:bodyPr/>
        <a:lstStyle/>
        <a:p>
          <a:r>
            <a:rPr lang="zh-CN" altLang="en-US" sz="18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gm:t>
    </dgm:pt>
    <dgm:pt modelId="{6BC0E8BB-DFE0-4541-BFF4-B6AA6ACECC4C}" type="parTrans" cxnId="{519B21EE-F6FF-4DBE-9552-2B46D885FDCC}">
      <dgm:prSet/>
      <dgm:spPr/>
      <dgm:t>
        <a:bodyPr/>
        <a:lstStyle/>
        <a:p>
          <a:endParaRPr lang="zh-CN" altLang="en-US"/>
        </a:p>
      </dgm:t>
    </dgm:pt>
    <dgm:pt modelId="{2E6E0242-1584-4520-8742-98CA8ACB8CE1}" type="sibTrans" cxnId="{519B21EE-F6FF-4DBE-9552-2B46D885FDCC}">
      <dgm:prSet/>
      <dgm:spPr/>
      <dgm:t>
        <a:bodyPr/>
        <a:lstStyle/>
        <a:p>
          <a:endParaRPr lang="zh-CN" altLang="en-US"/>
        </a:p>
      </dgm:t>
    </dgm:pt>
    <dgm:pt modelId="{5D4009AE-BAB5-440F-81D2-415F22C87743}">
      <dgm:prSet phldrT="[文本]" custT="1"/>
      <dgm:spPr>
        <a:solidFill>
          <a:schemeClr val="accent1">
            <a:alpha val="85000"/>
          </a:schemeClr>
        </a:solidFill>
        <a:ln>
          <a:noFill/>
        </a:ln>
      </dgm:spPr>
      <dgm:t>
        <a:bodyPr/>
        <a:lstStyle/>
        <a:p>
          <a:r>
            <a:rPr lang="zh-CN" altLang="en-US" sz="18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gm:t>
    </dgm:pt>
    <dgm:pt modelId="{84E307C2-6949-43EF-BA88-BB5B6937F9EA}" type="parTrans" cxnId="{6DA52E68-F74C-413D-944A-6A1402146158}">
      <dgm:prSet/>
      <dgm:spPr/>
      <dgm:t>
        <a:bodyPr/>
        <a:lstStyle/>
        <a:p>
          <a:endParaRPr lang="zh-CN" altLang="en-US"/>
        </a:p>
      </dgm:t>
    </dgm:pt>
    <dgm:pt modelId="{FE208644-A1D3-4603-9FD5-2C3AFFE50589}" type="sibTrans" cxnId="{6DA52E68-F74C-413D-944A-6A1402146158}">
      <dgm:prSet/>
      <dgm:spPr/>
      <dgm:t>
        <a:bodyPr/>
        <a:lstStyle/>
        <a:p>
          <a:endParaRPr lang="zh-CN" altLang="en-US"/>
        </a:p>
      </dgm:t>
    </dgm:pt>
    <dgm:pt modelId="{828459D7-524A-4056-A161-FD876799C521}" type="pres">
      <dgm:prSet presAssocID="{87EA91FD-C924-467F-A8A6-7081C9C6BB4D}" presName="Name0" presStyleCnt="0">
        <dgm:presLayoutVars>
          <dgm:chMax val="7"/>
          <dgm:resizeHandles val="exact"/>
        </dgm:presLayoutVars>
      </dgm:prSet>
      <dgm:spPr/>
    </dgm:pt>
    <dgm:pt modelId="{7240CCDB-1437-4F02-A8C7-C3095CF84603}" type="pres">
      <dgm:prSet presAssocID="{87EA91FD-C924-467F-A8A6-7081C9C6BB4D}" presName="comp1" presStyleCnt="0"/>
      <dgm:spPr/>
    </dgm:pt>
    <dgm:pt modelId="{287047F8-91CC-49D7-9E77-1CEE129BD60A}" type="pres">
      <dgm:prSet presAssocID="{87EA91FD-C924-467F-A8A6-7081C9C6BB4D}" presName="circle1" presStyleLbl="node1" presStyleIdx="0" presStyleCnt="4"/>
      <dgm:spPr/>
    </dgm:pt>
    <dgm:pt modelId="{D0362BA9-D87A-4E4B-98E9-409EDEF4DC55}" type="pres">
      <dgm:prSet presAssocID="{87EA91FD-C924-467F-A8A6-7081C9C6BB4D}" presName="c1text" presStyleLbl="node1" presStyleIdx="0" presStyleCnt="4">
        <dgm:presLayoutVars>
          <dgm:bulletEnabled val="1"/>
        </dgm:presLayoutVars>
      </dgm:prSet>
      <dgm:spPr/>
    </dgm:pt>
    <dgm:pt modelId="{31CC516E-CB92-4407-9E06-4D8602FB85BF}" type="pres">
      <dgm:prSet presAssocID="{87EA91FD-C924-467F-A8A6-7081C9C6BB4D}" presName="comp2" presStyleCnt="0"/>
      <dgm:spPr/>
    </dgm:pt>
    <dgm:pt modelId="{9FB46EC4-281E-4CBF-A835-CD26DC83D16B}" type="pres">
      <dgm:prSet presAssocID="{87EA91FD-C924-467F-A8A6-7081C9C6BB4D}" presName="circle2" presStyleLbl="node1" presStyleIdx="1" presStyleCnt="4"/>
      <dgm:spPr/>
    </dgm:pt>
    <dgm:pt modelId="{DA3559EF-F57B-4A55-AAC7-A4CECB377D6E}" type="pres">
      <dgm:prSet presAssocID="{87EA91FD-C924-467F-A8A6-7081C9C6BB4D}" presName="c2text" presStyleLbl="node1" presStyleIdx="1" presStyleCnt="4">
        <dgm:presLayoutVars>
          <dgm:bulletEnabled val="1"/>
        </dgm:presLayoutVars>
      </dgm:prSet>
      <dgm:spPr/>
    </dgm:pt>
    <dgm:pt modelId="{A2DC083C-0EA5-44F9-BCED-DE5170008168}" type="pres">
      <dgm:prSet presAssocID="{87EA91FD-C924-467F-A8A6-7081C9C6BB4D}" presName="comp3" presStyleCnt="0"/>
      <dgm:spPr/>
    </dgm:pt>
    <dgm:pt modelId="{9BA83E6D-1ED4-4312-BD2A-E0A6ED9655DA}" type="pres">
      <dgm:prSet presAssocID="{87EA91FD-C924-467F-A8A6-7081C9C6BB4D}" presName="circle3" presStyleLbl="node1" presStyleIdx="2" presStyleCnt="4"/>
      <dgm:spPr/>
    </dgm:pt>
    <dgm:pt modelId="{8D5CA0A4-3BD4-4AE1-B210-360B9D455E6B}" type="pres">
      <dgm:prSet presAssocID="{87EA91FD-C924-467F-A8A6-7081C9C6BB4D}" presName="c3text" presStyleLbl="node1" presStyleIdx="2" presStyleCnt="4">
        <dgm:presLayoutVars>
          <dgm:bulletEnabled val="1"/>
        </dgm:presLayoutVars>
      </dgm:prSet>
      <dgm:spPr/>
    </dgm:pt>
    <dgm:pt modelId="{6F976E0C-B021-4C50-B170-4D76F9742C5C}" type="pres">
      <dgm:prSet presAssocID="{87EA91FD-C924-467F-A8A6-7081C9C6BB4D}" presName="comp4" presStyleCnt="0"/>
      <dgm:spPr/>
    </dgm:pt>
    <dgm:pt modelId="{52F01A7A-325C-40A4-897D-7D8B303887AD}" type="pres">
      <dgm:prSet presAssocID="{87EA91FD-C924-467F-A8A6-7081C9C6BB4D}" presName="circle4" presStyleLbl="node1" presStyleIdx="3" presStyleCnt="4"/>
      <dgm:spPr/>
    </dgm:pt>
    <dgm:pt modelId="{258A6D03-9E39-4B13-91CF-88CD373D16FC}" type="pres">
      <dgm:prSet presAssocID="{87EA91FD-C924-467F-A8A6-7081C9C6BB4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789AD1B-5D55-4316-BB01-255E8305AA3B}" srcId="{87EA91FD-C924-467F-A8A6-7081C9C6BB4D}" destId="{718475CC-7471-440F-A29C-9F1D39053320}" srcOrd="1" destOrd="0" parTransId="{D822C7E3-0C64-4C77-BEF7-09AEA77443AD}" sibTransId="{D9FD33A3-719C-4F92-8CA1-6AE7E00E5A25}"/>
    <dgm:cxn modelId="{416D9626-F87C-4211-A8CA-FA0BDE2A1E4A}" type="presOf" srcId="{5D4009AE-BAB5-440F-81D2-415F22C87743}" destId="{52F01A7A-325C-40A4-897D-7D8B303887AD}" srcOrd="0" destOrd="0" presId="urn:microsoft.com/office/officeart/2005/8/layout/venn2"/>
    <dgm:cxn modelId="{B413665C-F4DF-497D-8799-0F900F4D4493}" type="presOf" srcId="{5D4009AE-BAB5-440F-81D2-415F22C87743}" destId="{258A6D03-9E39-4B13-91CF-88CD373D16FC}" srcOrd="1" destOrd="0" presId="urn:microsoft.com/office/officeart/2005/8/layout/venn2"/>
    <dgm:cxn modelId="{AD320D60-B17B-4041-80C3-943B7F9AFCE7}" srcId="{87EA91FD-C924-467F-A8A6-7081C9C6BB4D}" destId="{8B713844-F58D-495D-952C-48B43DF1D093}" srcOrd="0" destOrd="0" parTransId="{A27680E3-7628-48C1-A67F-D4CE1B35EFBA}" sibTransId="{5FE7BACB-0379-45F7-8B3B-C4B0DA5691E6}"/>
    <dgm:cxn modelId="{C68F6262-2A23-4E9F-972E-C39D118DE536}" type="presOf" srcId="{8B713844-F58D-495D-952C-48B43DF1D093}" destId="{D0362BA9-D87A-4E4B-98E9-409EDEF4DC55}" srcOrd="1" destOrd="0" presId="urn:microsoft.com/office/officeart/2005/8/layout/venn2"/>
    <dgm:cxn modelId="{CF7FCF47-0304-42B6-8A73-C26E197DC3A3}" type="presOf" srcId="{718475CC-7471-440F-A29C-9F1D39053320}" destId="{9FB46EC4-281E-4CBF-A835-CD26DC83D16B}" srcOrd="0" destOrd="0" presId="urn:microsoft.com/office/officeart/2005/8/layout/venn2"/>
    <dgm:cxn modelId="{6DA52E68-F74C-413D-944A-6A1402146158}" srcId="{87EA91FD-C924-467F-A8A6-7081C9C6BB4D}" destId="{5D4009AE-BAB5-440F-81D2-415F22C87743}" srcOrd="3" destOrd="0" parTransId="{84E307C2-6949-43EF-BA88-BB5B6937F9EA}" sibTransId="{FE208644-A1D3-4603-9FD5-2C3AFFE50589}"/>
    <dgm:cxn modelId="{8588C7B1-CA55-40D3-8244-9B91A8E0B6BE}" type="presOf" srcId="{199B4FC4-62FF-4FE0-95B7-47DDEC4A1D1F}" destId="{9BA83E6D-1ED4-4312-BD2A-E0A6ED9655DA}" srcOrd="0" destOrd="0" presId="urn:microsoft.com/office/officeart/2005/8/layout/venn2"/>
    <dgm:cxn modelId="{65E951BA-EC06-4083-AEF5-D2BA1F6C140F}" type="presOf" srcId="{87EA91FD-C924-467F-A8A6-7081C9C6BB4D}" destId="{828459D7-524A-4056-A161-FD876799C521}" srcOrd="0" destOrd="0" presId="urn:microsoft.com/office/officeart/2005/8/layout/venn2"/>
    <dgm:cxn modelId="{1546DDD2-5346-4BB4-863B-344A47E61DB6}" type="presOf" srcId="{199B4FC4-62FF-4FE0-95B7-47DDEC4A1D1F}" destId="{8D5CA0A4-3BD4-4AE1-B210-360B9D455E6B}" srcOrd="1" destOrd="0" presId="urn:microsoft.com/office/officeart/2005/8/layout/venn2"/>
    <dgm:cxn modelId="{37C906E1-B7CD-4D04-8E83-6CBB324177B1}" type="presOf" srcId="{718475CC-7471-440F-A29C-9F1D39053320}" destId="{DA3559EF-F57B-4A55-AAC7-A4CECB377D6E}" srcOrd="1" destOrd="0" presId="urn:microsoft.com/office/officeart/2005/8/layout/venn2"/>
    <dgm:cxn modelId="{519B21EE-F6FF-4DBE-9552-2B46D885FDCC}" srcId="{87EA91FD-C924-467F-A8A6-7081C9C6BB4D}" destId="{199B4FC4-62FF-4FE0-95B7-47DDEC4A1D1F}" srcOrd="2" destOrd="0" parTransId="{6BC0E8BB-DFE0-4541-BFF4-B6AA6ACECC4C}" sibTransId="{2E6E0242-1584-4520-8742-98CA8ACB8CE1}"/>
    <dgm:cxn modelId="{261640F5-B0ED-4069-BEF6-585AC7641398}" type="presOf" srcId="{8B713844-F58D-495D-952C-48B43DF1D093}" destId="{287047F8-91CC-49D7-9E77-1CEE129BD60A}" srcOrd="0" destOrd="0" presId="urn:microsoft.com/office/officeart/2005/8/layout/venn2"/>
    <dgm:cxn modelId="{8D6543AD-EBC8-4F52-BE8B-A088C4FA3690}" type="presParOf" srcId="{828459D7-524A-4056-A161-FD876799C521}" destId="{7240CCDB-1437-4F02-A8C7-C3095CF84603}" srcOrd="0" destOrd="0" presId="urn:microsoft.com/office/officeart/2005/8/layout/venn2"/>
    <dgm:cxn modelId="{3F5D4649-3194-4889-8317-60D0FDFDE5E8}" type="presParOf" srcId="{7240CCDB-1437-4F02-A8C7-C3095CF84603}" destId="{287047F8-91CC-49D7-9E77-1CEE129BD60A}" srcOrd="0" destOrd="0" presId="urn:microsoft.com/office/officeart/2005/8/layout/venn2"/>
    <dgm:cxn modelId="{56C86CC4-0375-49E8-BED7-BEDBEAE76646}" type="presParOf" srcId="{7240CCDB-1437-4F02-A8C7-C3095CF84603}" destId="{D0362BA9-D87A-4E4B-98E9-409EDEF4DC55}" srcOrd="1" destOrd="0" presId="urn:microsoft.com/office/officeart/2005/8/layout/venn2"/>
    <dgm:cxn modelId="{A9F68E2D-D80E-41BE-9301-558F20C9D814}" type="presParOf" srcId="{828459D7-524A-4056-A161-FD876799C521}" destId="{31CC516E-CB92-4407-9E06-4D8602FB85BF}" srcOrd="1" destOrd="0" presId="urn:microsoft.com/office/officeart/2005/8/layout/venn2"/>
    <dgm:cxn modelId="{792D4F7C-DDE3-450C-A414-34246C623F6B}" type="presParOf" srcId="{31CC516E-CB92-4407-9E06-4D8602FB85BF}" destId="{9FB46EC4-281E-4CBF-A835-CD26DC83D16B}" srcOrd="0" destOrd="0" presId="urn:microsoft.com/office/officeart/2005/8/layout/venn2"/>
    <dgm:cxn modelId="{E9A0A8D3-00C1-4BFD-BF55-4F885C53EA43}" type="presParOf" srcId="{31CC516E-CB92-4407-9E06-4D8602FB85BF}" destId="{DA3559EF-F57B-4A55-AAC7-A4CECB377D6E}" srcOrd="1" destOrd="0" presId="urn:microsoft.com/office/officeart/2005/8/layout/venn2"/>
    <dgm:cxn modelId="{69E0E123-ACB3-46E8-9B89-FC155AC6A742}" type="presParOf" srcId="{828459D7-524A-4056-A161-FD876799C521}" destId="{A2DC083C-0EA5-44F9-BCED-DE5170008168}" srcOrd="2" destOrd="0" presId="urn:microsoft.com/office/officeart/2005/8/layout/venn2"/>
    <dgm:cxn modelId="{AFF14DF8-CE50-4A6E-BF52-9DB6180F52E3}" type="presParOf" srcId="{A2DC083C-0EA5-44F9-BCED-DE5170008168}" destId="{9BA83E6D-1ED4-4312-BD2A-E0A6ED9655DA}" srcOrd="0" destOrd="0" presId="urn:microsoft.com/office/officeart/2005/8/layout/venn2"/>
    <dgm:cxn modelId="{4076580B-75DB-43CE-BE4D-8386CE2D19E1}" type="presParOf" srcId="{A2DC083C-0EA5-44F9-BCED-DE5170008168}" destId="{8D5CA0A4-3BD4-4AE1-B210-360B9D455E6B}" srcOrd="1" destOrd="0" presId="urn:microsoft.com/office/officeart/2005/8/layout/venn2"/>
    <dgm:cxn modelId="{1F6E948E-BBED-4CB4-BED9-7B7F07AF40B2}" type="presParOf" srcId="{828459D7-524A-4056-A161-FD876799C521}" destId="{6F976E0C-B021-4C50-B170-4D76F9742C5C}" srcOrd="3" destOrd="0" presId="urn:microsoft.com/office/officeart/2005/8/layout/venn2"/>
    <dgm:cxn modelId="{16F6DD91-D86E-42BF-983A-A5BFE005F31C}" type="presParOf" srcId="{6F976E0C-B021-4C50-B170-4D76F9742C5C}" destId="{52F01A7A-325C-40A4-897D-7D8B303887AD}" srcOrd="0" destOrd="0" presId="urn:microsoft.com/office/officeart/2005/8/layout/venn2"/>
    <dgm:cxn modelId="{CE81A518-8D27-4CF8-8053-4FB4EB6FA121}" type="presParOf" srcId="{6F976E0C-B021-4C50-B170-4D76F9742C5C}" destId="{258A6D03-9E39-4B13-91CF-88CD373D16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BF33D-D022-4F19-AA58-FFA5CE9AC08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A6AE879-3DEE-4837-9766-7890127A3462}">
      <dgm:prSet phldrT="[文本]" custT="1"/>
      <dgm:spPr>
        <a:xfrm>
          <a:off x="2134857" y="2038995"/>
          <a:ext cx="1168717" cy="116871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80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内容</a:t>
          </a:r>
        </a:p>
      </dgm:t>
    </dgm:pt>
    <dgm:pt modelId="{F049B655-59F9-47E8-9608-681ED24EC1D9}" type="parTrans" cxnId="{FBF4E8EB-2EC9-4EC6-A155-6334BE955E18}">
      <dgm:prSet/>
      <dgm:spPr/>
      <dgm:t>
        <a:bodyPr/>
        <a:lstStyle/>
        <a:p>
          <a:endParaRPr lang="zh-CN" altLang="en-US"/>
        </a:p>
      </dgm:t>
    </dgm:pt>
    <dgm:pt modelId="{88A206DD-116E-4A26-9454-8A46FBF16D8F}" type="sibTrans" cxnId="{FBF4E8EB-2EC9-4EC6-A155-6334BE955E18}">
      <dgm:prSet/>
      <dgm:spPr/>
      <dgm:t>
        <a:bodyPr/>
        <a:lstStyle/>
        <a:p>
          <a:endParaRPr lang="zh-CN" altLang="en-US"/>
        </a:p>
      </dgm:t>
    </dgm:pt>
    <dgm:pt modelId="{B1BC1794-0C34-484F-A59A-39FDAC49F407}">
      <dgm:prSet phldrT="[文本]" custT="1"/>
      <dgm:spPr>
        <a:xfrm>
          <a:off x="1298574" y="1162198"/>
          <a:ext cx="1168717" cy="116871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80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内容</a:t>
          </a:r>
        </a:p>
      </dgm:t>
    </dgm:pt>
    <dgm:pt modelId="{CB62751A-4CC5-4376-A3D7-B8A7DB50B9C1}" type="parTrans" cxnId="{369D82A4-3BE9-4138-977D-BDDE82867BE7}">
      <dgm:prSet/>
      <dgm:spPr/>
      <dgm:t>
        <a:bodyPr/>
        <a:lstStyle/>
        <a:p>
          <a:endParaRPr lang="zh-CN" altLang="en-US"/>
        </a:p>
      </dgm:t>
    </dgm:pt>
    <dgm:pt modelId="{192DEE06-E371-48D8-881F-0A64E3973EC4}" type="sibTrans" cxnId="{369D82A4-3BE9-4138-977D-BDDE82867BE7}">
      <dgm:prSet/>
      <dgm:spPr/>
      <dgm:t>
        <a:bodyPr/>
        <a:lstStyle/>
        <a:p>
          <a:endParaRPr lang="zh-CN" altLang="en-US"/>
        </a:p>
      </dgm:t>
    </dgm:pt>
    <dgm:pt modelId="{77E1B8AA-7763-47EA-B27F-562FB5A78124}">
      <dgm:prSet phldrT="[文本]" custT="1"/>
      <dgm:spPr>
        <a:xfrm>
          <a:off x="1038859" y="4168980"/>
          <a:ext cx="3116580" cy="7791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zh-CN" altLang="en-US" sz="2400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提炼小结论</a:t>
          </a:r>
        </a:p>
      </dgm:t>
    </dgm:pt>
    <dgm:pt modelId="{A29CB979-B405-4DE5-AA10-0916C816AE88}" type="sibTrans" cxnId="{6A2CDE02-B69F-480F-B7B5-B0A44CEA8DEB}">
      <dgm:prSet/>
      <dgm:spPr/>
      <dgm:t>
        <a:bodyPr/>
        <a:lstStyle/>
        <a:p>
          <a:endParaRPr lang="zh-CN" altLang="en-US"/>
        </a:p>
      </dgm:t>
    </dgm:pt>
    <dgm:pt modelId="{8BF1D6AD-9719-4225-BC51-6E39090B490B}" type="parTrans" cxnId="{6A2CDE02-B69F-480F-B7B5-B0A44CEA8DEB}">
      <dgm:prSet/>
      <dgm:spPr/>
      <dgm:t>
        <a:bodyPr/>
        <a:lstStyle/>
        <a:p>
          <a:endParaRPr lang="zh-CN" altLang="en-US"/>
        </a:p>
      </dgm:t>
    </dgm:pt>
    <dgm:pt modelId="{E106AEB1-42B6-4E75-9069-2CAB2389151F}">
      <dgm:prSet phldrT="[文本]" custT="1"/>
      <dgm:spPr>
        <a:xfrm>
          <a:off x="2493263" y="879628"/>
          <a:ext cx="1168717" cy="116871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CN" altLang="en-US" sz="180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内容</a:t>
          </a:r>
        </a:p>
      </dgm:t>
    </dgm:pt>
    <dgm:pt modelId="{A3B68CF5-9A8C-4758-90CB-4D946BC70252}" type="sibTrans" cxnId="{0293333D-ECDB-45FA-8315-6C311341C039}">
      <dgm:prSet/>
      <dgm:spPr/>
      <dgm:t>
        <a:bodyPr/>
        <a:lstStyle/>
        <a:p>
          <a:endParaRPr lang="zh-CN" altLang="en-US"/>
        </a:p>
      </dgm:t>
    </dgm:pt>
    <dgm:pt modelId="{98BF8FB9-8D87-417D-B396-101FA7836E7C}" type="parTrans" cxnId="{0293333D-ECDB-45FA-8315-6C311341C039}">
      <dgm:prSet/>
      <dgm:spPr/>
      <dgm:t>
        <a:bodyPr/>
        <a:lstStyle/>
        <a:p>
          <a:endParaRPr lang="zh-CN" altLang="en-US"/>
        </a:p>
      </dgm:t>
    </dgm:pt>
    <dgm:pt modelId="{2F7171D7-BFB8-4F46-ABA4-AE6624F567F8}" type="pres">
      <dgm:prSet presAssocID="{3E8BF33D-D022-4F19-AA58-FFA5CE9AC08C}" presName="Name0" presStyleCnt="0">
        <dgm:presLayoutVars>
          <dgm:chMax val="4"/>
          <dgm:resizeHandles val="exact"/>
        </dgm:presLayoutVars>
      </dgm:prSet>
      <dgm:spPr/>
    </dgm:pt>
    <dgm:pt modelId="{B13BE32B-3A4E-4E30-A87B-4B584D6B0600}" type="pres">
      <dgm:prSet presAssocID="{3E8BF33D-D022-4F19-AA58-FFA5CE9AC08C}" presName="ellipse" presStyleLbl="trBgShp" presStyleIdx="0" presStyleCnt="1"/>
      <dgm:spPr>
        <a:xfrm>
          <a:off x="916793" y="785611"/>
          <a:ext cx="3350323" cy="1163523"/>
        </a:xfrm>
        <a:prstGeom prst="ellipse">
          <a:avLst/>
        </a:prstGeom>
        <a:solidFill>
          <a:schemeClr val="accent1">
            <a:lumMod val="40000"/>
            <a:lumOff val="60000"/>
            <a:alpha val="40000"/>
          </a:schemeClr>
        </a:solidFill>
        <a:ln>
          <a:solidFill>
            <a:schemeClr val="accent1"/>
          </a:solidFill>
        </a:ln>
        <a:effectLst/>
      </dgm:spPr>
    </dgm:pt>
    <dgm:pt modelId="{06879B84-A51D-40B1-9BD2-F591AD00DDC6}" type="pres">
      <dgm:prSet presAssocID="{3E8BF33D-D022-4F19-AA58-FFA5CE9AC08C}" presName="arrow1" presStyleLbl="fgShp" presStyleIdx="0" presStyleCnt="1" custScaleX="55923"/>
      <dgm:spPr>
        <a:xfrm>
          <a:off x="2415599" y="3634684"/>
          <a:ext cx="363101" cy="415544"/>
        </a:xfrm>
        <a:prstGeom prst="downArrow">
          <a:avLst/>
        </a:prstGeom>
        <a:gradFill rotWithShape="0">
          <a:gsLst>
            <a:gs pos="0">
              <a:schemeClr val="accent3">
                <a:alpha val="8000"/>
              </a:schemeClr>
            </a:gs>
            <a:gs pos="100000">
              <a:schemeClr val="accent3"/>
            </a:gs>
          </a:gsLst>
          <a:lin ang="5400000" scaled="1"/>
        </a:gradFill>
        <a:ln w="12700" cap="flat" cmpd="sng" algn="ctr">
          <a:noFill/>
          <a:prstDash val="dash"/>
          <a:miter lim="800000"/>
        </a:ln>
        <a:effectLst/>
      </dgm:spPr>
    </dgm:pt>
    <dgm:pt modelId="{23AC7EC3-297C-4425-8751-02F47111B365}" type="pres">
      <dgm:prSet presAssocID="{3E8BF33D-D022-4F19-AA58-FFA5CE9AC08C}" presName="rectangle" presStyleLbl="revTx" presStyleIdx="0" presStyleCnt="1" custLinFactNeighborX="0" custLinFactNeighborY="25908">
        <dgm:presLayoutVars>
          <dgm:bulletEnabled val="1"/>
        </dgm:presLayoutVars>
      </dgm:prSet>
      <dgm:spPr/>
    </dgm:pt>
    <dgm:pt modelId="{C884EB92-2AE6-422B-973D-BB86BDF5ACEE}" type="pres">
      <dgm:prSet presAssocID="{B1BC1794-0C34-484F-A59A-39FDAC49F407}" presName="item1" presStyleLbl="node1" presStyleIdx="0" presStyleCnt="3">
        <dgm:presLayoutVars>
          <dgm:bulletEnabled val="1"/>
        </dgm:presLayoutVars>
      </dgm:prSet>
      <dgm:spPr/>
    </dgm:pt>
    <dgm:pt modelId="{2FB69FF7-E342-462A-8177-BFA5EEDB7DDA}" type="pres">
      <dgm:prSet presAssocID="{AA6AE879-3DEE-4837-9766-7890127A3462}" presName="item2" presStyleLbl="node1" presStyleIdx="1" presStyleCnt="3">
        <dgm:presLayoutVars>
          <dgm:bulletEnabled val="1"/>
        </dgm:presLayoutVars>
      </dgm:prSet>
      <dgm:spPr/>
    </dgm:pt>
    <dgm:pt modelId="{B088515D-4FFB-4670-9C01-95839A66561C}" type="pres">
      <dgm:prSet presAssocID="{77E1B8AA-7763-47EA-B27F-562FB5A78124}" presName="item3" presStyleLbl="node1" presStyleIdx="2" presStyleCnt="3">
        <dgm:presLayoutVars>
          <dgm:bulletEnabled val="1"/>
        </dgm:presLayoutVars>
      </dgm:prSet>
      <dgm:spPr/>
    </dgm:pt>
    <dgm:pt modelId="{8D56DB19-FF82-4484-ABE0-0AECA31A0929}" type="pres">
      <dgm:prSet presAssocID="{3E8BF33D-D022-4F19-AA58-FFA5CE9AC08C}" presName="funnel" presStyleLbl="trAlignAcc1" presStyleIdx="0" presStyleCnt="1"/>
      <dgm:spPr>
        <a:xfrm>
          <a:off x="779144" y="642768"/>
          <a:ext cx="3636010" cy="2908808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gm:spPr>
    </dgm:pt>
  </dgm:ptLst>
  <dgm:cxnLst>
    <dgm:cxn modelId="{2816AE02-7571-4B64-B73C-A1A5C09289EB}" type="presOf" srcId="{77E1B8AA-7763-47EA-B27F-562FB5A78124}" destId="{23AC7EC3-297C-4425-8751-02F47111B365}" srcOrd="0" destOrd="0" presId="urn:microsoft.com/office/officeart/2005/8/layout/funnel1"/>
    <dgm:cxn modelId="{6A2CDE02-B69F-480F-B7B5-B0A44CEA8DEB}" srcId="{3E8BF33D-D022-4F19-AA58-FFA5CE9AC08C}" destId="{77E1B8AA-7763-47EA-B27F-562FB5A78124}" srcOrd="3" destOrd="0" parTransId="{8BF1D6AD-9719-4225-BC51-6E39090B490B}" sibTransId="{A29CB979-B405-4DE5-AA10-0916C816AE88}"/>
    <dgm:cxn modelId="{D3092915-9346-46DB-935F-DB80150A9B6D}" type="presOf" srcId="{E106AEB1-42B6-4E75-9069-2CAB2389151F}" destId="{B088515D-4FFB-4670-9C01-95839A66561C}" srcOrd="0" destOrd="0" presId="urn:microsoft.com/office/officeart/2005/8/layout/funnel1"/>
    <dgm:cxn modelId="{C527743A-6BF9-47EA-A53A-75D9617CC4F0}" type="presOf" srcId="{B1BC1794-0C34-484F-A59A-39FDAC49F407}" destId="{2FB69FF7-E342-462A-8177-BFA5EEDB7DDA}" srcOrd="0" destOrd="0" presId="urn:microsoft.com/office/officeart/2005/8/layout/funnel1"/>
    <dgm:cxn modelId="{0293333D-ECDB-45FA-8315-6C311341C039}" srcId="{3E8BF33D-D022-4F19-AA58-FFA5CE9AC08C}" destId="{E106AEB1-42B6-4E75-9069-2CAB2389151F}" srcOrd="0" destOrd="0" parTransId="{98BF8FB9-8D87-417D-B396-101FA7836E7C}" sibTransId="{A3B68CF5-9A8C-4758-90CB-4D946BC70252}"/>
    <dgm:cxn modelId="{6EF38161-CF31-44F3-AA03-2304724820C3}" type="presOf" srcId="{3E8BF33D-D022-4F19-AA58-FFA5CE9AC08C}" destId="{2F7171D7-BFB8-4F46-ABA4-AE6624F567F8}" srcOrd="0" destOrd="0" presId="urn:microsoft.com/office/officeart/2005/8/layout/funnel1"/>
    <dgm:cxn modelId="{369D82A4-3BE9-4138-977D-BDDE82867BE7}" srcId="{3E8BF33D-D022-4F19-AA58-FFA5CE9AC08C}" destId="{B1BC1794-0C34-484F-A59A-39FDAC49F407}" srcOrd="1" destOrd="0" parTransId="{CB62751A-4CC5-4376-A3D7-B8A7DB50B9C1}" sibTransId="{192DEE06-E371-48D8-881F-0A64E3973EC4}"/>
    <dgm:cxn modelId="{2DDFD6A7-E32C-4FFE-9D41-2D79ED295421}" type="presOf" srcId="{AA6AE879-3DEE-4837-9766-7890127A3462}" destId="{C884EB92-2AE6-422B-973D-BB86BDF5ACEE}" srcOrd="0" destOrd="0" presId="urn:microsoft.com/office/officeart/2005/8/layout/funnel1"/>
    <dgm:cxn modelId="{FBF4E8EB-2EC9-4EC6-A155-6334BE955E18}" srcId="{3E8BF33D-D022-4F19-AA58-FFA5CE9AC08C}" destId="{AA6AE879-3DEE-4837-9766-7890127A3462}" srcOrd="2" destOrd="0" parTransId="{F049B655-59F9-47E8-9608-681ED24EC1D9}" sibTransId="{88A206DD-116E-4A26-9454-8A46FBF16D8F}"/>
    <dgm:cxn modelId="{95680CB6-732A-4755-9A7B-BC9BBD93BC64}" type="presParOf" srcId="{2F7171D7-BFB8-4F46-ABA4-AE6624F567F8}" destId="{B13BE32B-3A4E-4E30-A87B-4B584D6B0600}" srcOrd="0" destOrd="0" presId="urn:microsoft.com/office/officeart/2005/8/layout/funnel1"/>
    <dgm:cxn modelId="{D48FEE46-7A62-4C20-AEBD-E5B91F9A9315}" type="presParOf" srcId="{2F7171D7-BFB8-4F46-ABA4-AE6624F567F8}" destId="{06879B84-A51D-40B1-9BD2-F591AD00DDC6}" srcOrd="1" destOrd="0" presId="urn:microsoft.com/office/officeart/2005/8/layout/funnel1"/>
    <dgm:cxn modelId="{4F846E85-61C6-4F43-A3F0-C6C12609089B}" type="presParOf" srcId="{2F7171D7-BFB8-4F46-ABA4-AE6624F567F8}" destId="{23AC7EC3-297C-4425-8751-02F47111B365}" srcOrd="2" destOrd="0" presId="urn:microsoft.com/office/officeart/2005/8/layout/funnel1"/>
    <dgm:cxn modelId="{D09F7928-7DC3-4F02-AEFE-F2436DA4583A}" type="presParOf" srcId="{2F7171D7-BFB8-4F46-ABA4-AE6624F567F8}" destId="{C884EB92-2AE6-422B-973D-BB86BDF5ACEE}" srcOrd="3" destOrd="0" presId="urn:microsoft.com/office/officeart/2005/8/layout/funnel1"/>
    <dgm:cxn modelId="{4149DA06-83A6-4983-ACA1-FA73A078F696}" type="presParOf" srcId="{2F7171D7-BFB8-4F46-ABA4-AE6624F567F8}" destId="{2FB69FF7-E342-462A-8177-BFA5EEDB7DDA}" srcOrd="4" destOrd="0" presId="urn:microsoft.com/office/officeart/2005/8/layout/funnel1"/>
    <dgm:cxn modelId="{B6302FB1-7EC0-40D0-A688-AA3642A496F8}" type="presParOf" srcId="{2F7171D7-BFB8-4F46-ABA4-AE6624F567F8}" destId="{B088515D-4FFB-4670-9C01-95839A66561C}" srcOrd="5" destOrd="0" presId="urn:microsoft.com/office/officeart/2005/8/layout/funnel1"/>
    <dgm:cxn modelId="{912B48BB-66D4-4DC5-83B1-B14164C1B893}" type="presParOf" srcId="{2F7171D7-BFB8-4F46-ABA4-AE6624F567F8}" destId="{8D56DB19-FF82-4484-ABE0-0AECA31A09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047F8-91CC-49D7-9E77-1CEE129BD60A}">
      <dsp:nvSpPr>
        <dsp:cNvPr id="0" name=""/>
        <dsp:cNvSpPr/>
      </dsp:nvSpPr>
      <dsp:spPr>
        <a:xfrm>
          <a:off x="1137775" y="0"/>
          <a:ext cx="4551101" cy="4551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sp:txBody>
      <dsp:txXfrm>
        <a:off x="2777082" y="227555"/>
        <a:ext cx="1272487" cy="682665"/>
      </dsp:txXfrm>
    </dsp:sp>
    <dsp:sp modelId="{9FB46EC4-281E-4CBF-A835-CD26DC83D16B}">
      <dsp:nvSpPr>
        <dsp:cNvPr id="0" name=""/>
        <dsp:cNvSpPr/>
      </dsp:nvSpPr>
      <dsp:spPr>
        <a:xfrm>
          <a:off x="1592885" y="910220"/>
          <a:ext cx="3640880" cy="3640880"/>
        </a:xfrm>
        <a:prstGeom prst="ellipse">
          <a:avLst/>
        </a:prstGeom>
        <a:solidFill>
          <a:schemeClr val="accent1">
            <a:alpha val="3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sp:txBody>
      <dsp:txXfrm>
        <a:off x="2777082" y="1128673"/>
        <a:ext cx="1272487" cy="655358"/>
      </dsp:txXfrm>
    </dsp:sp>
    <dsp:sp modelId="{9BA83E6D-1ED4-4312-BD2A-E0A6ED9655DA}">
      <dsp:nvSpPr>
        <dsp:cNvPr id="0" name=""/>
        <dsp:cNvSpPr/>
      </dsp:nvSpPr>
      <dsp:spPr>
        <a:xfrm>
          <a:off x="2047995" y="1820440"/>
          <a:ext cx="2730660" cy="2730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sp:txBody>
      <dsp:txXfrm>
        <a:off x="2777082" y="2025239"/>
        <a:ext cx="1272487" cy="614398"/>
      </dsp:txXfrm>
    </dsp:sp>
    <dsp:sp modelId="{52F01A7A-325C-40A4-897D-7D8B303887AD}">
      <dsp:nvSpPr>
        <dsp:cNvPr id="0" name=""/>
        <dsp:cNvSpPr/>
      </dsp:nvSpPr>
      <dsp:spPr>
        <a:xfrm>
          <a:off x="2503105" y="2730660"/>
          <a:ext cx="1820440" cy="1820440"/>
        </a:xfrm>
        <a:prstGeom prst="ellipse">
          <a:avLst/>
        </a:prstGeom>
        <a:solidFill>
          <a:schemeClr val="accent1">
            <a:alpha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rPr>
            <a:t>内容</a:t>
          </a:r>
        </a:p>
      </dsp:txBody>
      <dsp:txXfrm>
        <a:off x="2769703" y="3185770"/>
        <a:ext cx="1287245" cy="910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E32B-3A4E-4E30-A87B-4B584D6B0600}">
      <dsp:nvSpPr>
        <dsp:cNvPr id="0" name=""/>
        <dsp:cNvSpPr/>
      </dsp:nvSpPr>
      <dsp:spPr>
        <a:xfrm>
          <a:off x="916793" y="785611"/>
          <a:ext cx="3350323" cy="1163523"/>
        </a:xfrm>
        <a:prstGeom prst="ellipse">
          <a:avLst/>
        </a:prstGeom>
        <a:solidFill>
          <a:schemeClr val="accent1">
            <a:lumMod val="40000"/>
            <a:lumOff val="60000"/>
            <a:alpha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79B84-A51D-40B1-9BD2-F591AD00DDC6}">
      <dsp:nvSpPr>
        <dsp:cNvPr id="0" name=""/>
        <dsp:cNvSpPr/>
      </dsp:nvSpPr>
      <dsp:spPr>
        <a:xfrm>
          <a:off x="2415599" y="3634684"/>
          <a:ext cx="363101" cy="415544"/>
        </a:xfrm>
        <a:prstGeom prst="downArrow">
          <a:avLst/>
        </a:prstGeom>
        <a:gradFill rotWithShape="0">
          <a:gsLst>
            <a:gs pos="0">
              <a:schemeClr val="accent3">
                <a:alpha val="8000"/>
              </a:schemeClr>
            </a:gs>
            <a:gs pos="100000">
              <a:schemeClr val="accent3"/>
            </a:gs>
          </a:gsLst>
          <a:lin ang="5400000" scaled="1"/>
        </a:gradFill>
        <a:ln w="12700" cap="flat" cmpd="sng" algn="ctr">
          <a:noFill/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7EC3-297C-4425-8751-02F47111B365}">
      <dsp:nvSpPr>
        <dsp:cNvPr id="0" name=""/>
        <dsp:cNvSpPr/>
      </dsp:nvSpPr>
      <dsp:spPr>
        <a:xfrm>
          <a:off x="1038859" y="4168980"/>
          <a:ext cx="3116580" cy="77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accent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提炼小结论</a:t>
          </a:r>
        </a:p>
      </dsp:txBody>
      <dsp:txXfrm>
        <a:off x="1038859" y="4168980"/>
        <a:ext cx="3116580" cy="779145"/>
      </dsp:txXfrm>
    </dsp:sp>
    <dsp:sp modelId="{C884EB92-2AE6-422B-973D-BB86BDF5ACEE}">
      <dsp:nvSpPr>
        <dsp:cNvPr id="0" name=""/>
        <dsp:cNvSpPr/>
      </dsp:nvSpPr>
      <dsp:spPr>
        <a:xfrm>
          <a:off x="2134857" y="2038995"/>
          <a:ext cx="1168717" cy="116871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内容</a:t>
          </a:r>
        </a:p>
      </dsp:txBody>
      <dsp:txXfrm>
        <a:off x="2306012" y="2210150"/>
        <a:ext cx="826407" cy="826407"/>
      </dsp:txXfrm>
    </dsp:sp>
    <dsp:sp modelId="{2FB69FF7-E342-462A-8177-BFA5EEDB7DDA}">
      <dsp:nvSpPr>
        <dsp:cNvPr id="0" name=""/>
        <dsp:cNvSpPr/>
      </dsp:nvSpPr>
      <dsp:spPr>
        <a:xfrm>
          <a:off x="1298574" y="1162198"/>
          <a:ext cx="1168717" cy="116871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内容</a:t>
          </a:r>
        </a:p>
      </dsp:txBody>
      <dsp:txXfrm>
        <a:off x="1469729" y="1333353"/>
        <a:ext cx="826407" cy="826407"/>
      </dsp:txXfrm>
    </dsp:sp>
    <dsp:sp modelId="{B088515D-4FFB-4670-9C01-95839A66561C}">
      <dsp:nvSpPr>
        <dsp:cNvPr id="0" name=""/>
        <dsp:cNvSpPr/>
      </dsp:nvSpPr>
      <dsp:spPr>
        <a:xfrm>
          <a:off x="2493263" y="879628"/>
          <a:ext cx="1168717" cy="116871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rPr>
            <a:t>内容</a:t>
          </a:r>
        </a:p>
      </dsp:txBody>
      <dsp:txXfrm>
        <a:off x="2664418" y="1050783"/>
        <a:ext cx="826407" cy="826407"/>
      </dsp:txXfrm>
    </dsp:sp>
    <dsp:sp modelId="{8D56DB19-FF82-4484-ABE0-0AECA31A0929}">
      <dsp:nvSpPr>
        <dsp:cNvPr id="0" name=""/>
        <dsp:cNvSpPr/>
      </dsp:nvSpPr>
      <dsp:spPr>
        <a:xfrm>
          <a:off x="779144" y="642768"/>
          <a:ext cx="3636010" cy="2908808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26439-6B62-4D22-A793-F8BC863991C4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1A76A-1E57-4EA2-8A92-0D2434DF5C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68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64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26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53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96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5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9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68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068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913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4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08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11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94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703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49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457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681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99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309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319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3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8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31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707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60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22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370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922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708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81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7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24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87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88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751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74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68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32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841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064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8059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9899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3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984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761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2380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866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492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181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376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28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9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64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4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1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A76A-1E57-4EA2-8A92-0D2434DF5C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71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人名言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754D1D8-26E9-4BEE-8E6F-CF745537F0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66" r="-31" b="10992"/>
          <a:stretch/>
        </p:blipFill>
        <p:spPr>
          <a:xfrm>
            <a:off x="-3752" y="883043"/>
            <a:ext cx="12195752" cy="508633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AE847C18-2890-462A-A0AC-9E1444209884}"/>
              </a:ext>
            </a:extLst>
          </p:cNvPr>
          <p:cNvSpPr/>
          <p:nvPr userDrawn="1"/>
        </p:nvSpPr>
        <p:spPr>
          <a:xfrm>
            <a:off x="-3752" y="883043"/>
            <a:ext cx="12195752" cy="5086338"/>
          </a:xfrm>
          <a:prstGeom prst="rect">
            <a:avLst/>
          </a:prstGeom>
          <a:solidFill>
            <a:schemeClr val="accent1">
              <a:alpha val="4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7543DA7-50C2-46B7-89EA-B1E4CBC2859C}"/>
              </a:ext>
            </a:extLst>
          </p:cNvPr>
          <p:cNvSpPr/>
          <p:nvPr userDrawn="1"/>
        </p:nvSpPr>
        <p:spPr>
          <a:xfrm>
            <a:off x="756319" y="1166197"/>
            <a:ext cx="10671858" cy="452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图片占位符 39">
            <a:extLst>
              <a:ext uri="{FF2B5EF4-FFF2-40B4-BE49-F238E27FC236}">
                <a16:creationId xmlns:a16="http://schemas.microsoft.com/office/drawing/2014/main" id="{71343D84-60B2-4AB9-92EF-C489AC627D1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104673" y="1466056"/>
            <a:ext cx="3788035" cy="3925887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74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段图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055A91C7-880B-4601-B376-39134E240CC5}"/>
              </a:ext>
            </a:extLst>
          </p:cNvPr>
          <p:cNvSpPr/>
          <p:nvPr userDrawn="1"/>
        </p:nvSpPr>
        <p:spPr>
          <a:xfrm flipH="1" flipV="1">
            <a:off x="1611726" y="1604232"/>
            <a:ext cx="9425004" cy="3649537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3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腾讯体 W7" panose="020C08030202040F0204" pitchFamily="34" charset="-122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E4BA396F-0613-4878-A60F-EE5EDF92774E}"/>
              </a:ext>
            </a:extLst>
          </p:cNvPr>
          <p:cNvSpPr/>
          <p:nvPr userDrawn="1"/>
        </p:nvSpPr>
        <p:spPr>
          <a:xfrm flipH="1" flipV="1">
            <a:off x="4386089" y="2349118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E0D017B-40BC-4438-A133-E33966FDC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271" y="1350796"/>
            <a:ext cx="2774363" cy="4156408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CA28140-9826-4DD6-AA61-12C0E10506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7420" y="1910555"/>
            <a:ext cx="2438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</p:spTree>
    <p:extLst>
      <p:ext uri="{BB962C8B-B14F-4D97-AF65-F5344CB8AC3E}">
        <p14:creationId xmlns:p14="http://schemas.microsoft.com/office/powerpoint/2010/main" val="28668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段图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BE1DE4DD-5DF6-49BF-AA30-6568302AF2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73126"/>
            <a:ext cx="12192000" cy="2893804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63500" dist="63500" dir="5400000" algn="t" rotWithShape="0">
              <a:prstClr val="black">
                <a:alpha val="34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72C22C5-19F0-400A-BBC8-217D83AD8741}"/>
              </a:ext>
            </a:extLst>
          </p:cNvPr>
          <p:cNvSpPr/>
          <p:nvPr userDrawn="1"/>
        </p:nvSpPr>
        <p:spPr>
          <a:xfrm>
            <a:off x="442912" y="3183275"/>
            <a:ext cx="11306175" cy="30836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54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6BCEBE96-0499-4117-BA1B-C1E73F9A6804}"/>
              </a:ext>
            </a:extLst>
          </p:cNvPr>
          <p:cNvSpPr/>
          <p:nvPr userDrawn="1"/>
        </p:nvSpPr>
        <p:spPr>
          <a:xfrm flipH="1" flipV="1">
            <a:off x="737025" y="4593852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3A497B68-6371-43A9-B2E0-FA75CAAB31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357" y="4155289"/>
            <a:ext cx="2438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CA22576-146A-40A3-AB32-A572B3DB5EB0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668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段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69C6BCE5-3A70-4A12-89E2-ED66035D7461}"/>
              </a:ext>
            </a:extLst>
          </p:cNvPr>
          <p:cNvSpPr/>
          <p:nvPr userDrawn="1"/>
        </p:nvSpPr>
        <p:spPr>
          <a:xfrm rot="10800000" flipH="1" flipV="1">
            <a:off x="813024" y="3981302"/>
            <a:ext cx="9567422" cy="1728303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3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腾讯体 W7" panose="020C08030202040F0204" pitchFamily="34" charset="-122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E28AFC5D-3BDD-4BE2-8C14-0873FD3019DE}"/>
              </a:ext>
            </a:extLst>
          </p:cNvPr>
          <p:cNvSpPr/>
          <p:nvPr userDrawn="1"/>
        </p:nvSpPr>
        <p:spPr>
          <a:xfrm flipH="1" flipV="1">
            <a:off x="1595882" y="1464903"/>
            <a:ext cx="9785441" cy="1728303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3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腾讯体 W7" panose="020C08030202040F0204" pitchFamily="34" charset="-122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17245174-6BA7-40EB-A59D-D0538C95CEBA}"/>
              </a:ext>
            </a:extLst>
          </p:cNvPr>
          <p:cNvSpPr/>
          <p:nvPr userDrawn="1"/>
        </p:nvSpPr>
        <p:spPr>
          <a:xfrm flipH="1" flipV="1">
            <a:off x="4429081" y="2080504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515AF1F9-4C2A-4B56-9703-5D6859B20232}"/>
              </a:ext>
            </a:extLst>
          </p:cNvPr>
          <p:cNvSpPr/>
          <p:nvPr userDrawn="1"/>
        </p:nvSpPr>
        <p:spPr>
          <a:xfrm flipH="1" flipV="1">
            <a:off x="6439106" y="4600026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FAB905-E5BC-46FB-8D55-85DBBF28F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594" y="1366338"/>
            <a:ext cx="3089702" cy="2062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图片占位符 37">
            <a:extLst>
              <a:ext uri="{FF2B5EF4-FFF2-40B4-BE49-F238E27FC236}">
                <a16:creationId xmlns:a16="http://schemas.microsoft.com/office/drawing/2014/main" id="{EA4E5EA1-50EB-4175-994B-7EDAD0CFE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900000">
            <a:off x="8077333" y="3912881"/>
            <a:ext cx="3089702" cy="2062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/>
          <a:p>
            <a:endParaRPr lang="zh-CN" altLang="en-US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C467234-8AD6-4CB2-B6A8-3842CE32B2BC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BFA3D578-AE6B-481E-BC7C-96C5FCF6B7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412" y="1641941"/>
            <a:ext cx="2438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E7B1933A-F4A1-4C69-9D9E-122ED6A87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0733" y="4161463"/>
            <a:ext cx="2438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</p:spTree>
    <p:extLst>
      <p:ext uri="{BB962C8B-B14F-4D97-AF65-F5344CB8AC3E}">
        <p14:creationId xmlns:p14="http://schemas.microsoft.com/office/powerpoint/2010/main" val="17590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段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C467234-8AD6-4CB2-B6A8-3842CE32B2BC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2" name="图片占位符 41">
            <a:extLst>
              <a:ext uri="{FF2B5EF4-FFF2-40B4-BE49-F238E27FC236}">
                <a16:creationId xmlns:a16="http://schemas.microsoft.com/office/drawing/2014/main" id="{386BE915-E390-4DCE-A44C-D00A14C37DDC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45666" y="1054100"/>
            <a:ext cx="2573338" cy="3179763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46" name="文本占位符 45">
            <a:extLst>
              <a:ext uri="{FF2B5EF4-FFF2-40B4-BE49-F238E27FC236}">
                <a16:creationId xmlns:a16="http://schemas.microsoft.com/office/drawing/2014/main" id="{6E17E57B-E15C-45AE-B52F-4D2BDACEFE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8809" y="3781041"/>
            <a:ext cx="218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  <p:sp>
        <p:nvSpPr>
          <p:cNvPr id="48" name="图片占位符 47">
            <a:extLst>
              <a:ext uri="{FF2B5EF4-FFF2-40B4-BE49-F238E27FC236}">
                <a16:creationId xmlns:a16="http://schemas.microsoft.com/office/drawing/2014/main" id="{CBF4B490-08D3-4195-BC3C-322BE739D6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8881" y="1054100"/>
            <a:ext cx="2573338" cy="3179763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70A7F928-C2B8-4E05-ABA8-E7ADE1F31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2024" y="3781041"/>
            <a:ext cx="218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  <p:sp>
        <p:nvSpPr>
          <p:cNvPr id="52" name="图片占位符 51">
            <a:extLst>
              <a:ext uri="{FF2B5EF4-FFF2-40B4-BE49-F238E27FC236}">
                <a16:creationId xmlns:a16="http://schemas.microsoft.com/office/drawing/2014/main" id="{19765DE3-CB6C-46C2-9C87-4E43BDD75B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52096" y="1054100"/>
            <a:ext cx="2573338" cy="3179763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A92F065C-B5D8-4625-8643-E1B4CF61B6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85239" y="3781041"/>
            <a:ext cx="218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</p:spTree>
    <p:extLst>
      <p:ext uri="{BB962C8B-B14F-4D97-AF65-F5344CB8AC3E}">
        <p14:creationId xmlns:p14="http://schemas.microsoft.com/office/powerpoint/2010/main" val="17168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段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69B0D0B-5FE4-44FD-A090-EE28DCD7359A}"/>
              </a:ext>
            </a:extLst>
          </p:cNvPr>
          <p:cNvSpPr/>
          <p:nvPr userDrawn="1"/>
        </p:nvSpPr>
        <p:spPr>
          <a:xfrm rot="10800000">
            <a:off x="442912" y="1142948"/>
            <a:ext cx="11306175" cy="2626412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EE9F2C6F-87E8-43F8-8262-6D756A581589}"/>
              </a:ext>
            </a:extLst>
          </p:cNvPr>
          <p:cNvSpPr/>
          <p:nvPr userDrawn="1"/>
        </p:nvSpPr>
        <p:spPr>
          <a:xfrm flipH="1" flipV="1">
            <a:off x="668127" y="1862547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腾讯体 W7" panose="020C08030202040F0204" pitchFamily="34" charset="-122"/>
            </a:endParaRPr>
          </a:p>
        </p:txBody>
      </p:sp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9BDC4C37-A79B-44EB-89B8-72B3CF9D5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458" y="1423984"/>
            <a:ext cx="243837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just" hangingPunct="0"/>
            <a:r>
              <a:rPr lang="zh-CN" altLang="en-US" dirty="0"/>
              <a:t>提炼段落小标题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CD0F30D6-0434-4D2D-BCC1-C55E206C2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8258" y="3429000"/>
            <a:ext cx="1963738" cy="2854325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42" name="图片占位符 41">
            <a:extLst>
              <a:ext uri="{FF2B5EF4-FFF2-40B4-BE49-F238E27FC236}">
                <a16:creationId xmlns:a16="http://schemas.microsoft.com/office/drawing/2014/main" id="{8FCDBF65-6CFA-451E-9DDA-BB5C937234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1551" y="3429000"/>
            <a:ext cx="1963738" cy="2854325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43" name="图片占位符 42">
            <a:extLst>
              <a:ext uri="{FF2B5EF4-FFF2-40B4-BE49-F238E27FC236}">
                <a16:creationId xmlns:a16="http://schemas.microsoft.com/office/drawing/2014/main" id="{2F3E039A-5EEE-4826-AA8C-791C4BF518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4844" y="3429000"/>
            <a:ext cx="1963738" cy="2854325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44" name="图片占位符 43">
            <a:extLst>
              <a:ext uri="{FF2B5EF4-FFF2-40B4-BE49-F238E27FC236}">
                <a16:creationId xmlns:a16="http://schemas.microsoft.com/office/drawing/2014/main" id="{FA485B3E-6A52-4CD3-A802-955E463859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8138" y="3429000"/>
            <a:ext cx="1963738" cy="2854325"/>
          </a:xfrm>
          <a:prstGeom prst="rect">
            <a:avLst/>
          </a:prstGeom>
          <a:solidFill>
            <a:srgbClr val="F2A900">
              <a:lumMod val="40000"/>
              <a:lumOff val="60000"/>
            </a:srgbClr>
          </a:solidFill>
          <a:ln w="98425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3427BA2-F7F6-4B6C-B1A0-0447197687E2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647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段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9" name="图片占位符 28">
            <a:extLst>
              <a:ext uri="{FF2B5EF4-FFF2-40B4-BE49-F238E27FC236}">
                <a16:creationId xmlns:a16="http://schemas.microsoft.com/office/drawing/2014/main" id="{3A10530B-B54F-4CD1-98FF-C875BBEC88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260" y="1471720"/>
            <a:ext cx="1868558" cy="1868557"/>
          </a:xfrm>
          <a:custGeom>
            <a:avLst/>
            <a:gdLst>
              <a:gd name="connsiteX0" fmla="*/ 934279 w 1868558"/>
              <a:gd name="connsiteY0" fmla="*/ 0 h 1868557"/>
              <a:gd name="connsiteX1" fmla="*/ 1868558 w 1868558"/>
              <a:gd name="connsiteY1" fmla="*/ 934279 h 1868557"/>
              <a:gd name="connsiteX2" fmla="*/ 1029804 w 1868558"/>
              <a:gd name="connsiteY2" fmla="*/ 1863735 h 1868557"/>
              <a:gd name="connsiteX3" fmla="*/ 934298 w 1868558"/>
              <a:gd name="connsiteY3" fmla="*/ 1868557 h 1868557"/>
              <a:gd name="connsiteX4" fmla="*/ 934260 w 1868558"/>
              <a:gd name="connsiteY4" fmla="*/ 1868557 h 1868557"/>
              <a:gd name="connsiteX5" fmla="*/ 838755 w 1868558"/>
              <a:gd name="connsiteY5" fmla="*/ 1863735 h 1868557"/>
              <a:gd name="connsiteX6" fmla="*/ 0 w 1868558"/>
              <a:gd name="connsiteY6" fmla="*/ 934279 h 1868557"/>
              <a:gd name="connsiteX7" fmla="*/ 934279 w 1868558"/>
              <a:gd name="connsiteY7" fmla="*/ 0 h 18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558" h="1868557">
                <a:moveTo>
                  <a:pt x="934279" y="0"/>
                </a:moveTo>
                <a:cubicBezTo>
                  <a:pt x="1450267" y="0"/>
                  <a:pt x="1868558" y="418291"/>
                  <a:pt x="1868558" y="934279"/>
                </a:cubicBezTo>
                <a:cubicBezTo>
                  <a:pt x="1868558" y="1418018"/>
                  <a:pt x="1500919" y="1815890"/>
                  <a:pt x="1029804" y="1863735"/>
                </a:cubicBezTo>
                <a:lnTo>
                  <a:pt x="934298" y="1868557"/>
                </a:lnTo>
                <a:lnTo>
                  <a:pt x="934260" y="1868557"/>
                </a:lnTo>
                <a:lnTo>
                  <a:pt x="838755" y="1863735"/>
                </a:lnTo>
                <a:cubicBezTo>
                  <a:pt x="367639" y="1815890"/>
                  <a:pt x="0" y="1418018"/>
                  <a:pt x="0" y="934279"/>
                </a:cubicBezTo>
                <a:cubicBezTo>
                  <a:pt x="0" y="418291"/>
                  <a:pt x="418291" y="0"/>
                  <a:pt x="934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图片占位符 32">
            <a:extLst>
              <a:ext uri="{FF2B5EF4-FFF2-40B4-BE49-F238E27FC236}">
                <a16:creationId xmlns:a16="http://schemas.microsoft.com/office/drawing/2014/main" id="{1982AD07-62DC-4D2B-9CFB-43C40A0D3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7490" y="1471720"/>
            <a:ext cx="1868558" cy="1868557"/>
          </a:xfrm>
          <a:custGeom>
            <a:avLst/>
            <a:gdLst>
              <a:gd name="connsiteX0" fmla="*/ 934279 w 1868558"/>
              <a:gd name="connsiteY0" fmla="*/ 0 h 1868557"/>
              <a:gd name="connsiteX1" fmla="*/ 1868558 w 1868558"/>
              <a:gd name="connsiteY1" fmla="*/ 934279 h 1868557"/>
              <a:gd name="connsiteX2" fmla="*/ 1029804 w 1868558"/>
              <a:gd name="connsiteY2" fmla="*/ 1863735 h 1868557"/>
              <a:gd name="connsiteX3" fmla="*/ 934298 w 1868558"/>
              <a:gd name="connsiteY3" fmla="*/ 1868557 h 1868557"/>
              <a:gd name="connsiteX4" fmla="*/ 934260 w 1868558"/>
              <a:gd name="connsiteY4" fmla="*/ 1868557 h 1868557"/>
              <a:gd name="connsiteX5" fmla="*/ 838755 w 1868558"/>
              <a:gd name="connsiteY5" fmla="*/ 1863735 h 1868557"/>
              <a:gd name="connsiteX6" fmla="*/ 0 w 1868558"/>
              <a:gd name="connsiteY6" fmla="*/ 934279 h 1868557"/>
              <a:gd name="connsiteX7" fmla="*/ 934279 w 1868558"/>
              <a:gd name="connsiteY7" fmla="*/ 0 h 18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558" h="1868557">
                <a:moveTo>
                  <a:pt x="934279" y="0"/>
                </a:moveTo>
                <a:cubicBezTo>
                  <a:pt x="1450267" y="0"/>
                  <a:pt x="1868558" y="418291"/>
                  <a:pt x="1868558" y="934279"/>
                </a:cubicBezTo>
                <a:cubicBezTo>
                  <a:pt x="1868558" y="1418018"/>
                  <a:pt x="1500919" y="1815890"/>
                  <a:pt x="1029804" y="1863735"/>
                </a:cubicBezTo>
                <a:lnTo>
                  <a:pt x="934298" y="1868557"/>
                </a:lnTo>
                <a:lnTo>
                  <a:pt x="934260" y="1868557"/>
                </a:lnTo>
                <a:lnTo>
                  <a:pt x="838755" y="1863735"/>
                </a:lnTo>
                <a:cubicBezTo>
                  <a:pt x="367639" y="1815890"/>
                  <a:pt x="0" y="1418018"/>
                  <a:pt x="0" y="934279"/>
                </a:cubicBezTo>
                <a:cubicBezTo>
                  <a:pt x="0" y="418291"/>
                  <a:pt x="418291" y="0"/>
                  <a:pt x="934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AEC8EA4B-2B7F-4330-B9DF-1B669EAAD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1720" y="1471720"/>
            <a:ext cx="1868558" cy="1868557"/>
          </a:xfrm>
          <a:custGeom>
            <a:avLst/>
            <a:gdLst>
              <a:gd name="connsiteX0" fmla="*/ 934279 w 1868558"/>
              <a:gd name="connsiteY0" fmla="*/ 0 h 1868557"/>
              <a:gd name="connsiteX1" fmla="*/ 1868558 w 1868558"/>
              <a:gd name="connsiteY1" fmla="*/ 934279 h 1868557"/>
              <a:gd name="connsiteX2" fmla="*/ 1029804 w 1868558"/>
              <a:gd name="connsiteY2" fmla="*/ 1863735 h 1868557"/>
              <a:gd name="connsiteX3" fmla="*/ 934298 w 1868558"/>
              <a:gd name="connsiteY3" fmla="*/ 1868557 h 1868557"/>
              <a:gd name="connsiteX4" fmla="*/ 934260 w 1868558"/>
              <a:gd name="connsiteY4" fmla="*/ 1868557 h 1868557"/>
              <a:gd name="connsiteX5" fmla="*/ 838755 w 1868558"/>
              <a:gd name="connsiteY5" fmla="*/ 1863735 h 1868557"/>
              <a:gd name="connsiteX6" fmla="*/ 0 w 1868558"/>
              <a:gd name="connsiteY6" fmla="*/ 934279 h 1868557"/>
              <a:gd name="connsiteX7" fmla="*/ 934279 w 1868558"/>
              <a:gd name="connsiteY7" fmla="*/ 0 h 18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558" h="1868557">
                <a:moveTo>
                  <a:pt x="934279" y="0"/>
                </a:moveTo>
                <a:cubicBezTo>
                  <a:pt x="1450267" y="0"/>
                  <a:pt x="1868558" y="418291"/>
                  <a:pt x="1868558" y="934279"/>
                </a:cubicBezTo>
                <a:cubicBezTo>
                  <a:pt x="1868558" y="1418018"/>
                  <a:pt x="1500919" y="1815890"/>
                  <a:pt x="1029804" y="1863735"/>
                </a:cubicBezTo>
                <a:lnTo>
                  <a:pt x="934298" y="1868557"/>
                </a:lnTo>
                <a:lnTo>
                  <a:pt x="934260" y="1868557"/>
                </a:lnTo>
                <a:lnTo>
                  <a:pt x="838755" y="1863735"/>
                </a:lnTo>
                <a:cubicBezTo>
                  <a:pt x="367639" y="1815890"/>
                  <a:pt x="0" y="1418018"/>
                  <a:pt x="0" y="934279"/>
                </a:cubicBezTo>
                <a:cubicBezTo>
                  <a:pt x="0" y="418291"/>
                  <a:pt x="418291" y="0"/>
                  <a:pt x="934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图片占位符 35">
            <a:extLst>
              <a:ext uri="{FF2B5EF4-FFF2-40B4-BE49-F238E27FC236}">
                <a16:creationId xmlns:a16="http://schemas.microsoft.com/office/drawing/2014/main" id="{27E09E2F-4A78-48B0-B2DA-9E3B755F4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5950" y="1471720"/>
            <a:ext cx="1868558" cy="1868557"/>
          </a:xfrm>
          <a:custGeom>
            <a:avLst/>
            <a:gdLst>
              <a:gd name="connsiteX0" fmla="*/ 934279 w 1868558"/>
              <a:gd name="connsiteY0" fmla="*/ 0 h 1868557"/>
              <a:gd name="connsiteX1" fmla="*/ 1868558 w 1868558"/>
              <a:gd name="connsiteY1" fmla="*/ 934279 h 1868557"/>
              <a:gd name="connsiteX2" fmla="*/ 1029804 w 1868558"/>
              <a:gd name="connsiteY2" fmla="*/ 1863735 h 1868557"/>
              <a:gd name="connsiteX3" fmla="*/ 934298 w 1868558"/>
              <a:gd name="connsiteY3" fmla="*/ 1868557 h 1868557"/>
              <a:gd name="connsiteX4" fmla="*/ 934260 w 1868558"/>
              <a:gd name="connsiteY4" fmla="*/ 1868557 h 1868557"/>
              <a:gd name="connsiteX5" fmla="*/ 838755 w 1868558"/>
              <a:gd name="connsiteY5" fmla="*/ 1863735 h 1868557"/>
              <a:gd name="connsiteX6" fmla="*/ 0 w 1868558"/>
              <a:gd name="connsiteY6" fmla="*/ 934279 h 1868557"/>
              <a:gd name="connsiteX7" fmla="*/ 934279 w 1868558"/>
              <a:gd name="connsiteY7" fmla="*/ 0 h 18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558" h="1868557">
                <a:moveTo>
                  <a:pt x="934279" y="0"/>
                </a:moveTo>
                <a:cubicBezTo>
                  <a:pt x="1450267" y="0"/>
                  <a:pt x="1868558" y="418291"/>
                  <a:pt x="1868558" y="934279"/>
                </a:cubicBezTo>
                <a:cubicBezTo>
                  <a:pt x="1868558" y="1418018"/>
                  <a:pt x="1500919" y="1815890"/>
                  <a:pt x="1029804" y="1863735"/>
                </a:cubicBezTo>
                <a:lnTo>
                  <a:pt x="934298" y="1868557"/>
                </a:lnTo>
                <a:lnTo>
                  <a:pt x="934260" y="1868557"/>
                </a:lnTo>
                <a:lnTo>
                  <a:pt x="838755" y="1863735"/>
                </a:lnTo>
                <a:cubicBezTo>
                  <a:pt x="367639" y="1815890"/>
                  <a:pt x="0" y="1418018"/>
                  <a:pt x="0" y="934279"/>
                </a:cubicBezTo>
                <a:cubicBezTo>
                  <a:pt x="0" y="418291"/>
                  <a:pt x="418291" y="0"/>
                  <a:pt x="934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图片占位符 36">
            <a:extLst>
              <a:ext uri="{FF2B5EF4-FFF2-40B4-BE49-F238E27FC236}">
                <a16:creationId xmlns:a16="http://schemas.microsoft.com/office/drawing/2014/main" id="{3FF8655E-802D-41EC-B1FA-4C2744BB5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0182" y="1471720"/>
            <a:ext cx="1868558" cy="1868557"/>
          </a:xfrm>
          <a:custGeom>
            <a:avLst/>
            <a:gdLst>
              <a:gd name="connsiteX0" fmla="*/ 934279 w 1868558"/>
              <a:gd name="connsiteY0" fmla="*/ 0 h 1868557"/>
              <a:gd name="connsiteX1" fmla="*/ 1868558 w 1868558"/>
              <a:gd name="connsiteY1" fmla="*/ 934279 h 1868557"/>
              <a:gd name="connsiteX2" fmla="*/ 1029804 w 1868558"/>
              <a:gd name="connsiteY2" fmla="*/ 1863735 h 1868557"/>
              <a:gd name="connsiteX3" fmla="*/ 934298 w 1868558"/>
              <a:gd name="connsiteY3" fmla="*/ 1868557 h 1868557"/>
              <a:gd name="connsiteX4" fmla="*/ 934260 w 1868558"/>
              <a:gd name="connsiteY4" fmla="*/ 1868557 h 1868557"/>
              <a:gd name="connsiteX5" fmla="*/ 838755 w 1868558"/>
              <a:gd name="connsiteY5" fmla="*/ 1863735 h 1868557"/>
              <a:gd name="connsiteX6" fmla="*/ 0 w 1868558"/>
              <a:gd name="connsiteY6" fmla="*/ 934279 h 1868557"/>
              <a:gd name="connsiteX7" fmla="*/ 934279 w 1868558"/>
              <a:gd name="connsiteY7" fmla="*/ 0 h 186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558" h="1868557">
                <a:moveTo>
                  <a:pt x="934279" y="0"/>
                </a:moveTo>
                <a:cubicBezTo>
                  <a:pt x="1450267" y="0"/>
                  <a:pt x="1868558" y="418291"/>
                  <a:pt x="1868558" y="934279"/>
                </a:cubicBezTo>
                <a:cubicBezTo>
                  <a:pt x="1868558" y="1418018"/>
                  <a:pt x="1500919" y="1815890"/>
                  <a:pt x="1029804" y="1863735"/>
                </a:cubicBezTo>
                <a:lnTo>
                  <a:pt x="934298" y="1868557"/>
                </a:lnTo>
                <a:lnTo>
                  <a:pt x="934260" y="1868557"/>
                </a:lnTo>
                <a:lnTo>
                  <a:pt x="838755" y="1863735"/>
                </a:lnTo>
                <a:cubicBezTo>
                  <a:pt x="367639" y="1815890"/>
                  <a:pt x="0" y="1418018"/>
                  <a:pt x="0" y="934279"/>
                </a:cubicBezTo>
                <a:cubicBezTo>
                  <a:pt x="0" y="418291"/>
                  <a:pt x="418291" y="0"/>
                  <a:pt x="934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平行四边形 37">
            <a:extLst>
              <a:ext uri="{FF2B5EF4-FFF2-40B4-BE49-F238E27FC236}">
                <a16:creationId xmlns:a16="http://schemas.microsoft.com/office/drawing/2014/main" id="{7EB6C014-88C6-41BA-848A-35B818D700B3}"/>
              </a:ext>
            </a:extLst>
          </p:cNvPr>
          <p:cNvSpPr/>
          <p:nvPr userDrawn="1"/>
        </p:nvSpPr>
        <p:spPr>
          <a:xfrm flipH="1">
            <a:off x="0" y="3801367"/>
            <a:ext cx="12192000" cy="28800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  <a:gs pos="50000">
                <a:schemeClr val="accent3">
                  <a:alpha val="50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819A149-2D8E-4633-83DB-F3E9344C7D34}"/>
              </a:ext>
            </a:extLst>
          </p:cNvPr>
          <p:cNvSpPr/>
          <p:nvPr userDrawn="1"/>
        </p:nvSpPr>
        <p:spPr>
          <a:xfrm>
            <a:off x="1695342" y="3754745"/>
            <a:ext cx="104394" cy="104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6C6DF1C2-55A6-4CAD-A00D-01FFE90ABB39}"/>
              </a:ext>
            </a:extLst>
          </p:cNvPr>
          <p:cNvSpPr/>
          <p:nvPr userDrawn="1"/>
        </p:nvSpPr>
        <p:spPr>
          <a:xfrm>
            <a:off x="3869572" y="3754745"/>
            <a:ext cx="104394" cy="104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8337B443-EBE4-4FF2-AD57-0A02AD892D18}"/>
              </a:ext>
            </a:extLst>
          </p:cNvPr>
          <p:cNvSpPr/>
          <p:nvPr userDrawn="1"/>
        </p:nvSpPr>
        <p:spPr>
          <a:xfrm>
            <a:off x="6043802" y="3754745"/>
            <a:ext cx="104394" cy="104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06DB86BC-F7FB-4825-A4A2-3CA57DEE215B}"/>
              </a:ext>
            </a:extLst>
          </p:cNvPr>
          <p:cNvSpPr/>
          <p:nvPr userDrawn="1"/>
        </p:nvSpPr>
        <p:spPr>
          <a:xfrm>
            <a:off x="8218032" y="3754745"/>
            <a:ext cx="104394" cy="104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D64300D-E279-4BAE-BBA2-D1F0AEC2D3A7}"/>
              </a:ext>
            </a:extLst>
          </p:cNvPr>
          <p:cNvSpPr/>
          <p:nvPr userDrawn="1"/>
        </p:nvSpPr>
        <p:spPr>
          <a:xfrm>
            <a:off x="10392262" y="3754745"/>
            <a:ext cx="104394" cy="104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7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段图文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3" name="图片占位符 52">
            <a:extLst>
              <a:ext uri="{FF2B5EF4-FFF2-40B4-BE49-F238E27FC236}">
                <a16:creationId xmlns:a16="http://schemas.microsoft.com/office/drawing/2014/main" id="{3B67A0F7-D394-4A22-B038-6A2CC5E10C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6559" y="1682609"/>
            <a:ext cx="3878882" cy="3878881"/>
          </a:xfrm>
          <a:custGeom>
            <a:avLst/>
            <a:gdLst>
              <a:gd name="connsiteX0" fmla="*/ 1939421 w 3878882"/>
              <a:gd name="connsiteY0" fmla="*/ 0 h 3878881"/>
              <a:gd name="connsiteX1" fmla="*/ 1939462 w 3878882"/>
              <a:gd name="connsiteY1" fmla="*/ 0 h 3878881"/>
              <a:gd name="connsiteX2" fmla="*/ 2137738 w 3878882"/>
              <a:gd name="connsiteY2" fmla="*/ 10012 h 3878881"/>
              <a:gd name="connsiteX3" fmla="*/ 3878882 w 3878882"/>
              <a:gd name="connsiteY3" fmla="*/ 1939440 h 3878881"/>
              <a:gd name="connsiteX4" fmla="*/ 1939441 w 3878882"/>
              <a:gd name="connsiteY4" fmla="*/ 3878881 h 3878881"/>
              <a:gd name="connsiteX5" fmla="*/ 0 w 3878882"/>
              <a:gd name="connsiteY5" fmla="*/ 1939440 h 3878881"/>
              <a:gd name="connsiteX6" fmla="*/ 1741145 w 3878882"/>
              <a:gd name="connsiteY6" fmla="*/ 10012 h 387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8882" h="3878881">
                <a:moveTo>
                  <a:pt x="1939421" y="0"/>
                </a:moveTo>
                <a:lnTo>
                  <a:pt x="1939462" y="0"/>
                </a:lnTo>
                <a:lnTo>
                  <a:pt x="2137738" y="10012"/>
                </a:lnTo>
                <a:cubicBezTo>
                  <a:pt x="3115713" y="109331"/>
                  <a:pt x="3878882" y="935261"/>
                  <a:pt x="3878882" y="1939440"/>
                </a:cubicBezTo>
                <a:cubicBezTo>
                  <a:pt x="3878882" y="3010564"/>
                  <a:pt x="3010565" y="3878881"/>
                  <a:pt x="1939441" y="3878881"/>
                </a:cubicBezTo>
                <a:cubicBezTo>
                  <a:pt x="868317" y="3878881"/>
                  <a:pt x="0" y="3010564"/>
                  <a:pt x="0" y="1939440"/>
                </a:cubicBezTo>
                <a:cubicBezTo>
                  <a:pt x="0" y="935261"/>
                  <a:pt x="763170" y="109331"/>
                  <a:pt x="1741145" y="10012"/>
                </a:cubicBezTo>
                <a:close/>
              </a:path>
            </a:pathLst>
          </a:custGeom>
          <a:ln w="19050">
            <a:solidFill>
              <a:schemeClr val="accent1">
                <a:alpha val="34000"/>
              </a:schemeClr>
            </a:solidFill>
          </a:ln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7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荣誉展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A870D2C-9959-405A-9C07-F8186DCB8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AAE983C-9A98-4F25-B9B6-B12CEEE183D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alpha val="4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BBAE1A7-E627-4B3C-BD85-489F944A313A}"/>
              </a:ext>
            </a:extLst>
          </p:cNvPr>
          <p:cNvGrpSpPr/>
          <p:nvPr userDrawn="1"/>
        </p:nvGrpSpPr>
        <p:grpSpPr>
          <a:xfrm>
            <a:off x="4273962" y="625227"/>
            <a:ext cx="3582756" cy="523596"/>
            <a:chOff x="4273962" y="-529244"/>
            <a:chExt cx="3582756" cy="52359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8FFC90-5688-4C68-B52A-248147A6C8D6}"/>
                </a:ext>
              </a:extLst>
            </p:cNvPr>
            <p:cNvGrpSpPr/>
            <p:nvPr/>
          </p:nvGrpSpPr>
          <p:grpSpPr>
            <a:xfrm>
              <a:off x="4273962" y="-529244"/>
              <a:ext cx="1247284" cy="523596"/>
              <a:chOff x="3626706" y="-454596"/>
              <a:chExt cx="1247284" cy="523596"/>
            </a:xfrm>
          </p:grpSpPr>
          <p:sp>
            <p:nvSpPr>
              <p:cNvPr id="11" name="平行四边形 10">
                <a:extLst>
                  <a:ext uri="{FF2B5EF4-FFF2-40B4-BE49-F238E27FC236}">
                    <a16:creationId xmlns:a16="http://schemas.microsoft.com/office/drawing/2014/main" id="{230B0663-7B04-4E27-B5F7-7F8C67B1B1D4}"/>
                  </a:ext>
                </a:extLst>
              </p:cNvPr>
              <p:cNvSpPr/>
              <p:nvPr/>
            </p:nvSpPr>
            <p:spPr>
              <a:xfrm rot="5400000">
                <a:off x="3872591" y="-700481"/>
                <a:ext cx="523595" cy="1015366"/>
              </a:xfrm>
              <a:prstGeom prst="parallelogram">
                <a:avLst>
                  <a:gd name="adj" fmla="val 37416"/>
                </a:avLst>
              </a:prstGeom>
              <a:gradFill flip="none" rotWithShape="1"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68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7E60B8A5-BB6E-476A-9284-EFCDB957CAED}"/>
                  </a:ext>
                </a:extLst>
              </p:cNvPr>
              <p:cNvSpPr/>
              <p:nvPr/>
            </p:nvSpPr>
            <p:spPr>
              <a:xfrm rot="5400000">
                <a:off x="4104509" y="-700480"/>
                <a:ext cx="523595" cy="1015366"/>
              </a:xfrm>
              <a:prstGeom prst="parallelogram">
                <a:avLst>
                  <a:gd name="adj" fmla="val 37416"/>
                </a:avLst>
              </a:prstGeom>
              <a:gradFill flip="none" rotWithShape="1"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68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DC9C855-06F6-4812-8934-684C85B9AA74}"/>
                </a:ext>
              </a:extLst>
            </p:cNvPr>
            <p:cNvGrpSpPr/>
            <p:nvPr/>
          </p:nvGrpSpPr>
          <p:grpSpPr>
            <a:xfrm>
              <a:off x="6609434" y="-529244"/>
              <a:ext cx="1247284" cy="523596"/>
              <a:chOff x="7397348" y="-454594"/>
              <a:chExt cx="1247284" cy="523596"/>
            </a:xfrm>
          </p:grpSpPr>
          <p:sp>
            <p:nvSpPr>
              <p:cNvPr id="9" name="平行四边形 8">
                <a:extLst>
                  <a:ext uri="{FF2B5EF4-FFF2-40B4-BE49-F238E27FC236}">
                    <a16:creationId xmlns:a16="http://schemas.microsoft.com/office/drawing/2014/main" id="{2DF9B538-6B1A-4268-9C7E-D629B7EB85EA}"/>
                  </a:ext>
                </a:extLst>
              </p:cNvPr>
              <p:cNvSpPr/>
              <p:nvPr/>
            </p:nvSpPr>
            <p:spPr>
              <a:xfrm rot="16200000" flipH="1">
                <a:off x="7875151" y="-700478"/>
                <a:ext cx="523595" cy="1015366"/>
              </a:xfrm>
              <a:prstGeom prst="parallelogram">
                <a:avLst>
                  <a:gd name="adj" fmla="val 37416"/>
                </a:avLst>
              </a:prstGeom>
              <a:gradFill flip="none" rotWithShape="1"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68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  <p:sp>
            <p:nvSpPr>
              <p:cNvPr id="10" name="平行四边形 9">
                <a:extLst>
                  <a:ext uri="{FF2B5EF4-FFF2-40B4-BE49-F238E27FC236}">
                    <a16:creationId xmlns:a16="http://schemas.microsoft.com/office/drawing/2014/main" id="{FB040121-2820-40A9-97FA-2B82E1868E1A}"/>
                  </a:ext>
                </a:extLst>
              </p:cNvPr>
              <p:cNvSpPr/>
              <p:nvPr/>
            </p:nvSpPr>
            <p:spPr>
              <a:xfrm rot="16200000" flipH="1">
                <a:off x="7643233" y="-700479"/>
                <a:ext cx="523595" cy="1015366"/>
              </a:xfrm>
              <a:prstGeom prst="parallelogram">
                <a:avLst>
                  <a:gd name="adj" fmla="val 37416"/>
                </a:avLst>
              </a:prstGeom>
              <a:gradFill flip="none" rotWithShape="1"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68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272774E-36EC-4BBD-A8D8-24CFB9F90EFD}"/>
              </a:ext>
            </a:extLst>
          </p:cNvPr>
          <p:cNvSpPr/>
          <p:nvPr userDrawn="1"/>
        </p:nvSpPr>
        <p:spPr>
          <a:xfrm>
            <a:off x="5250810" y="720693"/>
            <a:ext cx="1684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获奖情况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97C812-DA42-4F78-97D0-A6DC5ED7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6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131" t="50242" r="20087" b="12686"/>
          <a:stretch/>
        </p:blipFill>
        <p:spPr>
          <a:xfrm>
            <a:off x="3689165" y="0"/>
            <a:ext cx="4813670" cy="30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04023E2-41D6-459F-9177-A0DEE0F714EF}"/>
              </a:ext>
            </a:extLst>
          </p:cNvPr>
          <p:cNvSpPr/>
          <p:nvPr userDrawn="1"/>
        </p:nvSpPr>
        <p:spPr>
          <a:xfrm>
            <a:off x="5655364" y="873125"/>
            <a:ext cx="6101111" cy="5543550"/>
          </a:xfrm>
          <a:prstGeom prst="parallelogram">
            <a:avLst>
              <a:gd name="adj" fmla="val 23637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D3A13B80-0AB0-45B0-BE5A-4E11AF53CC51}"/>
              </a:ext>
            </a:extLst>
          </p:cNvPr>
          <p:cNvSpPr/>
          <p:nvPr userDrawn="1"/>
        </p:nvSpPr>
        <p:spPr>
          <a:xfrm>
            <a:off x="5486399" y="873125"/>
            <a:ext cx="1444647" cy="5543550"/>
          </a:xfrm>
          <a:prstGeom prst="parallelogram">
            <a:avLst>
              <a:gd name="adj" fmla="val 95785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4A88D1B8-65CF-4219-B900-23DED8206C35}"/>
              </a:ext>
            </a:extLst>
          </p:cNvPr>
          <p:cNvSpPr/>
          <p:nvPr userDrawn="1"/>
        </p:nvSpPr>
        <p:spPr>
          <a:xfrm>
            <a:off x="10535583" y="873125"/>
            <a:ext cx="1438949" cy="5543550"/>
          </a:xfrm>
          <a:prstGeom prst="parallelogram">
            <a:avLst>
              <a:gd name="adj" fmla="val 88905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F30A4490-B11B-4CC0-9F30-0A3F7AB98316}"/>
              </a:ext>
            </a:extLst>
          </p:cNvPr>
          <p:cNvSpPr/>
          <p:nvPr userDrawn="1"/>
        </p:nvSpPr>
        <p:spPr>
          <a:xfrm>
            <a:off x="-7387" y="873125"/>
            <a:ext cx="523839" cy="2360322"/>
          </a:xfrm>
          <a:custGeom>
            <a:avLst/>
            <a:gdLst>
              <a:gd name="connsiteX0" fmla="*/ 264682 w 523839"/>
              <a:gd name="connsiteY0" fmla="*/ 0 h 2360322"/>
              <a:gd name="connsiteX1" fmla="*/ 523839 w 523839"/>
              <a:gd name="connsiteY1" fmla="*/ 0 h 2360322"/>
              <a:gd name="connsiteX2" fmla="*/ 0 w 523839"/>
              <a:gd name="connsiteY2" fmla="*/ 2360322 h 2360322"/>
              <a:gd name="connsiteX3" fmla="*/ 0 w 523839"/>
              <a:gd name="connsiteY3" fmla="*/ 1192608 h 236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39" h="2360322">
                <a:moveTo>
                  <a:pt x="264682" y="0"/>
                </a:moveTo>
                <a:lnTo>
                  <a:pt x="523839" y="0"/>
                </a:lnTo>
                <a:lnTo>
                  <a:pt x="0" y="2360322"/>
                </a:lnTo>
                <a:lnTo>
                  <a:pt x="0" y="119260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A4CA0D5-50E6-45D6-A520-DC096DAF91B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88" y="869553"/>
            <a:ext cx="561164" cy="2363894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alpha val="0"/>
                    <a:lumMod val="100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596139F-34F2-4684-A755-F0188D7A218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0933" y="4049209"/>
            <a:ext cx="561164" cy="2363894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alpha val="0"/>
                    <a:lumMod val="100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F3ED137-8A19-44EF-8F07-5028808E4526}"/>
              </a:ext>
            </a:extLst>
          </p:cNvPr>
          <p:cNvSpPr/>
          <p:nvPr userDrawn="1"/>
        </p:nvSpPr>
        <p:spPr>
          <a:xfrm>
            <a:off x="7387" y="873126"/>
            <a:ext cx="210081" cy="841619"/>
          </a:xfrm>
          <a:custGeom>
            <a:avLst/>
            <a:gdLst>
              <a:gd name="connsiteX0" fmla="*/ 149189 w 210081"/>
              <a:gd name="connsiteY0" fmla="*/ 0 h 841619"/>
              <a:gd name="connsiteX1" fmla="*/ 210081 w 210081"/>
              <a:gd name="connsiteY1" fmla="*/ 0 h 841619"/>
              <a:gd name="connsiteX2" fmla="*/ 0 w 210081"/>
              <a:gd name="connsiteY2" fmla="*/ 841619 h 841619"/>
              <a:gd name="connsiteX3" fmla="*/ 0 w 210081"/>
              <a:gd name="connsiteY3" fmla="*/ 597676 h 84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81" h="841619">
                <a:moveTo>
                  <a:pt x="149189" y="0"/>
                </a:moveTo>
                <a:lnTo>
                  <a:pt x="210081" y="0"/>
                </a:lnTo>
                <a:lnTo>
                  <a:pt x="0" y="841619"/>
                </a:lnTo>
                <a:lnTo>
                  <a:pt x="0" y="59767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5712C6F9-4003-45CE-94BF-41EB5E6685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7464" y="1366367"/>
            <a:ext cx="2944236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小宁同学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3175F8B-8BB2-4FE2-B87C-CFF959FC2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7464" y="2073553"/>
            <a:ext cx="2944236" cy="792162"/>
          </a:xfrm>
          <a:prstGeom prst="rect">
            <a:avLst/>
          </a:prstGeom>
        </p:spPr>
        <p:txBody>
          <a:bodyPr/>
          <a:lstStyle>
            <a:lvl1pPr marL="0" indent="0" algn="dist">
              <a:buNone/>
              <a:defRPr sz="1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en-US" altLang="zh-CN" dirty="0"/>
              <a:t>2018</a:t>
            </a:r>
            <a:r>
              <a:rPr lang="zh-CN" altLang="en-US" dirty="0"/>
              <a:t>届通信工程专业学生</a:t>
            </a:r>
          </a:p>
        </p:txBody>
      </p:sp>
      <p:sp>
        <p:nvSpPr>
          <p:cNvPr id="51" name="图片占位符 50">
            <a:extLst>
              <a:ext uri="{FF2B5EF4-FFF2-40B4-BE49-F238E27FC236}">
                <a16:creationId xmlns:a16="http://schemas.microsoft.com/office/drawing/2014/main" id="{FAB01A56-D207-4C95-9B62-55EB06A62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9817" y="869553"/>
            <a:ext cx="4206995" cy="55435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5B3F51A-C4C0-4D65-A538-B046FEB1180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50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常用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en-US" altLang="zh-CN" sz="1000" spc="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Page </a:t>
            </a:r>
            <a:fld id="{7CFB1EEF-B761-4911-A2FD-18DBD3241D03}" type="slidenum">
              <a:rPr lang="zh-CN" altLang="en-US" sz="1000" spc="9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/>
              <a:t>‹#›</a:t>
            </a:fld>
            <a:endParaRPr lang="zh-CN" altLang="en-US" sz="1000" spc="90" dirty="0">
              <a:solidFill>
                <a:srgbClr val="000000">
                  <a:lumMod val="65000"/>
                  <a:lumOff val="3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65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建筑的摆设布局&#10;&#10;描述已自动生成">
            <a:extLst>
              <a:ext uri="{FF2B5EF4-FFF2-40B4-BE49-F238E27FC236}">
                <a16:creationId xmlns:a16="http://schemas.microsoft.com/office/drawing/2014/main" id="{3E009E37-DC7C-4377-BE79-0A7C300B8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F82CCF6-B504-400C-89EF-E38CA8D20C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E5215A-E85F-40BD-9947-3A7168E904CD}"/>
              </a:ext>
            </a:extLst>
          </p:cNvPr>
          <p:cNvGrpSpPr/>
          <p:nvPr userDrawn="1"/>
        </p:nvGrpSpPr>
        <p:grpSpPr>
          <a:xfrm>
            <a:off x="10298051" y="203882"/>
            <a:ext cx="1451037" cy="467739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043234B8-581F-4E6F-833F-FB09296D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F4F522-4686-4A72-99B4-39DADF73F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C208A80-2546-46E0-976A-E9483B8ABCF2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4CF12A9-9EE8-435A-9952-75A55E24B4B5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lnSpc>
                <a:spcPct val="100000"/>
              </a:lnSpc>
              <a:defRPr sz="1000" spc="10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好学 多思 求实 创新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8EBE3FB-F0B4-49EF-AE74-F48CA897247A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2986-2BC7-466C-A79E-C395406E6D41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algn="r">
              <a:defRPr sz="100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dirty="0"/>
              <a:t>  </a:t>
            </a:r>
            <a:r>
              <a:rPr lang="en-US" altLang="zh-CN" dirty="0"/>
              <a:t>Page </a:t>
            </a:r>
            <a:fld id="{7CFB1EEF-B761-4911-A2FD-18DBD3241D03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DC9C262-CA30-4155-B1B7-AC8721910D71}"/>
              </a:ext>
            </a:extLst>
          </p:cNvPr>
          <p:cNvGrpSpPr/>
          <p:nvPr userDrawn="1"/>
        </p:nvGrpSpPr>
        <p:grpSpPr>
          <a:xfrm>
            <a:off x="-327875" y="207088"/>
            <a:ext cx="1541574" cy="464532"/>
            <a:chOff x="-327875" y="207088"/>
            <a:chExt cx="1541574" cy="464532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384BB1A-49CF-41EF-99E1-A3614BF6DEB6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38456B80-9E99-4789-BE98-5BC58FC54CD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991A35CF-8192-409C-8308-5497DC068681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650F073E-A38A-4B4C-8FC9-239A45C7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  <a:prstGeom prst="rect">
            <a:avLst/>
          </a:prstGeo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3" name="平行四边形 62">
            <a:extLst>
              <a:ext uri="{FF2B5EF4-FFF2-40B4-BE49-F238E27FC236}">
                <a16:creationId xmlns:a16="http://schemas.microsoft.com/office/drawing/2014/main" id="{65534424-8AE3-4A77-B937-D2674A85C5F3}"/>
              </a:ext>
            </a:extLst>
          </p:cNvPr>
          <p:cNvSpPr/>
          <p:nvPr/>
        </p:nvSpPr>
        <p:spPr>
          <a:xfrm>
            <a:off x="6322120" y="1600201"/>
            <a:ext cx="2494192" cy="3261741"/>
          </a:xfrm>
          <a:prstGeom prst="parallelogram">
            <a:avLst>
              <a:gd name="adj" fmla="val 21107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A7E693EE-FD06-41EA-BC34-D8F406B25664}"/>
              </a:ext>
            </a:extLst>
          </p:cNvPr>
          <p:cNvCxnSpPr>
            <a:cxnSpLocks/>
          </p:cNvCxnSpPr>
          <p:nvPr/>
        </p:nvCxnSpPr>
        <p:spPr>
          <a:xfrm>
            <a:off x="7424024" y="5055632"/>
            <a:ext cx="84259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48777A74-38C1-4F90-A1C9-A10ABE0E7CF2}"/>
              </a:ext>
            </a:extLst>
          </p:cNvPr>
          <p:cNvCxnSpPr>
            <a:cxnSpLocks/>
          </p:cNvCxnSpPr>
          <p:nvPr/>
        </p:nvCxnSpPr>
        <p:spPr>
          <a:xfrm>
            <a:off x="6211174" y="5359447"/>
            <a:ext cx="203004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70" name="平行四边形 69">
            <a:extLst>
              <a:ext uri="{FF2B5EF4-FFF2-40B4-BE49-F238E27FC236}">
                <a16:creationId xmlns:a16="http://schemas.microsoft.com/office/drawing/2014/main" id="{8E9F7135-128E-43C0-9A0C-4F668E004C48}"/>
              </a:ext>
            </a:extLst>
          </p:cNvPr>
          <p:cNvSpPr/>
          <p:nvPr/>
        </p:nvSpPr>
        <p:spPr>
          <a:xfrm>
            <a:off x="6176852" y="4980130"/>
            <a:ext cx="67283" cy="53764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1" name="平行四边形 70">
            <a:extLst>
              <a:ext uri="{FF2B5EF4-FFF2-40B4-BE49-F238E27FC236}">
                <a16:creationId xmlns:a16="http://schemas.microsoft.com/office/drawing/2014/main" id="{01B8059E-0A3D-4C56-B0B8-F8CA9979504C}"/>
              </a:ext>
            </a:extLst>
          </p:cNvPr>
          <p:cNvSpPr/>
          <p:nvPr/>
        </p:nvSpPr>
        <p:spPr>
          <a:xfrm>
            <a:off x="6244135" y="4939450"/>
            <a:ext cx="57215" cy="45719"/>
          </a:xfrm>
          <a:prstGeom prst="parallelogram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3" name="平行四边形 72">
            <a:extLst>
              <a:ext uri="{FF2B5EF4-FFF2-40B4-BE49-F238E27FC236}">
                <a16:creationId xmlns:a16="http://schemas.microsoft.com/office/drawing/2014/main" id="{34C30A9B-5FA0-4863-82D1-CCBCBE67BC79}"/>
              </a:ext>
            </a:extLst>
          </p:cNvPr>
          <p:cNvSpPr/>
          <p:nvPr/>
        </p:nvSpPr>
        <p:spPr>
          <a:xfrm>
            <a:off x="945597" y="1600201"/>
            <a:ext cx="2494192" cy="3261741"/>
          </a:xfrm>
          <a:prstGeom prst="parallelogram">
            <a:avLst>
              <a:gd name="adj" fmla="val 21107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84EB91AE-7B46-431C-9386-E95953523641}"/>
              </a:ext>
            </a:extLst>
          </p:cNvPr>
          <p:cNvCxnSpPr>
            <a:cxnSpLocks/>
          </p:cNvCxnSpPr>
          <p:nvPr/>
        </p:nvCxnSpPr>
        <p:spPr>
          <a:xfrm>
            <a:off x="1995596" y="5055632"/>
            <a:ext cx="84259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A46CC2B9-5D76-4734-8A2F-8DBC5D0880F5}"/>
              </a:ext>
            </a:extLst>
          </p:cNvPr>
          <p:cNvCxnSpPr>
            <a:cxnSpLocks/>
          </p:cNvCxnSpPr>
          <p:nvPr/>
        </p:nvCxnSpPr>
        <p:spPr>
          <a:xfrm>
            <a:off x="782746" y="5359447"/>
            <a:ext cx="203004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80" name="平行四边形 79">
            <a:extLst>
              <a:ext uri="{FF2B5EF4-FFF2-40B4-BE49-F238E27FC236}">
                <a16:creationId xmlns:a16="http://schemas.microsoft.com/office/drawing/2014/main" id="{E8F3CF31-C967-45A8-AE0C-28057DB6135A}"/>
              </a:ext>
            </a:extLst>
          </p:cNvPr>
          <p:cNvSpPr/>
          <p:nvPr/>
        </p:nvSpPr>
        <p:spPr>
          <a:xfrm>
            <a:off x="748424" y="4980130"/>
            <a:ext cx="67283" cy="53764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平行四边形 80">
            <a:extLst>
              <a:ext uri="{FF2B5EF4-FFF2-40B4-BE49-F238E27FC236}">
                <a16:creationId xmlns:a16="http://schemas.microsoft.com/office/drawing/2014/main" id="{83B273CF-42B8-4272-A682-565B4285B7D0}"/>
              </a:ext>
            </a:extLst>
          </p:cNvPr>
          <p:cNvSpPr/>
          <p:nvPr/>
        </p:nvSpPr>
        <p:spPr>
          <a:xfrm>
            <a:off x="815707" y="4939450"/>
            <a:ext cx="57215" cy="45719"/>
          </a:xfrm>
          <a:prstGeom prst="parallelogram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平行四边形 82">
            <a:extLst>
              <a:ext uri="{FF2B5EF4-FFF2-40B4-BE49-F238E27FC236}">
                <a16:creationId xmlns:a16="http://schemas.microsoft.com/office/drawing/2014/main" id="{D53E23F9-7E4A-4000-93EE-62B64365C5B2}"/>
              </a:ext>
            </a:extLst>
          </p:cNvPr>
          <p:cNvSpPr/>
          <p:nvPr/>
        </p:nvSpPr>
        <p:spPr>
          <a:xfrm>
            <a:off x="3577994" y="2000697"/>
            <a:ext cx="2494192" cy="3261741"/>
          </a:xfrm>
          <a:prstGeom prst="parallelogram">
            <a:avLst>
              <a:gd name="adj" fmla="val 21107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6F467366-2BD3-4E85-BCA2-46DF3241C337}"/>
              </a:ext>
            </a:extLst>
          </p:cNvPr>
          <p:cNvCxnSpPr>
            <a:cxnSpLocks/>
          </p:cNvCxnSpPr>
          <p:nvPr/>
        </p:nvCxnSpPr>
        <p:spPr>
          <a:xfrm>
            <a:off x="4695729" y="5513144"/>
            <a:ext cx="84259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6082FFD1-2CFF-4105-9EBE-CFE9291AACD8}"/>
              </a:ext>
            </a:extLst>
          </p:cNvPr>
          <p:cNvCxnSpPr>
            <a:cxnSpLocks/>
          </p:cNvCxnSpPr>
          <p:nvPr/>
        </p:nvCxnSpPr>
        <p:spPr>
          <a:xfrm>
            <a:off x="3482879" y="5816959"/>
            <a:ext cx="203004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90" name="平行四边形 89">
            <a:extLst>
              <a:ext uri="{FF2B5EF4-FFF2-40B4-BE49-F238E27FC236}">
                <a16:creationId xmlns:a16="http://schemas.microsoft.com/office/drawing/2014/main" id="{4913B507-5678-480B-AF8D-78D1217EF1BE}"/>
              </a:ext>
            </a:extLst>
          </p:cNvPr>
          <p:cNvSpPr/>
          <p:nvPr/>
        </p:nvSpPr>
        <p:spPr>
          <a:xfrm>
            <a:off x="3448557" y="5437642"/>
            <a:ext cx="67283" cy="53764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1" name="平行四边形 90">
            <a:extLst>
              <a:ext uri="{FF2B5EF4-FFF2-40B4-BE49-F238E27FC236}">
                <a16:creationId xmlns:a16="http://schemas.microsoft.com/office/drawing/2014/main" id="{59EF21FC-F43A-458E-BFC9-70B8147FC98A}"/>
              </a:ext>
            </a:extLst>
          </p:cNvPr>
          <p:cNvSpPr/>
          <p:nvPr/>
        </p:nvSpPr>
        <p:spPr>
          <a:xfrm>
            <a:off x="3515840" y="5396962"/>
            <a:ext cx="57215" cy="45719"/>
          </a:xfrm>
          <a:prstGeom prst="parallelogram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3" name="平行四边形 92">
            <a:extLst>
              <a:ext uri="{FF2B5EF4-FFF2-40B4-BE49-F238E27FC236}">
                <a16:creationId xmlns:a16="http://schemas.microsoft.com/office/drawing/2014/main" id="{0DB53872-7B99-40AE-8273-71271374B952}"/>
              </a:ext>
            </a:extLst>
          </p:cNvPr>
          <p:cNvSpPr/>
          <p:nvPr/>
        </p:nvSpPr>
        <p:spPr>
          <a:xfrm>
            <a:off x="8950911" y="2000697"/>
            <a:ext cx="2494192" cy="3261741"/>
          </a:xfrm>
          <a:prstGeom prst="parallelogram">
            <a:avLst>
              <a:gd name="adj" fmla="val 21107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6B5DF153-32E5-4987-860F-C8D68D76E789}"/>
              </a:ext>
            </a:extLst>
          </p:cNvPr>
          <p:cNvCxnSpPr>
            <a:cxnSpLocks/>
          </p:cNvCxnSpPr>
          <p:nvPr/>
        </p:nvCxnSpPr>
        <p:spPr>
          <a:xfrm>
            <a:off x="10283289" y="5513144"/>
            <a:ext cx="84259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ADA308FC-E2CF-4236-B894-40979FB1CFDC}"/>
              </a:ext>
            </a:extLst>
          </p:cNvPr>
          <p:cNvCxnSpPr>
            <a:cxnSpLocks/>
          </p:cNvCxnSpPr>
          <p:nvPr/>
        </p:nvCxnSpPr>
        <p:spPr>
          <a:xfrm>
            <a:off x="9070439" y="5816959"/>
            <a:ext cx="2030046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100" name="平行四边形 99">
            <a:extLst>
              <a:ext uri="{FF2B5EF4-FFF2-40B4-BE49-F238E27FC236}">
                <a16:creationId xmlns:a16="http://schemas.microsoft.com/office/drawing/2014/main" id="{1AB21F0B-A62E-4528-A6C1-79DD3D9A4A1A}"/>
              </a:ext>
            </a:extLst>
          </p:cNvPr>
          <p:cNvSpPr/>
          <p:nvPr/>
        </p:nvSpPr>
        <p:spPr>
          <a:xfrm>
            <a:off x="9036117" y="5437642"/>
            <a:ext cx="67283" cy="53764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1" name="平行四边形 100">
            <a:extLst>
              <a:ext uri="{FF2B5EF4-FFF2-40B4-BE49-F238E27FC236}">
                <a16:creationId xmlns:a16="http://schemas.microsoft.com/office/drawing/2014/main" id="{3458A9B8-A349-4E92-B3B7-25BA541C4EE1}"/>
              </a:ext>
            </a:extLst>
          </p:cNvPr>
          <p:cNvSpPr/>
          <p:nvPr/>
        </p:nvSpPr>
        <p:spPr>
          <a:xfrm>
            <a:off x="9103400" y="5396962"/>
            <a:ext cx="57215" cy="45719"/>
          </a:xfrm>
          <a:prstGeom prst="parallelogram">
            <a:avLst/>
          </a:prstGeom>
          <a:solidFill>
            <a:schemeClr val="accent3">
              <a:lumMod val="40000"/>
              <a:lumOff val="6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9" name="图片占位符 108">
            <a:extLst>
              <a:ext uri="{FF2B5EF4-FFF2-40B4-BE49-F238E27FC236}">
                <a16:creationId xmlns:a16="http://schemas.microsoft.com/office/drawing/2014/main" id="{941BBE8E-901F-47CA-923D-171716C081FB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1202734" y="1600202"/>
            <a:ext cx="1979919" cy="32617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0" name="图片占位符 109">
            <a:extLst>
              <a:ext uri="{FF2B5EF4-FFF2-40B4-BE49-F238E27FC236}">
                <a16:creationId xmlns:a16="http://schemas.microsoft.com/office/drawing/2014/main" id="{3CD5B248-49C6-4372-8273-73CCF91284EA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579257" y="1600202"/>
            <a:ext cx="1979919" cy="326174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1" name="图片占位符 110">
            <a:extLst>
              <a:ext uri="{FF2B5EF4-FFF2-40B4-BE49-F238E27FC236}">
                <a16:creationId xmlns:a16="http://schemas.microsoft.com/office/drawing/2014/main" id="{E9898967-9211-4118-96E2-D4791E7FCD5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3835131" y="1991962"/>
            <a:ext cx="1979919" cy="326174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2" name="图片占位符 111">
            <a:extLst>
              <a:ext uri="{FF2B5EF4-FFF2-40B4-BE49-F238E27FC236}">
                <a16:creationId xmlns:a16="http://schemas.microsoft.com/office/drawing/2014/main" id="{EB754C6C-3043-4233-AB04-946B5A41C4CC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9208048" y="2000697"/>
            <a:ext cx="1979919" cy="325300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4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D16D4EDD-E4AA-49BA-A006-0D8D05878C8D}"/>
              </a:ext>
            </a:extLst>
          </p:cNvPr>
          <p:cNvSpPr/>
          <p:nvPr userDrawn="1"/>
        </p:nvSpPr>
        <p:spPr>
          <a:xfrm>
            <a:off x="0" y="1808316"/>
            <a:ext cx="12192000" cy="3241368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37A11BA-DB61-497A-A1BF-EC5B758AD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8617" y="2556067"/>
            <a:ext cx="8474766" cy="77159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单击此处编辑母版文本样式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5869CA9-ECE4-48F8-80E0-FF240A13DB5F}"/>
              </a:ext>
            </a:extLst>
          </p:cNvPr>
          <p:cNvGrpSpPr/>
          <p:nvPr userDrawn="1"/>
        </p:nvGrpSpPr>
        <p:grpSpPr>
          <a:xfrm>
            <a:off x="4645406" y="384463"/>
            <a:ext cx="2901187" cy="935192"/>
            <a:chOff x="7206390" y="2285999"/>
            <a:chExt cx="2107117" cy="679224"/>
          </a:xfrm>
        </p:grpSpPr>
        <p:pic>
          <p:nvPicPr>
            <p:cNvPr id="5" name="图片 4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A3351731-A28D-4A28-A02C-4721AFD3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2AC7777-E3E7-43AB-9EFB-3DC0ADB2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92EACE1-12D2-4998-A9BC-EDA057E53BB3}"/>
              </a:ext>
            </a:extLst>
          </p:cNvPr>
          <p:cNvCxnSpPr/>
          <p:nvPr userDrawn="1"/>
        </p:nvCxnSpPr>
        <p:spPr>
          <a:xfrm>
            <a:off x="6096000" y="3922848"/>
            <a:ext cx="0" cy="638175"/>
          </a:xfrm>
          <a:prstGeom prst="line">
            <a:avLst/>
          </a:prstGeom>
          <a:noFill/>
          <a:ln w="9525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B21C3DF-91E8-420D-B60E-DA12EFC2C9FD}"/>
              </a:ext>
            </a:extLst>
          </p:cNvPr>
          <p:cNvSpPr txBox="1"/>
          <p:nvPr userDrawn="1"/>
        </p:nvSpPr>
        <p:spPr>
          <a:xfrm>
            <a:off x="4934317" y="6108898"/>
            <a:ext cx="2323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4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好学 多思 求实 创新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0D3A66A0-1CE6-4863-B425-CBF40AB8E2C3}"/>
              </a:ext>
            </a:extLst>
          </p:cNvPr>
          <p:cNvSpPr/>
          <p:nvPr userDrawn="1"/>
        </p:nvSpPr>
        <p:spPr>
          <a:xfrm flipV="1">
            <a:off x="8604000" y="4196216"/>
            <a:ext cx="1080000" cy="45719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A07C0559-7B91-40F9-BC04-0CD30E122D00}"/>
              </a:ext>
            </a:extLst>
          </p:cNvPr>
          <p:cNvSpPr/>
          <p:nvPr userDrawn="1"/>
        </p:nvSpPr>
        <p:spPr>
          <a:xfrm flipH="1" flipV="1">
            <a:off x="4225117" y="6239441"/>
            <a:ext cx="7092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3AE147B8-5368-494B-81D8-3FA7EEE9154D}"/>
              </a:ext>
            </a:extLst>
          </p:cNvPr>
          <p:cNvSpPr/>
          <p:nvPr userDrawn="1"/>
        </p:nvSpPr>
        <p:spPr>
          <a:xfrm flipH="1" flipV="1">
            <a:off x="2508000" y="4201673"/>
            <a:ext cx="10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58AFDB52-1491-4293-A43F-3FA47826B064}"/>
              </a:ext>
            </a:extLst>
          </p:cNvPr>
          <p:cNvSpPr/>
          <p:nvPr userDrawn="1"/>
        </p:nvSpPr>
        <p:spPr>
          <a:xfrm flipV="1">
            <a:off x="7257683" y="6239926"/>
            <a:ext cx="708890" cy="45719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BC2F228-B376-46B5-8EBE-5A892D3E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8617" y="3327662"/>
            <a:ext cx="847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altLang="zh-CN" sz="1400" spc="100" dirty="0" smtClean="0">
                <a:solidFill>
                  <a:schemeClr val="bg1">
                    <a:lumMod val="95000"/>
                    <a:alpha val="7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lvl="0" algn="dist">
              <a:lnSpc>
                <a:spcPct val="100000"/>
              </a:lnSpc>
            </a:pPr>
            <a:r>
              <a:rPr lang="en-US" altLang="zh-CN" dirty="0"/>
              <a:t>Thank you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listening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7F0CA556-8BA0-4BC8-8A3E-73B1642D8B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5882" y="4057269"/>
            <a:ext cx="230632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指导老师：小宁同学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21CC7411-85E8-4323-B389-0B9BE592F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2155" y="4057269"/>
            <a:ext cx="2306320" cy="369332"/>
          </a:xfrm>
          <a:prstGeom prst="rect">
            <a:avLst/>
          </a:prstGeom>
        </p:spPr>
        <p:txBody>
          <a:bodyPr/>
          <a:lstStyle>
            <a:lvl1pPr>
              <a:def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zh-CN" altLang="en-US" dirty="0"/>
              <a:t>答辩学生：小宁同学</a:t>
            </a:r>
          </a:p>
        </p:txBody>
      </p:sp>
    </p:spTree>
    <p:extLst>
      <p:ext uri="{BB962C8B-B14F-4D97-AF65-F5344CB8AC3E}">
        <p14:creationId xmlns:p14="http://schemas.microsoft.com/office/powerpoint/2010/main" val="227850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建筑的摆设布局&#10;&#10;描述已自动生成">
            <a:extLst>
              <a:ext uri="{FF2B5EF4-FFF2-40B4-BE49-F238E27FC236}">
                <a16:creationId xmlns:a16="http://schemas.microsoft.com/office/drawing/2014/main" id="{28690577-5BFC-403D-BBA0-3F6384AF3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7038B21-B2FC-40B6-9337-CBA4EA2A2F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7377C17-CECC-4533-A71D-5B10C7EFF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7446" y="2556067"/>
            <a:ext cx="7677107" cy="7715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单击此处编辑母版文本样式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6970129-ECE7-4EBE-8DF2-39BF8464E762}"/>
              </a:ext>
            </a:extLst>
          </p:cNvPr>
          <p:cNvGrpSpPr/>
          <p:nvPr userDrawn="1"/>
        </p:nvGrpSpPr>
        <p:grpSpPr>
          <a:xfrm>
            <a:off x="4645406" y="1231420"/>
            <a:ext cx="2901187" cy="935192"/>
            <a:chOff x="7206390" y="2285999"/>
            <a:chExt cx="2107117" cy="679224"/>
          </a:xfrm>
        </p:grpSpPr>
        <p:pic>
          <p:nvPicPr>
            <p:cNvPr id="7" name="图片 6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CBA4CA17-B9F3-41CF-84F0-742A100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81DB9BC-B6D7-47A7-AFB0-B011CFBEB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13EDD08-EAF0-4E89-A5C7-3D9E6B72C592}"/>
              </a:ext>
            </a:extLst>
          </p:cNvPr>
          <p:cNvSpPr txBox="1"/>
          <p:nvPr userDrawn="1"/>
        </p:nvSpPr>
        <p:spPr>
          <a:xfrm>
            <a:off x="4934317" y="6108898"/>
            <a:ext cx="2323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4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好学 多思 求实 创新</a:t>
            </a: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866461CB-834C-455E-B975-3B20F6CC78F0}"/>
              </a:ext>
            </a:extLst>
          </p:cNvPr>
          <p:cNvSpPr/>
          <p:nvPr userDrawn="1"/>
        </p:nvSpPr>
        <p:spPr>
          <a:xfrm flipV="1">
            <a:off x="7257683" y="6239926"/>
            <a:ext cx="708890" cy="45719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FBA0CE5A-1810-4C24-862E-0759F2EF1B6D}"/>
              </a:ext>
            </a:extLst>
          </p:cNvPr>
          <p:cNvSpPr/>
          <p:nvPr userDrawn="1"/>
        </p:nvSpPr>
        <p:spPr>
          <a:xfrm flipH="1" flipV="1">
            <a:off x="4225117" y="6239441"/>
            <a:ext cx="7092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B595649-5105-47A4-A4B4-63B437FCD873}"/>
              </a:ext>
            </a:extLst>
          </p:cNvPr>
          <p:cNvCxnSpPr/>
          <p:nvPr userDrawn="1"/>
        </p:nvCxnSpPr>
        <p:spPr>
          <a:xfrm>
            <a:off x="6096000" y="3922848"/>
            <a:ext cx="0" cy="6381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AF50FC1-CC7B-460B-9B84-F58FDB3BC6BD}"/>
              </a:ext>
            </a:extLst>
          </p:cNvPr>
          <p:cNvGrpSpPr/>
          <p:nvPr userDrawn="1"/>
        </p:nvGrpSpPr>
        <p:grpSpPr>
          <a:xfrm>
            <a:off x="2424358" y="3903005"/>
            <a:ext cx="1247284" cy="523596"/>
            <a:chOff x="2000256" y="3843133"/>
            <a:chExt cx="1247284" cy="523596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C97EE147-357B-4966-9569-8E9181520E09}"/>
                </a:ext>
              </a:extLst>
            </p:cNvPr>
            <p:cNvSpPr/>
            <p:nvPr/>
          </p:nvSpPr>
          <p:spPr>
            <a:xfrm rot="5400000">
              <a:off x="2246141" y="3597248"/>
              <a:ext cx="523595" cy="1015366"/>
            </a:xfrm>
            <a:prstGeom prst="parallelogram">
              <a:avLst>
                <a:gd name="adj" fmla="val 3741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3D7D7C85-8533-49D7-8D46-D1DDB9658736}"/>
                </a:ext>
              </a:extLst>
            </p:cNvPr>
            <p:cNvSpPr/>
            <p:nvPr/>
          </p:nvSpPr>
          <p:spPr>
            <a:xfrm rot="5400000">
              <a:off x="2478059" y="3597249"/>
              <a:ext cx="523595" cy="1015366"/>
            </a:xfrm>
            <a:prstGeom prst="parallelogram">
              <a:avLst>
                <a:gd name="adj" fmla="val 3741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D8D4D25-51AF-437D-A4F9-83E79A0697E6}"/>
              </a:ext>
            </a:extLst>
          </p:cNvPr>
          <p:cNvGrpSpPr/>
          <p:nvPr userDrawn="1"/>
        </p:nvGrpSpPr>
        <p:grpSpPr>
          <a:xfrm>
            <a:off x="8520358" y="3903005"/>
            <a:ext cx="1247284" cy="523596"/>
            <a:chOff x="8712544" y="3903005"/>
            <a:chExt cx="1247284" cy="523596"/>
          </a:xfrm>
        </p:grpSpPr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DD36590F-A614-4DEE-A0D8-7718C2CDD86D}"/>
                </a:ext>
              </a:extLst>
            </p:cNvPr>
            <p:cNvSpPr/>
            <p:nvPr/>
          </p:nvSpPr>
          <p:spPr>
            <a:xfrm rot="16200000" flipH="1">
              <a:off x="8958429" y="3657120"/>
              <a:ext cx="523595" cy="1015366"/>
            </a:xfrm>
            <a:prstGeom prst="parallelogram">
              <a:avLst>
                <a:gd name="adj" fmla="val 3741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8FDC68B6-2961-4541-9CCC-2D3C96DEADB7}"/>
                </a:ext>
              </a:extLst>
            </p:cNvPr>
            <p:cNvSpPr/>
            <p:nvPr/>
          </p:nvSpPr>
          <p:spPr>
            <a:xfrm rot="16200000" flipH="1">
              <a:off x="9190347" y="3657121"/>
              <a:ext cx="523595" cy="1015366"/>
            </a:xfrm>
            <a:prstGeom prst="parallelogram">
              <a:avLst>
                <a:gd name="adj" fmla="val 37416"/>
              </a:avLst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1ABD33-27E7-42D4-B20F-F36064745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57446" y="3338407"/>
            <a:ext cx="767715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dist">
              <a:buNone/>
              <a:defRPr lang="zh-CN" altLang="en-US" sz="1400" spc="1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Wuyi University thesis defense template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8578B09-1742-4EB1-A1EA-8C7C708B6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5882" y="4057269"/>
            <a:ext cx="2306320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指导老师：小宁同学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7BBFD3A6-B13C-4FC5-8319-416EEEA70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2155" y="4057269"/>
            <a:ext cx="2306320" cy="369332"/>
          </a:xfrm>
          <a:prstGeom prst="rect">
            <a:avLst/>
          </a:prstGeom>
        </p:spPr>
        <p:txBody>
          <a:bodyPr/>
          <a:lstStyle>
            <a:lvl1pPr>
              <a:def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zh-CN" altLang="en-US" dirty="0"/>
              <a:t>答辩学生：小宁同学</a:t>
            </a:r>
          </a:p>
        </p:txBody>
      </p:sp>
    </p:spTree>
    <p:extLst>
      <p:ext uri="{BB962C8B-B14F-4D97-AF65-F5344CB8AC3E}">
        <p14:creationId xmlns:p14="http://schemas.microsoft.com/office/powerpoint/2010/main" val="153147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建筑的摆设布局&#10;&#10;描述已自动生成">
            <a:extLst>
              <a:ext uri="{FF2B5EF4-FFF2-40B4-BE49-F238E27FC236}">
                <a16:creationId xmlns:a16="http://schemas.microsoft.com/office/drawing/2014/main" id="{453A438D-5CEB-466B-BCB4-3E38F66F9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2DBFD8C0-D2F3-4552-85E4-0BC78EF13012}"/>
              </a:ext>
            </a:extLst>
          </p:cNvPr>
          <p:cNvSpPr/>
          <p:nvPr userDrawn="1"/>
        </p:nvSpPr>
        <p:spPr>
          <a:xfrm>
            <a:off x="0" y="2681"/>
            <a:ext cx="12192002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4495E56-473C-490B-837F-F3F11A0E475D}"/>
              </a:ext>
            </a:extLst>
          </p:cNvPr>
          <p:cNvGrpSpPr/>
          <p:nvPr userDrawn="1"/>
        </p:nvGrpSpPr>
        <p:grpSpPr>
          <a:xfrm>
            <a:off x="-671203" y="873125"/>
            <a:ext cx="2757704" cy="720506"/>
            <a:chOff x="-327875" y="207088"/>
            <a:chExt cx="1541574" cy="464532"/>
          </a:xfrm>
        </p:grpSpPr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E0598931-B50C-45BC-9563-3015DDC355D7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:a16="http://schemas.microsoft.com/office/drawing/2014/main" id="{3DD989A1-6E89-4571-843A-F99072C50BC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102" name="平行四边形 101">
              <a:extLst>
                <a:ext uri="{FF2B5EF4-FFF2-40B4-BE49-F238E27FC236}">
                  <a16:creationId xmlns:a16="http://schemas.microsoft.com/office/drawing/2014/main" id="{551FE078-E189-4405-A97F-67F2AFAA12EA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F12ECA9F-7853-4084-BD1C-BBDD57AD4550}"/>
              </a:ext>
            </a:extLst>
          </p:cNvPr>
          <p:cNvSpPr txBox="1"/>
          <p:nvPr userDrawn="1"/>
        </p:nvSpPr>
        <p:spPr>
          <a:xfrm>
            <a:off x="1858617" y="965457"/>
            <a:ext cx="275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400" spc="100">
                <a:solidFill>
                  <a:schemeClr val="bg1">
                    <a:lumMod val="65000"/>
                  </a:schemeClr>
                </a:solidFill>
                <a:latin typeface="Arial"/>
                <a:ea typeface="微软雅黑 Light"/>
              </a:defRPr>
            </a:lvl1pPr>
          </a:lstStyle>
          <a:p>
            <a:pPr lvl="0" algn="l"/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44D894F-1B61-45D8-927C-069DCF516C9C}"/>
              </a:ext>
            </a:extLst>
          </p:cNvPr>
          <p:cNvSpPr txBox="1"/>
          <p:nvPr userDrawn="1"/>
        </p:nvSpPr>
        <p:spPr>
          <a:xfrm>
            <a:off x="442913" y="823430"/>
            <a:ext cx="141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69" name="文本占位符 268">
            <a:extLst>
              <a:ext uri="{FF2B5EF4-FFF2-40B4-BE49-F238E27FC236}">
                <a16:creationId xmlns:a16="http://schemas.microsoft.com/office/drawing/2014/main" id="{51032A8F-45F3-459B-B0D9-2F7E3F77FF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32787" y="4244283"/>
            <a:ext cx="2032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66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70" name="文本占位符 269">
            <a:extLst>
              <a:ext uri="{FF2B5EF4-FFF2-40B4-BE49-F238E27FC236}">
                <a16:creationId xmlns:a16="http://schemas.microsoft.com/office/drawing/2014/main" id="{02954E0B-7023-4054-A4F6-0C69D2C62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32794" y="5008710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71" name="文本占位符 270">
            <a:extLst>
              <a:ext uri="{FF2B5EF4-FFF2-40B4-BE49-F238E27FC236}">
                <a16:creationId xmlns:a16="http://schemas.microsoft.com/office/drawing/2014/main" id="{96AE1FA5-9E18-4387-8FBC-C22BE091B6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0730" y="5354959"/>
            <a:ext cx="1976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9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enter a subtitle</a:t>
            </a:r>
            <a:endParaRPr lang="zh-CN" altLang="en-US" dirty="0"/>
          </a:p>
        </p:txBody>
      </p:sp>
      <p:sp>
        <p:nvSpPr>
          <p:cNvPr id="273" name="文本占位符 272">
            <a:extLst>
              <a:ext uri="{FF2B5EF4-FFF2-40B4-BE49-F238E27FC236}">
                <a16:creationId xmlns:a16="http://schemas.microsoft.com/office/drawing/2014/main" id="{765AF987-0D2E-47D6-96E7-5B33A8DFB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2410" y="2090170"/>
            <a:ext cx="2032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66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75" name="文本占位符 274">
            <a:extLst>
              <a:ext uri="{FF2B5EF4-FFF2-40B4-BE49-F238E27FC236}">
                <a16:creationId xmlns:a16="http://schemas.microsoft.com/office/drawing/2014/main" id="{D745F84B-4AC7-4803-ACAE-A37F61A7FD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60349" y="3200846"/>
            <a:ext cx="1976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9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enter a subtitle</a:t>
            </a:r>
            <a:endParaRPr lang="zh-CN" altLang="en-US" dirty="0"/>
          </a:p>
        </p:txBody>
      </p:sp>
      <p:sp>
        <p:nvSpPr>
          <p:cNvPr id="281" name="文本占位符 280">
            <a:extLst>
              <a:ext uri="{FF2B5EF4-FFF2-40B4-BE49-F238E27FC236}">
                <a16:creationId xmlns:a16="http://schemas.microsoft.com/office/drawing/2014/main" id="{B33AEEAC-AA16-47BF-9B25-73153CE79A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1188" y="4244283"/>
            <a:ext cx="2032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66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282" name="文本占位符 281">
            <a:extLst>
              <a:ext uri="{FF2B5EF4-FFF2-40B4-BE49-F238E27FC236}">
                <a16:creationId xmlns:a16="http://schemas.microsoft.com/office/drawing/2014/main" id="{B60B5037-0B66-43C7-BD07-EDBF9C1D5A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1195" y="5008710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83" name="文本占位符 282">
            <a:extLst>
              <a:ext uri="{FF2B5EF4-FFF2-40B4-BE49-F238E27FC236}">
                <a16:creationId xmlns:a16="http://schemas.microsoft.com/office/drawing/2014/main" id="{B7B5AD3C-3C7A-494B-BF61-977211B59A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9131" y="5354959"/>
            <a:ext cx="1976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9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enter a subtitle</a:t>
            </a:r>
            <a:endParaRPr lang="zh-CN" altLang="en-US" dirty="0"/>
          </a:p>
        </p:txBody>
      </p:sp>
      <p:sp>
        <p:nvSpPr>
          <p:cNvPr id="285" name="文本占位符 284">
            <a:extLst>
              <a:ext uri="{FF2B5EF4-FFF2-40B4-BE49-F238E27FC236}">
                <a16:creationId xmlns:a16="http://schemas.microsoft.com/office/drawing/2014/main" id="{F4839213-A30D-4D16-BD73-3C150EF86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81188" y="2090170"/>
            <a:ext cx="2032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66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6" name="文本占位符 285">
            <a:extLst>
              <a:ext uri="{FF2B5EF4-FFF2-40B4-BE49-F238E27FC236}">
                <a16:creationId xmlns:a16="http://schemas.microsoft.com/office/drawing/2014/main" id="{590E93BD-7630-4B55-B051-5D625B7D6E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81195" y="2854597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87" name="文本占位符 286">
            <a:extLst>
              <a:ext uri="{FF2B5EF4-FFF2-40B4-BE49-F238E27FC236}">
                <a16:creationId xmlns:a16="http://schemas.microsoft.com/office/drawing/2014/main" id="{38E25319-002F-457F-B9AC-7AADABBB99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09131" y="3200846"/>
            <a:ext cx="1976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9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enter a subtitle</a:t>
            </a:r>
            <a:endParaRPr lang="zh-CN" altLang="en-US" dirty="0"/>
          </a:p>
        </p:txBody>
      </p:sp>
      <p:sp>
        <p:nvSpPr>
          <p:cNvPr id="304" name="文本占位符 303">
            <a:extLst>
              <a:ext uri="{FF2B5EF4-FFF2-40B4-BE49-F238E27FC236}">
                <a16:creationId xmlns:a16="http://schemas.microsoft.com/office/drawing/2014/main" id="{F4034587-868C-4452-9ED8-078425F8EE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98542" y="4244283"/>
            <a:ext cx="2032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66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05" name="文本占位符 304">
            <a:extLst>
              <a:ext uri="{FF2B5EF4-FFF2-40B4-BE49-F238E27FC236}">
                <a16:creationId xmlns:a16="http://schemas.microsoft.com/office/drawing/2014/main" id="{CFD78400-4DE9-4669-8143-22174956D33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98549" y="5008710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306" name="文本占位符 305">
            <a:extLst>
              <a:ext uri="{FF2B5EF4-FFF2-40B4-BE49-F238E27FC236}">
                <a16:creationId xmlns:a16="http://schemas.microsoft.com/office/drawing/2014/main" id="{2E6DF7A9-9A9A-4084-AE77-DBB8A6ABA8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26485" y="5354959"/>
            <a:ext cx="1976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9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enter a subtitle</a:t>
            </a:r>
            <a:endParaRPr lang="zh-CN" altLang="en-US" dirty="0"/>
          </a:p>
        </p:txBody>
      </p:sp>
      <p:sp>
        <p:nvSpPr>
          <p:cNvPr id="307" name="文本占位符 306">
            <a:extLst>
              <a:ext uri="{FF2B5EF4-FFF2-40B4-BE49-F238E27FC236}">
                <a16:creationId xmlns:a16="http://schemas.microsoft.com/office/drawing/2014/main" id="{E73676DC-9D35-43DF-83D8-5797F7A965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98542" y="2090170"/>
            <a:ext cx="2032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66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08" name="文本占位符 307">
            <a:extLst>
              <a:ext uri="{FF2B5EF4-FFF2-40B4-BE49-F238E27FC236}">
                <a16:creationId xmlns:a16="http://schemas.microsoft.com/office/drawing/2014/main" id="{AF7F46A1-F096-4BE5-8D68-B40BDDC9C9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8549" y="2854597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309" name="文本占位符 308">
            <a:extLst>
              <a:ext uri="{FF2B5EF4-FFF2-40B4-BE49-F238E27FC236}">
                <a16:creationId xmlns:a16="http://schemas.microsoft.com/office/drawing/2014/main" id="{0DC0FD33-8036-4500-B184-2899600049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26485" y="3200846"/>
            <a:ext cx="1976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9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enter a subtitle</a:t>
            </a:r>
            <a:endParaRPr lang="zh-CN" altLang="en-US" dirty="0"/>
          </a:p>
        </p:txBody>
      </p:sp>
      <p:sp>
        <p:nvSpPr>
          <p:cNvPr id="317" name="文本占位符 316">
            <a:extLst>
              <a:ext uri="{FF2B5EF4-FFF2-40B4-BE49-F238E27FC236}">
                <a16:creationId xmlns:a16="http://schemas.microsoft.com/office/drawing/2014/main" id="{19D971C5-E80E-459E-A275-2244A90E436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32410" y="2854597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</p:spTree>
    <p:extLst>
      <p:ext uri="{BB962C8B-B14F-4D97-AF65-F5344CB8AC3E}">
        <p14:creationId xmlns:p14="http://schemas.microsoft.com/office/powerpoint/2010/main" val="194446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orient="horz" pos="352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EC5BFD8-14A9-4852-B14F-1F0B0587393F}"/>
              </a:ext>
            </a:extLst>
          </p:cNvPr>
          <p:cNvGrpSpPr/>
          <p:nvPr userDrawn="1"/>
        </p:nvGrpSpPr>
        <p:grpSpPr>
          <a:xfrm>
            <a:off x="-228088" y="4221480"/>
            <a:ext cx="3855207" cy="202744"/>
            <a:chOff x="-327875" y="207088"/>
            <a:chExt cx="1541574" cy="464532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FF7B1D0C-A202-4D7B-8279-42DDEC85A201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FEE5B9CD-F747-4770-BA38-EC14D619C7B5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2DC353E4-1AFA-4DC9-8A98-26B32139A922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6ABA7E-63DD-45A9-B595-04A494D4A3DB}"/>
              </a:ext>
            </a:extLst>
          </p:cNvPr>
          <p:cNvSpPr txBox="1"/>
          <p:nvPr userDrawn="1"/>
        </p:nvSpPr>
        <p:spPr>
          <a:xfrm>
            <a:off x="1754207" y="4148846"/>
            <a:ext cx="193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400" spc="100">
                <a:solidFill>
                  <a:schemeClr val="bg1">
                    <a:lumMod val="65000"/>
                  </a:schemeClr>
                </a:solidFill>
                <a:latin typeface="Arial"/>
                <a:ea typeface="微软雅黑 Light"/>
              </a:defRPr>
            </a:lvl1pPr>
          </a:lstStyle>
          <a:p>
            <a:pPr lvl="0" algn="dist"/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2F8793-7DA1-43A9-9404-FD542E815EB2}"/>
              </a:ext>
            </a:extLst>
          </p:cNvPr>
          <p:cNvSpPr txBox="1"/>
          <p:nvPr userDrawn="1"/>
        </p:nvSpPr>
        <p:spPr>
          <a:xfrm>
            <a:off x="442913" y="3716338"/>
            <a:ext cx="141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FF58F290-E9B2-4E15-921C-7C49C281D7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3" y="5370097"/>
            <a:ext cx="7199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34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CE1248C5-A774-4630-9746-A4902C4A528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7358" y="5447042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EE3DEA25-0041-4E3C-8C24-40E0ED2CC341}"/>
              </a:ext>
            </a:extLst>
          </p:cNvPr>
          <p:cNvSpPr/>
          <p:nvPr userDrawn="1"/>
        </p:nvSpPr>
        <p:spPr>
          <a:xfrm flipH="1" flipV="1">
            <a:off x="742659" y="5400838"/>
            <a:ext cx="108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sym typeface="腾讯体 W7" panose="020C08030202040F0204" pitchFamily="34" charset="-122"/>
            </a:endParaRP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5C933FD5-67BC-4A73-8354-6A5AACDC39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84778" y="4862228"/>
            <a:ext cx="796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34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8448B8A7-CB2A-4EB3-90D7-0ECC0D8576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15323" y="4939173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6E4F26F5-FAB7-4168-A69B-D5143050C21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11825" y="5370096"/>
            <a:ext cx="796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34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B1E459E6-E77F-49BA-BC02-8DEC61603F9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46887" y="5447040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5A82C5BD-35B3-46CF-AEA7-EA9A1425341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82308" y="4862227"/>
            <a:ext cx="83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3400" b="1" i="0" u="none" strike="noStrike" kern="0" cap="none" spc="0" normalizeH="0" baseline="0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51B1FF97-69A9-4637-8144-28EC04BED4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16366" y="4939171"/>
            <a:ext cx="203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24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1647814-A203-4024-8949-388B2A1F0E1F}"/>
              </a:ext>
            </a:extLst>
          </p:cNvPr>
          <p:cNvSpPr/>
          <p:nvPr userDrawn="1"/>
        </p:nvSpPr>
        <p:spPr>
          <a:xfrm>
            <a:off x="1977510" y="5387732"/>
            <a:ext cx="72416" cy="72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5545E53-98EC-4FE2-AFEC-C8281696902C}"/>
              </a:ext>
            </a:extLst>
          </p:cNvPr>
          <p:cNvSpPr/>
          <p:nvPr userDrawn="1"/>
        </p:nvSpPr>
        <p:spPr>
          <a:xfrm>
            <a:off x="4895475" y="5387732"/>
            <a:ext cx="72416" cy="72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93E8138-8A9F-446E-8D11-B66E2DB8CA89}"/>
              </a:ext>
            </a:extLst>
          </p:cNvPr>
          <p:cNvSpPr/>
          <p:nvPr userDrawn="1"/>
        </p:nvSpPr>
        <p:spPr>
          <a:xfrm>
            <a:off x="7827039" y="5387732"/>
            <a:ext cx="72416" cy="72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4D7B739-FD02-415F-9570-5F511E2A206F}"/>
              </a:ext>
            </a:extLst>
          </p:cNvPr>
          <p:cNvSpPr/>
          <p:nvPr userDrawn="1"/>
        </p:nvSpPr>
        <p:spPr>
          <a:xfrm>
            <a:off x="10696518" y="5387732"/>
            <a:ext cx="72416" cy="72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FAECCADD-AA2C-4E8C-90C4-F7CAD62DC32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0" y="0"/>
            <a:ext cx="12192000" cy="3716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370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 descr="建筑的摆设布局&#10;&#10;描述已自动生成">
            <a:extLst>
              <a:ext uri="{FF2B5EF4-FFF2-40B4-BE49-F238E27FC236}">
                <a16:creationId xmlns:a16="http://schemas.microsoft.com/office/drawing/2014/main" id="{453A438D-5CEB-466B-BCB4-3E38F66F9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2DBFD8C0-D2F3-4552-85E4-0BC78EF13012}"/>
              </a:ext>
            </a:extLst>
          </p:cNvPr>
          <p:cNvSpPr/>
          <p:nvPr userDrawn="1"/>
        </p:nvSpPr>
        <p:spPr>
          <a:xfrm>
            <a:off x="0" y="2681"/>
            <a:ext cx="12192002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4495E56-473C-490B-837F-F3F11A0E475D}"/>
              </a:ext>
            </a:extLst>
          </p:cNvPr>
          <p:cNvGrpSpPr/>
          <p:nvPr userDrawn="1"/>
        </p:nvGrpSpPr>
        <p:grpSpPr>
          <a:xfrm>
            <a:off x="-671203" y="873125"/>
            <a:ext cx="2757704" cy="720506"/>
            <a:chOff x="-327875" y="207088"/>
            <a:chExt cx="1541574" cy="464532"/>
          </a:xfrm>
        </p:grpSpPr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E0598931-B50C-45BC-9563-3015DDC355D7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:a16="http://schemas.microsoft.com/office/drawing/2014/main" id="{3DD989A1-6E89-4571-843A-F99072C50BC9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102" name="平行四边形 101">
              <a:extLst>
                <a:ext uri="{FF2B5EF4-FFF2-40B4-BE49-F238E27FC236}">
                  <a16:creationId xmlns:a16="http://schemas.microsoft.com/office/drawing/2014/main" id="{551FE078-E189-4405-A97F-67F2AFAA12EA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F12ECA9F-7853-4084-BD1C-BBDD57AD4550}"/>
              </a:ext>
            </a:extLst>
          </p:cNvPr>
          <p:cNvSpPr txBox="1"/>
          <p:nvPr userDrawn="1"/>
        </p:nvSpPr>
        <p:spPr>
          <a:xfrm>
            <a:off x="1858617" y="965457"/>
            <a:ext cx="275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400" spc="100">
                <a:solidFill>
                  <a:schemeClr val="bg1">
                    <a:lumMod val="65000"/>
                  </a:schemeClr>
                </a:solidFill>
                <a:latin typeface="Arial"/>
                <a:ea typeface="微软雅黑 Light"/>
              </a:defRPr>
            </a:lvl1pPr>
          </a:lstStyle>
          <a:p>
            <a:pPr lvl="0" algn="l"/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44D894F-1B61-45D8-927C-069DCF516C9C}"/>
              </a:ext>
            </a:extLst>
          </p:cNvPr>
          <p:cNvSpPr txBox="1"/>
          <p:nvPr userDrawn="1"/>
        </p:nvSpPr>
        <p:spPr>
          <a:xfrm>
            <a:off x="442913" y="823430"/>
            <a:ext cx="141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C833607-D29A-454F-8E70-E047FC8A29B9}"/>
              </a:ext>
            </a:extLst>
          </p:cNvPr>
          <p:cNvSpPr/>
          <p:nvPr userDrawn="1"/>
        </p:nvSpPr>
        <p:spPr>
          <a:xfrm>
            <a:off x="612624" y="2336371"/>
            <a:ext cx="2696500" cy="2696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540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AF35673-F886-4804-A0A0-5A6B95AC5D77}"/>
              </a:ext>
            </a:extLst>
          </p:cNvPr>
          <p:cNvSpPr/>
          <p:nvPr userDrawn="1"/>
        </p:nvSpPr>
        <p:spPr>
          <a:xfrm flipV="1">
            <a:off x="769363" y="5199413"/>
            <a:ext cx="2383022" cy="390175"/>
          </a:xfrm>
          <a:prstGeom prst="ellipse">
            <a:avLst/>
          </a:prstGeom>
          <a:solidFill>
            <a:srgbClr val="E84C22">
              <a:lumMod val="50000"/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FAE5650-35FE-4955-9B10-C1AB29C0358B}"/>
              </a:ext>
            </a:extLst>
          </p:cNvPr>
          <p:cNvSpPr/>
          <p:nvPr userDrawn="1"/>
        </p:nvSpPr>
        <p:spPr>
          <a:xfrm>
            <a:off x="3369374" y="2336371"/>
            <a:ext cx="2696500" cy="2696500"/>
          </a:xfrm>
          <a:prstGeom prst="ellipse">
            <a:avLst/>
          </a:prstGeom>
          <a:gradFill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</a:gradFill>
          <a:ln w="2540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C6D362F-8AAE-44B8-AECC-981F579C16F4}"/>
              </a:ext>
            </a:extLst>
          </p:cNvPr>
          <p:cNvSpPr/>
          <p:nvPr userDrawn="1"/>
        </p:nvSpPr>
        <p:spPr>
          <a:xfrm flipV="1">
            <a:off x="3526113" y="5199413"/>
            <a:ext cx="2383022" cy="390175"/>
          </a:xfrm>
          <a:prstGeom prst="ellipse">
            <a:avLst/>
          </a:prstGeom>
          <a:solidFill>
            <a:srgbClr val="E84C22">
              <a:lumMod val="50000"/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DA09207-E5A1-4BF6-A955-120ECD7B3B88}"/>
              </a:ext>
            </a:extLst>
          </p:cNvPr>
          <p:cNvSpPr/>
          <p:nvPr userDrawn="1"/>
        </p:nvSpPr>
        <p:spPr>
          <a:xfrm>
            <a:off x="6126124" y="2336371"/>
            <a:ext cx="2696500" cy="2696500"/>
          </a:xfrm>
          <a:prstGeom prst="ellipse">
            <a:avLst/>
          </a:prstGeom>
          <a:gradFill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</a:gradFill>
          <a:ln w="2540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42791216-9A99-46C8-B022-0C201A22688F}"/>
              </a:ext>
            </a:extLst>
          </p:cNvPr>
          <p:cNvSpPr/>
          <p:nvPr userDrawn="1"/>
        </p:nvSpPr>
        <p:spPr>
          <a:xfrm flipV="1">
            <a:off x="6282863" y="5199413"/>
            <a:ext cx="2383022" cy="390175"/>
          </a:xfrm>
          <a:prstGeom prst="ellipse">
            <a:avLst/>
          </a:prstGeom>
          <a:solidFill>
            <a:srgbClr val="E84C22">
              <a:lumMod val="50000"/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1164FF4-CEF7-4F32-AEE4-69061729A24B}"/>
              </a:ext>
            </a:extLst>
          </p:cNvPr>
          <p:cNvSpPr/>
          <p:nvPr userDrawn="1"/>
        </p:nvSpPr>
        <p:spPr>
          <a:xfrm>
            <a:off x="8882875" y="2336371"/>
            <a:ext cx="2696500" cy="2696500"/>
          </a:xfrm>
          <a:prstGeom prst="ellipse">
            <a:avLst/>
          </a:prstGeom>
          <a:gradFill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</a:gradFill>
          <a:ln w="2540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F67E0BA-199A-4004-A083-2B234EE63EE2}"/>
              </a:ext>
            </a:extLst>
          </p:cNvPr>
          <p:cNvSpPr/>
          <p:nvPr userDrawn="1"/>
        </p:nvSpPr>
        <p:spPr>
          <a:xfrm flipV="1">
            <a:off x="9039614" y="5199413"/>
            <a:ext cx="2383022" cy="390175"/>
          </a:xfrm>
          <a:prstGeom prst="ellipse">
            <a:avLst/>
          </a:prstGeom>
          <a:solidFill>
            <a:srgbClr val="E84C22">
              <a:lumMod val="50000"/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2CBB94-F945-4EAB-B6D6-4FB006DFD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100" y="39133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50169334-4CDB-45A8-A230-762209AB3A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5850" y="39133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DF304B0C-7D98-4E3C-A8E1-8F6C0A7002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2600" y="39133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2B1A9D38-A5AB-4E7E-9A95-32817EC9F1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9351" y="39133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AE7A89-2501-4E61-B84E-8AED8F133C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9981" y="2821187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97A25B5-7921-4657-8EF4-8CE8B2714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2379" y="2821187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0A3C7C38-4112-40CB-AE5E-5DBE670417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9129" y="2821187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91466722-7581-4D66-AA41-6A90271D3E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5880" y="2821187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49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orient="horz" pos="352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图片包含 户外, 建筑, 城市, 体育&#10;&#10;描述已自动生成">
            <a:extLst>
              <a:ext uri="{FF2B5EF4-FFF2-40B4-BE49-F238E27FC236}">
                <a16:creationId xmlns:a16="http://schemas.microsoft.com/office/drawing/2014/main" id="{183BA773-42B1-41E3-B7BC-36AFBE04E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14393"/>
          <a:stretch/>
        </p:blipFill>
        <p:spPr>
          <a:xfrm>
            <a:off x="3047997" y="0"/>
            <a:ext cx="3048000" cy="6858000"/>
          </a:xfrm>
          <a:prstGeom prst="rect">
            <a:avLst/>
          </a:prstGeom>
        </p:spPr>
      </p:pic>
      <p:pic>
        <p:nvPicPr>
          <p:cNvPr id="37" name="图片 36" descr="街道上有桥&#10;&#10;描述已自动生成">
            <a:extLst>
              <a:ext uri="{FF2B5EF4-FFF2-40B4-BE49-F238E27FC236}">
                <a16:creationId xmlns:a16="http://schemas.microsoft.com/office/drawing/2014/main" id="{2222EBF9-D6A9-4176-BB76-56241FA9B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r="9604"/>
          <a:stretch/>
        </p:blipFill>
        <p:spPr>
          <a:xfrm>
            <a:off x="0" y="0"/>
            <a:ext cx="3047999" cy="6858000"/>
          </a:xfrm>
          <a:prstGeom prst="rect">
            <a:avLst/>
          </a:prstGeom>
        </p:spPr>
      </p:pic>
      <p:pic>
        <p:nvPicPr>
          <p:cNvPr id="39" name="图片 38" descr="建筑前面有许多树&#10;&#10;描述已自动生成">
            <a:extLst>
              <a:ext uri="{FF2B5EF4-FFF2-40B4-BE49-F238E27FC236}">
                <a16:creationId xmlns:a16="http://schemas.microsoft.com/office/drawing/2014/main" id="{40A64D63-43A8-40CD-B878-37A90B670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20826"/>
          <a:stretch/>
        </p:blipFill>
        <p:spPr>
          <a:xfrm>
            <a:off x="6095996" y="0"/>
            <a:ext cx="3047998" cy="6858000"/>
          </a:xfrm>
          <a:prstGeom prst="rect">
            <a:avLst/>
          </a:prstGeom>
        </p:spPr>
      </p:pic>
      <p:pic>
        <p:nvPicPr>
          <p:cNvPr id="41" name="图片 40" descr="建筑前面有许多树&#10;&#10;描述已自动生成">
            <a:extLst>
              <a:ext uri="{FF2B5EF4-FFF2-40B4-BE49-F238E27FC236}">
                <a16:creationId xmlns:a16="http://schemas.microsoft.com/office/drawing/2014/main" id="{12D4AAA9-B030-45BE-BA12-BFFE37958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7"/>
          <a:stretch/>
        </p:blipFill>
        <p:spPr>
          <a:xfrm>
            <a:off x="9143994" y="0"/>
            <a:ext cx="3048000" cy="6858000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C13F5BA4-3E0D-4AED-B337-D0D3275426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ABD8A425-313F-48A9-BB05-4AA14C90C7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458" y="4782572"/>
            <a:ext cx="2605079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zh-CN" altLang="en-US" sz="2800" b="1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55" name="文本占位符 54">
            <a:extLst>
              <a:ext uri="{FF2B5EF4-FFF2-40B4-BE49-F238E27FC236}">
                <a16:creationId xmlns:a16="http://schemas.microsoft.com/office/drawing/2014/main" id="{99A5DCA4-F113-4EF3-B5DE-6730440BB8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9450" y="4782572"/>
            <a:ext cx="2605079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zh-CN" altLang="en-US" sz="2800" b="1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56" name="文本占位符 55">
            <a:extLst>
              <a:ext uri="{FF2B5EF4-FFF2-40B4-BE49-F238E27FC236}">
                <a16:creationId xmlns:a16="http://schemas.microsoft.com/office/drawing/2014/main" id="{DBDD8FF1-20BE-4400-B0C5-039099532A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7455" y="4782572"/>
            <a:ext cx="2605079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zh-CN" altLang="en-US" sz="2800" b="1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51944FE3-A0CE-4703-9EE6-0B042EE17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5452" y="4782572"/>
            <a:ext cx="2605079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zh-CN" altLang="en-US" sz="2800" b="1" i="0" u="none" strike="noStrike" cap="none" spc="0" normalizeH="0" baseline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请输入小标题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DFE9070-F4C9-491F-A7C1-FB92F9F423A0}"/>
              </a:ext>
            </a:extLst>
          </p:cNvPr>
          <p:cNvGrpSpPr/>
          <p:nvPr userDrawn="1"/>
        </p:nvGrpSpPr>
        <p:grpSpPr>
          <a:xfrm>
            <a:off x="-327876" y="647699"/>
            <a:ext cx="2895816" cy="225426"/>
            <a:chOff x="-327875" y="207088"/>
            <a:chExt cx="1541574" cy="464532"/>
          </a:xfrm>
        </p:grpSpPr>
        <p:sp>
          <p:nvSpPr>
            <p:cNvPr id="65" name="平行四边形 64">
              <a:extLst>
                <a:ext uri="{FF2B5EF4-FFF2-40B4-BE49-F238E27FC236}">
                  <a16:creationId xmlns:a16="http://schemas.microsoft.com/office/drawing/2014/main" id="{D8E248D5-FA94-455B-9AEF-5359452F2F95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D8D95245-A88E-4B75-A21F-32473B3631AF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67" name="平行四边形 66">
              <a:extLst>
                <a:ext uri="{FF2B5EF4-FFF2-40B4-BE49-F238E27FC236}">
                  <a16:creationId xmlns:a16="http://schemas.microsoft.com/office/drawing/2014/main" id="{5093FA58-AE53-4221-8B5C-BF6B917D5A46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DF861EED-8AAC-48AB-8B2F-5A0451E77FAD}"/>
              </a:ext>
            </a:extLst>
          </p:cNvPr>
          <p:cNvSpPr txBox="1"/>
          <p:nvPr userDrawn="1"/>
        </p:nvSpPr>
        <p:spPr>
          <a:xfrm>
            <a:off x="433946" y="306857"/>
            <a:ext cx="120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8A66DE7-73FD-435A-968D-1971D8BCE2D5}"/>
              </a:ext>
            </a:extLst>
          </p:cNvPr>
          <p:cNvSpPr txBox="1"/>
          <p:nvPr userDrawn="1"/>
        </p:nvSpPr>
        <p:spPr>
          <a:xfrm>
            <a:off x="1437060" y="616654"/>
            <a:ext cx="141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400" spc="100">
                <a:solidFill>
                  <a:schemeClr val="bg1">
                    <a:lumMod val="65000"/>
                  </a:schemeClr>
                </a:solidFill>
                <a:latin typeface="Arial"/>
                <a:ea typeface="微软雅黑 Light"/>
              </a:defRPr>
            </a:lvl1pPr>
          </a:lstStyle>
          <a:p>
            <a:pPr lvl="0" algn="l"/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991F56-2EEA-427F-AA3D-0C2D3B5D9F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361" y="1871092"/>
            <a:ext cx="1637271" cy="250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 b="1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FD0B0C12-AA72-4606-B9F0-9E88901328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7172" y="1871092"/>
            <a:ext cx="1637271" cy="250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 b="1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237F34CE-1406-4814-8532-EA5C4D5648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0166" y="1871092"/>
            <a:ext cx="1739655" cy="250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 b="1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41DB3500-1D55-4499-B190-7E5D89E787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6182" y="1871092"/>
            <a:ext cx="1723618" cy="250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 b="1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3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建筑的摆设布局&#10;&#10;描述已自动生成">
            <a:extLst>
              <a:ext uri="{FF2B5EF4-FFF2-40B4-BE49-F238E27FC236}">
                <a16:creationId xmlns:a16="http://schemas.microsoft.com/office/drawing/2014/main" id="{51D09B3F-7CA0-486E-B9DC-8DCE3A89C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BDD7C1A7-47EC-493B-A697-88FBC1D144B9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EB20CB76-03DA-4746-BA42-3850ECB6796E}"/>
              </a:ext>
            </a:extLst>
          </p:cNvPr>
          <p:cNvSpPr/>
          <p:nvPr userDrawn="1"/>
        </p:nvSpPr>
        <p:spPr>
          <a:xfrm>
            <a:off x="731520" y="2641605"/>
            <a:ext cx="3063240" cy="3014197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540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8E4D65D7-FE53-4A09-B13C-F912A7905D50}"/>
              </a:ext>
            </a:extLst>
          </p:cNvPr>
          <p:cNvSpPr/>
          <p:nvPr userDrawn="1"/>
        </p:nvSpPr>
        <p:spPr>
          <a:xfrm>
            <a:off x="5720964" y="2641605"/>
            <a:ext cx="3063240" cy="3014197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540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BA5561DA-C4DD-46E7-9230-FC7A7C4BDE65}"/>
              </a:ext>
            </a:extLst>
          </p:cNvPr>
          <p:cNvSpPr/>
          <p:nvPr userDrawn="1"/>
        </p:nvSpPr>
        <p:spPr>
          <a:xfrm>
            <a:off x="3407796" y="1867221"/>
            <a:ext cx="3063240" cy="3014197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540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6F1D329A-BA44-4425-8FFC-6E2CBF1ED165}"/>
              </a:ext>
            </a:extLst>
          </p:cNvPr>
          <p:cNvSpPr/>
          <p:nvPr userDrawn="1"/>
        </p:nvSpPr>
        <p:spPr>
          <a:xfrm>
            <a:off x="8397240" y="1867221"/>
            <a:ext cx="3063240" cy="3014197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44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2540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418AA52-2F7E-474D-9576-10B76CDE9E94}"/>
              </a:ext>
            </a:extLst>
          </p:cNvPr>
          <p:cNvGrpSpPr/>
          <p:nvPr userDrawn="1"/>
        </p:nvGrpSpPr>
        <p:grpSpPr>
          <a:xfrm>
            <a:off x="-671203" y="518112"/>
            <a:ext cx="2757704" cy="720506"/>
            <a:chOff x="-327875" y="207088"/>
            <a:chExt cx="1541574" cy="464532"/>
          </a:xfrm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544405AE-DF09-4F7B-9DD4-00DCE03ADE9A}"/>
                </a:ext>
              </a:extLst>
            </p:cNvPr>
            <p:cNvSpPr/>
            <p:nvPr/>
          </p:nvSpPr>
          <p:spPr>
            <a:xfrm flipH="1" flipV="1">
              <a:off x="-309944" y="228759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F51E33FB-9FF4-4BA5-BEE8-5AC1D1CB2017}"/>
                </a:ext>
              </a:extLst>
            </p:cNvPr>
            <p:cNvSpPr/>
            <p:nvPr/>
          </p:nvSpPr>
          <p:spPr>
            <a:xfrm flipH="1" flipV="1">
              <a:off x="-327875" y="207088"/>
              <a:ext cx="1523643" cy="442861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68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619D0992-DE11-479E-B0DC-A34B69F7856D}"/>
                </a:ext>
              </a:extLst>
            </p:cNvPr>
            <p:cNvSpPr/>
            <p:nvPr/>
          </p:nvSpPr>
          <p:spPr>
            <a:xfrm flipH="1" flipV="1">
              <a:off x="568552" y="505225"/>
              <a:ext cx="423376" cy="2116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sym typeface="腾讯体 W7" panose="020C08030202040F0204" pitchFamily="34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A9363EA1-2AF4-4875-8430-B0FFD115E456}"/>
              </a:ext>
            </a:extLst>
          </p:cNvPr>
          <p:cNvSpPr txBox="1"/>
          <p:nvPr userDrawn="1"/>
        </p:nvSpPr>
        <p:spPr>
          <a:xfrm>
            <a:off x="1858617" y="610444"/>
            <a:ext cx="275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00000"/>
              </a:lnSpc>
              <a:defRPr sz="1400" spc="100">
                <a:solidFill>
                  <a:schemeClr val="bg1">
                    <a:lumMod val="65000"/>
                  </a:schemeClr>
                </a:solidFill>
                <a:latin typeface="Arial"/>
                <a:ea typeface="微软雅黑 Light"/>
              </a:defRPr>
            </a:lvl1pPr>
          </a:lstStyle>
          <a:p>
            <a:pPr lvl="0" algn="l"/>
            <a:r>
              <a:rPr lang="en-US" altLang="zh-CN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7F1E09C-D0C4-4172-AF7E-0DF7E2FFB0A0}"/>
              </a:ext>
            </a:extLst>
          </p:cNvPr>
          <p:cNvSpPr txBox="1"/>
          <p:nvPr userDrawn="1"/>
        </p:nvSpPr>
        <p:spPr>
          <a:xfrm>
            <a:off x="442913" y="468417"/>
            <a:ext cx="141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7088D956-5EBD-4F73-BB96-FF6067700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1366" y="428540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0B678843-EDC4-41F5-BD3B-566DFBFB9A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0810" y="428540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5F1855EB-08A3-4659-A655-66B91626B9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7086" y="343168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319D2A40-4810-405F-B87E-B93A4A3D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7642" y="343168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0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/>
              <a:t>请输入小标题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00F136A4-2F73-48C2-B292-B0590FD19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4062" y="3082399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1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73AD8CA2-9DEC-44C9-A725-45B7A547A9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2711" y="3082399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1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9FF396FF-AF0C-4CA6-A496-BCD21F641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800" y="2231350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1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BDF688CD-E34C-463C-AA59-D337DD4B77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07449" y="2231350"/>
            <a:ext cx="145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kumimoji="0" lang="zh-CN" altLang="en-US" sz="7200" b="1" i="1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9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8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6="http://schemas.microsoft.com/office/drawing/2014/main" xmlns:a14="http://schemas.microsoft.com/office/drawing/2010/main" xmlns:p15="http://schemas.microsoft.com/office/powerpoint/2012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建筑的摆设布局&#10;&#10;描述已自动生成">
            <a:extLst>
              <a:ext uri="{FF2B5EF4-FFF2-40B4-BE49-F238E27FC236}">
                <a16:creationId xmlns:a16="http://schemas.microsoft.com/office/drawing/2014/main" id="{0494898F-BF01-4832-A822-489D478C1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13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ECB2CBD-DAD6-48D2-BD2B-2A99D2DB1D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47E2762-FB7E-45CE-8347-6AF7D42FEB44}"/>
              </a:ext>
            </a:extLst>
          </p:cNvPr>
          <p:cNvGrpSpPr/>
          <p:nvPr userDrawn="1"/>
        </p:nvGrpSpPr>
        <p:grpSpPr>
          <a:xfrm>
            <a:off x="5370481" y="203882"/>
            <a:ext cx="1451037" cy="467739"/>
            <a:chOff x="7206390" y="2285999"/>
            <a:chExt cx="2107117" cy="679224"/>
          </a:xfrm>
        </p:grpSpPr>
        <p:pic>
          <p:nvPicPr>
            <p:cNvPr id="16" name="图片 15" descr="图片包含 游戏机, 钟表, 杯子, 房间&#10;&#10;描述已自动生成">
              <a:extLst>
                <a:ext uri="{FF2B5EF4-FFF2-40B4-BE49-F238E27FC236}">
                  <a16:creationId xmlns:a16="http://schemas.microsoft.com/office/drawing/2014/main" id="{4AF7EDA0-4913-49E3-97AA-AD363827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390" y="2286000"/>
              <a:ext cx="680584" cy="67922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5A30869-E32C-4F32-9285-845A8268C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74" y="2285999"/>
              <a:ext cx="1426533" cy="679223"/>
            </a:xfrm>
            <a:prstGeom prst="rect">
              <a:avLst/>
            </a:prstGeom>
          </p:spPr>
        </p:pic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3AB999C-CB44-44B5-AE23-D7CA4EF55A7E}"/>
              </a:ext>
            </a:extLst>
          </p:cNvPr>
          <p:cNvCxnSpPr>
            <a:cxnSpLocks/>
          </p:cNvCxnSpPr>
          <p:nvPr userDrawn="1"/>
        </p:nvCxnSpPr>
        <p:spPr>
          <a:xfrm>
            <a:off x="442913" y="800100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F2DB9D0-08F2-4471-BFA6-1326309B6E1D}"/>
              </a:ext>
            </a:extLst>
          </p:cNvPr>
          <p:cNvSpPr txBox="1"/>
          <p:nvPr userDrawn="1"/>
        </p:nvSpPr>
        <p:spPr>
          <a:xfrm>
            <a:off x="367983" y="6423820"/>
            <a:ext cx="1964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1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好学 多思 求实 创新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DDDA5D1-DB50-4D50-9DDF-38FC1513E798}"/>
              </a:ext>
            </a:extLst>
          </p:cNvPr>
          <p:cNvCxnSpPr>
            <a:cxnSpLocks/>
          </p:cNvCxnSpPr>
          <p:nvPr userDrawn="1"/>
        </p:nvCxnSpPr>
        <p:spPr>
          <a:xfrm>
            <a:off x="442913" y="6420247"/>
            <a:ext cx="113061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E8037043-717C-4341-BA54-6FAB848990CB}"/>
              </a:ext>
            </a:extLst>
          </p:cNvPr>
          <p:cNvSpPr txBox="1">
            <a:spLocks/>
          </p:cNvSpPr>
          <p:nvPr userDrawn="1"/>
        </p:nvSpPr>
        <p:spPr>
          <a:xfrm>
            <a:off x="10834994" y="6416675"/>
            <a:ext cx="914093" cy="291556"/>
          </a:xfrm>
          <a:prstGeom prst="rect">
            <a:avLst/>
          </a:prstGeom>
        </p:spPr>
        <p:txBody>
          <a:bodyPr rIns="0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en-US" altLang="zh-CN" sz="1000" spc="9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Page </a:t>
            </a:r>
            <a:fld id="{7CFB1EEF-B761-4911-A2FD-18DBD3241D03}" type="slidenum">
              <a:rPr lang="zh-CN" altLang="en-US" sz="1000" spc="9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/>
              <a:t>‹#›</a:t>
            </a:fld>
            <a:endParaRPr lang="zh-CN" altLang="en-US" sz="1000" spc="90" dirty="0">
              <a:solidFill>
                <a:srgbClr val="000000">
                  <a:lumMod val="65000"/>
                  <a:lumOff val="3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567BCC9-3565-4D17-9ECF-ABA6262195C7}"/>
              </a:ext>
            </a:extLst>
          </p:cNvPr>
          <p:cNvCxnSpPr/>
          <p:nvPr userDrawn="1"/>
        </p:nvCxnSpPr>
        <p:spPr>
          <a:xfrm>
            <a:off x="4160371" y="2601143"/>
            <a:ext cx="0" cy="184037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CF5FEACF-13BF-4376-8BC1-F3F0E68B9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119" y="2744751"/>
            <a:ext cx="736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just">
              <a:defRPr kumimoji="0" lang="zh-CN" altLang="en-US" sz="7200" b="1" i="0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请在此添加标题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4BB11C9F-687A-4BF7-8AA6-308F689905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0263" y="3777589"/>
            <a:ext cx="646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dist">
              <a:defRPr kumimoji="0" lang="zh-CN" altLang="en-US" sz="16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PLEASE ADD A TITLE HERE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5097C84F-B7A9-4D88-A941-0378EFAB91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587" y="2031956"/>
            <a:ext cx="39442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kumimoji="0" lang="zh-CN" altLang="en-US" sz="19900" b="1" i="0" u="none" strike="noStrike" kern="0" cap="none" spc="0" normalizeH="0" baseline="0" dirty="0">
                <a:ln w="9525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235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2106FB6-89FB-4546-8F4A-7BE3FB6B7EEF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FB3E06-D0BE-42FA-85B8-46CE01C562A9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03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6" r:id="rId2"/>
    <p:sldLayoutId id="2147483667" r:id="rId3"/>
    <p:sldLayoutId id="2147483671" r:id="rId4"/>
    <p:sldLayoutId id="2147483670" r:id="rId5"/>
    <p:sldLayoutId id="2147483688" r:id="rId6"/>
    <p:sldLayoutId id="2147483687" r:id="rId7"/>
    <p:sldLayoutId id="2147483698" r:id="rId8"/>
    <p:sldLayoutId id="2147483672" r:id="rId9"/>
    <p:sldLayoutId id="2147483694" r:id="rId10"/>
    <p:sldLayoutId id="2147483689" r:id="rId11"/>
    <p:sldLayoutId id="2147483690" r:id="rId12"/>
    <p:sldLayoutId id="2147483691" r:id="rId13"/>
    <p:sldLayoutId id="2147483693" r:id="rId14"/>
    <p:sldLayoutId id="2147483692" r:id="rId15"/>
    <p:sldLayoutId id="2147483699" r:id="rId16"/>
    <p:sldLayoutId id="2147483696" r:id="rId17"/>
    <p:sldLayoutId id="2147483686" r:id="rId18"/>
    <p:sldLayoutId id="2147483695" r:id="rId19"/>
    <p:sldLayoutId id="2147483697" r:id="rId20"/>
    <p:sldLayoutId id="2147483669" r:id="rId21"/>
    <p:sldLayoutId id="214748370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550">
          <p15:clr>
            <a:srgbClr val="F26B43"/>
          </p15:clr>
        </p15:guide>
        <p15:guide id="5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6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3.wdp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microsoft.com/office/2007/relationships/hdphoto" Target="../media/hdphoto11.wdp"/><Relationship Id="rId9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0AF89-2D60-411E-8F1A-6B2E152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五邑大学毕业论文答辩模板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39CE2F-9C83-451A-98F8-ED136D72E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sym typeface="微软雅黑 Light" panose="020B0502040204020203" pitchFamily="34" charset="-122"/>
              </a:rPr>
              <a:t>Wuyi University thesis defense template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C204CA69-ADD3-4CAF-99F4-A61279AC7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2259" y="4057269"/>
            <a:ext cx="2821217" cy="369332"/>
          </a:xfrm>
          <a:prstGeom prst="rect">
            <a:avLst/>
          </a:prstGeom>
        </p:spPr>
        <p:txBody>
          <a:bodyPr/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指导老师：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OfficePLUS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187504B-524F-4E05-A1B4-99AB03533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7430" y="4057269"/>
            <a:ext cx="2699799" cy="2862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答辩学生：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91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688F792-00E7-4278-BDAB-6F6EFB3C6ADA}"/>
              </a:ext>
            </a:extLst>
          </p:cNvPr>
          <p:cNvSpPr/>
          <p:nvPr/>
        </p:nvSpPr>
        <p:spPr>
          <a:xfrm flipH="1" flipV="1">
            <a:off x="4158386" y="3429000"/>
            <a:ext cx="7308122" cy="33855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C9C7726-F91C-4B7B-AF41-45DF2A680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6400" dirty="0">
                <a:sym typeface="微软雅黑 Light" panose="020B0502040204020203" pitchFamily="34" charset="-122"/>
              </a:rPr>
              <a:t>逻辑关系排版版式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1EEF78-F09B-4632-97CB-6EEF8203B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ADD A 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3B1C5-D15A-488D-BBD6-7488B1C37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ln w="9525"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sym typeface="微软雅黑 Light" panose="020B0502040204020203" pitchFamily="34" charset="-122"/>
              </a:rPr>
              <a:t>04</a:t>
            </a:r>
            <a:endParaRPr lang="zh-CN" altLang="en-US" dirty="0">
              <a:ln w="9525">
                <a:noFill/>
              </a:ln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606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688F792-00E7-4278-BDAB-6F6EFB3C6ADA}"/>
              </a:ext>
            </a:extLst>
          </p:cNvPr>
          <p:cNvSpPr/>
          <p:nvPr/>
        </p:nvSpPr>
        <p:spPr>
          <a:xfrm flipH="1" flipV="1">
            <a:off x="4158386" y="3429000"/>
            <a:ext cx="7308122" cy="33855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C9C7726-F91C-4B7B-AF41-45DF2A680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0119" y="2744751"/>
            <a:ext cx="7361881" cy="108952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功能页排版版式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1EEF78-F09B-4632-97CB-6EEF8203B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ADD A 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3B1C5-D15A-488D-BBD6-7488B1C37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ln w="9525"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sym typeface="微软雅黑 Light" panose="020B0502040204020203" pitchFamily="34" charset="-122"/>
              </a:rPr>
              <a:t>05</a:t>
            </a:r>
            <a:endParaRPr lang="zh-CN" altLang="en-US" dirty="0">
              <a:ln w="9525">
                <a:noFill/>
              </a:ln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37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C9922-6A45-44CE-B3A4-05074FAA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这里是一段内容页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38A893-06E9-4DE7-9828-A9C1E706589E}"/>
              </a:ext>
            </a:extLst>
          </p:cNvPr>
          <p:cNvSpPr/>
          <p:nvPr/>
        </p:nvSpPr>
        <p:spPr>
          <a:xfrm>
            <a:off x="965434" y="1354238"/>
            <a:ext cx="10261132" cy="3984585"/>
          </a:xfrm>
          <a:prstGeom prst="rect">
            <a:avLst/>
          </a:prstGeom>
          <a:solidFill>
            <a:schemeClr val="accent1">
              <a:lumMod val="20000"/>
              <a:lumOff val="8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2B63AA-72D4-4804-9AD9-057C4A0FB885}"/>
              </a:ext>
            </a:extLst>
          </p:cNvPr>
          <p:cNvSpPr txBox="1"/>
          <p:nvPr/>
        </p:nvSpPr>
        <p:spPr>
          <a:xfrm>
            <a:off x="1390891" y="2403714"/>
            <a:ext cx="9410218" cy="263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工程教育联盟成员单位。学校始于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1985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年创建的五邑大学。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年成为本科教学合格单位，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年本科教学工作水平评估被评为优秀等级。截至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2019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月，学校校园占地面积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1000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余亩，总建筑面积近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70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万平方米；设有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17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个教学机构，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77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个本科专业（方向），拥有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个一级硕士学位授权点、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3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个独立二级硕士学位授权点和工程硕士、教育硕士两个类别共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个专业硕士授权领域；拥有在职教职工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1100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余人，其中专任教师近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1000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人，各类在籍学生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2.4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万余人，其中全日制本科生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1.9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万余人，研究生近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人。</a:t>
            </a: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D0B7AF14-58EB-4E3F-8C5A-748F50C26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434" y="1356455"/>
            <a:ext cx="522521" cy="52252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4AC6D60-5962-49DC-AF2E-DAF4CC0173A4}"/>
              </a:ext>
            </a:extLst>
          </p:cNvPr>
          <p:cNvSpPr txBox="1"/>
          <p:nvPr/>
        </p:nvSpPr>
        <p:spPr>
          <a:xfrm>
            <a:off x="1472222" y="1642727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D8A96644-4F31-450F-B713-A0991D323E5C}"/>
              </a:ext>
            </a:extLst>
          </p:cNvPr>
          <p:cNvSpPr/>
          <p:nvPr/>
        </p:nvSpPr>
        <p:spPr>
          <a:xfrm flipH="1" flipV="1">
            <a:off x="1390891" y="2081290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01C677D8-5662-43E6-BF72-EDE275795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704045" y="4816301"/>
            <a:ext cx="522521" cy="5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D38A893-06E9-4DE7-9828-A9C1E706589E}"/>
              </a:ext>
            </a:extLst>
          </p:cNvPr>
          <p:cNvSpPr/>
          <p:nvPr/>
        </p:nvSpPr>
        <p:spPr>
          <a:xfrm>
            <a:off x="1143790" y="1597659"/>
            <a:ext cx="9904420" cy="36626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0C9922-6A45-44CE-B3A4-05074FAA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这里是名人名言页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CCBF59-10FB-4422-B6A6-FDBE2E04E086}"/>
              </a:ext>
            </a:extLst>
          </p:cNvPr>
          <p:cNvSpPr txBox="1"/>
          <p:nvPr/>
        </p:nvSpPr>
        <p:spPr>
          <a:xfrm>
            <a:off x="2525185" y="2659559"/>
            <a:ext cx="7141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4400" b="1" spc="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永远年轻，永远热泪盈眶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6782C5F9-EB63-4134-ABA7-C888C3BDD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0027" y="2184401"/>
            <a:ext cx="475158" cy="4751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9BC83F7-F16E-47EE-AEDD-1FAACF26C553}"/>
              </a:ext>
            </a:extLst>
          </p:cNvPr>
          <p:cNvSpPr txBox="1"/>
          <p:nvPr/>
        </p:nvSpPr>
        <p:spPr>
          <a:xfrm>
            <a:off x="8201200" y="4654828"/>
            <a:ext cx="243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altLang="zh-CN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——</a:t>
            </a: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杰克</a:t>
            </a:r>
            <a:r>
              <a:rPr lang="en-US" altLang="zh-CN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·</a:t>
            </a:r>
            <a:r>
              <a:rPr lang="zh-CN" altLang="en-US" sz="20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凯鲁亚克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F57ED4DD-6D91-4E25-AD83-1B02D682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666814" y="3429000"/>
            <a:ext cx="475158" cy="4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6636A-93BE-4C02-8EC7-99413BE9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这里是单句文字总结页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321D7F-183A-48F4-A242-BBE292EE67E5}"/>
              </a:ext>
            </a:extLst>
          </p:cNvPr>
          <p:cNvGrpSpPr/>
          <p:nvPr/>
        </p:nvGrpSpPr>
        <p:grpSpPr>
          <a:xfrm>
            <a:off x="613622" y="373648"/>
            <a:ext cx="10928137" cy="6268031"/>
            <a:chOff x="613622" y="2935"/>
            <a:chExt cx="10928137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7D77492-45D1-4277-8DB0-F2E7A067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22" y="2935"/>
              <a:ext cx="10928137" cy="6858000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19F002A-D931-4BD3-B03F-D28CA2517ECC}"/>
                </a:ext>
              </a:extLst>
            </p:cNvPr>
            <p:cNvGrpSpPr/>
            <p:nvPr/>
          </p:nvGrpSpPr>
          <p:grpSpPr>
            <a:xfrm>
              <a:off x="1412240" y="1191655"/>
              <a:ext cx="9377680" cy="4480560"/>
              <a:chOff x="1412240" y="1005840"/>
              <a:chExt cx="9377680" cy="4480560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7ADB01C5-AAA2-42BB-B4A7-4C7E7F0274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rgbClr val="DBEFF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3" t="13376" r="11412" b="5107"/>
              <a:stretch/>
            </p:blipFill>
            <p:spPr>
              <a:xfrm>
                <a:off x="1412240" y="1005840"/>
                <a:ext cx="9377680" cy="4480560"/>
              </a:xfrm>
              <a:prstGeom prst="rect">
                <a:avLst/>
              </a:prstGeom>
            </p:spPr>
          </p:pic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4413BA5-3A32-4639-8614-421C1E87D409}"/>
                  </a:ext>
                </a:extLst>
              </p:cNvPr>
              <p:cNvSpPr/>
              <p:nvPr/>
            </p:nvSpPr>
            <p:spPr>
              <a:xfrm>
                <a:off x="5481140" y="1923076"/>
                <a:ext cx="3259940" cy="1897880"/>
              </a:xfrm>
              <a:prstGeom prst="rect">
                <a:avLst/>
              </a:prstGeom>
              <a:solidFill>
                <a:srgbClr val="FEFDF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B6DB19-76E5-495D-8B30-728711A7359C}"/>
                </a:ext>
              </a:extLst>
            </p:cNvPr>
            <p:cNvSpPr/>
            <p:nvPr/>
          </p:nvSpPr>
          <p:spPr>
            <a:xfrm>
              <a:off x="1412241" y="1191655"/>
              <a:ext cx="9377680" cy="4480560"/>
            </a:xfrm>
            <a:prstGeom prst="rect">
              <a:avLst/>
            </a:prstGeom>
            <a:gradFill>
              <a:gsLst>
                <a:gs pos="0">
                  <a:schemeClr val="accent3">
                    <a:alpha val="45000"/>
                  </a:schemeClr>
                </a:gs>
                <a:gs pos="92000">
                  <a:schemeClr val="accent3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1C67D974-8DFD-490B-9153-C9866676834F}"/>
              </a:ext>
            </a:extLst>
          </p:cNvPr>
          <p:cNvGrpSpPr>
            <a:grpSpLocks noChangeAspect="1"/>
          </p:cNvGrpSpPr>
          <p:nvPr/>
        </p:nvGrpSpPr>
        <p:grpSpPr bwMode="auto">
          <a:xfrm rot="21372058">
            <a:off x="2398107" y="4287368"/>
            <a:ext cx="7700586" cy="718373"/>
            <a:chOff x="261" y="-1040"/>
            <a:chExt cx="3531" cy="627"/>
          </a:xfrm>
        </p:grpSpPr>
        <p:grpSp>
          <p:nvGrpSpPr>
            <p:cNvPr id="270" name="组合 269">
              <a:extLst>
                <a:ext uri="{FF2B5EF4-FFF2-40B4-BE49-F238E27FC236}">
                  <a16:creationId xmlns:a16="http://schemas.microsoft.com/office/drawing/2014/main" id="{66739460-7800-4A4E-AB18-DD24AEE55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-1017"/>
              <a:ext cx="3531" cy="530"/>
              <a:chOff x="261" y="-1017"/>
              <a:chExt cx="3531" cy="530"/>
            </a:xfrm>
          </p:grpSpPr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66910413-44A1-4704-9666-F59C39B1A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-683"/>
                <a:ext cx="13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1"/>
                      <a:pt x="1" y="0"/>
                      <a:pt x="0" y="1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4A916B22-0238-4E02-85BD-6967E3A33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-815"/>
                <a:ext cx="13" cy="4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0" y="1"/>
                      <a:pt x="0" y="0"/>
                    </a:cubicBezTo>
                    <a:cubicBezTo>
                      <a:pt x="2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B7C9C724-FA29-40D4-8639-4B3639DB7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-641"/>
                <a:ext cx="16" cy="6"/>
              </a:xfrm>
              <a:custGeom>
                <a:avLst/>
                <a:gdLst>
                  <a:gd name="T0" fmla="*/ 4 w 5"/>
                  <a:gd name="T1" fmla="*/ 1 h 2"/>
                  <a:gd name="T2" fmla="*/ 1 w 5"/>
                  <a:gd name="T3" fmla="*/ 0 h 2"/>
                  <a:gd name="T4" fmla="*/ 4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5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A22A9C06-DEA3-461D-93DE-9EA9E287B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-815"/>
                <a:ext cx="28" cy="4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5" y="1"/>
                      <a:pt x="6" y="1"/>
                      <a:pt x="0" y="1"/>
                    </a:cubicBezTo>
                    <a:cubicBezTo>
                      <a:pt x="1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7BA8009F-EFE9-4832-A759-DAB21EADE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-834"/>
                <a:ext cx="13" cy="6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2"/>
                      <a:pt x="2" y="0"/>
                      <a:pt x="0" y="1"/>
                    </a:cubicBezTo>
                    <a:cubicBezTo>
                      <a:pt x="1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18FA27DC-7FC5-467F-B6E4-310333021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-834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F063E928-4D4A-4597-9F2D-162BA4C38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-815"/>
                <a:ext cx="29" cy="7"/>
              </a:xfrm>
              <a:custGeom>
                <a:avLst/>
                <a:gdLst>
                  <a:gd name="T0" fmla="*/ 9 w 9"/>
                  <a:gd name="T1" fmla="*/ 2 h 2"/>
                  <a:gd name="T2" fmla="*/ 0 w 9"/>
                  <a:gd name="T3" fmla="*/ 1 h 2"/>
                  <a:gd name="T4" fmla="*/ 9 w 9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9" y="2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2" y="0"/>
                      <a:pt x="8" y="0"/>
                      <a:pt x="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3C19F914-8250-49B1-BA0C-D44D29DA4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-686"/>
                <a:ext cx="13" cy="6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2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7981D648-9199-4B94-B2CB-3DE264A55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-779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A4AB4C3A-00BA-495A-96F0-C2F81EB5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-802"/>
                <a:ext cx="10" cy="7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1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2" y="1"/>
                      <a:pt x="3" y="1"/>
                    </a:cubicBezTo>
                    <a:cubicBezTo>
                      <a:pt x="2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9CFFAFAF-D27C-4842-8654-27D61E8F5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-770"/>
                <a:ext cx="16" cy="4"/>
              </a:xfrm>
              <a:custGeom>
                <a:avLst/>
                <a:gdLst>
                  <a:gd name="T0" fmla="*/ 3 w 5"/>
                  <a:gd name="T1" fmla="*/ 0 h 1"/>
                  <a:gd name="T2" fmla="*/ 0 w 5"/>
                  <a:gd name="T3" fmla="*/ 0 h 1"/>
                  <a:gd name="T4" fmla="*/ 0 w 5"/>
                  <a:gd name="T5" fmla="*/ 0 h 1"/>
                  <a:gd name="T6" fmla="*/ 1 w 5"/>
                  <a:gd name="T7" fmla="*/ 0 h 1"/>
                  <a:gd name="T8" fmla="*/ 3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5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46181D38-C262-4EE3-85B7-8D2BC41D0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-686"/>
                <a:ext cx="19" cy="3"/>
              </a:xfrm>
              <a:custGeom>
                <a:avLst/>
                <a:gdLst>
                  <a:gd name="T0" fmla="*/ 5 w 6"/>
                  <a:gd name="T1" fmla="*/ 1 h 1"/>
                  <a:gd name="T2" fmla="*/ 0 w 6"/>
                  <a:gd name="T3" fmla="*/ 1 h 1"/>
                  <a:gd name="T4" fmla="*/ 5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5" y="1"/>
                    </a:moveTo>
                    <a:cubicBezTo>
                      <a:pt x="6" y="1"/>
                      <a:pt x="1" y="1"/>
                      <a:pt x="0" y="1"/>
                    </a:cubicBezTo>
                    <a:cubicBezTo>
                      <a:pt x="1" y="0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36A634FB-F3F7-43B3-9E41-2B28B933E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-725"/>
                <a:ext cx="9" cy="4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989D6A45-00E9-4060-B8A7-F5259A6D5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-721"/>
                <a:ext cx="19" cy="6"/>
              </a:xfrm>
              <a:custGeom>
                <a:avLst/>
                <a:gdLst>
                  <a:gd name="T0" fmla="*/ 6 w 6"/>
                  <a:gd name="T1" fmla="*/ 1 h 2"/>
                  <a:gd name="T2" fmla="*/ 0 w 6"/>
                  <a:gd name="T3" fmla="*/ 1 h 2"/>
                  <a:gd name="T4" fmla="*/ 6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5" y="2"/>
                      <a:pt x="2" y="1"/>
                      <a:pt x="0" y="1"/>
                    </a:cubicBezTo>
                    <a:cubicBezTo>
                      <a:pt x="1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C6464798-9194-4AB1-BB5A-65395C278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-866"/>
                <a:ext cx="10" cy="6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1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0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C181CEFA-C263-435D-92C0-E43938783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-750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1"/>
                      <a:pt x="1" y="1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8C56708B-D954-46A4-B779-F42E4446B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-750"/>
                <a:ext cx="23" cy="3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6" y="1"/>
                      <a:pt x="2" y="0"/>
                      <a:pt x="0" y="0"/>
                    </a:cubicBezTo>
                    <a:cubicBezTo>
                      <a:pt x="1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9F7D380F-FE97-49E9-943A-DE657FADA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-869"/>
                <a:ext cx="9" cy="3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0" y="1"/>
                      <a:pt x="0" y="0"/>
                    </a:cubicBezTo>
                    <a:cubicBezTo>
                      <a:pt x="2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CD7B0BF1-ACB2-4FD0-8C80-A537E0FCC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-760"/>
                <a:ext cx="19" cy="6"/>
              </a:xfrm>
              <a:custGeom>
                <a:avLst/>
                <a:gdLst>
                  <a:gd name="T0" fmla="*/ 6 w 6"/>
                  <a:gd name="T1" fmla="*/ 1 h 2"/>
                  <a:gd name="T2" fmla="*/ 1 w 6"/>
                  <a:gd name="T3" fmla="*/ 2 h 2"/>
                  <a:gd name="T4" fmla="*/ 2 w 6"/>
                  <a:gd name="T5" fmla="*/ 1 h 2"/>
                  <a:gd name="T6" fmla="*/ 6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cubicBezTo>
                      <a:pt x="5" y="2"/>
                      <a:pt x="3" y="2"/>
                      <a:pt x="1" y="2"/>
                    </a:cubicBezTo>
                    <a:cubicBezTo>
                      <a:pt x="0" y="1"/>
                      <a:pt x="4" y="1"/>
                      <a:pt x="2" y="1"/>
                    </a:cubicBezTo>
                    <a:cubicBezTo>
                      <a:pt x="3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FA688A85-9035-4CC4-A4B7-E8B3A9C6F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-757"/>
                <a:ext cx="12" cy="3"/>
              </a:xfrm>
              <a:custGeom>
                <a:avLst/>
                <a:gdLst>
                  <a:gd name="T0" fmla="*/ 1 w 4"/>
                  <a:gd name="T1" fmla="*/ 1 h 1"/>
                  <a:gd name="T2" fmla="*/ 1 w 4"/>
                  <a:gd name="T3" fmla="*/ 0 h 1"/>
                  <a:gd name="T4" fmla="*/ 4 w 4"/>
                  <a:gd name="T5" fmla="*/ 1 h 1"/>
                  <a:gd name="T6" fmla="*/ 2 w 4"/>
                  <a:gd name="T7" fmla="*/ 1 h 1"/>
                  <a:gd name="T8" fmla="*/ 1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1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" y="1"/>
                      <a:pt x="3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E4795A5C-0095-45F8-9355-3C659A5DC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-757"/>
                <a:ext cx="16" cy="7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2" y="0"/>
                      <a:pt x="0" y="1"/>
                    </a:cubicBezTo>
                    <a:cubicBezTo>
                      <a:pt x="1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C5FD4E2E-8703-497D-ABCB-0338AA96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-615"/>
                <a:ext cx="9" cy="6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BA7C48E4-4538-4E8E-BD3C-BF3B75991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-683"/>
                <a:ext cx="9" cy="7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0" y="1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AAAFFCD7-902D-4A77-93A9-26B6AC86C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-641"/>
                <a:ext cx="13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1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D5EF7AEF-A5BA-4611-A2DE-80C93BAA6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-496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D7097E7E-D852-4B20-88FC-E1E72F68D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-734"/>
                <a:ext cx="70" cy="13"/>
              </a:xfrm>
              <a:custGeom>
                <a:avLst/>
                <a:gdLst>
                  <a:gd name="T0" fmla="*/ 22 w 22"/>
                  <a:gd name="T1" fmla="*/ 3 h 4"/>
                  <a:gd name="T2" fmla="*/ 0 w 22"/>
                  <a:gd name="T3" fmla="*/ 3 h 4"/>
                  <a:gd name="T4" fmla="*/ 22 w 2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">
                    <a:moveTo>
                      <a:pt x="22" y="3"/>
                    </a:moveTo>
                    <a:cubicBezTo>
                      <a:pt x="15" y="4"/>
                      <a:pt x="8" y="3"/>
                      <a:pt x="0" y="3"/>
                    </a:cubicBezTo>
                    <a:cubicBezTo>
                      <a:pt x="7" y="0"/>
                      <a:pt x="15" y="4"/>
                      <a:pt x="22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00861CA8-9F04-47B2-ABB6-1B5AD4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-580"/>
                <a:ext cx="9" cy="7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0" y="2"/>
                      <a:pt x="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8F990924-D0C7-4142-ADDC-BB8D9AC52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-545"/>
                <a:ext cx="10" cy="4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0" y="1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DC170187-35B7-4FEA-A916-9D34F7F55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-580"/>
                <a:ext cx="13" cy="3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8515D668-C6FE-43CC-8E43-3C0EE8F87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-567"/>
                <a:ext cx="19" cy="3"/>
              </a:xfrm>
              <a:custGeom>
                <a:avLst/>
                <a:gdLst>
                  <a:gd name="T0" fmla="*/ 3 w 6"/>
                  <a:gd name="T1" fmla="*/ 0 h 1"/>
                  <a:gd name="T2" fmla="*/ 1 w 6"/>
                  <a:gd name="T3" fmla="*/ 0 h 1"/>
                  <a:gd name="T4" fmla="*/ 3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6" y="0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0B08EB97-4BA7-4F7E-9811-978F112C9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-567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0" y="1"/>
                      <a:pt x="0" y="0"/>
                    </a:cubicBezTo>
                    <a:cubicBezTo>
                      <a:pt x="2" y="0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id="{BB5851CB-F68E-4495-828A-5C068E389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-728"/>
                <a:ext cx="19" cy="7"/>
              </a:xfrm>
              <a:custGeom>
                <a:avLst/>
                <a:gdLst>
                  <a:gd name="T0" fmla="*/ 6 w 6"/>
                  <a:gd name="T1" fmla="*/ 0 h 2"/>
                  <a:gd name="T2" fmla="*/ 2 w 6"/>
                  <a:gd name="T3" fmla="*/ 2 h 2"/>
                  <a:gd name="T4" fmla="*/ 0 w 6"/>
                  <a:gd name="T5" fmla="*/ 1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6" y="1"/>
                      <a:pt x="2" y="1"/>
                      <a:pt x="2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889A4314-6850-4F41-926A-37A5025A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-689"/>
                <a:ext cx="16" cy="3"/>
              </a:xfrm>
              <a:custGeom>
                <a:avLst/>
                <a:gdLst>
                  <a:gd name="T0" fmla="*/ 3 w 5"/>
                  <a:gd name="T1" fmla="*/ 0 h 1"/>
                  <a:gd name="T2" fmla="*/ 0 w 5"/>
                  <a:gd name="T3" fmla="*/ 1 h 1"/>
                  <a:gd name="T4" fmla="*/ 0 w 5"/>
                  <a:gd name="T5" fmla="*/ 0 h 1"/>
                  <a:gd name="T6" fmla="*/ 0 w 5"/>
                  <a:gd name="T7" fmla="*/ 0 h 1"/>
                  <a:gd name="T8" fmla="*/ 3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5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764A6D83-E206-44B8-88F3-E950D5D39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-692"/>
                <a:ext cx="12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1"/>
                      <a:pt x="3" y="1"/>
                      <a:pt x="0" y="1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FEB94924-654D-4D47-A28B-D16C2A5DC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-612"/>
                <a:ext cx="13" cy="3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794D2243-CDF8-4B6F-BD74-0375DF9C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-567"/>
                <a:ext cx="10" cy="6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0 w 3"/>
                  <a:gd name="T5" fmla="*/ 1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547CE8FB-D33D-491A-9EF3-74780EA09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-493"/>
                <a:ext cx="13" cy="3"/>
              </a:xfrm>
              <a:custGeom>
                <a:avLst/>
                <a:gdLst>
                  <a:gd name="T0" fmla="*/ 3 w 4"/>
                  <a:gd name="T1" fmla="*/ 0 h 1"/>
                  <a:gd name="T2" fmla="*/ 0 w 4"/>
                  <a:gd name="T3" fmla="*/ 0 h 1"/>
                  <a:gd name="T4" fmla="*/ 3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4" y="1"/>
                      <a:pt x="1" y="0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720977E7-86E3-4C07-AA60-DAFFCC1FC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-901"/>
                <a:ext cx="13" cy="3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1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1"/>
                      <a:pt x="1" y="1"/>
                    </a:cubicBezTo>
                    <a:cubicBezTo>
                      <a:pt x="0" y="1"/>
                      <a:pt x="3" y="0"/>
                      <a:pt x="1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0A6244A2-48D4-43A5-A346-88FD0BE5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-580"/>
                <a:ext cx="16" cy="3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0" y="1"/>
                      <a:pt x="0" y="0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3E61D9C3-EB78-4B77-B057-25CCFD491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-921"/>
                <a:ext cx="22" cy="3"/>
              </a:xfrm>
              <a:custGeom>
                <a:avLst/>
                <a:gdLst>
                  <a:gd name="T0" fmla="*/ 7 w 7"/>
                  <a:gd name="T1" fmla="*/ 0 h 1"/>
                  <a:gd name="T2" fmla="*/ 7 w 7"/>
                  <a:gd name="T3" fmla="*/ 1 h 1"/>
                  <a:gd name="T4" fmla="*/ 0 w 7"/>
                  <a:gd name="T5" fmla="*/ 1 h 1"/>
                  <a:gd name="T6" fmla="*/ 7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4" y="0"/>
                      <a:pt x="4" y="1"/>
                      <a:pt x="0" y="1"/>
                    </a:cubicBezTo>
                    <a:cubicBezTo>
                      <a:pt x="1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31D965A9-DEEF-4E64-BADD-AA4D082F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-889"/>
                <a:ext cx="19" cy="4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1 h 1"/>
                  <a:gd name="T4" fmla="*/ 6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6" y="1"/>
                      <a:pt x="2" y="1"/>
                      <a:pt x="0" y="1"/>
                    </a:cubicBezTo>
                    <a:cubicBezTo>
                      <a:pt x="2" y="0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626DEDAF-AE49-4474-A28F-5B1F516AF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-921"/>
                <a:ext cx="35" cy="7"/>
              </a:xfrm>
              <a:custGeom>
                <a:avLst/>
                <a:gdLst>
                  <a:gd name="T0" fmla="*/ 11 w 11"/>
                  <a:gd name="T1" fmla="*/ 0 h 2"/>
                  <a:gd name="T2" fmla="*/ 8 w 11"/>
                  <a:gd name="T3" fmla="*/ 1 h 2"/>
                  <a:gd name="T4" fmla="*/ 7 w 11"/>
                  <a:gd name="T5" fmla="*/ 1 h 2"/>
                  <a:gd name="T6" fmla="*/ 7 w 11"/>
                  <a:gd name="T7" fmla="*/ 1 h 2"/>
                  <a:gd name="T8" fmla="*/ 8 w 11"/>
                  <a:gd name="T9" fmla="*/ 0 h 2"/>
                  <a:gd name="T10" fmla="*/ 11 w 1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cubicBezTo>
                      <a:pt x="11" y="2"/>
                      <a:pt x="8" y="0"/>
                      <a:pt x="8" y="1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9" y="0"/>
                      <a:pt x="9" y="1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1B1A3779-EB21-4E77-A75E-02283FCA6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-538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5FA7B308-AB79-405E-AB08-60A5FC220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-580"/>
                <a:ext cx="16" cy="7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2 h 2"/>
                  <a:gd name="T4" fmla="*/ 0 w 5"/>
                  <a:gd name="T5" fmla="*/ 1 h 2"/>
                  <a:gd name="T6" fmla="*/ 4 w 5"/>
                  <a:gd name="T7" fmla="*/ 0 h 2"/>
                  <a:gd name="T8" fmla="*/ 5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26880738-AFF1-4998-B951-ABE15C10C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-567"/>
                <a:ext cx="35" cy="10"/>
              </a:xfrm>
              <a:custGeom>
                <a:avLst/>
                <a:gdLst>
                  <a:gd name="T0" fmla="*/ 11 w 11"/>
                  <a:gd name="T1" fmla="*/ 0 h 3"/>
                  <a:gd name="T2" fmla="*/ 0 w 11"/>
                  <a:gd name="T3" fmla="*/ 2 h 3"/>
                  <a:gd name="T4" fmla="*/ 3 w 11"/>
                  <a:gd name="T5" fmla="*/ 2 h 3"/>
                  <a:gd name="T6" fmla="*/ 0 w 11"/>
                  <a:gd name="T7" fmla="*/ 1 h 3"/>
                  <a:gd name="T8" fmla="*/ 11 w 1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7" y="1"/>
                      <a:pt x="4" y="3"/>
                      <a:pt x="0" y="2"/>
                    </a:cubicBezTo>
                    <a:cubicBezTo>
                      <a:pt x="0" y="1"/>
                      <a:pt x="2" y="2"/>
                      <a:pt x="3" y="2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2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5F52FC3D-CD03-42CF-96F6-AB798748A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-921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A0183AF0-A009-4881-A3EC-FBA687921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-921"/>
                <a:ext cx="10" cy="3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FB864E16-79B3-44C9-ACB4-83E39CB04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-921"/>
                <a:ext cx="22" cy="7"/>
              </a:xfrm>
              <a:custGeom>
                <a:avLst/>
                <a:gdLst>
                  <a:gd name="T0" fmla="*/ 7 w 7"/>
                  <a:gd name="T1" fmla="*/ 1 h 2"/>
                  <a:gd name="T2" fmla="*/ 1 w 7"/>
                  <a:gd name="T3" fmla="*/ 2 h 2"/>
                  <a:gd name="T4" fmla="*/ 1 w 7"/>
                  <a:gd name="T5" fmla="*/ 0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7" y="2"/>
                      <a:pt x="0" y="0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4" y="0"/>
                      <a:pt x="4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C8D07EA3-5E58-43EA-B39E-E522CEDA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-564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1 h 1"/>
                  <a:gd name="T4" fmla="*/ 0 w 5"/>
                  <a:gd name="T5" fmla="*/ 1 h 1"/>
                  <a:gd name="T6" fmla="*/ 2 w 5"/>
                  <a:gd name="T7" fmla="*/ 0 h 1"/>
                  <a:gd name="T8" fmla="*/ 5 w 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3" y="0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B23D596D-8159-45D8-B11A-FDA33CA4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-709"/>
                <a:ext cx="13" cy="4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2" y="1"/>
                      <a:pt x="0" y="1"/>
                      <a:pt x="0" y="0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E17ADB15-AC8D-43B5-B5C0-02B87D754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-567"/>
                <a:ext cx="16" cy="6"/>
              </a:xfrm>
              <a:custGeom>
                <a:avLst/>
                <a:gdLst>
                  <a:gd name="T0" fmla="*/ 5 w 5"/>
                  <a:gd name="T1" fmla="*/ 0 h 2"/>
                  <a:gd name="T2" fmla="*/ 4 w 5"/>
                  <a:gd name="T3" fmla="*/ 2 h 2"/>
                  <a:gd name="T4" fmla="*/ 2 w 5"/>
                  <a:gd name="T5" fmla="*/ 2 h 2"/>
                  <a:gd name="T6" fmla="*/ 0 w 5"/>
                  <a:gd name="T7" fmla="*/ 1 h 2"/>
                  <a:gd name="T8" fmla="*/ 5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C821E0FC-FA20-4F67-A64F-7B4DBB376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-548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6265A04B-561B-42BD-A8BC-78CD8038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-564"/>
                <a:ext cx="13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96CBA28E-3DEE-4A93-85CD-1E359DDC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-570"/>
                <a:ext cx="10" cy="6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FFBB3CDA-55FE-42CB-882D-F2C49866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-548"/>
                <a:ext cx="19" cy="3"/>
              </a:xfrm>
              <a:custGeom>
                <a:avLst/>
                <a:gdLst>
                  <a:gd name="T0" fmla="*/ 5 w 6"/>
                  <a:gd name="T1" fmla="*/ 0 h 1"/>
                  <a:gd name="T2" fmla="*/ 0 w 6"/>
                  <a:gd name="T3" fmla="*/ 1 h 1"/>
                  <a:gd name="T4" fmla="*/ 5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5" y="0"/>
                    </a:moveTo>
                    <a:cubicBezTo>
                      <a:pt x="6" y="1"/>
                      <a:pt x="1" y="1"/>
                      <a:pt x="0" y="1"/>
                    </a:cubicBezTo>
                    <a:cubicBezTo>
                      <a:pt x="1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BF3D737C-A4E0-43A9-B361-6D85C1ECB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-914"/>
                <a:ext cx="9" cy="3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3F9F35C0-ECE5-4D33-ADD9-93F209EBB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-573"/>
                <a:ext cx="22" cy="3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1 h 1"/>
                  <a:gd name="T4" fmla="*/ 7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cubicBezTo>
                      <a:pt x="7" y="1"/>
                      <a:pt x="1" y="1"/>
                      <a:pt x="0" y="1"/>
                    </a:cubicBezTo>
                    <a:cubicBezTo>
                      <a:pt x="0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8F04C836-DD0D-490A-88DB-1E6139BAC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-509"/>
                <a:ext cx="9" cy="6"/>
              </a:xfrm>
              <a:custGeom>
                <a:avLst/>
                <a:gdLst>
                  <a:gd name="T0" fmla="*/ 2 w 3"/>
                  <a:gd name="T1" fmla="*/ 2 h 2"/>
                  <a:gd name="T2" fmla="*/ 1 w 3"/>
                  <a:gd name="T3" fmla="*/ 2 h 2"/>
                  <a:gd name="T4" fmla="*/ 2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96F48E2E-4330-4D8F-9BFA-9C8346EE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-898"/>
                <a:ext cx="7" cy="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2"/>
                      <a:pt x="0" y="1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BAB1514C-FE41-4959-ACF9-5C711FEF4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-898"/>
                <a:ext cx="9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285BFEA1-09E7-4270-815C-64DE9854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-564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F35E7D6B-719E-4FCA-8BD0-05A1B3589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-573"/>
                <a:ext cx="9" cy="6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1 h 2"/>
                  <a:gd name="T4" fmla="*/ 1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8493B65B-49CC-4880-B879-E6B814CDA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-528"/>
                <a:ext cx="22" cy="6"/>
              </a:xfrm>
              <a:custGeom>
                <a:avLst/>
                <a:gdLst>
                  <a:gd name="T0" fmla="*/ 7 w 7"/>
                  <a:gd name="T1" fmla="*/ 1 h 2"/>
                  <a:gd name="T2" fmla="*/ 0 w 7"/>
                  <a:gd name="T3" fmla="*/ 1 h 2"/>
                  <a:gd name="T4" fmla="*/ 7 w 7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4" y="2"/>
                      <a:pt x="3" y="0"/>
                      <a:pt x="0" y="1"/>
                    </a:cubicBezTo>
                    <a:cubicBezTo>
                      <a:pt x="0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7430E83A-0F51-457C-8A61-0A38A5699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-573"/>
                <a:ext cx="12" cy="6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2 h 2"/>
                  <a:gd name="T4" fmla="*/ 1 w 4"/>
                  <a:gd name="T5" fmla="*/ 2 h 2"/>
                  <a:gd name="T6" fmla="*/ 1 w 4"/>
                  <a:gd name="T7" fmla="*/ 1 h 2"/>
                  <a:gd name="T8" fmla="*/ 4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2" y="1"/>
                      <a:pt x="1" y="2"/>
                    </a:cubicBezTo>
                    <a:cubicBezTo>
                      <a:pt x="0" y="1"/>
                      <a:pt x="3" y="1"/>
                      <a:pt x="1" y="1"/>
                    </a:cubicBezTo>
                    <a:cubicBezTo>
                      <a:pt x="3" y="0"/>
                      <a:pt x="2" y="2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FA117474-1A14-4BC6-92E2-21B4388F6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-561"/>
                <a:ext cx="22" cy="7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cubicBezTo>
                      <a:pt x="6" y="2"/>
                      <a:pt x="2" y="0"/>
                      <a:pt x="0" y="0"/>
                    </a:cubicBezTo>
                    <a:cubicBezTo>
                      <a:pt x="3" y="0"/>
                      <a:pt x="4" y="1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A5F069A8-7B89-47EF-9872-B17799DB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-905"/>
                <a:ext cx="16" cy="4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2" y="0"/>
                      <a:pt x="0" y="1"/>
                    </a:cubicBezTo>
                    <a:cubicBezTo>
                      <a:pt x="1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F0695425-22BB-46F6-BA9A-AEE4481A7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-528"/>
                <a:ext cx="31" cy="9"/>
              </a:xfrm>
              <a:custGeom>
                <a:avLst/>
                <a:gdLst>
                  <a:gd name="T0" fmla="*/ 10 w 10"/>
                  <a:gd name="T1" fmla="*/ 0 h 3"/>
                  <a:gd name="T2" fmla="*/ 10 w 10"/>
                  <a:gd name="T3" fmla="*/ 1 h 3"/>
                  <a:gd name="T4" fmla="*/ 8 w 10"/>
                  <a:gd name="T5" fmla="*/ 2 h 3"/>
                  <a:gd name="T6" fmla="*/ 0 w 10"/>
                  <a:gd name="T7" fmla="*/ 3 h 3"/>
                  <a:gd name="T8" fmla="*/ 1 w 10"/>
                  <a:gd name="T9" fmla="*/ 2 h 3"/>
                  <a:gd name="T10" fmla="*/ 10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7" y="2"/>
                      <a:pt x="8" y="2"/>
                    </a:cubicBezTo>
                    <a:cubicBezTo>
                      <a:pt x="5" y="3"/>
                      <a:pt x="3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5" y="3"/>
                      <a:pt x="6" y="1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F5D421F8-9029-4B9D-8309-01DB9979D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-564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2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1"/>
                      <a:pt x="0" y="1"/>
                      <a:pt x="2" y="0"/>
                    </a:cubicBezTo>
                    <a:cubicBezTo>
                      <a:pt x="2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33B9CF73-ABE9-4375-8183-FE8ABAF5D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-516"/>
                <a:ext cx="13" cy="4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3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4" y="1"/>
                      <a:pt x="0" y="1"/>
                      <a:pt x="1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E40C9683-4E9F-4C2F-98C8-7BFE95C6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-564"/>
                <a:ext cx="19" cy="7"/>
              </a:xfrm>
              <a:custGeom>
                <a:avLst/>
                <a:gdLst>
                  <a:gd name="T0" fmla="*/ 5 w 6"/>
                  <a:gd name="T1" fmla="*/ 1 h 2"/>
                  <a:gd name="T2" fmla="*/ 0 w 6"/>
                  <a:gd name="T3" fmla="*/ 2 h 2"/>
                  <a:gd name="T4" fmla="*/ 5 w 6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6" y="1"/>
                      <a:pt x="1" y="1"/>
                      <a:pt x="0" y="2"/>
                    </a:cubicBezTo>
                    <a:cubicBezTo>
                      <a:pt x="0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34DBEB3D-7709-4DF6-A75B-92E1354E3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-570"/>
                <a:ext cx="29" cy="9"/>
              </a:xfrm>
              <a:custGeom>
                <a:avLst/>
                <a:gdLst>
                  <a:gd name="T0" fmla="*/ 9 w 9"/>
                  <a:gd name="T1" fmla="*/ 2 h 3"/>
                  <a:gd name="T2" fmla="*/ 0 w 9"/>
                  <a:gd name="T3" fmla="*/ 1 h 3"/>
                  <a:gd name="T4" fmla="*/ 9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6" y="3"/>
                      <a:pt x="2" y="2"/>
                      <a:pt x="0" y="1"/>
                    </a:cubicBezTo>
                    <a:cubicBezTo>
                      <a:pt x="2" y="0"/>
                      <a:pt x="6" y="2"/>
                      <a:pt x="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F81C645C-71EE-4BD1-9422-372A87B22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-525"/>
                <a:ext cx="13" cy="6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1 h 2"/>
                  <a:gd name="T4" fmla="*/ 0 w 4"/>
                  <a:gd name="T5" fmla="*/ 0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95AE6D98-C21E-40A0-A0A7-A3F686615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-557"/>
                <a:ext cx="9" cy="6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2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888B95A2-F143-48E7-B3EC-CE99609AA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-548"/>
                <a:ext cx="10" cy="7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22235AD9-05C3-48C5-B75F-687D7C665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-554"/>
                <a:ext cx="19" cy="6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0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1"/>
                      <a:pt x="1" y="2"/>
                      <a:pt x="0" y="1"/>
                    </a:cubicBezTo>
                    <a:cubicBezTo>
                      <a:pt x="1" y="0"/>
                      <a:pt x="2" y="1"/>
                      <a:pt x="1" y="0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C1CF235D-6934-4B1A-8F3C-E04A1AC5D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-737"/>
                <a:ext cx="7" cy="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DDFC1DDD-E80F-4A91-9AB5-D2539248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-554"/>
                <a:ext cx="34" cy="3"/>
              </a:xfrm>
              <a:custGeom>
                <a:avLst/>
                <a:gdLst>
                  <a:gd name="T0" fmla="*/ 10 w 11"/>
                  <a:gd name="T1" fmla="*/ 0 h 1"/>
                  <a:gd name="T2" fmla="*/ 2 w 11"/>
                  <a:gd name="T3" fmla="*/ 0 h 1"/>
                  <a:gd name="T4" fmla="*/ 3 w 11"/>
                  <a:gd name="T5" fmla="*/ 0 h 1"/>
                  <a:gd name="T6" fmla="*/ 10 w 1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">
                    <a:moveTo>
                      <a:pt x="10" y="0"/>
                    </a:moveTo>
                    <a:cubicBezTo>
                      <a:pt x="11" y="1"/>
                      <a:pt x="0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83468A54-5412-485E-A197-5934D5DA1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-747"/>
                <a:ext cx="10" cy="6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0 w 3"/>
                  <a:gd name="T5" fmla="*/ 0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8F359037-8BDA-4E35-828B-3C1238631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-734"/>
                <a:ext cx="19" cy="3"/>
              </a:xfrm>
              <a:custGeom>
                <a:avLst/>
                <a:gdLst>
                  <a:gd name="T0" fmla="*/ 5 w 6"/>
                  <a:gd name="T1" fmla="*/ 1 h 1"/>
                  <a:gd name="T2" fmla="*/ 0 w 6"/>
                  <a:gd name="T3" fmla="*/ 1 h 1"/>
                  <a:gd name="T4" fmla="*/ 5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5" y="1"/>
                    </a:moveTo>
                    <a:cubicBezTo>
                      <a:pt x="6" y="1"/>
                      <a:pt x="1" y="1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FC954C63-430D-492E-A7B6-912BA0B40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-914"/>
                <a:ext cx="10" cy="3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2048F983-5997-4146-BC5A-B23D6F136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-744"/>
                <a:ext cx="9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1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F5D861E0-A64B-4BF5-888B-12EBE322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-548"/>
                <a:ext cx="12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1"/>
                      <a:pt x="1" y="0"/>
                      <a:pt x="0" y="1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F5D03C11-853C-4710-A7CA-9AC385CC6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-741"/>
                <a:ext cx="10" cy="7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1 w 3"/>
                  <a:gd name="T5" fmla="*/ 1 h 2"/>
                  <a:gd name="T6" fmla="*/ 0 w 3"/>
                  <a:gd name="T7" fmla="*/ 1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BCD17773-2F7A-453A-82E6-4A31122E0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-914"/>
                <a:ext cx="35" cy="3"/>
              </a:xfrm>
              <a:custGeom>
                <a:avLst/>
                <a:gdLst>
                  <a:gd name="T0" fmla="*/ 11 w 11"/>
                  <a:gd name="T1" fmla="*/ 0 h 1"/>
                  <a:gd name="T2" fmla="*/ 11 w 11"/>
                  <a:gd name="T3" fmla="*/ 1 h 1"/>
                  <a:gd name="T4" fmla="*/ 7 w 11"/>
                  <a:gd name="T5" fmla="*/ 1 h 1"/>
                  <a:gd name="T6" fmla="*/ 11 w 1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9" y="1"/>
                      <a:pt x="0" y="1"/>
                      <a:pt x="7" y="1"/>
                    </a:cubicBezTo>
                    <a:cubicBezTo>
                      <a:pt x="8" y="1"/>
                      <a:pt x="9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627BD11A-9642-43DF-AAC8-6F087834F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-943"/>
                <a:ext cx="13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EFD178A6-6F7C-41EA-9B2E-3228B184C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-734"/>
                <a:ext cx="19" cy="3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6" y="1"/>
                      <a:pt x="1" y="1"/>
                      <a:pt x="0" y="0"/>
                    </a:cubicBezTo>
                    <a:cubicBezTo>
                      <a:pt x="1" y="0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A65D2DE2-ECF3-427A-97E9-C6A3665C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-946"/>
                <a:ext cx="10" cy="6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366ED1F3-6607-4BA7-9C5D-280DE9DA6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-950"/>
                <a:ext cx="6" cy="4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169BF9EE-932C-4775-8BD1-680AD4CAF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-541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4103E4E3-1A1B-4778-860B-ABC4D88D5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-911"/>
                <a:ext cx="16" cy="3"/>
              </a:xfrm>
              <a:custGeom>
                <a:avLst/>
                <a:gdLst>
                  <a:gd name="T0" fmla="*/ 3 w 5"/>
                  <a:gd name="T1" fmla="*/ 0 h 1"/>
                  <a:gd name="T2" fmla="*/ 1 w 5"/>
                  <a:gd name="T3" fmla="*/ 1 h 1"/>
                  <a:gd name="T4" fmla="*/ 0 w 5"/>
                  <a:gd name="T5" fmla="*/ 0 h 1"/>
                  <a:gd name="T6" fmla="*/ 3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5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97EB9ADD-0100-429D-A1C3-B01141383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-943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8E5F0B4F-8E03-4D9F-A461-4CC7840A2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-934"/>
                <a:ext cx="22" cy="4"/>
              </a:xfrm>
              <a:custGeom>
                <a:avLst/>
                <a:gdLst>
                  <a:gd name="T0" fmla="*/ 6 w 7"/>
                  <a:gd name="T1" fmla="*/ 0 h 1"/>
                  <a:gd name="T2" fmla="*/ 3 w 7"/>
                  <a:gd name="T3" fmla="*/ 1 h 1"/>
                  <a:gd name="T4" fmla="*/ 6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6" y="0"/>
                    </a:moveTo>
                    <a:cubicBezTo>
                      <a:pt x="7" y="1"/>
                      <a:pt x="2" y="0"/>
                      <a:pt x="3" y="1"/>
                    </a:cubicBezTo>
                    <a:cubicBezTo>
                      <a:pt x="0" y="1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16471913-0838-4B9E-893B-8684C7936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-946"/>
                <a:ext cx="13" cy="3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3 w 4"/>
                  <a:gd name="T5" fmla="*/ 1 h 1"/>
                  <a:gd name="T6" fmla="*/ 1 w 4"/>
                  <a:gd name="T7" fmla="*/ 1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1" y="1"/>
                      <a:pt x="1" y="1"/>
                    </a:cubicBezTo>
                    <a:cubicBezTo>
                      <a:pt x="0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E2F531D9-A75C-48DC-965E-ECCDB20CD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-930"/>
                <a:ext cx="12" cy="3"/>
              </a:xfrm>
              <a:custGeom>
                <a:avLst/>
                <a:gdLst>
                  <a:gd name="T0" fmla="*/ 4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9EA7B0A6-DD3B-473B-8352-2445D81C9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-950"/>
                <a:ext cx="16" cy="4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3" y="0"/>
                      <a:pt x="1" y="1"/>
                      <a:pt x="0" y="1"/>
                    </a:cubicBezTo>
                    <a:cubicBezTo>
                      <a:pt x="0" y="0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649D8EE9-E110-4EC7-B124-AA41253B0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-541"/>
                <a:ext cx="22" cy="6"/>
              </a:xfrm>
              <a:custGeom>
                <a:avLst/>
                <a:gdLst>
                  <a:gd name="T0" fmla="*/ 7 w 7"/>
                  <a:gd name="T1" fmla="*/ 1 h 2"/>
                  <a:gd name="T2" fmla="*/ 0 w 7"/>
                  <a:gd name="T3" fmla="*/ 1 h 2"/>
                  <a:gd name="T4" fmla="*/ 2 w 7"/>
                  <a:gd name="T5" fmla="*/ 0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2"/>
                      <a:pt x="3" y="1"/>
                      <a:pt x="0" y="1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4" y="1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9F2CF674-4886-463D-BA60-FB1CDC2F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-950"/>
                <a:ext cx="13" cy="7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3 w 4"/>
                  <a:gd name="T5" fmla="*/ 1 h 2"/>
                  <a:gd name="T6" fmla="*/ 0 w 4"/>
                  <a:gd name="T7" fmla="*/ 1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1" y="0"/>
                      <a:pt x="3" y="1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BBA4F085-6932-44DD-A2EA-731B84BC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-950"/>
                <a:ext cx="9" cy="4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8FAD53FC-7591-4709-ABA5-DCE249CB2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-509"/>
                <a:ext cx="9" cy="10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1 h 3"/>
                  <a:gd name="T4" fmla="*/ 2 w 3"/>
                  <a:gd name="T5" fmla="*/ 2 h 3"/>
                  <a:gd name="T6" fmla="*/ 0 w 3"/>
                  <a:gd name="T7" fmla="*/ 1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2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B4CB5DCD-F7FE-4FB4-9D8D-AEC34E0C8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-927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0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95777D10-EFFB-4236-A7BA-D792483C4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-940"/>
                <a:ext cx="19" cy="3"/>
              </a:xfrm>
              <a:custGeom>
                <a:avLst/>
                <a:gdLst>
                  <a:gd name="T0" fmla="*/ 6 w 6"/>
                  <a:gd name="T1" fmla="*/ 1 h 1"/>
                  <a:gd name="T2" fmla="*/ 0 w 6"/>
                  <a:gd name="T3" fmla="*/ 1 h 1"/>
                  <a:gd name="T4" fmla="*/ 6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5" y="1"/>
                      <a:pt x="1" y="1"/>
                      <a:pt x="0" y="1"/>
                    </a:cubicBezTo>
                    <a:cubicBezTo>
                      <a:pt x="1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1F74B6A6-109D-4241-8493-10597BF0B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-927"/>
                <a:ext cx="19" cy="3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5 w 6"/>
                  <a:gd name="T5" fmla="*/ 0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70B7E7B4-8EAC-4E0C-88D2-91891E60F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-963"/>
                <a:ext cx="16" cy="7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2" y="1"/>
                      <a:pt x="0" y="1"/>
                    </a:cubicBezTo>
                    <a:cubicBezTo>
                      <a:pt x="0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05AD562E-5AAB-47C4-8A06-BF7B73CF2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-953"/>
                <a:ext cx="10" cy="7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0" y="2"/>
                      <a:pt x="1" y="1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25F780B4-568C-4E32-91A3-554F3CD21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-969"/>
                <a:ext cx="13" cy="6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1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52702933-25C1-4D06-9892-6B81B187E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" y="-953"/>
                <a:ext cx="25" cy="7"/>
              </a:xfrm>
              <a:custGeom>
                <a:avLst/>
                <a:gdLst>
                  <a:gd name="T0" fmla="*/ 8 w 8"/>
                  <a:gd name="T1" fmla="*/ 1 h 2"/>
                  <a:gd name="T2" fmla="*/ 0 w 8"/>
                  <a:gd name="T3" fmla="*/ 1 h 2"/>
                  <a:gd name="T4" fmla="*/ 3 w 8"/>
                  <a:gd name="T5" fmla="*/ 0 h 2"/>
                  <a:gd name="T6" fmla="*/ 6 w 8"/>
                  <a:gd name="T7" fmla="*/ 0 h 2"/>
                  <a:gd name="T8" fmla="*/ 8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cubicBezTo>
                      <a:pt x="6" y="2"/>
                      <a:pt x="1" y="2"/>
                      <a:pt x="0" y="1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" y="1"/>
                      <a:pt x="7" y="1"/>
                      <a:pt x="6" y="0"/>
                    </a:cubicBezTo>
                    <a:cubicBezTo>
                      <a:pt x="7" y="0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9BCA9BA3-BE7C-4B5C-B833-0CF2683AE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-946"/>
                <a:ext cx="6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2" y="0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F706F7F9-34E0-4F12-B452-5A4ECD5A2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-953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2" y="0"/>
                      <a:pt x="0" y="1"/>
                    </a:cubicBezTo>
                    <a:cubicBezTo>
                      <a:pt x="1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E01D9B91-BA1E-486A-8E85-ED8DF7DC7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-972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0" y="1"/>
                      <a:pt x="0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B0A9CE87-7B4C-475B-B8F1-12BFC5E2D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-509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1 h 1"/>
                  <a:gd name="T4" fmla="*/ 0 w 5"/>
                  <a:gd name="T5" fmla="*/ 0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3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8924138C-616F-4878-83AF-27E916840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-992"/>
                <a:ext cx="12" cy="4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1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1" y="1"/>
                      <a:pt x="0" y="1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EF32C32D-9CAD-460D-B018-4AFD16A99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-509"/>
                <a:ext cx="9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C154161D-075F-4AA4-816F-6D5845046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-499"/>
                <a:ext cx="29" cy="3"/>
              </a:xfrm>
              <a:custGeom>
                <a:avLst/>
                <a:gdLst>
                  <a:gd name="T0" fmla="*/ 9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9" y="0"/>
                      <a:pt x="8" y="0"/>
                      <a:pt x="9" y="0"/>
                    </a:cubicBezTo>
                    <a:cubicBezTo>
                      <a:pt x="6" y="1"/>
                      <a:pt x="3" y="1"/>
                      <a:pt x="0" y="0"/>
                    </a:cubicBezTo>
                    <a:cubicBezTo>
                      <a:pt x="4" y="0"/>
                      <a:pt x="5" y="0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0614F795-75D7-4D5B-9260-E88C86274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-512"/>
                <a:ext cx="13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1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5435D35E-B6A8-4F6C-8658-EF606BA2B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-509"/>
                <a:ext cx="22" cy="10"/>
              </a:xfrm>
              <a:custGeom>
                <a:avLst/>
                <a:gdLst>
                  <a:gd name="T0" fmla="*/ 3 w 7"/>
                  <a:gd name="T1" fmla="*/ 1 h 3"/>
                  <a:gd name="T2" fmla="*/ 4 w 7"/>
                  <a:gd name="T3" fmla="*/ 2 h 3"/>
                  <a:gd name="T4" fmla="*/ 1 w 7"/>
                  <a:gd name="T5" fmla="*/ 3 h 3"/>
                  <a:gd name="T6" fmla="*/ 1 w 7"/>
                  <a:gd name="T7" fmla="*/ 2 h 3"/>
                  <a:gd name="T8" fmla="*/ 1 w 7"/>
                  <a:gd name="T9" fmla="*/ 1 h 3"/>
                  <a:gd name="T10" fmla="*/ 5 w 7"/>
                  <a:gd name="T11" fmla="*/ 0 h 3"/>
                  <a:gd name="T12" fmla="*/ 7 w 7"/>
                  <a:gd name="T13" fmla="*/ 1 h 3"/>
                  <a:gd name="T14" fmla="*/ 3 w 7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2" y="2"/>
                      <a:pt x="1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C3C7F709-BF40-47E1-87A3-421C3B26F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-496"/>
                <a:ext cx="16" cy="6"/>
              </a:xfrm>
              <a:custGeom>
                <a:avLst/>
                <a:gdLst>
                  <a:gd name="T0" fmla="*/ 5 w 5"/>
                  <a:gd name="T1" fmla="*/ 0 h 2"/>
                  <a:gd name="T2" fmla="*/ 2 w 5"/>
                  <a:gd name="T3" fmla="*/ 0 h 2"/>
                  <a:gd name="T4" fmla="*/ 0 w 5"/>
                  <a:gd name="T5" fmla="*/ 0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0" y="1"/>
                      <a:pt x="2" y="2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AD5AA998-ED88-4B71-9E05-B9569D9CB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-992"/>
                <a:ext cx="13" cy="7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2"/>
                      <a:pt x="2" y="0"/>
                      <a:pt x="0" y="1"/>
                    </a:cubicBezTo>
                    <a:cubicBezTo>
                      <a:pt x="0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AA5C9ED0-0BBC-40AB-9120-C08C975B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-496"/>
                <a:ext cx="19" cy="0"/>
              </a:xfrm>
              <a:custGeom>
                <a:avLst/>
                <a:gdLst>
                  <a:gd name="T0" fmla="*/ 5 w 6"/>
                  <a:gd name="T1" fmla="*/ 0 w 6"/>
                  <a:gd name="T2" fmla="*/ 5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5" y="0"/>
                    </a:moveTo>
                    <a:cubicBezTo>
                      <a:pt x="6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CCD96087-27BD-4694-B131-2861A27ED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-506"/>
                <a:ext cx="9" cy="3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1"/>
                      <a:pt x="0" y="1"/>
                    </a:cubicBezTo>
                    <a:cubicBezTo>
                      <a:pt x="0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9E285311-078B-4B7D-AFEF-A42867A08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-519"/>
                <a:ext cx="12" cy="3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2" y="0"/>
                      <a:pt x="1" y="1"/>
                    </a:cubicBezTo>
                    <a:cubicBezTo>
                      <a:pt x="0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1436A506-BB65-47D9-9F66-4A2168949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-1011"/>
                <a:ext cx="12" cy="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2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1"/>
                      <a:pt x="2" y="2"/>
                      <a:pt x="0" y="2"/>
                    </a:cubicBezTo>
                    <a:cubicBezTo>
                      <a:pt x="0" y="1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534059CA-33BC-4BDE-AD46-48B274225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-606"/>
                <a:ext cx="15" cy="4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B77FF938-C2F1-4C20-9453-39481B38A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-577"/>
                <a:ext cx="10" cy="4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94A73B98-817D-425E-B56B-76FF8EBB1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-573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E0E016A2-0705-4581-8AC6-2A43BA235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" y="-548"/>
                <a:ext cx="20" cy="3"/>
              </a:xfrm>
              <a:custGeom>
                <a:avLst/>
                <a:gdLst>
                  <a:gd name="T0" fmla="*/ 6 w 6"/>
                  <a:gd name="T1" fmla="*/ 0 h 1"/>
                  <a:gd name="T2" fmla="*/ 2 w 6"/>
                  <a:gd name="T3" fmla="*/ 1 h 1"/>
                  <a:gd name="T4" fmla="*/ 1 w 6"/>
                  <a:gd name="T5" fmla="*/ 1 h 1"/>
                  <a:gd name="T6" fmla="*/ 2 w 6"/>
                  <a:gd name="T7" fmla="*/ 0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5" y="1"/>
                      <a:pt x="4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4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39A2ECB5-FA84-4758-954E-1D3931CDD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" y="-641"/>
                <a:ext cx="34" cy="13"/>
              </a:xfrm>
              <a:custGeom>
                <a:avLst/>
                <a:gdLst>
                  <a:gd name="T0" fmla="*/ 11 w 11"/>
                  <a:gd name="T1" fmla="*/ 1 h 4"/>
                  <a:gd name="T2" fmla="*/ 6 w 11"/>
                  <a:gd name="T3" fmla="*/ 2 h 4"/>
                  <a:gd name="T4" fmla="*/ 9 w 11"/>
                  <a:gd name="T5" fmla="*/ 2 h 4"/>
                  <a:gd name="T6" fmla="*/ 4 w 11"/>
                  <a:gd name="T7" fmla="*/ 3 h 4"/>
                  <a:gd name="T8" fmla="*/ 0 w 11"/>
                  <a:gd name="T9" fmla="*/ 3 h 4"/>
                  <a:gd name="T10" fmla="*/ 3 w 11"/>
                  <a:gd name="T11" fmla="*/ 3 h 4"/>
                  <a:gd name="T12" fmla="*/ 3 w 11"/>
                  <a:gd name="T13" fmla="*/ 0 h 4"/>
                  <a:gd name="T14" fmla="*/ 11 w 11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11" y="1"/>
                    </a:moveTo>
                    <a:cubicBezTo>
                      <a:pt x="11" y="2"/>
                      <a:pt x="8" y="1"/>
                      <a:pt x="6" y="2"/>
                    </a:cubicBezTo>
                    <a:cubicBezTo>
                      <a:pt x="6" y="3"/>
                      <a:pt x="8" y="2"/>
                      <a:pt x="9" y="2"/>
                    </a:cubicBezTo>
                    <a:cubicBezTo>
                      <a:pt x="9" y="4"/>
                      <a:pt x="4" y="1"/>
                      <a:pt x="4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1" y="2"/>
                      <a:pt x="5" y="2"/>
                      <a:pt x="3" y="0"/>
                    </a:cubicBezTo>
                    <a:cubicBezTo>
                      <a:pt x="5" y="1"/>
                      <a:pt x="8" y="1"/>
                      <a:pt x="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F36A586D-3D70-47C5-8B7F-44B96BD48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-1014"/>
                <a:ext cx="13" cy="13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4 h 4"/>
                  <a:gd name="T4" fmla="*/ 0 w 4"/>
                  <a:gd name="T5" fmla="*/ 1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4"/>
                      <a:pt x="1" y="2"/>
                      <a:pt x="1" y="4"/>
                    </a:cubicBezTo>
                    <a:cubicBezTo>
                      <a:pt x="0" y="3"/>
                      <a:pt x="3" y="2"/>
                      <a:pt x="0" y="1"/>
                    </a:cubicBezTo>
                    <a:cubicBezTo>
                      <a:pt x="2" y="0"/>
                      <a:pt x="2" y="2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FD8348F9-6138-48CD-93DE-48A671EBB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" y="-995"/>
                <a:ext cx="16" cy="7"/>
              </a:xfrm>
              <a:custGeom>
                <a:avLst/>
                <a:gdLst>
                  <a:gd name="T0" fmla="*/ 3 w 5"/>
                  <a:gd name="T1" fmla="*/ 1 h 2"/>
                  <a:gd name="T2" fmla="*/ 0 w 5"/>
                  <a:gd name="T3" fmla="*/ 2 h 2"/>
                  <a:gd name="T4" fmla="*/ 0 w 5"/>
                  <a:gd name="T5" fmla="*/ 1 h 2"/>
                  <a:gd name="T6" fmla="*/ 3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1"/>
                    </a:moveTo>
                    <a:cubicBezTo>
                      <a:pt x="1" y="1"/>
                      <a:pt x="5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34B4841D-E396-4B12-A9C9-927256728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-1001"/>
                <a:ext cx="35" cy="22"/>
              </a:xfrm>
              <a:custGeom>
                <a:avLst/>
                <a:gdLst>
                  <a:gd name="T0" fmla="*/ 11 w 11"/>
                  <a:gd name="T1" fmla="*/ 0 h 7"/>
                  <a:gd name="T2" fmla="*/ 3 w 11"/>
                  <a:gd name="T3" fmla="*/ 3 h 7"/>
                  <a:gd name="T4" fmla="*/ 4 w 11"/>
                  <a:gd name="T5" fmla="*/ 4 h 7"/>
                  <a:gd name="T6" fmla="*/ 8 w 11"/>
                  <a:gd name="T7" fmla="*/ 3 h 7"/>
                  <a:gd name="T8" fmla="*/ 10 w 11"/>
                  <a:gd name="T9" fmla="*/ 5 h 7"/>
                  <a:gd name="T10" fmla="*/ 2 w 11"/>
                  <a:gd name="T11" fmla="*/ 4 h 7"/>
                  <a:gd name="T12" fmla="*/ 0 w 11"/>
                  <a:gd name="T13" fmla="*/ 2 h 7"/>
                  <a:gd name="T14" fmla="*/ 4 w 11"/>
                  <a:gd name="T15" fmla="*/ 0 h 7"/>
                  <a:gd name="T16" fmla="*/ 7 w 11"/>
                  <a:gd name="T17" fmla="*/ 1 h 7"/>
                  <a:gd name="T18" fmla="*/ 11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8" y="1"/>
                      <a:pt x="7" y="3"/>
                      <a:pt x="3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5" y="3"/>
                      <a:pt x="7" y="3"/>
                      <a:pt x="8" y="3"/>
                    </a:cubicBezTo>
                    <a:cubicBezTo>
                      <a:pt x="8" y="4"/>
                      <a:pt x="7" y="5"/>
                      <a:pt x="10" y="5"/>
                    </a:cubicBezTo>
                    <a:cubicBezTo>
                      <a:pt x="7" y="7"/>
                      <a:pt x="6" y="4"/>
                      <a:pt x="2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0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928620B2-BF16-4D71-B1BB-FC1478460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-982"/>
                <a:ext cx="13" cy="10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1 h 3"/>
                  <a:gd name="T4" fmla="*/ 2 w 4"/>
                  <a:gd name="T5" fmla="*/ 0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0" y="3"/>
                      <a:pt x="3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E303FD9F-4FEB-402C-B451-3589123E9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-599"/>
                <a:ext cx="9" cy="6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2 h 2"/>
                  <a:gd name="T4" fmla="*/ 1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1" y="1"/>
                      <a:pt x="3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2" y="2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42D0B2B4-E278-4483-B8A4-71297FCE4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" y="-551"/>
                <a:ext cx="9" cy="3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2" y="0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09AD5D8E-DF63-4751-A011-9D45287D4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" y="-535"/>
                <a:ext cx="29" cy="10"/>
              </a:xfrm>
              <a:custGeom>
                <a:avLst/>
                <a:gdLst>
                  <a:gd name="T0" fmla="*/ 9 w 9"/>
                  <a:gd name="T1" fmla="*/ 1 h 3"/>
                  <a:gd name="T2" fmla="*/ 4 w 9"/>
                  <a:gd name="T3" fmla="*/ 1 h 3"/>
                  <a:gd name="T4" fmla="*/ 2 w 9"/>
                  <a:gd name="T5" fmla="*/ 3 h 3"/>
                  <a:gd name="T6" fmla="*/ 0 w 9"/>
                  <a:gd name="T7" fmla="*/ 1 h 3"/>
                  <a:gd name="T8" fmla="*/ 4 w 9"/>
                  <a:gd name="T9" fmla="*/ 1 h 3"/>
                  <a:gd name="T10" fmla="*/ 9 w 9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9" y="2"/>
                      <a:pt x="4" y="2"/>
                      <a:pt x="4" y="1"/>
                    </a:cubicBezTo>
                    <a:cubicBezTo>
                      <a:pt x="2" y="2"/>
                      <a:pt x="3" y="2"/>
                      <a:pt x="2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5" y="0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0888C59D-6EB5-4A06-B214-3089FED31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" y="-625"/>
                <a:ext cx="12" cy="3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0" y="1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371851E0-671D-4C3F-8D62-6D45701DD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" y="-647"/>
                <a:ext cx="16" cy="6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2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42920472-99F0-4E2B-8C58-CD026B5DB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" y="-763"/>
                <a:ext cx="9" cy="3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C6596FD1-9397-47EC-9C31-7EA4E91BE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-773"/>
                <a:ext cx="16" cy="7"/>
              </a:xfrm>
              <a:custGeom>
                <a:avLst/>
                <a:gdLst>
                  <a:gd name="T0" fmla="*/ 5 w 5"/>
                  <a:gd name="T1" fmla="*/ 1 h 2"/>
                  <a:gd name="T2" fmla="*/ 2 w 5"/>
                  <a:gd name="T3" fmla="*/ 2 h 2"/>
                  <a:gd name="T4" fmla="*/ 2 w 5"/>
                  <a:gd name="T5" fmla="*/ 0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2" y="1"/>
                      <a:pt x="0" y="1"/>
                      <a:pt x="2" y="0"/>
                    </a:cubicBezTo>
                    <a:cubicBezTo>
                      <a:pt x="3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348308E3-0BD8-4807-8D04-64814F6A2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" y="-1008"/>
                <a:ext cx="16" cy="4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0 h 1"/>
                  <a:gd name="T8" fmla="*/ 5 w 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B2EEC4D5-629E-4A54-8048-A8F197870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-1017"/>
                <a:ext cx="35" cy="6"/>
              </a:xfrm>
              <a:custGeom>
                <a:avLst/>
                <a:gdLst>
                  <a:gd name="T0" fmla="*/ 11 w 11"/>
                  <a:gd name="T1" fmla="*/ 2 h 2"/>
                  <a:gd name="T2" fmla="*/ 0 w 11"/>
                  <a:gd name="T3" fmla="*/ 0 h 2"/>
                  <a:gd name="T4" fmla="*/ 11 w 1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cubicBezTo>
                      <a:pt x="8" y="1"/>
                      <a:pt x="3" y="2"/>
                      <a:pt x="0" y="0"/>
                    </a:cubicBezTo>
                    <a:cubicBezTo>
                      <a:pt x="2" y="1"/>
                      <a:pt x="10" y="0"/>
                      <a:pt x="1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B73F7FCD-28B4-4EF5-A47C-1134C091C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-699"/>
                <a:ext cx="13" cy="3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E6D06751-0D94-4DF8-96CA-8F3DCD01D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-995"/>
                <a:ext cx="9" cy="7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1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19E2FD8C-D31F-485D-BC3B-EC4AFE573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-737"/>
                <a:ext cx="47" cy="12"/>
              </a:xfrm>
              <a:custGeom>
                <a:avLst/>
                <a:gdLst>
                  <a:gd name="T0" fmla="*/ 15 w 15"/>
                  <a:gd name="T1" fmla="*/ 2 h 4"/>
                  <a:gd name="T2" fmla="*/ 0 w 15"/>
                  <a:gd name="T3" fmla="*/ 0 h 4"/>
                  <a:gd name="T4" fmla="*/ 15 w 1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cubicBezTo>
                      <a:pt x="10" y="4"/>
                      <a:pt x="2" y="2"/>
                      <a:pt x="0" y="0"/>
                    </a:cubicBezTo>
                    <a:cubicBezTo>
                      <a:pt x="4" y="0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B2123E0D-0E69-42A5-8ADB-99391040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-766"/>
                <a:ext cx="23" cy="9"/>
              </a:xfrm>
              <a:custGeom>
                <a:avLst/>
                <a:gdLst>
                  <a:gd name="T0" fmla="*/ 7 w 7"/>
                  <a:gd name="T1" fmla="*/ 1 h 3"/>
                  <a:gd name="T2" fmla="*/ 3 w 7"/>
                  <a:gd name="T3" fmla="*/ 2 h 3"/>
                  <a:gd name="T4" fmla="*/ 4 w 7"/>
                  <a:gd name="T5" fmla="*/ 3 h 3"/>
                  <a:gd name="T6" fmla="*/ 0 w 7"/>
                  <a:gd name="T7" fmla="*/ 1 h 3"/>
                  <a:gd name="T8" fmla="*/ 1 w 7"/>
                  <a:gd name="T9" fmla="*/ 0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6" y="3"/>
                      <a:pt x="5" y="1"/>
                      <a:pt x="3" y="2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ubicBezTo>
                      <a:pt x="4" y="0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697BE1D7-C86E-4246-A070-DA46416C1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" y="-953"/>
                <a:ext cx="25" cy="7"/>
              </a:xfrm>
              <a:custGeom>
                <a:avLst/>
                <a:gdLst>
                  <a:gd name="T0" fmla="*/ 8 w 8"/>
                  <a:gd name="T1" fmla="*/ 2 h 2"/>
                  <a:gd name="T2" fmla="*/ 0 w 8"/>
                  <a:gd name="T3" fmla="*/ 1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cubicBezTo>
                      <a:pt x="6" y="2"/>
                      <a:pt x="2" y="1"/>
                      <a:pt x="0" y="1"/>
                    </a:cubicBezTo>
                    <a:cubicBezTo>
                      <a:pt x="3" y="0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7FC4EC14-2AD4-48E9-8A7C-0821198F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-934"/>
                <a:ext cx="12" cy="7"/>
              </a:xfrm>
              <a:custGeom>
                <a:avLst/>
                <a:gdLst>
                  <a:gd name="T0" fmla="*/ 4 w 4"/>
                  <a:gd name="T1" fmla="*/ 1 h 2"/>
                  <a:gd name="T2" fmla="*/ 3 w 4"/>
                  <a:gd name="T3" fmla="*/ 2 h 2"/>
                  <a:gd name="T4" fmla="*/ 1 w 4"/>
                  <a:gd name="T5" fmla="*/ 0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0" y="1"/>
                      <a:pt x="1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0D901E89-D534-4795-9A0C-097E2934F0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2" y="-1014"/>
                <a:ext cx="3306" cy="515"/>
              </a:xfrm>
              <a:custGeom>
                <a:avLst/>
                <a:gdLst>
                  <a:gd name="T0" fmla="*/ 904 w 1042"/>
                  <a:gd name="T1" fmla="*/ 42 h 160"/>
                  <a:gd name="T2" fmla="*/ 710 w 1042"/>
                  <a:gd name="T3" fmla="*/ 38 h 160"/>
                  <a:gd name="T4" fmla="*/ 701 w 1042"/>
                  <a:gd name="T5" fmla="*/ 32 h 160"/>
                  <a:gd name="T6" fmla="*/ 599 w 1042"/>
                  <a:gd name="T7" fmla="*/ 32 h 160"/>
                  <a:gd name="T8" fmla="*/ 456 w 1042"/>
                  <a:gd name="T9" fmla="*/ 29 h 160"/>
                  <a:gd name="T10" fmla="*/ 414 w 1042"/>
                  <a:gd name="T11" fmla="*/ 29 h 160"/>
                  <a:gd name="T12" fmla="*/ 344 w 1042"/>
                  <a:gd name="T13" fmla="*/ 21 h 160"/>
                  <a:gd name="T14" fmla="*/ 409 w 1042"/>
                  <a:gd name="T15" fmla="*/ 16 h 160"/>
                  <a:gd name="T16" fmla="*/ 358 w 1042"/>
                  <a:gd name="T17" fmla="*/ 8 h 160"/>
                  <a:gd name="T18" fmla="*/ 291 w 1042"/>
                  <a:gd name="T19" fmla="*/ 9 h 160"/>
                  <a:gd name="T20" fmla="*/ 191 w 1042"/>
                  <a:gd name="T21" fmla="*/ 3 h 160"/>
                  <a:gd name="T22" fmla="*/ 102 w 1042"/>
                  <a:gd name="T23" fmla="*/ 16 h 160"/>
                  <a:gd name="T24" fmla="*/ 31 w 1042"/>
                  <a:gd name="T25" fmla="*/ 35 h 160"/>
                  <a:gd name="T26" fmla="*/ 17 w 1042"/>
                  <a:gd name="T27" fmla="*/ 66 h 160"/>
                  <a:gd name="T28" fmla="*/ 135 w 1042"/>
                  <a:gd name="T29" fmla="*/ 77 h 160"/>
                  <a:gd name="T30" fmla="*/ 71 w 1042"/>
                  <a:gd name="T31" fmla="*/ 106 h 160"/>
                  <a:gd name="T32" fmla="*/ 165 w 1042"/>
                  <a:gd name="T33" fmla="*/ 111 h 160"/>
                  <a:gd name="T34" fmla="*/ 215 w 1042"/>
                  <a:gd name="T35" fmla="*/ 118 h 160"/>
                  <a:gd name="T36" fmla="*/ 191 w 1042"/>
                  <a:gd name="T37" fmla="*/ 130 h 160"/>
                  <a:gd name="T38" fmla="*/ 181 w 1042"/>
                  <a:gd name="T39" fmla="*/ 139 h 160"/>
                  <a:gd name="T40" fmla="*/ 238 w 1042"/>
                  <a:gd name="T41" fmla="*/ 144 h 160"/>
                  <a:gd name="T42" fmla="*/ 126 w 1042"/>
                  <a:gd name="T43" fmla="*/ 146 h 160"/>
                  <a:gd name="T44" fmla="*/ 217 w 1042"/>
                  <a:gd name="T45" fmla="*/ 153 h 160"/>
                  <a:gd name="T46" fmla="*/ 341 w 1042"/>
                  <a:gd name="T47" fmla="*/ 154 h 160"/>
                  <a:gd name="T48" fmla="*/ 425 w 1042"/>
                  <a:gd name="T49" fmla="*/ 158 h 160"/>
                  <a:gd name="T50" fmla="*/ 497 w 1042"/>
                  <a:gd name="T51" fmla="*/ 155 h 160"/>
                  <a:gd name="T52" fmla="*/ 599 w 1042"/>
                  <a:gd name="T53" fmla="*/ 156 h 160"/>
                  <a:gd name="T54" fmla="*/ 768 w 1042"/>
                  <a:gd name="T55" fmla="*/ 149 h 160"/>
                  <a:gd name="T56" fmla="*/ 597 w 1042"/>
                  <a:gd name="T57" fmla="*/ 149 h 160"/>
                  <a:gd name="T58" fmla="*/ 554 w 1042"/>
                  <a:gd name="T59" fmla="*/ 147 h 160"/>
                  <a:gd name="T60" fmla="*/ 660 w 1042"/>
                  <a:gd name="T61" fmla="*/ 141 h 160"/>
                  <a:gd name="T62" fmla="*/ 718 w 1042"/>
                  <a:gd name="T63" fmla="*/ 137 h 160"/>
                  <a:gd name="T64" fmla="*/ 823 w 1042"/>
                  <a:gd name="T65" fmla="*/ 126 h 160"/>
                  <a:gd name="T66" fmla="*/ 896 w 1042"/>
                  <a:gd name="T67" fmla="*/ 110 h 160"/>
                  <a:gd name="T68" fmla="*/ 695 w 1042"/>
                  <a:gd name="T69" fmla="*/ 101 h 160"/>
                  <a:gd name="T70" fmla="*/ 687 w 1042"/>
                  <a:gd name="T71" fmla="*/ 92 h 160"/>
                  <a:gd name="T72" fmla="*/ 881 w 1042"/>
                  <a:gd name="T73" fmla="*/ 85 h 160"/>
                  <a:gd name="T74" fmla="*/ 806 w 1042"/>
                  <a:gd name="T75" fmla="*/ 83 h 160"/>
                  <a:gd name="T76" fmla="*/ 996 w 1042"/>
                  <a:gd name="T77" fmla="*/ 69 h 160"/>
                  <a:gd name="T78" fmla="*/ 695 w 1042"/>
                  <a:gd name="T79" fmla="*/ 150 h 160"/>
                  <a:gd name="T80" fmla="*/ 1036 w 1042"/>
                  <a:gd name="T81" fmla="*/ 54 h 160"/>
                  <a:gd name="T82" fmla="*/ 685 w 1042"/>
                  <a:gd name="T83" fmla="*/ 86 h 160"/>
                  <a:gd name="T84" fmla="*/ 586 w 1042"/>
                  <a:gd name="T85" fmla="*/ 88 h 160"/>
                  <a:gd name="T86" fmla="*/ 671 w 1042"/>
                  <a:gd name="T87" fmla="*/ 84 h 160"/>
                  <a:gd name="T88" fmla="*/ 740 w 1042"/>
                  <a:gd name="T89" fmla="*/ 84 h 160"/>
                  <a:gd name="T90" fmla="*/ 661 w 1042"/>
                  <a:gd name="T91" fmla="*/ 34 h 160"/>
                  <a:gd name="T92" fmla="*/ 637 w 1042"/>
                  <a:gd name="T93" fmla="*/ 142 h 160"/>
                  <a:gd name="T94" fmla="*/ 580 w 1042"/>
                  <a:gd name="T95" fmla="*/ 143 h 160"/>
                  <a:gd name="T96" fmla="*/ 538 w 1042"/>
                  <a:gd name="T97" fmla="*/ 148 h 160"/>
                  <a:gd name="T98" fmla="*/ 504 w 1042"/>
                  <a:gd name="T99" fmla="*/ 155 h 160"/>
                  <a:gd name="T100" fmla="*/ 458 w 1042"/>
                  <a:gd name="T101" fmla="*/ 154 h 160"/>
                  <a:gd name="T102" fmla="*/ 432 w 1042"/>
                  <a:gd name="T103" fmla="*/ 30 h 160"/>
                  <a:gd name="T104" fmla="*/ 417 w 1042"/>
                  <a:gd name="T105" fmla="*/ 158 h 160"/>
                  <a:gd name="T106" fmla="*/ 365 w 1042"/>
                  <a:gd name="T107" fmla="*/ 16 h 160"/>
                  <a:gd name="T108" fmla="*/ 344 w 1042"/>
                  <a:gd name="T109" fmla="*/ 8 h 160"/>
                  <a:gd name="T110" fmla="*/ 330 w 1042"/>
                  <a:gd name="T111" fmla="*/ 137 h 160"/>
                  <a:gd name="T112" fmla="*/ 265 w 1042"/>
                  <a:gd name="T113" fmla="*/ 147 h 160"/>
                  <a:gd name="T114" fmla="*/ 302 w 1042"/>
                  <a:gd name="T115" fmla="*/ 143 h 160"/>
                  <a:gd name="T116" fmla="*/ 277 w 1042"/>
                  <a:gd name="T117" fmla="*/ 121 h 160"/>
                  <a:gd name="T118" fmla="*/ 248 w 1042"/>
                  <a:gd name="T119" fmla="*/ 122 h 160"/>
                  <a:gd name="T120" fmla="*/ 244 w 1042"/>
                  <a:gd name="T121" fmla="*/ 143 h 160"/>
                  <a:gd name="T122" fmla="*/ 148 w 1042"/>
                  <a:gd name="T123" fmla="*/ 11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2" h="160">
                    <a:moveTo>
                      <a:pt x="1041" y="52"/>
                    </a:moveTo>
                    <a:cubicBezTo>
                      <a:pt x="1037" y="52"/>
                      <a:pt x="1030" y="52"/>
                      <a:pt x="1027" y="52"/>
                    </a:cubicBezTo>
                    <a:cubicBezTo>
                      <a:pt x="1025" y="50"/>
                      <a:pt x="1017" y="53"/>
                      <a:pt x="1016" y="50"/>
                    </a:cubicBezTo>
                    <a:cubicBezTo>
                      <a:pt x="1014" y="50"/>
                      <a:pt x="1015" y="51"/>
                      <a:pt x="1013" y="51"/>
                    </a:cubicBezTo>
                    <a:cubicBezTo>
                      <a:pt x="1011" y="51"/>
                      <a:pt x="1010" y="50"/>
                      <a:pt x="1008" y="50"/>
                    </a:cubicBezTo>
                    <a:cubicBezTo>
                      <a:pt x="1007" y="51"/>
                      <a:pt x="1004" y="50"/>
                      <a:pt x="1003" y="49"/>
                    </a:cubicBezTo>
                    <a:cubicBezTo>
                      <a:pt x="1004" y="49"/>
                      <a:pt x="1003" y="49"/>
                      <a:pt x="1004" y="49"/>
                    </a:cubicBezTo>
                    <a:cubicBezTo>
                      <a:pt x="1006" y="50"/>
                      <a:pt x="1011" y="49"/>
                      <a:pt x="1013" y="49"/>
                    </a:cubicBezTo>
                    <a:cubicBezTo>
                      <a:pt x="1009" y="49"/>
                      <a:pt x="1005" y="48"/>
                      <a:pt x="1001" y="49"/>
                    </a:cubicBezTo>
                    <a:cubicBezTo>
                      <a:pt x="1002" y="49"/>
                      <a:pt x="1003" y="49"/>
                      <a:pt x="1003" y="49"/>
                    </a:cubicBezTo>
                    <a:cubicBezTo>
                      <a:pt x="1001" y="49"/>
                      <a:pt x="1001" y="50"/>
                      <a:pt x="1000" y="50"/>
                    </a:cubicBezTo>
                    <a:cubicBezTo>
                      <a:pt x="999" y="49"/>
                      <a:pt x="1001" y="49"/>
                      <a:pt x="999" y="49"/>
                    </a:cubicBezTo>
                    <a:cubicBezTo>
                      <a:pt x="999" y="49"/>
                      <a:pt x="998" y="50"/>
                      <a:pt x="997" y="50"/>
                    </a:cubicBezTo>
                    <a:cubicBezTo>
                      <a:pt x="994" y="49"/>
                      <a:pt x="989" y="49"/>
                      <a:pt x="985" y="49"/>
                    </a:cubicBezTo>
                    <a:cubicBezTo>
                      <a:pt x="981" y="47"/>
                      <a:pt x="971" y="50"/>
                      <a:pt x="970" y="47"/>
                    </a:cubicBezTo>
                    <a:cubicBezTo>
                      <a:pt x="966" y="47"/>
                      <a:pt x="962" y="47"/>
                      <a:pt x="957" y="46"/>
                    </a:cubicBezTo>
                    <a:cubicBezTo>
                      <a:pt x="957" y="46"/>
                      <a:pt x="957" y="47"/>
                      <a:pt x="956" y="47"/>
                    </a:cubicBezTo>
                    <a:cubicBezTo>
                      <a:pt x="952" y="45"/>
                      <a:pt x="946" y="48"/>
                      <a:pt x="941" y="47"/>
                    </a:cubicBezTo>
                    <a:cubicBezTo>
                      <a:pt x="941" y="46"/>
                      <a:pt x="946" y="47"/>
                      <a:pt x="944" y="46"/>
                    </a:cubicBezTo>
                    <a:cubicBezTo>
                      <a:pt x="937" y="47"/>
                      <a:pt x="931" y="45"/>
                      <a:pt x="925" y="45"/>
                    </a:cubicBezTo>
                    <a:cubicBezTo>
                      <a:pt x="925" y="45"/>
                      <a:pt x="927" y="45"/>
                      <a:pt x="927" y="44"/>
                    </a:cubicBezTo>
                    <a:cubicBezTo>
                      <a:pt x="925" y="44"/>
                      <a:pt x="922" y="44"/>
                      <a:pt x="920" y="44"/>
                    </a:cubicBezTo>
                    <a:cubicBezTo>
                      <a:pt x="920" y="44"/>
                      <a:pt x="919" y="44"/>
                      <a:pt x="919" y="43"/>
                    </a:cubicBezTo>
                    <a:cubicBezTo>
                      <a:pt x="916" y="44"/>
                      <a:pt x="912" y="43"/>
                      <a:pt x="908" y="42"/>
                    </a:cubicBezTo>
                    <a:cubicBezTo>
                      <a:pt x="907" y="43"/>
                      <a:pt x="909" y="43"/>
                      <a:pt x="908" y="43"/>
                    </a:cubicBezTo>
                    <a:cubicBezTo>
                      <a:pt x="905" y="43"/>
                      <a:pt x="905" y="43"/>
                      <a:pt x="905" y="43"/>
                    </a:cubicBezTo>
                    <a:cubicBezTo>
                      <a:pt x="906" y="43"/>
                      <a:pt x="906" y="42"/>
                      <a:pt x="904" y="42"/>
                    </a:cubicBezTo>
                    <a:cubicBezTo>
                      <a:pt x="900" y="43"/>
                      <a:pt x="895" y="42"/>
                      <a:pt x="890" y="43"/>
                    </a:cubicBezTo>
                    <a:cubicBezTo>
                      <a:pt x="892" y="42"/>
                      <a:pt x="889" y="43"/>
                      <a:pt x="889" y="43"/>
                    </a:cubicBezTo>
                    <a:cubicBezTo>
                      <a:pt x="889" y="43"/>
                      <a:pt x="889" y="42"/>
                      <a:pt x="889" y="42"/>
                    </a:cubicBezTo>
                    <a:cubicBezTo>
                      <a:pt x="881" y="41"/>
                      <a:pt x="865" y="44"/>
                      <a:pt x="862" y="42"/>
                    </a:cubicBezTo>
                    <a:cubicBezTo>
                      <a:pt x="862" y="43"/>
                      <a:pt x="859" y="44"/>
                      <a:pt x="858" y="43"/>
                    </a:cubicBezTo>
                    <a:cubicBezTo>
                      <a:pt x="857" y="42"/>
                      <a:pt x="859" y="43"/>
                      <a:pt x="859" y="42"/>
                    </a:cubicBezTo>
                    <a:cubicBezTo>
                      <a:pt x="846" y="43"/>
                      <a:pt x="832" y="42"/>
                      <a:pt x="818" y="42"/>
                    </a:cubicBezTo>
                    <a:cubicBezTo>
                      <a:pt x="818" y="42"/>
                      <a:pt x="819" y="42"/>
                      <a:pt x="819" y="43"/>
                    </a:cubicBezTo>
                    <a:cubicBezTo>
                      <a:pt x="812" y="42"/>
                      <a:pt x="809" y="42"/>
                      <a:pt x="803" y="42"/>
                    </a:cubicBezTo>
                    <a:cubicBezTo>
                      <a:pt x="798" y="42"/>
                      <a:pt x="789" y="42"/>
                      <a:pt x="786" y="42"/>
                    </a:cubicBezTo>
                    <a:cubicBezTo>
                      <a:pt x="786" y="42"/>
                      <a:pt x="789" y="43"/>
                      <a:pt x="787" y="43"/>
                    </a:cubicBezTo>
                    <a:cubicBezTo>
                      <a:pt x="782" y="41"/>
                      <a:pt x="777" y="41"/>
                      <a:pt x="769" y="41"/>
                    </a:cubicBezTo>
                    <a:cubicBezTo>
                      <a:pt x="769" y="40"/>
                      <a:pt x="763" y="40"/>
                      <a:pt x="763" y="41"/>
                    </a:cubicBezTo>
                    <a:cubicBezTo>
                      <a:pt x="765" y="42"/>
                      <a:pt x="766" y="41"/>
                      <a:pt x="766" y="41"/>
                    </a:cubicBezTo>
                    <a:cubicBezTo>
                      <a:pt x="767" y="41"/>
                      <a:pt x="769" y="41"/>
                      <a:pt x="768" y="42"/>
                    </a:cubicBezTo>
                    <a:cubicBezTo>
                      <a:pt x="766" y="42"/>
                      <a:pt x="758" y="42"/>
                      <a:pt x="762" y="41"/>
                    </a:cubicBezTo>
                    <a:cubicBezTo>
                      <a:pt x="754" y="42"/>
                      <a:pt x="751" y="40"/>
                      <a:pt x="744" y="41"/>
                    </a:cubicBezTo>
                    <a:cubicBezTo>
                      <a:pt x="743" y="39"/>
                      <a:pt x="733" y="41"/>
                      <a:pt x="734" y="39"/>
                    </a:cubicBezTo>
                    <a:cubicBezTo>
                      <a:pt x="732" y="40"/>
                      <a:pt x="729" y="40"/>
                      <a:pt x="727" y="39"/>
                    </a:cubicBezTo>
                    <a:cubicBezTo>
                      <a:pt x="731" y="38"/>
                      <a:pt x="735" y="39"/>
                      <a:pt x="737" y="38"/>
                    </a:cubicBezTo>
                    <a:cubicBezTo>
                      <a:pt x="736" y="38"/>
                      <a:pt x="734" y="38"/>
                      <a:pt x="734" y="37"/>
                    </a:cubicBezTo>
                    <a:cubicBezTo>
                      <a:pt x="731" y="38"/>
                      <a:pt x="729" y="38"/>
                      <a:pt x="727" y="38"/>
                    </a:cubicBezTo>
                    <a:cubicBezTo>
                      <a:pt x="727" y="39"/>
                      <a:pt x="725" y="38"/>
                      <a:pt x="724" y="38"/>
                    </a:cubicBezTo>
                    <a:cubicBezTo>
                      <a:pt x="724" y="38"/>
                      <a:pt x="726" y="38"/>
                      <a:pt x="725" y="39"/>
                    </a:cubicBezTo>
                    <a:cubicBezTo>
                      <a:pt x="722" y="39"/>
                      <a:pt x="718" y="39"/>
                      <a:pt x="715" y="38"/>
                    </a:cubicBezTo>
                    <a:cubicBezTo>
                      <a:pt x="716" y="38"/>
                      <a:pt x="716" y="38"/>
                      <a:pt x="717" y="37"/>
                    </a:cubicBezTo>
                    <a:cubicBezTo>
                      <a:pt x="714" y="38"/>
                      <a:pt x="711" y="36"/>
                      <a:pt x="710" y="38"/>
                    </a:cubicBezTo>
                    <a:cubicBezTo>
                      <a:pt x="711" y="38"/>
                      <a:pt x="713" y="38"/>
                      <a:pt x="714" y="38"/>
                    </a:cubicBezTo>
                    <a:cubicBezTo>
                      <a:pt x="710" y="39"/>
                      <a:pt x="707" y="38"/>
                      <a:pt x="705" y="38"/>
                    </a:cubicBezTo>
                    <a:cubicBezTo>
                      <a:pt x="706" y="38"/>
                      <a:pt x="709" y="38"/>
                      <a:pt x="707" y="37"/>
                    </a:cubicBezTo>
                    <a:cubicBezTo>
                      <a:pt x="705" y="37"/>
                      <a:pt x="704" y="38"/>
                      <a:pt x="702" y="38"/>
                    </a:cubicBezTo>
                    <a:cubicBezTo>
                      <a:pt x="697" y="36"/>
                      <a:pt x="693" y="37"/>
                      <a:pt x="688" y="36"/>
                    </a:cubicBezTo>
                    <a:cubicBezTo>
                      <a:pt x="687" y="37"/>
                      <a:pt x="684" y="37"/>
                      <a:pt x="682" y="37"/>
                    </a:cubicBezTo>
                    <a:cubicBezTo>
                      <a:pt x="682" y="37"/>
                      <a:pt x="681" y="36"/>
                      <a:pt x="681" y="36"/>
                    </a:cubicBezTo>
                    <a:cubicBezTo>
                      <a:pt x="681" y="36"/>
                      <a:pt x="683" y="36"/>
                      <a:pt x="683" y="35"/>
                    </a:cubicBezTo>
                    <a:cubicBezTo>
                      <a:pt x="681" y="35"/>
                      <a:pt x="676" y="36"/>
                      <a:pt x="673" y="34"/>
                    </a:cubicBezTo>
                    <a:cubicBezTo>
                      <a:pt x="672" y="35"/>
                      <a:pt x="665" y="36"/>
                      <a:pt x="665" y="34"/>
                    </a:cubicBezTo>
                    <a:cubicBezTo>
                      <a:pt x="668" y="34"/>
                      <a:pt x="671" y="33"/>
                      <a:pt x="673" y="34"/>
                    </a:cubicBezTo>
                    <a:cubicBezTo>
                      <a:pt x="674" y="33"/>
                      <a:pt x="684" y="34"/>
                      <a:pt x="683" y="33"/>
                    </a:cubicBezTo>
                    <a:cubicBezTo>
                      <a:pt x="684" y="33"/>
                      <a:pt x="684" y="34"/>
                      <a:pt x="685" y="34"/>
                    </a:cubicBezTo>
                    <a:cubicBezTo>
                      <a:pt x="686" y="33"/>
                      <a:pt x="687" y="33"/>
                      <a:pt x="689" y="32"/>
                    </a:cubicBezTo>
                    <a:cubicBezTo>
                      <a:pt x="689" y="34"/>
                      <a:pt x="692" y="31"/>
                      <a:pt x="692" y="33"/>
                    </a:cubicBezTo>
                    <a:cubicBezTo>
                      <a:pt x="694" y="33"/>
                      <a:pt x="693" y="32"/>
                      <a:pt x="694" y="32"/>
                    </a:cubicBezTo>
                    <a:cubicBezTo>
                      <a:pt x="696" y="32"/>
                      <a:pt x="696" y="33"/>
                      <a:pt x="698" y="33"/>
                    </a:cubicBezTo>
                    <a:cubicBezTo>
                      <a:pt x="710" y="31"/>
                      <a:pt x="723" y="33"/>
                      <a:pt x="735" y="32"/>
                    </a:cubicBezTo>
                    <a:cubicBezTo>
                      <a:pt x="732" y="32"/>
                      <a:pt x="729" y="32"/>
                      <a:pt x="727" y="31"/>
                    </a:cubicBezTo>
                    <a:cubicBezTo>
                      <a:pt x="728" y="31"/>
                      <a:pt x="730" y="32"/>
                      <a:pt x="730" y="31"/>
                    </a:cubicBezTo>
                    <a:cubicBezTo>
                      <a:pt x="730" y="31"/>
                      <a:pt x="728" y="31"/>
                      <a:pt x="727" y="31"/>
                    </a:cubicBezTo>
                    <a:cubicBezTo>
                      <a:pt x="730" y="30"/>
                      <a:pt x="732" y="32"/>
                      <a:pt x="733" y="31"/>
                    </a:cubicBezTo>
                    <a:cubicBezTo>
                      <a:pt x="730" y="31"/>
                      <a:pt x="733" y="30"/>
                      <a:pt x="733" y="30"/>
                    </a:cubicBezTo>
                    <a:cubicBezTo>
                      <a:pt x="732" y="30"/>
                      <a:pt x="730" y="31"/>
                      <a:pt x="729" y="30"/>
                    </a:cubicBezTo>
                    <a:cubicBezTo>
                      <a:pt x="729" y="30"/>
                      <a:pt x="729" y="30"/>
                      <a:pt x="729" y="31"/>
                    </a:cubicBezTo>
                    <a:cubicBezTo>
                      <a:pt x="728" y="31"/>
                      <a:pt x="728" y="30"/>
                      <a:pt x="727" y="30"/>
                    </a:cubicBezTo>
                    <a:cubicBezTo>
                      <a:pt x="720" y="33"/>
                      <a:pt x="709" y="30"/>
                      <a:pt x="701" y="32"/>
                    </a:cubicBezTo>
                    <a:cubicBezTo>
                      <a:pt x="700" y="30"/>
                      <a:pt x="698" y="31"/>
                      <a:pt x="699" y="32"/>
                    </a:cubicBezTo>
                    <a:cubicBezTo>
                      <a:pt x="696" y="31"/>
                      <a:pt x="696" y="31"/>
                      <a:pt x="695" y="30"/>
                    </a:cubicBezTo>
                    <a:cubicBezTo>
                      <a:pt x="693" y="32"/>
                      <a:pt x="686" y="30"/>
                      <a:pt x="684" y="31"/>
                    </a:cubicBezTo>
                    <a:cubicBezTo>
                      <a:pt x="680" y="30"/>
                      <a:pt x="673" y="32"/>
                      <a:pt x="670" y="31"/>
                    </a:cubicBezTo>
                    <a:cubicBezTo>
                      <a:pt x="670" y="31"/>
                      <a:pt x="670" y="32"/>
                      <a:pt x="670" y="32"/>
                    </a:cubicBezTo>
                    <a:cubicBezTo>
                      <a:pt x="668" y="32"/>
                      <a:pt x="667" y="32"/>
                      <a:pt x="666" y="32"/>
                    </a:cubicBezTo>
                    <a:cubicBezTo>
                      <a:pt x="667" y="31"/>
                      <a:pt x="667" y="32"/>
                      <a:pt x="669" y="32"/>
                    </a:cubicBezTo>
                    <a:cubicBezTo>
                      <a:pt x="665" y="30"/>
                      <a:pt x="659" y="31"/>
                      <a:pt x="654" y="31"/>
                    </a:cubicBezTo>
                    <a:cubicBezTo>
                      <a:pt x="653" y="31"/>
                      <a:pt x="652" y="31"/>
                      <a:pt x="651" y="32"/>
                    </a:cubicBezTo>
                    <a:cubicBezTo>
                      <a:pt x="650" y="31"/>
                      <a:pt x="647" y="31"/>
                      <a:pt x="644" y="31"/>
                    </a:cubicBezTo>
                    <a:cubicBezTo>
                      <a:pt x="644" y="32"/>
                      <a:pt x="643" y="33"/>
                      <a:pt x="641" y="32"/>
                    </a:cubicBezTo>
                    <a:cubicBezTo>
                      <a:pt x="643" y="34"/>
                      <a:pt x="648" y="34"/>
                      <a:pt x="652" y="33"/>
                    </a:cubicBezTo>
                    <a:cubicBezTo>
                      <a:pt x="650" y="34"/>
                      <a:pt x="653" y="34"/>
                      <a:pt x="651" y="35"/>
                    </a:cubicBezTo>
                    <a:cubicBezTo>
                      <a:pt x="649" y="34"/>
                      <a:pt x="641" y="35"/>
                      <a:pt x="639" y="34"/>
                    </a:cubicBezTo>
                    <a:cubicBezTo>
                      <a:pt x="640" y="35"/>
                      <a:pt x="641" y="35"/>
                      <a:pt x="641" y="35"/>
                    </a:cubicBezTo>
                    <a:cubicBezTo>
                      <a:pt x="639" y="35"/>
                      <a:pt x="636" y="36"/>
                      <a:pt x="635" y="35"/>
                    </a:cubicBezTo>
                    <a:cubicBezTo>
                      <a:pt x="638" y="35"/>
                      <a:pt x="637" y="34"/>
                      <a:pt x="639" y="35"/>
                    </a:cubicBezTo>
                    <a:cubicBezTo>
                      <a:pt x="638" y="34"/>
                      <a:pt x="637" y="34"/>
                      <a:pt x="635" y="33"/>
                    </a:cubicBezTo>
                    <a:cubicBezTo>
                      <a:pt x="634" y="34"/>
                      <a:pt x="636" y="34"/>
                      <a:pt x="636" y="35"/>
                    </a:cubicBezTo>
                    <a:cubicBezTo>
                      <a:pt x="635" y="35"/>
                      <a:pt x="635" y="35"/>
                      <a:pt x="635" y="35"/>
                    </a:cubicBezTo>
                    <a:cubicBezTo>
                      <a:pt x="634" y="34"/>
                      <a:pt x="629" y="35"/>
                      <a:pt x="631" y="34"/>
                    </a:cubicBezTo>
                    <a:cubicBezTo>
                      <a:pt x="627" y="34"/>
                      <a:pt x="621" y="34"/>
                      <a:pt x="620" y="32"/>
                    </a:cubicBezTo>
                    <a:cubicBezTo>
                      <a:pt x="613" y="33"/>
                      <a:pt x="608" y="34"/>
                      <a:pt x="602" y="33"/>
                    </a:cubicBezTo>
                    <a:cubicBezTo>
                      <a:pt x="602" y="33"/>
                      <a:pt x="602" y="32"/>
                      <a:pt x="602" y="32"/>
                    </a:cubicBezTo>
                    <a:cubicBezTo>
                      <a:pt x="601" y="33"/>
                      <a:pt x="600" y="33"/>
                      <a:pt x="599" y="33"/>
                    </a:cubicBezTo>
                    <a:cubicBezTo>
                      <a:pt x="599" y="32"/>
                      <a:pt x="598" y="33"/>
                      <a:pt x="598" y="33"/>
                    </a:cubicBezTo>
                    <a:cubicBezTo>
                      <a:pt x="598" y="33"/>
                      <a:pt x="598" y="32"/>
                      <a:pt x="599" y="32"/>
                    </a:cubicBezTo>
                    <a:cubicBezTo>
                      <a:pt x="597" y="32"/>
                      <a:pt x="597" y="32"/>
                      <a:pt x="596" y="32"/>
                    </a:cubicBezTo>
                    <a:cubicBezTo>
                      <a:pt x="596" y="33"/>
                      <a:pt x="598" y="32"/>
                      <a:pt x="597" y="33"/>
                    </a:cubicBezTo>
                    <a:cubicBezTo>
                      <a:pt x="596" y="33"/>
                      <a:pt x="595" y="34"/>
                      <a:pt x="594" y="34"/>
                    </a:cubicBezTo>
                    <a:cubicBezTo>
                      <a:pt x="592" y="33"/>
                      <a:pt x="589" y="34"/>
                      <a:pt x="586" y="33"/>
                    </a:cubicBezTo>
                    <a:cubicBezTo>
                      <a:pt x="586" y="33"/>
                      <a:pt x="586" y="33"/>
                      <a:pt x="586" y="32"/>
                    </a:cubicBezTo>
                    <a:cubicBezTo>
                      <a:pt x="584" y="33"/>
                      <a:pt x="584" y="34"/>
                      <a:pt x="583" y="34"/>
                    </a:cubicBezTo>
                    <a:cubicBezTo>
                      <a:pt x="583" y="33"/>
                      <a:pt x="583" y="33"/>
                      <a:pt x="584" y="33"/>
                    </a:cubicBezTo>
                    <a:cubicBezTo>
                      <a:pt x="581" y="35"/>
                      <a:pt x="575" y="33"/>
                      <a:pt x="573" y="33"/>
                    </a:cubicBezTo>
                    <a:cubicBezTo>
                      <a:pt x="574" y="33"/>
                      <a:pt x="575" y="33"/>
                      <a:pt x="574" y="33"/>
                    </a:cubicBezTo>
                    <a:cubicBezTo>
                      <a:pt x="565" y="33"/>
                      <a:pt x="558" y="33"/>
                      <a:pt x="551" y="33"/>
                    </a:cubicBezTo>
                    <a:cubicBezTo>
                      <a:pt x="551" y="33"/>
                      <a:pt x="551" y="33"/>
                      <a:pt x="551" y="33"/>
                    </a:cubicBezTo>
                    <a:cubicBezTo>
                      <a:pt x="547" y="33"/>
                      <a:pt x="529" y="36"/>
                      <a:pt x="533" y="33"/>
                    </a:cubicBezTo>
                    <a:cubicBezTo>
                      <a:pt x="532" y="33"/>
                      <a:pt x="532" y="33"/>
                      <a:pt x="532" y="33"/>
                    </a:cubicBezTo>
                    <a:cubicBezTo>
                      <a:pt x="532" y="33"/>
                      <a:pt x="533" y="33"/>
                      <a:pt x="533" y="32"/>
                    </a:cubicBezTo>
                    <a:cubicBezTo>
                      <a:pt x="531" y="32"/>
                      <a:pt x="528" y="33"/>
                      <a:pt x="526" y="33"/>
                    </a:cubicBezTo>
                    <a:cubicBezTo>
                      <a:pt x="526" y="33"/>
                      <a:pt x="525" y="32"/>
                      <a:pt x="525" y="32"/>
                    </a:cubicBezTo>
                    <a:cubicBezTo>
                      <a:pt x="521" y="34"/>
                      <a:pt x="518" y="31"/>
                      <a:pt x="514" y="32"/>
                    </a:cubicBezTo>
                    <a:cubicBezTo>
                      <a:pt x="514" y="31"/>
                      <a:pt x="516" y="32"/>
                      <a:pt x="516" y="31"/>
                    </a:cubicBezTo>
                    <a:cubicBezTo>
                      <a:pt x="511" y="33"/>
                      <a:pt x="502" y="31"/>
                      <a:pt x="494" y="32"/>
                    </a:cubicBezTo>
                    <a:cubicBezTo>
                      <a:pt x="494" y="31"/>
                      <a:pt x="497" y="32"/>
                      <a:pt x="496" y="31"/>
                    </a:cubicBezTo>
                    <a:cubicBezTo>
                      <a:pt x="491" y="32"/>
                      <a:pt x="481" y="31"/>
                      <a:pt x="474" y="32"/>
                    </a:cubicBezTo>
                    <a:cubicBezTo>
                      <a:pt x="476" y="31"/>
                      <a:pt x="472" y="31"/>
                      <a:pt x="472" y="31"/>
                    </a:cubicBezTo>
                    <a:cubicBezTo>
                      <a:pt x="477" y="29"/>
                      <a:pt x="482" y="31"/>
                      <a:pt x="488" y="29"/>
                    </a:cubicBezTo>
                    <a:cubicBezTo>
                      <a:pt x="487" y="29"/>
                      <a:pt x="488" y="28"/>
                      <a:pt x="487" y="28"/>
                    </a:cubicBezTo>
                    <a:cubicBezTo>
                      <a:pt x="485" y="30"/>
                      <a:pt x="479" y="29"/>
                      <a:pt x="475" y="30"/>
                    </a:cubicBezTo>
                    <a:cubicBezTo>
                      <a:pt x="474" y="29"/>
                      <a:pt x="473" y="29"/>
                      <a:pt x="474" y="29"/>
                    </a:cubicBezTo>
                    <a:cubicBezTo>
                      <a:pt x="470" y="30"/>
                      <a:pt x="462" y="30"/>
                      <a:pt x="456" y="29"/>
                    </a:cubicBezTo>
                    <a:cubicBezTo>
                      <a:pt x="454" y="30"/>
                      <a:pt x="451" y="29"/>
                      <a:pt x="448" y="30"/>
                    </a:cubicBezTo>
                    <a:cubicBezTo>
                      <a:pt x="449" y="29"/>
                      <a:pt x="449" y="28"/>
                      <a:pt x="450" y="28"/>
                    </a:cubicBezTo>
                    <a:cubicBezTo>
                      <a:pt x="451" y="29"/>
                      <a:pt x="449" y="29"/>
                      <a:pt x="451" y="29"/>
                    </a:cubicBezTo>
                    <a:cubicBezTo>
                      <a:pt x="452" y="27"/>
                      <a:pt x="458" y="28"/>
                      <a:pt x="460" y="28"/>
                    </a:cubicBezTo>
                    <a:cubicBezTo>
                      <a:pt x="458" y="28"/>
                      <a:pt x="460" y="27"/>
                      <a:pt x="460" y="27"/>
                    </a:cubicBezTo>
                    <a:cubicBezTo>
                      <a:pt x="458" y="27"/>
                      <a:pt x="456" y="27"/>
                      <a:pt x="454" y="27"/>
                    </a:cubicBezTo>
                    <a:cubicBezTo>
                      <a:pt x="452" y="27"/>
                      <a:pt x="448" y="26"/>
                      <a:pt x="450" y="27"/>
                    </a:cubicBezTo>
                    <a:cubicBezTo>
                      <a:pt x="449" y="26"/>
                      <a:pt x="445" y="27"/>
                      <a:pt x="443" y="26"/>
                    </a:cubicBezTo>
                    <a:cubicBezTo>
                      <a:pt x="448" y="26"/>
                      <a:pt x="450" y="25"/>
                      <a:pt x="455" y="25"/>
                    </a:cubicBezTo>
                    <a:cubicBezTo>
                      <a:pt x="452" y="24"/>
                      <a:pt x="451" y="24"/>
                      <a:pt x="448" y="24"/>
                    </a:cubicBezTo>
                    <a:cubicBezTo>
                      <a:pt x="448" y="24"/>
                      <a:pt x="449" y="24"/>
                      <a:pt x="449" y="23"/>
                    </a:cubicBezTo>
                    <a:cubicBezTo>
                      <a:pt x="441" y="23"/>
                      <a:pt x="436" y="24"/>
                      <a:pt x="431" y="22"/>
                    </a:cubicBezTo>
                    <a:cubicBezTo>
                      <a:pt x="431" y="22"/>
                      <a:pt x="431" y="23"/>
                      <a:pt x="430" y="23"/>
                    </a:cubicBezTo>
                    <a:cubicBezTo>
                      <a:pt x="427" y="22"/>
                      <a:pt x="421" y="22"/>
                      <a:pt x="417" y="22"/>
                    </a:cubicBezTo>
                    <a:cubicBezTo>
                      <a:pt x="418" y="22"/>
                      <a:pt x="419" y="22"/>
                      <a:pt x="418" y="23"/>
                    </a:cubicBezTo>
                    <a:cubicBezTo>
                      <a:pt x="416" y="23"/>
                      <a:pt x="413" y="23"/>
                      <a:pt x="413" y="22"/>
                    </a:cubicBezTo>
                    <a:cubicBezTo>
                      <a:pt x="412" y="22"/>
                      <a:pt x="413" y="23"/>
                      <a:pt x="411" y="23"/>
                    </a:cubicBezTo>
                    <a:cubicBezTo>
                      <a:pt x="410" y="23"/>
                      <a:pt x="409" y="22"/>
                      <a:pt x="407" y="21"/>
                    </a:cubicBezTo>
                    <a:cubicBezTo>
                      <a:pt x="409" y="22"/>
                      <a:pt x="400" y="23"/>
                      <a:pt x="402" y="21"/>
                    </a:cubicBezTo>
                    <a:cubicBezTo>
                      <a:pt x="399" y="21"/>
                      <a:pt x="397" y="21"/>
                      <a:pt x="395" y="20"/>
                    </a:cubicBezTo>
                    <a:cubicBezTo>
                      <a:pt x="394" y="21"/>
                      <a:pt x="393" y="21"/>
                      <a:pt x="392" y="21"/>
                    </a:cubicBezTo>
                    <a:cubicBezTo>
                      <a:pt x="392" y="24"/>
                      <a:pt x="391" y="24"/>
                      <a:pt x="392" y="26"/>
                    </a:cubicBezTo>
                    <a:cubicBezTo>
                      <a:pt x="394" y="26"/>
                      <a:pt x="396" y="25"/>
                      <a:pt x="397" y="27"/>
                    </a:cubicBezTo>
                    <a:cubicBezTo>
                      <a:pt x="398" y="26"/>
                      <a:pt x="402" y="26"/>
                      <a:pt x="403" y="27"/>
                    </a:cubicBezTo>
                    <a:cubicBezTo>
                      <a:pt x="406" y="25"/>
                      <a:pt x="411" y="27"/>
                      <a:pt x="417" y="27"/>
                    </a:cubicBezTo>
                    <a:cubicBezTo>
                      <a:pt x="417" y="28"/>
                      <a:pt x="419" y="27"/>
                      <a:pt x="420" y="28"/>
                    </a:cubicBezTo>
                    <a:cubicBezTo>
                      <a:pt x="418" y="29"/>
                      <a:pt x="416" y="29"/>
                      <a:pt x="414" y="29"/>
                    </a:cubicBezTo>
                    <a:cubicBezTo>
                      <a:pt x="415" y="28"/>
                      <a:pt x="414" y="28"/>
                      <a:pt x="413" y="27"/>
                    </a:cubicBezTo>
                    <a:cubicBezTo>
                      <a:pt x="413" y="28"/>
                      <a:pt x="410" y="28"/>
                      <a:pt x="409" y="27"/>
                    </a:cubicBezTo>
                    <a:cubicBezTo>
                      <a:pt x="409" y="29"/>
                      <a:pt x="411" y="28"/>
                      <a:pt x="412" y="28"/>
                    </a:cubicBezTo>
                    <a:cubicBezTo>
                      <a:pt x="410" y="29"/>
                      <a:pt x="407" y="29"/>
                      <a:pt x="406" y="30"/>
                    </a:cubicBezTo>
                    <a:cubicBezTo>
                      <a:pt x="405" y="28"/>
                      <a:pt x="401" y="28"/>
                      <a:pt x="398" y="29"/>
                    </a:cubicBezTo>
                    <a:cubicBezTo>
                      <a:pt x="397" y="28"/>
                      <a:pt x="397" y="28"/>
                      <a:pt x="398" y="27"/>
                    </a:cubicBezTo>
                    <a:cubicBezTo>
                      <a:pt x="394" y="29"/>
                      <a:pt x="388" y="28"/>
                      <a:pt x="384" y="27"/>
                    </a:cubicBezTo>
                    <a:cubicBezTo>
                      <a:pt x="383" y="29"/>
                      <a:pt x="379" y="27"/>
                      <a:pt x="377" y="27"/>
                    </a:cubicBezTo>
                    <a:cubicBezTo>
                      <a:pt x="378" y="27"/>
                      <a:pt x="378" y="28"/>
                      <a:pt x="379" y="28"/>
                    </a:cubicBezTo>
                    <a:cubicBezTo>
                      <a:pt x="377" y="28"/>
                      <a:pt x="377" y="29"/>
                      <a:pt x="376" y="28"/>
                    </a:cubicBezTo>
                    <a:cubicBezTo>
                      <a:pt x="376" y="27"/>
                      <a:pt x="374" y="27"/>
                      <a:pt x="373" y="27"/>
                    </a:cubicBezTo>
                    <a:cubicBezTo>
                      <a:pt x="372" y="28"/>
                      <a:pt x="374" y="28"/>
                      <a:pt x="373" y="28"/>
                    </a:cubicBezTo>
                    <a:cubicBezTo>
                      <a:pt x="368" y="28"/>
                      <a:pt x="367" y="28"/>
                      <a:pt x="363" y="28"/>
                    </a:cubicBezTo>
                    <a:cubicBezTo>
                      <a:pt x="363" y="28"/>
                      <a:pt x="363" y="27"/>
                      <a:pt x="360" y="27"/>
                    </a:cubicBezTo>
                    <a:cubicBezTo>
                      <a:pt x="360" y="27"/>
                      <a:pt x="360" y="28"/>
                      <a:pt x="360" y="28"/>
                    </a:cubicBezTo>
                    <a:cubicBezTo>
                      <a:pt x="361" y="28"/>
                      <a:pt x="362" y="27"/>
                      <a:pt x="362" y="28"/>
                    </a:cubicBezTo>
                    <a:cubicBezTo>
                      <a:pt x="359" y="28"/>
                      <a:pt x="357" y="27"/>
                      <a:pt x="355" y="28"/>
                    </a:cubicBezTo>
                    <a:cubicBezTo>
                      <a:pt x="354" y="28"/>
                      <a:pt x="353" y="28"/>
                      <a:pt x="353" y="27"/>
                    </a:cubicBezTo>
                    <a:cubicBezTo>
                      <a:pt x="354" y="28"/>
                      <a:pt x="353" y="28"/>
                      <a:pt x="355" y="28"/>
                    </a:cubicBezTo>
                    <a:cubicBezTo>
                      <a:pt x="354" y="27"/>
                      <a:pt x="357" y="27"/>
                      <a:pt x="359" y="27"/>
                    </a:cubicBezTo>
                    <a:cubicBezTo>
                      <a:pt x="355" y="27"/>
                      <a:pt x="353" y="24"/>
                      <a:pt x="352" y="26"/>
                    </a:cubicBezTo>
                    <a:cubicBezTo>
                      <a:pt x="347" y="25"/>
                      <a:pt x="343" y="24"/>
                      <a:pt x="338" y="23"/>
                    </a:cubicBezTo>
                    <a:cubicBezTo>
                      <a:pt x="338" y="23"/>
                      <a:pt x="339" y="23"/>
                      <a:pt x="339" y="22"/>
                    </a:cubicBezTo>
                    <a:cubicBezTo>
                      <a:pt x="336" y="22"/>
                      <a:pt x="335" y="24"/>
                      <a:pt x="334" y="22"/>
                    </a:cubicBezTo>
                    <a:cubicBezTo>
                      <a:pt x="337" y="22"/>
                      <a:pt x="340" y="22"/>
                      <a:pt x="341" y="22"/>
                    </a:cubicBezTo>
                    <a:cubicBezTo>
                      <a:pt x="340" y="22"/>
                      <a:pt x="339" y="22"/>
                      <a:pt x="339" y="21"/>
                    </a:cubicBezTo>
                    <a:cubicBezTo>
                      <a:pt x="341" y="22"/>
                      <a:pt x="339" y="20"/>
                      <a:pt x="344" y="21"/>
                    </a:cubicBezTo>
                    <a:cubicBezTo>
                      <a:pt x="343" y="20"/>
                      <a:pt x="345" y="20"/>
                      <a:pt x="345" y="19"/>
                    </a:cubicBezTo>
                    <a:cubicBezTo>
                      <a:pt x="344" y="19"/>
                      <a:pt x="342" y="19"/>
                      <a:pt x="341" y="18"/>
                    </a:cubicBezTo>
                    <a:cubicBezTo>
                      <a:pt x="345" y="17"/>
                      <a:pt x="347" y="17"/>
                      <a:pt x="350" y="18"/>
                    </a:cubicBezTo>
                    <a:cubicBezTo>
                      <a:pt x="349" y="19"/>
                      <a:pt x="347" y="18"/>
                      <a:pt x="347" y="19"/>
                    </a:cubicBezTo>
                    <a:cubicBezTo>
                      <a:pt x="350" y="19"/>
                      <a:pt x="345" y="20"/>
                      <a:pt x="348" y="20"/>
                    </a:cubicBezTo>
                    <a:cubicBezTo>
                      <a:pt x="350" y="18"/>
                      <a:pt x="352" y="18"/>
                      <a:pt x="353" y="18"/>
                    </a:cubicBezTo>
                    <a:cubicBezTo>
                      <a:pt x="352" y="19"/>
                      <a:pt x="356" y="17"/>
                      <a:pt x="356" y="19"/>
                    </a:cubicBezTo>
                    <a:cubicBezTo>
                      <a:pt x="357" y="18"/>
                      <a:pt x="357" y="18"/>
                      <a:pt x="359" y="18"/>
                    </a:cubicBezTo>
                    <a:cubicBezTo>
                      <a:pt x="363" y="19"/>
                      <a:pt x="370" y="19"/>
                      <a:pt x="375" y="19"/>
                    </a:cubicBezTo>
                    <a:cubicBezTo>
                      <a:pt x="374" y="19"/>
                      <a:pt x="372" y="19"/>
                      <a:pt x="372" y="18"/>
                    </a:cubicBezTo>
                    <a:cubicBezTo>
                      <a:pt x="373" y="18"/>
                      <a:pt x="373" y="18"/>
                      <a:pt x="373" y="18"/>
                    </a:cubicBezTo>
                    <a:cubicBezTo>
                      <a:pt x="375" y="19"/>
                      <a:pt x="379" y="18"/>
                      <a:pt x="379" y="19"/>
                    </a:cubicBezTo>
                    <a:cubicBezTo>
                      <a:pt x="382" y="19"/>
                      <a:pt x="382" y="19"/>
                      <a:pt x="383" y="20"/>
                    </a:cubicBezTo>
                    <a:cubicBezTo>
                      <a:pt x="384" y="19"/>
                      <a:pt x="383" y="18"/>
                      <a:pt x="386" y="19"/>
                    </a:cubicBezTo>
                    <a:cubicBezTo>
                      <a:pt x="386" y="19"/>
                      <a:pt x="384" y="19"/>
                      <a:pt x="384" y="20"/>
                    </a:cubicBezTo>
                    <a:cubicBezTo>
                      <a:pt x="388" y="20"/>
                      <a:pt x="396" y="19"/>
                      <a:pt x="398" y="20"/>
                    </a:cubicBezTo>
                    <a:cubicBezTo>
                      <a:pt x="405" y="16"/>
                      <a:pt x="416" y="22"/>
                      <a:pt x="421" y="19"/>
                    </a:cubicBezTo>
                    <a:cubicBezTo>
                      <a:pt x="421" y="19"/>
                      <a:pt x="422" y="19"/>
                      <a:pt x="422" y="19"/>
                    </a:cubicBezTo>
                    <a:cubicBezTo>
                      <a:pt x="421" y="19"/>
                      <a:pt x="420" y="19"/>
                      <a:pt x="420" y="20"/>
                    </a:cubicBezTo>
                    <a:cubicBezTo>
                      <a:pt x="423" y="20"/>
                      <a:pt x="423" y="20"/>
                      <a:pt x="427" y="20"/>
                    </a:cubicBezTo>
                    <a:cubicBezTo>
                      <a:pt x="426" y="19"/>
                      <a:pt x="422" y="19"/>
                      <a:pt x="420" y="18"/>
                    </a:cubicBezTo>
                    <a:cubicBezTo>
                      <a:pt x="422" y="18"/>
                      <a:pt x="424" y="18"/>
                      <a:pt x="426" y="18"/>
                    </a:cubicBezTo>
                    <a:cubicBezTo>
                      <a:pt x="425" y="17"/>
                      <a:pt x="421" y="17"/>
                      <a:pt x="419" y="17"/>
                    </a:cubicBezTo>
                    <a:cubicBezTo>
                      <a:pt x="419" y="17"/>
                      <a:pt x="419" y="18"/>
                      <a:pt x="418" y="18"/>
                    </a:cubicBezTo>
                    <a:cubicBezTo>
                      <a:pt x="418" y="18"/>
                      <a:pt x="417" y="17"/>
                      <a:pt x="416" y="17"/>
                    </a:cubicBezTo>
                    <a:cubicBezTo>
                      <a:pt x="413" y="17"/>
                      <a:pt x="408" y="18"/>
                      <a:pt x="406" y="17"/>
                    </a:cubicBezTo>
                    <a:cubicBezTo>
                      <a:pt x="408" y="17"/>
                      <a:pt x="409" y="16"/>
                      <a:pt x="409" y="16"/>
                    </a:cubicBezTo>
                    <a:cubicBezTo>
                      <a:pt x="400" y="16"/>
                      <a:pt x="395" y="16"/>
                      <a:pt x="385" y="16"/>
                    </a:cubicBezTo>
                    <a:cubicBezTo>
                      <a:pt x="385" y="16"/>
                      <a:pt x="386" y="16"/>
                      <a:pt x="386" y="15"/>
                    </a:cubicBezTo>
                    <a:cubicBezTo>
                      <a:pt x="382" y="16"/>
                      <a:pt x="379" y="15"/>
                      <a:pt x="375" y="16"/>
                    </a:cubicBezTo>
                    <a:cubicBezTo>
                      <a:pt x="375" y="16"/>
                      <a:pt x="376" y="16"/>
                      <a:pt x="376" y="15"/>
                    </a:cubicBezTo>
                    <a:cubicBezTo>
                      <a:pt x="374" y="16"/>
                      <a:pt x="372" y="16"/>
                      <a:pt x="370" y="17"/>
                    </a:cubicBezTo>
                    <a:cubicBezTo>
                      <a:pt x="371" y="16"/>
                      <a:pt x="369" y="16"/>
                      <a:pt x="368" y="15"/>
                    </a:cubicBezTo>
                    <a:cubicBezTo>
                      <a:pt x="368" y="16"/>
                      <a:pt x="368" y="16"/>
                      <a:pt x="367" y="16"/>
                    </a:cubicBezTo>
                    <a:cubicBezTo>
                      <a:pt x="366" y="15"/>
                      <a:pt x="367" y="15"/>
                      <a:pt x="366" y="15"/>
                    </a:cubicBezTo>
                    <a:cubicBezTo>
                      <a:pt x="364" y="15"/>
                      <a:pt x="361" y="15"/>
                      <a:pt x="358" y="16"/>
                    </a:cubicBezTo>
                    <a:cubicBezTo>
                      <a:pt x="358" y="16"/>
                      <a:pt x="361" y="15"/>
                      <a:pt x="360" y="15"/>
                    </a:cubicBezTo>
                    <a:cubicBezTo>
                      <a:pt x="356" y="16"/>
                      <a:pt x="348" y="14"/>
                      <a:pt x="345" y="14"/>
                    </a:cubicBezTo>
                    <a:cubicBezTo>
                      <a:pt x="346" y="14"/>
                      <a:pt x="343" y="15"/>
                      <a:pt x="343" y="14"/>
                    </a:cubicBezTo>
                    <a:cubicBezTo>
                      <a:pt x="342" y="15"/>
                      <a:pt x="345" y="15"/>
                      <a:pt x="343" y="15"/>
                    </a:cubicBezTo>
                    <a:cubicBezTo>
                      <a:pt x="342" y="14"/>
                      <a:pt x="339" y="15"/>
                      <a:pt x="338" y="15"/>
                    </a:cubicBezTo>
                    <a:cubicBezTo>
                      <a:pt x="338" y="14"/>
                      <a:pt x="340" y="14"/>
                      <a:pt x="340" y="14"/>
                    </a:cubicBezTo>
                    <a:cubicBezTo>
                      <a:pt x="338" y="13"/>
                      <a:pt x="335" y="13"/>
                      <a:pt x="333" y="12"/>
                    </a:cubicBezTo>
                    <a:cubicBezTo>
                      <a:pt x="338" y="11"/>
                      <a:pt x="347" y="13"/>
                      <a:pt x="354" y="11"/>
                    </a:cubicBezTo>
                    <a:cubicBezTo>
                      <a:pt x="353" y="11"/>
                      <a:pt x="352" y="12"/>
                      <a:pt x="351" y="12"/>
                    </a:cubicBezTo>
                    <a:cubicBezTo>
                      <a:pt x="350" y="10"/>
                      <a:pt x="349" y="11"/>
                      <a:pt x="348" y="11"/>
                    </a:cubicBezTo>
                    <a:cubicBezTo>
                      <a:pt x="349" y="9"/>
                      <a:pt x="353" y="11"/>
                      <a:pt x="355" y="10"/>
                    </a:cubicBezTo>
                    <a:cubicBezTo>
                      <a:pt x="355" y="10"/>
                      <a:pt x="354" y="10"/>
                      <a:pt x="354" y="10"/>
                    </a:cubicBezTo>
                    <a:cubicBezTo>
                      <a:pt x="355" y="10"/>
                      <a:pt x="355" y="9"/>
                      <a:pt x="355" y="9"/>
                    </a:cubicBezTo>
                    <a:cubicBezTo>
                      <a:pt x="359" y="10"/>
                      <a:pt x="364" y="11"/>
                      <a:pt x="365" y="9"/>
                    </a:cubicBezTo>
                    <a:cubicBezTo>
                      <a:pt x="367" y="9"/>
                      <a:pt x="369" y="11"/>
                      <a:pt x="371" y="10"/>
                    </a:cubicBezTo>
                    <a:cubicBezTo>
                      <a:pt x="369" y="10"/>
                      <a:pt x="366" y="9"/>
                      <a:pt x="365" y="8"/>
                    </a:cubicBezTo>
                    <a:cubicBezTo>
                      <a:pt x="365" y="8"/>
                      <a:pt x="369" y="8"/>
                      <a:pt x="367" y="8"/>
                    </a:cubicBezTo>
                    <a:cubicBezTo>
                      <a:pt x="363" y="8"/>
                      <a:pt x="362" y="8"/>
                      <a:pt x="358" y="8"/>
                    </a:cubicBezTo>
                    <a:cubicBezTo>
                      <a:pt x="359" y="9"/>
                      <a:pt x="361" y="8"/>
                      <a:pt x="360" y="9"/>
                    </a:cubicBezTo>
                    <a:cubicBezTo>
                      <a:pt x="359" y="9"/>
                      <a:pt x="356" y="9"/>
                      <a:pt x="356" y="9"/>
                    </a:cubicBezTo>
                    <a:cubicBezTo>
                      <a:pt x="358" y="8"/>
                      <a:pt x="356" y="7"/>
                      <a:pt x="355" y="8"/>
                    </a:cubicBezTo>
                    <a:cubicBezTo>
                      <a:pt x="357" y="8"/>
                      <a:pt x="355" y="9"/>
                      <a:pt x="354" y="9"/>
                    </a:cubicBezTo>
                    <a:cubicBezTo>
                      <a:pt x="354" y="9"/>
                      <a:pt x="353" y="9"/>
                      <a:pt x="352" y="9"/>
                    </a:cubicBezTo>
                    <a:cubicBezTo>
                      <a:pt x="352" y="8"/>
                      <a:pt x="352" y="8"/>
                      <a:pt x="352" y="8"/>
                    </a:cubicBezTo>
                    <a:cubicBezTo>
                      <a:pt x="350" y="8"/>
                      <a:pt x="349" y="8"/>
                      <a:pt x="348" y="8"/>
                    </a:cubicBezTo>
                    <a:cubicBezTo>
                      <a:pt x="341" y="7"/>
                      <a:pt x="332" y="10"/>
                      <a:pt x="326" y="9"/>
                    </a:cubicBezTo>
                    <a:cubicBezTo>
                      <a:pt x="326" y="9"/>
                      <a:pt x="327" y="9"/>
                      <a:pt x="326" y="9"/>
                    </a:cubicBezTo>
                    <a:cubicBezTo>
                      <a:pt x="325" y="10"/>
                      <a:pt x="322" y="9"/>
                      <a:pt x="322" y="10"/>
                    </a:cubicBezTo>
                    <a:cubicBezTo>
                      <a:pt x="322" y="9"/>
                      <a:pt x="319" y="9"/>
                      <a:pt x="319" y="9"/>
                    </a:cubicBezTo>
                    <a:cubicBezTo>
                      <a:pt x="319" y="10"/>
                      <a:pt x="321" y="9"/>
                      <a:pt x="321" y="10"/>
                    </a:cubicBezTo>
                    <a:cubicBezTo>
                      <a:pt x="321" y="10"/>
                      <a:pt x="321" y="10"/>
                      <a:pt x="320" y="10"/>
                    </a:cubicBezTo>
                    <a:cubicBezTo>
                      <a:pt x="319" y="10"/>
                      <a:pt x="319" y="10"/>
                      <a:pt x="317" y="10"/>
                    </a:cubicBezTo>
                    <a:cubicBezTo>
                      <a:pt x="316" y="10"/>
                      <a:pt x="316" y="10"/>
                      <a:pt x="316" y="10"/>
                    </a:cubicBezTo>
                    <a:cubicBezTo>
                      <a:pt x="312" y="10"/>
                      <a:pt x="311" y="10"/>
                      <a:pt x="308" y="10"/>
                    </a:cubicBezTo>
                    <a:cubicBezTo>
                      <a:pt x="308" y="10"/>
                      <a:pt x="308" y="10"/>
                      <a:pt x="308" y="9"/>
                    </a:cubicBezTo>
                    <a:cubicBezTo>
                      <a:pt x="307" y="10"/>
                      <a:pt x="306" y="10"/>
                      <a:pt x="305" y="9"/>
                    </a:cubicBezTo>
                    <a:cubicBezTo>
                      <a:pt x="306" y="9"/>
                      <a:pt x="307" y="8"/>
                      <a:pt x="308" y="8"/>
                    </a:cubicBezTo>
                    <a:cubicBezTo>
                      <a:pt x="306" y="8"/>
                      <a:pt x="302" y="8"/>
                      <a:pt x="302" y="9"/>
                    </a:cubicBezTo>
                    <a:cubicBezTo>
                      <a:pt x="303" y="9"/>
                      <a:pt x="304" y="8"/>
                      <a:pt x="304" y="9"/>
                    </a:cubicBezTo>
                    <a:cubicBezTo>
                      <a:pt x="303" y="9"/>
                      <a:pt x="301" y="10"/>
                      <a:pt x="300" y="10"/>
                    </a:cubicBezTo>
                    <a:cubicBezTo>
                      <a:pt x="300" y="10"/>
                      <a:pt x="300" y="10"/>
                      <a:pt x="299" y="10"/>
                    </a:cubicBezTo>
                    <a:cubicBezTo>
                      <a:pt x="300" y="9"/>
                      <a:pt x="298" y="8"/>
                      <a:pt x="297" y="8"/>
                    </a:cubicBezTo>
                    <a:cubicBezTo>
                      <a:pt x="297" y="9"/>
                      <a:pt x="298" y="9"/>
                      <a:pt x="298" y="10"/>
                    </a:cubicBezTo>
                    <a:cubicBezTo>
                      <a:pt x="296" y="10"/>
                      <a:pt x="298" y="10"/>
                      <a:pt x="297" y="10"/>
                    </a:cubicBezTo>
                    <a:cubicBezTo>
                      <a:pt x="294" y="10"/>
                      <a:pt x="294" y="9"/>
                      <a:pt x="291" y="9"/>
                    </a:cubicBezTo>
                    <a:cubicBezTo>
                      <a:pt x="292" y="8"/>
                      <a:pt x="294" y="8"/>
                      <a:pt x="295" y="8"/>
                    </a:cubicBezTo>
                    <a:cubicBezTo>
                      <a:pt x="292" y="8"/>
                      <a:pt x="292" y="9"/>
                      <a:pt x="289" y="9"/>
                    </a:cubicBezTo>
                    <a:cubicBezTo>
                      <a:pt x="289" y="8"/>
                      <a:pt x="290" y="8"/>
                      <a:pt x="289" y="8"/>
                    </a:cubicBezTo>
                    <a:cubicBezTo>
                      <a:pt x="286" y="9"/>
                      <a:pt x="279" y="9"/>
                      <a:pt x="275" y="9"/>
                    </a:cubicBezTo>
                    <a:cubicBezTo>
                      <a:pt x="276" y="10"/>
                      <a:pt x="276" y="9"/>
                      <a:pt x="277" y="9"/>
                    </a:cubicBezTo>
                    <a:cubicBezTo>
                      <a:pt x="277" y="10"/>
                      <a:pt x="276" y="10"/>
                      <a:pt x="275" y="10"/>
                    </a:cubicBezTo>
                    <a:cubicBezTo>
                      <a:pt x="275" y="9"/>
                      <a:pt x="273" y="9"/>
                      <a:pt x="274" y="8"/>
                    </a:cubicBezTo>
                    <a:cubicBezTo>
                      <a:pt x="271" y="9"/>
                      <a:pt x="268" y="8"/>
                      <a:pt x="264" y="9"/>
                    </a:cubicBezTo>
                    <a:cubicBezTo>
                      <a:pt x="264" y="8"/>
                      <a:pt x="263" y="7"/>
                      <a:pt x="261" y="8"/>
                    </a:cubicBezTo>
                    <a:cubicBezTo>
                      <a:pt x="262" y="8"/>
                      <a:pt x="263" y="8"/>
                      <a:pt x="263" y="8"/>
                    </a:cubicBezTo>
                    <a:cubicBezTo>
                      <a:pt x="260" y="9"/>
                      <a:pt x="259" y="9"/>
                      <a:pt x="255" y="9"/>
                    </a:cubicBezTo>
                    <a:cubicBezTo>
                      <a:pt x="255" y="7"/>
                      <a:pt x="251" y="7"/>
                      <a:pt x="249" y="6"/>
                    </a:cubicBezTo>
                    <a:cubicBezTo>
                      <a:pt x="247" y="6"/>
                      <a:pt x="249" y="7"/>
                      <a:pt x="248" y="7"/>
                    </a:cubicBezTo>
                    <a:cubicBezTo>
                      <a:pt x="243" y="6"/>
                      <a:pt x="240" y="6"/>
                      <a:pt x="233" y="5"/>
                    </a:cubicBezTo>
                    <a:cubicBezTo>
                      <a:pt x="236" y="5"/>
                      <a:pt x="229" y="5"/>
                      <a:pt x="232" y="4"/>
                    </a:cubicBezTo>
                    <a:cubicBezTo>
                      <a:pt x="229" y="5"/>
                      <a:pt x="225" y="5"/>
                      <a:pt x="224" y="5"/>
                    </a:cubicBezTo>
                    <a:cubicBezTo>
                      <a:pt x="225" y="4"/>
                      <a:pt x="225" y="6"/>
                      <a:pt x="224" y="6"/>
                    </a:cubicBezTo>
                    <a:cubicBezTo>
                      <a:pt x="223" y="5"/>
                      <a:pt x="224" y="5"/>
                      <a:pt x="222" y="5"/>
                    </a:cubicBezTo>
                    <a:cubicBezTo>
                      <a:pt x="222" y="4"/>
                      <a:pt x="222" y="4"/>
                      <a:pt x="220" y="4"/>
                    </a:cubicBezTo>
                    <a:cubicBezTo>
                      <a:pt x="219" y="4"/>
                      <a:pt x="220" y="5"/>
                      <a:pt x="219" y="5"/>
                    </a:cubicBezTo>
                    <a:cubicBezTo>
                      <a:pt x="218" y="4"/>
                      <a:pt x="217" y="4"/>
                      <a:pt x="216" y="4"/>
                    </a:cubicBezTo>
                    <a:cubicBezTo>
                      <a:pt x="217" y="4"/>
                      <a:pt x="217" y="4"/>
                      <a:pt x="218" y="3"/>
                    </a:cubicBezTo>
                    <a:cubicBezTo>
                      <a:pt x="216" y="3"/>
                      <a:pt x="217" y="3"/>
                      <a:pt x="217" y="2"/>
                    </a:cubicBezTo>
                    <a:cubicBezTo>
                      <a:pt x="215" y="2"/>
                      <a:pt x="214" y="2"/>
                      <a:pt x="213" y="1"/>
                    </a:cubicBezTo>
                    <a:cubicBezTo>
                      <a:pt x="213" y="3"/>
                      <a:pt x="214" y="3"/>
                      <a:pt x="213" y="4"/>
                    </a:cubicBezTo>
                    <a:cubicBezTo>
                      <a:pt x="215" y="4"/>
                      <a:pt x="214" y="6"/>
                      <a:pt x="215" y="6"/>
                    </a:cubicBezTo>
                    <a:cubicBezTo>
                      <a:pt x="207" y="6"/>
                      <a:pt x="197" y="5"/>
                      <a:pt x="191" y="3"/>
                    </a:cubicBezTo>
                    <a:cubicBezTo>
                      <a:pt x="192" y="3"/>
                      <a:pt x="192" y="2"/>
                      <a:pt x="190" y="1"/>
                    </a:cubicBezTo>
                    <a:cubicBezTo>
                      <a:pt x="187" y="6"/>
                      <a:pt x="177" y="0"/>
                      <a:pt x="171" y="2"/>
                    </a:cubicBezTo>
                    <a:cubicBezTo>
                      <a:pt x="170" y="4"/>
                      <a:pt x="171" y="4"/>
                      <a:pt x="171" y="6"/>
                    </a:cubicBezTo>
                    <a:cubicBezTo>
                      <a:pt x="167" y="5"/>
                      <a:pt x="166" y="7"/>
                      <a:pt x="165" y="8"/>
                    </a:cubicBezTo>
                    <a:cubicBezTo>
                      <a:pt x="161" y="8"/>
                      <a:pt x="160" y="8"/>
                      <a:pt x="157" y="8"/>
                    </a:cubicBezTo>
                    <a:cubicBezTo>
                      <a:pt x="157" y="8"/>
                      <a:pt x="157" y="8"/>
                      <a:pt x="156" y="8"/>
                    </a:cubicBezTo>
                    <a:cubicBezTo>
                      <a:pt x="154" y="8"/>
                      <a:pt x="157" y="8"/>
                      <a:pt x="156" y="9"/>
                    </a:cubicBezTo>
                    <a:cubicBezTo>
                      <a:pt x="153" y="9"/>
                      <a:pt x="152" y="12"/>
                      <a:pt x="149" y="11"/>
                    </a:cubicBezTo>
                    <a:cubicBezTo>
                      <a:pt x="150" y="13"/>
                      <a:pt x="149" y="14"/>
                      <a:pt x="148" y="14"/>
                    </a:cubicBezTo>
                    <a:cubicBezTo>
                      <a:pt x="148" y="14"/>
                      <a:pt x="147" y="14"/>
                      <a:pt x="147" y="14"/>
                    </a:cubicBezTo>
                    <a:cubicBezTo>
                      <a:pt x="147" y="14"/>
                      <a:pt x="146" y="15"/>
                      <a:pt x="145" y="14"/>
                    </a:cubicBezTo>
                    <a:cubicBezTo>
                      <a:pt x="147" y="14"/>
                      <a:pt x="143" y="12"/>
                      <a:pt x="142" y="14"/>
                    </a:cubicBezTo>
                    <a:cubicBezTo>
                      <a:pt x="144" y="14"/>
                      <a:pt x="147" y="15"/>
                      <a:pt x="146" y="16"/>
                    </a:cubicBezTo>
                    <a:cubicBezTo>
                      <a:pt x="148" y="16"/>
                      <a:pt x="149" y="16"/>
                      <a:pt x="149" y="17"/>
                    </a:cubicBezTo>
                    <a:cubicBezTo>
                      <a:pt x="148" y="17"/>
                      <a:pt x="148" y="18"/>
                      <a:pt x="147" y="18"/>
                    </a:cubicBezTo>
                    <a:cubicBezTo>
                      <a:pt x="148" y="18"/>
                      <a:pt x="148" y="19"/>
                      <a:pt x="149" y="19"/>
                    </a:cubicBezTo>
                    <a:cubicBezTo>
                      <a:pt x="147" y="20"/>
                      <a:pt x="141" y="21"/>
                      <a:pt x="138" y="19"/>
                    </a:cubicBezTo>
                    <a:cubicBezTo>
                      <a:pt x="136" y="19"/>
                      <a:pt x="134" y="22"/>
                      <a:pt x="132" y="20"/>
                    </a:cubicBezTo>
                    <a:cubicBezTo>
                      <a:pt x="133" y="20"/>
                      <a:pt x="134" y="19"/>
                      <a:pt x="135" y="18"/>
                    </a:cubicBezTo>
                    <a:cubicBezTo>
                      <a:pt x="133" y="18"/>
                      <a:pt x="130" y="20"/>
                      <a:pt x="129" y="19"/>
                    </a:cubicBezTo>
                    <a:cubicBezTo>
                      <a:pt x="133" y="17"/>
                      <a:pt x="140" y="16"/>
                      <a:pt x="146" y="17"/>
                    </a:cubicBezTo>
                    <a:cubicBezTo>
                      <a:pt x="142" y="15"/>
                      <a:pt x="135" y="16"/>
                      <a:pt x="130" y="17"/>
                    </a:cubicBezTo>
                    <a:cubicBezTo>
                      <a:pt x="128" y="17"/>
                      <a:pt x="123" y="17"/>
                      <a:pt x="120" y="18"/>
                    </a:cubicBezTo>
                    <a:cubicBezTo>
                      <a:pt x="119" y="18"/>
                      <a:pt x="119" y="17"/>
                      <a:pt x="118" y="17"/>
                    </a:cubicBezTo>
                    <a:cubicBezTo>
                      <a:pt x="114" y="17"/>
                      <a:pt x="105" y="20"/>
                      <a:pt x="105" y="17"/>
                    </a:cubicBezTo>
                    <a:cubicBezTo>
                      <a:pt x="103" y="16"/>
                      <a:pt x="105" y="17"/>
                      <a:pt x="104" y="17"/>
                    </a:cubicBezTo>
                    <a:cubicBezTo>
                      <a:pt x="103" y="17"/>
                      <a:pt x="102" y="17"/>
                      <a:pt x="102" y="16"/>
                    </a:cubicBezTo>
                    <a:cubicBezTo>
                      <a:pt x="107" y="14"/>
                      <a:pt x="114" y="12"/>
                      <a:pt x="120" y="10"/>
                    </a:cubicBezTo>
                    <a:cubicBezTo>
                      <a:pt x="118" y="9"/>
                      <a:pt x="116" y="9"/>
                      <a:pt x="116" y="8"/>
                    </a:cubicBezTo>
                    <a:cubicBezTo>
                      <a:pt x="105" y="8"/>
                      <a:pt x="100" y="14"/>
                      <a:pt x="89" y="14"/>
                    </a:cubicBezTo>
                    <a:cubicBezTo>
                      <a:pt x="90" y="16"/>
                      <a:pt x="86" y="18"/>
                      <a:pt x="88" y="20"/>
                    </a:cubicBezTo>
                    <a:cubicBezTo>
                      <a:pt x="87" y="20"/>
                      <a:pt x="87" y="20"/>
                      <a:pt x="86" y="20"/>
                    </a:cubicBezTo>
                    <a:cubicBezTo>
                      <a:pt x="87" y="22"/>
                      <a:pt x="88" y="24"/>
                      <a:pt x="85" y="25"/>
                    </a:cubicBezTo>
                    <a:cubicBezTo>
                      <a:pt x="85" y="26"/>
                      <a:pt x="87" y="25"/>
                      <a:pt x="87" y="26"/>
                    </a:cubicBezTo>
                    <a:cubicBezTo>
                      <a:pt x="85" y="26"/>
                      <a:pt x="85" y="27"/>
                      <a:pt x="85" y="27"/>
                    </a:cubicBezTo>
                    <a:cubicBezTo>
                      <a:pt x="85" y="28"/>
                      <a:pt x="87" y="27"/>
                      <a:pt x="87" y="28"/>
                    </a:cubicBezTo>
                    <a:cubicBezTo>
                      <a:pt x="89" y="34"/>
                      <a:pt x="92" y="36"/>
                      <a:pt x="97" y="43"/>
                    </a:cubicBezTo>
                    <a:cubicBezTo>
                      <a:pt x="101" y="44"/>
                      <a:pt x="102" y="46"/>
                      <a:pt x="106" y="48"/>
                    </a:cubicBezTo>
                    <a:cubicBezTo>
                      <a:pt x="105" y="49"/>
                      <a:pt x="109" y="50"/>
                      <a:pt x="107" y="51"/>
                    </a:cubicBezTo>
                    <a:cubicBezTo>
                      <a:pt x="109" y="51"/>
                      <a:pt x="109" y="51"/>
                      <a:pt x="110" y="52"/>
                    </a:cubicBezTo>
                    <a:cubicBezTo>
                      <a:pt x="108" y="52"/>
                      <a:pt x="108" y="52"/>
                      <a:pt x="107" y="52"/>
                    </a:cubicBezTo>
                    <a:cubicBezTo>
                      <a:pt x="110" y="52"/>
                      <a:pt x="108" y="53"/>
                      <a:pt x="108" y="54"/>
                    </a:cubicBezTo>
                    <a:cubicBezTo>
                      <a:pt x="110" y="56"/>
                      <a:pt x="114" y="57"/>
                      <a:pt x="115" y="60"/>
                    </a:cubicBezTo>
                    <a:cubicBezTo>
                      <a:pt x="110" y="61"/>
                      <a:pt x="104" y="57"/>
                      <a:pt x="100" y="59"/>
                    </a:cubicBezTo>
                    <a:cubicBezTo>
                      <a:pt x="98" y="58"/>
                      <a:pt x="95" y="58"/>
                      <a:pt x="95" y="56"/>
                    </a:cubicBezTo>
                    <a:cubicBezTo>
                      <a:pt x="96" y="56"/>
                      <a:pt x="98" y="56"/>
                      <a:pt x="98" y="55"/>
                    </a:cubicBezTo>
                    <a:cubicBezTo>
                      <a:pt x="94" y="54"/>
                      <a:pt x="90" y="53"/>
                      <a:pt x="85" y="53"/>
                    </a:cubicBezTo>
                    <a:cubicBezTo>
                      <a:pt x="85" y="51"/>
                      <a:pt x="78" y="52"/>
                      <a:pt x="74" y="51"/>
                    </a:cubicBezTo>
                    <a:cubicBezTo>
                      <a:pt x="74" y="50"/>
                      <a:pt x="75" y="50"/>
                      <a:pt x="75" y="50"/>
                    </a:cubicBezTo>
                    <a:cubicBezTo>
                      <a:pt x="69" y="50"/>
                      <a:pt x="62" y="50"/>
                      <a:pt x="57" y="49"/>
                    </a:cubicBezTo>
                    <a:cubicBezTo>
                      <a:pt x="55" y="46"/>
                      <a:pt x="43" y="46"/>
                      <a:pt x="43" y="43"/>
                    </a:cubicBezTo>
                    <a:cubicBezTo>
                      <a:pt x="40" y="43"/>
                      <a:pt x="38" y="43"/>
                      <a:pt x="37" y="42"/>
                    </a:cubicBezTo>
                    <a:cubicBezTo>
                      <a:pt x="37" y="40"/>
                      <a:pt x="39" y="40"/>
                      <a:pt x="39" y="38"/>
                    </a:cubicBezTo>
                    <a:cubicBezTo>
                      <a:pt x="37" y="36"/>
                      <a:pt x="33" y="36"/>
                      <a:pt x="31" y="35"/>
                    </a:cubicBezTo>
                    <a:cubicBezTo>
                      <a:pt x="31" y="36"/>
                      <a:pt x="28" y="37"/>
                      <a:pt x="26" y="36"/>
                    </a:cubicBezTo>
                    <a:cubicBezTo>
                      <a:pt x="26" y="36"/>
                      <a:pt x="27" y="36"/>
                      <a:pt x="28" y="35"/>
                    </a:cubicBezTo>
                    <a:cubicBezTo>
                      <a:pt x="26" y="34"/>
                      <a:pt x="26" y="32"/>
                      <a:pt x="25" y="31"/>
                    </a:cubicBezTo>
                    <a:cubicBezTo>
                      <a:pt x="23" y="31"/>
                      <a:pt x="20" y="31"/>
                      <a:pt x="20" y="30"/>
                    </a:cubicBezTo>
                    <a:cubicBezTo>
                      <a:pt x="21" y="30"/>
                      <a:pt x="22" y="31"/>
                      <a:pt x="23" y="30"/>
                    </a:cubicBezTo>
                    <a:cubicBezTo>
                      <a:pt x="21" y="30"/>
                      <a:pt x="21" y="29"/>
                      <a:pt x="20" y="29"/>
                    </a:cubicBezTo>
                    <a:cubicBezTo>
                      <a:pt x="20" y="31"/>
                      <a:pt x="18" y="29"/>
                      <a:pt x="17" y="29"/>
                    </a:cubicBezTo>
                    <a:cubicBezTo>
                      <a:pt x="15" y="30"/>
                      <a:pt x="17" y="30"/>
                      <a:pt x="16" y="31"/>
                    </a:cubicBezTo>
                    <a:cubicBezTo>
                      <a:pt x="9" y="31"/>
                      <a:pt x="4" y="26"/>
                      <a:pt x="0" y="29"/>
                    </a:cubicBezTo>
                    <a:cubicBezTo>
                      <a:pt x="1" y="29"/>
                      <a:pt x="2" y="29"/>
                      <a:pt x="4" y="29"/>
                    </a:cubicBezTo>
                    <a:cubicBezTo>
                      <a:pt x="7" y="31"/>
                      <a:pt x="12" y="33"/>
                      <a:pt x="16" y="35"/>
                    </a:cubicBezTo>
                    <a:cubicBezTo>
                      <a:pt x="16" y="35"/>
                      <a:pt x="15" y="35"/>
                      <a:pt x="16" y="36"/>
                    </a:cubicBezTo>
                    <a:cubicBezTo>
                      <a:pt x="17" y="36"/>
                      <a:pt x="18" y="35"/>
                      <a:pt x="20" y="35"/>
                    </a:cubicBezTo>
                    <a:cubicBezTo>
                      <a:pt x="21" y="35"/>
                      <a:pt x="22" y="36"/>
                      <a:pt x="24" y="36"/>
                    </a:cubicBezTo>
                    <a:cubicBezTo>
                      <a:pt x="22" y="37"/>
                      <a:pt x="25" y="37"/>
                      <a:pt x="25" y="38"/>
                    </a:cubicBezTo>
                    <a:cubicBezTo>
                      <a:pt x="24" y="38"/>
                      <a:pt x="24" y="38"/>
                      <a:pt x="24" y="39"/>
                    </a:cubicBezTo>
                    <a:cubicBezTo>
                      <a:pt x="23" y="39"/>
                      <a:pt x="24" y="40"/>
                      <a:pt x="22" y="40"/>
                    </a:cubicBezTo>
                    <a:cubicBezTo>
                      <a:pt x="18" y="39"/>
                      <a:pt x="12" y="38"/>
                      <a:pt x="6" y="38"/>
                    </a:cubicBezTo>
                    <a:cubicBezTo>
                      <a:pt x="8" y="40"/>
                      <a:pt x="14" y="40"/>
                      <a:pt x="17" y="41"/>
                    </a:cubicBezTo>
                    <a:cubicBezTo>
                      <a:pt x="16" y="44"/>
                      <a:pt x="18" y="45"/>
                      <a:pt x="21" y="46"/>
                    </a:cubicBezTo>
                    <a:cubicBezTo>
                      <a:pt x="23" y="47"/>
                      <a:pt x="22" y="45"/>
                      <a:pt x="23" y="46"/>
                    </a:cubicBezTo>
                    <a:cubicBezTo>
                      <a:pt x="25" y="48"/>
                      <a:pt x="30" y="50"/>
                      <a:pt x="28" y="54"/>
                    </a:cubicBezTo>
                    <a:cubicBezTo>
                      <a:pt x="22" y="53"/>
                      <a:pt x="22" y="57"/>
                      <a:pt x="16" y="56"/>
                    </a:cubicBezTo>
                    <a:cubicBezTo>
                      <a:pt x="15" y="57"/>
                      <a:pt x="13" y="58"/>
                      <a:pt x="13" y="59"/>
                    </a:cubicBezTo>
                    <a:cubicBezTo>
                      <a:pt x="13" y="59"/>
                      <a:pt x="14" y="59"/>
                      <a:pt x="15" y="60"/>
                    </a:cubicBezTo>
                    <a:cubicBezTo>
                      <a:pt x="14" y="60"/>
                      <a:pt x="13" y="61"/>
                      <a:pt x="12" y="61"/>
                    </a:cubicBezTo>
                    <a:cubicBezTo>
                      <a:pt x="10" y="65"/>
                      <a:pt x="17" y="64"/>
                      <a:pt x="17" y="66"/>
                    </a:cubicBezTo>
                    <a:cubicBezTo>
                      <a:pt x="13" y="67"/>
                      <a:pt x="6" y="67"/>
                      <a:pt x="3" y="68"/>
                    </a:cubicBezTo>
                    <a:cubicBezTo>
                      <a:pt x="5" y="68"/>
                      <a:pt x="5" y="70"/>
                      <a:pt x="4" y="71"/>
                    </a:cubicBezTo>
                    <a:cubicBezTo>
                      <a:pt x="7" y="71"/>
                      <a:pt x="7" y="74"/>
                      <a:pt x="10" y="74"/>
                    </a:cubicBezTo>
                    <a:cubicBezTo>
                      <a:pt x="15" y="73"/>
                      <a:pt x="15" y="70"/>
                      <a:pt x="21" y="69"/>
                    </a:cubicBezTo>
                    <a:cubicBezTo>
                      <a:pt x="24" y="73"/>
                      <a:pt x="39" y="72"/>
                      <a:pt x="44" y="73"/>
                    </a:cubicBezTo>
                    <a:cubicBezTo>
                      <a:pt x="43" y="73"/>
                      <a:pt x="43" y="73"/>
                      <a:pt x="43" y="72"/>
                    </a:cubicBezTo>
                    <a:cubicBezTo>
                      <a:pt x="45" y="72"/>
                      <a:pt x="47" y="73"/>
                      <a:pt x="48" y="73"/>
                    </a:cubicBezTo>
                    <a:cubicBezTo>
                      <a:pt x="48" y="72"/>
                      <a:pt x="51" y="72"/>
                      <a:pt x="51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8" y="71"/>
                      <a:pt x="62" y="69"/>
                      <a:pt x="70" y="69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82" y="68"/>
                      <a:pt x="89" y="67"/>
                      <a:pt x="99" y="66"/>
                    </a:cubicBezTo>
                    <a:cubicBezTo>
                      <a:pt x="99" y="66"/>
                      <a:pt x="99" y="66"/>
                      <a:pt x="100" y="65"/>
                    </a:cubicBezTo>
                    <a:cubicBezTo>
                      <a:pt x="102" y="66"/>
                      <a:pt x="105" y="66"/>
                      <a:pt x="106" y="66"/>
                    </a:cubicBezTo>
                    <a:cubicBezTo>
                      <a:pt x="106" y="66"/>
                      <a:pt x="105" y="66"/>
                      <a:pt x="105" y="65"/>
                    </a:cubicBezTo>
                    <a:cubicBezTo>
                      <a:pt x="113" y="66"/>
                      <a:pt x="124" y="64"/>
                      <a:pt x="126" y="68"/>
                    </a:cubicBezTo>
                    <a:cubicBezTo>
                      <a:pt x="125" y="68"/>
                      <a:pt x="124" y="68"/>
                      <a:pt x="124" y="69"/>
                    </a:cubicBezTo>
                    <a:cubicBezTo>
                      <a:pt x="126" y="69"/>
                      <a:pt x="128" y="70"/>
                      <a:pt x="127" y="71"/>
                    </a:cubicBezTo>
                    <a:cubicBezTo>
                      <a:pt x="129" y="71"/>
                      <a:pt x="131" y="72"/>
                      <a:pt x="130" y="73"/>
                    </a:cubicBezTo>
                    <a:cubicBezTo>
                      <a:pt x="130" y="73"/>
                      <a:pt x="130" y="74"/>
                      <a:pt x="130" y="74"/>
                    </a:cubicBezTo>
                    <a:cubicBezTo>
                      <a:pt x="132" y="74"/>
                      <a:pt x="131" y="74"/>
                      <a:pt x="132" y="74"/>
                    </a:cubicBezTo>
                    <a:cubicBezTo>
                      <a:pt x="132" y="74"/>
                      <a:pt x="133" y="74"/>
                      <a:pt x="133" y="75"/>
                    </a:cubicBezTo>
                    <a:cubicBezTo>
                      <a:pt x="132" y="75"/>
                      <a:pt x="131" y="75"/>
                      <a:pt x="131" y="75"/>
                    </a:cubicBezTo>
                    <a:cubicBezTo>
                      <a:pt x="135" y="75"/>
                      <a:pt x="132" y="76"/>
                      <a:pt x="133" y="77"/>
                    </a:cubicBezTo>
                    <a:cubicBezTo>
                      <a:pt x="135" y="77"/>
                      <a:pt x="135" y="75"/>
                      <a:pt x="138" y="76"/>
                    </a:cubicBezTo>
                    <a:cubicBezTo>
                      <a:pt x="136" y="76"/>
                      <a:pt x="138" y="77"/>
                      <a:pt x="138" y="77"/>
                    </a:cubicBezTo>
                    <a:cubicBezTo>
                      <a:pt x="137" y="77"/>
                      <a:pt x="136" y="77"/>
                      <a:pt x="135" y="77"/>
                    </a:cubicBezTo>
                    <a:cubicBezTo>
                      <a:pt x="137" y="78"/>
                      <a:pt x="136" y="78"/>
                      <a:pt x="137" y="79"/>
                    </a:cubicBezTo>
                    <a:cubicBezTo>
                      <a:pt x="138" y="79"/>
                      <a:pt x="139" y="79"/>
                      <a:pt x="139" y="79"/>
                    </a:cubicBezTo>
                    <a:cubicBezTo>
                      <a:pt x="137" y="79"/>
                      <a:pt x="142" y="78"/>
                      <a:pt x="141" y="80"/>
                    </a:cubicBezTo>
                    <a:cubicBezTo>
                      <a:pt x="137" y="79"/>
                      <a:pt x="134" y="80"/>
                      <a:pt x="131" y="80"/>
                    </a:cubicBezTo>
                    <a:cubicBezTo>
                      <a:pt x="129" y="78"/>
                      <a:pt x="123" y="79"/>
                      <a:pt x="122" y="77"/>
                    </a:cubicBezTo>
                    <a:cubicBezTo>
                      <a:pt x="123" y="77"/>
                      <a:pt x="123" y="77"/>
                      <a:pt x="124" y="77"/>
                    </a:cubicBezTo>
                    <a:cubicBezTo>
                      <a:pt x="122" y="77"/>
                      <a:pt x="122" y="76"/>
                      <a:pt x="122" y="75"/>
                    </a:cubicBezTo>
                    <a:cubicBezTo>
                      <a:pt x="116" y="76"/>
                      <a:pt x="115" y="72"/>
                      <a:pt x="109" y="71"/>
                    </a:cubicBezTo>
                    <a:cubicBezTo>
                      <a:pt x="109" y="73"/>
                      <a:pt x="106" y="73"/>
                      <a:pt x="104" y="72"/>
                    </a:cubicBezTo>
                    <a:cubicBezTo>
                      <a:pt x="104" y="74"/>
                      <a:pt x="102" y="73"/>
                      <a:pt x="100" y="73"/>
                    </a:cubicBezTo>
                    <a:cubicBezTo>
                      <a:pt x="101" y="76"/>
                      <a:pt x="96" y="76"/>
                      <a:pt x="98" y="78"/>
                    </a:cubicBezTo>
                    <a:cubicBezTo>
                      <a:pt x="97" y="78"/>
                      <a:pt x="96" y="78"/>
                      <a:pt x="96" y="78"/>
                    </a:cubicBezTo>
                    <a:cubicBezTo>
                      <a:pt x="96" y="79"/>
                      <a:pt x="98" y="78"/>
                      <a:pt x="98" y="79"/>
                    </a:cubicBezTo>
                    <a:cubicBezTo>
                      <a:pt x="98" y="79"/>
                      <a:pt x="96" y="79"/>
                      <a:pt x="96" y="79"/>
                    </a:cubicBezTo>
                    <a:cubicBezTo>
                      <a:pt x="96" y="82"/>
                      <a:pt x="102" y="82"/>
                      <a:pt x="104" y="84"/>
                    </a:cubicBezTo>
                    <a:cubicBezTo>
                      <a:pt x="96" y="85"/>
                      <a:pt x="92" y="81"/>
                      <a:pt x="85" y="82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79" y="80"/>
                      <a:pt x="79" y="85"/>
                      <a:pt x="74" y="84"/>
                    </a:cubicBezTo>
                    <a:cubicBezTo>
                      <a:pt x="71" y="86"/>
                      <a:pt x="68" y="87"/>
                      <a:pt x="63" y="88"/>
                    </a:cubicBezTo>
                    <a:cubicBezTo>
                      <a:pt x="64" y="88"/>
                      <a:pt x="60" y="88"/>
                      <a:pt x="60" y="89"/>
                    </a:cubicBezTo>
                    <a:cubicBezTo>
                      <a:pt x="51" y="89"/>
                      <a:pt x="59" y="94"/>
                      <a:pt x="58" y="96"/>
                    </a:cubicBezTo>
                    <a:cubicBezTo>
                      <a:pt x="60" y="97"/>
                      <a:pt x="62" y="98"/>
                      <a:pt x="63" y="99"/>
                    </a:cubicBezTo>
                    <a:cubicBezTo>
                      <a:pt x="61" y="99"/>
                      <a:pt x="61" y="99"/>
                      <a:pt x="62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101"/>
                      <a:pt x="58" y="102"/>
                      <a:pt x="61" y="102"/>
                    </a:cubicBezTo>
                    <a:cubicBezTo>
                      <a:pt x="66" y="102"/>
                      <a:pt x="70" y="103"/>
                      <a:pt x="73" y="105"/>
                    </a:cubicBezTo>
                    <a:cubicBezTo>
                      <a:pt x="72" y="105"/>
                      <a:pt x="72" y="106"/>
                      <a:pt x="71" y="106"/>
                    </a:cubicBezTo>
                    <a:cubicBezTo>
                      <a:pt x="71" y="107"/>
                      <a:pt x="74" y="106"/>
                      <a:pt x="74" y="107"/>
                    </a:cubicBezTo>
                    <a:cubicBezTo>
                      <a:pt x="70" y="107"/>
                      <a:pt x="70" y="105"/>
                      <a:pt x="66" y="104"/>
                    </a:cubicBezTo>
                    <a:cubicBezTo>
                      <a:pt x="67" y="105"/>
                      <a:pt x="66" y="105"/>
                      <a:pt x="66" y="106"/>
                    </a:cubicBezTo>
                    <a:cubicBezTo>
                      <a:pt x="67" y="106"/>
                      <a:pt x="67" y="105"/>
                      <a:pt x="68" y="105"/>
                    </a:cubicBezTo>
                    <a:cubicBezTo>
                      <a:pt x="67" y="106"/>
                      <a:pt x="69" y="106"/>
                      <a:pt x="69" y="107"/>
                    </a:cubicBezTo>
                    <a:cubicBezTo>
                      <a:pt x="71" y="107"/>
                      <a:pt x="71" y="107"/>
                      <a:pt x="73" y="108"/>
                    </a:cubicBezTo>
                    <a:cubicBezTo>
                      <a:pt x="73" y="107"/>
                      <a:pt x="76" y="107"/>
                      <a:pt x="77" y="107"/>
                    </a:cubicBezTo>
                    <a:cubicBezTo>
                      <a:pt x="73" y="107"/>
                      <a:pt x="77" y="108"/>
                      <a:pt x="75" y="108"/>
                    </a:cubicBezTo>
                    <a:cubicBezTo>
                      <a:pt x="80" y="109"/>
                      <a:pt x="81" y="110"/>
                      <a:pt x="83" y="109"/>
                    </a:cubicBezTo>
                    <a:cubicBezTo>
                      <a:pt x="82" y="110"/>
                      <a:pt x="80" y="110"/>
                      <a:pt x="80" y="112"/>
                    </a:cubicBezTo>
                    <a:cubicBezTo>
                      <a:pt x="82" y="111"/>
                      <a:pt x="81" y="112"/>
                      <a:pt x="82" y="112"/>
                    </a:cubicBezTo>
                    <a:cubicBezTo>
                      <a:pt x="88" y="113"/>
                      <a:pt x="91" y="116"/>
                      <a:pt x="99" y="116"/>
                    </a:cubicBezTo>
                    <a:cubicBezTo>
                      <a:pt x="97" y="117"/>
                      <a:pt x="92" y="117"/>
                      <a:pt x="87" y="117"/>
                    </a:cubicBezTo>
                    <a:cubicBezTo>
                      <a:pt x="86" y="118"/>
                      <a:pt x="85" y="118"/>
                      <a:pt x="85" y="120"/>
                    </a:cubicBezTo>
                    <a:cubicBezTo>
                      <a:pt x="91" y="120"/>
                      <a:pt x="98" y="122"/>
                      <a:pt x="104" y="120"/>
                    </a:cubicBezTo>
                    <a:cubicBezTo>
                      <a:pt x="107" y="122"/>
                      <a:pt x="115" y="119"/>
                      <a:pt x="121" y="120"/>
                    </a:cubicBezTo>
                    <a:cubicBezTo>
                      <a:pt x="124" y="120"/>
                      <a:pt x="129" y="120"/>
                      <a:pt x="130" y="118"/>
                    </a:cubicBezTo>
                    <a:cubicBezTo>
                      <a:pt x="138" y="118"/>
                      <a:pt x="146" y="117"/>
                      <a:pt x="155" y="117"/>
                    </a:cubicBezTo>
                    <a:cubicBezTo>
                      <a:pt x="155" y="118"/>
                      <a:pt x="153" y="118"/>
                      <a:pt x="155" y="118"/>
                    </a:cubicBezTo>
                    <a:cubicBezTo>
                      <a:pt x="158" y="117"/>
                      <a:pt x="164" y="118"/>
                      <a:pt x="167" y="117"/>
                    </a:cubicBezTo>
                    <a:cubicBezTo>
                      <a:pt x="158" y="117"/>
                      <a:pt x="150" y="116"/>
                      <a:pt x="141" y="116"/>
                    </a:cubicBezTo>
                    <a:cubicBezTo>
                      <a:pt x="141" y="116"/>
                      <a:pt x="140" y="116"/>
                      <a:pt x="140" y="115"/>
                    </a:cubicBezTo>
                    <a:cubicBezTo>
                      <a:pt x="146" y="116"/>
                      <a:pt x="153" y="112"/>
                      <a:pt x="152" y="114"/>
                    </a:cubicBezTo>
                    <a:cubicBezTo>
                      <a:pt x="153" y="114"/>
                      <a:pt x="155" y="115"/>
                      <a:pt x="157" y="114"/>
                    </a:cubicBezTo>
                    <a:cubicBezTo>
                      <a:pt x="158" y="112"/>
                      <a:pt x="162" y="114"/>
                      <a:pt x="166" y="114"/>
                    </a:cubicBezTo>
                    <a:cubicBezTo>
                      <a:pt x="165" y="113"/>
                      <a:pt x="168" y="114"/>
                      <a:pt x="167" y="113"/>
                    </a:cubicBezTo>
                    <a:cubicBezTo>
                      <a:pt x="167" y="112"/>
                      <a:pt x="165" y="112"/>
                      <a:pt x="165" y="111"/>
                    </a:cubicBezTo>
                    <a:cubicBezTo>
                      <a:pt x="168" y="110"/>
                      <a:pt x="172" y="111"/>
                      <a:pt x="176" y="111"/>
                    </a:cubicBezTo>
                    <a:cubicBezTo>
                      <a:pt x="177" y="111"/>
                      <a:pt x="177" y="111"/>
                      <a:pt x="176" y="111"/>
                    </a:cubicBezTo>
                    <a:cubicBezTo>
                      <a:pt x="178" y="111"/>
                      <a:pt x="181" y="111"/>
                      <a:pt x="181" y="112"/>
                    </a:cubicBezTo>
                    <a:cubicBezTo>
                      <a:pt x="179" y="112"/>
                      <a:pt x="180" y="112"/>
                      <a:pt x="179" y="112"/>
                    </a:cubicBezTo>
                    <a:cubicBezTo>
                      <a:pt x="178" y="113"/>
                      <a:pt x="179" y="113"/>
                      <a:pt x="180" y="114"/>
                    </a:cubicBezTo>
                    <a:cubicBezTo>
                      <a:pt x="179" y="114"/>
                      <a:pt x="179" y="115"/>
                      <a:pt x="177" y="116"/>
                    </a:cubicBezTo>
                    <a:cubicBezTo>
                      <a:pt x="177" y="116"/>
                      <a:pt x="178" y="116"/>
                      <a:pt x="179" y="116"/>
                    </a:cubicBezTo>
                    <a:cubicBezTo>
                      <a:pt x="178" y="117"/>
                      <a:pt x="177" y="117"/>
                      <a:pt x="177" y="117"/>
                    </a:cubicBezTo>
                    <a:cubicBezTo>
                      <a:pt x="178" y="117"/>
                      <a:pt x="181" y="117"/>
                      <a:pt x="183" y="118"/>
                    </a:cubicBezTo>
                    <a:cubicBezTo>
                      <a:pt x="183" y="117"/>
                      <a:pt x="186" y="117"/>
                      <a:pt x="187" y="117"/>
                    </a:cubicBezTo>
                    <a:cubicBezTo>
                      <a:pt x="187" y="118"/>
                      <a:pt x="185" y="118"/>
                      <a:pt x="184" y="118"/>
                    </a:cubicBezTo>
                    <a:cubicBezTo>
                      <a:pt x="185" y="119"/>
                      <a:pt x="182" y="118"/>
                      <a:pt x="182" y="119"/>
                    </a:cubicBezTo>
                    <a:cubicBezTo>
                      <a:pt x="184" y="119"/>
                      <a:pt x="190" y="116"/>
                      <a:pt x="193" y="118"/>
                    </a:cubicBezTo>
                    <a:cubicBezTo>
                      <a:pt x="188" y="118"/>
                      <a:pt x="187" y="120"/>
                      <a:pt x="184" y="120"/>
                    </a:cubicBezTo>
                    <a:cubicBezTo>
                      <a:pt x="183" y="124"/>
                      <a:pt x="189" y="123"/>
                      <a:pt x="192" y="124"/>
                    </a:cubicBezTo>
                    <a:cubicBezTo>
                      <a:pt x="197" y="123"/>
                      <a:pt x="203" y="125"/>
                      <a:pt x="207" y="124"/>
                    </a:cubicBezTo>
                    <a:cubicBezTo>
                      <a:pt x="205" y="124"/>
                      <a:pt x="201" y="124"/>
                      <a:pt x="201" y="123"/>
                    </a:cubicBezTo>
                    <a:cubicBezTo>
                      <a:pt x="202" y="121"/>
                      <a:pt x="204" y="123"/>
                      <a:pt x="204" y="122"/>
                    </a:cubicBezTo>
                    <a:cubicBezTo>
                      <a:pt x="202" y="122"/>
                      <a:pt x="201" y="122"/>
                      <a:pt x="200" y="121"/>
                    </a:cubicBezTo>
                    <a:cubicBezTo>
                      <a:pt x="201" y="121"/>
                      <a:pt x="201" y="121"/>
                      <a:pt x="201" y="121"/>
                    </a:cubicBezTo>
                    <a:cubicBezTo>
                      <a:pt x="203" y="121"/>
                      <a:pt x="206" y="122"/>
                      <a:pt x="206" y="123"/>
                    </a:cubicBezTo>
                    <a:cubicBezTo>
                      <a:pt x="205" y="122"/>
                      <a:pt x="207" y="123"/>
                      <a:pt x="207" y="122"/>
                    </a:cubicBezTo>
                    <a:cubicBezTo>
                      <a:pt x="206" y="122"/>
                      <a:pt x="206" y="122"/>
                      <a:pt x="206" y="121"/>
                    </a:cubicBezTo>
                    <a:cubicBezTo>
                      <a:pt x="203" y="121"/>
                      <a:pt x="202" y="121"/>
                      <a:pt x="201" y="120"/>
                    </a:cubicBezTo>
                    <a:cubicBezTo>
                      <a:pt x="205" y="118"/>
                      <a:pt x="208" y="120"/>
                      <a:pt x="211" y="118"/>
                    </a:cubicBezTo>
                    <a:cubicBezTo>
                      <a:pt x="212" y="119"/>
                      <a:pt x="215" y="119"/>
                      <a:pt x="216" y="119"/>
                    </a:cubicBezTo>
                    <a:cubicBezTo>
                      <a:pt x="215" y="119"/>
                      <a:pt x="215" y="118"/>
                      <a:pt x="215" y="118"/>
                    </a:cubicBezTo>
                    <a:cubicBezTo>
                      <a:pt x="222" y="119"/>
                      <a:pt x="227" y="119"/>
                      <a:pt x="233" y="119"/>
                    </a:cubicBezTo>
                    <a:cubicBezTo>
                      <a:pt x="232" y="120"/>
                      <a:pt x="231" y="119"/>
                      <a:pt x="228" y="120"/>
                    </a:cubicBezTo>
                    <a:cubicBezTo>
                      <a:pt x="229" y="120"/>
                      <a:pt x="231" y="120"/>
                      <a:pt x="231" y="121"/>
                    </a:cubicBezTo>
                    <a:cubicBezTo>
                      <a:pt x="230" y="122"/>
                      <a:pt x="228" y="122"/>
                      <a:pt x="228" y="123"/>
                    </a:cubicBezTo>
                    <a:cubicBezTo>
                      <a:pt x="225" y="123"/>
                      <a:pt x="224" y="124"/>
                      <a:pt x="221" y="124"/>
                    </a:cubicBezTo>
                    <a:cubicBezTo>
                      <a:pt x="222" y="125"/>
                      <a:pt x="224" y="124"/>
                      <a:pt x="226" y="124"/>
                    </a:cubicBezTo>
                    <a:cubicBezTo>
                      <a:pt x="226" y="124"/>
                      <a:pt x="226" y="124"/>
                      <a:pt x="226" y="124"/>
                    </a:cubicBezTo>
                    <a:cubicBezTo>
                      <a:pt x="224" y="126"/>
                      <a:pt x="225" y="127"/>
                      <a:pt x="226" y="129"/>
                    </a:cubicBezTo>
                    <a:cubicBezTo>
                      <a:pt x="215" y="131"/>
                      <a:pt x="206" y="127"/>
                      <a:pt x="196" y="129"/>
                    </a:cubicBezTo>
                    <a:cubicBezTo>
                      <a:pt x="192" y="129"/>
                      <a:pt x="188" y="127"/>
                      <a:pt x="182" y="128"/>
                    </a:cubicBezTo>
                    <a:cubicBezTo>
                      <a:pt x="182" y="127"/>
                      <a:pt x="181" y="127"/>
                      <a:pt x="182" y="126"/>
                    </a:cubicBezTo>
                    <a:cubicBezTo>
                      <a:pt x="177" y="127"/>
                      <a:pt x="173" y="126"/>
                      <a:pt x="170" y="125"/>
                    </a:cubicBezTo>
                    <a:cubicBezTo>
                      <a:pt x="169" y="127"/>
                      <a:pt x="165" y="125"/>
                      <a:pt x="164" y="126"/>
                    </a:cubicBezTo>
                    <a:cubicBezTo>
                      <a:pt x="163" y="125"/>
                      <a:pt x="163" y="125"/>
                      <a:pt x="164" y="125"/>
                    </a:cubicBezTo>
                    <a:cubicBezTo>
                      <a:pt x="160" y="127"/>
                      <a:pt x="157" y="123"/>
                      <a:pt x="152" y="124"/>
                    </a:cubicBezTo>
                    <a:cubicBezTo>
                      <a:pt x="154" y="124"/>
                      <a:pt x="150" y="126"/>
                      <a:pt x="154" y="126"/>
                    </a:cubicBezTo>
                    <a:cubicBezTo>
                      <a:pt x="155" y="125"/>
                      <a:pt x="153" y="125"/>
                      <a:pt x="154" y="124"/>
                    </a:cubicBezTo>
                    <a:cubicBezTo>
                      <a:pt x="154" y="126"/>
                      <a:pt x="158" y="126"/>
                      <a:pt x="160" y="127"/>
                    </a:cubicBezTo>
                    <a:cubicBezTo>
                      <a:pt x="163" y="126"/>
                      <a:pt x="166" y="127"/>
                      <a:pt x="170" y="127"/>
                    </a:cubicBezTo>
                    <a:cubicBezTo>
                      <a:pt x="170" y="128"/>
                      <a:pt x="171" y="129"/>
                      <a:pt x="172" y="128"/>
                    </a:cubicBezTo>
                    <a:cubicBezTo>
                      <a:pt x="170" y="129"/>
                      <a:pt x="173" y="127"/>
                      <a:pt x="173" y="127"/>
                    </a:cubicBezTo>
                    <a:cubicBezTo>
                      <a:pt x="176" y="127"/>
                      <a:pt x="179" y="128"/>
                      <a:pt x="181" y="128"/>
                    </a:cubicBezTo>
                    <a:cubicBezTo>
                      <a:pt x="180" y="129"/>
                      <a:pt x="180" y="129"/>
                      <a:pt x="178" y="129"/>
                    </a:cubicBezTo>
                    <a:cubicBezTo>
                      <a:pt x="178" y="130"/>
                      <a:pt x="179" y="129"/>
                      <a:pt x="178" y="130"/>
                    </a:cubicBezTo>
                    <a:cubicBezTo>
                      <a:pt x="181" y="131"/>
                      <a:pt x="181" y="130"/>
                      <a:pt x="182" y="129"/>
                    </a:cubicBezTo>
                    <a:cubicBezTo>
                      <a:pt x="181" y="131"/>
                      <a:pt x="188" y="130"/>
                      <a:pt x="190" y="131"/>
                    </a:cubicBezTo>
                    <a:cubicBezTo>
                      <a:pt x="189" y="130"/>
                      <a:pt x="190" y="130"/>
                      <a:pt x="191" y="130"/>
                    </a:cubicBezTo>
                    <a:cubicBezTo>
                      <a:pt x="191" y="131"/>
                      <a:pt x="190" y="131"/>
                      <a:pt x="191" y="131"/>
                    </a:cubicBezTo>
                    <a:cubicBezTo>
                      <a:pt x="201" y="131"/>
                      <a:pt x="210" y="130"/>
                      <a:pt x="219" y="131"/>
                    </a:cubicBezTo>
                    <a:cubicBezTo>
                      <a:pt x="222" y="130"/>
                      <a:pt x="231" y="129"/>
                      <a:pt x="230" y="132"/>
                    </a:cubicBezTo>
                    <a:cubicBezTo>
                      <a:pt x="241" y="133"/>
                      <a:pt x="252" y="132"/>
                      <a:pt x="264" y="132"/>
                    </a:cubicBezTo>
                    <a:cubicBezTo>
                      <a:pt x="268" y="131"/>
                      <a:pt x="273" y="131"/>
                      <a:pt x="276" y="132"/>
                    </a:cubicBezTo>
                    <a:cubicBezTo>
                      <a:pt x="276" y="132"/>
                      <a:pt x="278" y="131"/>
                      <a:pt x="279" y="132"/>
                    </a:cubicBezTo>
                    <a:cubicBezTo>
                      <a:pt x="282" y="133"/>
                      <a:pt x="276" y="133"/>
                      <a:pt x="273" y="133"/>
                    </a:cubicBezTo>
                    <a:cubicBezTo>
                      <a:pt x="276" y="133"/>
                      <a:pt x="273" y="135"/>
                      <a:pt x="272" y="136"/>
                    </a:cubicBezTo>
                    <a:cubicBezTo>
                      <a:pt x="267" y="137"/>
                      <a:pt x="262" y="136"/>
                      <a:pt x="257" y="137"/>
                    </a:cubicBezTo>
                    <a:cubicBezTo>
                      <a:pt x="256" y="137"/>
                      <a:pt x="255" y="136"/>
                      <a:pt x="254" y="136"/>
                    </a:cubicBezTo>
                    <a:cubicBezTo>
                      <a:pt x="252" y="137"/>
                      <a:pt x="249" y="136"/>
                      <a:pt x="247" y="136"/>
                    </a:cubicBezTo>
                    <a:cubicBezTo>
                      <a:pt x="245" y="136"/>
                      <a:pt x="244" y="138"/>
                      <a:pt x="242" y="138"/>
                    </a:cubicBezTo>
                    <a:cubicBezTo>
                      <a:pt x="241" y="138"/>
                      <a:pt x="239" y="136"/>
                      <a:pt x="238" y="137"/>
                    </a:cubicBezTo>
                    <a:cubicBezTo>
                      <a:pt x="237" y="137"/>
                      <a:pt x="235" y="137"/>
                      <a:pt x="235" y="137"/>
                    </a:cubicBezTo>
                    <a:cubicBezTo>
                      <a:pt x="235" y="137"/>
                      <a:pt x="235" y="137"/>
                      <a:pt x="235" y="137"/>
                    </a:cubicBezTo>
                    <a:cubicBezTo>
                      <a:pt x="234" y="137"/>
                      <a:pt x="233" y="137"/>
                      <a:pt x="232" y="137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29" y="136"/>
                      <a:pt x="227" y="138"/>
                      <a:pt x="225" y="138"/>
                    </a:cubicBezTo>
                    <a:cubicBezTo>
                      <a:pt x="223" y="137"/>
                      <a:pt x="227" y="136"/>
                      <a:pt x="224" y="136"/>
                    </a:cubicBezTo>
                    <a:cubicBezTo>
                      <a:pt x="224" y="137"/>
                      <a:pt x="222" y="137"/>
                      <a:pt x="221" y="138"/>
                    </a:cubicBezTo>
                    <a:cubicBezTo>
                      <a:pt x="220" y="136"/>
                      <a:pt x="215" y="138"/>
                      <a:pt x="216" y="136"/>
                    </a:cubicBezTo>
                    <a:cubicBezTo>
                      <a:pt x="212" y="137"/>
                      <a:pt x="206" y="138"/>
                      <a:pt x="203" y="137"/>
                    </a:cubicBezTo>
                    <a:cubicBezTo>
                      <a:pt x="204" y="138"/>
                      <a:pt x="204" y="138"/>
                      <a:pt x="204" y="138"/>
                    </a:cubicBezTo>
                    <a:cubicBezTo>
                      <a:pt x="200" y="138"/>
                      <a:pt x="198" y="138"/>
                      <a:pt x="196" y="139"/>
                    </a:cubicBezTo>
                    <a:cubicBezTo>
                      <a:pt x="196" y="139"/>
                      <a:pt x="197" y="139"/>
                      <a:pt x="197" y="138"/>
                    </a:cubicBezTo>
                    <a:cubicBezTo>
                      <a:pt x="191" y="138"/>
                      <a:pt x="186" y="139"/>
                      <a:pt x="182" y="138"/>
                    </a:cubicBezTo>
                    <a:cubicBezTo>
                      <a:pt x="182" y="139"/>
                      <a:pt x="181" y="139"/>
                      <a:pt x="181" y="139"/>
                    </a:cubicBezTo>
                    <a:cubicBezTo>
                      <a:pt x="179" y="139"/>
                      <a:pt x="179" y="139"/>
                      <a:pt x="178" y="140"/>
                    </a:cubicBezTo>
                    <a:cubicBezTo>
                      <a:pt x="177" y="139"/>
                      <a:pt x="178" y="138"/>
                      <a:pt x="176" y="139"/>
                    </a:cubicBezTo>
                    <a:cubicBezTo>
                      <a:pt x="178" y="139"/>
                      <a:pt x="174" y="140"/>
                      <a:pt x="173" y="140"/>
                    </a:cubicBezTo>
                    <a:cubicBezTo>
                      <a:pt x="173" y="139"/>
                      <a:pt x="172" y="139"/>
                      <a:pt x="172" y="139"/>
                    </a:cubicBezTo>
                    <a:cubicBezTo>
                      <a:pt x="172" y="138"/>
                      <a:pt x="173" y="138"/>
                      <a:pt x="174" y="138"/>
                    </a:cubicBezTo>
                    <a:cubicBezTo>
                      <a:pt x="170" y="138"/>
                      <a:pt x="170" y="139"/>
                      <a:pt x="170" y="140"/>
                    </a:cubicBezTo>
                    <a:cubicBezTo>
                      <a:pt x="171" y="140"/>
                      <a:pt x="173" y="140"/>
                      <a:pt x="175" y="141"/>
                    </a:cubicBezTo>
                    <a:cubicBezTo>
                      <a:pt x="176" y="139"/>
                      <a:pt x="181" y="140"/>
                      <a:pt x="182" y="141"/>
                    </a:cubicBezTo>
                    <a:cubicBezTo>
                      <a:pt x="182" y="141"/>
                      <a:pt x="182" y="141"/>
                      <a:pt x="181" y="141"/>
                    </a:cubicBezTo>
                    <a:cubicBezTo>
                      <a:pt x="181" y="141"/>
                      <a:pt x="181" y="141"/>
                      <a:pt x="181" y="140"/>
                    </a:cubicBezTo>
                    <a:cubicBezTo>
                      <a:pt x="178" y="142"/>
                      <a:pt x="175" y="141"/>
                      <a:pt x="170" y="141"/>
                    </a:cubicBezTo>
                    <a:cubicBezTo>
                      <a:pt x="172" y="142"/>
                      <a:pt x="169" y="142"/>
                      <a:pt x="169" y="143"/>
                    </a:cubicBezTo>
                    <a:cubicBezTo>
                      <a:pt x="174" y="143"/>
                      <a:pt x="178" y="143"/>
                      <a:pt x="181" y="143"/>
                    </a:cubicBezTo>
                    <a:cubicBezTo>
                      <a:pt x="180" y="142"/>
                      <a:pt x="183" y="142"/>
                      <a:pt x="183" y="142"/>
                    </a:cubicBezTo>
                    <a:cubicBezTo>
                      <a:pt x="184" y="142"/>
                      <a:pt x="187" y="143"/>
                      <a:pt x="188" y="143"/>
                    </a:cubicBezTo>
                    <a:cubicBezTo>
                      <a:pt x="187" y="143"/>
                      <a:pt x="187" y="142"/>
                      <a:pt x="188" y="142"/>
                    </a:cubicBezTo>
                    <a:cubicBezTo>
                      <a:pt x="190" y="143"/>
                      <a:pt x="193" y="142"/>
                      <a:pt x="196" y="143"/>
                    </a:cubicBezTo>
                    <a:cubicBezTo>
                      <a:pt x="193" y="143"/>
                      <a:pt x="194" y="143"/>
                      <a:pt x="192" y="144"/>
                    </a:cubicBezTo>
                    <a:cubicBezTo>
                      <a:pt x="194" y="144"/>
                      <a:pt x="195" y="144"/>
                      <a:pt x="197" y="143"/>
                    </a:cubicBezTo>
                    <a:cubicBezTo>
                      <a:pt x="197" y="144"/>
                      <a:pt x="197" y="144"/>
                      <a:pt x="197" y="144"/>
                    </a:cubicBezTo>
                    <a:cubicBezTo>
                      <a:pt x="202" y="143"/>
                      <a:pt x="209" y="145"/>
                      <a:pt x="216" y="144"/>
                    </a:cubicBezTo>
                    <a:cubicBezTo>
                      <a:pt x="216" y="144"/>
                      <a:pt x="215" y="145"/>
                      <a:pt x="216" y="145"/>
                    </a:cubicBezTo>
                    <a:cubicBezTo>
                      <a:pt x="221" y="144"/>
                      <a:pt x="229" y="146"/>
                      <a:pt x="232" y="144"/>
                    </a:cubicBezTo>
                    <a:cubicBezTo>
                      <a:pt x="232" y="145"/>
                      <a:pt x="230" y="146"/>
                      <a:pt x="228" y="145"/>
                    </a:cubicBezTo>
                    <a:cubicBezTo>
                      <a:pt x="229" y="147"/>
                      <a:pt x="232" y="146"/>
                      <a:pt x="233" y="146"/>
                    </a:cubicBezTo>
                    <a:cubicBezTo>
                      <a:pt x="233" y="146"/>
                      <a:pt x="233" y="146"/>
                      <a:pt x="233" y="146"/>
                    </a:cubicBezTo>
                    <a:cubicBezTo>
                      <a:pt x="235" y="146"/>
                      <a:pt x="236" y="145"/>
                      <a:pt x="238" y="144"/>
                    </a:cubicBezTo>
                    <a:cubicBezTo>
                      <a:pt x="241" y="144"/>
                      <a:pt x="242" y="146"/>
                      <a:pt x="246" y="145"/>
                    </a:cubicBezTo>
                    <a:cubicBezTo>
                      <a:pt x="244" y="144"/>
                      <a:pt x="249" y="145"/>
                      <a:pt x="251" y="144"/>
                    </a:cubicBezTo>
                    <a:cubicBezTo>
                      <a:pt x="245" y="144"/>
                      <a:pt x="257" y="143"/>
                      <a:pt x="257" y="145"/>
                    </a:cubicBezTo>
                    <a:cubicBezTo>
                      <a:pt x="255" y="145"/>
                      <a:pt x="255" y="145"/>
                      <a:pt x="254" y="146"/>
                    </a:cubicBezTo>
                    <a:cubicBezTo>
                      <a:pt x="257" y="146"/>
                      <a:pt x="255" y="146"/>
                      <a:pt x="256" y="147"/>
                    </a:cubicBezTo>
                    <a:cubicBezTo>
                      <a:pt x="258" y="147"/>
                      <a:pt x="258" y="147"/>
                      <a:pt x="260" y="148"/>
                    </a:cubicBezTo>
                    <a:cubicBezTo>
                      <a:pt x="260" y="147"/>
                      <a:pt x="258" y="147"/>
                      <a:pt x="257" y="146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60" y="146"/>
                      <a:pt x="261" y="148"/>
                      <a:pt x="262" y="146"/>
                    </a:cubicBezTo>
                    <a:cubicBezTo>
                      <a:pt x="262" y="147"/>
                      <a:pt x="262" y="147"/>
                      <a:pt x="262" y="147"/>
                    </a:cubicBezTo>
                    <a:cubicBezTo>
                      <a:pt x="254" y="148"/>
                      <a:pt x="251" y="149"/>
                      <a:pt x="243" y="148"/>
                    </a:cubicBezTo>
                    <a:cubicBezTo>
                      <a:pt x="238" y="148"/>
                      <a:pt x="233" y="147"/>
                      <a:pt x="228" y="148"/>
                    </a:cubicBezTo>
                    <a:cubicBezTo>
                      <a:pt x="228" y="148"/>
                      <a:pt x="227" y="148"/>
                      <a:pt x="227" y="147"/>
                    </a:cubicBezTo>
                    <a:cubicBezTo>
                      <a:pt x="220" y="148"/>
                      <a:pt x="214" y="145"/>
                      <a:pt x="208" y="148"/>
                    </a:cubicBezTo>
                    <a:cubicBezTo>
                      <a:pt x="210" y="148"/>
                      <a:pt x="212" y="147"/>
                      <a:pt x="212" y="148"/>
                    </a:cubicBezTo>
                    <a:cubicBezTo>
                      <a:pt x="210" y="148"/>
                      <a:pt x="203" y="149"/>
                      <a:pt x="205" y="147"/>
                    </a:cubicBezTo>
                    <a:cubicBezTo>
                      <a:pt x="203" y="147"/>
                      <a:pt x="202" y="147"/>
                      <a:pt x="201" y="147"/>
                    </a:cubicBezTo>
                    <a:cubicBezTo>
                      <a:pt x="200" y="148"/>
                      <a:pt x="203" y="147"/>
                      <a:pt x="203" y="148"/>
                    </a:cubicBezTo>
                    <a:cubicBezTo>
                      <a:pt x="201" y="148"/>
                      <a:pt x="196" y="149"/>
                      <a:pt x="194" y="147"/>
                    </a:cubicBezTo>
                    <a:cubicBezTo>
                      <a:pt x="184" y="147"/>
                      <a:pt x="177" y="148"/>
                      <a:pt x="171" y="146"/>
                    </a:cubicBezTo>
                    <a:cubicBezTo>
                      <a:pt x="171" y="148"/>
                      <a:pt x="170" y="146"/>
                      <a:pt x="169" y="146"/>
                    </a:cubicBezTo>
                    <a:cubicBezTo>
                      <a:pt x="168" y="146"/>
                      <a:pt x="169" y="147"/>
                      <a:pt x="168" y="147"/>
                    </a:cubicBezTo>
                    <a:cubicBezTo>
                      <a:pt x="168" y="147"/>
                      <a:pt x="168" y="147"/>
                      <a:pt x="167" y="147"/>
                    </a:cubicBezTo>
                    <a:cubicBezTo>
                      <a:pt x="165" y="148"/>
                      <a:pt x="166" y="147"/>
                      <a:pt x="164" y="147"/>
                    </a:cubicBezTo>
                    <a:cubicBezTo>
                      <a:pt x="164" y="147"/>
                      <a:pt x="161" y="147"/>
                      <a:pt x="159" y="147"/>
                    </a:cubicBezTo>
                    <a:cubicBezTo>
                      <a:pt x="159" y="145"/>
                      <a:pt x="155" y="147"/>
                      <a:pt x="153" y="146"/>
                    </a:cubicBezTo>
                    <a:cubicBezTo>
                      <a:pt x="144" y="146"/>
                      <a:pt x="133" y="145"/>
                      <a:pt x="126" y="146"/>
                    </a:cubicBezTo>
                    <a:cubicBezTo>
                      <a:pt x="132" y="146"/>
                      <a:pt x="134" y="146"/>
                      <a:pt x="138" y="147"/>
                    </a:cubicBezTo>
                    <a:cubicBezTo>
                      <a:pt x="144" y="146"/>
                      <a:pt x="152" y="147"/>
                      <a:pt x="159" y="147"/>
                    </a:cubicBezTo>
                    <a:cubicBezTo>
                      <a:pt x="159" y="148"/>
                      <a:pt x="159" y="148"/>
                      <a:pt x="160" y="148"/>
                    </a:cubicBezTo>
                    <a:cubicBezTo>
                      <a:pt x="159" y="149"/>
                      <a:pt x="158" y="149"/>
                      <a:pt x="157" y="149"/>
                    </a:cubicBezTo>
                    <a:cubicBezTo>
                      <a:pt x="159" y="150"/>
                      <a:pt x="165" y="148"/>
                      <a:pt x="168" y="150"/>
                    </a:cubicBezTo>
                    <a:cubicBezTo>
                      <a:pt x="168" y="149"/>
                      <a:pt x="170" y="149"/>
                      <a:pt x="171" y="149"/>
                    </a:cubicBezTo>
                    <a:cubicBezTo>
                      <a:pt x="173" y="147"/>
                      <a:pt x="180" y="148"/>
                      <a:pt x="183" y="148"/>
                    </a:cubicBezTo>
                    <a:cubicBezTo>
                      <a:pt x="183" y="148"/>
                      <a:pt x="179" y="148"/>
                      <a:pt x="180" y="148"/>
                    </a:cubicBezTo>
                    <a:cubicBezTo>
                      <a:pt x="182" y="148"/>
                      <a:pt x="183" y="148"/>
                      <a:pt x="183" y="149"/>
                    </a:cubicBezTo>
                    <a:cubicBezTo>
                      <a:pt x="183" y="149"/>
                      <a:pt x="180" y="149"/>
                      <a:pt x="180" y="149"/>
                    </a:cubicBezTo>
                    <a:cubicBezTo>
                      <a:pt x="182" y="150"/>
                      <a:pt x="185" y="149"/>
                      <a:pt x="184" y="151"/>
                    </a:cubicBezTo>
                    <a:cubicBezTo>
                      <a:pt x="187" y="151"/>
                      <a:pt x="184" y="150"/>
                      <a:pt x="186" y="150"/>
                    </a:cubicBezTo>
                    <a:cubicBezTo>
                      <a:pt x="186" y="150"/>
                      <a:pt x="186" y="150"/>
                      <a:pt x="187" y="150"/>
                    </a:cubicBezTo>
                    <a:cubicBezTo>
                      <a:pt x="188" y="151"/>
                      <a:pt x="186" y="152"/>
                      <a:pt x="186" y="152"/>
                    </a:cubicBezTo>
                    <a:cubicBezTo>
                      <a:pt x="188" y="153"/>
                      <a:pt x="188" y="152"/>
                      <a:pt x="188" y="151"/>
                    </a:cubicBezTo>
                    <a:cubicBezTo>
                      <a:pt x="190" y="152"/>
                      <a:pt x="187" y="152"/>
                      <a:pt x="188" y="153"/>
                    </a:cubicBezTo>
                    <a:cubicBezTo>
                      <a:pt x="190" y="153"/>
                      <a:pt x="193" y="153"/>
                      <a:pt x="194" y="153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94" y="153"/>
                      <a:pt x="195" y="152"/>
                      <a:pt x="195" y="153"/>
                    </a:cubicBezTo>
                    <a:cubicBezTo>
                      <a:pt x="195" y="153"/>
                      <a:pt x="194" y="153"/>
                      <a:pt x="194" y="153"/>
                    </a:cubicBezTo>
                    <a:cubicBezTo>
                      <a:pt x="197" y="154"/>
                      <a:pt x="201" y="153"/>
                      <a:pt x="203" y="154"/>
                    </a:cubicBezTo>
                    <a:cubicBezTo>
                      <a:pt x="204" y="154"/>
                      <a:pt x="202" y="154"/>
                      <a:pt x="204" y="153"/>
                    </a:cubicBezTo>
                    <a:cubicBezTo>
                      <a:pt x="207" y="153"/>
                      <a:pt x="206" y="154"/>
                      <a:pt x="208" y="154"/>
                    </a:cubicBezTo>
                    <a:cubicBezTo>
                      <a:pt x="209" y="154"/>
                      <a:pt x="208" y="153"/>
                      <a:pt x="209" y="153"/>
                    </a:cubicBezTo>
                    <a:cubicBezTo>
                      <a:pt x="211" y="153"/>
                      <a:pt x="214" y="153"/>
                      <a:pt x="214" y="154"/>
                    </a:cubicBezTo>
                    <a:cubicBezTo>
                      <a:pt x="213" y="154"/>
                      <a:pt x="210" y="154"/>
                      <a:pt x="211" y="154"/>
                    </a:cubicBezTo>
                    <a:cubicBezTo>
                      <a:pt x="214" y="154"/>
                      <a:pt x="216" y="154"/>
                      <a:pt x="217" y="153"/>
                    </a:cubicBezTo>
                    <a:cubicBezTo>
                      <a:pt x="219" y="154"/>
                      <a:pt x="217" y="155"/>
                      <a:pt x="219" y="155"/>
                    </a:cubicBezTo>
                    <a:cubicBezTo>
                      <a:pt x="219" y="155"/>
                      <a:pt x="219" y="154"/>
                      <a:pt x="220" y="154"/>
                    </a:cubicBezTo>
                    <a:cubicBezTo>
                      <a:pt x="220" y="154"/>
                      <a:pt x="226" y="155"/>
                      <a:pt x="223" y="154"/>
                    </a:cubicBezTo>
                    <a:cubicBezTo>
                      <a:pt x="226" y="155"/>
                      <a:pt x="226" y="154"/>
                      <a:pt x="229" y="155"/>
                    </a:cubicBezTo>
                    <a:cubicBezTo>
                      <a:pt x="229" y="154"/>
                      <a:pt x="229" y="154"/>
                      <a:pt x="230" y="153"/>
                    </a:cubicBezTo>
                    <a:cubicBezTo>
                      <a:pt x="238" y="154"/>
                      <a:pt x="246" y="153"/>
                      <a:pt x="253" y="154"/>
                    </a:cubicBezTo>
                    <a:cubicBezTo>
                      <a:pt x="254" y="153"/>
                      <a:pt x="253" y="153"/>
                      <a:pt x="253" y="153"/>
                    </a:cubicBezTo>
                    <a:cubicBezTo>
                      <a:pt x="256" y="154"/>
                      <a:pt x="259" y="154"/>
                      <a:pt x="261" y="153"/>
                    </a:cubicBezTo>
                    <a:cubicBezTo>
                      <a:pt x="261" y="153"/>
                      <a:pt x="260" y="153"/>
                      <a:pt x="260" y="154"/>
                    </a:cubicBezTo>
                    <a:cubicBezTo>
                      <a:pt x="262" y="153"/>
                      <a:pt x="265" y="154"/>
                      <a:pt x="267" y="154"/>
                    </a:cubicBezTo>
                    <a:cubicBezTo>
                      <a:pt x="265" y="155"/>
                      <a:pt x="263" y="154"/>
                      <a:pt x="262" y="156"/>
                    </a:cubicBezTo>
                    <a:cubicBezTo>
                      <a:pt x="266" y="156"/>
                      <a:pt x="267" y="154"/>
                      <a:pt x="272" y="154"/>
                    </a:cubicBezTo>
                    <a:cubicBezTo>
                      <a:pt x="272" y="153"/>
                      <a:pt x="270" y="153"/>
                      <a:pt x="271" y="153"/>
                    </a:cubicBezTo>
                    <a:cubicBezTo>
                      <a:pt x="273" y="153"/>
                      <a:pt x="274" y="153"/>
                      <a:pt x="275" y="153"/>
                    </a:cubicBezTo>
                    <a:cubicBezTo>
                      <a:pt x="275" y="154"/>
                      <a:pt x="276" y="154"/>
                      <a:pt x="277" y="154"/>
                    </a:cubicBezTo>
                    <a:cubicBezTo>
                      <a:pt x="281" y="153"/>
                      <a:pt x="285" y="155"/>
                      <a:pt x="289" y="153"/>
                    </a:cubicBezTo>
                    <a:cubicBezTo>
                      <a:pt x="297" y="154"/>
                      <a:pt x="309" y="154"/>
                      <a:pt x="316" y="153"/>
                    </a:cubicBezTo>
                    <a:cubicBezTo>
                      <a:pt x="316" y="153"/>
                      <a:pt x="319" y="153"/>
                      <a:pt x="319" y="154"/>
                    </a:cubicBezTo>
                    <a:cubicBezTo>
                      <a:pt x="322" y="153"/>
                      <a:pt x="323" y="154"/>
                      <a:pt x="325" y="153"/>
                    </a:cubicBezTo>
                    <a:cubicBezTo>
                      <a:pt x="325" y="153"/>
                      <a:pt x="324" y="153"/>
                      <a:pt x="324" y="153"/>
                    </a:cubicBezTo>
                    <a:cubicBezTo>
                      <a:pt x="326" y="152"/>
                      <a:pt x="326" y="153"/>
                      <a:pt x="328" y="152"/>
                    </a:cubicBezTo>
                    <a:cubicBezTo>
                      <a:pt x="328" y="153"/>
                      <a:pt x="328" y="153"/>
                      <a:pt x="329" y="153"/>
                    </a:cubicBezTo>
                    <a:cubicBezTo>
                      <a:pt x="331" y="152"/>
                      <a:pt x="335" y="153"/>
                      <a:pt x="337" y="153"/>
                    </a:cubicBezTo>
                    <a:cubicBezTo>
                      <a:pt x="337" y="153"/>
                      <a:pt x="337" y="153"/>
                      <a:pt x="336" y="153"/>
                    </a:cubicBezTo>
                    <a:cubicBezTo>
                      <a:pt x="338" y="153"/>
                      <a:pt x="342" y="152"/>
                      <a:pt x="342" y="154"/>
                    </a:cubicBezTo>
                    <a:cubicBezTo>
                      <a:pt x="341" y="154"/>
                      <a:pt x="341" y="153"/>
                      <a:pt x="340" y="153"/>
                    </a:cubicBezTo>
                    <a:cubicBezTo>
                      <a:pt x="341" y="154"/>
                      <a:pt x="340" y="154"/>
                      <a:pt x="341" y="154"/>
                    </a:cubicBezTo>
                    <a:cubicBezTo>
                      <a:pt x="347" y="153"/>
                      <a:pt x="354" y="153"/>
                      <a:pt x="358" y="153"/>
                    </a:cubicBezTo>
                    <a:cubicBezTo>
                      <a:pt x="359" y="153"/>
                      <a:pt x="360" y="153"/>
                      <a:pt x="361" y="153"/>
                    </a:cubicBezTo>
                    <a:cubicBezTo>
                      <a:pt x="362" y="153"/>
                      <a:pt x="363" y="154"/>
                      <a:pt x="366" y="153"/>
                    </a:cubicBezTo>
                    <a:cubicBezTo>
                      <a:pt x="366" y="153"/>
                      <a:pt x="367" y="153"/>
                      <a:pt x="368" y="153"/>
                    </a:cubicBezTo>
                    <a:cubicBezTo>
                      <a:pt x="369" y="153"/>
                      <a:pt x="374" y="153"/>
                      <a:pt x="376" y="154"/>
                    </a:cubicBezTo>
                    <a:cubicBezTo>
                      <a:pt x="376" y="154"/>
                      <a:pt x="372" y="154"/>
                      <a:pt x="373" y="155"/>
                    </a:cubicBezTo>
                    <a:cubicBezTo>
                      <a:pt x="375" y="154"/>
                      <a:pt x="376" y="154"/>
                      <a:pt x="377" y="155"/>
                    </a:cubicBezTo>
                    <a:cubicBezTo>
                      <a:pt x="377" y="153"/>
                      <a:pt x="380" y="153"/>
                      <a:pt x="381" y="154"/>
                    </a:cubicBezTo>
                    <a:cubicBezTo>
                      <a:pt x="379" y="154"/>
                      <a:pt x="377" y="154"/>
                      <a:pt x="376" y="155"/>
                    </a:cubicBezTo>
                    <a:cubicBezTo>
                      <a:pt x="379" y="155"/>
                      <a:pt x="385" y="154"/>
                      <a:pt x="385" y="156"/>
                    </a:cubicBezTo>
                    <a:cubicBezTo>
                      <a:pt x="385" y="156"/>
                      <a:pt x="386" y="156"/>
                      <a:pt x="386" y="156"/>
                    </a:cubicBezTo>
                    <a:cubicBezTo>
                      <a:pt x="384" y="157"/>
                      <a:pt x="385" y="157"/>
                      <a:pt x="383" y="158"/>
                    </a:cubicBezTo>
                    <a:cubicBezTo>
                      <a:pt x="390" y="156"/>
                      <a:pt x="395" y="159"/>
                      <a:pt x="401" y="156"/>
                    </a:cubicBezTo>
                    <a:cubicBezTo>
                      <a:pt x="401" y="157"/>
                      <a:pt x="400" y="157"/>
                      <a:pt x="401" y="157"/>
                    </a:cubicBezTo>
                    <a:cubicBezTo>
                      <a:pt x="402" y="157"/>
                      <a:pt x="402" y="156"/>
                      <a:pt x="404" y="157"/>
                    </a:cubicBezTo>
                    <a:cubicBezTo>
                      <a:pt x="404" y="157"/>
                      <a:pt x="405" y="157"/>
                      <a:pt x="405" y="158"/>
                    </a:cubicBezTo>
                    <a:cubicBezTo>
                      <a:pt x="406" y="157"/>
                      <a:pt x="408" y="157"/>
                      <a:pt x="408" y="157"/>
                    </a:cubicBezTo>
                    <a:cubicBezTo>
                      <a:pt x="406" y="157"/>
                      <a:pt x="405" y="157"/>
                      <a:pt x="405" y="156"/>
                    </a:cubicBezTo>
                    <a:cubicBezTo>
                      <a:pt x="408" y="156"/>
                      <a:pt x="410" y="155"/>
                      <a:pt x="413" y="156"/>
                    </a:cubicBezTo>
                    <a:cubicBezTo>
                      <a:pt x="411" y="156"/>
                      <a:pt x="411" y="157"/>
                      <a:pt x="409" y="157"/>
                    </a:cubicBezTo>
                    <a:cubicBezTo>
                      <a:pt x="410" y="157"/>
                      <a:pt x="410" y="158"/>
                      <a:pt x="411" y="158"/>
                    </a:cubicBezTo>
                    <a:cubicBezTo>
                      <a:pt x="411" y="158"/>
                      <a:pt x="411" y="157"/>
                      <a:pt x="412" y="157"/>
                    </a:cubicBezTo>
                    <a:cubicBezTo>
                      <a:pt x="412" y="158"/>
                      <a:pt x="418" y="159"/>
                      <a:pt x="421" y="159"/>
                    </a:cubicBezTo>
                    <a:cubicBezTo>
                      <a:pt x="422" y="158"/>
                      <a:pt x="420" y="158"/>
                      <a:pt x="420" y="157"/>
                    </a:cubicBezTo>
                    <a:cubicBezTo>
                      <a:pt x="421" y="158"/>
                      <a:pt x="422" y="158"/>
                      <a:pt x="423" y="157"/>
                    </a:cubicBezTo>
                    <a:cubicBezTo>
                      <a:pt x="422" y="158"/>
                      <a:pt x="423" y="158"/>
                      <a:pt x="423" y="159"/>
                    </a:cubicBezTo>
                    <a:cubicBezTo>
                      <a:pt x="424" y="159"/>
                      <a:pt x="424" y="158"/>
                      <a:pt x="425" y="158"/>
                    </a:cubicBezTo>
                    <a:cubicBezTo>
                      <a:pt x="425" y="159"/>
                      <a:pt x="428" y="159"/>
                      <a:pt x="428" y="160"/>
                    </a:cubicBezTo>
                    <a:cubicBezTo>
                      <a:pt x="430" y="159"/>
                      <a:pt x="431" y="159"/>
                      <a:pt x="431" y="160"/>
                    </a:cubicBezTo>
                    <a:cubicBezTo>
                      <a:pt x="433" y="159"/>
                      <a:pt x="433" y="160"/>
                      <a:pt x="435" y="159"/>
                    </a:cubicBezTo>
                    <a:cubicBezTo>
                      <a:pt x="436" y="159"/>
                      <a:pt x="435" y="159"/>
                      <a:pt x="435" y="160"/>
                    </a:cubicBezTo>
                    <a:cubicBezTo>
                      <a:pt x="437" y="160"/>
                      <a:pt x="437" y="160"/>
                      <a:pt x="438" y="160"/>
                    </a:cubicBezTo>
                    <a:cubicBezTo>
                      <a:pt x="439" y="160"/>
                      <a:pt x="440" y="159"/>
                      <a:pt x="440" y="159"/>
                    </a:cubicBezTo>
                    <a:cubicBezTo>
                      <a:pt x="441" y="159"/>
                      <a:pt x="443" y="159"/>
                      <a:pt x="441" y="160"/>
                    </a:cubicBezTo>
                    <a:cubicBezTo>
                      <a:pt x="447" y="160"/>
                      <a:pt x="449" y="157"/>
                      <a:pt x="451" y="158"/>
                    </a:cubicBezTo>
                    <a:cubicBezTo>
                      <a:pt x="452" y="156"/>
                      <a:pt x="454" y="157"/>
                      <a:pt x="456" y="157"/>
                    </a:cubicBezTo>
                    <a:cubicBezTo>
                      <a:pt x="457" y="157"/>
                      <a:pt x="455" y="156"/>
                      <a:pt x="456" y="156"/>
                    </a:cubicBezTo>
                    <a:cubicBezTo>
                      <a:pt x="457" y="157"/>
                      <a:pt x="459" y="157"/>
                      <a:pt x="461" y="156"/>
                    </a:cubicBezTo>
                    <a:cubicBezTo>
                      <a:pt x="461" y="157"/>
                      <a:pt x="460" y="157"/>
                      <a:pt x="460" y="158"/>
                    </a:cubicBezTo>
                    <a:cubicBezTo>
                      <a:pt x="461" y="157"/>
                      <a:pt x="462" y="158"/>
                      <a:pt x="463" y="158"/>
                    </a:cubicBezTo>
                    <a:cubicBezTo>
                      <a:pt x="462" y="157"/>
                      <a:pt x="461" y="157"/>
                      <a:pt x="461" y="157"/>
                    </a:cubicBezTo>
                    <a:cubicBezTo>
                      <a:pt x="462" y="157"/>
                      <a:pt x="463" y="156"/>
                      <a:pt x="464" y="156"/>
                    </a:cubicBezTo>
                    <a:cubicBezTo>
                      <a:pt x="464" y="157"/>
                      <a:pt x="464" y="157"/>
                      <a:pt x="464" y="157"/>
                    </a:cubicBezTo>
                    <a:cubicBezTo>
                      <a:pt x="469" y="156"/>
                      <a:pt x="475" y="157"/>
                      <a:pt x="477" y="156"/>
                    </a:cubicBezTo>
                    <a:cubicBezTo>
                      <a:pt x="478" y="156"/>
                      <a:pt x="478" y="157"/>
                      <a:pt x="479" y="157"/>
                    </a:cubicBezTo>
                    <a:cubicBezTo>
                      <a:pt x="479" y="156"/>
                      <a:pt x="478" y="156"/>
                      <a:pt x="478" y="156"/>
                    </a:cubicBezTo>
                    <a:cubicBezTo>
                      <a:pt x="479" y="155"/>
                      <a:pt x="486" y="157"/>
                      <a:pt x="482" y="156"/>
                    </a:cubicBezTo>
                    <a:cubicBezTo>
                      <a:pt x="485" y="156"/>
                      <a:pt x="486" y="157"/>
                      <a:pt x="487" y="156"/>
                    </a:cubicBezTo>
                    <a:cubicBezTo>
                      <a:pt x="486" y="156"/>
                      <a:pt x="486" y="156"/>
                      <a:pt x="487" y="156"/>
                    </a:cubicBezTo>
                    <a:cubicBezTo>
                      <a:pt x="486" y="156"/>
                      <a:pt x="487" y="156"/>
                      <a:pt x="488" y="156"/>
                    </a:cubicBezTo>
                    <a:cubicBezTo>
                      <a:pt x="489" y="156"/>
                      <a:pt x="490" y="156"/>
                      <a:pt x="491" y="155"/>
                    </a:cubicBezTo>
                    <a:cubicBezTo>
                      <a:pt x="489" y="156"/>
                      <a:pt x="493" y="156"/>
                      <a:pt x="494" y="156"/>
                    </a:cubicBezTo>
                    <a:cubicBezTo>
                      <a:pt x="493" y="156"/>
                      <a:pt x="493" y="156"/>
                      <a:pt x="493" y="155"/>
                    </a:cubicBezTo>
                    <a:cubicBezTo>
                      <a:pt x="494" y="155"/>
                      <a:pt x="497" y="155"/>
                      <a:pt x="497" y="155"/>
                    </a:cubicBezTo>
                    <a:cubicBezTo>
                      <a:pt x="497" y="156"/>
                      <a:pt x="495" y="156"/>
                      <a:pt x="495" y="156"/>
                    </a:cubicBezTo>
                    <a:cubicBezTo>
                      <a:pt x="497" y="156"/>
                      <a:pt x="498" y="156"/>
                      <a:pt x="499" y="155"/>
                    </a:cubicBezTo>
                    <a:cubicBezTo>
                      <a:pt x="500" y="157"/>
                      <a:pt x="505" y="154"/>
                      <a:pt x="505" y="156"/>
                    </a:cubicBezTo>
                    <a:cubicBezTo>
                      <a:pt x="501" y="155"/>
                      <a:pt x="498" y="159"/>
                      <a:pt x="496" y="157"/>
                    </a:cubicBezTo>
                    <a:cubicBezTo>
                      <a:pt x="496" y="158"/>
                      <a:pt x="494" y="157"/>
                      <a:pt x="492" y="158"/>
                    </a:cubicBezTo>
                    <a:cubicBezTo>
                      <a:pt x="492" y="158"/>
                      <a:pt x="491" y="158"/>
                      <a:pt x="491" y="159"/>
                    </a:cubicBezTo>
                    <a:cubicBezTo>
                      <a:pt x="493" y="159"/>
                      <a:pt x="492" y="158"/>
                      <a:pt x="493" y="158"/>
                    </a:cubicBezTo>
                    <a:cubicBezTo>
                      <a:pt x="493" y="158"/>
                      <a:pt x="495" y="158"/>
                      <a:pt x="494" y="159"/>
                    </a:cubicBezTo>
                    <a:cubicBezTo>
                      <a:pt x="494" y="159"/>
                      <a:pt x="493" y="159"/>
                      <a:pt x="493" y="159"/>
                    </a:cubicBezTo>
                    <a:cubicBezTo>
                      <a:pt x="495" y="159"/>
                      <a:pt x="496" y="159"/>
                      <a:pt x="496" y="160"/>
                    </a:cubicBezTo>
                    <a:cubicBezTo>
                      <a:pt x="499" y="159"/>
                      <a:pt x="501" y="160"/>
                      <a:pt x="507" y="160"/>
                    </a:cubicBezTo>
                    <a:cubicBezTo>
                      <a:pt x="508" y="159"/>
                      <a:pt x="506" y="159"/>
                      <a:pt x="508" y="159"/>
                    </a:cubicBezTo>
                    <a:cubicBezTo>
                      <a:pt x="515" y="160"/>
                      <a:pt x="521" y="157"/>
                      <a:pt x="526" y="158"/>
                    </a:cubicBezTo>
                    <a:cubicBezTo>
                      <a:pt x="527" y="157"/>
                      <a:pt x="525" y="156"/>
                      <a:pt x="527" y="156"/>
                    </a:cubicBezTo>
                    <a:cubicBezTo>
                      <a:pt x="529" y="157"/>
                      <a:pt x="528" y="157"/>
                      <a:pt x="528" y="158"/>
                    </a:cubicBezTo>
                    <a:cubicBezTo>
                      <a:pt x="533" y="157"/>
                      <a:pt x="536" y="158"/>
                      <a:pt x="541" y="158"/>
                    </a:cubicBezTo>
                    <a:cubicBezTo>
                      <a:pt x="543" y="156"/>
                      <a:pt x="550" y="158"/>
                      <a:pt x="553" y="156"/>
                    </a:cubicBezTo>
                    <a:cubicBezTo>
                      <a:pt x="551" y="157"/>
                      <a:pt x="548" y="157"/>
                      <a:pt x="547" y="156"/>
                    </a:cubicBezTo>
                    <a:cubicBezTo>
                      <a:pt x="549" y="155"/>
                      <a:pt x="555" y="154"/>
                      <a:pt x="554" y="156"/>
                    </a:cubicBezTo>
                    <a:cubicBezTo>
                      <a:pt x="557" y="155"/>
                      <a:pt x="559" y="157"/>
                      <a:pt x="560" y="156"/>
                    </a:cubicBezTo>
                    <a:cubicBezTo>
                      <a:pt x="561" y="157"/>
                      <a:pt x="567" y="157"/>
                      <a:pt x="570" y="157"/>
                    </a:cubicBezTo>
                    <a:cubicBezTo>
                      <a:pt x="569" y="157"/>
                      <a:pt x="571" y="157"/>
                      <a:pt x="572" y="157"/>
                    </a:cubicBezTo>
                    <a:cubicBezTo>
                      <a:pt x="579" y="157"/>
                      <a:pt x="587" y="157"/>
                      <a:pt x="594" y="156"/>
                    </a:cubicBezTo>
                    <a:cubicBezTo>
                      <a:pt x="594" y="156"/>
                      <a:pt x="594" y="157"/>
                      <a:pt x="595" y="156"/>
                    </a:cubicBezTo>
                    <a:cubicBezTo>
                      <a:pt x="595" y="156"/>
                      <a:pt x="595" y="155"/>
                      <a:pt x="596" y="155"/>
                    </a:cubicBezTo>
                    <a:cubicBezTo>
                      <a:pt x="597" y="156"/>
                      <a:pt x="595" y="156"/>
                      <a:pt x="597" y="156"/>
                    </a:cubicBezTo>
                    <a:cubicBezTo>
                      <a:pt x="597" y="155"/>
                      <a:pt x="599" y="155"/>
                      <a:pt x="599" y="156"/>
                    </a:cubicBezTo>
                    <a:cubicBezTo>
                      <a:pt x="601" y="155"/>
                      <a:pt x="599" y="155"/>
                      <a:pt x="600" y="155"/>
                    </a:cubicBezTo>
                    <a:cubicBezTo>
                      <a:pt x="601" y="155"/>
                      <a:pt x="602" y="155"/>
                      <a:pt x="602" y="155"/>
                    </a:cubicBezTo>
                    <a:cubicBezTo>
                      <a:pt x="602" y="156"/>
                      <a:pt x="601" y="156"/>
                      <a:pt x="601" y="156"/>
                    </a:cubicBezTo>
                    <a:cubicBezTo>
                      <a:pt x="603" y="156"/>
                      <a:pt x="603" y="156"/>
                      <a:pt x="606" y="155"/>
                    </a:cubicBezTo>
                    <a:cubicBezTo>
                      <a:pt x="606" y="154"/>
                      <a:pt x="604" y="155"/>
                      <a:pt x="604" y="154"/>
                    </a:cubicBezTo>
                    <a:cubicBezTo>
                      <a:pt x="615" y="151"/>
                      <a:pt x="628" y="152"/>
                      <a:pt x="640" y="151"/>
                    </a:cubicBezTo>
                    <a:cubicBezTo>
                      <a:pt x="640" y="152"/>
                      <a:pt x="637" y="152"/>
                      <a:pt x="638" y="152"/>
                    </a:cubicBezTo>
                    <a:cubicBezTo>
                      <a:pt x="643" y="151"/>
                      <a:pt x="644" y="150"/>
                      <a:pt x="648" y="152"/>
                    </a:cubicBezTo>
                    <a:cubicBezTo>
                      <a:pt x="650" y="152"/>
                      <a:pt x="650" y="151"/>
                      <a:pt x="651" y="150"/>
                    </a:cubicBezTo>
                    <a:cubicBezTo>
                      <a:pt x="653" y="151"/>
                      <a:pt x="658" y="149"/>
                      <a:pt x="661" y="151"/>
                    </a:cubicBezTo>
                    <a:cubicBezTo>
                      <a:pt x="661" y="150"/>
                      <a:pt x="663" y="151"/>
                      <a:pt x="664" y="150"/>
                    </a:cubicBezTo>
                    <a:cubicBezTo>
                      <a:pt x="664" y="151"/>
                      <a:pt x="665" y="151"/>
                      <a:pt x="666" y="150"/>
                    </a:cubicBezTo>
                    <a:cubicBezTo>
                      <a:pt x="666" y="152"/>
                      <a:pt x="669" y="150"/>
                      <a:pt x="669" y="151"/>
                    </a:cubicBezTo>
                    <a:cubicBezTo>
                      <a:pt x="670" y="151"/>
                      <a:pt x="672" y="151"/>
                      <a:pt x="674" y="151"/>
                    </a:cubicBezTo>
                    <a:cubicBezTo>
                      <a:pt x="675" y="151"/>
                      <a:pt x="673" y="150"/>
                      <a:pt x="674" y="150"/>
                    </a:cubicBezTo>
                    <a:cubicBezTo>
                      <a:pt x="677" y="151"/>
                      <a:pt x="680" y="150"/>
                      <a:pt x="682" y="151"/>
                    </a:cubicBezTo>
                    <a:cubicBezTo>
                      <a:pt x="683" y="150"/>
                      <a:pt x="690" y="150"/>
                      <a:pt x="692" y="152"/>
                    </a:cubicBezTo>
                    <a:cubicBezTo>
                      <a:pt x="692" y="150"/>
                      <a:pt x="698" y="150"/>
                      <a:pt x="698" y="151"/>
                    </a:cubicBezTo>
                    <a:cubicBezTo>
                      <a:pt x="700" y="150"/>
                      <a:pt x="702" y="150"/>
                      <a:pt x="704" y="149"/>
                    </a:cubicBezTo>
                    <a:cubicBezTo>
                      <a:pt x="704" y="149"/>
                      <a:pt x="703" y="150"/>
                      <a:pt x="703" y="150"/>
                    </a:cubicBezTo>
                    <a:cubicBezTo>
                      <a:pt x="713" y="150"/>
                      <a:pt x="720" y="149"/>
                      <a:pt x="732" y="150"/>
                    </a:cubicBezTo>
                    <a:cubicBezTo>
                      <a:pt x="732" y="149"/>
                      <a:pt x="732" y="149"/>
                      <a:pt x="733" y="149"/>
                    </a:cubicBezTo>
                    <a:cubicBezTo>
                      <a:pt x="737" y="151"/>
                      <a:pt x="745" y="147"/>
                      <a:pt x="745" y="151"/>
                    </a:cubicBezTo>
                    <a:cubicBezTo>
                      <a:pt x="748" y="151"/>
                      <a:pt x="745" y="150"/>
                      <a:pt x="747" y="149"/>
                    </a:cubicBezTo>
                    <a:cubicBezTo>
                      <a:pt x="753" y="149"/>
                      <a:pt x="757" y="149"/>
                      <a:pt x="761" y="150"/>
                    </a:cubicBezTo>
                    <a:cubicBezTo>
                      <a:pt x="764" y="149"/>
                      <a:pt x="765" y="149"/>
                      <a:pt x="769" y="149"/>
                    </a:cubicBezTo>
                    <a:cubicBezTo>
                      <a:pt x="770" y="149"/>
                      <a:pt x="768" y="149"/>
                      <a:pt x="768" y="149"/>
                    </a:cubicBezTo>
                    <a:cubicBezTo>
                      <a:pt x="773" y="149"/>
                      <a:pt x="775" y="148"/>
                      <a:pt x="779" y="150"/>
                    </a:cubicBezTo>
                    <a:cubicBezTo>
                      <a:pt x="779" y="149"/>
                      <a:pt x="782" y="149"/>
                      <a:pt x="782" y="148"/>
                    </a:cubicBezTo>
                    <a:cubicBezTo>
                      <a:pt x="780" y="148"/>
                      <a:pt x="776" y="148"/>
                      <a:pt x="775" y="146"/>
                    </a:cubicBezTo>
                    <a:cubicBezTo>
                      <a:pt x="777" y="146"/>
                      <a:pt x="778" y="147"/>
                      <a:pt x="779" y="147"/>
                    </a:cubicBezTo>
                    <a:cubicBezTo>
                      <a:pt x="774" y="145"/>
                      <a:pt x="771" y="147"/>
                      <a:pt x="765" y="147"/>
                    </a:cubicBezTo>
                    <a:cubicBezTo>
                      <a:pt x="765" y="146"/>
                      <a:pt x="765" y="146"/>
                      <a:pt x="765" y="146"/>
                    </a:cubicBezTo>
                    <a:cubicBezTo>
                      <a:pt x="763" y="145"/>
                      <a:pt x="761" y="146"/>
                      <a:pt x="759" y="147"/>
                    </a:cubicBezTo>
                    <a:cubicBezTo>
                      <a:pt x="749" y="145"/>
                      <a:pt x="737" y="148"/>
                      <a:pt x="728" y="146"/>
                    </a:cubicBezTo>
                    <a:cubicBezTo>
                      <a:pt x="725" y="147"/>
                      <a:pt x="719" y="147"/>
                      <a:pt x="714" y="147"/>
                    </a:cubicBezTo>
                    <a:cubicBezTo>
                      <a:pt x="715" y="146"/>
                      <a:pt x="720" y="147"/>
                      <a:pt x="721" y="146"/>
                    </a:cubicBezTo>
                    <a:cubicBezTo>
                      <a:pt x="719" y="146"/>
                      <a:pt x="708" y="147"/>
                      <a:pt x="710" y="145"/>
                    </a:cubicBezTo>
                    <a:cubicBezTo>
                      <a:pt x="710" y="145"/>
                      <a:pt x="710" y="146"/>
                      <a:pt x="709" y="146"/>
                    </a:cubicBezTo>
                    <a:cubicBezTo>
                      <a:pt x="707" y="147"/>
                      <a:pt x="708" y="146"/>
                      <a:pt x="707" y="146"/>
                    </a:cubicBezTo>
                    <a:cubicBezTo>
                      <a:pt x="706" y="147"/>
                      <a:pt x="697" y="147"/>
                      <a:pt x="694" y="146"/>
                    </a:cubicBezTo>
                    <a:cubicBezTo>
                      <a:pt x="695" y="147"/>
                      <a:pt x="695" y="147"/>
                      <a:pt x="695" y="147"/>
                    </a:cubicBezTo>
                    <a:cubicBezTo>
                      <a:pt x="694" y="147"/>
                      <a:pt x="690" y="148"/>
                      <a:pt x="688" y="147"/>
                    </a:cubicBezTo>
                    <a:cubicBezTo>
                      <a:pt x="690" y="147"/>
                      <a:pt x="690" y="147"/>
                      <a:pt x="691" y="147"/>
                    </a:cubicBezTo>
                    <a:cubicBezTo>
                      <a:pt x="688" y="146"/>
                      <a:pt x="689" y="148"/>
                      <a:pt x="686" y="147"/>
                    </a:cubicBezTo>
                    <a:cubicBezTo>
                      <a:pt x="686" y="147"/>
                      <a:pt x="688" y="147"/>
                      <a:pt x="688" y="147"/>
                    </a:cubicBezTo>
                    <a:cubicBezTo>
                      <a:pt x="684" y="147"/>
                      <a:pt x="676" y="146"/>
                      <a:pt x="672" y="147"/>
                    </a:cubicBezTo>
                    <a:cubicBezTo>
                      <a:pt x="671" y="148"/>
                      <a:pt x="674" y="147"/>
                      <a:pt x="673" y="148"/>
                    </a:cubicBezTo>
                    <a:cubicBezTo>
                      <a:pt x="672" y="148"/>
                      <a:pt x="670" y="148"/>
                      <a:pt x="670" y="148"/>
                    </a:cubicBezTo>
                    <a:cubicBezTo>
                      <a:pt x="670" y="147"/>
                      <a:pt x="671" y="147"/>
                      <a:pt x="671" y="147"/>
                    </a:cubicBezTo>
                    <a:cubicBezTo>
                      <a:pt x="663" y="147"/>
                      <a:pt x="656" y="147"/>
                      <a:pt x="646" y="147"/>
                    </a:cubicBezTo>
                    <a:cubicBezTo>
                      <a:pt x="645" y="146"/>
                      <a:pt x="638" y="147"/>
                      <a:pt x="636" y="147"/>
                    </a:cubicBezTo>
                    <a:cubicBezTo>
                      <a:pt x="632" y="147"/>
                      <a:pt x="626" y="148"/>
                      <a:pt x="621" y="148"/>
                    </a:cubicBezTo>
                    <a:cubicBezTo>
                      <a:pt x="612" y="148"/>
                      <a:pt x="604" y="147"/>
                      <a:pt x="597" y="149"/>
                    </a:cubicBezTo>
                    <a:cubicBezTo>
                      <a:pt x="597" y="148"/>
                      <a:pt x="597" y="148"/>
                      <a:pt x="596" y="148"/>
                    </a:cubicBezTo>
                    <a:cubicBezTo>
                      <a:pt x="596" y="148"/>
                      <a:pt x="596" y="149"/>
                      <a:pt x="595" y="149"/>
                    </a:cubicBezTo>
                    <a:cubicBezTo>
                      <a:pt x="593" y="149"/>
                      <a:pt x="591" y="148"/>
                      <a:pt x="590" y="147"/>
                    </a:cubicBezTo>
                    <a:cubicBezTo>
                      <a:pt x="589" y="148"/>
                      <a:pt x="589" y="148"/>
                      <a:pt x="588" y="149"/>
                    </a:cubicBezTo>
                    <a:cubicBezTo>
                      <a:pt x="589" y="149"/>
                      <a:pt x="591" y="148"/>
                      <a:pt x="591" y="149"/>
                    </a:cubicBezTo>
                    <a:cubicBezTo>
                      <a:pt x="590" y="149"/>
                      <a:pt x="590" y="150"/>
                      <a:pt x="588" y="149"/>
                    </a:cubicBezTo>
                    <a:cubicBezTo>
                      <a:pt x="586" y="148"/>
                      <a:pt x="588" y="149"/>
                      <a:pt x="584" y="148"/>
                    </a:cubicBezTo>
                    <a:cubicBezTo>
                      <a:pt x="585" y="148"/>
                      <a:pt x="586" y="148"/>
                      <a:pt x="586" y="148"/>
                    </a:cubicBezTo>
                    <a:cubicBezTo>
                      <a:pt x="584" y="149"/>
                      <a:pt x="580" y="147"/>
                      <a:pt x="578" y="148"/>
                    </a:cubicBezTo>
                    <a:cubicBezTo>
                      <a:pt x="580" y="148"/>
                      <a:pt x="581" y="148"/>
                      <a:pt x="583" y="149"/>
                    </a:cubicBezTo>
                    <a:cubicBezTo>
                      <a:pt x="581" y="149"/>
                      <a:pt x="580" y="149"/>
                      <a:pt x="578" y="149"/>
                    </a:cubicBezTo>
                    <a:cubicBezTo>
                      <a:pt x="577" y="149"/>
                      <a:pt x="579" y="148"/>
                      <a:pt x="578" y="148"/>
                    </a:cubicBezTo>
                    <a:cubicBezTo>
                      <a:pt x="575" y="149"/>
                      <a:pt x="571" y="147"/>
                      <a:pt x="568" y="148"/>
                    </a:cubicBezTo>
                    <a:cubicBezTo>
                      <a:pt x="569" y="148"/>
                      <a:pt x="571" y="148"/>
                      <a:pt x="569" y="148"/>
                    </a:cubicBezTo>
                    <a:cubicBezTo>
                      <a:pt x="568" y="148"/>
                      <a:pt x="568" y="148"/>
                      <a:pt x="567" y="148"/>
                    </a:cubicBezTo>
                    <a:cubicBezTo>
                      <a:pt x="565" y="150"/>
                      <a:pt x="561" y="148"/>
                      <a:pt x="558" y="149"/>
                    </a:cubicBezTo>
                    <a:cubicBezTo>
                      <a:pt x="557" y="149"/>
                      <a:pt x="557" y="148"/>
                      <a:pt x="557" y="148"/>
                    </a:cubicBezTo>
                    <a:cubicBezTo>
                      <a:pt x="556" y="149"/>
                      <a:pt x="551" y="149"/>
                      <a:pt x="550" y="149"/>
                    </a:cubicBezTo>
                    <a:cubicBezTo>
                      <a:pt x="550" y="148"/>
                      <a:pt x="552" y="149"/>
                      <a:pt x="553" y="148"/>
                    </a:cubicBezTo>
                    <a:cubicBezTo>
                      <a:pt x="547" y="148"/>
                      <a:pt x="546" y="149"/>
                      <a:pt x="543" y="150"/>
                    </a:cubicBezTo>
                    <a:cubicBezTo>
                      <a:pt x="542" y="150"/>
                      <a:pt x="543" y="149"/>
                      <a:pt x="542" y="149"/>
                    </a:cubicBezTo>
                    <a:cubicBezTo>
                      <a:pt x="543" y="150"/>
                      <a:pt x="539" y="151"/>
                      <a:pt x="536" y="151"/>
                    </a:cubicBezTo>
                    <a:cubicBezTo>
                      <a:pt x="536" y="150"/>
                      <a:pt x="536" y="149"/>
                      <a:pt x="537" y="149"/>
                    </a:cubicBezTo>
                    <a:cubicBezTo>
                      <a:pt x="537" y="149"/>
                      <a:pt x="539" y="149"/>
                      <a:pt x="540" y="149"/>
                    </a:cubicBezTo>
                    <a:cubicBezTo>
                      <a:pt x="538" y="148"/>
                      <a:pt x="541" y="148"/>
                      <a:pt x="541" y="147"/>
                    </a:cubicBezTo>
                    <a:cubicBezTo>
                      <a:pt x="542" y="147"/>
                      <a:pt x="542" y="148"/>
                      <a:pt x="542" y="148"/>
                    </a:cubicBezTo>
                    <a:cubicBezTo>
                      <a:pt x="546" y="147"/>
                      <a:pt x="550" y="148"/>
                      <a:pt x="554" y="147"/>
                    </a:cubicBezTo>
                    <a:cubicBezTo>
                      <a:pt x="554" y="148"/>
                      <a:pt x="553" y="148"/>
                      <a:pt x="554" y="148"/>
                    </a:cubicBezTo>
                    <a:cubicBezTo>
                      <a:pt x="553" y="147"/>
                      <a:pt x="556" y="148"/>
                      <a:pt x="556" y="147"/>
                    </a:cubicBezTo>
                    <a:cubicBezTo>
                      <a:pt x="554" y="147"/>
                      <a:pt x="557" y="146"/>
                      <a:pt x="558" y="146"/>
                    </a:cubicBezTo>
                    <a:cubicBezTo>
                      <a:pt x="557" y="146"/>
                      <a:pt x="557" y="147"/>
                      <a:pt x="558" y="147"/>
                    </a:cubicBezTo>
                    <a:cubicBezTo>
                      <a:pt x="560" y="145"/>
                      <a:pt x="562" y="147"/>
                      <a:pt x="564" y="146"/>
                    </a:cubicBezTo>
                    <a:cubicBezTo>
                      <a:pt x="565" y="146"/>
                      <a:pt x="563" y="147"/>
                      <a:pt x="565" y="147"/>
                    </a:cubicBezTo>
                    <a:cubicBezTo>
                      <a:pt x="565" y="146"/>
                      <a:pt x="565" y="146"/>
                      <a:pt x="565" y="146"/>
                    </a:cubicBezTo>
                    <a:cubicBezTo>
                      <a:pt x="566" y="146"/>
                      <a:pt x="572" y="145"/>
                      <a:pt x="573" y="145"/>
                    </a:cubicBezTo>
                    <a:cubicBezTo>
                      <a:pt x="575" y="146"/>
                      <a:pt x="572" y="144"/>
                      <a:pt x="574" y="144"/>
                    </a:cubicBezTo>
                    <a:cubicBezTo>
                      <a:pt x="574" y="146"/>
                      <a:pt x="580" y="144"/>
                      <a:pt x="581" y="146"/>
                    </a:cubicBezTo>
                    <a:cubicBezTo>
                      <a:pt x="585" y="145"/>
                      <a:pt x="587" y="146"/>
                      <a:pt x="591" y="145"/>
                    </a:cubicBezTo>
                    <a:cubicBezTo>
                      <a:pt x="592" y="145"/>
                      <a:pt x="595" y="146"/>
                      <a:pt x="595" y="145"/>
                    </a:cubicBezTo>
                    <a:cubicBezTo>
                      <a:pt x="594" y="145"/>
                      <a:pt x="593" y="145"/>
                      <a:pt x="594" y="145"/>
                    </a:cubicBezTo>
                    <a:cubicBezTo>
                      <a:pt x="602" y="146"/>
                      <a:pt x="612" y="145"/>
                      <a:pt x="620" y="145"/>
                    </a:cubicBezTo>
                    <a:cubicBezTo>
                      <a:pt x="619" y="145"/>
                      <a:pt x="619" y="145"/>
                      <a:pt x="619" y="145"/>
                    </a:cubicBezTo>
                    <a:cubicBezTo>
                      <a:pt x="621" y="145"/>
                      <a:pt x="621" y="145"/>
                      <a:pt x="621" y="145"/>
                    </a:cubicBezTo>
                    <a:cubicBezTo>
                      <a:pt x="621" y="145"/>
                      <a:pt x="621" y="145"/>
                      <a:pt x="621" y="146"/>
                    </a:cubicBezTo>
                    <a:cubicBezTo>
                      <a:pt x="622" y="145"/>
                      <a:pt x="625" y="147"/>
                      <a:pt x="626" y="146"/>
                    </a:cubicBezTo>
                    <a:cubicBezTo>
                      <a:pt x="625" y="146"/>
                      <a:pt x="627" y="146"/>
                      <a:pt x="627" y="146"/>
                    </a:cubicBezTo>
                    <a:cubicBezTo>
                      <a:pt x="628" y="145"/>
                      <a:pt x="627" y="146"/>
                      <a:pt x="629" y="145"/>
                    </a:cubicBezTo>
                    <a:cubicBezTo>
                      <a:pt x="628" y="145"/>
                      <a:pt x="627" y="145"/>
                      <a:pt x="627" y="145"/>
                    </a:cubicBezTo>
                    <a:cubicBezTo>
                      <a:pt x="631" y="144"/>
                      <a:pt x="638" y="145"/>
                      <a:pt x="642" y="145"/>
                    </a:cubicBezTo>
                    <a:cubicBezTo>
                      <a:pt x="644" y="144"/>
                      <a:pt x="641" y="144"/>
                      <a:pt x="642" y="144"/>
                    </a:cubicBezTo>
                    <a:cubicBezTo>
                      <a:pt x="644" y="145"/>
                      <a:pt x="646" y="142"/>
                      <a:pt x="647" y="144"/>
                    </a:cubicBezTo>
                    <a:cubicBezTo>
                      <a:pt x="646" y="144"/>
                      <a:pt x="642" y="144"/>
                      <a:pt x="644" y="145"/>
                    </a:cubicBezTo>
                    <a:cubicBezTo>
                      <a:pt x="646" y="145"/>
                      <a:pt x="648" y="143"/>
                      <a:pt x="651" y="144"/>
                    </a:cubicBezTo>
                    <a:cubicBezTo>
                      <a:pt x="651" y="141"/>
                      <a:pt x="658" y="142"/>
                      <a:pt x="660" y="141"/>
                    </a:cubicBezTo>
                    <a:cubicBezTo>
                      <a:pt x="661" y="142"/>
                      <a:pt x="665" y="142"/>
                      <a:pt x="667" y="142"/>
                    </a:cubicBezTo>
                    <a:cubicBezTo>
                      <a:pt x="663" y="141"/>
                      <a:pt x="660" y="141"/>
                      <a:pt x="658" y="139"/>
                    </a:cubicBezTo>
                    <a:cubicBezTo>
                      <a:pt x="659" y="139"/>
                      <a:pt x="660" y="139"/>
                      <a:pt x="660" y="139"/>
                    </a:cubicBezTo>
                    <a:cubicBezTo>
                      <a:pt x="657" y="139"/>
                      <a:pt x="658" y="140"/>
                      <a:pt x="655" y="140"/>
                    </a:cubicBezTo>
                    <a:cubicBezTo>
                      <a:pt x="655" y="141"/>
                      <a:pt x="658" y="140"/>
                      <a:pt x="658" y="141"/>
                    </a:cubicBezTo>
                    <a:cubicBezTo>
                      <a:pt x="654" y="141"/>
                      <a:pt x="650" y="142"/>
                      <a:pt x="647" y="141"/>
                    </a:cubicBezTo>
                    <a:cubicBezTo>
                      <a:pt x="649" y="141"/>
                      <a:pt x="648" y="140"/>
                      <a:pt x="649" y="140"/>
                    </a:cubicBezTo>
                    <a:cubicBezTo>
                      <a:pt x="650" y="140"/>
                      <a:pt x="652" y="141"/>
                      <a:pt x="653" y="140"/>
                    </a:cubicBezTo>
                    <a:cubicBezTo>
                      <a:pt x="653" y="139"/>
                      <a:pt x="659" y="138"/>
                      <a:pt x="662" y="139"/>
                    </a:cubicBezTo>
                    <a:cubicBezTo>
                      <a:pt x="664" y="138"/>
                      <a:pt x="667" y="139"/>
                      <a:pt x="668" y="139"/>
                    </a:cubicBezTo>
                    <a:cubicBezTo>
                      <a:pt x="666" y="139"/>
                      <a:pt x="668" y="138"/>
                      <a:pt x="669" y="138"/>
                    </a:cubicBezTo>
                    <a:cubicBezTo>
                      <a:pt x="669" y="139"/>
                      <a:pt x="674" y="139"/>
                      <a:pt x="671" y="138"/>
                    </a:cubicBezTo>
                    <a:cubicBezTo>
                      <a:pt x="673" y="138"/>
                      <a:pt x="674" y="139"/>
                      <a:pt x="674" y="139"/>
                    </a:cubicBezTo>
                    <a:cubicBezTo>
                      <a:pt x="675" y="138"/>
                      <a:pt x="677" y="138"/>
                      <a:pt x="678" y="137"/>
                    </a:cubicBezTo>
                    <a:cubicBezTo>
                      <a:pt x="678" y="138"/>
                      <a:pt x="677" y="138"/>
                      <a:pt x="679" y="138"/>
                    </a:cubicBezTo>
                    <a:cubicBezTo>
                      <a:pt x="680" y="138"/>
                      <a:pt x="679" y="138"/>
                      <a:pt x="680" y="137"/>
                    </a:cubicBezTo>
                    <a:cubicBezTo>
                      <a:pt x="680" y="137"/>
                      <a:pt x="681" y="138"/>
                      <a:pt x="680" y="138"/>
                    </a:cubicBezTo>
                    <a:cubicBezTo>
                      <a:pt x="682" y="136"/>
                      <a:pt x="687" y="139"/>
                      <a:pt x="688" y="138"/>
                    </a:cubicBezTo>
                    <a:cubicBezTo>
                      <a:pt x="687" y="138"/>
                      <a:pt x="686" y="138"/>
                      <a:pt x="687" y="137"/>
                    </a:cubicBezTo>
                    <a:cubicBezTo>
                      <a:pt x="689" y="137"/>
                      <a:pt x="692" y="137"/>
                      <a:pt x="692" y="138"/>
                    </a:cubicBezTo>
                    <a:cubicBezTo>
                      <a:pt x="693" y="137"/>
                      <a:pt x="694" y="139"/>
                      <a:pt x="696" y="139"/>
                    </a:cubicBezTo>
                    <a:cubicBezTo>
                      <a:pt x="697" y="137"/>
                      <a:pt x="705" y="137"/>
                      <a:pt x="705" y="138"/>
                    </a:cubicBezTo>
                    <a:cubicBezTo>
                      <a:pt x="707" y="137"/>
                      <a:pt x="708" y="136"/>
                      <a:pt x="710" y="137"/>
                    </a:cubicBezTo>
                    <a:cubicBezTo>
                      <a:pt x="711" y="136"/>
                      <a:pt x="706" y="137"/>
                      <a:pt x="706" y="136"/>
                    </a:cubicBezTo>
                    <a:cubicBezTo>
                      <a:pt x="707" y="136"/>
                      <a:pt x="711" y="136"/>
                      <a:pt x="713" y="136"/>
                    </a:cubicBezTo>
                    <a:cubicBezTo>
                      <a:pt x="714" y="136"/>
                      <a:pt x="715" y="137"/>
                      <a:pt x="715" y="138"/>
                    </a:cubicBezTo>
                    <a:cubicBezTo>
                      <a:pt x="717" y="138"/>
                      <a:pt x="717" y="137"/>
                      <a:pt x="718" y="137"/>
                    </a:cubicBezTo>
                    <a:cubicBezTo>
                      <a:pt x="717" y="136"/>
                      <a:pt x="716" y="137"/>
                      <a:pt x="716" y="136"/>
                    </a:cubicBezTo>
                    <a:cubicBezTo>
                      <a:pt x="718" y="135"/>
                      <a:pt x="722" y="136"/>
                      <a:pt x="722" y="137"/>
                    </a:cubicBezTo>
                    <a:cubicBezTo>
                      <a:pt x="721" y="137"/>
                      <a:pt x="720" y="138"/>
                      <a:pt x="721" y="138"/>
                    </a:cubicBezTo>
                    <a:cubicBezTo>
                      <a:pt x="722" y="137"/>
                      <a:pt x="725" y="137"/>
                      <a:pt x="726" y="136"/>
                    </a:cubicBezTo>
                    <a:cubicBezTo>
                      <a:pt x="724" y="136"/>
                      <a:pt x="724" y="137"/>
                      <a:pt x="722" y="137"/>
                    </a:cubicBezTo>
                    <a:cubicBezTo>
                      <a:pt x="722" y="136"/>
                      <a:pt x="723" y="136"/>
                      <a:pt x="721" y="135"/>
                    </a:cubicBezTo>
                    <a:cubicBezTo>
                      <a:pt x="724" y="136"/>
                      <a:pt x="726" y="135"/>
                      <a:pt x="728" y="135"/>
                    </a:cubicBezTo>
                    <a:cubicBezTo>
                      <a:pt x="728" y="136"/>
                      <a:pt x="727" y="135"/>
                      <a:pt x="727" y="136"/>
                    </a:cubicBezTo>
                    <a:cubicBezTo>
                      <a:pt x="729" y="136"/>
                      <a:pt x="728" y="135"/>
                      <a:pt x="729" y="135"/>
                    </a:cubicBezTo>
                    <a:cubicBezTo>
                      <a:pt x="730" y="135"/>
                      <a:pt x="731" y="135"/>
                      <a:pt x="732" y="136"/>
                    </a:cubicBezTo>
                    <a:cubicBezTo>
                      <a:pt x="736" y="135"/>
                      <a:pt x="739" y="135"/>
                      <a:pt x="745" y="135"/>
                    </a:cubicBezTo>
                    <a:cubicBezTo>
                      <a:pt x="746" y="134"/>
                      <a:pt x="742" y="135"/>
                      <a:pt x="742" y="134"/>
                    </a:cubicBezTo>
                    <a:cubicBezTo>
                      <a:pt x="748" y="133"/>
                      <a:pt x="754" y="133"/>
                      <a:pt x="760" y="132"/>
                    </a:cubicBezTo>
                    <a:cubicBezTo>
                      <a:pt x="759" y="132"/>
                      <a:pt x="759" y="132"/>
                      <a:pt x="759" y="133"/>
                    </a:cubicBezTo>
                    <a:cubicBezTo>
                      <a:pt x="762" y="132"/>
                      <a:pt x="764" y="133"/>
                      <a:pt x="765" y="132"/>
                    </a:cubicBezTo>
                    <a:cubicBezTo>
                      <a:pt x="772" y="133"/>
                      <a:pt x="789" y="132"/>
                      <a:pt x="796" y="133"/>
                    </a:cubicBezTo>
                    <a:cubicBezTo>
                      <a:pt x="800" y="133"/>
                      <a:pt x="805" y="132"/>
                      <a:pt x="808" y="133"/>
                    </a:cubicBezTo>
                    <a:cubicBezTo>
                      <a:pt x="810" y="132"/>
                      <a:pt x="815" y="133"/>
                      <a:pt x="817" y="133"/>
                    </a:cubicBezTo>
                    <a:cubicBezTo>
                      <a:pt x="816" y="133"/>
                      <a:pt x="817" y="132"/>
                      <a:pt x="817" y="132"/>
                    </a:cubicBezTo>
                    <a:cubicBezTo>
                      <a:pt x="825" y="133"/>
                      <a:pt x="829" y="131"/>
                      <a:pt x="839" y="131"/>
                    </a:cubicBezTo>
                    <a:cubicBezTo>
                      <a:pt x="839" y="130"/>
                      <a:pt x="832" y="132"/>
                      <a:pt x="833" y="130"/>
                    </a:cubicBezTo>
                    <a:cubicBezTo>
                      <a:pt x="828" y="130"/>
                      <a:pt x="826" y="129"/>
                      <a:pt x="822" y="129"/>
                    </a:cubicBezTo>
                    <a:cubicBezTo>
                      <a:pt x="822" y="129"/>
                      <a:pt x="823" y="129"/>
                      <a:pt x="823" y="129"/>
                    </a:cubicBezTo>
                    <a:cubicBezTo>
                      <a:pt x="823" y="129"/>
                      <a:pt x="822" y="129"/>
                      <a:pt x="822" y="128"/>
                    </a:cubicBezTo>
                    <a:cubicBezTo>
                      <a:pt x="825" y="128"/>
                      <a:pt x="826" y="128"/>
                      <a:pt x="827" y="127"/>
                    </a:cubicBezTo>
                    <a:cubicBezTo>
                      <a:pt x="823" y="128"/>
                      <a:pt x="818" y="128"/>
                      <a:pt x="815" y="127"/>
                    </a:cubicBezTo>
                    <a:cubicBezTo>
                      <a:pt x="816" y="126"/>
                      <a:pt x="823" y="127"/>
                      <a:pt x="823" y="126"/>
                    </a:cubicBezTo>
                    <a:cubicBezTo>
                      <a:pt x="820" y="126"/>
                      <a:pt x="817" y="125"/>
                      <a:pt x="813" y="125"/>
                    </a:cubicBezTo>
                    <a:cubicBezTo>
                      <a:pt x="815" y="124"/>
                      <a:pt x="812" y="125"/>
                      <a:pt x="812" y="124"/>
                    </a:cubicBezTo>
                    <a:cubicBezTo>
                      <a:pt x="814" y="123"/>
                      <a:pt x="816" y="124"/>
                      <a:pt x="817" y="124"/>
                    </a:cubicBezTo>
                    <a:cubicBezTo>
                      <a:pt x="817" y="124"/>
                      <a:pt x="816" y="123"/>
                      <a:pt x="817" y="123"/>
                    </a:cubicBezTo>
                    <a:cubicBezTo>
                      <a:pt x="818" y="123"/>
                      <a:pt x="819" y="123"/>
                      <a:pt x="820" y="123"/>
                    </a:cubicBezTo>
                    <a:cubicBezTo>
                      <a:pt x="821" y="123"/>
                      <a:pt x="818" y="124"/>
                      <a:pt x="820" y="124"/>
                    </a:cubicBezTo>
                    <a:cubicBezTo>
                      <a:pt x="822" y="123"/>
                      <a:pt x="826" y="122"/>
                      <a:pt x="827" y="124"/>
                    </a:cubicBezTo>
                    <a:cubicBezTo>
                      <a:pt x="827" y="123"/>
                      <a:pt x="827" y="123"/>
                      <a:pt x="827" y="122"/>
                    </a:cubicBezTo>
                    <a:cubicBezTo>
                      <a:pt x="828" y="122"/>
                      <a:pt x="829" y="122"/>
                      <a:pt x="830" y="122"/>
                    </a:cubicBezTo>
                    <a:cubicBezTo>
                      <a:pt x="830" y="123"/>
                      <a:pt x="830" y="123"/>
                      <a:pt x="830" y="123"/>
                    </a:cubicBezTo>
                    <a:cubicBezTo>
                      <a:pt x="833" y="122"/>
                      <a:pt x="834" y="122"/>
                      <a:pt x="836" y="121"/>
                    </a:cubicBezTo>
                    <a:cubicBezTo>
                      <a:pt x="838" y="121"/>
                      <a:pt x="844" y="122"/>
                      <a:pt x="845" y="121"/>
                    </a:cubicBezTo>
                    <a:cubicBezTo>
                      <a:pt x="842" y="120"/>
                      <a:pt x="838" y="122"/>
                      <a:pt x="836" y="120"/>
                    </a:cubicBezTo>
                    <a:cubicBezTo>
                      <a:pt x="829" y="120"/>
                      <a:pt x="821" y="120"/>
                      <a:pt x="817" y="120"/>
                    </a:cubicBezTo>
                    <a:cubicBezTo>
                      <a:pt x="814" y="120"/>
                      <a:pt x="810" y="120"/>
                      <a:pt x="807" y="120"/>
                    </a:cubicBezTo>
                    <a:cubicBezTo>
                      <a:pt x="805" y="120"/>
                      <a:pt x="801" y="121"/>
                      <a:pt x="800" y="119"/>
                    </a:cubicBezTo>
                    <a:cubicBezTo>
                      <a:pt x="801" y="120"/>
                      <a:pt x="803" y="119"/>
                      <a:pt x="805" y="120"/>
                    </a:cubicBezTo>
                    <a:cubicBezTo>
                      <a:pt x="806" y="119"/>
                      <a:pt x="804" y="119"/>
                      <a:pt x="805" y="119"/>
                    </a:cubicBezTo>
                    <a:cubicBezTo>
                      <a:pt x="831" y="120"/>
                      <a:pt x="859" y="115"/>
                      <a:pt x="887" y="116"/>
                    </a:cubicBezTo>
                    <a:cubicBezTo>
                      <a:pt x="887" y="113"/>
                      <a:pt x="895" y="114"/>
                      <a:pt x="897" y="115"/>
                    </a:cubicBezTo>
                    <a:cubicBezTo>
                      <a:pt x="899" y="113"/>
                      <a:pt x="902" y="115"/>
                      <a:pt x="903" y="114"/>
                    </a:cubicBezTo>
                    <a:cubicBezTo>
                      <a:pt x="901" y="113"/>
                      <a:pt x="898" y="114"/>
                      <a:pt x="897" y="113"/>
                    </a:cubicBezTo>
                    <a:cubicBezTo>
                      <a:pt x="898" y="112"/>
                      <a:pt x="897" y="111"/>
                      <a:pt x="898" y="111"/>
                    </a:cubicBezTo>
                    <a:cubicBezTo>
                      <a:pt x="904" y="110"/>
                      <a:pt x="908" y="113"/>
                      <a:pt x="911" y="111"/>
                    </a:cubicBezTo>
                    <a:cubicBezTo>
                      <a:pt x="907" y="111"/>
                      <a:pt x="905" y="109"/>
                      <a:pt x="900" y="110"/>
                    </a:cubicBezTo>
                    <a:cubicBezTo>
                      <a:pt x="900" y="110"/>
                      <a:pt x="900" y="107"/>
                      <a:pt x="900" y="108"/>
                    </a:cubicBezTo>
                    <a:cubicBezTo>
                      <a:pt x="900" y="110"/>
                      <a:pt x="897" y="109"/>
                      <a:pt x="896" y="110"/>
                    </a:cubicBezTo>
                    <a:cubicBezTo>
                      <a:pt x="894" y="110"/>
                      <a:pt x="894" y="109"/>
                      <a:pt x="893" y="108"/>
                    </a:cubicBezTo>
                    <a:cubicBezTo>
                      <a:pt x="895" y="107"/>
                      <a:pt x="899" y="107"/>
                      <a:pt x="901" y="106"/>
                    </a:cubicBezTo>
                    <a:cubicBezTo>
                      <a:pt x="901" y="105"/>
                      <a:pt x="899" y="105"/>
                      <a:pt x="898" y="105"/>
                    </a:cubicBezTo>
                    <a:cubicBezTo>
                      <a:pt x="890" y="103"/>
                      <a:pt x="876" y="106"/>
                      <a:pt x="867" y="105"/>
                    </a:cubicBezTo>
                    <a:cubicBezTo>
                      <a:pt x="866" y="105"/>
                      <a:pt x="867" y="104"/>
                      <a:pt x="865" y="105"/>
                    </a:cubicBezTo>
                    <a:cubicBezTo>
                      <a:pt x="861" y="105"/>
                      <a:pt x="853" y="106"/>
                      <a:pt x="849" y="105"/>
                    </a:cubicBezTo>
                    <a:cubicBezTo>
                      <a:pt x="846" y="105"/>
                      <a:pt x="843" y="105"/>
                      <a:pt x="840" y="105"/>
                    </a:cubicBezTo>
                    <a:cubicBezTo>
                      <a:pt x="839" y="105"/>
                      <a:pt x="838" y="106"/>
                      <a:pt x="836" y="105"/>
                    </a:cubicBezTo>
                    <a:cubicBezTo>
                      <a:pt x="837" y="105"/>
                      <a:pt x="836" y="105"/>
                      <a:pt x="836" y="104"/>
                    </a:cubicBezTo>
                    <a:cubicBezTo>
                      <a:pt x="838" y="104"/>
                      <a:pt x="839" y="104"/>
                      <a:pt x="840" y="104"/>
                    </a:cubicBezTo>
                    <a:cubicBezTo>
                      <a:pt x="839" y="103"/>
                      <a:pt x="837" y="104"/>
                      <a:pt x="838" y="103"/>
                    </a:cubicBezTo>
                    <a:cubicBezTo>
                      <a:pt x="841" y="103"/>
                      <a:pt x="843" y="102"/>
                      <a:pt x="846" y="101"/>
                    </a:cubicBezTo>
                    <a:cubicBezTo>
                      <a:pt x="845" y="101"/>
                      <a:pt x="845" y="101"/>
                      <a:pt x="843" y="101"/>
                    </a:cubicBezTo>
                    <a:cubicBezTo>
                      <a:pt x="841" y="102"/>
                      <a:pt x="835" y="102"/>
                      <a:pt x="834" y="104"/>
                    </a:cubicBezTo>
                    <a:cubicBezTo>
                      <a:pt x="833" y="104"/>
                      <a:pt x="832" y="103"/>
                      <a:pt x="833" y="103"/>
                    </a:cubicBezTo>
                    <a:cubicBezTo>
                      <a:pt x="829" y="101"/>
                      <a:pt x="823" y="103"/>
                      <a:pt x="819" y="102"/>
                    </a:cubicBezTo>
                    <a:cubicBezTo>
                      <a:pt x="819" y="101"/>
                      <a:pt x="821" y="101"/>
                      <a:pt x="822" y="100"/>
                    </a:cubicBezTo>
                    <a:cubicBezTo>
                      <a:pt x="818" y="100"/>
                      <a:pt x="822" y="99"/>
                      <a:pt x="822" y="99"/>
                    </a:cubicBezTo>
                    <a:cubicBezTo>
                      <a:pt x="820" y="100"/>
                      <a:pt x="815" y="99"/>
                      <a:pt x="811" y="100"/>
                    </a:cubicBezTo>
                    <a:cubicBezTo>
                      <a:pt x="785" y="97"/>
                      <a:pt x="755" y="100"/>
                      <a:pt x="730" y="99"/>
                    </a:cubicBezTo>
                    <a:cubicBezTo>
                      <a:pt x="723" y="100"/>
                      <a:pt x="715" y="100"/>
                      <a:pt x="710" y="100"/>
                    </a:cubicBezTo>
                    <a:cubicBezTo>
                      <a:pt x="707" y="101"/>
                      <a:pt x="701" y="102"/>
                      <a:pt x="698" y="101"/>
                    </a:cubicBezTo>
                    <a:cubicBezTo>
                      <a:pt x="697" y="102"/>
                      <a:pt x="689" y="102"/>
                      <a:pt x="686" y="102"/>
                    </a:cubicBezTo>
                    <a:cubicBezTo>
                      <a:pt x="690" y="102"/>
                      <a:pt x="686" y="102"/>
                      <a:pt x="686" y="101"/>
                    </a:cubicBezTo>
                    <a:cubicBezTo>
                      <a:pt x="690" y="101"/>
                      <a:pt x="693" y="102"/>
                      <a:pt x="694" y="100"/>
                    </a:cubicBezTo>
                    <a:cubicBezTo>
                      <a:pt x="695" y="100"/>
                      <a:pt x="695" y="100"/>
                      <a:pt x="696" y="101"/>
                    </a:cubicBezTo>
                    <a:cubicBezTo>
                      <a:pt x="695" y="101"/>
                      <a:pt x="695" y="101"/>
                      <a:pt x="695" y="101"/>
                    </a:cubicBezTo>
                    <a:cubicBezTo>
                      <a:pt x="698" y="101"/>
                      <a:pt x="694" y="99"/>
                      <a:pt x="697" y="99"/>
                    </a:cubicBezTo>
                    <a:cubicBezTo>
                      <a:pt x="697" y="101"/>
                      <a:pt x="700" y="99"/>
                      <a:pt x="700" y="101"/>
                    </a:cubicBezTo>
                    <a:cubicBezTo>
                      <a:pt x="698" y="101"/>
                      <a:pt x="698" y="100"/>
                      <a:pt x="697" y="101"/>
                    </a:cubicBezTo>
                    <a:cubicBezTo>
                      <a:pt x="702" y="101"/>
                      <a:pt x="706" y="101"/>
                      <a:pt x="709" y="100"/>
                    </a:cubicBezTo>
                    <a:cubicBezTo>
                      <a:pt x="707" y="99"/>
                      <a:pt x="703" y="101"/>
                      <a:pt x="701" y="100"/>
                    </a:cubicBezTo>
                    <a:cubicBezTo>
                      <a:pt x="700" y="100"/>
                      <a:pt x="700" y="99"/>
                      <a:pt x="700" y="99"/>
                    </a:cubicBezTo>
                    <a:cubicBezTo>
                      <a:pt x="697" y="98"/>
                      <a:pt x="694" y="99"/>
                      <a:pt x="693" y="98"/>
                    </a:cubicBezTo>
                    <a:cubicBezTo>
                      <a:pt x="700" y="97"/>
                      <a:pt x="699" y="99"/>
                      <a:pt x="703" y="99"/>
                    </a:cubicBezTo>
                    <a:cubicBezTo>
                      <a:pt x="703" y="99"/>
                      <a:pt x="703" y="99"/>
                      <a:pt x="703" y="99"/>
                    </a:cubicBezTo>
                    <a:cubicBezTo>
                      <a:pt x="707" y="98"/>
                      <a:pt x="708" y="99"/>
                      <a:pt x="711" y="98"/>
                    </a:cubicBezTo>
                    <a:cubicBezTo>
                      <a:pt x="712" y="99"/>
                      <a:pt x="716" y="100"/>
                      <a:pt x="716" y="98"/>
                    </a:cubicBezTo>
                    <a:cubicBezTo>
                      <a:pt x="714" y="98"/>
                      <a:pt x="711" y="99"/>
                      <a:pt x="711" y="97"/>
                    </a:cubicBezTo>
                    <a:cubicBezTo>
                      <a:pt x="706" y="97"/>
                      <a:pt x="704" y="99"/>
                      <a:pt x="701" y="98"/>
                    </a:cubicBezTo>
                    <a:cubicBezTo>
                      <a:pt x="703" y="98"/>
                      <a:pt x="705" y="98"/>
                      <a:pt x="705" y="97"/>
                    </a:cubicBezTo>
                    <a:cubicBezTo>
                      <a:pt x="703" y="97"/>
                      <a:pt x="704" y="98"/>
                      <a:pt x="701" y="97"/>
                    </a:cubicBezTo>
                    <a:cubicBezTo>
                      <a:pt x="701" y="97"/>
                      <a:pt x="702" y="97"/>
                      <a:pt x="702" y="97"/>
                    </a:cubicBezTo>
                    <a:cubicBezTo>
                      <a:pt x="700" y="97"/>
                      <a:pt x="695" y="98"/>
                      <a:pt x="694" y="96"/>
                    </a:cubicBezTo>
                    <a:cubicBezTo>
                      <a:pt x="699" y="96"/>
                      <a:pt x="703" y="96"/>
                      <a:pt x="706" y="95"/>
                    </a:cubicBezTo>
                    <a:cubicBezTo>
                      <a:pt x="706" y="96"/>
                      <a:pt x="706" y="96"/>
                      <a:pt x="706" y="96"/>
                    </a:cubicBezTo>
                    <a:cubicBezTo>
                      <a:pt x="706" y="96"/>
                      <a:pt x="706" y="96"/>
                      <a:pt x="706" y="95"/>
                    </a:cubicBezTo>
                    <a:cubicBezTo>
                      <a:pt x="702" y="94"/>
                      <a:pt x="700" y="96"/>
                      <a:pt x="696" y="95"/>
                    </a:cubicBezTo>
                    <a:cubicBezTo>
                      <a:pt x="699" y="95"/>
                      <a:pt x="701" y="94"/>
                      <a:pt x="703" y="95"/>
                    </a:cubicBezTo>
                    <a:cubicBezTo>
                      <a:pt x="704" y="93"/>
                      <a:pt x="709" y="93"/>
                      <a:pt x="711" y="93"/>
                    </a:cubicBezTo>
                    <a:cubicBezTo>
                      <a:pt x="704" y="91"/>
                      <a:pt x="699" y="95"/>
                      <a:pt x="692" y="95"/>
                    </a:cubicBezTo>
                    <a:cubicBezTo>
                      <a:pt x="692" y="94"/>
                      <a:pt x="696" y="94"/>
                      <a:pt x="694" y="93"/>
                    </a:cubicBezTo>
                    <a:cubicBezTo>
                      <a:pt x="687" y="95"/>
                      <a:pt x="677" y="92"/>
                      <a:pt x="671" y="92"/>
                    </a:cubicBezTo>
                    <a:cubicBezTo>
                      <a:pt x="677" y="91"/>
                      <a:pt x="682" y="91"/>
                      <a:pt x="687" y="92"/>
                    </a:cubicBezTo>
                    <a:cubicBezTo>
                      <a:pt x="689" y="92"/>
                      <a:pt x="686" y="91"/>
                      <a:pt x="688" y="91"/>
                    </a:cubicBezTo>
                    <a:cubicBezTo>
                      <a:pt x="692" y="92"/>
                      <a:pt x="700" y="91"/>
                      <a:pt x="707" y="90"/>
                    </a:cubicBezTo>
                    <a:cubicBezTo>
                      <a:pt x="707" y="90"/>
                      <a:pt x="706" y="90"/>
                      <a:pt x="707" y="91"/>
                    </a:cubicBezTo>
                    <a:cubicBezTo>
                      <a:pt x="710" y="89"/>
                      <a:pt x="716" y="90"/>
                      <a:pt x="719" y="90"/>
                    </a:cubicBezTo>
                    <a:cubicBezTo>
                      <a:pt x="719" y="90"/>
                      <a:pt x="718" y="90"/>
                      <a:pt x="718" y="89"/>
                    </a:cubicBezTo>
                    <a:cubicBezTo>
                      <a:pt x="726" y="90"/>
                      <a:pt x="736" y="90"/>
                      <a:pt x="743" y="88"/>
                    </a:cubicBezTo>
                    <a:cubicBezTo>
                      <a:pt x="743" y="89"/>
                      <a:pt x="743" y="89"/>
                      <a:pt x="743" y="89"/>
                    </a:cubicBezTo>
                    <a:cubicBezTo>
                      <a:pt x="751" y="88"/>
                      <a:pt x="763" y="87"/>
                      <a:pt x="772" y="88"/>
                    </a:cubicBezTo>
                    <a:cubicBezTo>
                      <a:pt x="772" y="88"/>
                      <a:pt x="773" y="88"/>
                      <a:pt x="774" y="88"/>
                    </a:cubicBezTo>
                    <a:cubicBezTo>
                      <a:pt x="796" y="88"/>
                      <a:pt x="822" y="85"/>
                      <a:pt x="843" y="86"/>
                    </a:cubicBezTo>
                    <a:cubicBezTo>
                      <a:pt x="842" y="86"/>
                      <a:pt x="841" y="86"/>
                      <a:pt x="841" y="86"/>
                    </a:cubicBezTo>
                    <a:cubicBezTo>
                      <a:pt x="851" y="87"/>
                      <a:pt x="860" y="86"/>
                      <a:pt x="868" y="86"/>
                    </a:cubicBezTo>
                    <a:cubicBezTo>
                      <a:pt x="869" y="86"/>
                      <a:pt x="870" y="87"/>
                      <a:pt x="871" y="88"/>
                    </a:cubicBezTo>
                    <a:cubicBezTo>
                      <a:pt x="871" y="87"/>
                      <a:pt x="870" y="87"/>
                      <a:pt x="870" y="86"/>
                    </a:cubicBezTo>
                    <a:cubicBezTo>
                      <a:pt x="874" y="87"/>
                      <a:pt x="880" y="87"/>
                      <a:pt x="884" y="86"/>
                    </a:cubicBezTo>
                    <a:cubicBezTo>
                      <a:pt x="884" y="87"/>
                      <a:pt x="884" y="87"/>
                      <a:pt x="884" y="87"/>
                    </a:cubicBezTo>
                    <a:cubicBezTo>
                      <a:pt x="887" y="86"/>
                      <a:pt x="891" y="86"/>
                      <a:pt x="894" y="86"/>
                    </a:cubicBezTo>
                    <a:cubicBezTo>
                      <a:pt x="894" y="86"/>
                      <a:pt x="894" y="86"/>
                      <a:pt x="894" y="86"/>
                    </a:cubicBezTo>
                    <a:cubicBezTo>
                      <a:pt x="896" y="85"/>
                      <a:pt x="899" y="85"/>
                      <a:pt x="899" y="86"/>
                    </a:cubicBezTo>
                    <a:cubicBezTo>
                      <a:pt x="900" y="86"/>
                      <a:pt x="902" y="86"/>
                      <a:pt x="903" y="87"/>
                    </a:cubicBezTo>
                    <a:cubicBezTo>
                      <a:pt x="905" y="87"/>
                      <a:pt x="903" y="86"/>
                      <a:pt x="904" y="85"/>
                    </a:cubicBezTo>
                    <a:cubicBezTo>
                      <a:pt x="924" y="86"/>
                      <a:pt x="951" y="86"/>
                      <a:pt x="972" y="85"/>
                    </a:cubicBezTo>
                    <a:cubicBezTo>
                      <a:pt x="954" y="85"/>
                      <a:pt x="937" y="84"/>
                      <a:pt x="918" y="85"/>
                    </a:cubicBezTo>
                    <a:cubicBezTo>
                      <a:pt x="919" y="85"/>
                      <a:pt x="915" y="86"/>
                      <a:pt x="916" y="85"/>
                    </a:cubicBezTo>
                    <a:cubicBezTo>
                      <a:pt x="906" y="86"/>
                      <a:pt x="893" y="84"/>
                      <a:pt x="883" y="85"/>
                    </a:cubicBezTo>
                    <a:cubicBezTo>
                      <a:pt x="883" y="85"/>
                      <a:pt x="883" y="84"/>
                      <a:pt x="883" y="84"/>
                    </a:cubicBezTo>
                    <a:cubicBezTo>
                      <a:pt x="883" y="85"/>
                      <a:pt x="882" y="85"/>
                      <a:pt x="881" y="85"/>
                    </a:cubicBezTo>
                    <a:cubicBezTo>
                      <a:pt x="880" y="84"/>
                      <a:pt x="876" y="86"/>
                      <a:pt x="873" y="84"/>
                    </a:cubicBezTo>
                    <a:cubicBezTo>
                      <a:pt x="873" y="85"/>
                      <a:pt x="866" y="84"/>
                      <a:pt x="865" y="84"/>
                    </a:cubicBezTo>
                    <a:cubicBezTo>
                      <a:pt x="865" y="84"/>
                      <a:pt x="865" y="85"/>
                      <a:pt x="864" y="85"/>
                    </a:cubicBezTo>
                    <a:cubicBezTo>
                      <a:pt x="863" y="84"/>
                      <a:pt x="861" y="85"/>
                      <a:pt x="860" y="84"/>
                    </a:cubicBezTo>
                    <a:cubicBezTo>
                      <a:pt x="859" y="86"/>
                      <a:pt x="856" y="85"/>
                      <a:pt x="853" y="85"/>
                    </a:cubicBezTo>
                    <a:cubicBezTo>
                      <a:pt x="853" y="84"/>
                      <a:pt x="850" y="84"/>
                      <a:pt x="847" y="84"/>
                    </a:cubicBezTo>
                    <a:cubicBezTo>
                      <a:pt x="846" y="85"/>
                      <a:pt x="848" y="85"/>
                      <a:pt x="847" y="85"/>
                    </a:cubicBezTo>
                    <a:cubicBezTo>
                      <a:pt x="833" y="85"/>
                      <a:pt x="821" y="85"/>
                      <a:pt x="806" y="85"/>
                    </a:cubicBezTo>
                    <a:cubicBezTo>
                      <a:pt x="807" y="84"/>
                      <a:pt x="807" y="84"/>
                      <a:pt x="807" y="84"/>
                    </a:cubicBezTo>
                    <a:cubicBezTo>
                      <a:pt x="806" y="84"/>
                      <a:pt x="806" y="85"/>
                      <a:pt x="805" y="85"/>
                    </a:cubicBezTo>
                    <a:cubicBezTo>
                      <a:pt x="805" y="84"/>
                      <a:pt x="804" y="84"/>
                      <a:pt x="805" y="84"/>
                    </a:cubicBezTo>
                    <a:cubicBezTo>
                      <a:pt x="802" y="84"/>
                      <a:pt x="799" y="84"/>
                      <a:pt x="796" y="84"/>
                    </a:cubicBezTo>
                    <a:cubicBezTo>
                      <a:pt x="796" y="84"/>
                      <a:pt x="797" y="84"/>
                      <a:pt x="798" y="85"/>
                    </a:cubicBezTo>
                    <a:cubicBezTo>
                      <a:pt x="796" y="84"/>
                      <a:pt x="796" y="85"/>
                      <a:pt x="795" y="85"/>
                    </a:cubicBezTo>
                    <a:cubicBezTo>
                      <a:pt x="795" y="84"/>
                      <a:pt x="796" y="85"/>
                      <a:pt x="796" y="84"/>
                    </a:cubicBezTo>
                    <a:cubicBezTo>
                      <a:pt x="794" y="83"/>
                      <a:pt x="794" y="85"/>
                      <a:pt x="792" y="84"/>
                    </a:cubicBezTo>
                    <a:cubicBezTo>
                      <a:pt x="792" y="83"/>
                      <a:pt x="789" y="84"/>
                      <a:pt x="788" y="83"/>
                    </a:cubicBezTo>
                    <a:cubicBezTo>
                      <a:pt x="787" y="84"/>
                      <a:pt x="786" y="84"/>
                      <a:pt x="787" y="85"/>
                    </a:cubicBezTo>
                    <a:cubicBezTo>
                      <a:pt x="785" y="85"/>
                      <a:pt x="784" y="85"/>
                      <a:pt x="784" y="85"/>
                    </a:cubicBezTo>
                    <a:cubicBezTo>
                      <a:pt x="784" y="84"/>
                      <a:pt x="784" y="84"/>
                      <a:pt x="784" y="84"/>
                    </a:cubicBezTo>
                    <a:cubicBezTo>
                      <a:pt x="783" y="85"/>
                      <a:pt x="778" y="86"/>
                      <a:pt x="778" y="84"/>
                    </a:cubicBezTo>
                    <a:cubicBezTo>
                      <a:pt x="780" y="85"/>
                      <a:pt x="782" y="83"/>
                      <a:pt x="785" y="84"/>
                    </a:cubicBezTo>
                    <a:cubicBezTo>
                      <a:pt x="785" y="82"/>
                      <a:pt x="775" y="85"/>
                      <a:pt x="773" y="83"/>
                    </a:cubicBezTo>
                    <a:cubicBezTo>
                      <a:pt x="785" y="82"/>
                      <a:pt x="793" y="83"/>
                      <a:pt x="805" y="83"/>
                    </a:cubicBezTo>
                    <a:cubicBezTo>
                      <a:pt x="805" y="82"/>
                      <a:pt x="804" y="82"/>
                      <a:pt x="805" y="82"/>
                    </a:cubicBezTo>
                    <a:cubicBezTo>
                      <a:pt x="806" y="82"/>
                      <a:pt x="808" y="82"/>
                      <a:pt x="808" y="82"/>
                    </a:cubicBezTo>
                    <a:cubicBezTo>
                      <a:pt x="808" y="83"/>
                      <a:pt x="806" y="82"/>
                      <a:pt x="806" y="83"/>
                    </a:cubicBezTo>
                    <a:cubicBezTo>
                      <a:pt x="809" y="83"/>
                      <a:pt x="814" y="83"/>
                      <a:pt x="815" y="83"/>
                    </a:cubicBezTo>
                    <a:cubicBezTo>
                      <a:pt x="814" y="83"/>
                      <a:pt x="812" y="82"/>
                      <a:pt x="813" y="81"/>
                    </a:cubicBezTo>
                    <a:cubicBezTo>
                      <a:pt x="823" y="82"/>
                      <a:pt x="834" y="81"/>
                      <a:pt x="842" y="82"/>
                    </a:cubicBezTo>
                    <a:cubicBezTo>
                      <a:pt x="854" y="82"/>
                      <a:pt x="866" y="82"/>
                      <a:pt x="879" y="83"/>
                    </a:cubicBezTo>
                    <a:cubicBezTo>
                      <a:pt x="879" y="83"/>
                      <a:pt x="879" y="83"/>
                      <a:pt x="879" y="83"/>
                    </a:cubicBezTo>
                    <a:cubicBezTo>
                      <a:pt x="883" y="82"/>
                      <a:pt x="888" y="84"/>
                      <a:pt x="891" y="82"/>
                    </a:cubicBezTo>
                    <a:cubicBezTo>
                      <a:pt x="893" y="82"/>
                      <a:pt x="894" y="83"/>
                      <a:pt x="895" y="83"/>
                    </a:cubicBezTo>
                    <a:cubicBezTo>
                      <a:pt x="896" y="83"/>
                      <a:pt x="898" y="84"/>
                      <a:pt x="898" y="83"/>
                    </a:cubicBezTo>
                    <a:cubicBezTo>
                      <a:pt x="895" y="83"/>
                      <a:pt x="894" y="83"/>
                      <a:pt x="894" y="82"/>
                    </a:cubicBezTo>
                    <a:cubicBezTo>
                      <a:pt x="897" y="82"/>
                      <a:pt x="905" y="82"/>
                      <a:pt x="908" y="82"/>
                    </a:cubicBezTo>
                    <a:cubicBezTo>
                      <a:pt x="913" y="81"/>
                      <a:pt x="920" y="82"/>
                      <a:pt x="924" y="81"/>
                    </a:cubicBezTo>
                    <a:cubicBezTo>
                      <a:pt x="921" y="80"/>
                      <a:pt x="915" y="82"/>
                      <a:pt x="914" y="80"/>
                    </a:cubicBezTo>
                    <a:cubicBezTo>
                      <a:pt x="917" y="80"/>
                      <a:pt x="920" y="78"/>
                      <a:pt x="923" y="79"/>
                    </a:cubicBezTo>
                    <a:cubicBezTo>
                      <a:pt x="923" y="78"/>
                      <a:pt x="924" y="78"/>
                      <a:pt x="926" y="79"/>
                    </a:cubicBezTo>
                    <a:cubicBezTo>
                      <a:pt x="929" y="77"/>
                      <a:pt x="937" y="79"/>
                      <a:pt x="941" y="77"/>
                    </a:cubicBezTo>
                    <a:cubicBezTo>
                      <a:pt x="942" y="78"/>
                      <a:pt x="944" y="78"/>
                      <a:pt x="946" y="79"/>
                    </a:cubicBezTo>
                    <a:cubicBezTo>
                      <a:pt x="946" y="78"/>
                      <a:pt x="944" y="78"/>
                      <a:pt x="945" y="77"/>
                    </a:cubicBezTo>
                    <a:cubicBezTo>
                      <a:pt x="944" y="77"/>
                      <a:pt x="942" y="78"/>
                      <a:pt x="942" y="77"/>
                    </a:cubicBezTo>
                    <a:cubicBezTo>
                      <a:pt x="953" y="77"/>
                      <a:pt x="961" y="76"/>
                      <a:pt x="971" y="76"/>
                    </a:cubicBezTo>
                    <a:cubicBezTo>
                      <a:pt x="971" y="73"/>
                      <a:pt x="976" y="75"/>
                      <a:pt x="978" y="74"/>
                    </a:cubicBezTo>
                    <a:cubicBezTo>
                      <a:pt x="975" y="73"/>
                      <a:pt x="982" y="74"/>
                      <a:pt x="984" y="74"/>
                    </a:cubicBezTo>
                    <a:cubicBezTo>
                      <a:pt x="989" y="74"/>
                      <a:pt x="994" y="73"/>
                      <a:pt x="996" y="73"/>
                    </a:cubicBezTo>
                    <a:cubicBezTo>
                      <a:pt x="994" y="71"/>
                      <a:pt x="991" y="73"/>
                      <a:pt x="988" y="73"/>
                    </a:cubicBezTo>
                    <a:cubicBezTo>
                      <a:pt x="988" y="72"/>
                      <a:pt x="989" y="71"/>
                      <a:pt x="990" y="71"/>
                    </a:cubicBezTo>
                    <a:cubicBezTo>
                      <a:pt x="990" y="72"/>
                      <a:pt x="993" y="71"/>
                      <a:pt x="993" y="70"/>
                    </a:cubicBezTo>
                    <a:cubicBezTo>
                      <a:pt x="990" y="71"/>
                      <a:pt x="988" y="70"/>
                      <a:pt x="986" y="70"/>
                    </a:cubicBezTo>
                    <a:cubicBezTo>
                      <a:pt x="989" y="69"/>
                      <a:pt x="993" y="67"/>
                      <a:pt x="996" y="69"/>
                    </a:cubicBezTo>
                    <a:cubicBezTo>
                      <a:pt x="998" y="68"/>
                      <a:pt x="1002" y="68"/>
                      <a:pt x="1006" y="68"/>
                    </a:cubicBezTo>
                    <a:cubicBezTo>
                      <a:pt x="1005" y="66"/>
                      <a:pt x="1010" y="67"/>
                      <a:pt x="1014" y="67"/>
                    </a:cubicBezTo>
                    <a:cubicBezTo>
                      <a:pt x="1016" y="65"/>
                      <a:pt x="1014" y="65"/>
                      <a:pt x="1018" y="65"/>
                    </a:cubicBezTo>
                    <a:cubicBezTo>
                      <a:pt x="1016" y="64"/>
                      <a:pt x="1015" y="65"/>
                      <a:pt x="1014" y="64"/>
                    </a:cubicBezTo>
                    <a:cubicBezTo>
                      <a:pt x="1015" y="63"/>
                      <a:pt x="1016" y="62"/>
                      <a:pt x="1020" y="62"/>
                    </a:cubicBezTo>
                    <a:cubicBezTo>
                      <a:pt x="1020" y="62"/>
                      <a:pt x="1019" y="62"/>
                      <a:pt x="1019" y="63"/>
                    </a:cubicBezTo>
                    <a:cubicBezTo>
                      <a:pt x="1022" y="63"/>
                      <a:pt x="1025" y="62"/>
                      <a:pt x="1025" y="61"/>
                    </a:cubicBezTo>
                    <a:cubicBezTo>
                      <a:pt x="1028" y="62"/>
                      <a:pt x="1027" y="61"/>
                      <a:pt x="1029" y="61"/>
                    </a:cubicBezTo>
                    <a:cubicBezTo>
                      <a:pt x="1031" y="61"/>
                      <a:pt x="1036" y="62"/>
                      <a:pt x="1037" y="60"/>
                    </a:cubicBezTo>
                    <a:cubicBezTo>
                      <a:pt x="1035" y="60"/>
                      <a:pt x="1032" y="61"/>
                      <a:pt x="1032" y="59"/>
                    </a:cubicBezTo>
                    <a:cubicBezTo>
                      <a:pt x="1034" y="58"/>
                      <a:pt x="1035" y="60"/>
                      <a:pt x="1035" y="59"/>
                    </a:cubicBezTo>
                    <a:cubicBezTo>
                      <a:pt x="1034" y="58"/>
                      <a:pt x="1029" y="59"/>
                      <a:pt x="1029" y="58"/>
                    </a:cubicBezTo>
                    <a:cubicBezTo>
                      <a:pt x="1032" y="58"/>
                      <a:pt x="1032" y="58"/>
                      <a:pt x="1032" y="58"/>
                    </a:cubicBezTo>
                    <a:cubicBezTo>
                      <a:pt x="1032" y="57"/>
                      <a:pt x="1029" y="57"/>
                      <a:pt x="1031" y="56"/>
                    </a:cubicBezTo>
                    <a:cubicBezTo>
                      <a:pt x="1030" y="56"/>
                      <a:pt x="1028" y="56"/>
                      <a:pt x="1028" y="57"/>
                    </a:cubicBezTo>
                    <a:cubicBezTo>
                      <a:pt x="1029" y="56"/>
                      <a:pt x="1030" y="57"/>
                      <a:pt x="1030" y="57"/>
                    </a:cubicBezTo>
                    <a:cubicBezTo>
                      <a:pt x="1028" y="57"/>
                      <a:pt x="1025" y="57"/>
                      <a:pt x="1023" y="57"/>
                    </a:cubicBezTo>
                    <a:cubicBezTo>
                      <a:pt x="1027" y="55"/>
                      <a:pt x="1036" y="55"/>
                      <a:pt x="1040" y="56"/>
                    </a:cubicBezTo>
                    <a:cubicBezTo>
                      <a:pt x="1040" y="55"/>
                      <a:pt x="1040" y="54"/>
                      <a:pt x="1041" y="54"/>
                    </a:cubicBezTo>
                    <a:cubicBezTo>
                      <a:pt x="1039" y="54"/>
                      <a:pt x="1036" y="54"/>
                      <a:pt x="1039" y="55"/>
                    </a:cubicBezTo>
                    <a:cubicBezTo>
                      <a:pt x="1037" y="55"/>
                      <a:pt x="1037" y="54"/>
                      <a:pt x="1036" y="54"/>
                    </a:cubicBezTo>
                    <a:cubicBezTo>
                      <a:pt x="1040" y="52"/>
                      <a:pt x="1039" y="54"/>
                      <a:pt x="1042" y="54"/>
                    </a:cubicBezTo>
                    <a:cubicBezTo>
                      <a:pt x="1040" y="54"/>
                      <a:pt x="1040" y="53"/>
                      <a:pt x="1041" y="52"/>
                    </a:cubicBezTo>
                    <a:close/>
                    <a:moveTo>
                      <a:pt x="777" y="148"/>
                    </a:moveTo>
                    <a:cubicBezTo>
                      <a:pt x="776" y="149"/>
                      <a:pt x="775" y="148"/>
                      <a:pt x="774" y="148"/>
                    </a:cubicBezTo>
                    <a:cubicBezTo>
                      <a:pt x="774" y="147"/>
                      <a:pt x="776" y="148"/>
                      <a:pt x="777" y="148"/>
                    </a:cubicBezTo>
                    <a:close/>
                    <a:moveTo>
                      <a:pt x="695" y="150"/>
                    </a:moveTo>
                    <a:cubicBezTo>
                      <a:pt x="695" y="150"/>
                      <a:pt x="692" y="150"/>
                      <a:pt x="691" y="151"/>
                    </a:cubicBezTo>
                    <a:cubicBezTo>
                      <a:pt x="691" y="151"/>
                      <a:pt x="691" y="150"/>
                      <a:pt x="691" y="150"/>
                    </a:cubicBezTo>
                    <a:cubicBezTo>
                      <a:pt x="693" y="150"/>
                      <a:pt x="694" y="150"/>
                      <a:pt x="694" y="149"/>
                    </a:cubicBezTo>
                    <a:cubicBezTo>
                      <a:pt x="695" y="149"/>
                      <a:pt x="695" y="150"/>
                      <a:pt x="695" y="150"/>
                    </a:cubicBezTo>
                    <a:close/>
                    <a:moveTo>
                      <a:pt x="496" y="159"/>
                    </a:moveTo>
                    <a:cubicBezTo>
                      <a:pt x="496" y="159"/>
                      <a:pt x="495" y="158"/>
                      <a:pt x="495" y="158"/>
                    </a:cubicBezTo>
                    <a:cubicBezTo>
                      <a:pt x="495" y="158"/>
                      <a:pt x="496" y="158"/>
                      <a:pt x="497" y="158"/>
                    </a:cubicBezTo>
                    <a:cubicBezTo>
                      <a:pt x="497" y="158"/>
                      <a:pt x="498" y="158"/>
                      <a:pt x="497" y="159"/>
                    </a:cubicBezTo>
                    <a:cubicBezTo>
                      <a:pt x="498" y="159"/>
                      <a:pt x="500" y="159"/>
                      <a:pt x="500" y="159"/>
                    </a:cubicBezTo>
                    <a:cubicBezTo>
                      <a:pt x="499" y="159"/>
                      <a:pt x="497" y="159"/>
                      <a:pt x="496" y="159"/>
                    </a:cubicBezTo>
                    <a:close/>
                    <a:moveTo>
                      <a:pt x="188" y="123"/>
                    </a:moveTo>
                    <a:cubicBezTo>
                      <a:pt x="188" y="123"/>
                      <a:pt x="187" y="122"/>
                      <a:pt x="186" y="123"/>
                    </a:cubicBezTo>
                    <a:cubicBezTo>
                      <a:pt x="186" y="122"/>
                      <a:pt x="186" y="122"/>
                      <a:pt x="186" y="122"/>
                    </a:cubicBezTo>
                    <a:cubicBezTo>
                      <a:pt x="187" y="122"/>
                      <a:pt x="187" y="122"/>
                      <a:pt x="188" y="122"/>
                    </a:cubicBezTo>
                    <a:cubicBezTo>
                      <a:pt x="188" y="122"/>
                      <a:pt x="187" y="123"/>
                      <a:pt x="188" y="123"/>
                    </a:cubicBezTo>
                    <a:close/>
                    <a:moveTo>
                      <a:pt x="140" y="21"/>
                    </a:moveTo>
                    <a:cubicBezTo>
                      <a:pt x="137" y="21"/>
                      <a:pt x="134" y="22"/>
                      <a:pt x="134" y="21"/>
                    </a:cubicBezTo>
                    <a:cubicBezTo>
                      <a:pt x="135" y="20"/>
                      <a:pt x="139" y="20"/>
                      <a:pt x="140" y="21"/>
                    </a:cubicBezTo>
                    <a:close/>
                    <a:moveTo>
                      <a:pt x="634" y="35"/>
                    </a:moveTo>
                    <a:cubicBezTo>
                      <a:pt x="632" y="35"/>
                      <a:pt x="629" y="35"/>
                      <a:pt x="626" y="35"/>
                    </a:cubicBezTo>
                    <a:cubicBezTo>
                      <a:pt x="629" y="34"/>
                      <a:pt x="631" y="35"/>
                      <a:pt x="634" y="35"/>
                    </a:cubicBezTo>
                    <a:close/>
                    <a:moveTo>
                      <a:pt x="1036" y="54"/>
                    </a:moveTo>
                    <a:cubicBezTo>
                      <a:pt x="1036" y="55"/>
                      <a:pt x="1034" y="54"/>
                      <a:pt x="1035" y="55"/>
                    </a:cubicBezTo>
                    <a:cubicBezTo>
                      <a:pt x="1033" y="55"/>
                      <a:pt x="1033" y="55"/>
                      <a:pt x="1031" y="55"/>
                    </a:cubicBezTo>
                    <a:cubicBezTo>
                      <a:pt x="1031" y="55"/>
                      <a:pt x="1032" y="55"/>
                      <a:pt x="1033" y="55"/>
                    </a:cubicBezTo>
                    <a:cubicBezTo>
                      <a:pt x="1033" y="54"/>
                      <a:pt x="1032" y="54"/>
                      <a:pt x="1032" y="54"/>
                    </a:cubicBezTo>
                    <a:cubicBezTo>
                      <a:pt x="1032" y="54"/>
                      <a:pt x="1035" y="54"/>
                      <a:pt x="1036" y="54"/>
                    </a:cubicBezTo>
                    <a:close/>
                    <a:moveTo>
                      <a:pt x="1014" y="63"/>
                    </a:moveTo>
                    <a:cubicBezTo>
                      <a:pt x="1013" y="64"/>
                      <a:pt x="1012" y="64"/>
                      <a:pt x="1010" y="64"/>
                    </a:cubicBezTo>
                    <a:cubicBezTo>
                      <a:pt x="1011" y="63"/>
                      <a:pt x="1012" y="63"/>
                      <a:pt x="1013" y="63"/>
                    </a:cubicBezTo>
                    <a:cubicBezTo>
                      <a:pt x="1013" y="63"/>
                      <a:pt x="1014" y="63"/>
                      <a:pt x="1014" y="63"/>
                    </a:cubicBezTo>
                    <a:close/>
                    <a:moveTo>
                      <a:pt x="988" y="71"/>
                    </a:moveTo>
                    <a:cubicBezTo>
                      <a:pt x="987" y="72"/>
                      <a:pt x="983" y="73"/>
                      <a:pt x="983" y="72"/>
                    </a:cubicBezTo>
                    <a:cubicBezTo>
                      <a:pt x="985" y="72"/>
                      <a:pt x="985" y="71"/>
                      <a:pt x="988" y="71"/>
                    </a:cubicBezTo>
                    <a:close/>
                    <a:moveTo>
                      <a:pt x="928" y="46"/>
                    </a:moveTo>
                    <a:cubicBezTo>
                      <a:pt x="930" y="46"/>
                      <a:pt x="924" y="47"/>
                      <a:pt x="924" y="46"/>
                    </a:cubicBezTo>
                    <a:cubicBezTo>
                      <a:pt x="925" y="46"/>
                      <a:pt x="927" y="46"/>
                      <a:pt x="928" y="46"/>
                    </a:cubicBezTo>
                    <a:close/>
                    <a:moveTo>
                      <a:pt x="914" y="44"/>
                    </a:moveTo>
                    <a:cubicBezTo>
                      <a:pt x="915" y="45"/>
                      <a:pt x="912" y="45"/>
                      <a:pt x="913" y="45"/>
                    </a:cubicBezTo>
                    <a:cubicBezTo>
                      <a:pt x="913" y="46"/>
                      <a:pt x="908" y="46"/>
                      <a:pt x="909" y="45"/>
                    </a:cubicBezTo>
                    <a:cubicBezTo>
                      <a:pt x="911" y="45"/>
                      <a:pt x="912" y="45"/>
                      <a:pt x="914" y="44"/>
                    </a:cubicBezTo>
                    <a:close/>
                    <a:moveTo>
                      <a:pt x="813" y="132"/>
                    </a:moveTo>
                    <a:cubicBezTo>
                      <a:pt x="813" y="133"/>
                      <a:pt x="810" y="133"/>
                      <a:pt x="809" y="132"/>
                    </a:cubicBezTo>
                    <a:cubicBezTo>
                      <a:pt x="810" y="131"/>
                      <a:pt x="813" y="132"/>
                      <a:pt x="813" y="132"/>
                    </a:cubicBezTo>
                    <a:close/>
                    <a:moveTo>
                      <a:pt x="791" y="84"/>
                    </a:moveTo>
                    <a:cubicBezTo>
                      <a:pt x="791" y="85"/>
                      <a:pt x="789" y="85"/>
                      <a:pt x="788" y="85"/>
                    </a:cubicBezTo>
                    <a:cubicBezTo>
                      <a:pt x="788" y="84"/>
                      <a:pt x="790" y="84"/>
                      <a:pt x="791" y="84"/>
                    </a:cubicBezTo>
                    <a:close/>
                    <a:moveTo>
                      <a:pt x="730" y="86"/>
                    </a:moveTo>
                    <a:cubicBezTo>
                      <a:pt x="730" y="85"/>
                      <a:pt x="733" y="85"/>
                      <a:pt x="733" y="85"/>
                    </a:cubicBezTo>
                    <a:cubicBezTo>
                      <a:pt x="733" y="84"/>
                      <a:pt x="732" y="85"/>
                      <a:pt x="731" y="85"/>
                    </a:cubicBezTo>
                    <a:cubicBezTo>
                      <a:pt x="726" y="87"/>
                      <a:pt x="716" y="86"/>
                      <a:pt x="708" y="86"/>
                    </a:cubicBezTo>
                    <a:cubicBezTo>
                      <a:pt x="702" y="86"/>
                      <a:pt x="697" y="87"/>
                      <a:pt x="692" y="87"/>
                    </a:cubicBezTo>
                    <a:cubicBezTo>
                      <a:pt x="692" y="87"/>
                      <a:pt x="691" y="87"/>
                      <a:pt x="691" y="86"/>
                    </a:cubicBezTo>
                    <a:cubicBezTo>
                      <a:pt x="689" y="87"/>
                      <a:pt x="687" y="86"/>
                      <a:pt x="685" y="86"/>
                    </a:cubicBezTo>
                    <a:cubicBezTo>
                      <a:pt x="684" y="85"/>
                      <a:pt x="685" y="86"/>
                      <a:pt x="683" y="86"/>
                    </a:cubicBezTo>
                    <a:cubicBezTo>
                      <a:pt x="684" y="85"/>
                      <a:pt x="683" y="85"/>
                      <a:pt x="683" y="84"/>
                    </a:cubicBezTo>
                    <a:cubicBezTo>
                      <a:pt x="684" y="84"/>
                      <a:pt x="684" y="85"/>
                      <a:pt x="684" y="85"/>
                    </a:cubicBezTo>
                    <a:cubicBezTo>
                      <a:pt x="685" y="85"/>
                      <a:pt x="686" y="84"/>
                      <a:pt x="686" y="84"/>
                    </a:cubicBezTo>
                    <a:cubicBezTo>
                      <a:pt x="687" y="84"/>
                      <a:pt x="688" y="85"/>
                      <a:pt x="688" y="85"/>
                    </a:cubicBezTo>
                    <a:cubicBezTo>
                      <a:pt x="690" y="85"/>
                      <a:pt x="689" y="84"/>
                      <a:pt x="691" y="84"/>
                    </a:cubicBezTo>
                    <a:cubicBezTo>
                      <a:pt x="689" y="83"/>
                      <a:pt x="686" y="84"/>
                      <a:pt x="684" y="83"/>
                    </a:cubicBezTo>
                    <a:cubicBezTo>
                      <a:pt x="687" y="83"/>
                      <a:pt x="687" y="83"/>
                      <a:pt x="690" y="83"/>
                    </a:cubicBezTo>
                    <a:cubicBezTo>
                      <a:pt x="689" y="83"/>
                      <a:pt x="687" y="83"/>
                      <a:pt x="685" y="83"/>
                    </a:cubicBezTo>
                    <a:cubicBezTo>
                      <a:pt x="681" y="83"/>
                      <a:pt x="682" y="86"/>
                      <a:pt x="677" y="86"/>
                    </a:cubicBezTo>
                    <a:cubicBezTo>
                      <a:pt x="677" y="87"/>
                      <a:pt x="679" y="87"/>
                      <a:pt x="680" y="87"/>
                    </a:cubicBezTo>
                    <a:cubicBezTo>
                      <a:pt x="676" y="88"/>
                      <a:pt x="672" y="87"/>
                      <a:pt x="669" y="88"/>
                    </a:cubicBezTo>
                    <a:cubicBezTo>
                      <a:pt x="669" y="88"/>
                      <a:pt x="668" y="88"/>
                      <a:pt x="667" y="87"/>
                    </a:cubicBezTo>
                    <a:cubicBezTo>
                      <a:pt x="666" y="88"/>
                      <a:pt x="663" y="89"/>
                      <a:pt x="662" y="88"/>
                    </a:cubicBezTo>
                    <a:cubicBezTo>
                      <a:pt x="661" y="88"/>
                      <a:pt x="662" y="89"/>
                      <a:pt x="661" y="89"/>
                    </a:cubicBezTo>
                    <a:cubicBezTo>
                      <a:pt x="657" y="87"/>
                      <a:pt x="650" y="89"/>
                      <a:pt x="647" y="88"/>
                    </a:cubicBezTo>
                    <a:cubicBezTo>
                      <a:pt x="644" y="89"/>
                      <a:pt x="638" y="89"/>
                      <a:pt x="636" y="89"/>
                    </a:cubicBezTo>
                    <a:cubicBezTo>
                      <a:pt x="633" y="91"/>
                      <a:pt x="624" y="90"/>
                      <a:pt x="620" y="89"/>
                    </a:cubicBezTo>
                    <a:cubicBezTo>
                      <a:pt x="616" y="89"/>
                      <a:pt x="616" y="90"/>
                      <a:pt x="613" y="90"/>
                    </a:cubicBezTo>
                    <a:cubicBezTo>
                      <a:pt x="614" y="90"/>
                      <a:pt x="616" y="91"/>
                      <a:pt x="616" y="90"/>
                    </a:cubicBezTo>
                    <a:cubicBezTo>
                      <a:pt x="616" y="91"/>
                      <a:pt x="614" y="91"/>
                      <a:pt x="610" y="91"/>
                    </a:cubicBezTo>
                    <a:cubicBezTo>
                      <a:pt x="610" y="91"/>
                      <a:pt x="611" y="91"/>
                      <a:pt x="611" y="91"/>
                    </a:cubicBezTo>
                    <a:cubicBezTo>
                      <a:pt x="606" y="90"/>
                      <a:pt x="595" y="93"/>
                      <a:pt x="589" y="90"/>
                    </a:cubicBezTo>
                    <a:cubicBezTo>
                      <a:pt x="592" y="90"/>
                      <a:pt x="593" y="90"/>
                      <a:pt x="595" y="89"/>
                    </a:cubicBezTo>
                    <a:cubicBezTo>
                      <a:pt x="593" y="90"/>
                      <a:pt x="587" y="89"/>
                      <a:pt x="587" y="90"/>
                    </a:cubicBezTo>
                    <a:cubicBezTo>
                      <a:pt x="585" y="90"/>
                      <a:pt x="585" y="90"/>
                      <a:pt x="584" y="90"/>
                    </a:cubicBezTo>
                    <a:cubicBezTo>
                      <a:pt x="584" y="89"/>
                      <a:pt x="584" y="88"/>
                      <a:pt x="586" y="88"/>
                    </a:cubicBezTo>
                    <a:cubicBezTo>
                      <a:pt x="586" y="88"/>
                      <a:pt x="584" y="89"/>
                      <a:pt x="585" y="88"/>
                    </a:cubicBezTo>
                    <a:cubicBezTo>
                      <a:pt x="588" y="88"/>
                      <a:pt x="590" y="88"/>
                      <a:pt x="593" y="88"/>
                    </a:cubicBezTo>
                    <a:cubicBezTo>
                      <a:pt x="592" y="88"/>
                      <a:pt x="590" y="87"/>
                      <a:pt x="587" y="87"/>
                    </a:cubicBezTo>
                    <a:cubicBezTo>
                      <a:pt x="594" y="86"/>
                      <a:pt x="599" y="86"/>
                      <a:pt x="607" y="86"/>
                    </a:cubicBezTo>
                    <a:cubicBezTo>
                      <a:pt x="607" y="85"/>
                      <a:pt x="604" y="85"/>
                      <a:pt x="604" y="84"/>
                    </a:cubicBezTo>
                    <a:cubicBezTo>
                      <a:pt x="609" y="85"/>
                      <a:pt x="613" y="83"/>
                      <a:pt x="617" y="84"/>
                    </a:cubicBezTo>
                    <a:cubicBezTo>
                      <a:pt x="617" y="84"/>
                      <a:pt x="617" y="84"/>
                      <a:pt x="617" y="84"/>
                    </a:cubicBezTo>
                    <a:cubicBezTo>
                      <a:pt x="617" y="85"/>
                      <a:pt x="616" y="85"/>
                      <a:pt x="615" y="85"/>
                    </a:cubicBezTo>
                    <a:cubicBezTo>
                      <a:pt x="616" y="86"/>
                      <a:pt x="618" y="85"/>
                      <a:pt x="617" y="84"/>
                    </a:cubicBezTo>
                    <a:cubicBezTo>
                      <a:pt x="619" y="84"/>
                      <a:pt x="620" y="83"/>
                      <a:pt x="622" y="83"/>
                    </a:cubicBezTo>
                    <a:cubicBezTo>
                      <a:pt x="622" y="84"/>
                      <a:pt x="620" y="84"/>
                      <a:pt x="619" y="84"/>
                    </a:cubicBezTo>
                    <a:cubicBezTo>
                      <a:pt x="621" y="85"/>
                      <a:pt x="624" y="84"/>
                      <a:pt x="627" y="83"/>
                    </a:cubicBezTo>
                    <a:cubicBezTo>
                      <a:pt x="629" y="83"/>
                      <a:pt x="627" y="84"/>
                      <a:pt x="629" y="84"/>
                    </a:cubicBezTo>
                    <a:cubicBezTo>
                      <a:pt x="631" y="83"/>
                      <a:pt x="642" y="83"/>
                      <a:pt x="644" y="84"/>
                    </a:cubicBezTo>
                    <a:cubicBezTo>
                      <a:pt x="645" y="84"/>
                      <a:pt x="646" y="84"/>
                      <a:pt x="645" y="83"/>
                    </a:cubicBezTo>
                    <a:cubicBezTo>
                      <a:pt x="647" y="83"/>
                      <a:pt x="648" y="83"/>
                      <a:pt x="648" y="84"/>
                    </a:cubicBezTo>
                    <a:cubicBezTo>
                      <a:pt x="650" y="82"/>
                      <a:pt x="653" y="83"/>
                      <a:pt x="656" y="84"/>
                    </a:cubicBezTo>
                    <a:cubicBezTo>
                      <a:pt x="658" y="84"/>
                      <a:pt x="655" y="83"/>
                      <a:pt x="656" y="83"/>
                    </a:cubicBezTo>
                    <a:cubicBezTo>
                      <a:pt x="658" y="83"/>
                      <a:pt x="657" y="83"/>
                      <a:pt x="657" y="84"/>
                    </a:cubicBezTo>
                    <a:cubicBezTo>
                      <a:pt x="659" y="84"/>
                      <a:pt x="658" y="82"/>
                      <a:pt x="661" y="83"/>
                    </a:cubicBezTo>
                    <a:cubicBezTo>
                      <a:pt x="661" y="83"/>
                      <a:pt x="660" y="84"/>
                      <a:pt x="661" y="85"/>
                    </a:cubicBezTo>
                    <a:cubicBezTo>
                      <a:pt x="662" y="85"/>
                      <a:pt x="661" y="84"/>
                      <a:pt x="661" y="83"/>
                    </a:cubicBezTo>
                    <a:cubicBezTo>
                      <a:pt x="663" y="83"/>
                      <a:pt x="663" y="84"/>
                      <a:pt x="665" y="84"/>
                    </a:cubicBezTo>
                    <a:cubicBezTo>
                      <a:pt x="664" y="83"/>
                      <a:pt x="667" y="81"/>
                      <a:pt x="669" y="83"/>
                    </a:cubicBezTo>
                    <a:cubicBezTo>
                      <a:pt x="667" y="83"/>
                      <a:pt x="667" y="83"/>
                      <a:pt x="666" y="83"/>
                    </a:cubicBezTo>
                    <a:cubicBezTo>
                      <a:pt x="666" y="83"/>
                      <a:pt x="667" y="83"/>
                      <a:pt x="666" y="84"/>
                    </a:cubicBezTo>
                    <a:cubicBezTo>
                      <a:pt x="668" y="83"/>
                      <a:pt x="668" y="84"/>
                      <a:pt x="671" y="84"/>
                    </a:cubicBezTo>
                    <a:cubicBezTo>
                      <a:pt x="671" y="84"/>
                      <a:pt x="672" y="83"/>
                      <a:pt x="671" y="82"/>
                    </a:cubicBezTo>
                    <a:cubicBezTo>
                      <a:pt x="672" y="82"/>
                      <a:pt x="674" y="82"/>
                      <a:pt x="676" y="83"/>
                    </a:cubicBezTo>
                    <a:cubicBezTo>
                      <a:pt x="676" y="84"/>
                      <a:pt x="674" y="83"/>
                      <a:pt x="673" y="83"/>
                    </a:cubicBezTo>
                    <a:cubicBezTo>
                      <a:pt x="672" y="83"/>
                      <a:pt x="674" y="84"/>
                      <a:pt x="674" y="85"/>
                    </a:cubicBezTo>
                    <a:cubicBezTo>
                      <a:pt x="675" y="85"/>
                      <a:pt x="673" y="84"/>
                      <a:pt x="675" y="84"/>
                    </a:cubicBezTo>
                    <a:cubicBezTo>
                      <a:pt x="676" y="84"/>
                      <a:pt x="676" y="84"/>
                      <a:pt x="678" y="84"/>
                    </a:cubicBezTo>
                    <a:cubicBezTo>
                      <a:pt x="679" y="85"/>
                      <a:pt x="678" y="84"/>
                      <a:pt x="678" y="85"/>
                    </a:cubicBezTo>
                    <a:cubicBezTo>
                      <a:pt x="681" y="84"/>
                      <a:pt x="680" y="83"/>
                      <a:pt x="683" y="83"/>
                    </a:cubicBezTo>
                    <a:cubicBezTo>
                      <a:pt x="683" y="82"/>
                      <a:pt x="683" y="82"/>
                      <a:pt x="682" y="82"/>
                    </a:cubicBezTo>
                    <a:cubicBezTo>
                      <a:pt x="687" y="80"/>
                      <a:pt x="696" y="83"/>
                      <a:pt x="700" y="81"/>
                    </a:cubicBezTo>
                    <a:cubicBezTo>
                      <a:pt x="702" y="82"/>
                      <a:pt x="701" y="82"/>
                      <a:pt x="703" y="82"/>
                    </a:cubicBezTo>
                    <a:cubicBezTo>
                      <a:pt x="704" y="83"/>
                      <a:pt x="702" y="83"/>
                      <a:pt x="700" y="84"/>
                    </a:cubicBezTo>
                    <a:cubicBezTo>
                      <a:pt x="700" y="83"/>
                      <a:pt x="700" y="83"/>
                      <a:pt x="700" y="83"/>
                    </a:cubicBezTo>
                    <a:cubicBezTo>
                      <a:pt x="698" y="83"/>
                      <a:pt x="694" y="82"/>
                      <a:pt x="690" y="83"/>
                    </a:cubicBezTo>
                    <a:cubicBezTo>
                      <a:pt x="695" y="83"/>
                      <a:pt x="698" y="84"/>
                      <a:pt x="702" y="84"/>
                    </a:cubicBezTo>
                    <a:cubicBezTo>
                      <a:pt x="701" y="85"/>
                      <a:pt x="702" y="85"/>
                      <a:pt x="702" y="85"/>
                    </a:cubicBezTo>
                    <a:cubicBezTo>
                      <a:pt x="704" y="85"/>
                      <a:pt x="701" y="84"/>
                      <a:pt x="703" y="83"/>
                    </a:cubicBezTo>
                    <a:cubicBezTo>
                      <a:pt x="704" y="84"/>
                      <a:pt x="707" y="83"/>
                      <a:pt x="710" y="84"/>
                    </a:cubicBezTo>
                    <a:cubicBezTo>
                      <a:pt x="710" y="84"/>
                      <a:pt x="710" y="83"/>
                      <a:pt x="709" y="83"/>
                    </a:cubicBezTo>
                    <a:cubicBezTo>
                      <a:pt x="710" y="83"/>
                      <a:pt x="711" y="84"/>
                      <a:pt x="713" y="84"/>
                    </a:cubicBezTo>
                    <a:cubicBezTo>
                      <a:pt x="712" y="84"/>
                      <a:pt x="712" y="84"/>
                      <a:pt x="711" y="83"/>
                    </a:cubicBezTo>
                    <a:cubicBezTo>
                      <a:pt x="711" y="83"/>
                      <a:pt x="712" y="84"/>
                      <a:pt x="713" y="83"/>
                    </a:cubicBezTo>
                    <a:cubicBezTo>
                      <a:pt x="713" y="83"/>
                      <a:pt x="713" y="83"/>
                      <a:pt x="712" y="83"/>
                    </a:cubicBezTo>
                    <a:cubicBezTo>
                      <a:pt x="712" y="82"/>
                      <a:pt x="715" y="83"/>
                      <a:pt x="715" y="82"/>
                    </a:cubicBezTo>
                    <a:cubicBezTo>
                      <a:pt x="716" y="83"/>
                      <a:pt x="718" y="84"/>
                      <a:pt x="719" y="83"/>
                    </a:cubicBezTo>
                    <a:cubicBezTo>
                      <a:pt x="726" y="84"/>
                      <a:pt x="733" y="84"/>
                      <a:pt x="740" y="84"/>
                    </a:cubicBezTo>
                    <a:cubicBezTo>
                      <a:pt x="740" y="84"/>
                      <a:pt x="740" y="84"/>
                      <a:pt x="740" y="84"/>
                    </a:cubicBezTo>
                    <a:cubicBezTo>
                      <a:pt x="745" y="83"/>
                      <a:pt x="750" y="84"/>
                      <a:pt x="755" y="84"/>
                    </a:cubicBezTo>
                    <a:cubicBezTo>
                      <a:pt x="751" y="86"/>
                      <a:pt x="745" y="84"/>
                      <a:pt x="739" y="85"/>
                    </a:cubicBezTo>
                    <a:cubicBezTo>
                      <a:pt x="736" y="85"/>
                      <a:pt x="734" y="86"/>
                      <a:pt x="730" y="86"/>
                    </a:cubicBezTo>
                    <a:close/>
                    <a:moveTo>
                      <a:pt x="770" y="84"/>
                    </a:moveTo>
                    <a:cubicBezTo>
                      <a:pt x="767" y="86"/>
                      <a:pt x="760" y="84"/>
                      <a:pt x="755" y="85"/>
                    </a:cubicBezTo>
                    <a:cubicBezTo>
                      <a:pt x="758" y="83"/>
                      <a:pt x="766" y="84"/>
                      <a:pt x="770" y="84"/>
                    </a:cubicBezTo>
                    <a:close/>
                    <a:moveTo>
                      <a:pt x="741" y="41"/>
                    </a:moveTo>
                    <a:cubicBezTo>
                      <a:pt x="739" y="42"/>
                      <a:pt x="737" y="41"/>
                      <a:pt x="734" y="41"/>
                    </a:cubicBezTo>
                    <a:cubicBezTo>
                      <a:pt x="736" y="41"/>
                      <a:pt x="739" y="40"/>
                      <a:pt x="741" y="41"/>
                    </a:cubicBezTo>
                    <a:close/>
                    <a:moveTo>
                      <a:pt x="686" y="87"/>
                    </a:moveTo>
                    <a:cubicBezTo>
                      <a:pt x="686" y="87"/>
                      <a:pt x="685" y="88"/>
                      <a:pt x="684" y="88"/>
                    </a:cubicBezTo>
                    <a:cubicBezTo>
                      <a:pt x="684" y="87"/>
                      <a:pt x="684" y="87"/>
                      <a:pt x="684" y="87"/>
                    </a:cubicBezTo>
                    <a:lnTo>
                      <a:pt x="686" y="87"/>
                    </a:lnTo>
                    <a:close/>
                    <a:moveTo>
                      <a:pt x="681" y="32"/>
                    </a:moveTo>
                    <a:cubicBezTo>
                      <a:pt x="680" y="33"/>
                      <a:pt x="677" y="32"/>
                      <a:pt x="676" y="32"/>
                    </a:cubicBezTo>
                    <a:cubicBezTo>
                      <a:pt x="677" y="32"/>
                      <a:pt x="680" y="32"/>
                      <a:pt x="681" y="32"/>
                    </a:cubicBezTo>
                    <a:close/>
                    <a:moveTo>
                      <a:pt x="680" y="83"/>
                    </a:moveTo>
                    <a:cubicBezTo>
                      <a:pt x="679" y="83"/>
                      <a:pt x="679" y="82"/>
                      <a:pt x="680" y="81"/>
                    </a:cubicBezTo>
                    <a:cubicBezTo>
                      <a:pt x="682" y="82"/>
                      <a:pt x="680" y="83"/>
                      <a:pt x="680" y="83"/>
                    </a:cubicBezTo>
                    <a:close/>
                    <a:moveTo>
                      <a:pt x="679" y="83"/>
                    </a:moveTo>
                    <a:cubicBezTo>
                      <a:pt x="679" y="83"/>
                      <a:pt x="678" y="83"/>
                      <a:pt x="677" y="83"/>
                    </a:cubicBezTo>
                    <a:cubicBezTo>
                      <a:pt x="677" y="83"/>
                      <a:pt x="676" y="83"/>
                      <a:pt x="677" y="82"/>
                    </a:cubicBezTo>
                    <a:cubicBezTo>
                      <a:pt x="678" y="82"/>
                      <a:pt x="678" y="83"/>
                      <a:pt x="679" y="83"/>
                    </a:cubicBezTo>
                    <a:close/>
                    <a:moveTo>
                      <a:pt x="677" y="37"/>
                    </a:moveTo>
                    <a:cubicBezTo>
                      <a:pt x="677" y="38"/>
                      <a:pt x="674" y="38"/>
                      <a:pt x="674" y="37"/>
                    </a:cubicBezTo>
                    <a:cubicBezTo>
                      <a:pt x="675" y="37"/>
                      <a:pt x="676" y="37"/>
                      <a:pt x="677" y="37"/>
                    </a:cubicBezTo>
                    <a:close/>
                    <a:moveTo>
                      <a:pt x="661" y="34"/>
                    </a:moveTo>
                    <a:cubicBezTo>
                      <a:pt x="660" y="34"/>
                      <a:pt x="658" y="34"/>
                      <a:pt x="657" y="34"/>
                    </a:cubicBezTo>
                    <a:cubicBezTo>
                      <a:pt x="656" y="34"/>
                      <a:pt x="661" y="33"/>
                      <a:pt x="661" y="34"/>
                    </a:cubicBezTo>
                    <a:close/>
                    <a:moveTo>
                      <a:pt x="661" y="92"/>
                    </a:moveTo>
                    <a:cubicBezTo>
                      <a:pt x="661" y="93"/>
                      <a:pt x="659" y="92"/>
                      <a:pt x="658" y="92"/>
                    </a:cubicBezTo>
                    <a:cubicBezTo>
                      <a:pt x="658" y="91"/>
                      <a:pt x="660" y="92"/>
                      <a:pt x="661" y="92"/>
                    </a:cubicBezTo>
                    <a:close/>
                    <a:moveTo>
                      <a:pt x="659" y="32"/>
                    </a:moveTo>
                    <a:cubicBezTo>
                      <a:pt x="659" y="33"/>
                      <a:pt x="655" y="32"/>
                      <a:pt x="654" y="33"/>
                    </a:cubicBezTo>
                    <a:cubicBezTo>
                      <a:pt x="652" y="33"/>
                      <a:pt x="655" y="32"/>
                      <a:pt x="654" y="32"/>
                    </a:cubicBezTo>
                    <a:cubicBezTo>
                      <a:pt x="655" y="32"/>
                      <a:pt x="657" y="32"/>
                      <a:pt x="659" y="32"/>
                    </a:cubicBezTo>
                    <a:close/>
                    <a:moveTo>
                      <a:pt x="652" y="142"/>
                    </a:moveTo>
                    <a:cubicBezTo>
                      <a:pt x="652" y="142"/>
                      <a:pt x="651" y="142"/>
                      <a:pt x="651" y="143"/>
                    </a:cubicBezTo>
                    <a:cubicBezTo>
                      <a:pt x="650" y="143"/>
                      <a:pt x="650" y="142"/>
                      <a:pt x="648" y="142"/>
                    </a:cubicBezTo>
                    <a:cubicBezTo>
                      <a:pt x="648" y="142"/>
                      <a:pt x="651" y="142"/>
                      <a:pt x="652" y="142"/>
                    </a:cubicBezTo>
                    <a:close/>
                    <a:moveTo>
                      <a:pt x="647" y="141"/>
                    </a:moveTo>
                    <a:cubicBezTo>
                      <a:pt x="645" y="141"/>
                      <a:pt x="643" y="142"/>
                      <a:pt x="640" y="142"/>
                    </a:cubicBezTo>
                    <a:cubicBezTo>
                      <a:pt x="641" y="140"/>
                      <a:pt x="645" y="141"/>
                      <a:pt x="647" y="141"/>
                    </a:cubicBezTo>
                    <a:close/>
                    <a:moveTo>
                      <a:pt x="645" y="148"/>
                    </a:moveTo>
                    <a:cubicBezTo>
                      <a:pt x="644" y="147"/>
                      <a:pt x="643" y="148"/>
                      <a:pt x="642" y="148"/>
                    </a:cubicBezTo>
                    <a:cubicBezTo>
                      <a:pt x="641" y="147"/>
                      <a:pt x="646" y="147"/>
                      <a:pt x="645" y="148"/>
                    </a:cubicBezTo>
                    <a:close/>
                    <a:moveTo>
                      <a:pt x="645" y="142"/>
                    </a:moveTo>
                    <a:cubicBezTo>
                      <a:pt x="645" y="143"/>
                      <a:pt x="643" y="143"/>
                      <a:pt x="642" y="143"/>
                    </a:cubicBezTo>
                    <a:cubicBezTo>
                      <a:pt x="642" y="142"/>
                      <a:pt x="644" y="142"/>
                      <a:pt x="645" y="142"/>
                    </a:cubicBezTo>
                    <a:close/>
                    <a:moveTo>
                      <a:pt x="637" y="142"/>
                    </a:moveTo>
                    <a:cubicBezTo>
                      <a:pt x="635" y="142"/>
                      <a:pt x="634" y="143"/>
                      <a:pt x="632" y="142"/>
                    </a:cubicBezTo>
                    <a:cubicBezTo>
                      <a:pt x="632" y="142"/>
                      <a:pt x="634" y="142"/>
                      <a:pt x="635" y="142"/>
                    </a:cubicBezTo>
                    <a:cubicBezTo>
                      <a:pt x="635" y="142"/>
                      <a:pt x="633" y="142"/>
                      <a:pt x="632" y="142"/>
                    </a:cubicBezTo>
                    <a:cubicBezTo>
                      <a:pt x="634" y="141"/>
                      <a:pt x="635" y="142"/>
                      <a:pt x="637" y="142"/>
                    </a:cubicBezTo>
                    <a:close/>
                    <a:moveTo>
                      <a:pt x="619" y="144"/>
                    </a:moveTo>
                    <a:cubicBezTo>
                      <a:pt x="619" y="145"/>
                      <a:pt x="615" y="144"/>
                      <a:pt x="614" y="144"/>
                    </a:cubicBezTo>
                    <a:cubicBezTo>
                      <a:pt x="615" y="143"/>
                      <a:pt x="617" y="144"/>
                      <a:pt x="619" y="144"/>
                    </a:cubicBezTo>
                    <a:close/>
                    <a:moveTo>
                      <a:pt x="617" y="143"/>
                    </a:moveTo>
                    <a:cubicBezTo>
                      <a:pt x="617" y="143"/>
                      <a:pt x="613" y="143"/>
                      <a:pt x="613" y="143"/>
                    </a:cubicBezTo>
                    <a:cubicBezTo>
                      <a:pt x="612" y="142"/>
                      <a:pt x="615" y="143"/>
                      <a:pt x="614" y="142"/>
                    </a:cubicBezTo>
                    <a:cubicBezTo>
                      <a:pt x="615" y="142"/>
                      <a:pt x="616" y="142"/>
                      <a:pt x="617" y="143"/>
                    </a:cubicBezTo>
                    <a:close/>
                    <a:moveTo>
                      <a:pt x="615" y="91"/>
                    </a:moveTo>
                    <a:cubicBezTo>
                      <a:pt x="611" y="93"/>
                      <a:pt x="608" y="93"/>
                      <a:pt x="604" y="93"/>
                    </a:cubicBezTo>
                    <a:cubicBezTo>
                      <a:pt x="604" y="93"/>
                      <a:pt x="606" y="93"/>
                      <a:pt x="605" y="92"/>
                    </a:cubicBezTo>
                    <a:cubicBezTo>
                      <a:pt x="609" y="92"/>
                      <a:pt x="611" y="92"/>
                      <a:pt x="615" y="91"/>
                    </a:cubicBezTo>
                    <a:close/>
                    <a:moveTo>
                      <a:pt x="614" y="144"/>
                    </a:moveTo>
                    <a:cubicBezTo>
                      <a:pt x="613" y="144"/>
                      <a:pt x="608" y="145"/>
                      <a:pt x="607" y="144"/>
                    </a:cubicBezTo>
                    <a:cubicBezTo>
                      <a:pt x="609" y="144"/>
                      <a:pt x="612" y="144"/>
                      <a:pt x="614" y="144"/>
                    </a:cubicBezTo>
                    <a:close/>
                    <a:moveTo>
                      <a:pt x="611" y="142"/>
                    </a:moveTo>
                    <a:cubicBezTo>
                      <a:pt x="611" y="142"/>
                      <a:pt x="609" y="143"/>
                      <a:pt x="609" y="142"/>
                    </a:cubicBezTo>
                    <a:cubicBezTo>
                      <a:pt x="609" y="142"/>
                      <a:pt x="609" y="141"/>
                      <a:pt x="611" y="142"/>
                    </a:cubicBezTo>
                    <a:close/>
                    <a:moveTo>
                      <a:pt x="609" y="143"/>
                    </a:moveTo>
                    <a:cubicBezTo>
                      <a:pt x="607" y="143"/>
                      <a:pt x="603" y="143"/>
                      <a:pt x="601" y="143"/>
                    </a:cubicBezTo>
                    <a:cubicBezTo>
                      <a:pt x="602" y="142"/>
                      <a:pt x="606" y="143"/>
                      <a:pt x="606" y="142"/>
                    </a:cubicBezTo>
                    <a:cubicBezTo>
                      <a:pt x="607" y="141"/>
                      <a:pt x="607" y="142"/>
                      <a:pt x="608" y="142"/>
                    </a:cubicBezTo>
                    <a:cubicBezTo>
                      <a:pt x="607" y="142"/>
                      <a:pt x="606" y="143"/>
                      <a:pt x="609" y="143"/>
                    </a:cubicBezTo>
                    <a:close/>
                    <a:moveTo>
                      <a:pt x="595" y="34"/>
                    </a:moveTo>
                    <a:cubicBezTo>
                      <a:pt x="596" y="35"/>
                      <a:pt x="593" y="35"/>
                      <a:pt x="592" y="35"/>
                    </a:cubicBezTo>
                    <a:cubicBezTo>
                      <a:pt x="592" y="34"/>
                      <a:pt x="594" y="34"/>
                      <a:pt x="595" y="34"/>
                    </a:cubicBezTo>
                    <a:close/>
                    <a:moveTo>
                      <a:pt x="596" y="142"/>
                    </a:moveTo>
                    <a:cubicBezTo>
                      <a:pt x="592" y="143"/>
                      <a:pt x="586" y="143"/>
                      <a:pt x="580" y="143"/>
                    </a:cubicBezTo>
                    <a:cubicBezTo>
                      <a:pt x="580" y="144"/>
                      <a:pt x="583" y="143"/>
                      <a:pt x="584" y="144"/>
                    </a:cubicBezTo>
                    <a:cubicBezTo>
                      <a:pt x="584" y="145"/>
                      <a:pt x="581" y="144"/>
                      <a:pt x="579" y="144"/>
                    </a:cubicBezTo>
                    <a:cubicBezTo>
                      <a:pt x="578" y="143"/>
                      <a:pt x="580" y="143"/>
                      <a:pt x="579" y="142"/>
                    </a:cubicBezTo>
                    <a:cubicBezTo>
                      <a:pt x="585" y="142"/>
                      <a:pt x="590" y="141"/>
                      <a:pt x="596" y="142"/>
                    </a:cubicBezTo>
                    <a:close/>
                    <a:moveTo>
                      <a:pt x="584" y="88"/>
                    </a:moveTo>
                    <a:cubicBezTo>
                      <a:pt x="584" y="89"/>
                      <a:pt x="581" y="89"/>
                      <a:pt x="578" y="89"/>
                    </a:cubicBezTo>
                    <a:cubicBezTo>
                      <a:pt x="579" y="88"/>
                      <a:pt x="582" y="88"/>
                      <a:pt x="584" y="88"/>
                    </a:cubicBezTo>
                    <a:close/>
                    <a:moveTo>
                      <a:pt x="577" y="90"/>
                    </a:moveTo>
                    <a:cubicBezTo>
                      <a:pt x="577" y="91"/>
                      <a:pt x="569" y="90"/>
                      <a:pt x="575" y="90"/>
                    </a:cubicBezTo>
                    <a:cubicBezTo>
                      <a:pt x="576" y="90"/>
                      <a:pt x="577" y="90"/>
                      <a:pt x="577" y="90"/>
                    </a:cubicBezTo>
                    <a:close/>
                    <a:moveTo>
                      <a:pt x="572" y="144"/>
                    </a:moveTo>
                    <a:cubicBezTo>
                      <a:pt x="573" y="145"/>
                      <a:pt x="570" y="144"/>
                      <a:pt x="569" y="144"/>
                    </a:cubicBezTo>
                    <a:cubicBezTo>
                      <a:pt x="569" y="144"/>
                      <a:pt x="570" y="144"/>
                      <a:pt x="572" y="144"/>
                    </a:cubicBezTo>
                    <a:close/>
                    <a:moveTo>
                      <a:pt x="568" y="143"/>
                    </a:moveTo>
                    <a:cubicBezTo>
                      <a:pt x="568" y="144"/>
                      <a:pt x="567" y="144"/>
                      <a:pt x="566" y="144"/>
                    </a:cubicBezTo>
                    <a:cubicBezTo>
                      <a:pt x="566" y="144"/>
                      <a:pt x="566" y="144"/>
                      <a:pt x="566" y="143"/>
                    </a:cubicBezTo>
                    <a:lnTo>
                      <a:pt x="568" y="143"/>
                    </a:lnTo>
                    <a:close/>
                    <a:moveTo>
                      <a:pt x="556" y="146"/>
                    </a:moveTo>
                    <a:cubicBezTo>
                      <a:pt x="556" y="146"/>
                      <a:pt x="554" y="147"/>
                      <a:pt x="554" y="146"/>
                    </a:cubicBezTo>
                    <a:cubicBezTo>
                      <a:pt x="553" y="146"/>
                      <a:pt x="553" y="147"/>
                      <a:pt x="553" y="147"/>
                    </a:cubicBezTo>
                    <a:cubicBezTo>
                      <a:pt x="552" y="147"/>
                      <a:pt x="553" y="147"/>
                      <a:pt x="553" y="146"/>
                    </a:cubicBezTo>
                    <a:cubicBezTo>
                      <a:pt x="554" y="146"/>
                      <a:pt x="554" y="146"/>
                      <a:pt x="556" y="146"/>
                    </a:cubicBezTo>
                    <a:close/>
                    <a:moveTo>
                      <a:pt x="551" y="146"/>
                    </a:moveTo>
                    <a:cubicBezTo>
                      <a:pt x="550" y="146"/>
                      <a:pt x="550" y="146"/>
                      <a:pt x="551" y="146"/>
                    </a:cubicBezTo>
                    <a:cubicBezTo>
                      <a:pt x="551" y="147"/>
                      <a:pt x="549" y="147"/>
                      <a:pt x="548" y="147"/>
                    </a:cubicBezTo>
                    <a:cubicBezTo>
                      <a:pt x="548" y="146"/>
                      <a:pt x="549" y="146"/>
                      <a:pt x="551" y="146"/>
                    </a:cubicBezTo>
                    <a:close/>
                    <a:moveTo>
                      <a:pt x="538" y="148"/>
                    </a:moveTo>
                    <a:cubicBezTo>
                      <a:pt x="538" y="149"/>
                      <a:pt x="536" y="148"/>
                      <a:pt x="535" y="149"/>
                    </a:cubicBezTo>
                    <a:cubicBezTo>
                      <a:pt x="534" y="148"/>
                      <a:pt x="537" y="149"/>
                      <a:pt x="538" y="148"/>
                    </a:cubicBezTo>
                    <a:close/>
                    <a:moveTo>
                      <a:pt x="537" y="157"/>
                    </a:moveTo>
                    <a:cubicBezTo>
                      <a:pt x="535" y="157"/>
                      <a:pt x="533" y="157"/>
                      <a:pt x="533" y="155"/>
                    </a:cubicBezTo>
                    <a:cubicBezTo>
                      <a:pt x="534" y="156"/>
                      <a:pt x="536" y="156"/>
                      <a:pt x="537" y="157"/>
                    </a:cubicBezTo>
                    <a:close/>
                    <a:moveTo>
                      <a:pt x="536" y="150"/>
                    </a:moveTo>
                    <a:cubicBezTo>
                      <a:pt x="535" y="150"/>
                      <a:pt x="532" y="151"/>
                      <a:pt x="535" y="151"/>
                    </a:cubicBezTo>
                    <a:cubicBezTo>
                      <a:pt x="534" y="152"/>
                      <a:pt x="532" y="151"/>
                      <a:pt x="530" y="151"/>
                    </a:cubicBezTo>
                    <a:cubicBezTo>
                      <a:pt x="532" y="150"/>
                      <a:pt x="533" y="150"/>
                      <a:pt x="536" y="150"/>
                    </a:cubicBezTo>
                    <a:close/>
                    <a:moveTo>
                      <a:pt x="531" y="33"/>
                    </a:moveTo>
                    <a:cubicBezTo>
                      <a:pt x="530" y="34"/>
                      <a:pt x="531" y="34"/>
                      <a:pt x="530" y="34"/>
                    </a:cubicBezTo>
                    <a:cubicBezTo>
                      <a:pt x="527" y="34"/>
                      <a:pt x="526" y="34"/>
                      <a:pt x="523" y="34"/>
                    </a:cubicBezTo>
                    <a:cubicBezTo>
                      <a:pt x="524" y="33"/>
                      <a:pt x="528" y="33"/>
                      <a:pt x="531" y="33"/>
                    </a:cubicBezTo>
                    <a:close/>
                    <a:moveTo>
                      <a:pt x="532" y="155"/>
                    </a:moveTo>
                    <a:cubicBezTo>
                      <a:pt x="533" y="157"/>
                      <a:pt x="528" y="157"/>
                      <a:pt x="528" y="156"/>
                    </a:cubicBezTo>
                    <a:cubicBezTo>
                      <a:pt x="530" y="156"/>
                      <a:pt x="531" y="155"/>
                      <a:pt x="532" y="155"/>
                    </a:cubicBezTo>
                    <a:close/>
                    <a:moveTo>
                      <a:pt x="531" y="149"/>
                    </a:moveTo>
                    <a:cubicBezTo>
                      <a:pt x="531" y="150"/>
                      <a:pt x="528" y="150"/>
                      <a:pt x="527" y="149"/>
                    </a:cubicBezTo>
                    <a:cubicBezTo>
                      <a:pt x="528" y="149"/>
                      <a:pt x="529" y="149"/>
                      <a:pt x="531" y="149"/>
                    </a:cubicBezTo>
                    <a:close/>
                    <a:moveTo>
                      <a:pt x="522" y="34"/>
                    </a:moveTo>
                    <a:cubicBezTo>
                      <a:pt x="523" y="35"/>
                      <a:pt x="520" y="34"/>
                      <a:pt x="519" y="34"/>
                    </a:cubicBezTo>
                    <a:cubicBezTo>
                      <a:pt x="520" y="33"/>
                      <a:pt x="521" y="33"/>
                      <a:pt x="522" y="34"/>
                    </a:cubicBezTo>
                    <a:close/>
                    <a:moveTo>
                      <a:pt x="523" y="152"/>
                    </a:moveTo>
                    <a:cubicBezTo>
                      <a:pt x="523" y="153"/>
                      <a:pt x="521" y="153"/>
                      <a:pt x="520" y="152"/>
                    </a:cubicBezTo>
                    <a:cubicBezTo>
                      <a:pt x="521" y="152"/>
                      <a:pt x="521" y="152"/>
                      <a:pt x="523" y="152"/>
                    </a:cubicBezTo>
                    <a:close/>
                    <a:moveTo>
                      <a:pt x="512" y="154"/>
                    </a:moveTo>
                    <a:cubicBezTo>
                      <a:pt x="509" y="154"/>
                      <a:pt x="506" y="155"/>
                      <a:pt x="504" y="155"/>
                    </a:cubicBezTo>
                    <a:cubicBezTo>
                      <a:pt x="503" y="154"/>
                      <a:pt x="504" y="154"/>
                      <a:pt x="504" y="153"/>
                    </a:cubicBezTo>
                    <a:cubicBezTo>
                      <a:pt x="505" y="154"/>
                      <a:pt x="508" y="153"/>
                      <a:pt x="507" y="154"/>
                    </a:cubicBezTo>
                    <a:cubicBezTo>
                      <a:pt x="508" y="153"/>
                      <a:pt x="511" y="154"/>
                      <a:pt x="512" y="154"/>
                    </a:cubicBezTo>
                    <a:close/>
                    <a:moveTo>
                      <a:pt x="511" y="154"/>
                    </a:moveTo>
                    <a:cubicBezTo>
                      <a:pt x="510" y="153"/>
                      <a:pt x="511" y="152"/>
                      <a:pt x="513" y="152"/>
                    </a:cubicBezTo>
                    <a:cubicBezTo>
                      <a:pt x="511" y="154"/>
                      <a:pt x="515" y="152"/>
                      <a:pt x="515" y="154"/>
                    </a:cubicBezTo>
                    <a:cubicBezTo>
                      <a:pt x="513" y="154"/>
                      <a:pt x="514" y="154"/>
                      <a:pt x="511" y="154"/>
                    </a:cubicBezTo>
                    <a:close/>
                    <a:moveTo>
                      <a:pt x="506" y="159"/>
                    </a:moveTo>
                    <a:cubicBezTo>
                      <a:pt x="504" y="160"/>
                      <a:pt x="504" y="159"/>
                      <a:pt x="502" y="159"/>
                    </a:cubicBezTo>
                    <a:cubicBezTo>
                      <a:pt x="503" y="158"/>
                      <a:pt x="504" y="159"/>
                      <a:pt x="506" y="159"/>
                    </a:cubicBezTo>
                    <a:close/>
                    <a:moveTo>
                      <a:pt x="472" y="30"/>
                    </a:moveTo>
                    <a:cubicBezTo>
                      <a:pt x="472" y="31"/>
                      <a:pt x="471" y="31"/>
                      <a:pt x="471" y="31"/>
                    </a:cubicBezTo>
                    <a:cubicBezTo>
                      <a:pt x="469" y="31"/>
                      <a:pt x="469" y="31"/>
                      <a:pt x="467" y="31"/>
                    </a:cubicBezTo>
                    <a:cubicBezTo>
                      <a:pt x="467" y="30"/>
                      <a:pt x="471" y="30"/>
                      <a:pt x="472" y="30"/>
                    </a:cubicBezTo>
                    <a:close/>
                    <a:moveTo>
                      <a:pt x="468" y="154"/>
                    </a:moveTo>
                    <a:cubicBezTo>
                      <a:pt x="467" y="155"/>
                      <a:pt x="465" y="154"/>
                      <a:pt x="464" y="155"/>
                    </a:cubicBezTo>
                    <a:cubicBezTo>
                      <a:pt x="462" y="155"/>
                      <a:pt x="461" y="154"/>
                      <a:pt x="459" y="155"/>
                    </a:cubicBezTo>
                    <a:cubicBezTo>
                      <a:pt x="458" y="154"/>
                      <a:pt x="458" y="154"/>
                      <a:pt x="458" y="154"/>
                    </a:cubicBezTo>
                    <a:cubicBezTo>
                      <a:pt x="461" y="154"/>
                      <a:pt x="465" y="153"/>
                      <a:pt x="468" y="154"/>
                    </a:cubicBezTo>
                    <a:close/>
                    <a:moveTo>
                      <a:pt x="463" y="31"/>
                    </a:moveTo>
                    <a:cubicBezTo>
                      <a:pt x="461" y="30"/>
                      <a:pt x="460" y="31"/>
                      <a:pt x="459" y="31"/>
                    </a:cubicBezTo>
                    <a:cubicBezTo>
                      <a:pt x="459" y="30"/>
                      <a:pt x="463" y="30"/>
                      <a:pt x="463" y="31"/>
                    </a:cubicBezTo>
                    <a:close/>
                    <a:moveTo>
                      <a:pt x="458" y="154"/>
                    </a:moveTo>
                    <a:cubicBezTo>
                      <a:pt x="456" y="156"/>
                      <a:pt x="452" y="156"/>
                      <a:pt x="450" y="155"/>
                    </a:cubicBezTo>
                    <a:cubicBezTo>
                      <a:pt x="448" y="156"/>
                      <a:pt x="446" y="157"/>
                      <a:pt x="442" y="156"/>
                    </a:cubicBezTo>
                    <a:cubicBezTo>
                      <a:pt x="444" y="155"/>
                      <a:pt x="447" y="156"/>
                      <a:pt x="448" y="154"/>
                    </a:cubicBezTo>
                    <a:cubicBezTo>
                      <a:pt x="452" y="154"/>
                      <a:pt x="456" y="154"/>
                      <a:pt x="458" y="154"/>
                    </a:cubicBezTo>
                    <a:close/>
                    <a:moveTo>
                      <a:pt x="457" y="151"/>
                    </a:moveTo>
                    <a:cubicBezTo>
                      <a:pt x="457" y="152"/>
                      <a:pt x="454" y="152"/>
                      <a:pt x="453" y="151"/>
                    </a:cubicBezTo>
                    <a:cubicBezTo>
                      <a:pt x="454" y="150"/>
                      <a:pt x="455" y="150"/>
                      <a:pt x="456" y="150"/>
                    </a:cubicBezTo>
                    <a:cubicBezTo>
                      <a:pt x="456" y="151"/>
                      <a:pt x="456" y="151"/>
                      <a:pt x="457" y="151"/>
                    </a:cubicBezTo>
                    <a:close/>
                    <a:moveTo>
                      <a:pt x="452" y="150"/>
                    </a:moveTo>
                    <a:cubicBezTo>
                      <a:pt x="452" y="151"/>
                      <a:pt x="450" y="150"/>
                      <a:pt x="448" y="151"/>
                    </a:cubicBezTo>
                    <a:cubicBezTo>
                      <a:pt x="448" y="150"/>
                      <a:pt x="447" y="150"/>
                      <a:pt x="448" y="150"/>
                    </a:cubicBezTo>
                    <a:cubicBezTo>
                      <a:pt x="449" y="150"/>
                      <a:pt x="451" y="150"/>
                      <a:pt x="452" y="150"/>
                    </a:cubicBezTo>
                    <a:close/>
                    <a:moveTo>
                      <a:pt x="446" y="25"/>
                    </a:moveTo>
                    <a:cubicBezTo>
                      <a:pt x="445" y="25"/>
                      <a:pt x="443" y="25"/>
                      <a:pt x="442" y="25"/>
                    </a:cubicBezTo>
                    <a:cubicBezTo>
                      <a:pt x="443" y="24"/>
                      <a:pt x="444" y="25"/>
                      <a:pt x="446" y="25"/>
                    </a:cubicBezTo>
                    <a:close/>
                    <a:moveTo>
                      <a:pt x="447" y="158"/>
                    </a:moveTo>
                    <a:cubicBezTo>
                      <a:pt x="447" y="158"/>
                      <a:pt x="445" y="158"/>
                      <a:pt x="444" y="158"/>
                    </a:cubicBezTo>
                    <a:cubicBezTo>
                      <a:pt x="445" y="158"/>
                      <a:pt x="444" y="158"/>
                      <a:pt x="442" y="158"/>
                    </a:cubicBezTo>
                    <a:cubicBezTo>
                      <a:pt x="443" y="157"/>
                      <a:pt x="446" y="158"/>
                      <a:pt x="447" y="158"/>
                    </a:cubicBezTo>
                    <a:close/>
                    <a:moveTo>
                      <a:pt x="445" y="154"/>
                    </a:moveTo>
                    <a:cubicBezTo>
                      <a:pt x="445" y="155"/>
                      <a:pt x="445" y="155"/>
                      <a:pt x="445" y="155"/>
                    </a:cubicBezTo>
                    <a:cubicBezTo>
                      <a:pt x="442" y="155"/>
                      <a:pt x="442" y="155"/>
                      <a:pt x="442" y="155"/>
                    </a:cubicBezTo>
                    <a:cubicBezTo>
                      <a:pt x="442" y="154"/>
                      <a:pt x="444" y="154"/>
                      <a:pt x="445" y="154"/>
                    </a:cubicBezTo>
                    <a:close/>
                    <a:moveTo>
                      <a:pt x="441" y="24"/>
                    </a:moveTo>
                    <a:cubicBezTo>
                      <a:pt x="441" y="25"/>
                      <a:pt x="440" y="25"/>
                      <a:pt x="438" y="25"/>
                    </a:cubicBezTo>
                    <a:cubicBezTo>
                      <a:pt x="438" y="24"/>
                      <a:pt x="440" y="24"/>
                      <a:pt x="441" y="24"/>
                    </a:cubicBezTo>
                    <a:close/>
                    <a:moveTo>
                      <a:pt x="440" y="28"/>
                    </a:moveTo>
                    <a:cubicBezTo>
                      <a:pt x="440" y="29"/>
                      <a:pt x="438" y="28"/>
                      <a:pt x="437" y="28"/>
                    </a:cubicBezTo>
                    <a:cubicBezTo>
                      <a:pt x="438" y="27"/>
                      <a:pt x="439" y="28"/>
                      <a:pt x="440" y="28"/>
                    </a:cubicBezTo>
                    <a:close/>
                    <a:moveTo>
                      <a:pt x="436" y="29"/>
                    </a:moveTo>
                    <a:cubicBezTo>
                      <a:pt x="435" y="30"/>
                      <a:pt x="434" y="30"/>
                      <a:pt x="432" y="30"/>
                    </a:cubicBezTo>
                    <a:cubicBezTo>
                      <a:pt x="432" y="29"/>
                      <a:pt x="435" y="29"/>
                      <a:pt x="436" y="29"/>
                    </a:cubicBezTo>
                    <a:close/>
                    <a:moveTo>
                      <a:pt x="430" y="29"/>
                    </a:moveTo>
                    <a:cubicBezTo>
                      <a:pt x="431" y="29"/>
                      <a:pt x="431" y="29"/>
                      <a:pt x="430" y="29"/>
                    </a:cubicBezTo>
                    <a:cubicBezTo>
                      <a:pt x="430" y="30"/>
                      <a:pt x="432" y="29"/>
                      <a:pt x="432" y="30"/>
                    </a:cubicBezTo>
                    <a:cubicBezTo>
                      <a:pt x="431" y="30"/>
                      <a:pt x="431" y="30"/>
                      <a:pt x="429" y="30"/>
                    </a:cubicBezTo>
                    <a:cubicBezTo>
                      <a:pt x="429" y="30"/>
                      <a:pt x="429" y="30"/>
                      <a:pt x="428" y="30"/>
                    </a:cubicBezTo>
                    <a:cubicBezTo>
                      <a:pt x="428" y="29"/>
                      <a:pt x="430" y="29"/>
                      <a:pt x="430" y="29"/>
                    </a:cubicBezTo>
                    <a:close/>
                    <a:moveTo>
                      <a:pt x="429" y="158"/>
                    </a:moveTo>
                    <a:cubicBezTo>
                      <a:pt x="429" y="158"/>
                      <a:pt x="428" y="158"/>
                      <a:pt x="427" y="158"/>
                    </a:cubicBezTo>
                    <a:cubicBezTo>
                      <a:pt x="427" y="158"/>
                      <a:pt x="429" y="157"/>
                      <a:pt x="427" y="157"/>
                    </a:cubicBezTo>
                    <a:cubicBezTo>
                      <a:pt x="428" y="157"/>
                      <a:pt x="430" y="158"/>
                      <a:pt x="430" y="158"/>
                    </a:cubicBezTo>
                    <a:cubicBezTo>
                      <a:pt x="428" y="159"/>
                      <a:pt x="429" y="159"/>
                      <a:pt x="427" y="159"/>
                    </a:cubicBezTo>
                    <a:cubicBezTo>
                      <a:pt x="427" y="158"/>
                      <a:pt x="428" y="159"/>
                      <a:pt x="429" y="158"/>
                    </a:cubicBezTo>
                    <a:close/>
                    <a:moveTo>
                      <a:pt x="426" y="23"/>
                    </a:moveTo>
                    <a:cubicBezTo>
                      <a:pt x="426" y="24"/>
                      <a:pt x="423" y="24"/>
                      <a:pt x="424" y="23"/>
                    </a:cubicBezTo>
                    <a:cubicBezTo>
                      <a:pt x="424" y="22"/>
                      <a:pt x="425" y="22"/>
                      <a:pt x="426" y="23"/>
                    </a:cubicBezTo>
                    <a:close/>
                    <a:moveTo>
                      <a:pt x="426" y="28"/>
                    </a:moveTo>
                    <a:cubicBezTo>
                      <a:pt x="426" y="29"/>
                      <a:pt x="424" y="29"/>
                      <a:pt x="424" y="30"/>
                    </a:cubicBezTo>
                    <a:cubicBezTo>
                      <a:pt x="423" y="30"/>
                      <a:pt x="423" y="29"/>
                      <a:pt x="423" y="29"/>
                    </a:cubicBezTo>
                    <a:cubicBezTo>
                      <a:pt x="424" y="28"/>
                      <a:pt x="424" y="28"/>
                      <a:pt x="426" y="28"/>
                    </a:cubicBezTo>
                    <a:close/>
                    <a:moveTo>
                      <a:pt x="420" y="156"/>
                    </a:moveTo>
                    <a:cubicBezTo>
                      <a:pt x="420" y="157"/>
                      <a:pt x="420" y="157"/>
                      <a:pt x="420" y="157"/>
                    </a:cubicBezTo>
                    <a:cubicBezTo>
                      <a:pt x="419" y="157"/>
                      <a:pt x="418" y="157"/>
                      <a:pt x="419" y="157"/>
                    </a:cubicBezTo>
                    <a:cubicBezTo>
                      <a:pt x="419" y="156"/>
                      <a:pt x="418" y="156"/>
                      <a:pt x="418" y="156"/>
                    </a:cubicBezTo>
                    <a:cubicBezTo>
                      <a:pt x="419" y="156"/>
                      <a:pt x="419" y="156"/>
                      <a:pt x="419" y="156"/>
                    </a:cubicBezTo>
                    <a:cubicBezTo>
                      <a:pt x="420" y="156"/>
                      <a:pt x="420" y="156"/>
                      <a:pt x="420" y="156"/>
                    </a:cubicBezTo>
                    <a:close/>
                    <a:moveTo>
                      <a:pt x="417" y="158"/>
                    </a:moveTo>
                    <a:cubicBezTo>
                      <a:pt x="416" y="156"/>
                      <a:pt x="416" y="156"/>
                      <a:pt x="417" y="156"/>
                    </a:cubicBezTo>
                    <a:cubicBezTo>
                      <a:pt x="418" y="156"/>
                      <a:pt x="419" y="157"/>
                      <a:pt x="417" y="158"/>
                    </a:cubicBezTo>
                    <a:close/>
                    <a:moveTo>
                      <a:pt x="412" y="26"/>
                    </a:moveTo>
                    <a:cubicBezTo>
                      <a:pt x="412" y="26"/>
                      <a:pt x="412" y="26"/>
                      <a:pt x="413" y="26"/>
                    </a:cubicBezTo>
                    <a:cubicBezTo>
                      <a:pt x="412" y="27"/>
                      <a:pt x="412" y="25"/>
                      <a:pt x="410" y="26"/>
                    </a:cubicBezTo>
                    <a:cubicBezTo>
                      <a:pt x="410" y="26"/>
                      <a:pt x="409" y="26"/>
                      <a:pt x="409" y="26"/>
                    </a:cubicBezTo>
                    <a:cubicBezTo>
                      <a:pt x="410" y="25"/>
                      <a:pt x="411" y="26"/>
                      <a:pt x="412" y="26"/>
                    </a:cubicBezTo>
                    <a:close/>
                    <a:moveTo>
                      <a:pt x="408" y="149"/>
                    </a:moveTo>
                    <a:cubicBezTo>
                      <a:pt x="404" y="150"/>
                      <a:pt x="394" y="149"/>
                      <a:pt x="391" y="150"/>
                    </a:cubicBezTo>
                    <a:cubicBezTo>
                      <a:pt x="392" y="148"/>
                      <a:pt x="402" y="149"/>
                      <a:pt x="408" y="149"/>
                    </a:cubicBezTo>
                    <a:close/>
                    <a:moveTo>
                      <a:pt x="402" y="150"/>
                    </a:moveTo>
                    <a:cubicBezTo>
                      <a:pt x="402" y="151"/>
                      <a:pt x="402" y="151"/>
                      <a:pt x="402" y="151"/>
                    </a:cubicBezTo>
                    <a:cubicBezTo>
                      <a:pt x="401" y="151"/>
                      <a:pt x="399" y="151"/>
                      <a:pt x="399" y="151"/>
                    </a:cubicBezTo>
                    <a:cubicBezTo>
                      <a:pt x="399" y="150"/>
                      <a:pt x="401" y="150"/>
                      <a:pt x="402" y="150"/>
                    </a:cubicBezTo>
                    <a:close/>
                    <a:moveTo>
                      <a:pt x="398" y="151"/>
                    </a:moveTo>
                    <a:cubicBezTo>
                      <a:pt x="398" y="152"/>
                      <a:pt x="398" y="152"/>
                      <a:pt x="398" y="152"/>
                    </a:cubicBezTo>
                    <a:cubicBezTo>
                      <a:pt x="397" y="152"/>
                      <a:pt x="396" y="152"/>
                      <a:pt x="396" y="151"/>
                    </a:cubicBezTo>
                    <a:lnTo>
                      <a:pt x="398" y="151"/>
                    </a:lnTo>
                    <a:close/>
                    <a:moveTo>
                      <a:pt x="396" y="156"/>
                    </a:moveTo>
                    <a:cubicBezTo>
                      <a:pt x="396" y="156"/>
                      <a:pt x="395" y="156"/>
                      <a:pt x="395" y="156"/>
                    </a:cubicBezTo>
                    <a:cubicBezTo>
                      <a:pt x="394" y="157"/>
                      <a:pt x="395" y="155"/>
                      <a:pt x="393" y="155"/>
                    </a:cubicBezTo>
                    <a:cubicBezTo>
                      <a:pt x="393" y="155"/>
                      <a:pt x="395" y="155"/>
                      <a:pt x="395" y="155"/>
                    </a:cubicBezTo>
                    <a:cubicBezTo>
                      <a:pt x="395" y="155"/>
                      <a:pt x="395" y="155"/>
                      <a:pt x="396" y="156"/>
                    </a:cubicBezTo>
                    <a:close/>
                    <a:moveTo>
                      <a:pt x="386" y="150"/>
                    </a:moveTo>
                    <a:cubicBezTo>
                      <a:pt x="386" y="151"/>
                      <a:pt x="383" y="151"/>
                      <a:pt x="382" y="151"/>
                    </a:cubicBezTo>
                    <a:cubicBezTo>
                      <a:pt x="382" y="150"/>
                      <a:pt x="384" y="151"/>
                      <a:pt x="386" y="150"/>
                    </a:cubicBezTo>
                    <a:close/>
                    <a:moveTo>
                      <a:pt x="365" y="16"/>
                    </a:moveTo>
                    <a:cubicBezTo>
                      <a:pt x="364" y="17"/>
                      <a:pt x="362" y="17"/>
                      <a:pt x="361" y="17"/>
                    </a:cubicBezTo>
                    <a:cubicBezTo>
                      <a:pt x="361" y="16"/>
                      <a:pt x="364" y="16"/>
                      <a:pt x="365" y="16"/>
                    </a:cubicBezTo>
                    <a:close/>
                    <a:moveTo>
                      <a:pt x="315" y="146"/>
                    </a:moveTo>
                    <a:cubicBezTo>
                      <a:pt x="311" y="144"/>
                      <a:pt x="314" y="143"/>
                      <a:pt x="320" y="143"/>
                    </a:cubicBezTo>
                    <a:cubicBezTo>
                      <a:pt x="319" y="143"/>
                      <a:pt x="318" y="143"/>
                      <a:pt x="317" y="143"/>
                    </a:cubicBezTo>
                    <a:cubicBezTo>
                      <a:pt x="317" y="142"/>
                      <a:pt x="319" y="143"/>
                      <a:pt x="320" y="142"/>
                    </a:cubicBezTo>
                    <a:cubicBezTo>
                      <a:pt x="320" y="142"/>
                      <a:pt x="320" y="143"/>
                      <a:pt x="320" y="143"/>
                    </a:cubicBezTo>
                    <a:cubicBezTo>
                      <a:pt x="325" y="143"/>
                      <a:pt x="325" y="143"/>
                      <a:pt x="331" y="142"/>
                    </a:cubicBezTo>
                    <a:cubicBezTo>
                      <a:pt x="332" y="143"/>
                      <a:pt x="334" y="142"/>
                      <a:pt x="335" y="143"/>
                    </a:cubicBezTo>
                    <a:cubicBezTo>
                      <a:pt x="336" y="143"/>
                      <a:pt x="333" y="143"/>
                      <a:pt x="335" y="142"/>
                    </a:cubicBezTo>
                    <a:cubicBezTo>
                      <a:pt x="338" y="143"/>
                      <a:pt x="338" y="143"/>
                      <a:pt x="342" y="143"/>
                    </a:cubicBezTo>
                    <a:cubicBezTo>
                      <a:pt x="342" y="142"/>
                      <a:pt x="338" y="143"/>
                      <a:pt x="339" y="142"/>
                    </a:cubicBezTo>
                    <a:cubicBezTo>
                      <a:pt x="342" y="142"/>
                      <a:pt x="343" y="142"/>
                      <a:pt x="345" y="142"/>
                    </a:cubicBezTo>
                    <a:cubicBezTo>
                      <a:pt x="346" y="142"/>
                      <a:pt x="345" y="143"/>
                      <a:pt x="345" y="143"/>
                    </a:cubicBezTo>
                    <a:cubicBezTo>
                      <a:pt x="346" y="143"/>
                      <a:pt x="347" y="143"/>
                      <a:pt x="346" y="142"/>
                    </a:cubicBezTo>
                    <a:cubicBezTo>
                      <a:pt x="349" y="142"/>
                      <a:pt x="350" y="143"/>
                      <a:pt x="351" y="143"/>
                    </a:cubicBezTo>
                    <a:cubicBezTo>
                      <a:pt x="348" y="145"/>
                      <a:pt x="339" y="143"/>
                      <a:pt x="335" y="144"/>
                    </a:cubicBezTo>
                    <a:cubicBezTo>
                      <a:pt x="329" y="144"/>
                      <a:pt x="323" y="144"/>
                      <a:pt x="317" y="144"/>
                    </a:cubicBezTo>
                    <a:cubicBezTo>
                      <a:pt x="317" y="144"/>
                      <a:pt x="319" y="144"/>
                      <a:pt x="319" y="144"/>
                    </a:cubicBezTo>
                    <a:cubicBezTo>
                      <a:pt x="319" y="145"/>
                      <a:pt x="316" y="145"/>
                      <a:pt x="316" y="144"/>
                    </a:cubicBezTo>
                    <a:cubicBezTo>
                      <a:pt x="314" y="145"/>
                      <a:pt x="314" y="145"/>
                      <a:pt x="315" y="146"/>
                    </a:cubicBezTo>
                    <a:close/>
                    <a:moveTo>
                      <a:pt x="346" y="10"/>
                    </a:moveTo>
                    <a:cubicBezTo>
                      <a:pt x="346" y="11"/>
                      <a:pt x="344" y="11"/>
                      <a:pt x="343" y="11"/>
                    </a:cubicBezTo>
                    <a:cubicBezTo>
                      <a:pt x="343" y="10"/>
                      <a:pt x="345" y="10"/>
                      <a:pt x="346" y="10"/>
                    </a:cubicBezTo>
                    <a:close/>
                    <a:moveTo>
                      <a:pt x="344" y="8"/>
                    </a:moveTo>
                    <a:cubicBezTo>
                      <a:pt x="345" y="9"/>
                      <a:pt x="342" y="9"/>
                      <a:pt x="342" y="8"/>
                    </a:cubicBezTo>
                    <a:lnTo>
                      <a:pt x="344" y="8"/>
                    </a:lnTo>
                    <a:close/>
                    <a:moveTo>
                      <a:pt x="345" y="28"/>
                    </a:moveTo>
                    <a:cubicBezTo>
                      <a:pt x="344" y="28"/>
                      <a:pt x="339" y="28"/>
                      <a:pt x="340" y="27"/>
                    </a:cubicBezTo>
                    <a:cubicBezTo>
                      <a:pt x="342" y="28"/>
                      <a:pt x="343" y="28"/>
                      <a:pt x="345" y="28"/>
                    </a:cubicBezTo>
                    <a:close/>
                    <a:moveTo>
                      <a:pt x="342" y="11"/>
                    </a:moveTo>
                    <a:cubicBezTo>
                      <a:pt x="340" y="12"/>
                      <a:pt x="335" y="10"/>
                      <a:pt x="332" y="11"/>
                    </a:cubicBezTo>
                    <a:cubicBezTo>
                      <a:pt x="333" y="11"/>
                      <a:pt x="334" y="10"/>
                      <a:pt x="334" y="9"/>
                    </a:cubicBezTo>
                    <a:cubicBezTo>
                      <a:pt x="336" y="9"/>
                      <a:pt x="338" y="10"/>
                      <a:pt x="340" y="10"/>
                    </a:cubicBezTo>
                    <a:cubicBezTo>
                      <a:pt x="341" y="10"/>
                      <a:pt x="341" y="11"/>
                      <a:pt x="342" y="11"/>
                    </a:cubicBezTo>
                    <a:close/>
                    <a:moveTo>
                      <a:pt x="341" y="140"/>
                    </a:moveTo>
                    <a:cubicBezTo>
                      <a:pt x="340" y="140"/>
                      <a:pt x="338" y="140"/>
                      <a:pt x="337" y="140"/>
                    </a:cubicBezTo>
                    <a:cubicBezTo>
                      <a:pt x="338" y="139"/>
                      <a:pt x="339" y="140"/>
                      <a:pt x="341" y="140"/>
                    </a:cubicBezTo>
                    <a:close/>
                    <a:moveTo>
                      <a:pt x="338" y="21"/>
                    </a:moveTo>
                    <a:cubicBezTo>
                      <a:pt x="338" y="21"/>
                      <a:pt x="338" y="22"/>
                      <a:pt x="338" y="22"/>
                    </a:cubicBezTo>
                    <a:cubicBezTo>
                      <a:pt x="336" y="22"/>
                      <a:pt x="337" y="21"/>
                      <a:pt x="335" y="21"/>
                    </a:cubicBezTo>
                    <a:cubicBezTo>
                      <a:pt x="335" y="21"/>
                      <a:pt x="337" y="21"/>
                      <a:pt x="338" y="21"/>
                    </a:cubicBezTo>
                    <a:close/>
                    <a:moveTo>
                      <a:pt x="337" y="23"/>
                    </a:moveTo>
                    <a:cubicBezTo>
                      <a:pt x="337" y="24"/>
                      <a:pt x="337" y="24"/>
                      <a:pt x="337" y="24"/>
                    </a:cubicBezTo>
                    <a:cubicBezTo>
                      <a:pt x="334" y="25"/>
                      <a:pt x="333" y="24"/>
                      <a:pt x="330" y="24"/>
                    </a:cubicBezTo>
                    <a:cubicBezTo>
                      <a:pt x="332" y="23"/>
                      <a:pt x="334" y="24"/>
                      <a:pt x="337" y="23"/>
                    </a:cubicBezTo>
                    <a:close/>
                    <a:moveTo>
                      <a:pt x="330" y="24"/>
                    </a:moveTo>
                    <a:cubicBezTo>
                      <a:pt x="326" y="25"/>
                      <a:pt x="322" y="23"/>
                      <a:pt x="317" y="24"/>
                    </a:cubicBezTo>
                    <a:cubicBezTo>
                      <a:pt x="318" y="23"/>
                      <a:pt x="317" y="23"/>
                      <a:pt x="318" y="22"/>
                    </a:cubicBezTo>
                    <a:cubicBezTo>
                      <a:pt x="320" y="23"/>
                      <a:pt x="325" y="24"/>
                      <a:pt x="326" y="23"/>
                    </a:cubicBezTo>
                    <a:cubicBezTo>
                      <a:pt x="327" y="23"/>
                      <a:pt x="327" y="23"/>
                      <a:pt x="327" y="24"/>
                    </a:cubicBezTo>
                    <a:cubicBezTo>
                      <a:pt x="329" y="23"/>
                      <a:pt x="328" y="23"/>
                      <a:pt x="328" y="23"/>
                    </a:cubicBezTo>
                    <a:cubicBezTo>
                      <a:pt x="329" y="23"/>
                      <a:pt x="329" y="24"/>
                      <a:pt x="330" y="24"/>
                    </a:cubicBezTo>
                    <a:close/>
                    <a:moveTo>
                      <a:pt x="330" y="137"/>
                    </a:moveTo>
                    <a:cubicBezTo>
                      <a:pt x="330" y="139"/>
                      <a:pt x="328" y="137"/>
                      <a:pt x="327" y="138"/>
                    </a:cubicBezTo>
                    <a:cubicBezTo>
                      <a:pt x="327" y="137"/>
                      <a:pt x="329" y="137"/>
                      <a:pt x="330" y="137"/>
                    </a:cubicBezTo>
                    <a:close/>
                    <a:moveTo>
                      <a:pt x="325" y="130"/>
                    </a:moveTo>
                    <a:cubicBezTo>
                      <a:pt x="319" y="131"/>
                      <a:pt x="310" y="130"/>
                      <a:pt x="304" y="130"/>
                    </a:cubicBezTo>
                    <a:cubicBezTo>
                      <a:pt x="303" y="131"/>
                      <a:pt x="304" y="132"/>
                      <a:pt x="305" y="131"/>
                    </a:cubicBezTo>
                    <a:cubicBezTo>
                      <a:pt x="305" y="132"/>
                      <a:pt x="303" y="131"/>
                      <a:pt x="302" y="131"/>
                    </a:cubicBezTo>
                    <a:cubicBezTo>
                      <a:pt x="302" y="131"/>
                      <a:pt x="303" y="131"/>
                      <a:pt x="303" y="130"/>
                    </a:cubicBezTo>
                    <a:cubicBezTo>
                      <a:pt x="303" y="130"/>
                      <a:pt x="300" y="130"/>
                      <a:pt x="299" y="130"/>
                    </a:cubicBezTo>
                    <a:cubicBezTo>
                      <a:pt x="306" y="128"/>
                      <a:pt x="313" y="129"/>
                      <a:pt x="324" y="129"/>
                    </a:cubicBezTo>
                    <a:cubicBezTo>
                      <a:pt x="324" y="130"/>
                      <a:pt x="324" y="130"/>
                      <a:pt x="325" y="130"/>
                    </a:cubicBezTo>
                    <a:close/>
                    <a:moveTo>
                      <a:pt x="324" y="145"/>
                    </a:moveTo>
                    <a:cubicBezTo>
                      <a:pt x="323" y="146"/>
                      <a:pt x="322" y="146"/>
                      <a:pt x="321" y="146"/>
                    </a:cubicBezTo>
                    <a:cubicBezTo>
                      <a:pt x="321" y="145"/>
                      <a:pt x="320" y="145"/>
                      <a:pt x="320" y="145"/>
                    </a:cubicBezTo>
                    <a:cubicBezTo>
                      <a:pt x="322" y="145"/>
                      <a:pt x="322" y="146"/>
                      <a:pt x="324" y="145"/>
                    </a:cubicBezTo>
                    <a:close/>
                    <a:moveTo>
                      <a:pt x="316" y="23"/>
                    </a:moveTo>
                    <a:cubicBezTo>
                      <a:pt x="316" y="24"/>
                      <a:pt x="314" y="24"/>
                      <a:pt x="312" y="24"/>
                    </a:cubicBezTo>
                    <a:cubicBezTo>
                      <a:pt x="312" y="23"/>
                      <a:pt x="313" y="23"/>
                      <a:pt x="313" y="23"/>
                    </a:cubicBezTo>
                    <a:cubicBezTo>
                      <a:pt x="314" y="23"/>
                      <a:pt x="315" y="23"/>
                      <a:pt x="316" y="23"/>
                    </a:cubicBezTo>
                    <a:close/>
                    <a:moveTo>
                      <a:pt x="312" y="142"/>
                    </a:moveTo>
                    <a:cubicBezTo>
                      <a:pt x="312" y="143"/>
                      <a:pt x="312" y="143"/>
                      <a:pt x="312" y="144"/>
                    </a:cubicBezTo>
                    <a:cubicBezTo>
                      <a:pt x="309" y="144"/>
                      <a:pt x="308" y="144"/>
                      <a:pt x="305" y="143"/>
                    </a:cubicBezTo>
                    <a:cubicBezTo>
                      <a:pt x="306" y="142"/>
                      <a:pt x="309" y="143"/>
                      <a:pt x="312" y="142"/>
                    </a:cubicBezTo>
                    <a:close/>
                    <a:moveTo>
                      <a:pt x="296" y="147"/>
                    </a:moveTo>
                    <a:cubicBezTo>
                      <a:pt x="299" y="147"/>
                      <a:pt x="299" y="147"/>
                      <a:pt x="299" y="147"/>
                    </a:cubicBezTo>
                    <a:cubicBezTo>
                      <a:pt x="290" y="148"/>
                      <a:pt x="279" y="149"/>
                      <a:pt x="269" y="147"/>
                    </a:cubicBezTo>
                    <a:cubicBezTo>
                      <a:pt x="268" y="148"/>
                      <a:pt x="269" y="148"/>
                      <a:pt x="268" y="148"/>
                    </a:cubicBezTo>
                    <a:cubicBezTo>
                      <a:pt x="267" y="148"/>
                      <a:pt x="266" y="148"/>
                      <a:pt x="265" y="147"/>
                    </a:cubicBezTo>
                    <a:cubicBezTo>
                      <a:pt x="265" y="147"/>
                      <a:pt x="267" y="147"/>
                      <a:pt x="269" y="147"/>
                    </a:cubicBezTo>
                    <a:cubicBezTo>
                      <a:pt x="269" y="147"/>
                      <a:pt x="269" y="146"/>
                      <a:pt x="268" y="146"/>
                    </a:cubicBezTo>
                    <a:cubicBezTo>
                      <a:pt x="273" y="146"/>
                      <a:pt x="282" y="146"/>
                      <a:pt x="290" y="145"/>
                    </a:cubicBezTo>
                    <a:cubicBezTo>
                      <a:pt x="292" y="145"/>
                      <a:pt x="293" y="145"/>
                      <a:pt x="294" y="146"/>
                    </a:cubicBezTo>
                    <a:cubicBezTo>
                      <a:pt x="296" y="146"/>
                      <a:pt x="294" y="145"/>
                      <a:pt x="294" y="145"/>
                    </a:cubicBezTo>
                    <a:cubicBezTo>
                      <a:pt x="296" y="144"/>
                      <a:pt x="297" y="146"/>
                      <a:pt x="297" y="145"/>
                    </a:cubicBezTo>
                    <a:cubicBezTo>
                      <a:pt x="299" y="145"/>
                      <a:pt x="298" y="145"/>
                      <a:pt x="298" y="146"/>
                    </a:cubicBezTo>
                    <a:cubicBezTo>
                      <a:pt x="300" y="146"/>
                      <a:pt x="302" y="145"/>
                      <a:pt x="304" y="145"/>
                    </a:cubicBezTo>
                    <a:cubicBezTo>
                      <a:pt x="305" y="145"/>
                      <a:pt x="302" y="145"/>
                      <a:pt x="301" y="145"/>
                    </a:cubicBezTo>
                    <a:cubicBezTo>
                      <a:pt x="303" y="144"/>
                      <a:pt x="307" y="144"/>
                      <a:pt x="308" y="145"/>
                    </a:cubicBezTo>
                    <a:cubicBezTo>
                      <a:pt x="309" y="146"/>
                      <a:pt x="306" y="147"/>
                      <a:pt x="309" y="147"/>
                    </a:cubicBezTo>
                    <a:cubicBezTo>
                      <a:pt x="306" y="148"/>
                      <a:pt x="301" y="146"/>
                      <a:pt x="299" y="147"/>
                    </a:cubicBezTo>
                    <a:cubicBezTo>
                      <a:pt x="303" y="148"/>
                      <a:pt x="310" y="147"/>
                      <a:pt x="312" y="148"/>
                    </a:cubicBezTo>
                    <a:cubicBezTo>
                      <a:pt x="307" y="149"/>
                      <a:pt x="302" y="148"/>
                      <a:pt x="296" y="148"/>
                    </a:cubicBezTo>
                    <a:lnTo>
                      <a:pt x="296" y="147"/>
                    </a:lnTo>
                    <a:close/>
                    <a:moveTo>
                      <a:pt x="311" y="137"/>
                    </a:moveTo>
                    <a:cubicBezTo>
                      <a:pt x="311" y="138"/>
                      <a:pt x="310" y="138"/>
                      <a:pt x="309" y="138"/>
                    </a:cubicBezTo>
                    <a:cubicBezTo>
                      <a:pt x="308" y="137"/>
                      <a:pt x="310" y="137"/>
                      <a:pt x="311" y="137"/>
                    </a:cubicBezTo>
                    <a:close/>
                    <a:moveTo>
                      <a:pt x="306" y="139"/>
                    </a:moveTo>
                    <a:cubicBezTo>
                      <a:pt x="306" y="139"/>
                      <a:pt x="306" y="139"/>
                      <a:pt x="306" y="138"/>
                    </a:cubicBezTo>
                    <a:cubicBezTo>
                      <a:pt x="299" y="138"/>
                      <a:pt x="299" y="139"/>
                      <a:pt x="293" y="139"/>
                    </a:cubicBezTo>
                    <a:cubicBezTo>
                      <a:pt x="291" y="136"/>
                      <a:pt x="303" y="137"/>
                      <a:pt x="306" y="137"/>
                    </a:cubicBezTo>
                    <a:cubicBezTo>
                      <a:pt x="308" y="137"/>
                      <a:pt x="309" y="138"/>
                      <a:pt x="306" y="139"/>
                    </a:cubicBezTo>
                    <a:close/>
                    <a:moveTo>
                      <a:pt x="302" y="143"/>
                    </a:moveTo>
                    <a:cubicBezTo>
                      <a:pt x="302" y="143"/>
                      <a:pt x="301" y="144"/>
                      <a:pt x="300" y="144"/>
                    </a:cubicBezTo>
                    <a:cubicBezTo>
                      <a:pt x="300" y="143"/>
                      <a:pt x="296" y="144"/>
                      <a:pt x="296" y="143"/>
                    </a:cubicBezTo>
                    <a:cubicBezTo>
                      <a:pt x="298" y="144"/>
                      <a:pt x="300" y="142"/>
                      <a:pt x="302" y="143"/>
                    </a:cubicBezTo>
                    <a:close/>
                    <a:moveTo>
                      <a:pt x="283" y="132"/>
                    </a:moveTo>
                    <a:cubicBezTo>
                      <a:pt x="283" y="131"/>
                      <a:pt x="282" y="131"/>
                      <a:pt x="282" y="131"/>
                    </a:cubicBezTo>
                    <a:cubicBezTo>
                      <a:pt x="282" y="131"/>
                      <a:pt x="283" y="131"/>
                      <a:pt x="283" y="131"/>
                    </a:cubicBezTo>
                    <a:cubicBezTo>
                      <a:pt x="283" y="130"/>
                      <a:pt x="280" y="131"/>
                      <a:pt x="279" y="130"/>
                    </a:cubicBezTo>
                    <a:cubicBezTo>
                      <a:pt x="281" y="129"/>
                      <a:pt x="286" y="130"/>
                      <a:pt x="288" y="129"/>
                    </a:cubicBezTo>
                    <a:cubicBezTo>
                      <a:pt x="289" y="129"/>
                      <a:pt x="288" y="130"/>
                      <a:pt x="288" y="130"/>
                    </a:cubicBezTo>
                    <a:cubicBezTo>
                      <a:pt x="288" y="131"/>
                      <a:pt x="289" y="130"/>
                      <a:pt x="290" y="131"/>
                    </a:cubicBezTo>
                    <a:cubicBezTo>
                      <a:pt x="291" y="131"/>
                      <a:pt x="288" y="130"/>
                      <a:pt x="289" y="130"/>
                    </a:cubicBezTo>
                    <a:cubicBezTo>
                      <a:pt x="293" y="130"/>
                      <a:pt x="294" y="130"/>
                      <a:pt x="296" y="129"/>
                    </a:cubicBezTo>
                    <a:cubicBezTo>
                      <a:pt x="297" y="129"/>
                      <a:pt x="296" y="130"/>
                      <a:pt x="299" y="129"/>
                    </a:cubicBezTo>
                    <a:cubicBezTo>
                      <a:pt x="299" y="131"/>
                      <a:pt x="295" y="130"/>
                      <a:pt x="294" y="130"/>
                    </a:cubicBezTo>
                    <a:cubicBezTo>
                      <a:pt x="296" y="132"/>
                      <a:pt x="301" y="129"/>
                      <a:pt x="301" y="131"/>
                    </a:cubicBezTo>
                    <a:cubicBezTo>
                      <a:pt x="294" y="131"/>
                      <a:pt x="286" y="133"/>
                      <a:pt x="279" y="131"/>
                    </a:cubicBezTo>
                    <a:cubicBezTo>
                      <a:pt x="280" y="130"/>
                      <a:pt x="281" y="132"/>
                      <a:pt x="283" y="132"/>
                    </a:cubicBezTo>
                    <a:close/>
                    <a:moveTo>
                      <a:pt x="296" y="141"/>
                    </a:moveTo>
                    <a:cubicBezTo>
                      <a:pt x="298" y="141"/>
                      <a:pt x="294" y="142"/>
                      <a:pt x="296" y="142"/>
                    </a:cubicBezTo>
                    <a:cubicBezTo>
                      <a:pt x="296" y="143"/>
                      <a:pt x="295" y="142"/>
                      <a:pt x="294" y="142"/>
                    </a:cubicBezTo>
                    <a:cubicBezTo>
                      <a:pt x="294" y="141"/>
                      <a:pt x="296" y="142"/>
                      <a:pt x="296" y="141"/>
                    </a:cubicBezTo>
                    <a:close/>
                    <a:moveTo>
                      <a:pt x="294" y="142"/>
                    </a:moveTo>
                    <a:cubicBezTo>
                      <a:pt x="290" y="143"/>
                      <a:pt x="281" y="143"/>
                      <a:pt x="283" y="141"/>
                    </a:cubicBezTo>
                    <a:cubicBezTo>
                      <a:pt x="286" y="142"/>
                      <a:pt x="289" y="141"/>
                      <a:pt x="294" y="142"/>
                    </a:cubicBezTo>
                    <a:close/>
                    <a:moveTo>
                      <a:pt x="285" y="121"/>
                    </a:moveTo>
                    <a:cubicBezTo>
                      <a:pt x="285" y="121"/>
                      <a:pt x="284" y="122"/>
                      <a:pt x="285" y="122"/>
                    </a:cubicBezTo>
                    <a:cubicBezTo>
                      <a:pt x="284" y="123"/>
                      <a:pt x="281" y="122"/>
                      <a:pt x="279" y="122"/>
                    </a:cubicBezTo>
                    <a:cubicBezTo>
                      <a:pt x="280" y="120"/>
                      <a:pt x="284" y="122"/>
                      <a:pt x="285" y="121"/>
                    </a:cubicBezTo>
                    <a:close/>
                    <a:moveTo>
                      <a:pt x="279" y="121"/>
                    </a:moveTo>
                    <a:cubicBezTo>
                      <a:pt x="277" y="121"/>
                      <a:pt x="277" y="121"/>
                      <a:pt x="277" y="121"/>
                    </a:cubicBezTo>
                    <a:cubicBezTo>
                      <a:pt x="277" y="121"/>
                      <a:pt x="278" y="121"/>
                      <a:pt x="277" y="121"/>
                    </a:cubicBezTo>
                    <a:cubicBezTo>
                      <a:pt x="277" y="120"/>
                      <a:pt x="278" y="121"/>
                      <a:pt x="278" y="120"/>
                    </a:cubicBezTo>
                    <a:cubicBezTo>
                      <a:pt x="279" y="120"/>
                      <a:pt x="280" y="121"/>
                      <a:pt x="279" y="121"/>
                    </a:cubicBezTo>
                    <a:close/>
                    <a:moveTo>
                      <a:pt x="282" y="142"/>
                    </a:moveTo>
                    <a:cubicBezTo>
                      <a:pt x="278" y="143"/>
                      <a:pt x="271" y="142"/>
                      <a:pt x="265" y="143"/>
                    </a:cubicBezTo>
                    <a:cubicBezTo>
                      <a:pt x="268" y="141"/>
                      <a:pt x="274" y="142"/>
                      <a:pt x="280" y="142"/>
                    </a:cubicBezTo>
                    <a:cubicBezTo>
                      <a:pt x="279" y="143"/>
                      <a:pt x="281" y="142"/>
                      <a:pt x="282" y="142"/>
                    </a:cubicBezTo>
                    <a:close/>
                    <a:moveTo>
                      <a:pt x="264" y="119"/>
                    </a:moveTo>
                    <a:cubicBezTo>
                      <a:pt x="263" y="119"/>
                      <a:pt x="260" y="120"/>
                      <a:pt x="259" y="119"/>
                    </a:cubicBezTo>
                    <a:cubicBezTo>
                      <a:pt x="258" y="119"/>
                      <a:pt x="257" y="119"/>
                      <a:pt x="255" y="119"/>
                    </a:cubicBezTo>
                    <a:cubicBezTo>
                      <a:pt x="255" y="119"/>
                      <a:pt x="254" y="118"/>
                      <a:pt x="255" y="118"/>
                    </a:cubicBezTo>
                    <a:cubicBezTo>
                      <a:pt x="256" y="118"/>
                      <a:pt x="255" y="119"/>
                      <a:pt x="256" y="119"/>
                    </a:cubicBezTo>
                    <a:cubicBezTo>
                      <a:pt x="257" y="119"/>
                      <a:pt x="257" y="118"/>
                      <a:pt x="256" y="118"/>
                    </a:cubicBezTo>
                    <a:cubicBezTo>
                      <a:pt x="261" y="117"/>
                      <a:pt x="264" y="117"/>
                      <a:pt x="269" y="118"/>
                    </a:cubicBezTo>
                    <a:cubicBezTo>
                      <a:pt x="267" y="118"/>
                      <a:pt x="266" y="119"/>
                      <a:pt x="265" y="118"/>
                    </a:cubicBezTo>
                    <a:cubicBezTo>
                      <a:pt x="265" y="120"/>
                      <a:pt x="267" y="119"/>
                      <a:pt x="269" y="119"/>
                    </a:cubicBezTo>
                    <a:cubicBezTo>
                      <a:pt x="269" y="119"/>
                      <a:pt x="271" y="120"/>
                      <a:pt x="270" y="120"/>
                    </a:cubicBezTo>
                    <a:cubicBezTo>
                      <a:pt x="270" y="121"/>
                      <a:pt x="267" y="120"/>
                      <a:pt x="266" y="120"/>
                    </a:cubicBezTo>
                    <a:cubicBezTo>
                      <a:pt x="267" y="121"/>
                      <a:pt x="271" y="120"/>
                      <a:pt x="272" y="120"/>
                    </a:cubicBezTo>
                    <a:cubicBezTo>
                      <a:pt x="272" y="120"/>
                      <a:pt x="271" y="119"/>
                      <a:pt x="273" y="119"/>
                    </a:cubicBezTo>
                    <a:cubicBezTo>
                      <a:pt x="273" y="121"/>
                      <a:pt x="276" y="121"/>
                      <a:pt x="278" y="121"/>
                    </a:cubicBezTo>
                    <a:cubicBezTo>
                      <a:pt x="278" y="122"/>
                      <a:pt x="278" y="122"/>
                      <a:pt x="278" y="123"/>
                    </a:cubicBezTo>
                    <a:cubicBezTo>
                      <a:pt x="272" y="122"/>
                      <a:pt x="261" y="124"/>
                      <a:pt x="253" y="123"/>
                    </a:cubicBezTo>
                    <a:cubicBezTo>
                      <a:pt x="253" y="122"/>
                      <a:pt x="254" y="122"/>
                      <a:pt x="254" y="122"/>
                    </a:cubicBezTo>
                    <a:cubicBezTo>
                      <a:pt x="252" y="122"/>
                      <a:pt x="252" y="123"/>
                      <a:pt x="250" y="123"/>
                    </a:cubicBezTo>
                    <a:cubicBezTo>
                      <a:pt x="250" y="122"/>
                      <a:pt x="250" y="122"/>
                      <a:pt x="250" y="122"/>
                    </a:cubicBezTo>
                    <a:cubicBezTo>
                      <a:pt x="249" y="122"/>
                      <a:pt x="249" y="122"/>
                      <a:pt x="248" y="122"/>
                    </a:cubicBezTo>
                    <a:cubicBezTo>
                      <a:pt x="247" y="122"/>
                      <a:pt x="249" y="123"/>
                      <a:pt x="247" y="123"/>
                    </a:cubicBezTo>
                    <a:cubicBezTo>
                      <a:pt x="245" y="123"/>
                      <a:pt x="245" y="123"/>
                      <a:pt x="245" y="123"/>
                    </a:cubicBezTo>
                    <a:cubicBezTo>
                      <a:pt x="245" y="123"/>
                      <a:pt x="245" y="123"/>
                      <a:pt x="244" y="122"/>
                    </a:cubicBezTo>
                    <a:cubicBezTo>
                      <a:pt x="245" y="122"/>
                      <a:pt x="246" y="121"/>
                      <a:pt x="248" y="121"/>
                    </a:cubicBezTo>
                    <a:cubicBezTo>
                      <a:pt x="248" y="121"/>
                      <a:pt x="247" y="121"/>
                      <a:pt x="247" y="120"/>
                    </a:cubicBezTo>
                    <a:cubicBezTo>
                      <a:pt x="249" y="121"/>
                      <a:pt x="250" y="120"/>
                      <a:pt x="252" y="120"/>
                    </a:cubicBezTo>
                    <a:cubicBezTo>
                      <a:pt x="252" y="120"/>
                      <a:pt x="253" y="120"/>
                      <a:pt x="253" y="119"/>
                    </a:cubicBezTo>
                    <a:cubicBezTo>
                      <a:pt x="257" y="120"/>
                      <a:pt x="259" y="120"/>
                      <a:pt x="264" y="119"/>
                    </a:cubicBezTo>
                    <a:close/>
                    <a:moveTo>
                      <a:pt x="262" y="145"/>
                    </a:moveTo>
                    <a:cubicBezTo>
                      <a:pt x="262" y="144"/>
                      <a:pt x="263" y="144"/>
                      <a:pt x="263" y="144"/>
                    </a:cubicBezTo>
                    <a:cubicBezTo>
                      <a:pt x="266" y="144"/>
                      <a:pt x="267" y="144"/>
                      <a:pt x="270" y="144"/>
                    </a:cubicBezTo>
                    <a:cubicBezTo>
                      <a:pt x="267" y="143"/>
                      <a:pt x="276" y="143"/>
                      <a:pt x="277" y="144"/>
                    </a:cubicBezTo>
                    <a:cubicBezTo>
                      <a:pt x="272" y="145"/>
                      <a:pt x="266" y="144"/>
                      <a:pt x="262" y="145"/>
                    </a:cubicBezTo>
                    <a:close/>
                    <a:moveTo>
                      <a:pt x="264" y="146"/>
                    </a:moveTo>
                    <a:cubicBezTo>
                      <a:pt x="264" y="147"/>
                      <a:pt x="262" y="146"/>
                      <a:pt x="262" y="146"/>
                    </a:cubicBezTo>
                    <a:cubicBezTo>
                      <a:pt x="262" y="145"/>
                      <a:pt x="263" y="146"/>
                      <a:pt x="264" y="146"/>
                    </a:cubicBezTo>
                    <a:close/>
                    <a:moveTo>
                      <a:pt x="261" y="144"/>
                    </a:moveTo>
                    <a:cubicBezTo>
                      <a:pt x="261" y="145"/>
                      <a:pt x="260" y="145"/>
                      <a:pt x="258" y="145"/>
                    </a:cubicBezTo>
                    <a:cubicBezTo>
                      <a:pt x="258" y="144"/>
                      <a:pt x="260" y="144"/>
                      <a:pt x="260" y="144"/>
                    </a:cubicBezTo>
                    <a:cubicBezTo>
                      <a:pt x="255" y="143"/>
                      <a:pt x="251" y="144"/>
                      <a:pt x="250" y="142"/>
                    </a:cubicBezTo>
                    <a:cubicBezTo>
                      <a:pt x="253" y="142"/>
                      <a:pt x="255" y="142"/>
                      <a:pt x="257" y="141"/>
                    </a:cubicBezTo>
                    <a:cubicBezTo>
                      <a:pt x="258" y="141"/>
                      <a:pt x="258" y="142"/>
                      <a:pt x="259" y="142"/>
                    </a:cubicBezTo>
                    <a:cubicBezTo>
                      <a:pt x="259" y="143"/>
                      <a:pt x="258" y="142"/>
                      <a:pt x="257" y="142"/>
                    </a:cubicBezTo>
                    <a:cubicBezTo>
                      <a:pt x="257" y="143"/>
                      <a:pt x="259" y="144"/>
                      <a:pt x="261" y="144"/>
                    </a:cubicBezTo>
                    <a:close/>
                    <a:moveTo>
                      <a:pt x="245" y="144"/>
                    </a:moveTo>
                    <a:cubicBezTo>
                      <a:pt x="244" y="145"/>
                      <a:pt x="241" y="144"/>
                      <a:pt x="242" y="144"/>
                    </a:cubicBezTo>
                    <a:cubicBezTo>
                      <a:pt x="242" y="143"/>
                      <a:pt x="243" y="143"/>
                      <a:pt x="244" y="143"/>
                    </a:cubicBezTo>
                    <a:cubicBezTo>
                      <a:pt x="244" y="144"/>
                      <a:pt x="244" y="144"/>
                      <a:pt x="245" y="144"/>
                    </a:cubicBezTo>
                    <a:close/>
                    <a:moveTo>
                      <a:pt x="232" y="6"/>
                    </a:moveTo>
                    <a:cubicBezTo>
                      <a:pt x="231" y="7"/>
                      <a:pt x="229" y="6"/>
                      <a:pt x="227" y="6"/>
                    </a:cubicBezTo>
                    <a:cubicBezTo>
                      <a:pt x="227" y="5"/>
                      <a:pt x="230" y="6"/>
                      <a:pt x="230" y="5"/>
                    </a:cubicBezTo>
                    <a:cubicBezTo>
                      <a:pt x="231" y="5"/>
                      <a:pt x="230" y="6"/>
                      <a:pt x="232" y="6"/>
                    </a:cubicBezTo>
                    <a:close/>
                    <a:moveTo>
                      <a:pt x="216" y="9"/>
                    </a:moveTo>
                    <a:cubicBezTo>
                      <a:pt x="213" y="10"/>
                      <a:pt x="210" y="9"/>
                      <a:pt x="207" y="10"/>
                    </a:cubicBezTo>
                    <a:cubicBezTo>
                      <a:pt x="205" y="10"/>
                      <a:pt x="206" y="8"/>
                      <a:pt x="204" y="9"/>
                    </a:cubicBezTo>
                    <a:cubicBezTo>
                      <a:pt x="203" y="8"/>
                      <a:pt x="205" y="8"/>
                      <a:pt x="204" y="8"/>
                    </a:cubicBezTo>
                    <a:cubicBezTo>
                      <a:pt x="206" y="7"/>
                      <a:pt x="208" y="7"/>
                      <a:pt x="211" y="7"/>
                    </a:cubicBezTo>
                    <a:cubicBezTo>
                      <a:pt x="212" y="7"/>
                      <a:pt x="212" y="8"/>
                      <a:pt x="211" y="8"/>
                    </a:cubicBezTo>
                    <a:cubicBezTo>
                      <a:pt x="213" y="8"/>
                      <a:pt x="215" y="9"/>
                      <a:pt x="216" y="9"/>
                    </a:cubicBezTo>
                    <a:close/>
                    <a:moveTo>
                      <a:pt x="207" y="138"/>
                    </a:moveTo>
                    <a:cubicBezTo>
                      <a:pt x="207" y="139"/>
                      <a:pt x="205" y="138"/>
                      <a:pt x="204" y="138"/>
                    </a:cubicBezTo>
                    <a:cubicBezTo>
                      <a:pt x="204" y="138"/>
                      <a:pt x="207" y="138"/>
                      <a:pt x="207" y="138"/>
                    </a:cubicBezTo>
                    <a:close/>
                    <a:moveTo>
                      <a:pt x="205" y="143"/>
                    </a:moveTo>
                    <a:cubicBezTo>
                      <a:pt x="205" y="144"/>
                      <a:pt x="203" y="143"/>
                      <a:pt x="202" y="143"/>
                    </a:cubicBezTo>
                    <a:cubicBezTo>
                      <a:pt x="202" y="142"/>
                      <a:pt x="203" y="143"/>
                      <a:pt x="205" y="143"/>
                    </a:cubicBezTo>
                    <a:close/>
                    <a:moveTo>
                      <a:pt x="185" y="140"/>
                    </a:moveTo>
                    <a:cubicBezTo>
                      <a:pt x="187" y="140"/>
                      <a:pt x="184" y="141"/>
                      <a:pt x="183" y="141"/>
                    </a:cubicBezTo>
                    <a:cubicBezTo>
                      <a:pt x="182" y="139"/>
                      <a:pt x="185" y="140"/>
                      <a:pt x="185" y="140"/>
                    </a:cubicBezTo>
                    <a:close/>
                    <a:moveTo>
                      <a:pt x="169" y="24"/>
                    </a:moveTo>
                    <a:cubicBezTo>
                      <a:pt x="167" y="24"/>
                      <a:pt x="165" y="24"/>
                      <a:pt x="166" y="25"/>
                    </a:cubicBezTo>
                    <a:cubicBezTo>
                      <a:pt x="162" y="25"/>
                      <a:pt x="160" y="22"/>
                      <a:pt x="164" y="21"/>
                    </a:cubicBezTo>
                    <a:cubicBezTo>
                      <a:pt x="166" y="22"/>
                      <a:pt x="169" y="22"/>
                      <a:pt x="169" y="24"/>
                    </a:cubicBezTo>
                    <a:close/>
                    <a:moveTo>
                      <a:pt x="150" y="112"/>
                    </a:moveTo>
                    <a:cubicBezTo>
                      <a:pt x="150" y="113"/>
                      <a:pt x="149" y="113"/>
                      <a:pt x="148" y="113"/>
                    </a:cubicBezTo>
                    <a:cubicBezTo>
                      <a:pt x="148" y="113"/>
                      <a:pt x="147" y="113"/>
                      <a:pt x="147" y="112"/>
                    </a:cubicBezTo>
                    <a:cubicBezTo>
                      <a:pt x="148" y="112"/>
                      <a:pt x="149" y="112"/>
                      <a:pt x="150" y="112"/>
                    </a:cubicBezTo>
                    <a:close/>
                    <a:moveTo>
                      <a:pt x="116" y="26"/>
                    </a:moveTo>
                    <a:cubicBezTo>
                      <a:pt x="116" y="28"/>
                      <a:pt x="114" y="27"/>
                      <a:pt x="113" y="28"/>
                    </a:cubicBezTo>
                    <a:cubicBezTo>
                      <a:pt x="112" y="30"/>
                      <a:pt x="114" y="31"/>
                      <a:pt x="112" y="32"/>
                    </a:cubicBezTo>
                    <a:cubicBezTo>
                      <a:pt x="110" y="32"/>
                      <a:pt x="110" y="31"/>
                      <a:pt x="108" y="31"/>
                    </a:cubicBezTo>
                    <a:cubicBezTo>
                      <a:pt x="108" y="29"/>
                      <a:pt x="108" y="29"/>
                      <a:pt x="109" y="27"/>
                    </a:cubicBezTo>
                    <a:cubicBezTo>
                      <a:pt x="111" y="27"/>
                      <a:pt x="113" y="27"/>
                      <a:pt x="113" y="26"/>
                    </a:cubicBezTo>
                    <a:cubicBezTo>
                      <a:pt x="114" y="26"/>
                      <a:pt x="115" y="26"/>
                      <a:pt x="116" y="26"/>
                    </a:cubicBezTo>
                    <a:close/>
                    <a:moveTo>
                      <a:pt x="112" y="79"/>
                    </a:moveTo>
                    <a:cubicBezTo>
                      <a:pt x="112" y="79"/>
                      <a:pt x="109" y="79"/>
                      <a:pt x="109" y="79"/>
                    </a:cubicBezTo>
                    <a:cubicBezTo>
                      <a:pt x="109" y="78"/>
                      <a:pt x="110" y="78"/>
                      <a:pt x="111" y="78"/>
                    </a:cubicBezTo>
                    <a:cubicBezTo>
                      <a:pt x="111" y="79"/>
                      <a:pt x="112" y="79"/>
                      <a:pt x="112" y="79"/>
                    </a:cubicBezTo>
                    <a:close/>
                    <a:moveTo>
                      <a:pt x="106" y="29"/>
                    </a:moveTo>
                    <a:cubicBezTo>
                      <a:pt x="105" y="30"/>
                      <a:pt x="105" y="29"/>
                      <a:pt x="104" y="29"/>
                    </a:cubicBezTo>
                    <a:cubicBezTo>
                      <a:pt x="103" y="28"/>
                      <a:pt x="104" y="29"/>
                      <a:pt x="104" y="28"/>
                    </a:cubicBezTo>
                    <a:cubicBezTo>
                      <a:pt x="105" y="28"/>
                      <a:pt x="106" y="29"/>
                      <a:pt x="106" y="29"/>
                    </a:cubicBezTo>
                    <a:close/>
                    <a:moveTo>
                      <a:pt x="104" y="116"/>
                    </a:moveTo>
                    <a:cubicBezTo>
                      <a:pt x="104" y="117"/>
                      <a:pt x="100" y="117"/>
                      <a:pt x="101" y="116"/>
                    </a:cubicBezTo>
                    <a:cubicBezTo>
                      <a:pt x="102" y="115"/>
                      <a:pt x="103" y="116"/>
                      <a:pt x="104" y="116"/>
                    </a:cubicBezTo>
                    <a:close/>
                    <a:moveTo>
                      <a:pt x="83" y="112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1"/>
                      <a:pt x="81" y="111"/>
                      <a:pt x="83" y="111"/>
                    </a:cubicBezTo>
                    <a:cubicBezTo>
                      <a:pt x="83" y="111"/>
                      <a:pt x="84" y="111"/>
                      <a:pt x="83" y="1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A40C8C16-7B6E-44CA-9794-0E4FAF707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-914"/>
                <a:ext cx="38" cy="9"/>
              </a:xfrm>
              <a:custGeom>
                <a:avLst/>
                <a:gdLst>
                  <a:gd name="T0" fmla="*/ 2 w 12"/>
                  <a:gd name="T1" fmla="*/ 1 h 3"/>
                  <a:gd name="T2" fmla="*/ 10 w 12"/>
                  <a:gd name="T3" fmla="*/ 0 h 3"/>
                  <a:gd name="T4" fmla="*/ 12 w 12"/>
                  <a:gd name="T5" fmla="*/ 1 h 3"/>
                  <a:gd name="T6" fmla="*/ 2 w 12"/>
                  <a:gd name="T7" fmla="*/ 2 h 3"/>
                  <a:gd name="T8" fmla="*/ 4 w 12"/>
                  <a:gd name="T9" fmla="*/ 2 h 3"/>
                  <a:gd name="T10" fmla="*/ 0 w 12"/>
                  <a:gd name="T11" fmla="*/ 1 h 3"/>
                  <a:gd name="T12" fmla="*/ 2 w 12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1"/>
                    </a:moveTo>
                    <a:cubicBezTo>
                      <a:pt x="5" y="1"/>
                      <a:pt x="8" y="1"/>
                      <a:pt x="10" y="0"/>
                    </a:cubicBezTo>
                    <a:cubicBezTo>
                      <a:pt x="10" y="2"/>
                      <a:pt x="12" y="0"/>
                      <a:pt x="12" y="1"/>
                    </a:cubicBezTo>
                    <a:cubicBezTo>
                      <a:pt x="11" y="2"/>
                      <a:pt x="4" y="1"/>
                      <a:pt x="2" y="2"/>
                    </a:cubicBezTo>
                    <a:cubicBezTo>
                      <a:pt x="2" y="2"/>
                      <a:pt x="4" y="2"/>
                      <a:pt x="4" y="2"/>
                    </a:cubicBezTo>
                    <a:cubicBezTo>
                      <a:pt x="5" y="3"/>
                      <a:pt x="0" y="2"/>
                      <a:pt x="0" y="1"/>
                    </a:cubicBezTo>
                    <a:cubicBezTo>
                      <a:pt x="2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9A172B49-8DE4-4EBB-8F01-93105775E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9" y="-528"/>
                <a:ext cx="406" cy="32"/>
              </a:xfrm>
              <a:custGeom>
                <a:avLst/>
                <a:gdLst>
                  <a:gd name="T0" fmla="*/ 51 w 128"/>
                  <a:gd name="T1" fmla="*/ 6 h 10"/>
                  <a:gd name="T2" fmla="*/ 44 w 128"/>
                  <a:gd name="T3" fmla="*/ 6 h 10"/>
                  <a:gd name="T4" fmla="*/ 24 w 128"/>
                  <a:gd name="T5" fmla="*/ 8 h 10"/>
                  <a:gd name="T6" fmla="*/ 9 w 128"/>
                  <a:gd name="T7" fmla="*/ 9 h 10"/>
                  <a:gd name="T8" fmla="*/ 12 w 128"/>
                  <a:gd name="T9" fmla="*/ 9 h 10"/>
                  <a:gd name="T10" fmla="*/ 89 w 128"/>
                  <a:gd name="T11" fmla="*/ 7 h 10"/>
                  <a:gd name="T12" fmla="*/ 99 w 128"/>
                  <a:gd name="T13" fmla="*/ 8 h 10"/>
                  <a:gd name="T14" fmla="*/ 99 w 128"/>
                  <a:gd name="T15" fmla="*/ 7 h 10"/>
                  <a:gd name="T16" fmla="*/ 116 w 128"/>
                  <a:gd name="T17" fmla="*/ 8 h 10"/>
                  <a:gd name="T18" fmla="*/ 120 w 128"/>
                  <a:gd name="T19" fmla="*/ 6 h 10"/>
                  <a:gd name="T20" fmla="*/ 125 w 128"/>
                  <a:gd name="T21" fmla="*/ 6 h 10"/>
                  <a:gd name="T22" fmla="*/ 125 w 128"/>
                  <a:gd name="T23" fmla="*/ 5 h 10"/>
                  <a:gd name="T24" fmla="*/ 121 w 128"/>
                  <a:gd name="T25" fmla="*/ 5 h 10"/>
                  <a:gd name="T26" fmla="*/ 117 w 128"/>
                  <a:gd name="T27" fmla="*/ 5 h 10"/>
                  <a:gd name="T28" fmla="*/ 116 w 128"/>
                  <a:gd name="T29" fmla="*/ 5 h 10"/>
                  <a:gd name="T30" fmla="*/ 112 w 128"/>
                  <a:gd name="T31" fmla="*/ 3 h 10"/>
                  <a:gd name="T32" fmla="*/ 110 w 128"/>
                  <a:gd name="T33" fmla="*/ 5 h 10"/>
                  <a:gd name="T34" fmla="*/ 105 w 128"/>
                  <a:gd name="T35" fmla="*/ 4 h 10"/>
                  <a:gd name="T36" fmla="*/ 97 w 128"/>
                  <a:gd name="T37" fmla="*/ 3 h 10"/>
                  <a:gd name="T38" fmla="*/ 95 w 128"/>
                  <a:gd name="T39" fmla="*/ 3 h 10"/>
                  <a:gd name="T40" fmla="*/ 90 w 128"/>
                  <a:gd name="T41" fmla="*/ 3 h 10"/>
                  <a:gd name="T42" fmla="*/ 86 w 128"/>
                  <a:gd name="T43" fmla="*/ 4 h 10"/>
                  <a:gd name="T44" fmla="*/ 90 w 128"/>
                  <a:gd name="T45" fmla="*/ 2 h 10"/>
                  <a:gd name="T46" fmla="*/ 80 w 128"/>
                  <a:gd name="T47" fmla="*/ 4 h 10"/>
                  <a:gd name="T48" fmla="*/ 74 w 128"/>
                  <a:gd name="T49" fmla="*/ 1 h 10"/>
                  <a:gd name="T50" fmla="*/ 71 w 128"/>
                  <a:gd name="T51" fmla="*/ 0 h 10"/>
                  <a:gd name="T52" fmla="*/ 50 w 128"/>
                  <a:gd name="T53" fmla="*/ 2 h 10"/>
                  <a:gd name="T54" fmla="*/ 48 w 128"/>
                  <a:gd name="T55" fmla="*/ 3 h 10"/>
                  <a:gd name="T56" fmla="*/ 53 w 128"/>
                  <a:gd name="T57" fmla="*/ 6 h 10"/>
                  <a:gd name="T58" fmla="*/ 107 w 128"/>
                  <a:gd name="T59" fmla="*/ 5 h 10"/>
                  <a:gd name="T60" fmla="*/ 107 w 128"/>
                  <a:gd name="T61" fmla="*/ 5 h 10"/>
                  <a:gd name="T62" fmla="*/ 97 w 128"/>
                  <a:gd name="T63" fmla="*/ 5 h 10"/>
                  <a:gd name="T64" fmla="*/ 99 w 128"/>
                  <a:gd name="T65" fmla="*/ 4 h 10"/>
                  <a:gd name="T66" fmla="*/ 103 w 128"/>
                  <a:gd name="T67" fmla="*/ 4 h 10"/>
                  <a:gd name="T68" fmla="*/ 72 w 128"/>
                  <a:gd name="T69" fmla="*/ 4 h 10"/>
                  <a:gd name="T70" fmla="*/ 75 w 128"/>
                  <a:gd name="T71" fmla="*/ 2 h 10"/>
                  <a:gd name="T72" fmla="*/ 75 w 128"/>
                  <a:gd name="T73" fmla="*/ 2 h 10"/>
                  <a:gd name="T74" fmla="*/ 68 w 128"/>
                  <a:gd name="T75" fmla="*/ 4 h 10"/>
                  <a:gd name="T76" fmla="*/ 69 w 128"/>
                  <a:gd name="T77" fmla="*/ 2 h 10"/>
                  <a:gd name="T78" fmla="*/ 69 w 128"/>
                  <a:gd name="T79" fmla="*/ 2 h 10"/>
                  <a:gd name="T80" fmla="*/ 62 w 128"/>
                  <a:gd name="T81" fmla="*/ 3 h 10"/>
                  <a:gd name="T82" fmla="*/ 63 w 128"/>
                  <a:gd name="T83" fmla="*/ 5 h 10"/>
                  <a:gd name="T84" fmla="*/ 63 w 128"/>
                  <a:gd name="T85" fmla="*/ 5 h 10"/>
                  <a:gd name="T86" fmla="*/ 61 w 128"/>
                  <a:gd name="T87" fmla="*/ 4 h 10"/>
                  <a:gd name="T88" fmla="*/ 61 w 128"/>
                  <a:gd name="T8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8" h="10">
                    <a:moveTo>
                      <a:pt x="53" y="6"/>
                    </a:moveTo>
                    <a:cubicBezTo>
                      <a:pt x="52" y="6"/>
                      <a:pt x="52" y="6"/>
                      <a:pt x="51" y="6"/>
                    </a:cubicBezTo>
                    <a:cubicBezTo>
                      <a:pt x="49" y="6"/>
                      <a:pt x="46" y="6"/>
                      <a:pt x="44" y="7"/>
                    </a:cubicBezTo>
                    <a:cubicBezTo>
                      <a:pt x="43" y="7"/>
                      <a:pt x="43" y="6"/>
                      <a:pt x="44" y="6"/>
                    </a:cubicBezTo>
                    <a:cubicBezTo>
                      <a:pt x="38" y="7"/>
                      <a:pt x="33" y="6"/>
                      <a:pt x="28" y="8"/>
                    </a:cubicBezTo>
                    <a:cubicBezTo>
                      <a:pt x="29" y="7"/>
                      <a:pt x="22" y="7"/>
                      <a:pt x="24" y="8"/>
                    </a:cubicBezTo>
                    <a:cubicBezTo>
                      <a:pt x="17" y="7"/>
                      <a:pt x="6" y="8"/>
                      <a:pt x="0" y="9"/>
                    </a:cubicBezTo>
                    <a:cubicBezTo>
                      <a:pt x="2" y="9"/>
                      <a:pt x="7" y="10"/>
                      <a:pt x="9" y="9"/>
                    </a:cubicBezTo>
                    <a:cubicBezTo>
                      <a:pt x="8" y="10"/>
                      <a:pt x="11" y="9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34" y="9"/>
                      <a:pt x="59" y="8"/>
                      <a:pt x="78" y="9"/>
                    </a:cubicBezTo>
                    <a:cubicBezTo>
                      <a:pt x="80" y="8"/>
                      <a:pt x="87" y="9"/>
                      <a:pt x="89" y="7"/>
                    </a:cubicBezTo>
                    <a:cubicBezTo>
                      <a:pt x="92" y="7"/>
                      <a:pt x="93" y="8"/>
                      <a:pt x="96" y="7"/>
                    </a:cubicBezTo>
                    <a:cubicBezTo>
                      <a:pt x="95" y="9"/>
                      <a:pt x="99" y="7"/>
                      <a:pt x="99" y="8"/>
                    </a:cubicBezTo>
                    <a:cubicBezTo>
                      <a:pt x="101" y="8"/>
                      <a:pt x="104" y="9"/>
                      <a:pt x="105" y="8"/>
                    </a:cubicBezTo>
                    <a:cubicBezTo>
                      <a:pt x="102" y="8"/>
                      <a:pt x="100" y="9"/>
                      <a:pt x="99" y="7"/>
                    </a:cubicBezTo>
                    <a:cubicBezTo>
                      <a:pt x="102" y="8"/>
                      <a:pt x="105" y="7"/>
                      <a:pt x="107" y="8"/>
                    </a:cubicBezTo>
                    <a:cubicBezTo>
                      <a:pt x="109" y="8"/>
                      <a:pt x="114" y="7"/>
                      <a:pt x="116" y="8"/>
                    </a:cubicBezTo>
                    <a:cubicBezTo>
                      <a:pt x="116" y="7"/>
                      <a:pt x="119" y="8"/>
                      <a:pt x="120" y="7"/>
                    </a:cubicBezTo>
                    <a:cubicBezTo>
                      <a:pt x="120" y="7"/>
                      <a:pt x="119" y="7"/>
                      <a:pt x="120" y="6"/>
                    </a:cubicBezTo>
                    <a:cubicBezTo>
                      <a:pt x="122" y="6"/>
                      <a:pt x="124" y="7"/>
                      <a:pt x="126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7" y="6"/>
                      <a:pt x="127" y="6"/>
                      <a:pt x="128" y="6"/>
                    </a:cubicBezTo>
                    <a:cubicBezTo>
                      <a:pt x="128" y="5"/>
                      <a:pt x="126" y="6"/>
                      <a:pt x="125" y="5"/>
                    </a:cubicBezTo>
                    <a:cubicBezTo>
                      <a:pt x="124" y="6"/>
                      <a:pt x="118" y="6"/>
                      <a:pt x="117" y="6"/>
                    </a:cubicBezTo>
                    <a:cubicBezTo>
                      <a:pt x="119" y="5"/>
                      <a:pt x="120" y="5"/>
                      <a:pt x="121" y="5"/>
                    </a:cubicBezTo>
                    <a:cubicBezTo>
                      <a:pt x="122" y="5"/>
                      <a:pt x="120" y="5"/>
                      <a:pt x="120" y="4"/>
                    </a:cubicBezTo>
                    <a:cubicBezTo>
                      <a:pt x="119" y="4"/>
                      <a:pt x="119" y="5"/>
                      <a:pt x="117" y="5"/>
                    </a:cubicBezTo>
                    <a:cubicBezTo>
                      <a:pt x="117" y="4"/>
                      <a:pt x="118" y="4"/>
                      <a:pt x="119" y="4"/>
                    </a:cubicBezTo>
                    <a:cubicBezTo>
                      <a:pt x="117" y="3"/>
                      <a:pt x="117" y="5"/>
                      <a:pt x="116" y="5"/>
                    </a:cubicBezTo>
                    <a:cubicBezTo>
                      <a:pt x="115" y="4"/>
                      <a:pt x="117" y="4"/>
                      <a:pt x="116" y="4"/>
                    </a:cubicBezTo>
                    <a:cubicBezTo>
                      <a:pt x="115" y="4"/>
                      <a:pt x="113" y="3"/>
                      <a:pt x="112" y="3"/>
                    </a:cubicBezTo>
                    <a:cubicBezTo>
                      <a:pt x="112" y="5"/>
                      <a:pt x="109" y="3"/>
                      <a:pt x="108" y="4"/>
                    </a:cubicBezTo>
                    <a:cubicBezTo>
                      <a:pt x="110" y="4"/>
                      <a:pt x="111" y="5"/>
                      <a:pt x="110" y="5"/>
                    </a:cubicBezTo>
                    <a:cubicBezTo>
                      <a:pt x="109" y="4"/>
                      <a:pt x="108" y="5"/>
                      <a:pt x="106" y="4"/>
                    </a:cubicBezTo>
                    <a:cubicBezTo>
                      <a:pt x="106" y="4"/>
                      <a:pt x="105" y="4"/>
                      <a:pt x="105" y="4"/>
                    </a:cubicBezTo>
                    <a:cubicBezTo>
                      <a:pt x="108" y="4"/>
                      <a:pt x="107" y="2"/>
                      <a:pt x="106" y="3"/>
                    </a:cubicBezTo>
                    <a:cubicBezTo>
                      <a:pt x="103" y="3"/>
                      <a:pt x="99" y="3"/>
                      <a:pt x="97" y="3"/>
                    </a:cubicBezTo>
                    <a:cubicBezTo>
                      <a:pt x="98" y="3"/>
                      <a:pt x="98" y="3"/>
                      <a:pt x="99" y="3"/>
                    </a:cubicBezTo>
                    <a:cubicBezTo>
                      <a:pt x="95" y="3"/>
                      <a:pt x="96" y="2"/>
                      <a:pt x="95" y="3"/>
                    </a:cubicBezTo>
                    <a:cubicBezTo>
                      <a:pt x="93" y="3"/>
                      <a:pt x="94" y="2"/>
                      <a:pt x="92" y="2"/>
                    </a:cubicBezTo>
                    <a:cubicBezTo>
                      <a:pt x="93" y="3"/>
                      <a:pt x="90" y="2"/>
                      <a:pt x="90" y="3"/>
                    </a:cubicBezTo>
                    <a:cubicBezTo>
                      <a:pt x="91" y="3"/>
                      <a:pt x="93" y="3"/>
                      <a:pt x="93" y="3"/>
                    </a:cubicBezTo>
                    <a:cubicBezTo>
                      <a:pt x="89" y="3"/>
                      <a:pt x="89" y="3"/>
                      <a:pt x="86" y="4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3"/>
                      <a:pt x="89" y="3"/>
                      <a:pt x="90" y="2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2" y="2"/>
                      <a:pt x="80" y="3"/>
                      <a:pt x="80" y="4"/>
                    </a:cubicBezTo>
                    <a:cubicBezTo>
                      <a:pt x="79" y="3"/>
                      <a:pt x="80" y="3"/>
                      <a:pt x="80" y="2"/>
                    </a:cubicBezTo>
                    <a:cubicBezTo>
                      <a:pt x="77" y="2"/>
                      <a:pt x="76" y="2"/>
                      <a:pt x="74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3" y="1"/>
                      <a:pt x="73" y="1"/>
                      <a:pt x="71" y="0"/>
                    </a:cubicBezTo>
                    <a:cubicBezTo>
                      <a:pt x="69" y="1"/>
                      <a:pt x="63" y="2"/>
                      <a:pt x="59" y="1"/>
                    </a:cubicBezTo>
                    <a:cubicBezTo>
                      <a:pt x="57" y="2"/>
                      <a:pt x="55" y="2"/>
                      <a:pt x="50" y="2"/>
                    </a:cubicBezTo>
                    <a:cubicBezTo>
                      <a:pt x="50" y="3"/>
                      <a:pt x="53" y="2"/>
                      <a:pt x="53" y="3"/>
                    </a:cubicBezTo>
                    <a:cubicBezTo>
                      <a:pt x="53" y="4"/>
                      <a:pt x="49" y="5"/>
                      <a:pt x="48" y="3"/>
                    </a:cubicBezTo>
                    <a:cubicBezTo>
                      <a:pt x="48" y="3"/>
                      <a:pt x="50" y="4"/>
                      <a:pt x="49" y="3"/>
                    </a:cubicBezTo>
                    <a:cubicBezTo>
                      <a:pt x="43" y="4"/>
                      <a:pt x="50" y="5"/>
                      <a:pt x="53" y="6"/>
                    </a:cubicBezTo>
                    <a:close/>
                    <a:moveTo>
                      <a:pt x="107" y="5"/>
                    </a:moveTo>
                    <a:cubicBezTo>
                      <a:pt x="107" y="5"/>
                      <a:pt x="107" y="5"/>
                      <a:pt x="107" y="5"/>
                    </a:cubicBezTo>
                    <a:cubicBezTo>
                      <a:pt x="106" y="6"/>
                      <a:pt x="106" y="5"/>
                      <a:pt x="105" y="5"/>
                    </a:cubicBezTo>
                    <a:cubicBezTo>
                      <a:pt x="105" y="5"/>
                      <a:pt x="107" y="5"/>
                      <a:pt x="107" y="5"/>
                    </a:cubicBezTo>
                    <a:close/>
                    <a:moveTo>
                      <a:pt x="103" y="4"/>
                    </a:moveTo>
                    <a:cubicBezTo>
                      <a:pt x="102" y="5"/>
                      <a:pt x="99" y="6"/>
                      <a:pt x="97" y="5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7" y="4"/>
                      <a:pt x="99" y="4"/>
                      <a:pt x="99" y="4"/>
                    </a:cubicBezTo>
                    <a:cubicBezTo>
                      <a:pt x="101" y="4"/>
                      <a:pt x="99" y="4"/>
                      <a:pt x="99" y="4"/>
                    </a:cubicBezTo>
                    <a:cubicBezTo>
                      <a:pt x="100" y="5"/>
                      <a:pt x="101" y="3"/>
                      <a:pt x="103" y="4"/>
                    </a:cubicBezTo>
                    <a:close/>
                    <a:moveTo>
                      <a:pt x="78" y="4"/>
                    </a:moveTo>
                    <a:cubicBezTo>
                      <a:pt x="77" y="5"/>
                      <a:pt x="73" y="5"/>
                      <a:pt x="72" y="4"/>
                    </a:cubicBezTo>
                    <a:cubicBezTo>
                      <a:pt x="74" y="4"/>
                      <a:pt x="77" y="4"/>
                      <a:pt x="78" y="4"/>
                    </a:cubicBezTo>
                    <a:close/>
                    <a:moveTo>
                      <a:pt x="75" y="2"/>
                    </a:moveTo>
                    <a:cubicBezTo>
                      <a:pt x="75" y="3"/>
                      <a:pt x="72" y="3"/>
                      <a:pt x="71" y="3"/>
                    </a:cubicBezTo>
                    <a:cubicBezTo>
                      <a:pt x="71" y="2"/>
                      <a:pt x="73" y="2"/>
                      <a:pt x="75" y="2"/>
                    </a:cubicBezTo>
                    <a:close/>
                    <a:moveTo>
                      <a:pt x="71" y="4"/>
                    </a:moveTo>
                    <a:cubicBezTo>
                      <a:pt x="70" y="4"/>
                      <a:pt x="69" y="4"/>
                      <a:pt x="68" y="4"/>
                    </a:cubicBezTo>
                    <a:cubicBezTo>
                      <a:pt x="68" y="3"/>
                      <a:pt x="70" y="3"/>
                      <a:pt x="71" y="4"/>
                    </a:cubicBezTo>
                    <a:close/>
                    <a:moveTo>
                      <a:pt x="69" y="2"/>
                    </a:moveTo>
                    <a:cubicBezTo>
                      <a:pt x="69" y="2"/>
                      <a:pt x="68" y="3"/>
                      <a:pt x="67" y="3"/>
                    </a:cubicBezTo>
                    <a:cubicBezTo>
                      <a:pt x="67" y="2"/>
                      <a:pt x="68" y="2"/>
                      <a:pt x="69" y="2"/>
                    </a:cubicBezTo>
                    <a:close/>
                    <a:moveTo>
                      <a:pt x="67" y="4"/>
                    </a:moveTo>
                    <a:cubicBezTo>
                      <a:pt x="66" y="6"/>
                      <a:pt x="61" y="4"/>
                      <a:pt x="62" y="3"/>
                    </a:cubicBezTo>
                    <a:cubicBezTo>
                      <a:pt x="64" y="4"/>
                      <a:pt x="65" y="4"/>
                      <a:pt x="67" y="4"/>
                    </a:cubicBezTo>
                    <a:close/>
                    <a:moveTo>
                      <a:pt x="63" y="5"/>
                    </a:moveTo>
                    <a:cubicBezTo>
                      <a:pt x="64" y="5"/>
                      <a:pt x="61" y="5"/>
                      <a:pt x="59" y="5"/>
                    </a:cubicBezTo>
                    <a:cubicBezTo>
                      <a:pt x="59" y="4"/>
                      <a:pt x="62" y="5"/>
                      <a:pt x="63" y="5"/>
                    </a:cubicBezTo>
                    <a:close/>
                    <a:moveTo>
                      <a:pt x="61" y="2"/>
                    </a:moveTo>
                    <a:cubicBezTo>
                      <a:pt x="61" y="3"/>
                      <a:pt x="59" y="3"/>
                      <a:pt x="61" y="4"/>
                    </a:cubicBezTo>
                    <a:cubicBezTo>
                      <a:pt x="58" y="4"/>
                      <a:pt x="58" y="3"/>
                      <a:pt x="54" y="3"/>
                    </a:cubicBezTo>
                    <a:cubicBezTo>
                      <a:pt x="55" y="2"/>
                      <a:pt x="57" y="2"/>
                      <a:pt x="6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B8E79680-2C9F-411B-B85A-532ECD69B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-815"/>
                <a:ext cx="13" cy="7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0" y="2"/>
                      <a:pt x="0" y="1"/>
                    </a:cubicBezTo>
                    <a:cubicBezTo>
                      <a:pt x="2" y="1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0F58192D-D844-4DB9-B67F-63C5C98C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-561"/>
                <a:ext cx="28" cy="4"/>
              </a:xfrm>
              <a:custGeom>
                <a:avLst/>
                <a:gdLst>
                  <a:gd name="T0" fmla="*/ 9 w 9"/>
                  <a:gd name="T1" fmla="*/ 0 h 1"/>
                  <a:gd name="T2" fmla="*/ 2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9" y="1"/>
                      <a:pt x="3" y="0"/>
                      <a:pt x="2" y="1"/>
                    </a:cubicBezTo>
                    <a:cubicBezTo>
                      <a:pt x="0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0F5FF602-D181-403E-8F0A-1A01C0E0E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-773"/>
                <a:ext cx="15" cy="7"/>
              </a:xfrm>
              <a:custGeom>
                <a:avLst/>
                <a:gdLst>
                  <a:gd name="T0" fmla="*/ 5 w 5"/>
                  <a:gd name="T1" fmla="*/ 1 h 2"/>
                  <a:gd name="T2" fmla="*/ 2 w 5"/>
                  <a:gd name="T3" fmla="*/ 2 h 2"/>
                  <a:gd name="T4" fmla="*/ 0 w 5"/>
                  <a:gd name="T5" fmla="*/ 0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1"/>
                      <a:pt x="4" y="2"/>
                      <a:pt x="2" y="2"/>
                    </a:cubicBezTo>
                    <a:cubicBezTo>
                      <a:pt x="2" y="1"/>
                      <a:pt x="0" y="1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375F2DAF-D857-47AA-BFC0-02E820E56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-721"/>
                <a:ext cx="19" cy="6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3 w 6"/>
                  <a:gd name="T5" fmla="*/ 1 h 2"/>
                  <a:gd name="T6" fmla="*/ 2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4" y="1"/>
                      <a:pt x="6" y="1"/>
                    </a:cubicBezTo>
                    <a:cubicBezTo>
                      <a:pt x="5" y="2"/>
                      <a:pt x="2" y="2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FEB473F1-0176-4904-92A9-C05766984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-667"/>
                <a:ext cx="29" cy="3"/>
              </a:xfrm>
              <a:custGeom>
                <a:avLst/>
                <a:gdLst>
                  <a:gd name="T0" fmla="*/ 9 w 9"/>
                  <a:gd name="T1" fmla="*/ 0 h 1"/>
                  <a:gd name="T2" fmla="*/ 7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0" y="1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FC7F0BC1-6A0B-404F-BB32-6DCEA541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-644"/>
                <a:ext cx="19" cy="6"/>
              </a:xfrm>
              <a:custGeom>
                <a:avLst/>
                <a:gdLst>
                  <a:gd name="T0" fmla="*/ 5 w 6"/>
                  <a:gd name="T1" fmla="*/ 1 h 2"/>
                  <a:gd name="T2" fmla="*/ 5 w 6"/>
                  <a:gd name="T3" fmla="*/ 1 h 2"/>
                  <a:gd name="T4" fmla="*/ 0 w 6"/>
                  <a:gd name="T5" fmla="*/ 1 h 2"/>
                  <a:gd name="T6" fmla="*/ 5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6" y="1"/>
                      <a:pt x="5" y="1"/>
                      <a:pt x="5" y="1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0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0FBBB7A3-356A-4AC9-99E4-8B4CD64D0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-499"/>
                <a:ext cx="80" cy="12"/>
              </a:xfrm>
              <a:custGeom>
                <a:avLst/>
                <a:gdLst>
                  <a:gd name="T0" fmla="*/ 15 w 25"/>
                  <a:gd name="T1" fmla="*/ 2 h 4"/>
                  <a:gd name="T2" fmla="*/ 15 w 25"/>
                  <a:gd name="T3" fmla="*/ 1 h 4"/>
                  <a:gd name="T4" fmla="*/ 24 w 25"/>
                  <a:gd name="T5" fmla="*/ 2 h 4"/>
                  <a:gd name="T6" fmla="*/ 21 w 25"/>
                  <a:gd name="T7" fmla="*/ 1 h 4"/>
                  <a:gd name="T8" fmla="*/ 25 w 25"/>
                  <a:gd name="T9" fmla="*/ 1 h 4"/>
                  <a:gd name="T10" fmla="*/ 25 w 25"/>
                  <a:gd name="T11" fmla="*/ 3 h 4"/>
                  <a:gd name="T12" fmla="*/ 16 w 25"/>
                  <a:gd name="T13" fmla="*/ 3 h 4"/>
                  <a:gd name="T14" fmla="*/ 13 w 25"/>
                  <a:gd name="T15" fmla="*/ 2 h 4"/>
                  <a:gd name="T16" fmla="*/ 10 w 25"/>
                  <a:gd name="T17" fmla="*/ 2 h 4"/>
                  <a:gd name="T18" fmla="*/ 10 w 25"/>
                  <a:gd name="T19" fmla="*/ 3 h 4"/>
                  <a:gd name="T20" fmla="*/ 5 w 25"/>
                  <a:gd name="T21" fmla="*/ 2 h 4"/>
                  <a:gd name="T22" fmla="*/ 4 w 25"/>
                  <a:gd name="T23" fmla="*/ 2 h 4"/>
                  <a:gd name="T24" fmla="*/ 2 w 25"/>
                  <a:gd name="T25" fmla="*/ 3 h 4"/>
                  <a:gd name="T26" fmla="*/ 0 w 25"/>
                  <a:gd name="T27" fmla="*/ 2 h 4"/>
                  <a:gd name="T28" fmla="*/ 13 w 25"/>
                  <a:gd name="T29" fmla="*/ 1 h 4"/>
                  <a:gd name="T30" fmla="*/ 15 w 25"/>
                  <a:gd name="T3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4">
                    <a:moveTo>
                      <a:pt x="15" y="2"/>
                    </a:moveTo>
                    <a:cubicBezTo>
                      <a:pt x="15" y="2"/>
                      <a:pt x="15" y="1"/>
                      <a:pt x="15" y="1"/>
                    </a:cubicBezTo>
                    <a:cubicBezTo>
                      <a:pt x="18" y="1"/>
                      <a:pt x="21" y="3"/>
                      <a:pt x="24" y="2"/>
                    </a:cubicBezTo>
                    <a:cubicBezTo>
                      <a:pt x="24" y="1"/>
                      <a:pt x="21" y="2"/>
                      <a:pt x="21" y="1"/>
                    </a:cubicBezTo>
                    <a:cubicBezTo>
                      <a:pt x="22" y="1"/>
                      <a:pt x="23" y="2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1" y="3"/>
                      <a:pt x="22" y="3"/>
                      <a:pt x="16" y="3"/>
                    </a:cubicBezTo>
                    <a:cubicBezTo>
                      <a:pt x="18" y="2"/>
                      <a:pt x="13" y="2"/>
                      <a:pt x="13" y="2"/>
                    </a:cubicBezTo>
                    <a:cubicBezTo>
                      <a:pt x="14" y="3"/>
                      <a:pt x="12" y="3"/>
                      <a:pt x="10" y="2"/>
                    </a:cubicBezTo>
                    <a:cubicBezTo>
                      <a:pt x="9" y="2"/>
                      <a:pt x="11" y="3"/>
                      <a:pt x="10" y="3"/>
                    </a:cubicBezTo>
                    <a:cubicBezTo>
                      <a:pt x="8" y="2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5" y="3"/>
                      <a:pt x="2" y="3"/>
                    </a:cubicBezTo>
                    <a:cubicBezTo>
                      <a:pt x="4" y="2"/>
                      <a:pt x="1" y="2"/>
                      <a:pt x="0" y="2"/>
                    </a:cubicBezTo>
                    <a:cubicBezTo>
                      <a:pt x="3" y="0"/>
                      <a:pt x="9" y="2"/>
                      <a:pt x="13" y="1"/>
                    </a:cubicBezTo>
                    <a:cubicBezTo>
                      <a:pt x="14" y="1"/>
                      <a:pt x="14" y="2"/>
                      <a:pt x="1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9F4D932F-FEA2-4975-9A6E-A5B40D6BA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-593"/>
                <a:ext cx="22" cy="7"/>
              </a:xfrm>
              <a:custGeom>
                <a:avLst/>
                <a:gdLst>
                  <a:gd name="T0" fmla="*/ 6 w 7"/>
                  <a:gd name="T1" fmla="*/ 1 h 2"/>
                  <a:gd name="T2" fmla="*/ 0 w 7"/>
                  <a:gd name="T3" fmla="*/ 1 h 2"/>
                  <a:gd name="T4" fmla="*/ 6 w 7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6" y="1"/>
                    </a:moveTo>
                    <a:cubicBezTo>
                      <a:pt x="7" y="2"/>
                      <a:pt x="2" y="1"/>
                      <a:pt x="0" y="1"/>
                    </a:cubicBezTo>
                    <a:cubicBezTo>
                      <a:pt x="2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E3454762-0CA3-460A-9918-F8CAF7F19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-651"/>
                <a:ext cx="16" cy="4"/>
              </a:xfrm>
              <a:custGeom>
                <a:avLst/>
                <a:gdLst>
                  <a:gd name="T0" fmla="*/ 5 w 5"/>
                  <a:gd name="T1" fmla="*/ 1 h 1"/>
                  <a:gd name="T2" fmla="*/ 1 w 5"/>
                  <a:gd name="T3" fmla="*/ 0 h 1"/>
                  <a:gd name="T4" fmla="*/ 3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5" y="1"/>
                      <a:pt x="2" y="0"/>
                      <a:pt x="1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21F56681-8CEF-495E-AF69-4E2C259D0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-686"/>
                <a:ext cx="16" cy="3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1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7ABADD62-6AA5-4013-9EA0-B95DFF1E6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-567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1"/>
                      <a:pt x="1" y="1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F59BEB0F-B264-4504-85C2-F01C1B47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-545"/>
                <a:ext cx="16" cy="4"/>
              </a:xfrm>
              <a:custGeom>
                <a:avLst/>
                <a:gdLst>
                  <a:gd name="T0" fmla="*/ 5 w 5"/>
                  <a:gd name="T1" fmla="*/ 0 h 1"/>
                  <a:gd name="T2" fmla="*/ 2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2" y="0"/>
                      <a:pt x="2" y="1"/>
                    </a:cubicBezTo>
                    <a:cubicBezTo>
                      <a:pt x="0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4571BE40-0784-4E73-A1C5-D8249E742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-496"/>
                <a:ext cx="29" cy="9"/>
              </a:xfrm>
              <a:custGeom>
                <a:avLst/>
                <a:gdLst>
                  <a:gd name="T0" fmla="*/ 4 w 9"/>
                  <a:gd name="T1" fmla="*/ 0 h 3"/>
                  <a:gd name="T2" fmla="*/ 9 w 9"/>
                  <a:gd name="T3" fmla="*/ 1 h 3"/>
                  <a:gd name="T4" fmla="*/ 0 w 9"/>
                  <a:gd name="T5" fmla="*/ 3 h 3"/>
                  <a:gd name="T6" fmla="*/ 3 w 9"/>
                  <a:gd name="T7" fmla="*/ 2 h 3"/>
                  <a:gd name="T8" fmla="*/ 3 w 9"/>
                  <a:gd name="T9" fmla="*/ 1 h 3"/>
                  <a:gd name="T10" fmla="*/ 4 w 9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4" y="0"/>
                    </a:moveTo>
                    <a:cubicBezTo>
                      <a:pt x="4" y="1"/>
                      <a:pt x="7" y="2"/>
                      <a:pt x="9" y="1"/>
                    </a:cubicBezTo>
                    <a:cubicBezTo>
                      <a:pt x="8" y="2"/>
                      <a:pt x="3" y="2"/>
                      <a:pt x="0" y="3"/>
                    </a:cubicBezTo>
                    <a:cubicBezTo>
                      <a:pt x="2" y="2"/>
                      <a:pt x="2" y="1"/>
                      <a:pt x="3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0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F3A8F5BF-79A7-406D-9B08-FC06FC12D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-905"/>
                <a:ext cx="58" cy="7"/>
              </a:xfrm>
              <a:custGeom>
                <a:avLst/>
                <a:gdLst>
                  <a:gd name="T0" fmla="*/ 18 w 18"/>
                  <a:gd name="T1" fmla="*/ 1 h 2"/>
                  <a:gd name="T2" fmla="*/ 3 w 18"/>
                  <a:gd name="T3" fmla="*/ 2 h 2"/>
                  <a:gd name="T4" fmla="*/ 0 w 18"/>
                  <a:gd name="T5" fmla="*/ 1 h 2"/>
                  <a:gd name="T6" fmla="*/ 11 w 18"/>
                  <a:gd name="T7" fmla="*/ 1 h 2"/>
                  <a:gd name="T8" fmla="*/ 18 w 1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">
                    <a:moveTo>
                      <a:pt x="18" y="1"/>
                    </a:moveTo>
                    <a:cubicBezTo>
                      <a:pt x="14" y="2"/>
                      <a:pt x="6" y="0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5" y="2"/>
                      <a:pt x="7" y="0"/>
                      <a:pt x="11" y="1"/>
                    </a:cubicBezTo>
                    <a:cubicBezTo>
                      <a:pt x="12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FC565C1D-4673-406C-8DFE-064DDD07B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-564"/>
                <a:ext cx="19" cy="3"/>
              </a:xfrm>
              <a:custGeom>
                <a:avLst/>
                <a:gdLst>
                  <a:gd name="T0" fmla="*/ 4 w 6"/>
                  <a:gd name="T1" fmla="*/ 1 h 1"/>
                  <a:gd name="T2" fmla="*/ 2 w 6"/>
                  <a:gd name="T3" fmla="*/ 0 h 1"/>
                  <a:gd name="T4" fmla="*/ 3 w 6"/>
                  <a:gd name="T5" fmla="*/ 0 h 1"/>
                  <a:gd name="T6" fmla="*/ 6 w 6"/>
                  <a:gd name="T7" fmla="*/ 0 h 1"/>
                  <a:gd name="T8" fmla="*/ 5 w 6"/>
                  <a:gd name="T9" fmla="*/ 0 h 1"/>
                  <a:gd name="T10" fmla="*/ 4 w 6"/>
                  <a:gd name="T11" fmla="*/ 1 h 1"/>
                  <a:gd name="T12" fmla="*/ 4 w 6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4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4" y="0"/>
                      <a:pt x="3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F4C3B2A9-3CA1-40A5-9637-299BF3298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-570"/>
                <a:ext cx="47" cy="9"/>
              </a:xfrm>
              <a:custGeom>
                <a:avLst/>
                <a:gdLst>
                  <a:gd name="T0" fmla="*/ 2 w 15"/>
                  <a:gd name="T1" fmla="*/ 3 h 3"/>
                  <a:gd name="T2" fmla="*/ 0 w 15"/>
                  <a:gd name="T3" fmla="*/ 2 h 3"/>
                  <a:gd name="T4" fmla="*/ 4 w 15"/>
                  <a:gd name="T5" fmla="*/ 2 h 3"/>
                  <a:gd name="T6" fmla="*/ 3 w 15"/>
                  <a:gd name="T7" fmla="*/ 1 h 3"/>
                  <a:gd name="T8" fmla="*/ 15 w 15"/>
                  <a:gd name="T9" fmla="*/ 2 h 3"/>
                  <a:gd name="T10" fmla="*/ 13 w 15"/>
                  <a:gd name="T11" fmla="*/ 3 h 3"/>
                  <a:gd name="T12" fmla="*/ 2 w 1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2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2"/>
                      <a:pt x="3" y="1"/>
                    </a:cubicBezTo>
                    <a:cubicBezTo>
                      <a:pt x="6" y="0"/>
                      <a:pt x="11" y="1"/>
                      <a:pt x="15" y="2"/>
                    </a:cubicBezTo>
                    <a:cubicBezTo>
                      <a:pt x="14" y="2"/>
                      <a:pt x="14" y="3"/>
                      <a:pt x="13" y="3"/>
                    </a:cubicBezTo>
                    <a:cubicBezTo>
                      <a:pt x="12" y="1"/>
                      <a:pt x="4" y="2"/>
                      <a:pt x="2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B7EABD7A-A4B8-4680-8820-24390B1A2A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4" y="-512"/>
                <a:ext cx="159" cy="22"/>
              </a:xfrm>
              <a:custGeom>
                <a:avLst/>
                <a:gdLst>
                  <a:gd name="T0" fmla="*/ 41 w 50"/>
                  <a:gd name="T1" fmla="*/ 2 h 7"/>
                  <a:gd name="T2" fmla="*/ 38 w 50"/>
                  <a:gd name="T3" fmla="*/ 2 h 7"/>
                  <a:gd name="T4" fmla="*/ 39 w 50"/>
                  <a:gd name="T5" fmla="*/ 1 h 7"/>
                  <a:gd name="T6" fmla="*/ 11 w 50"/>
                  <a:gd name="T7" fmla="*/ 2 h 7"/>
                  <a:gd name="T8" fmla="*/ 3 w 50"/>
                  <a:gd name="T9" fmla="*/ 2 h 7"/>
                  <a:gd name="T10" fmla="*/ 3 w 50"/>
                  <a:gd name="T11" fmla="*/ 3 h 7"/>
                  <a:gd name="T12" fmla="*/ 12 w 50"/>
                  <a:gd name="T13" fmla="*/ 4 h 7"/>
                  <a:gd name="T14" fmla="*/ 10 w 50"/>
                  <a:gd name="T15" fmla="*/ 4 h 7"/>
                  <a:gd name="T16" fmla="*/ 10 w 50"/>
                  <a:gd name="T17" fmla="*/ 5 h 7"/>
                  <a:gd name="T18" fmla="*/ 7 w 50"/>
                  <a:gd name="T19" fmla="*/ 4 h 7"/>
                  <a:gd name="T20" fmla="*/ 4 w 50"/>
                  <a:gd name="T21" fmla="*/ 5 h 7"/>
                  <a:gd name="T22" fmla="*/ 4 w 50"/>
                  <a:gd name="T23" fmla="*/ 4 h 7"/>
                  <a:gd name="T24" fmla="*/ 0 w 50"/>
                  <a:gd name="T25" fmla="*/ 4 h 7"/>
                  <a:gd name="T26" fmla="*/ 5 w 50"/>
                  <a:gd name="T27" fmla="*/ 6 h 7"/>
                  <a:gd name="T28" fmla="*/ 7 w 50"/>
                  <a:gd name="T29" fmla="*/ 6 h 7"/>
                  <a:gd name="T30" fmla="*/ 8 w 50"/>
                  <a:gd name="T31" fmla="*/ 7 h 7"/>
                  <a:gd name="T32" fmla="*/ 11 w 50"/>
                  <a:gd name="T33" fmla="*/ 6 h 7"/>
                  <a:gd name="T34" fmla="*/ 11 w 50"/>
                  <a:gd name="T35" fmla="*/ 5 h 7"/>
                  <a:gd name="T36" fmla="*/ 19 w 50"/>
                  <a:gd name="T37" fmla="*/ 6 h 7"/>
                  <a:gd name="T38" fmla="*/ 23 w 50"/>
                  <a:gd name="T39" fmla="*/ 6 h 7"/>
                  <a:gd name="T40" fmla="*/ 24 w 50"/>
                  <a:gd name="T41" fmla="*/ 5 h 7"/>
                  <a:gd name="T42" fmla="*/ 25 w 50"/>
                  <a:gd name="T43" fmla="*/ 6 h 7"/>
                  <a:gd name="T44" fmla="*/ 24 w 50"/>
                  <a:gd name="T45" fmla="*/ 6 h 7"/>
                  <a:gd name="T46" fmla="*/ 28 w 50"/>
                  <a:gd name="T47" fmla="*/ 6 h 7"/>
                  <a:gd name="T48" fmla="*/ 26 w 50"/>
                  <a:gd name="T49" fmla="*/ 5 h 7"/>
                  <a:gd name="T50" fmla="*/ 29 w 50"/>
                  <a:gd name="T51" fmla="*/ 5 h 7"/>
                  <a:gd name="T52" fmla="*/ 30 w 50"/>
                  <a:gd name="T53" fmla="*/ 3 h 7"/>
                  <a:gd name="T54" fmla="*/ 35 w 50"/>
                  <a:gd name="T55" fmla="*/ 2 h 7"/>
                  <a:gd name="T56" fmla="*/ 38 w 50"/>
                  <a:gd name="T57" fmla="*/ 5 h 7"/>
                  <a:gd name="T58" fmla="*/ 40 w 50"/>
                  <a:gd name="T59" fmla="*/ 4 h 7"/>
                  <a:gd name="T60" fmla="*/ 39 w 50"/>
                  <a:gd name="T61" fmla="*/ 3 h 7"/>
                  <a:gd name="T62" fmla="*/ 47 w 50"/>
                  <a:gd name="T63" fmla="*/ 3 h 7"/>
                  <a:gd name="T64" fmla="*/ 50 w 50"/>
                  <a:gd name="T65" fmla="*/ 2 h 7"/>
                  <a:gd name="T66" fmla="*/ 41 w 50"/>
                  <a:gd name="T67" fmla="*/ 2 h 7"/>
                  <a:gd name="T68" fmla="*/ 21 w 50"/>
                  <a:gd name="T69" fmla="*/ 2 h 7"/>
                  <a:gd name="T70" fmla="*/ 21 w 50"/>
                  <a:gd name="T71" fmla="*/ 3 h 7"/>
                  <a:gd name="T72" fmla="*/ 19 w 50"/>
                  <a:gd name="T73" fmla="*/ 4 h 7"/>
                  <a:gd name="T74" fmla="*/ 21 w 50"/>
                  <a:gd name="T7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7">
                    <a:moveTo>
                      <a:pt x="41" y="2"/>
                    </a:moveTo>
                    <a:cubicBezTo>
                      <a:pt x="40" y="2"/>
                      <a:pt x="39" y="2"/>
                      <a:pt x="38" y="2"/>
                    </a:cubicBezTo>
                    <a:cubicBezTo>
                      <a:pt x="38" y="2"/>
                      <a:pt x="39" y="1"/>
                      <a:pt x="39" y="1"/>
                    </a:cubicBezTo>
                    <a:cubicBezTo>
                      <a:pt x="31" y="2"/>
                      <a:pt x="19" y="0"/>
                      <a:pt x="11" y="2"/>
                    </a:cubicBezTo>
                    <a:cubicBezTo>
                      <a:pt x="8" y="0"/>
                      <a:pt x="5" y="3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7" y="2"/>
                      <a:pt x="12" y="3"/>
                      <a:pt x="12" y="4"/>
                    </a:cubicBezTo>
                    <a:cubicBezTo>
                      <a:pt x="12" y="3"/>
                      <a:pt x="12" y="6"/>
                      <a:pt x="10" y="4"/>
                    </a:cubicBezTo>
                    <a:cubicBezTo>
                      <a:pt x="9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4"/>
                      <a:pt x="0" y="4"/>
                    </a:cubicBezTo>
                    <a:cubicBezTo>
                      <a:pt x="1" y="5"/>
                      <a:pt x="4" y="5"/>
                      <a:pt x="5" y="6"/>
                    </a:cubicBezTo>
                    <a:cubicBezTo>
                      <a:pt x="5" y="5"/>
                      <a:pt x="6" y="6"/>
                      <a:pt x="7" y="6"/>
                    </a:cubicBezTo>
                    <a:cubicBezTo>
                      <a:pt x="7" y="6"/>
                      <a:pt x="7" y="6"/>
                      <a:pt x="8" y="7"/>
                    </a:cubicBezTo>
                    <a:cubicBezTo>
                      <a:pt x="8" y="6"/>
                      <a:pt x="10" y="7"/>
                      <a:pt x="11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3" y="6"/>
                      <a:pt x="16" y="5"/>
                      <a:pt x="19" y="6"/>
                    </a:cubicBezTo>
                    <a:cubicBezTo>
                      <a:pt x="19" y="5"/>
                      <a:pt x="21" y="5"/>
                      <a:pt x="23" y="6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2" y="6"/>
                      <a:pt x="24" y="6"/>
                    </a:cubicBezTo>
                    <a:cubicBezTo>
                      <a:pt x="24" y="6"/>
                      <a:pt x="27" y="7"/>
                      <a:pt x="28" y="6"/>
                    </a:cubicBezTo>
                    <a:cubicBezTo>
                      <a:pt x="26" y="6"/>
                      <a:pt x="26" y="6"/>
                      <a:pt x="26" y="5"/>
                    </a:cubicBezTo>
                    <a:cubicBezTo>
                      <a:pt x="27" y="6"/>
                      <a:pt x="27" y="4"/>
                      <a:pt x="29" y="5"/>
                    </a:cubicBezTo>
                    <a:cubicBezTo>
                      <a:pt x="29" y="4"/>
                      <a:pt x="29" y="3"/>
                      <a:pt x="30" y="3"/>
                    </a:cubicBezTo>
                    <a:cubicBezTo>
                      <a:pt x="31" y="4"/>
                      <a:pt x="33" y="2"/>
                      <a:pt x="35" y="2"/>
                    </a:cubicBezTo>
                    <a:cubicBezTo>
                      <a:pt x="36" y="3"/>
                      <a:pt x="37" y="4"/>
                      <a:pt x="38" y="5"/>
                    </a:cubicBezTo>
                    <a:cubicBezTo>
                      <a:pt x="40" y="5"/>
                      <a:pt x="40" y="5"/>
                      <a:pt x="40" y="4"/>
                    </a:cubicBezTo>
                    <a:cubicBezTo>
                      <a:pt x="39" y="4"/>
                      <a:pt x="39" y="4"/>
                      <a:pt x="39" y="3"/>
                    </a:cubicBezTo>
                    <a:cubicBezTo>
                      <a:pt x="42" y="3"/>
                      <a:pt x="43" y="3"/>
                      <a:pt x="47" y="3"/>
                    </a:cubicBezTo>
                    <a:cubicBezTo>
                      <a:pt x="47" y="3"/>
                      <a:pt x="48" y="2"/>
                      <a:pt x="50" y="2"/>
                    </a:cubicBezTo>
                    <a:cubicBezTo>
                      <a:pt x="48" y="2"/>
                      <a:pt x="42" y="3"/>
                      <a:pt x="41" y="2"/>
                    </a:cubicBezTo>
                    <a:close/>
                    <a:moveTo>
                      <a:pt x="21" y="2"/>
                    </a:moveTo>
                    <a:cubicBezTo>
                      <a:pt x="21" y="2"/>
                      <a:pt x="21" y="3"/>
                      <a:pt x="21" y="3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8" y="2"/>
                      <a:pt x="22" y="4"/>
                      <a:pt x="2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89041D86-B786-4E28-AF18-8EC6B45FD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-901"/>
                <a:ext cx="16" cy="6"/>
              </a:xfrm>
              <a:custGeom>
                <a:avLst/>
                <a:gdLst>
                  <a:gd name="T0" fmla="*/ 4 w 5"/>
                  <a:gd name="T1" fmla="*/ 1 h 2"/>
                  <a:gd name="T2" fmla="*/ 0 w 5"/>
                  <a:gd name="T3" fmla="*/ 1 h 2"/>
                  <a:gd name="T4" fmla="*/ 4 w 5"/>
                  <a:gd name="T5" fmla="*/ 0 h 2"/>
                  <a:gd name="T6" fmla="*/ 4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5" y="2"/>
                      <a:pt x="1" y="1"/>
                      <a:pt x="0" y="1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4" y="0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2E237C33-3B69-4EFE-AB43-2B5FB08DE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-567"/>
                <a:ext cx="16" cy="6"/>
              </a:xfrm>
              <a:custGeom>
                <a:avLst/>
                <a:gdLst>
                  <a:gd name="T0" fmla="*/ 1 w 5"/>
                  <a:gd name="T1" fmla="*/ 1 h 2"/>
                  <a:gd name="T2" fmla="*/ 3 w 5"/>
                  <a:gd name="T3" fmla="*/ 0 h 2"/>
                  <a:gd name="T4" fmla="*/ 5 w 5"/>
                  <a:gd name="T5" fmla="*/ 2 h 2"/>
                  <a:gd name="T6" fmla="*/ 4 w 5"/>
                  <a:gd name="T7" fmla="*/ 2 h 2"/>
                  <a:gd name="T8" fmla="*/ 0 w 5"/>
                  <a:gd name="T9" fmla="*/ 0 h 2"/>
                  <a:gd name="T10" fmla="*/ 1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E87AD5E8-9999-4D23-8A34-C856228BC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-567"/>
                <a:ext cx="12" cy="6"/>
              </a:xfrm>
              <a:custGeom>
                <a:avLst/>
                <a:gdLst>
                  <a:gd name="T0" fmla="*/ 3 w 4"/>
                  <a:gd name="T1" fmla="*/ 1 h 2"/>
                  <a:gd name="T2" fmla="*/ 2 w 4"/>
                  <a:gd name="T3" fmla="*/ 1 h 2"/>
                  <a:gd name="T4" fmla="*/ 1 w 4"/>
                  <a:gd name="T5" fmla="*/ 1 h 2"/>
                  <a:gd name="T6" fmla="*/ 2 w 4"/>
                  <a:gd name="T7" fmla="*/ 0 h 2"/>
                  <a:gd name="T8" fmla="*/ 3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4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1D6A600F-9E68-4FF9-812A-9F075D85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-914"/>
                <a:ext cx="23" cy="6"/>
              </a:xfrm>
              <a:custGeom>
                <a:avLst/>
                <a:gdLst>
                  <a:gd name="T0" fmla="*/ 6 w 7"/>
                  <a:gd name="T1" fmla="*/ 1 h 2"/>
                  <a:gd name="T2" fmla="*/ 6 w 7"/>
                  <a:gd name="T3" fmla="*/ 1 h 2"/>
                  <a:gd name="T4" fmla="*/ 0 w 7"/>
                  <a:gd name="T5" fmla="*/ 2 h 2"/>
                  <a:gd name="T6" fmla="*/ 7 w 7"/>
                  <a:gd name="T7" fmla="*/ 1 h 2"/>
                  <a:gd name="T8" fmla="*/ 6 w 7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6" y="1"/>
                    </a:moveTo>
                    <a:cubicBezTo>
                      <a:pt x="5" y="1"/>
                      <a:pt x="6" y="1"/>
                      <a:pt x="6" y="1"/>
                    </a:cubicBezTo>
                    <a:cubicBezTo>
                      <a:pt x="5" y="2"/>
                      <a:pt x="1" y="1"/>
                      <a:pt x="0" y="2"/>
                    </a:cubicBezTo>
                    <a:cubicBezTo>
                      <a:pt x="0" y="2"/>
                      <a:pt x="7" y="0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0B9350BC-25B8-4264-9B39-90CD441CA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-921"/>
                <a:ext cx="60" cy="10"/>
              </a:xfrm>
              <a:custGeom>
                <a:avLst/>
                <a:gdLst>
                  <a:gd name="T0" fmla="*/ 14 w 19"/>
                  <a:gd name="T1" fmla="*/ 2 h 3"/>
                  <a:gd name="T2" fmla="*/ 9 w 19"/>
                  <a:gd name="T3" fmla="*/ 1 h 3"/>
                  <a:gd name="T4" fmla="*/ 0 w 19"/>
                  <a:gd name="T5" fmla="*/ 2 h 3"/>
                  <a:gd name="T6" fmla="*/ 13 w 19"/>
                  <a:gd name="T7" fmla="*/ 2 h 3"/>
                  <a:gd name="T8" fmla="*/ 19 w 19"/>
                  <a:gd name="T9" fmla="*/ 2 h 3"/>
                  <a:gd name="T10" fmla="*/ 4 w 19"/>
                  <a:gd name="T11" fmla="*/ 3 h 3"/>
                  <a:gd name="T12" fmla="*/ 14 w 1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4" y="2"/>
                    </a:moveTo>
                    <a:cubicBezTo>
                      <a:pt x="14" y="2"/>
                      <a:pt x="11" y="1"/>
                      <a:pt x="9" y="1"/>
                    </a:cubicBezTo>
                    <a:cubicBezTo>
                      <a:pt x="10" y="2"/>
                      <a:pt x="4" y="1"/>
                      <a:pt x="0" y="2"/>
                    </a:cubicBezTo>
                    <a:cubicBezTo>
                      <a:pt x="2" y="1"/>
                      <a:pt x="12" y="0"/>
                      <a:pt x="13" y="2"/>
                    </a:cubicBezTo>
                    <a:cubicBezTo>
                      <a:pt x="16" y="2"/>
                      <a:pt x="16" y="2"/>
                      <a:pt x="19" y="2"/>
                    </a:cubicBezTo>
                    <a:cubicBezTo>
                      <a:pt x="15" y="3"/>
                      <a:pt x="7" y="3"/>
                      <a:pt x="4" y="3"/>
                    </a:cubicBezTo>
                    <a:cubicBezTo>
                      <a:pt x="5" y="2"/>
                      <a:pt x="11" y="3"/>
                      <a:pt x="1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DEEB638B-16EC-44E7-911A-D966F765E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-567"/>
                <a:ext cx="41" cy="10"/>
              </a:xfrm>
              <a:custGeom>
                <a:avLst/>
                <a:gdLst>
                  <a:gd name="T0" fmla="*/ 11 w 13"/>
                  <a:gd name="T1" fmla="*/ 1 h 3"/>
                  <a:gd name="T2" fmla="*/ 11 w 13"/>
                  <a:gd name="T3" fmla="*/ 2 h 3"/>
                  <a:gd name="T4" fmla="*/ 8 w 13"/>
                  <a:gd name="T5" fmla="*/ 2 h 3"/>
                  <a:gd name="T6" fmla="*/ 8 w 13"/>
                  <a:gd name="T7" fmla="*/ 1 h 3"/>
                  <a:gd name="T8" fmla="*/ 5 w 13"/>
                  <a:gd name="T9" fmla="*/ 2 h 3"/>
                  <a:gd name="T10" fmla="*/ 6 w 13"/>
                  <a:gd name="T11" fmla="*/ 1 h 3"/>
                  <a:gd name="T12" fmla="*/ 0 w 13"/>
                  <a:gd name="T13" fmla="*/ 1 h 3"/>
                  <a:gd name="T14" fmla="*/ 4 w 13"/>
                  <a:gd name="T15" fmla="*/ 1 h 3"/>
                  <a:gd name="T16" fmla="*/ 5 w 13"/>
                  <a:gd name="T17" fmla="*/ 0 h 3"/>
                  <a:gd name="T18" fmla="*/ 7 w 13"/>
                  <a:gd name="T19" fmla="*/ 0 h 3"/>
                  <a:gd name="T20" fmla="*/ 6 w 13"/>
                  <a:gd name="T21" fmla="*/ 1 h 3"/>
                  <a:gd name="T22" fmla="*/ 11 w 13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3">
                    <a:moveTo>
                      <a:pt x="11" y="1"/>
                    </a:moveTo>
                    <a:cubicBezTo>
                      <a:pt x="13" y="1"/>
                      <a:pt x="11" y="1"/>
                      <a:pt x="1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8" y="2"/>
                      <a:pt x="8" y="1"/>
                    </a:cubicBezTo>
                    <a:cubicBezTo>
                      <a:pt x="6" y="1"/>
                      <a:pt x="7" y="3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4" y="2"/>
                      <a:pt x="2" y="2"/>
                      <a:pt x="0" y="1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6" y="1"/>
                      <a:pt x="10" y="2"/>
                      <a:pt x="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C4ADD450-40C0-4ECA-8980-D46A19CF5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-914"/>
                <a:ext cx="13" cy="6"/>
              </a:xfrm>
              <a:custGeom>
                <a:avLst/>
                <a:gdLst>
                  <a:gd name="T0" fmla="*/ 3 w 4"/>
                  <a:gd name="T1" fmla="*/ 1 h 2"/>
                  <a:gd name="T2" fmla="*/ 1 w 4"/>
                  <a:gd name="T3" fmla="*/ 0 h 2"/>
                  <a:gd name="T4" fmla="*/ 3 w 4"/>
                  <a:gd name="T5" fmla="*/ 0 h 2"/>
                  <a:gd name="T6" fmla="*/ 4 w 4"/>
                  <a:gd name="T7" fmla="*/ 1 h 2"/>
                  <a:gd name="T8" fmla="*/ 1 w 4"/>
                  <a:gd name="T9" fmla="*/ 2 h 2"/>
                  <a:gd name="T10" fmla="*/ 3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3" y="2"/>
                      <a:pt x="1" y="2"/>
                    </a:cubicBezTo>
                    <a:cubicBezTo>
                      <a:pt x="0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DEAACE17-D231-40BC-B947-89D44F5FD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-908"/>
                <a:ext cx="12" cy="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0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EB302A39-C421-4A2D-8ADF-4D0A3439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-567"/>
                <a:ext cx="16" cy="6"/>
              </a:xfrm>
              <a:custGeom>
                <a:avLst/>
                <a:gdLst>
                  <a:gd name="T0" fmla="*/ 5 w 5"/>
                  <a:gd name="T1" fmla="*/ 2 h 2"/>
                  <a:gd name="T2" fmla="*/ 3 w 5"/>
                  <a:gd name="T3" fmla="*/ 1 h 2"/>
                  <a:gd name="T4" fmla="*/ 3 w 5"/>
                  <a:gd name="T5" fmla="*/ 2 h 2"/>
                  <a:gd name="T6" fmla="*/ 1 w 5"/>
                  <a:gd name="T7" fmla="*/ 2 h 2"/>
                  <a:gd name="T8" fmla="*/ 0 w 5"/>
                  <a:gd name="T9" fmla="*/ 1 h 2"/>
                  <a:gd name="T10" fmla="*/ 5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0" y="2"/>
                      <a:pt x="0" y="1"/>
                    </a:cubicBezTo>
                    <a:cubicBezTo>
                      <a:pt x="2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A28AC927-DFCB-4C50-8147-3423569D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-564"/>
                <a:ext cx="19" cy="7"/>
              </a:xfrm>
              <a:custGeom>
                <a:avLst/>
                <a:gdLst>
                  <a:gd name="T0" fmla="*/ 1 w 6"/>
                  <a:gd name="T1" fmla="*/ 1 h 2"/>
                  <a:gd name="T2" fmla="*/ 6 w 6"/>
                  <a:gd name="T3" fmla="*/ 1 h 2"/>
                  <a:gd name="T4" fmla="*/ 4 w 6"/>
                  <a:gd name="T5" fmla="*/ 2 h 2"/>
                  <a:gd name="T6" fmla="*/ 1 w 6"/>
                  <a:gd name="T7" fmla="*/ 0 h 2"/>
                  <a:gd name="T8" fmla="*/ 1 w 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1"/>
                    </a:moveTo>
                    <a:cubicBezTo>
                      <a:pt x="3" y="1"/>
                      <a:pt x="5" y="0"/>
                      <a:pt x="6" y="1"/>
                    </a:cubicBezTo>
                    <a:cubicBezTo>
                      <a:pt x="5" y="1"/>
                      <a:pt x="5" y="1"/>
                      <a:pt x="4" y="2"/>
                    </a:cubicBezTo>
                    <a:cubicBezTo>
                      <a:pt x="3" y="1"/>
                      <a:pt x="0" y="1"/>
                      <a:pt x="1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E4F5B05F-623F-4A10-A6FD-D5BAFDD3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-702"/>
                <a:ext cx="22" cy="3"/>
              </a:xfrm>
              <a:custGeom>
                <a:avLst/>
                <a:gdLst>
                  <a:gd name="T0" fmla="*/ 1 w 7"/>
                  <a:gd name="T1" fmla="*/ 1 h 1"/>
                  <a:gd name="T2" fmla="*/ 4 w 7"/>
                  <a:gd name="T3" fmla="*/ 0 h 1"/>
                  <a:gd name="T4" fmla="*/ 1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1" y="1"/>
                    </a:moveTo>
                    <a:cubicBezTo>
                      <a:pt x="0" y="0"/>
                      <a:pt x="7" y="0"/>
                      <a:pt x="4" y="0"/>
                    </a:cubicBezTo>
                    <a:cubicBezTo>
                      <a:pt x="3" y="0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5C7B3D15-5370-4AF3-951F-F5EDE580A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-705"/>
                <a:ext cx="19" cy="3"/>
              </a:xfrm>
              <a:custGeom>
                <a:avLst/>
                <a:gdLst>
                  <a:gd name="T0" fmla="*/ 6 w 6"/>
                  <a:gd name="T1" fmla="*/ 1 h 1"/>
                  <a:gd name="T2" fmla="*/ 0 w 6"/>
                  <a:gd name="T3" fmla="*/ 1 h 1"/>
                  <a:gd name="T4" fmla="*/ 6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1" y="0"/>
                      <a:pt x="3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B9518752-D1E0-4444-B02C-55CFFCBB4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-570"/>
                <a:ext cx="26" cy="3"/>
              </a:xfrm>
              <a:custGeom>
                <a:avLst/>
                <a:gdLst>
                  <a:gd name="T0" fmla="*/ 6 w 8"/>
                  <a:gd name="T1" fmla="*/ 0 h 1"/>
                  <a:gd name="T2" fmla="*/ 8 w 8"/>
                  <a:gd name="T3" fmla="*/ 1 h 1"/>
                  <a:gd name="T4" fmla="*/ 0 w 8"/>
                  <a:gd name="T5" fmla="*/ 1 h 1"/>
                  <a:gd name="T6" fmla="*/ 1 w 8"/>
                  <a:gd name="T7" fmla="*/ 0 h 1"/>
                  <a:gd name="T8" fmla="*/ 3 w 8"/>
                  <a:gd name="T9" fmla="*/ 0 h 1"/>
                  <a:gd name="T10" fmla="*/ 1 w 8"/>
                  <a:gd name="T11" fmla="*/ 0 h 1"/>
                  <a:gd name="T12" fmla="*/ 6 w 8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6" y="0"/>
                    </a:moveTo>
                    <a:cubicBezTo>
                      <a:pt x="7" y="0"/>
                      <a:pt x="8" y="0"/>
                      <a:pt x="8" y="1"/>
                    </a:cubicBezTo>
                    <a:cubicBezTo>
                      <a:pt x="4" y="1"/>
                      <a:pt x="3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2" y="1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91476C26-8F12-42BA-9C39-74A894169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-548"/>
                <a:ext cx="19" cy="3"/>
              </a:xfrm>
              <a:custGeom>
                <a:avLst/>
                <a:gdLst>
                  <a:gd name="T0" fmla="*/ 6 w 6"/>
                  <a:gd name="T1" fmla="*/ 1 h 1"/>
                  <a:gd name="T2" fmla="*/ 0 w 6"/>
                  <a:gd name="T3" fmla="*/ 1 h 1"/>
                  <a:gd name="T4" fmla="*/ 6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4" y="1"/>
                      <a:pt x="3" y="0"/>
                      <a:pt x="0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9479965D-7AD2-44FD-84AE-1EB4BF3F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-512"/>
                <a:ext cx="13" cy="9"/>
              </a:xfrm>
              <a:custGeom>
                <a:avLst/>
                <a:gdLst>
                  <a:gd name="T0" fmla="*/ 2 w 4"/>
                  <a:gd name="T1" fmla="*/ 1 h 3"/>
                  <a:gd name="T2" fmla="*/ 4 w 4"/>
                  <a:gd name="T3" fmla="*/ 1 h 3"/>
                  <a:gd name="T4" fmla="*/ 2 w 4"/>
                  <a:gd name="T5" fmla="*/ 3 h 3"/>
                  <a:gd name="T6" fmla="*/ 2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3" y="0"/>
                      <a:pt x="2" y="1"/>
                      <a:pt x="4" y="1"/>
                    </a:cubicBezTo>
                    <a:cubicBezTo>
                      <a:pt x="4" y="2"/>
                      <a:pt x="2" y="2"/>
                      <a:pt x="2" y="3"/>
                    </a:cubicBezTo>
                    <a:cubicBezTo>
                      <a:pt x="0" y="2"/>
                      <a:pt x="4" y="2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9A0ED629-0A09-4861-8682-4974FD721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-557"/>
                <a:ext cx="25" cy="6"/>
              </a:xfrm>
              <a:custGeom>
                <a:avLst/>
                <a:gdLst>
                  <a:gd name="T0" fmla="*/ 7 w 8"/>
                  <a:gd name="T1" fmla="*/ 2 h 2"/>
                  <a:gd name="T2" fmla="*/ 3 w 8"/>
                  <a:gd name="T3" fmla="*/ 1 h 2"/>
                  <a:gd name="T4" fmla="*/ 3 w 8"/>
                  <a:gd name="T5" fmla="*/ 1 h 2"/>
                  <a:gd name="T6" fmla="*/ 7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2"/>
                    </a:moveTo>
                    <a:cubicBezTo>
                      <a:pt x="6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8AEEF1DF-3038-4499-9372-DB29A3DBC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-525"/>
                <a:ext cx="19" cy="6"/>
              </a:xfrm>
              <a:custGeom>
                <a:avLst/>
                <a:gdLst>
                  <a:gd name="T0" fmla="*/ 5 w 6"/>
                  <a:gd name="T1" fmla="*/ 1 h 2"/>
                  <a:gd name="T2" fmla="*/ 5 w 6"/>
                  <a:gd name="T3" fmla="*/ 2 h 2"/>
                  <a:gd name="T4" fmla="*/ 2 w 6"/>
                  <a:gd name="T5" fmla="*/ 1 h 2"/>
                  <a:gd name="T6" fmla="*/ 3 w 6"/>
                  <a:gd name="T7" fmla="*/ 0 h 2"/>
                  <a:gd name="T8" fmla="*/ 5 w 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4" y="0"/>
                      <a:pt x="2" y="1"/>
                    </a:cubicBezTo>
                    <a:cubicBezTo>
                      <a:pt x="0" y="1"/>
                      <a:pt x="3" y="1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A6CF455F-1B36-40D5-86DE-2F2A2F517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-567"/>
                <a:ext cx="35" cy="16"/>
              </a:xfrm>
              <a:custGeom>
                <a:avLst/>
                <a:gdLst>
                  <a:gd name="T0" fmla="*/ 11 w 11"/>
                  <a:gd name="T1" fmla="*/ 4 h 5"/>
                  <a:gd name="T2" fmla="*/ 6 w 11"/>
                  <a:gd name="T3" fmla="*/ 4 h 5"/>
                  <a:gd name="T4" fmla="*/ 7 w 11"/>
                  <a:gd name="T5" fmla="*/ 3 h 5"/>
                  <a:gd name="T6" fmla="*/ 4 w 11"/>
                  <a:gd name="T7" fmla="*/ 2 h 5"/>
                  <a:gd name="T8" fmla="*/ 3 w 11"/>
                  <a:gd name="T9" fmla="*/ 3 h 5"/>
                  <a:gd name="T10" fmla="*/ 1 w 11"/>
                  <a:gd name="T11" fmla="*/ 2 h 5"/>
                  <a:gd name="T12" fmla="*/ 6 w 11"/>
                  <a:gd name="T13" fmla="*/ 2 h 5"/>
                  <a:gd name="T14" fmla="*/ 6 w 11"/>
                  <a:gd name="T15" fmla="*/ 2 h 5"/>
                  <a:gd name="T16" fmla="*/ 8 w 11"/>
                  <a:gd name="T17" fmla="*/ 3 h 5"/>
                  <a:gd name="T18" fmla="*/ 9 w 11"/>
                  <a:gd name="T19" fmla="*/ 1 h 5"/>
                  <a:gd name="T20" fmla="*/ 7 w 11"/>
                  <a:gd name="T21" fmla="*/ 0 h 5"/>
                  <a:gd name="T22" fmla="*/ 10 w 11"/>
                  <a:gd name="T23" fmla="*/ 1 h 5"/>
                  <a:gd name="T24" fmla="*/ 10 w 11"/>
                  <a:gd name="T25" fmla="*/ 3 h 5"/>
                  <a:gd name="T26" fmla="*/ 7 w 11"/>
                  <a:gd name="T27" fmla="*/ 3 h 5"/>
                  <a:gd name="T28" fmla="*/ 11 w 11"/>
                  <a:gd name="T2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5">
                    <a:moveTo>
                      <a:pt x="11" y="4"/>
                    </a:moveTo>
                    <a:cubicBezTo>
                      <a:pt x="10" y="5"/>
                      <a:pt x="8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2"/>
                      <a:pt x="8" y="2"/>
                      <a:pt x="9" y="1"/>
                    </a:cubicBezTo>
                    <a:cubicBezTo>
                      <a:pt x="9" y="1"/>
                      <a:pt x="7" y="1"/>
                      <a:pt x="7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7" y="3"/>
                    </a:cubicBezTo>
                    <a:cubicBezTo>
                      <a:pt x="7" y="4"/>
                      <a:pt x="9" y="4"/>
                      <a:pt x="1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5B70E636-6F6F-4E29-BC8D-5A7BEF97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-522"/>
                <a:ext cx="13" cy="3"/>
              </a:xfrm>
              <a:custGeom>
                <a:avLst/>
                <a:gdLst>
                  <a:gd name="T0" fmla="*/ 4 w 4"/>
                  <a:gd name="T1" fmla="*/ 1 h 1"/>
                  <a:gd name="T2" fmla="*/ 1 w 4"/>
                  <a:gd name="T3" fmla="*/ 1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3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353113CC-9DFF-45FC-BC59-70A68D157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-564"/>
                <a:ext cx="13" cy="10"/>
              </a:xfrm>
              <a:custGeom>
                <a:avLst/>
                <a:gdLst>
                  <a:gd name="T0" fmla="*/ 4 w 4"/>
                  <a:gd name="T1" fmla="*/ 2 h 3"/>
                  <a:gd name="T2" fmla="*/ 1 w 4"/>
                  <a:gd name="T3" fmla="*/ 1 h 3"/>
                  <a:gd name="T4" fmla="*/ 0 w 4"/>
                  <a:gd name="T5" fmla="*/ 1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3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2" y="2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638FAB4D-4D93-4076-A93F-1869DB34A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-943"/>
                <a:ext cx="22" cy="3"/>
              </a:xfrm>
              <a:custGeom>
                <a:avLst/>
                <a:gdLst>
                  <a:gd name="T0" fmla="*/ 7 w 7"/>
                  <a:gd name="T1" fmla="*/ 1 h 1"/>
                  <a:gd name="T2" fmla="*/ 0 w 7"/>
                  <a:gd name="T3" fmla="*/ 0 h 1"/>
                  <a:gd name="T4" fmla="*/ 7 w 7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6" y="1"/>
                      <a:pt x="2" y="0"/>
                      <a:pt x="0" y="0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EED6B592-691F-4EC2-88CD-F1EE99BB4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-741"/>
                <a:ext cx="16" cy="7"/>
              </a:xfrm>
              <a:custGeom>
                <a:avLst/>
                <a:gdLst>
                  <a:gd name="T0" fmla="*/ 1 w 5"/>
                  <a:gd name="T1" fmla="*/ 1 h 2"/>
                  <a:gd name="T2" fmla="*/ 2 w 5"/>
                  <a:gd name="T3" fmla="*/ 1 h 2"/>
                  <a:gd name="T4" fmla="*/ 2 w 5"/>
                  <a:gd name="T5" fmla="*/ 2 h 2"/>
                  <a:gd name="T6" fmla="*/ 1 w 5"/>
                  <a:gd name="T7" fmla="*/ 2 h 2"/>
                  <a:gd name="T8" fmla="*/ 1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5" y="1"/>
                      <a:pt x="2" y="2"/>
                    </a:cubicBezTo>
                    <a:cubicBezTo>
                      <a:pt x="2" y="2"/>
                      <a:pt x="1" y="1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0743DADB-5494-45BC-B882-2A30A17F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-741"/>
                <a:ext cx="10" cy="7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0 w 3"/>
                  <a:gd name="T5" fmla="*/ 1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0" y="1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C0E3B9B2-FEB5-4255-8A15-28574977C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-940"/>
                <a:ext cx="16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C7C9B896-A329-4BBF-86CF-92D22BF5E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-946"/>
                <a:ext cx="13" cy="6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3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EF87D441-46CC-4F7B-82AA-C8464608C4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60" y="-953"/>
                <a:ext cx="120" cy="13"/>
              </a:xfrm>
              <a:custGeom>
                <a:avLst/>
                <a:gdLst>
                  <a:gd name="T0" fmla="*/ 19 w 38"/>
                  <a:gd name="T1" fmla="*/ 3 h 4"/>
                  <a:gd name="T2" fmla="*/ 22 w 38"/>
                  <a:gd name="T3" fmla="*/ 3 h 4"/>
                  <a:gd name="T4" fmla="*/ 34 w 38"/>
                  <a:gd name="T5" fmla="*/ 3 h 4"/>
                  <a:gd name="T6" fmla="*/ 29 w 38"/>
                  <a:gd name="T7" fmla="*/ 2 h 4"/>
                  <a:gd name="T8" fmla="*/ 36 w 38"/>
                  <a:gd name="T9" fmla="*/ 2 h 4"/>
                  <a:gd name="T10" fmla="*/ 36 w 38"/>
                  <a:gd name="T11" fmla="*/ 1 h 4"/>
                  <a:gd name="T12" fmla="*/ 33 w 38"/>
                  <a:gd name="T13" fmla="*/ 1 h 4"/>
                  <a:gd name="T14" fmla="*/ 38 w 38"/>
                  <a:gd name="T15" fmla="*/ 0 h 4"/>
                  <a:gd name="T16" fmla="*/ 2 w 38"/>
                  <a:gd name="T17" fmla="*/ 1 h 4"/>
                  <a:gd name="T18" fmla="*/ 5 w 38"/>
                  <a:gd name="T19" fmla="*/ 1 h 4"/>
                  <a:gd name="T20" fmla="*/ 4 w 38"/>
                  <a:gd name="T21" fmla="*/ 2 h 4"/>
                  <a:gd name="T22" fmla="*/ 5 w 38"/>
                  <a:gd name="T23" fmla="*/ 2 h 4"/>
                  <a:gd name="T24" fmla="*/ 1 w 38"/>
                  <a:gd name="T25" fmla="*/ 3 h 4"/>
                  <a:gd name="T26" fmla="*/ 6 w 38"/>
                  <a:gd name="T27" fmla="*/ 3 h 4"/>
                  <a:gd name="T28" fmla="*/ 7 w 38"/>
                  <a:gd name="T29" fmla="*/ 1 h 4"/>
                  <a:gd name="T30" fmla="*/ 17 w 38"/>
                  <a:gd name="T31" fmla="*/ 2 h 4"/>
                  <a:gd name="T32" fmla="*/ 9 w 38"/>
                  <a:gd name="T33" fmla="*/ 3 h 4"/>
                  <a:gd name="T34" fmla="*/ 17 w 38"/>
                  <a:gd name="T35" fmla="*/ 3 h 4"/>
                  <a:gd name="T36" fmla="*/ 19 w 38"/>
                  <a:gd name="T37" fmla="*/ 3 h 4"/>
                  <a:gd name="T38" fmla="*/ 19 w 38"/>
                  <a:gd name="T39" fmla="*/ 3 h 4"/>
                  <a:gd name="T40" fmla="*/ 28 w 38"/>
                  <a:gd name="T41" fmla="*/ 2 h 4"/>
                  <a:gd name="T42" fmla="*/ 25 w 38"/>
                  <a:gd name="T43" fmla="*/ 3 h 4"/>
                  <a:gd name="T44" fmla="*/ 28 w 3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4">
                    <a:moveTo>
                      <a:pt x="19" y="3"/>
                    </a:moveTo>
                    <a:cubicBezTo>
                      <a:pt x="20" y="3"/>
                      <a:pt x="24" y="4"/>
                      <a:pt x="22" y="3"/>
                    </a:cubicBezTo>
                    <a:cubicBezTo>
                      <a:pt x="26" y="4"/>
                      <a:pt x="30" y="4"/>
                      <a:pt x="34" y="3"/>
                    </a:cubicBezTo>
                    <a:cubicBezTo>
                      <a:pt x="31" y="3"/>
                      <a:pt x="31" y="3"/>
                      <a:pt x="29" y="2"/>
                    </a:cubicBezTo>
                    <a:cubicBezTo>
                      <a:pt x="32" y="2"/>
                      <a:pt x="34" y="3"/>
                      <a:pt x="36" y="2"/>
                    </a:cubicBezTo>
                    <a:cubicBezTo>
                      <a:pt x="36" y="2"/>
                      <a:pt x="36" y="2"/>
                      <a:pt x="36" y="1"/>
                    </a:cubicBezTo>
                    <a:cubicBezTo>
                      <a:pt x="35" y="1"/>
                      <a:pt x="33" y="2"/>
                      <a:pt x="33" y="1"/>
                    </a:cubicBezTo>
                    <a:cubicBezTo>
                      <a:pt x="34" y="0"/>
                      <a:pt x="37" y="2"/>
                      <a:pt x="38" y="0"/>
                    </a:cubicBezTo>
                    <a:cubicBezTo>
                      <a:pt x="25" y="1"/>
                      <a:pt x="15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2" y="2"/>
                      <a:pt x="4" y="2"/>
                      <a:pt x="6" y="3"/>
                    </a:cubicBezTo>
                    <a:cubicBezTo>
                      <a:pt x="7" y="2"/>
                      <a:pt x="5" y="1"/>
                      <a:pt x="7" y="1"/>
                    </a:cubicBezTo>
                    <a:cubicBezTo>
                      <a:pt x="10" y="2"/>
                      <a:pt x="16" y="0"/>
                      <a:pt x="17" y="2"/>
                    </a:cubicBezTo>
                    <a:cubicBezTo>
                      <a:pt x="15" y="3"/>
                      <a:pt x="10" y="1"/>
                      <a:pt x="9" y="3"/>
                    </a:cubicBezTo>
                    <a:cubicBezTo>
                      <a:pt x="11" y="3"/>
                      <a:pt x="15" y="2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1" y="3"/>
                      <a:pt x="18" y="3"/>
                      <a:pt x="19" y="3"/>
                    </a:cubicBezTo>
                    <a:close/>
                    <a:moveTo>
                      <a:pt x="28" y="2"/>
                    </a:moveTo>
                    <a:cubicBezTo>
                      <a:pt x="28" y="3"/>
                      <a:pt x="26" y="3"/>
                      <a:pt x="25" y="3"/>
                    </a:cubicBezTo>
                    <a:cubicBezTo>
                      <a:pt x="25" y="2"/>
                      <a:pt x="27" y="2"/>
                      <a:pt x="2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81DFAB1D-D5B2-4E88-BEDF-C5700175F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4" y="-911"/>
                <a:ext cx="10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8955AF66-75A2-4E78-BF3D-37A7AB356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-924"/>
                <a:ext cx="19" cy="3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5" y="0"/>
                      <a:pt x="2" y="1"/>
                      <a:pt x="0" y="0"/>
                    </a:cubicBezTo>
                    <a:cubicBezTo>
                      <a:pt x="1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93012EC7-68DA-411F-8B42-B6A87AB7A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4" y="-930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0" y="1"/>
                    </a:cubicBezTo>
                    <a:cubicBezTo>
                      <a:pt x="2" y="1"/>
                      <a:pt x="4" y="2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2B3A6E48-8EC8-4766-8DCD-8DBCFC49E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-950"/>
                <a:ext cx="19" cy="4"/>
              </a:xfrm>
              <a:custGeom>
                <a:avLst/>
                <a:gdLst>
                  <a:gd name="T0" fmla="*/ 5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  <a:gd name="T6" fmla="*/ 5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5" y="0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1" y="0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5BDD4987-D9A1-40C6-B0E8-C3FF9FF33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-509"/>
                <a:ext cx="10" cy="6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0F752AB5-48C9-477A-9569-3BBB28120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-927"/>
                <a:ext cx="16" cy="3"/>
              </a:xfrm>
              <a:custGeom>
                <a:avLst/>
                <a:gdLst>
                  <a:gd name="T0" fmla="*/ 3 w 5"/>
                  <a:gd name="T1" fmla="*/ 0 h 1"/>
                  <a:gd name="T2" fmla="*/ 5 w 5"/>
                  <a:gd name="T3" fmla="*/ 0 h 1"/>
                  <a:gd name="T4" fmla="*/ 1 w 5"/>
                  <a:gd name="T5" fmla="*/ 1 h 1"/>
                  <a:gd name="T6" fmla="*/ 3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3" y="0"/>
                    </a:moveTo>
                    <a:cubicBezTo>
                      <a:pt x="4" y="0"/>
                      <a:pt x="4" y="1"/>
                      <a:pt x="5" y="0"/>
                    </a:cubicBezTo>
                    <a:cubicBezTo>
                      <a:pt x="4" y="1"/>
                      <a:pt x="3" y="1"/>
                      <a:pt x="1" y="1"/>
                    </a:cubicBezTo>
                    <a:cubicBezTo>
                      <a:pt x="0" y="1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ACDB4400-49F3-4264-AADE-6B4F5FA47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-930"/>
                <a:ext cx="28" cy="3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7" y="1"/>
                      <a:pt x="3" y="0"/>
                      <a:pt x="0" y="1"/>
                    </a:cubicBezTo>
                    <a:cubicBezTo>
                      <a:pt x="2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3F065312-0775-4FF5-B31D-C6006C99C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-940"/>
                <a:ext cx="6" cy="1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  <a:gd name="T6" fmla="*/ 0 w 2"/>
                  <a:gd name="T7" fmla="*/ 1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2" y="1"/>
                      <a:pt x="0" y="3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9F9299E0-1726-4D3F-A644-67DB5CF29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-509"/>
                <a:ext cx="23" cy="10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2 h 3"/>
                  <a:gd name="T4" fmla="*/ 0 w 7"/>
                  <a:gd name="T5" fmla="*/ 1 h 3"/>
                  <a:gd name="T6" fmla="*/ 5 w 7"/>
                  <a:gd name="T7" fmla="*/ 1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cubicBezTo>
                      <a:pt x="7" y="3"/>
                      <a:pt x="3" y="2"/>
                      <a:pt x="2" y="2"/>
                    </a:cubicBez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2" y="1"/>
                      <a:pt x="5" y="1"/>
                    </a:cubicBezTo>
                    <a:cubicBezTo>
                      <a:pt x="2" y="1"/>
                      <a:pt x="5" y="2"/>
                      <a:pt x="7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789145D3-58BE-4026-9909-EE11D941B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-422"/>
              <a:ext cx="16" cy="9"/>
            </a:xfrm>
            <a:custGeom>
              <a:avLst/>
              <a:gdLst>
                <a:gd name="T0" fmla="*/ 2 w 5"/>
                <a:gd name="T1" fmla="*/ 1 h 3"/>
                <a:gd name="T2" fmla="*/ 5 w 5"/>
                <a:gd name="T3" fmla="*/ 1 h 3"/>
                <a:gd name="T4" fmla="*/ 0 w 5"/>
                <a:gd name="T5" fmla="*/ 3 h 3"/>
                <a:gd name="T6" fmla="*/ 2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2" y="0"/>
                    <a:pt x="4" y="1"/>
                    <a:pt x="5" y="1"/>
                  </a:cubicBezTo>
                  <a:cubicBezTo>
                    <a:pt x="5" y="2"/>
                    <a:pt x="3" y="2"/>
                    <a:pt x="0" y="3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D2C699DF-BCD1-483B-B6C1-699C522F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-953"/>
              <a:ext cx="12" cy="7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1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2"/>
                    <a:pt x="1" y="1"/>
                    <a:pt x="0" y="1"/>
                  </a:cubicBezTo>
                  <a:cubicBezTo>
                    <a:pt x="0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70DA7BCF-A4CA-425E-A3E4-37C288B60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-496"/>
              <a:ext cx="16" cy="3"/>
            </a:xfrm>
            <a:custGeom>
              <a:avLst/>
              <a:gdLst>
                <a:gd name="T0" fmla="*/ 2 w 5"/>
                <a:gd name="T1" fmla="*/ 0 h 1"/>
                <a:gd name="T2" fmla="*/ 4 w 5"/>
                <a:gd name="T3" fmla="*/ 0 h 1"/>
                <a:gd name="T4" fmla="*/ 4 w 5"/>
                <a:gd name="T5" fmla="*/ 1 h 1"/>
                <a:gd name="T6" fmla="*/ 0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0"/>
                    <a:pt x="2" y="1"/>
                    <a:pt x="4" y="1"/>
                  </a:cubicBezTo>
                  <a:cubicBezTo>
                    <a:pt x="5" y="1"/>
                    <a:pt x="1" y="1"/>
                    <a:pt x="0" y="1"/>
                  </a:cubicBezTo>
                  <a:cubicBezTo>
                    <a:pt x="0" y="0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2DCA1458-9618-41BB-BB9F-EC9587A0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-503"/>
              <a:ext cx="32" cy="7"/>
            </a:xfrm>
            <a:custGeom>
              <a:avLst/>
              <a:gdLst>
                <a:gd name="T0" fmla="*/ 8 w 10"/>
                <a:gd name="T1" fmla="*/ 1 h 2"/>
                <a:gd name="T2" fmla="*/ 4 w 10"/>
                <a:gd name="T3" fmla="*/ 2 h 2"/>
                <a:gd name="T4" fmla="*/ 0 w 10"/>
                <a:gd name="T5" fmla="*/ 1 h 2"/>
                <a:gd name="T6" fmla="*/ 6 w 10"/>
                <a:gd name="T7" fmla="*/ 1 h 2"/>
                <a:gd name="T8" fmla="*/ 4 w 10"/>
                <a:gd name="T9" fmla="*/ 0 h 2"/>
                <a:gd name="T10" fmla="*/ 8 w 10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">
                  <a:moveTo>
                    <a:pt x="8" y="1"/>
                  </a:moveTo>
                  <a:cubicBezTo>
                    <a:pt x="10" y="0"/>
                    <a:pt x="5" y="1"/>
                    <a:pt x="4" y="2"/>
                  </a:cubicBezTo>
                  <a:cubicBezTo>
                    <a:pt x="4" y="1"/>
                    <a:pt x="1" y="1"/>
                    <a:pt x="0" y="1"/>
                  </a:cubicBezTo>
                  <a:cubicBezTo>
                    <a:pt x="0" y="0"/>
                    <a:pt x="3" y="1"/>
                    <a:pt x="6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FFE4C297-C094-41EB-841B-E8668317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-509"/>
              <a:ext cx="19" cy="10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2 w 6"/>
                <a:gd name="T7" fmla="*/ 3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0"/>
                    <a:pt x="6" y="0"/>
                    <a:pt x="5" y="1"/>
                  </a:cubicBezTo>
                  <a:cubicBezTo>
                    <a:pt x="2" y="0"/>
                    <a:pt x="2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0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D5FE5F63-9D82-439C-AAA9-4713B15B9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" y="-506"/>
              <a:ext cx="28" cy="10"/>
            </a:xfrm>
            <a:custGeom>
              <a:avLst/>
              <a:gdLst>
                <a:gd name="T0" fmla="*/ 8 w 9"/>
                <a:gd name="T1" fmla="*/ 2 h 3"/>
                <a:gd name="T2" fmla="*/ 7 w 9"/>
                <a:gd name="T3" fmla="*/ 0 h 3"/>
                <a:gd name="T4" fmla="*/ 9 w 9"/>
                <a:gd name="T5" fmla="*/ 2 h 3"/>
                <a:gd name="T6" fmla="*/ 8 w 9"/>
                <a:gd name="T7" fmla="*/ 2 h 3"/>
                <a:gd name="T8" fmla="*/ 0 w 9"/>
                <a:gd name="T9" fmla="*/ 3 h 3"/>
                <a:gd name="T10" fmla="*/ 2 w 9"/>
                <a:gd name="T11" fmla="*/ 2 h 3"/>
                <a:gd name="T12" fmla="*/ 6 w 9"/>
                <a:gd name="T13" fmla="*/ 1 h 3"/>
                <a:gd name="T14" fmla="*/ 6 w 9"/>
                <a:gd name="T15" fmla="*/ 2 h 3"/>
                <a:gd name="T16" fmla="*/ 8 w 9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8" y="2"/>
                  </a:moveTo>
                  <a:cubicBezTo>
                    <a:pt x="8" y="1"/>
                    <a:pt x="6" y="0"/>
                    <a:pt x="7" y="0"/>
                  </a:cubicBezTo>
                  <a:cubicBezTo>
                    <a:pt x="9" y="0"/>
                    <a:pt x="7" y="1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3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1E2E5424-00C0-4B0B-B275-CBB87C449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-467"/>
              <a:ext cx="19" cy="6"/>
            </a:xfrm>
            <a:custGeom>
              <a:avLst/>
              <a:gdLst>
                <a:gd name="T0" fmla="*/ 3 w 6"/>
                <a:gd name="T1" fmla="*/ 2 h 2"/>
                <a:gd name="T2" fmla="*/ 0 w 6"/>
                <a:gd name="T3" fmla="*/ 1 h 2"/>
                <a:gd name="T4" fmla="*/ 3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4" y="1"/>
                    <a:pt x="1" y="1"/>
                    <a:pt x="0" y="1"/>
                  </a:cubicBezTo>
                  <a:cubicBezTo>
                    <a:pt x="1" y="0"/>
                    <a:pt x="6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82FFD049-621E-4E88-831B-A88CB11E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-512"/>
              <a:ext cx="26" cy="3"/>
            </a:xfrm>
            <a:custGeom>
              <a:avLst/>
              <a:gdLst>
                <a:gd name="T0" fmla="*/ 0 w 8"/>
                <a:gd name="T1" fmla="*/ 0 h 1"/>
                <a:gd name="T2" fmla="*/ 2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1" y="0"/>
                    <a:pt x="8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ADB9EECE-5B1B-4727-BA83-F4A8B0F3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-509"/>
              <a:ext cx="26" cy="6"/>
            </a:xfrm>
            <a:custGeom>
              <a:avLst/>
              <a:gdLst>
                <a:gd name="T0" fmla="*/ 1 w 8"/>
                <a:gd name="T1" fmla="*/ 1 h 2"/>
                <a:gd name="T2" fmla="*/ 7 w 8"/>
                <a:gd name="T3" fmla="*/ 0 h 2"/>
                <a:gd name="T4" fmla="*/ 8 w 8"/>
                <a:gd name="T5" fmla="*/ 2 h 2"/>
                <a:gd name="T6" fmla="*/ 4 w 8"/>
                <a:gd name="T7" fmla="*/ 1 h 2"/>
                <a:gd name="T8" fmla="*/ 4 w 8"/>
                <a:gd name="T9" fmla="*/ 2 h 2"/>
                <a:gd name="T10" fmla="*/ 1 w 8"/>
                <a:gd name="T11" fmla="*/ 2 h 2"/>
                <a:gd name="T12" fmla="*/ 1 w 8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3" y="0"/>
                    <a:pt x="4" y="0"/>
                    <a:pt x="7" y="0"/>
                  </a:cubicBezTo>
                  <a:cubicBezTo>
                    <a:pt x="6" y="1"/>
                    <a:pt x="8" y="1"/>
                    <a:pt x="8" y="2"/>
                  </a:cubicBezTo>
                  <a:cubicBezTo>
                    <a:pt x="7" y="2"/>
                    <a:pt x="5" y="2"/>
                    <a:pt x="4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BD8F02BC-3974-4342-9DED-CCB1FB083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-516"/>
              <a:ext cx="178" cy="13"/>
            </a:xfrm>
            <a:custGeom>
              <a:avLst/>
              <a:gdLst>
                <a:gd name="T0" fmla="*/ 56 w 56"/>
                <a:gd name="T1" fmla="*/ 0 h 4"/>
                <a:gd name="T2" fmla="*/ 40 w 56"/>
                <a:gd name="T3" fmla="*/ 3 h 4"/>
                <a:gd name="T4" fmla="*/ 39 w 56"/>
                <a:gd name="T5" fmla="*/ 4 h 4"/>
                <a:gd name="T6" fmla="*/ 38 w 56"/>
                <a:gd name="T7" fmla="*/ 3 h 4"/>
                <a:gd name="T8" fmla="*/ 34 w 56"/>
                <a:gd name="T9" fmla="*/ 2 h 4"/>
                <a:gd name="T10" fmla="*/ 33 w 56"/>
                <a:gd name="T11" fmla="*/ 3 h 4"/>
                <a:gd name="T12" fmla="*/ 6 w 56"/>
                <a:gd name="T13" fmla="*/ 4 h 4"/>
                <a:gd name="T14" fmla="*/ 5 w 56"/>
                <a:gd name="T15" fmla="*/ 3 h 4"/>
                <a:gd name="T16" fmla="*/ 3 w 56"/>
                <a:gd name="T17" fmla="*/ 3 h 4"/>
                <a:gd name="T18" fmla="*/ 5 w 56"/>
                <a:gd name="T19" fmla="*/ 4 h 4"/>
                <a:gd name="T20" fmla="*/ 0 w 56"/>
                <a:gd name="T21" fmla="*/ 2 h 4"/>
                <a:gd name="T22" fmla="*/ 3 w 56"/>
                <a:gd name="T23" fmla="*/ 2 h 4"/>
                <a:gd name="T24" fmla="*/ 45 w 56"/>
                <a:gd name="T25" fmla="*/ 2 h 4"/>
                <a:gd name="T26" fmla="*/ 47 w 56"/>
                <a:gd name="T27" fmla="*/ 1 h 4"/>
                <a:gd name="T28" fmla="*/ 49 w 56"/>
                <a:gd name="T29" fmla="*/ 2 h 4"/>
                <a:gd name="T30" fmla="*/ 51 w 56"/>
                <a:gd name="T31" fmla="*/ 1 h 4"/>
                <a:gd name="T32" fmla="*/ 56 w 56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4">
                  <a:moveTo>
                    <a:pt x="56" y="0"/>
                  </a:moveTo>
                  <a:cubicBezTo>
                    <a:pt x="54" y="2"/>
                    <a:pt x="45" y="3"/>
                    <a:pt x="40" y="3"/>
                  </a:cubicBezTo>
                  <a:cubicBezTo>
                    <a:pt x="39" y="3"/>
                    <a:pt x="39" y="4"/>
                    <a:pt x="39" y="4"/>
                  </a:cubicBezTo>
                  <a:cubicBezTo>
                    <a:pt x="38" y="4"/>
                    <a:pt x="37" y="3"/>
                    <a:pt x="38" y="3"/>
                  </a:cubicBezTo>
                  <a:cubicBezTo>
                    <a:pt x="36" y="3"/>
                    <a:pt x="36" y="3"/>
                    <a:pt x="34" y="2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22" y="3"/>
                    <a:pt x="13" y="4"/>
                    <a:pt x="6" y="4"/>
                  </a:cubicBezTo>
                  <a:cubicBezTo>
                    <a:pt x="7" y="3"/>
                    <a:pt x="4" y="4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5" y="3"/>
                    <a:pt x="5" y="4"/>
                  </a:cubicBezTo>
                  <a:cubicBezTo>
                    <a:pt x="2" y="3"/>
                    <a:pt x="1" y="4"/>
                    <a:pt x="0" y="2"/>
                  </a:cubicBezTo>
                  <a:cubicBezTo>
                    <a:pt x="1" y="2"/>
                    <a:pt x="3" y="4"/>
                    <a:pt x="3" y="2"/>
                  </a:cubicBezTo>
                  <a:cubicBezTo>
                    <a:pt x="19" y="2"/>
                    <a:pt x="27" y="2"/>
                    <a:pt x="45" y="2"/>
                  </a:cubicBezTo>
                  <a:cubicBezTo>
                    <a:pt x="47" y="2"/>
                    <a:pt x="46" y="2"/>
                    <a:pt x="47" y="1"/>
                  </a:cubicBezTo>
                  <a:cubicBezTo>
                    <a:pt x="47" y="2"/>
                    <a:pt x="49" y="1"/>
                    <a:pt x="49" y="2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2" y="1"/>
                    <a:pt x="55" y="1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52C62FD8-90B2-4054-9DC8-E451045B5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-593"/>
              <a:ext cx="136" cy="20"/>
            </a:xfrm>
            <a:custGeom>
              <a:avLst/>
              <a:gdLst>
                <a:gd name="T0" fmla="*/ 43 w 43"/>
                <a:gd name="T1" fmla="*/ 2 h 6"/>
                <a:gd name="T2" fmla="*/ 40 w 43"/>
                <a:gd name="T3" fmla="*/ 3 h 6"/>
                <a:gd name="T4" fmla="*/ 41 w 43"/>
                <a:gd name="T5" fmla="*/ 4 h 6"/>
                <a:gd name="T6" fmla="*/ 28 w 43"/>
                <a:gd name="T7" fmla="*/ 5 h 6"/>
                <a:gd name="T8" fmla="*/ 17 w 43"/>
                <a:gd name="T9" fmla="*/ 4 h 6"/>
                <a:gd name="T10" fmla="*/ 14 w 43"/>
                <a:gd name="T11" fmla="*/ 3 h 6"/>
                <a:gd name="T12" fmla="*/ 11 w 43"/>
                <a:gd name="T13" fmla="*/ 5 h 6"/>
                <a:gd name="T14" fmla="*/ 11 w 43"/>
                <a:gd name="T15" fmla="*/ 4 h 6"/>
                <a:gd name="T16" fmla="*/ 6 w 43"/>
                <a:gd name="T17" fmla="*/ 2 h 6"/>
                <a:gd name="T18" fmla="*/ 3 w 43"/>
                <a:gd name="T19" fmla="*/ 2 h 6"/>
                <a:gd name="T20" fmla="*/ 0 w 43"/>
                <a:gd name="T21" fmla="*/ 1 h 6"/>
                <a:gd name="T22" fmla="*/ 7 w 43"/>
                <a:gd name="T23" fmla="*/ 0 h 6"/>
                <a:gd name="T24" fmla="*/ 6 w 43"/>
                <a:gd name="T25" fmla="*/ 1 h 6"/>
                <a:gd name="T26" fmla="*/ 13 w 43"/>
                <a:gd name="T27" fmla="*/ 1 h 6"/>
                <a:gd name="T28" fmla="*/ 13 w 43"/>
                <a:gd name="T29" fmla="*/ 3 h 6"/>
                <a:gd name="T30" fmla="*/ 20 w 43"/>
                <a:gd name="T31" fmla="*/ 1 h 6"/>
                <a:gd name="T32" fmla="*/ 24 w 43"/>
                <a:gd name="T33" fmla="*/ 2 h 6"/>
                <a:gd name="T34" fmla="*/ 21 w 43"/>
                <a:gd name="T35" fmla="*/ 2 h 6"/>
                <a:gd name="T36" fmla="*/ 20 w 43"/>
                <a:gd name="T37" fmla="*/ 3 h 6"/>
                <a:gd name="T38" fmla="*/ 43 w 43"/>
                <a:gd name="T3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6">
                  <a:moveTo>
                    <a:pt x="43" y="2"/>
                  </a:moveTo>
                  <a:cubicBezTo>
                    <a:pt x="43" y="3"/>
                    <a:pt x="41" y="3"/>
                    <a:pt x="40" y="3"/>
                  </a:cubicBezTo>
                  <a:cubicBezTo>
                    <a:pt x="40" y="3"/>
                    <a:pt x="41" y="4"/>
                    <a:pt x="41" y="4"/>
                  </a:cubicBezTo>
                  <a:cubicBezTo>
                    <a:pt x="38" y="6"/>
                    <a:pt x="33" y="4"/>
                    <a:pt x="28" y="5"/>
                  </a:cubicBezTo>
                  <a:cubicBezTo>
                    <a:pt x="29" y="3"/>
                    <a:pt x="18" y="3"/>
                    <a:pt x="17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4"/>
                    <a:pt x="13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2"/>
                    <a:pt x="6" y="2"/>
                  </a:cubicBezTo>
                  <a:cubicBezTo>
                    <a:pt x="6" y="3"/>
                    <a:pt x="4" y="2"/>
                    <a:pt x="3" y="2"/>
                  </a:cubicBezTo>
                  <a:cubicBezTo>
                    <a:pt x="5" y="2"/>
                    <a:pt x="2" y="1"/>
                    <a:pt x="0" y="1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8" y="1"/>
                    <a:pt x="11" y="1"/>
                    <a:pt x="13" y="1"/>
                  </a:cubicBezTo>
                  <a:cubicBezTo>
                    <a:pt x="14" y="2"/>
                    <a:pt x="14" y="2"/>
                    <a:pt x="13" y="3"/>
                  </a:cubicBezTo>
                  <a:cubicBezTo>
                    <a:pt x="15" y="2"/>
                    <a:pt x="19" y="3"/>
                    <a:pt x="20" y="1"/>
                  </a:cubicBezTo>
                  <a:cubicBezTo>
                    <a:pt x="21" y="1"/>
                    <a:pt x="22" y="2"/>
                    <a:pt x="24" y="2"/>
                  </a:cubicBezTo>
                  <a:cubicBezTo>
                    <a:pt x="23" y="3"/>
                    <a:pt x="22" y="2"/>
                    <a:pt x="21" y="2"/>
                  </a:cubicBezTo>
                  <a:cubicBezTo>
                    <a:pt x="20" y="2"/>
                    <a:pt x="20" y="2"/>
                    <a:pt x="20" y="3"/>
                  </a:cubicBezTo>
                  <a:cubicBezTo>
                    <a:pt x="26" y="3"/>
                    <a:pt x="36" y="3"/>
                    <a:pt x="4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E1EAA965-F6C1-41D2-930E-9DDE3A18F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-615"/>
              <a:ext cx="22" cy="3"/>
            </a:xfrm>
            <a:custGeom>
              <a:avLst/>
              <a:gdLst>
                <a:gd name="T0" fmla="*/ 3 w 7"/>
                <a:gd name="T1" fmla="*/ 0 h 1"/>
                <a:gd name="T2" fmla="*/ 7 w 7"/>
                <a:gd name="T3" fmla="*/ 1 h 1"/>
                <a:gd name="T4" fmla="*/ 1 w 7"/>
                <a:gd name="T5" fmla="*/ 0 h 1"/>
                <a:gd name="T6" fmla="*/ 3 w 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3" y="0"/>
                  </a:moveTo>
                  <a:cubicBezTo>
                    <a:pt x="4" y="0"/>
                    <a:pt x="7" y="0"/>
                    <a:pt x="7" y="1"/>
                  </a:cubicBezTo>
                  <a:cubicBezTo>
                    <a:pt x="5" y="1"/>
                    <a:pt x="2" y="0"/>
                    <a:pt x="1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A46076A8-D658-466F-AFBC-CDCEB603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" y="-1040"/>
              <a:ext cx="19" cy="7"/>
            </a:xfrm>
            <a:custGeom>
              <a:avLst/>
              <a:gdLst>
                <a:gd name="T0" fmla="*/ 6 w 6"/>
                <a:gd name="T1" fmla="*/ 1 h 2"/>
                <a:gd name="T2" fmla="*/ 5 w 6"/>
                <a:gd name="T3" fmla="*/ 2 h 2"/>
                <a:gd name="T4" fmla="*/ 1 w 6"/>
                <a:gd name="T5" fmla="*/ 2 h 2"/>
                <a:gd name="T6" fmla="*/ 0 w 6"/>
                <a:gd name="T7" fmla="*/ 1 h 2"/>
                <a:gd name="T8" fmla="*/ 3 w 6"/>
                <a:gd name="T9" fmla="*/ 1 h 2"/>
                <a:gd name="T10" fmla="*/ 6 w 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1"/>
                    <a:pt x="3" y="1"/>
                  </a:cubicBezTo>
                  <a:cubicBezTo>
                    <a:pt x="3" y="1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761A4B59-21AC-4394-8259-72E14CDF5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-548"/>
              <a:ext cx="28" cy="7"/>
            </a:xfrm>
            <a:custGeom>
              <a:avLst/>
              <a:gdLst>
                <a:gd name="T0" fmla="*/ 1 w 9"/>
                <a:gd name="T1" fmla="*/ 0 h 2"/>
                <a:gd name="T2" fmla="*/ 9 w 9"/>
                <a:gd name="T3" fmla="*/ 0 h 2"/>
                <a:gd name="T4" fmla="*/ 7 w 9"/>
                <a:gd name="T5" fmla="*/ 0 h 2"/>
                <a:gd name="T6" fmla="*/ 8 w 9"/>
                <a:gd name="T7" fmla="*/ 1 h 2"/>
                <a:gd name="T8" fmla="*/ 0 w 9"/>
                <a:gd name="T9" fmla="*/ 2 h 2"/>
                <a:gd name="T10" fmla="*/ 1 w 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1" y="0"/>
                  </a:moveTo>
                  <a:cubicBezTo>
                    <a:pt x="4" y="0"/>
                    <a:pt x="5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5" y="0"/>
                    <a:pt x="2" y="1"/>
                    <a:pt x="0" y="2"/>
                  </a:cubicBezTo>
                  <a:cubicBezTo>
                    <a:pt x="0" y="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E6BC5CBF-925C-429C-9075-BE4E1AA0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-548"/>
              <a:ext cx="13" cy="7"/>
            </a:xfrm>
            <a:custGeom>
              <a:avLst/>
              <a:gdLst>
                <a:gd name="T0" fmla="*/ 3 w 4"/>
                <a:gd name="T1" fmla="*/ 1 h 2"/>
                <a:gd name="T2" fmla="*/ 1 w 4"/>
                <a:gd name="T3" fmla="*/ 0 h 2"/>
                <a:gd name="T4" fmla="*/ 3 w 4"/>
                <a:gd name="T5" fmla="*/ 0 h 2"/>
                <a:gd name="T6" fmla="*/ 3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295777D9-AE53-4AEE-8CF0-88D0466A5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-528"/>
              <a:ext cx="22" cy="6"/>
            </a:xfrm>
            <a:custGeom>
              <a:avLst/>
              <a:gdLst>
                <a:gd name="T0" fmla="*/ 7 w 7"/>
                <a:gd name="T1" fmla="*/ 1 h 2"/>
                <a:gd name="T2" fmla="*/ 6 w 7"/>
                <a:gd name="T3" fmla="*/ 1 h 2"/>
                <a:gd name="T4" fmla="*/ 7 w 7"/>
                <a:gd name="T5" fmla="*/ 2 h 2"/>
                <a:gd name="T6" fmla="*/ 1 w 7"/>
                <a:gd name="T7" fmla="*/ 0 h 2"/>
                <a:gd name="T8" fmla="*/ 2 w 7"/>
                <a:gd name="T9" fmla="*/ 1 h 2"/>
                <a:gd name="T10" fmla="*/ 7 w 7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7" y="1"/>
                    <a:pt x="7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0" y="2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4" y="1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86F4ECCC-17C6-4E88-9DE3-ECF628D54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-477"/>
              <a:ext cx="35" cy="13"/>
            </a:xfrm>
            <a:custGeom>
              <a:avLst/>
              <a:gdLst>
                <a:gd name="T0" fmla="*/ 3 w 11"/>
                <a:gd name="T1" fmla="*/ 4 h 4"/>
                <a:gd name="T2" fmla="*/ 0 w 11"/>
                <a:gd name="T3" fmla="*/ 4 h 4"/>
                <a:gd name="T4" fmla="*/ 4 w 11"/>
                <a:gd name="T5" fmla="*/ 3 h 4"/>
                <a:gd name="T6" fmla="*/ 4 w 11"/>
                <a:gd name="T7" fmla="*/ 2 h 4"/>
                <a:gd name="T8" fmla="*/ 8 w 11"/>
                <a:gd name="T9" fmla="*/ 2 h 4"/>
                <a:gd name="T10" fmla="*/ 6 w 11"/>
                <a:gd name="T11" fmla="*/ 1 h 4"/>
                <a:gd name="T12" fmla="*/ 9 w 11"/>
                <a:gd name="T13" fmla="*/ 0 h 4"/>
                <a:gd name="T14" fmla="*/ 8 w 11"/>
                <a:gd name="T15" fmla="*/ 2 h 4"/>
                <a:gd name="T16" fmla="*/ 11 w 11"/>
                <a:gd name="T17" fmla="*/ 2 h 4"/>
                <a:gd name="T18" fmla="*/ 10 w 11"/>
                <a:gd name="T19" fmla="*/ 3 h 4"/>
                <a:gd name="T20" fmla="*/ 3 w 11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4">
                  <a:moveTo>
                    <a:pt x="3" y="4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6" y="2"/>
                    <a:pt x="6" y="2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9" y="2"/>
                    <a:pt x="9" y="2"/>
                    <a:pt x="11" y="2"/>
                  </a:cubicBezTo>
                  <a:cubicBezTo>
                    <a:pt x="10" y="3"/>
                    <a:pt x="9" y="3"/>
                    <a:pt x="10" y="3"/>
                  </a:cubicBezTo>
                  <a:cubicBezTo>
                    <a:pt x="6" y="3"/>
                    <a:pt x="5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0909A149-240D-45A1-82B4-604ACA805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-647"/>
              <a:ext cx="16" cy="6"/>
            </a:xfrm>
            <a:custGeom>
              <a:avLst/>
              <a:gdLst>
                <a:gd name="T0" fmla="*/ 4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2 w 5"/>
                <a:gd name="T7" fmla="*/ 1 h 2"/>
                <a:gd name="T8" fmla="*/ 4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0" y="0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B6FAA947-867A-463F-86CC-3D85FD09D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-628"/>
              <a:ext cx="118" cy="13"/>
            </a:xfrm>
            <a:custGeom>
              <a:avLst/>
              <a:gdLst>
                <a:gd name="T0" fmla="*/ 37 w 37"/>
                <a:gd name="T1" fmla="*/ 2 h 4"/>
                <a:gd name="T2" fmla="*/ 34 w 37"/>
                <a:gd name="T3" fmla="*/ 3 h 4"/>
                <a:gd name="T4" fmla="*/ 29 w 37"/>
                <a:gd name="T5" fmla="*/ 2 h 4"/>
                <a:gd name="T6" fmla="*/ 28 w 37"/>
                <a:gd name="T7" fmla="*/ 3 h 4"/>
                <a:gd name="T8" fmla="*/ 15 w 37"/>
                <a:gd name="T9" fmla="*/ 2 h 4"/>
                <a:gd name="T10" fmla="*/ 10 w 37"/>
                <a:gd name="T11" fmla="*/ 3 h 4"/>
                <a:gd name="T12" fmla="*/ 9 w 37"/>
                <a:gd name="T13" fmla="*/ 2 h 4"/>
                <a:gd name="T14" fmla="*/ 2 w 37"/>
                <a:gd name="T15" fmla="*/ 2 h 4"/>
                <a:gd name="T16" fmla="*/ 0 w 37"/>
                <a:gd name="T17" fmla="*/ 1 h 4"/>
                <a:gd name="T18" fmla="*/ 4 w 37"/>
                <a:gd name="T19" fmla="*/ 1 h 4"/>
                <a:gd name="T20" fmla="*/ 9 w 37"/>
                <a:gd name="T21" fmla="*/ 2 h 4"/>
                <a:gd name="T22" fmla="*/ 10 w 37"/>
                <a:gd name="T23" fmla="*/ 1 h 4"/>
                <a:gd name="T24" fmla="*/ 16 w 37"/>
                <a:gd name="T25" fmla="*/ 1 h 4"/>
                <a:gd name="T26" fmla="*/ 26 w 37"/>
                <a:gd name="T27" fmla="*/ 3 h 4"/>
                <a:gd name="T28" fmla="*/ 37 w 37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">
                  <a:moveTo>
                    <a:pt x="37" y="2"/>
                  </a:moveTo>
                  <a:cubicBezTo>
                    <a:pt x="36" y="2"/>
                    <a:pt x="36" y="3"/>
                    <a:pt x="34" y="3"/>
                  </a:cubicBezTo>
                  <a:cubicBezTo>
                    <a:pt x="36" y="1"/>
                    <a:pt x="31" y="3"/>
                    <a:pt x="29" y="2"/>
                  </a:cubicBezTo>
                  <a:cubicBezTo>
                    <a:pt x="28" y="2"/>
                    <a:pt x="28" y="4"/>
                    <a:pt x="28" y="3"/>
                  </a:cubicBezTo>
                  <a:cubicBezTo>
                    <a:pt x="26" y="3"/>
                    <a:pt x="18" y="3"/>
                    <a:pt x="15" y="2"/>
                  </a:cubicBezTo>
                  <a:cubicBezTo>
                    <a:pt x="14" y="4"/>
                    <a:pt x="11" y="1"/>
                    <a:pt x="10" y="3"/>
                  </a:cubicBezTo>
                  <a:cubicBezTo>
                    <a:pt x="9" y="3"/>
                    <a:pt x="10" y="2"/>
                    <a:pt x="9" y="2"/>
                  </a:cubicBezTo>
                  <a:cubicBezTo>
                    <a:pt x="7" y="3"/>
                    <a:pt x="4" y="1"/>
                    <a:pt x="2" y="2"/>
                  </a:cubicBezTo>
                  <a:cubicBezTo>
                    <a:pt x="1" y="2"/>
                    <a:pt x="3" y="0"/>
                    <a:pt x="0" y="1"/>
                  </a:cubicBezTo>
                  <a:cubicBezTo>
                    <a:pt x="0" y="0"/>
                    <a:pt x="3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3" y="1"/>
                    <a:pt x="13" y="1"/>
                    <a:pt x="16" y="1"/>
                  </a:cubicBezTo>
                  <a:cubicBezTo>
                    <a:pt x="15" y="3"/>
                    <a:pt x="23" y="1"/>
                    <a:pt x="26" y="3"/>
                  </a:cubicBezTo>
                  <a:cubicBezTo>
                    <a:pt x="28" y="2"/>
                    <a:pt x="32" y="2"/>
                    <a:pt x="3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E3208F34-0A31-4CB0-88B3-1A82198B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" y="-593"/>
              <a:ext cx="150" cy="42"/>
            </a:xfrm>
            <a:custGeom>
              <a:avLst/>
              <a:gdLst>
                <a:gd name="T0" fmla="*/ 37 w 47"/>
                <a:gd name="T1" fmla="*/ 10 h 13"/>
                <a:gd name="T2" fmla="*/ 34 w 47"/>
                <a:gd name="T3" fmla="*/ 10 h 13"/>
                <a:gd name="T4" fmla="*/ 34 w 47"/>
                <a:gd name="T5" fmla="*/ 11 h 13"/>
                <a:gd name="T6" fmla="*/ 28 w 47"/>
                <a:gd name="T7" fmla="*/ 13 h 13"/>
                <a:gd name="T8" fmla="*/ 17 w 47"/>
                <a:gd name="T9" fmla="*/ 9 h 13"/>
                <a:gd name="T10" fmla="*/ 15 w 47"/>
                <a:gd name="T11" fmla="*/ 10 h 13"/>
                <a:gd name="T12" fmla="*/ 10 w 47"/>
                <a:gd name="T13" fmla="*/ 8 h 13"/>
                <a:gd name="T14" fmla="*/ 0 w 47"/>
                <a:gd name="T15" fmla="*/ 4 h 13"/>
                <a:gd name="T16" fmla="*/ 4 w 47"/>
                <a:gd name="T17" fmla="*/ 4 h 13"/>
                <a:gd name="T18" fmla="*/ 35 w 47"/>
                <a:gd name="T19" fmla="*/ 4 h 13"/>
                <a:gd name="T20" fmla="*/ 29 w 47"/>
                <a:gd name="T21" fmla="*/ 4 h 13"/>
                <a:gd name="T22" fmla="*/ 35 w 47"/>
                <a:gd name="T23" fmla="*/ 2 h 13"/>
                <a:gd name="T24" fmla="*/ 33 w 47"/>
                <a:gd name="T25" fmla="*/ 1 h 13"/>
                <a:gd name="T26" fmla="*/ 36 w 47"/>
                <a:gd name="T27" fmla="*/ 1 h 13"/>
                <a:gd name="T28" fmla="*/ 43 w 47"/>
                <a:gd name="T29" fmla="*/ 2 h 13"/>
                <a:gd name="T30" fmla="*/ 42 w 47"/>
                <a:gd name="T31" fmla="*/ 3 h 13"/>
                <a:gd name="T32" fmla="*/ 37 w 47"/>
                <a:gd name="T33" fmla="*/ 3 h 13"/>
                <a:gd name="T34" fmla="*/ 47 w 47"/>
                <a:gd name="T35" fmla="*/ 4 h 13"/>
                <a:gd name="T36" fmla="*/ 35 w 47"/>
                <a:gd name="T37" fmla="*/ 8 h 13"/>
                <a:gd name="T38" fmla="*/ 30 w 47"/>
                <a:gd name="T39" fmla="*/ 9 h 13"/>
                <a:gd name="T40" fmla="*/ 28 w 47"/>
                <a:gd name="T41" fmla="*/ 8 h 13"/>
                <a:gd name="T42" fmla="*/ 24 w 47"/>
                <a:gd name="T43" fmla="*/ 9 h 13"/>
                <a:gd name="T44" fmla="*/ 23 w 47"/>
                <a:gd name="T45" fmla="*/ 10 h 13"/>
                <a:gd name="T46" fmla="*/ 29 w 47"/>
                <a:gd name="T47" fmla="*/ 12 h 13"/>
                <a:gd name="T48" fmla="*/ 30 w 47"/>
                <a:gd name="T49" fmla="*/ 11 h 13"/>
                <a:gd name="T50" fmla="*/ 29 w 47"/>
                <a:gd name="T51" fmla="*/ 10 h 13"/>
                <a:gd name="T52" fmla="*/ 31 w 47"/>
                <a:gd name="T53" fmla="*/ 11 h 13"/>
                <a:gd name="T54" fmla="*/ 37 w 47"/>
                <a:gd name="T5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13">
                  <a:moveTo>
                    <a:pt x="37" y="10"/>
                  </a:moveTo>
                  <a:cubicBezTo>
                    <a:pt x="36" y="10"/>
                    <a:pt x="35" y="10"/>
                    <a:pt x="34" y="10"/>
                  </a:cubicBezTo>
                  <a:cubicBezTo>
                    <a:pt x="33" y="11"/>
                    <a:pt x="35" y="11"/>
                    <a:pt x="34" y="11"/>
                  </a:cubicBezTo>
                  <a:cubicBezTo>
                    <a:pt x="31" y="11"/>
                    <a:pt x="30" y="12"/>
                    <a:pt x="28" y="13"/>
                  </a:cubicBezTo>
                  <a:cubicBezTo>
                    <a:pt x="29" y="11"/>
                    <a:pt x="18" y="12"/>
                    <a:pt x="17" y="9"/>
                  </a:cubicBezTo>
                  <a:cubicBezTo>
                    <a:pt x="16" y="10"/>
                    <a:pt x="16" y="10"/>
                    <a:pt x="15" y="10"/>
                  </a:cubicBezTo>
                  <a:cubicBezTo>
                    <a:pt x="14" y="9"/>
                    <a:pt x="12" y="8"/>
                    <a:pt x="10" y="8"/>
                  </a:cubicBezTo>
                  <a:cubicBezTo>
                    <a:pt x="8" y="7"/>
                    <a:pt x="2" y="6"/>
                    <a:pt x="0" y="4"/>
                  </a:cubicBezTo>
                  <a:cubicBezTo>
                    <a:pt x="2" y="5"/>
                    <a:pt x="5" y="4"/>
                    <a:pt x="4" y="4"/>
                  </a:cubicBezTo>
                  <a:cubicBezTo>
                    <a:pt x="13" y="3"/>
                    <a:pt x="28" y="7"/>
                    <a:pt x="35" y="4"/>
                  </a:cubicBezTo>
                  <a:cubicBezTo>
                    <a:pt x="34" y="3"/>
                    <a:pt x="32" y="5"/>
                    <a:pt x="29" y="4"/>
                  </a:cubicBezTo>
                  <a:cubicBezTo>
                    <a:pt x="31" y="4"/>
                    <a:pt x="32" y="2"/>
                    <a:pt x="35" y="2"/>
                  </a:cubicBezTo>
                  <a:cubicBezTo>
                    <a:pt x="35" y="1"/>
                    <a:pt x="32" y="2"/>
                    <a:pt x="33" y="1"/>
                  </a:cubicBezTo>
                  <a:cubicBezTo>
                    <a:pt x="34" y="0"/>
                    <a:pt x="34" y="1"/>
                    <a:pt x="36" y="1"/>
                  </a:cubicBezTo>
                  <a:cubicBezTo>
                    <a:pt x="34" y="3"/>
                    <a:pt x="41" y="2"/>
                    <a:pt x="43" y="2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0" y="3"/>
                    <a:pt x="39" y="3"/>
                    <a:pt x="37" y="3"/>
                  </a:cubicBezTo>
                  <a:cubicBezTo>
                    <a:pt x="40" y="5"/>
                    <a:pt x="43" y="4"/>
                    <a:pt x="47" y="4"/>
                  </a:cubicBezTo>
                  <a:cubicBezTo>
                    <a:pt x="43" y="5"/>
                    <a:pt x="40" y="7"/>
                    <a:pt x="35" y="8"/>
                  </a:cubicBezTo>
                  <a:cubicBezTo>
                    <a:pt x="33" y="8"/>
                    <a:pt x="30" y="8"/>
                    <a:pt x="30" y="9"/>
                  </a:cubicBezTo>
                  <a:cubicBezTo>
                    <a:pt x="29" y="9"/>
                    <a:pt x="29" y="8"/>
                    <a:pt x="28" y="8"/>
                  </a:cubicBezTo>
                  <a:cubicBezTo>
                    <a:pt x="26" y="9"/>
                    <a:pt x="28" y="10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2"/>
                    <a:pt x="30" y="10"/>
                    <a:pt x="29" y="12"/>
                  </a:cubicBezTo>
                  <a:cubicBezTo>
                    <a:pt x="30" y="12"/>
                    <a:pt x="29" y="11"/>
                    <a:pt x="30" y="11"/>
                  </a:cubicBezTo>
                  <a:cubicBezTo>
                    <a:pt x="30" y="10"/>
                    <a:pt x="28" y="11"/>
                    <a:pt x="29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3" y="11"/>
                    <a:pt x="34" y="10"/>
                    <a:pt x="3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EFA0F6FD-23AD-4362-874B-64FDB7570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-635"/>
              <a:ext cx="9" cy="7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1 h 2"/>
                <a:gd name="T4" fmla="*/ 1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5D9AC66C-4BBD-46A1-8D6C-73215634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-631"/>
              <a:ext cx="22" cy="3"/>
            </a:xfrm>
            <a:custGeom>
              <a:avLst/>
              <a:gdLst>
                <a:gd name="T0" fmla="*/ 7 w 7"/>
                <a:gd name="T1" fmla="*/ 1 h 1"/>
                <a:gd name="T2" fmla="*/ 0 w 7"/>
                <a:gd name="T3" fmla="*/ 1 h 1"/>
                <a:gd name="T4" fmla="*/ 7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1" y="1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AC1BDB19-7D4B-44FD-8673-E00D8A1AC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-599"/>
              <a:ext cx="29" cy="9"/>
            </a:xfrm>
            <a:custGeom>
              <a:avLst/>
              <a:gdLst>
                <a:gd name="T0" fmla="*/ 0 w 9"/>
                <a:gd name="T1" fmla="*/ 2 h 3"/>
                <a:gd name="T2" fmla="*/ 9 w 9"/>
                <a:gd name="T3" fmla="*/ 3 h 3"/>
                <a:gd name="T4" fmla="*/ 0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0"/>
                    <a:pt x="6" y="2"/>
                    <a:pt x="9" y="3"/>
                  </a:cubicBezTo>
                  <a:cubicBezTo>
                    <a:pt x="6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A8433228-15AC-49BB-B104-1E70DE7C5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" y="-799"/>
              <a:ext cx="16" cy="7"/>
            </a:xfrm>
            <a:custGeom>
              <a:avLst/>
              <a:gdLst>
                <a:gd name="T0" fmla="*/ 4 w 5"/>
                <a:gd name="T1" fmla="*/ 2 h 2"/>
                <a:gd name="T2" fmla="*/ 1 w 5"/>
                <a:gd name="T3" fmla="*/ 1 h 2"/>
                <a:gd name="T4" fmla="*/ 4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51685829-7BF0-4124-973D-BF04DA8B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-1004"/>
              <a:ext cx="9" cy="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DCE16A7D-7870-42C2-8345-80DBE162A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-892"/>
              <a:ext cx="10" cy="7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" y="0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9E5001A0-AD09-41F3-8B9D-993975C9E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-1011"/>
              <a:ext cx="15" cy="3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1"/>
                    <a:pt x="1" y="1"/>
                    <a:pt x="0" y="0"/>
                  </a:cubicBezTo>
                  <a:cubicBezTo>
                    <a:pt x="3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A7EC6020-08B2-40F7-9297-32C1E93F4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-1020"/>
              <a:ext cx="19" cy="6"/>
            </a:xfrm>
            <a:custGeom>
              <a:avLst/>
              <a:gdLst>
                <a:gd name="T0" fmla="*/ 6 w 6"/>
                <a:gd name="T1" fmla="*/ 1 h 2"/>
                <a:gd name="T2" fmla="*/ 3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5" y="2"/>
                    <a:pt x="4" y="1"/>
                    <a:pt x="3" y="1"/>
                  </a:cubicBezTo>
                  <a:cubicBezTo>
                    <a:pt x="0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B7FF6327-BE87-426B-B041-2E720E787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-937"/>
              <a:ext cx="22" cy="13"/>
            </a:xfrm>
            <a:custGeom>
              <a:avLst/>
              <a:gdLst>
                <a:gd name="T0" fmla="*/ 4 w 7"/>
                <a:gd name="T1" fmla="*/ 1 h 4"/>
                <a:gd name="T2" fmla="*/ 2 w 7"/>
                <a:gd name="T3" fmla="*/ 1 h 4"/>
                <a:gd name="T4" fmla="*/ 6 w 7"/>
                <a:gd name="T5" fmla="*/ 0 h 4"/>
                <a:gd name="T6" fmla="*/ 7 w 7"/>
                <a:gd name="T7" fmla="*/ 2 h 4"/>
                <a:gd name="T8" fmla="*/ 5 w 7"/>
                <a:gd name="T9" fmla="*/ 4 h 4"/>
                <a:gd name="T10" fmla="*/ 0 w 7"/>
                <a:gd name="T11" fmla="*/ 3 h 4"/>
                <a:gd name="T12" fmla="*/ 4 w 7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4" y="1"/>
                    <a:pt x="7" y="1"/>
                    <a:pt x="7" y="2"/>
                  </a:cubicBezTo>
                  <a:cubicBezTo>
                    <a:pt x="6" y="3"/>
                    <a:pt x="4" y="3"/>
                    <a:pt x="5" y="4"/>
                  </a:cubicBezTo>
                  <a:cubicBezTo>
                    <a:pt x="3" y="4"/>
                    <a:pt x="1" y="4"/>
                    <a:pt x="0" y="3"/>
                  </a:cubicBezTo>
                  <a:cubicBezTo>
                    <a:pt x="2" y="3"/>
                    <a:pt x="5" y="3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6257E8B4-5C1F-4FF2-A244-77A18DF2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-953"/>
              <a:ext cx="165" cy="58"/>
            </a:xfrm>
            <a:custGeom>
              <a:avLst/>
              <a:gdLst>
                <a:gd name="T0" fmla="*/ 6 w 52"/>
                <a:gd name="T1" fmla="*/ 9 h 18"/>
                <a:gd name="T2" fmla="*/ 7 w 52"/>
                <a:gd name="T3" fmla="*/ 9 h 18"/>
                <a:gd name="T4" fmla="*/ 1 w 52"/>
                <a:gd name="T5" fmla="*/ 10 h 18"/>
                <a:gd name="T6" fmla="*/ 0 w 52"/>
                <a:gd name="T7" fmla="*/ 8 h 18"/>
                <a:gd name="T8" fmla="*/ 5 w 52"/>
                <a:gd name="T9" fmla="*/ 7 h 18"/>
                <a:gd name="T10" fmla="*/ 18 w 52"/>
                <a:gd name="T11" fmla="*/ 5 h 18"/>
                <a:gd name="T12" fmla="*/ 9 w 52"/>
                <a:gd name="T13" fmla="*/ 4 h 18"/>
                <a:gd name="T14" fmla="*/ 7 w 52"/>
                <a:gd name="T15" fmla="*/ 3 h 18"/>
                <a:gd name="T16" fmla="*/ 20 w 52"/>
                <a:gd name="T17" fmla="*/ 3 h 18"/>
                <a:gd name="T18" fmla="*/ 20 w 52"/>
                <a:gd name="T19" fmla="*/ 4 h 18"/>
                <a:gd name="T20" fmla="*/ 29 w 52"/>
                <a:gd name="T21" fmla="*/ 9 h 18"/>
                <a:gd name="T22" fmla="*/ 32 w 52"/>
                <a:gd name="T23" fmla="*/ 9 h 18"/>
                <a:gd name="T24" fmla="*/ 32 w 52"/>
                <a:gd name="T25" fmla="*/ 10 h 18"/>
                <a:gd name="T26" fmla="*/ 35 w 52"/>
                <a:gd name="T27" fmla="*/ 11 h 18"/>
                <a:gd name="T28" fmla="*/ 37 w 52"/>
                <a:gd name="T29" fmla="*/ 10 h 18"/>
                <a:gd name="T30" fmla="*/ 39 w 52"/>
                <a:gd name="T31" fmla="*/ 11 h 18"/>
                <a:gd name="T32" fmla="*/ 42 w 52"/>
                <a:gd name="T33" fmla="*/ 11 h 18"/>
                <a:gd name="T34" fmla="*/ 46 w 52"/>
                <a:gd name="T35" fmla="*/ 13 h 18"/>
                <a:gd name="T36" fmla="*/ 52 w 52"/>
                <a:gd name="T37" fmla="*/ 16 h 18"/>
                <a:gd name="T38" fmla="*/ 32 w 52"/>
                <a:gd name="T39" fmla="*/ 14 h 18"/>
                <a:gd name="T40" fmla="*/ 27 w 52"/>
                <a:gd name="T41" fmla="*/ 13 h 18"/>
                <a:gd name="T42" fmla="*/ 26 w 52"/>
                <a:gd name="T43" fmla="*/ 11 h 18"/>
                <a:gd name="T44" fmla="*/ 21 w 52"/>
                <a:gd name="T45" fmla="*/ 11 h 18"/>
                <a:gd name="T46" fmla="*/ 4 w 52"/>
                <a:gd name="T47" fmla="*/ 15 h 18"/>
                <a:gd name="T48" fmla="*/ 1 w 52"/>
                <a:gd name="T49" fmla="*/ 14 h 18"/>
                <a:gd name="T50" fmla="*/ 7 w 52"/>
                <a:gd name="T51" fmla="*/ 11 h 18"/>
                <a:gd name="T52" fmla="*/ 6 w 52"/>
                <a:gd name="T5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18">
                  <a:moveTo>
                    <a:pt x="6" y="9"/>
                  </a:moveTo>
                  <a:cubicBezTo>
                    <a:pt x="9" y="10"/>
                    <a:pt x="8" y="9"/>
                    <a:pt x="7" y="9"/>
                  </a:cubicBezTo>
                  <a:cubicBezTo>
                    <a:pt x="7" y="10"/>
                    <a:pt x="3" y="9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8"/>
                    <a:pt x="5" y="9"/>
                    <a:pt x="5" y="7"/>
                  </a:cubicBezTo>
                  <a:cubicBezTo>
                    <a:pt x="9" y="6"/>
                    <a:pt x="15" y="6"/>
                    <a:pt x="18" y="5"/>
                  </a:cubicBezTo>
                  <a:cubicBezTo>
                    <a:pt x="17" y="2"/>
                    <a:pt x="13" y="3"/>
                    <a:pt x="9" y="4"/>
                  </a:cubicBezTo>
                  <a:cubicBezTo>
                    <a:pt x="9" y="3"/>
                    <a:pt x="8" y="4"/>
                    <a:pt x="7" y="3"/>
                  </a:cubicBezTo>
                  <a:cubicBezTo>
                    <a:pt x="10" y="0"/>
                    <a:pt x="16" y="2"/>
                    <a:pt x="20" y="3"/>
                  </a:cubicBezTo>
                  <a:cubicBezTo>
                    <a:pt x="19" y="3"/>
                    <a:pt x="21" y="4"/>
                    <a:pt x="20" y="4"/>
                  </a:cubicBezTo>
                  <a:cubicBezTo>
                    <a:pt x="23" y="6"/>
                    <a:pt x="27" y="7"/>
                    <a:pt x="29" y="9"/>
                  </a:cubicBezTo>
                  <a:cubicBezTo>
                    <a:pt x="30" y="9"/>
                    <a:pt x="30" y="8"/>
                    <a:pt x="32" y="9"/>
                  </a:cubicBezTo>
                  <a:cubicBezTo>
                    <a:pt x="32" y="9"/>
                    <a:pt x="32" y="10"/>
                    <a:pt x="32" y="10"/>
                  </a:cubicBezTo>
                  <a:cubicBezTo>
                    <a:pt x="34" y="9"/>
                    <a:pt x="36" y="9"/>
                    <a:pt x="35" y="11"/>
                  </a:cubicBezTo>
                  <a:cubicBezTo>
                    <a:pt x="36" y="11"/>
                    <a:pt x="38" y="11"/>
                    <a:pt x="37" y="10"/>
                  </a:cubicBezTo>
                  <a:cubicBezTo>
                    <a:pt x="38" y="10"/>
                    <a:pt x="38" y="11"/>
                    <a:pt x="39" y="11"/>
                  </a:cubicBezTo>
                  <a:cubicBezTo>
                    <a:pt x="41" y="12"/>
                    <a:pt x="40" y="11"/>
                    <a:pt x="42" y="11"/>
                  </a:cubicBezTo>
                  <a:cubicBezTo>
                    <a:pt x="42" y="12"/>
                    <a:pt x="45" y="12"/>
                    <a:pt x="46" y="13"/>
                  </a:cubicBezTo>
                  <a:cubicBezTo>
                    <a:pt x="48" y="12"/>
                    <a:pt x="51" y="14"/>
                    <a:pt x="52" y="16"/>
                  </a:cubicBezTo>
                  <a:cubicBezTo>
                    <a:pt x="46" y="18"/>
                    <a:pt x="41" y="14"/>
                    <a:pt x="32" y="14"/>
                  </a:cubicBezTo>
                  <a:cubicBezTo>
                    <a:pt x="32" y="12"/>
                    <a:pt x="30" y="12"/>
                    <a:pt x="27" y="13"/>
                  </a:cubicBezTo>
                  <a:cubicBezTo>
                    <a:pt x="26" y="12"/>
                    <a:pt x="25" y="12"/>
                    <a:pt x="26" y="11"/>
                  </a:cubicBezTo>
                  <a:cubicBezTo>
                    <a:pt x="24" y="11"/>
                    <a:pt x="22" y="11"/>
                    <a:pt x="21" y="11"/>
                  </a:cubicBezTo>
                  <a:cubicBezTo>
                    <a:pt x="16" y="12"/>
                    <a:pt x="12" y="15"/>
                    <a:pt x="4" y="15"/>
                  </a:cubicBezTo>
                  <a:cubicBezTo>
                    <a:pt x="3" y="14"/>
                    <a:pt x="3" y="15"/>
                    <a:pt x="1" y="14"/>
                  </a:cubicBezTo>
                  <a:cubicBezTo>
                    <a:pt x="4" y="14"/>
                    <a:pt x="5" y="12"/>
                    <a:pt x="7" y="11"/>
                  </a:cubicBezTo>
                  <a:cubicBezTo>
                    <a:pt x="6" y="11"/>
                    <a:pt x="6" y="10"/>
                    <a:pt x="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9C3E7C8B-C90E-4CC1-89F6-F79DFE68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-496"/>
              <a:ext cx="57" cy="9"/>
            </a:xfrm>
            <a:custGeom>
              <a:avLst/>
              <a:gdLst>
                <a:gd name="T0" fmla="*/ 15 w 18"/>
                <a:gd name="T1" fmla="*/ 1 h 3"/>
                <a:gd name="T2" fmla="*/ 11 w 18"/>
                <a:gd name="T3" fmla="*/ 3 h 3"/>
                <a:gd name="T4" fmla="*/ 10 w 18"/>
                <a:gd name="T5" fmla="*/ 2 h 3"/>
                <a:gd name="T6" fmla="*/ 9 w 18"/>
                <a:gd name="T7" fmla="*/ 1 h 3"/>
                <a:gd name="T8" fmla="*/ 4 w 18"/>
                <a:gd name="T9" fmla="*/ 2 h 3"/>
                <a:gd name="T10" fmla="*/ 0 w 18"/>
                <a:gd name="T11" fmla="*/ 1 h 3"/>
                <a:gd name="T12" fmla="*/ 9 w 18"/>
                <a:gd name="T13" fmla="*/ 1 h 3"/>
                <a:gd name="T14" fmla="*/ 12 w 18"/>
                <a:gd name="T15" fmla="*/ 2 h 3"/>
                <a:gd name="T16" fmla="*/ 17 w 18"/>
                <a:gd name="T17" fmla="*/ 1 h 3"/>
                <a:gd name="T18" fmla="*/ 18 w 18"/>
                <a:gd name="T19" fmla="*/ 2 h 3"/>
                <a:gd name="T20" fmla="*/ 17 w 18"/>
                <a:gd name="T21" fmla="*/ 2 h 3"/>
                <a:gd name="T22" fmla="*/ 15 w 18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3">
                  <a:moveTo>
                    <a:pt x="15" y="1"/>
                  </a:moveTo>
                  <a:cubicBezTo>
                    <a:pt x="14" y="2"/>
                    <a:pt x="12" y="2"/>
                    <a:pt x="11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4" y="0"/>
                    <a:pt x="7" y="1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4" y="2"/>
                    <a:pt x="14" y="1"/>
                    <a:pt x="17" y="1"/>
                  </a:cubicBezTo>
                  <a:cubicBezTo>
                    <a:pt x="16" y="1"/>
                    <a:pt x="17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60D93D94-4853-4BC8-88FD-45942CF9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-551"/>
              <a:ext cx="22" cy="6"/>
            </a:xfrm>
            <a:custGeom>
              <a:avLst/>
              <a:gdLst>
                <a:gd name="T0" fmla="*/ 7 w 7"/>
                <a:gd name="T1" fmla="*/ 1 h 2"/>
                <a:gd name="T2" fmla="*/ 5 w 7"/>
                <a:gd name="T3" fmla="*/ 2 h 2"/>
                <a:gd name="T4" fmla="*/ 1 w 7"/>
                <a:gd name="T5" fmla="*/ 1 h 2"/>
                <a:gd name="T6" fmla="*/ 5 w 7"/>
                <a:gd name="T7" fmla="*/ 0 h 2"/>
                <a:gd name="T8" fmla="*/ 7 w 7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6" y="1"/>
                    <a:pt x="6" y="2"/>
                    <a:pt x="5" y="2"/>
                  </a:cubicBezTo>
                  <a:cubicBezTo>
                    <a:pt x="5" y="1"/>
                    <a:pt x="3" y="1"/>
                    <a:pt x="1" y="1"/>
                  </a:cubicBezTo>
                  <a:cubicBezTo>
                    <a:pt x="0" y="0"/>
                    <a:pt x="4" y="1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EC34E9FD-703A-46C9-B9D3-241761E1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-503"/>
              <a:ext cx="105" cy="32"/>
            </a:xfrm>
            <a:custGeom>
              <a:avLst/>
              <a:gdLst>
                <a:gd name="T0" fmla="*/ 7 w 33"/>
                <a:gd name="T1" fmla="*/ 5 h 10"/>
                <a:gd name="T2" fmla="*/ 8 w 33"/>
                <a:gd name="T3" fmla="*/ 3 h 10"/>
                <a:gd name="T4" fmla="*/ 12 w 33"/>
                <a:gd name="T5" fmla="*/ 5 h 10"/>
                <a:gd name="T6" fmla="*/ 16 w 33"/>
                <a:gd name="T7" fmla="*/ 2 h 10"/>
                <a:gd name="T8" fmla="*/ 32 w 33"/>
                <a:gd name="T9" fmla="*/ 3 h 10"/>
                <a:gd name="T10" fmla="*/ 27 w 33"/>
                <a:gd name="T11" fmla="*/ 9 h 10"/>
                <a:gd name="T12" fmla="*/ 9 w 33"/>
                <a:gd name="T13" fmla="*/ 8 h 10"/>
                <a:gd name="T14" fmla="*/ 0 w 33"/>
                <a:gd name="T15" fmla="*/ 7 h 10"/>
                <a:gd name="T16" fmla="*/ 0 w 33"/>
                <a:gd name="T17" fmla="*/ 5 h 10"/>
                <a:gd name="T18" fmla="*/ 5 w 33"/>
                <a:gd name="T19" fmla="*/ 4 h 10"/>
                <a:gd name="T20" fmla="*/ 7 w 33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0">
                  <a:moveTo>
                    <a:pt x="7" y="5"/>
                  </a:moveTo>
                  <a:cubicBezTo>
                    <a:pt x="6" y="4"/>
                    <a:pt x="8" y="5"/>
                    <a:pt x="8" y="3"/>
                  </a:cubicBezTo>
                  <a:cubicBezTo>
                    <a:pt x="9" y="4"/>
                    <a:pt x="12" y="4"/>
                    <a:pt x="12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21" y="0"/>
                    <a:pt x="28" y="2"/>
                    <a:pt x="32" y="3"/>
                  </a:cubicBezTo>
                  <a:cubicBezTo>
                    <a:pt x="33" y="7"/>
                    <a:pt x="31" y="9"/>
                    <a:pt x="27" y="9"/>
                  </a:cubicBezTo>
                  <a:cubicBezTo>
                    <a:pt x="21" y="10"/>
                    <a:pt x="14" y="6"/>
                    <a:pt x="9" y="8"/>
                  </a:cubicBezTo>
                  <a:cubicBezTo>
                    <a:pt x="8" y="8"/>
                    <a:pt x="2" y="7"/>
                    <a:pt x="0" y="7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2" y="5"/>
                    <a:pt x="5" y="5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EE23EE5-C721-4B7A-8D41-123964489609}"/>
              </a:ext>
            </a:extLst>
          </p:cNvPr>
          <p:cNvSpPr/>
          <p:nvPr/>
        </p:nvSpPr>
        <p:spPr>
          <a:xfrm>
            <a:off x="2140433" y="2470350"/>
            <a:ext cx="79111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6000" b="1" dirty="0">
                <a:gradFill>
                  <a:gsLst>
                    <a:gs pos="68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用简单的一句话来总结</a:t>
            </a:r>
            <a:endParaRPr lang="en-US" altLang="zh-CN" sz="6000" b="1" dirty="0">
              <a:gradFill>
                <a:gsLst>
                  <a:gs pos="68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  <a:p>
            <a:pPr lvl="0" algn="ctr"/>
            <a:r>
              <a:rPr lang="zh-CN" altLang="en-US" sz="6000" b="1" dirty="0">
                <a:gradFill>
                  <a:gsLst>
                    <a:gs pos="68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你的观点</a:t>
            </a:r>
          </a:p>
        </p:txBody>
      </p:sp>
    </p:spTree>
    <p:extLst>
      <p:ext uri="{BB962C8B-B14F-4D97-AF65-F5344CB8AC3E}">
        <p14:creationId xmlns:p14="http://schemas.microsoft.com/office/powerpoint/2010/main" val="329690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42462-6921-4209-B75C-447A3F4E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68" y="216321"/>
            <a:ext cx="8224696" cy="442859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这里是两段内容页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FE5C078-A1E3-4A00-ABAC-04CB101CBE10}"/>
              </a:ext>
            </a:extLst>
          </p:cNvPr>
          <p:cNvSpPr/>
          <p:nvPr/>
        </p:nvSpPr>
        <p:spPr>
          <a:xfrm>
            <a:off x="667673" y="1398849"/>
            <a:ext cx="5230820" cy="406030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CF5BF3-2093-46A7-972F-CBA1DC35AF3B}"/>
              </a:ext>
            </a:extLst>
          </p:cNvPr>
          <p:cNvSpPr txBox="1"/>
          <p:nvPr/>
        </p:nvSpPr>
        <p:spPr>
          <a:xfrm>
            <a:off x="1062686" y="2783462"/>
            <a:ext cx="4440794" cy="22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工程教育联盟成员单位。学校始于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1985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年创建的五邑大学。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年成为本科教学合格单位，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年本科教学工作水平评估被评为优秀等级。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7CD54-A458-4CE6-9110-BD6910357C68}"/>
              </a:ext>
            </a:extLst>
          </p:cNvPr>
          <p:cNvSpPr txBox="1"/>
          <p:nvPr/>
        </p:nvSpPr>
        <p:spPr>
          <a:xfrm>
            <a:off x="2063897" y="1938798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5E698014-BCCB-41B1-924F-65ED99382DAB}"/>
              </a:ext>
            </a:extLst>
          </p:cNvPr>
          <p:cNvSpPr/>
          <p:nvPr/>
        </p:nvSpPr>
        <p:spPr>
          <a:xfrm flipH="1" flipV="1">
            <a:off x="1843083" y="2377361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BF0C94-5699-4622-86D0-A011E1966988}"/>
              </a:ext>
            </a:extLst>
          </p:cNvPr>
          <p:cNvSpPr/>
          <p:nvPr/>
        </p:nvSpPr>
        <p:spPr>
          <a:xfrm>
            <a:off x="6293506" y="1398849"/>
            <a:ext cx="5230820" cy="406030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4ACF58-759C-4FF5-AD11-8980F9517D57}"/>
              </a:ext>
            </a:extLst>
          </p:cNvPr>
          <p:cNvSpPr txBox="1"/>
          <p:nvPr/>
        </p:nvSpPr>
        <p:spPr>
          <a:xfrm>
            <a:off x="6688519" y="2783462"/>
            <a:ext cx="4440794" cy="22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工程教育联盟成员单位。学校始于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1985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年创建的五邑大学。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年成为本科教学合格单位，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年本科教学工作水平评估被评为优秀等级。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0D200E-934D-4417-8E76-3BFFAC691B12}"/>
              </a:ext>
            </a:extLst>
          </p:cNvPr>
          <p:cNvSpPr txBox="1"/>
          <p:nvPr/>
        </p:nvSpPr>
        <p:spPr>
          <a:xfrm>
            <a:off x="7689730" y="1889461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37DF1E89-217B-4EBB-B6AB-155047A3CBE0}"/>
              </a:ext>
            </a:extLst>
          </p:cNvPr>
          <p:cNvSpPr/>
          <p:nvPr/>
        </p:nvSpPr>
        <p:spPr>
          <a:xfrm flipH="1" flipV="1">
            <a:off x="7468916" y="2328024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601F1A-4644-4F74-847F-1D0D5BCBFE05}"/>
              </a:ext>
            </a:extLst>
          </p:cNvPr>
          <p:cNvSpPr/>
          <p:nvPr/>
        </p:nvSpPr>
        <p:spPr>
          <a:xfrm rot="10800000">
            <a:off x="5357897" y="5401293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76006FD-0A72-4B01-A918-FC40AC1C8B14}"/>
              </a:ext>
            </a:extLst>
          </p:cNvPr>
          <p:cNvSpPr/>
          <p:nvPr/>
        </p:nvSpPr>
        <p:spPr>
          <a:xfrm rot="16200000">
            <a:off x="5605093" y="5107893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73B390-C91B-440D-B900-3E5E07952CD8}"/>
              </a:ext>
            </a:extLst>
          </p:cNvPr>
          <p:cNvSpPr/>
          <p:nvPr/>
        </p:nvSpPr>
        <p:spPr>
          <a:xfrm>
            <a:off x="6293506" y="13988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2839DBF-63C4-4831-8ED1-A6FCAB55A632}"/>
              </a:ext>
            </a:extLst>
          </p:cNvPr>
          <p:cNvSpPr/>
          <p:nvPr/>
        </p:nvSpPr>
        <p:spPr>
          <a:xfrm rot="5400000">
            <a:off x="6046310" y="16922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E430E38-8DD5-43F7-93C6-983C497F582D}"/>
              </a:ext>
            </a:extLst>
          </p:cNvPr>
          <p:cNvSpPr/>
          <p:nvPr/>
        </p:nvSpPr>
        <p:spPr>
          <a:xfrm rot="10800000">
            <a:off x="10983730" y="5401293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3A5572E-C288-4CCF-8730-907DFA03E9CF}"/>
              </a:ext>
            </a:extLst>
          </p:cNvPr>
          <p:cNvSpPr/>
          <p:nvPr/>
        </p:nvSpPr>
        <p:spPr>
          <a:xfrm rot="16200000">
            <a:off x="11230926" y="5107893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7BF740-9E49-47F8-B0D1-546ABCC5E0F5}"/>
              </a:ext>
            </a:extLst>
          </p:cNvPr>
          <p:cNvSpPr/>
          <p:nvPr/>
        </p:nvSpPr>
        <p:spPr>
          <a:xfrm>
            <a:off x="667673" y="13988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03243C-EE57-48BD-916B-55039E0062F7}"/>
              </a:ext>
            </a:extLst>
          </p:cNvPr>
          <p:cNvSpPr/>
          <p:nvPr/>
        </p:nvSpPr>
        <p:spPr>
          <a:xfrm rot="5400000">
            <a:off x="420477" y="16922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1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DC50E7-A8B5-4A76-9310-7DCCEEA5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这里是两段内容页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04E66C-846B-4FE1-B90A-B9C4A77BC317}"/>
              </a:ext>
            </a:extLst>
          </p:cNvPr>
          <p:cNvSpPr txBox="1"/>
          <p:nvPr/>
        </p:nvSpPr>
        <p:spPr>
          <a:xfrm>
            <a:off x="1747422" y="2002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18727E-1541-4B5C-95A3-CC69F9FDB564}"/>
              </a:ext>
            </a:extLst>
          </p:cNvPr>
          <p:cNvSpPr/>
          <p:nvPr/>
        </p:nvSpPr>
        <p:spPr>
          <a:xfrm>
            <a:off x="751737" y="1422249"/>
            <a:ext cx="10744965" cy="1754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D273FF-58A8-48EC-AA7E-C10EC9651F5F}"/>
              </a:ext>
            </a:extLst>
          </p:cNvPr>
          <p:cNvSpPr/>
          <p:nvPr/>
        </p:nvSpPr>
        <p:spPr>
          <a:xfrm>
            <a:off x="695893" y="14222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0E2C4C6-4812-4E25-81D6-6A72B7FD7616}"/>
              </a:ext>
            </a:extLst>
          </p:cNvPr>
          <p:cNvSpPr/>
          <p:nvPr/>
        </p:nvSpPr>
        <p:spPr>
          <a:xfrm rot="5400000">
            <a:off x="448697" y="17156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849893-89AE-41F9-B62A-C12081EEF96C}"/>
              </a:ext>
            </a:extLst>
          </p:cNvPr>
          <p:cNvSpPr txBox="1"/>
          <p:nvPr/>
        </p:nvSpPr>
        <p:spPr>
          <a:xfrm>
            <a:off x="1106235" y="2187645"/>
            <a:ext cx="10056831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4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sym typeface="微软雅黑 Light" panose="020B0502040204020203" pitchFamily="34" charset="-122"/>
              </a:rPr>
              <a:t>学校图书馆馆藏纸质文献</a:t>
            </a:r>
            <a:r>
              <a:rPr lang="en-US" altLang="zh-CN" sz="1600" dirty="0">
                <a:sym typeface="微软雅黑 Light" panose="020B0502040204020203" pitchFamily="34" charset="-122"/>
              </a:rPr>
              <a:t>158.61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万册，其中中文纸质图书</a:t>
            </a:r>
            <a:r>
              <a:rPr lang="en-US" altLang="zh-CN" sz="1600" dirty="0">
                <a:sym typeface="微软雅黑 Light" panose="020B0502040204020203" pitchFamily="34" charset="-122"/>
              </a:rPr>
              <a:t>141.86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万册，外文纸质图书</a:t>
            </a:r>
            <a:r>
              <a:rPr lang="en-US" altLang="zh-CN" sz="1600" dirty="0">
                <a:sym typeface="微软雅黑 Light" panose="020B0502040204020203" pitchFamily="34" charset="-122"/>
              </a:rPr>
              <a:t>5.03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万册，中外文过刊</a:t>
            </a:r>
            <a:r>
              <a:rPr lang="en-US" altLang="zh-CN" sz="1600" dirty="0">
                <a:sym typeface="微软雅黑 Light" panose="020B0502040204020203" pitchFamily="34" charset="-122"/>
              </a:rPr>
              <a:t>7.22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万册；图书馆还订阅了中外文期刊、报纸共</a:t>
            </a:r>
            <a:r>
              <a:rPr lang="en-US" altLang="zh-CN" sz="1600" dirty="0">
                <a:sym typeface="微软雅黑 Light" panose="020B0502040204020203" pitchFamily="34" charset="-122"/>
              </a:rPr>
              <a:t>1475</a:t>
            </a:r>
            <a:r>
              <a:rPr lang="zh-CN" altLang="en-US" sz="1600" dirty="0">
                <a:sym typeface="微软雅黑 Light" panose="020B0502040204020203" pitchFamily="34" charset="-122"/>
              </a:rPr>
              <a:t>种；馆藏电子图书</a:t>
            </a:r>
            <a:r>
              <a:rPr lang="en-US" altLang="zh-CN" sz="1600" dirty="0">
                <a:sym typeface="微软雅黑 Light" panose="020B0502040204020203" pitchFamily="34" charset="-122"/>
              </a:rPr>
              <a:t>132.5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10E66E8-D628-48D7-B452-3D1CAFB6286F}"/>
              </a:ext>
            </a:extLst>
          </p:cNvPr>
          <p:cNvSpPr txBox="1"/>
          <p:nvPr/>
        </p:nvSpPr>
        <p:spPr>
          <a:xfrm>
            <a:off x="1106235" y="1618977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3E1ADB59-3173-4E17-BEE7-D7B9EC53B5BE}"/>
              </a:ext>
            </a:extLst>
          </p:cNvPr>
          <p:cNvSpPr/>
          <p:nvPr/>
        </p:nvSpPr>
        <p:spPr>
          <a:xfrm flipH="1" flipV="1">
            <a:off x="1024904" y="2057540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5C66B2-021F-47FF-8597-CB0CBB855928}"/>
              </a:ext>
            </a:extLst>
          </p:cNvPr>
          <p:cNvSpPr txBox="1"/>
          <p:nvPr/>
        </p:nvSpPr>
        <p:spPr>
          <a:xfrm>
            <a:off x="1747422" y="4261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D43F47-EE2C-49B3-8CFB-374BC43EEFA3}"/>
              </a:ext>
            </a:extLst>
          </p:cNvPr>
          <p:cNvSpPr/>
          <p:nvPr/>
        </p:nvSpPr>
        <p:spPr>
          <a:xfrm>
            <a:off x="751737" y="3680997"/>
            <a:ext cx="10744965" cy="1754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39F8FEF-3D10-4F69-A459-A393EA7F0A40}"/>
              </a:ext>
            </a:extLst>
          </p:cNvPr>
          <p:cNvSpPr/>
          <p:nvPr/>
        </p:nvSpPr>
        <p:spPr>
          <a:xfrm>
            <a:off x="695893" y="3680997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83CA966-9484-46FB-97F0-F861B832DFAF}"/>
              </a:ext>
            </a:extLst>
          </p:cNvPr>
          <p:cNvSpPr/>
          <p:nvPr/>
        </p:nvSpPr>
        <p:spPr>
          <a:xfrm rot="5400000">
            <a:off x="448697" y="3974397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565C88A-AC52-454D-828F-1981DE95D531}"/>
              </a:ext>
            </a:extLst>
          </p:cNvPr>
          <p:cNvSpPr txBox="1"/>
          <p:nvPr/>
        </p:nvSpPr>
        <p:spPr>
          <a:xfrm>
            <a:off x="1106235" y="4446393"/>
            <a:ext cx="10056831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4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1600" dirty="0">
                <a:sym typeface="微软雅黑 Light" panose="020B0502040204020203" pitchFamily="34" charset="-122"/>
              </a:rPr>
              <a:t>学校图书馆馆藏纸质文献</a:t>
            </a:r>
            <a:r>
              <a:rPr lang="en-US" altLang="zh-CN" sz="1600" dirty="0">
                <a:sym typeface="微软雅黑 Light" panose="020B0502040204020203" pitchFamily="34" charset="-122"/>
              </a:rPr>
              <a:t>158.61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万册，其中中文纸质图书</a:t>
            </a:r>
            <a:r>
              <a:rPr lang="en-US" altLang="zh-CN" sz="1600" dirty="0">
                <a:sym typeface="微软雅黑 Light" panose="020B0502040204020203" pitchFamily="34" charset="-122"/>
              </a:rPr>
              <a:t>141.86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万册，外文纸质图书</a:t>
            </a:r>
            <a:r>
              <a:rPr lang="en-US" altLang="zh-CN" sz="1600" dirty="0">
                <a:sym typeface="微软雅黑 Light" panose="020B0502040204020203" pitchFamily="34" charset="-122"/>
              </a:rPr>
              <a:t>5.03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万册，中外文过刊</a:t>
            </a:r>
            <a:r>
              <a:rPr lang="en-US" altLang="zh-CN" sz="1600" dirty="0">
                <a:sym typeface="微软雅黑 Light" panose="020B0502040204020203" pitchFamily="34" charset="-122"/>
              </a:rPr>
              <a:t>7.22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万册；图书馆还订阅了中外文期刊、报纸共</a:t>
            </a:r>
            <a:r>
              <a:rPr lang="en-US" altLang="zh-CN" sz="1600" dirty="0">
                <a:sym typeface="微软雅黑 Light" panose="020B0502040204020203" pitchFamily="34" charset="-122"/>
              </a:rPr>
              <a:t>1475</a:t>
            </a:r>
            <a:r>
              <a:rPr lang="zh-CN" altLang="en-US" sz="1600" dirty="0">
                <a:sym typeface="微软雅黑 Light" panose="020B0502040204020203" pitchFamily="34" charset="-122"/>
              </a:rPr>
              <a:t>种；馆藏电子图书</a:t>
            </a:r>
            <a:r>
              <a:rPr lang="en-US" altLang="zh-CN" sz="1600" dirty="0">
                <a:sym typeface="微软雅黑 Light" panose="020B0502040204020203" pitchFamily="34" charset="-122"/>
              </a:rPr>
              <a:t>132.5</a:t>
            </a:r>
            <a:r>
              <a:rPr lang="zh-CN" altLang="en-US" sz="1600" dirty="0">
                <a:sym typeface="微软雅黑 Light" panose="020B0502040204020203" pitchFamily="34" charset="-122"/>
              </a:rPr>
              <a:t>万册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D2F141E-92FA-45B6-8804-D3A47598A17A}"/>
              </a:ext>
            </a:extLst>
          </p:cNvPr>
          <p:cNvSpPr txBox="1"/>
          <p:nvPr/>
        </p:nvSpPr>
        <p:spPr>
          <a:xfrm>
            <a:off x="1106235" y="3877725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1625BE19-8DBF-4F4E-89F9-E34561FCE2A7}"/>
              </a:ext>
            </a:extLst>
          </p:cNvPr>
          <p:cNvSpPr/>
          <p:nvPr/>
        </p:nvSpPr>
        <p:spPr>
          <a:xfrm flipH="1" flipV="1">
            <a:off x="1024904" y="4316288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0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4FDD5-B263-40CC-A9FE-90FF9608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这里是两段内容页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60F2868-14E6-490D-935E-6CCB53D7B8A5}"/>
              </a:ext>
            </a:extLst>
          </p:cNvPr>
          <p:cNvCxnSpPr/>
          <p:nvPr/>
        </p:nvCxnSpPr>
        <p:spPr>
          <a:xfrm>
            <a:off x="6096000" y="1778000"/>
            <a:ext cx="0" cy="318008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CEDEF1C0-B419-4A88-A8CB-E7DC5DC59A56}"/>
              </a:ext>
            </a:extLst>
          </p:cNvPr>
          <p:cNvSpPr/>
          <p:nvPr/>
        </p:nvSpPr>
        <p:spPr>
          <a:xfrm>
            <a:off x="2697384" y="1768086"/>
            <a:ext cx="1625600" cy="1625600"/>
          </a:xfrm>
          <a:prstGeom prst="ellipse">
            <a:avLst/>
          </a:prstGeom>
          <a:gradFill>
            <a:gsLst>
              <a:gs pos="100000">
                <a:schemeClr val="accent1">
                  <a:alpha val="44000"/>
                </a:schemeClr>
              </a:gs>
              <a:gs pos="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9D322D-4B84-483C-B093-06AF19E44FFC}"/>
              </a:ext>
            </a:extLst>
          </p:cNvPr>
          <p:cNvSpPr txBox="1"/>
          <p:nvPr/>
        </p:nvSpPr>
        <p:spPr>
          <a:xfrm>
            <a:off x="2290998" y="3395521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D256584D-3487-481A-B9F0-268BC6405170}"/>
              </a:ext>
            </a:extLst>
          </p:cNvPr>
          <p:cNvSpPr/>
          <p:nvPr/>
        </p:nvSpPr>
        <p:spPr>
          <a:xfrm flipH="1" flipV="1">
            <a:off x="2070184" y="3834084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1F13A3D-7937-4BE2-8F1D-C453F592449F}"/>
              </a:ext>
            </a:extLst>
          </p:cNvPr>
          <p:cNvSpPr txBox="1"/>
          <p:nvPr/>
        </p:nvSpPr>
        <p:spPr>
          <a:xfrm>
            <a:off x="1429438" y="4064696"/>
            <a:ext cx="4161492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41CFD79-F065-4611-B8F0-D7F4E2709E67}"/>
              </a:ext>
            </a:extLst>
          </p:cNvPr>
          <p:cNvSpPr/>
          <p:nvPr/>
        </p:nvSpPr>
        <p:spPr>
          <a:xfrm>
            <a:off x="7869016" y="1768086"/>
            <a:ext cx="1625600" cy="1625600"/>
          </a:xfrm>
          <a:prstGeom prst="ellipse">
            <a:avLst/>
          </a:prstGeom>
          <a:gradFill>
            <a:gsLst>
              <a:gs pos="100000">
                <a:schemeClr val="accent1">
                  <a:alpha val="44000"/>
                </a:schemeClr>
              </a:gs>
              <a:gs pos="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94C974-ED43-4CF7-AFB0-B31ADE404441}"/>
              </a:ext>
            </a:extLst>
          </p:cNvPr>
          <p:cNvSpPr txBox="1"/>
          <p:nvPr/>
        </p:nvSpPr>
        <p:spPr>
          <a:xfrm>
            <a:off x="7462630" y="3395521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6F969395-F788-48B0-A488-565E3D12B561}"/>
              </a:ext>
            </a:extLst>
          </p:cNvPr>
          <p:cNvSpPr/>
          <p:nvPr/>
        </p:nvSpPr>
        <p:spPr>
          <a:xfrm flipH="1" flipV="1">
            <a:off x="7241816" y="3834084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4CA8209-66DD-434F-97FB-6D0833CC3833}"/>
              </a:ext>
            </a:extLst>
          </p:cNvPr>
          <p:cNvSpPr txBox="1"/>
          <p:nvPr/>
        </p:nvSpPr>
        <p:spPr>
          <a:xfrm>
            <a:off x="6601070" y="4064696"/>
            <a:ext cx="4161492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B8455FB-4A6A-4049-9127-AE2895A54234}"/>
              </a:ext>
            </a:extLst>
          </p:cNvPr>
          <p:cNvGrpSpPr>
            <a:grpSpLocks/>
          </p:cNvGrpSpPr>
          <p:nvPr/>
        </p:nvGrpSpPr>
        <p:grpSpPr>
          <a:xfrm>
            <a:off x="8348384" y="2247454"/>
            <a:ext cx="666862" cy="666862"/>
            <a:chOff x="2542525" y="1058866"/>
            <a:chExt cx="765176" cy="763588"/>
          </a:xfrm>
          <a:solidFill>
            <a:schemeClr val="bg1"/>
          </a:solidFill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DAADFCE5-D3BE-480B-AA2D-119F595C3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1287466"/>
              <a:ext cx="765176" cy="534988"/>
            </a:xfrm>
            <a:custGeom>
              <a:avLst/>
              <a:gdLst>
                <a:gd name="T0" fmla="*/ 230 w 240"/>
                <a:gd name="T1" fmla="*/ 168 h 168"/>
                <a:gd name="T2" fmla="*/ 11 w 240"/>
                <a:gd name="T3" fmla="*/ 168 h 168"/>
                <a:gd name="T4" fmla="*/ 3 w 240"/>
                <a:gd name="T5" fmla="*/ 164 h 168"/>
                <a:gd name="T6" fmla="*/ 0 w 240"/>
                <a:gd name="T7" fmla="*/ 156 h 168"/>
                <a:gd name="T8" fmla="*/ 20 w 240"/>
                <a:gd name="T9" fmla="*/ 19 h 168"/>
                <a:gd name="T10" fmla="*/ 42 w 240"/>
                <a:gd name="T11" fmla="*/ 0 h 168"/>
                <a:gd name="T12" fmla="*/ 199 w 240"/>
                <a:gd name="T13" fmla="*/ 0 h 168"/>
                <a:gd name="T14" fmla="*/ 220 w 240"/>
                <a:gd name="T15" fmla="*/ 19 h 168"/>
                <a:gd name="T16" fmla="*/ 240 w 240"/>
                <a:gd name="T17" fmla="*/ 156 h 168"/>
                <a:gd name="T18" fmla="*/ 238 w 240"/>
                <a:gd name="T19" fmla="*/ 164 h 168"/>
                <a:gd name="T20" fmla="*/ 230 w 240"/>
                <a:gd name="T21" fmla="*/ 168 h 168"/>
                <a:gd name="T22" fmla="*/ 42 w 240"/>
                <a:gd name="T23" fmla="*/ 8 h 168"/>
                <a:gd name="T24" fmla="*/ 28 w 240"/>
                <a:gd name="T25" fmla="*/ 20 h 168"/>
                <a:gd name="T26" fmla="*/ 8 w 240"/>
                <a:gd name="T27" fmla="*/ 157 h 168"/>
                <a:gd name="T28" fmla="*/ 9 w 240"/>
                <a:gd name="T29" fmla="*/ 159 h 168"/>
                <a:gd name="T30" fmla="*/ 11 w 240"/>
                <a:gd name="T31" fmla="*/ 160 h 168"/>
                <a:gd name="T32" fmla="*/ 230 w 240"/>
                <a:gd name="T33" fmla="*/ 160 h 168"/>
                <a:gd name="T34" fmla="*/ 232 w 240"/>
                <a:gd name="T35" fmla="*/ 159 h 168"/>
                <a:gd name="T36" fmla="*/ 232 w 240"/>
                <a:gd name="T37" fmla="*/ 157 h 168"/>
                <a:gd name="T38" fmla="*/ 212 w 240"/>
                <a:gd name="T39" fmla="*/ 20 h 168"/>
                <a:gd name="T40" fmla="*/ 199 w 240"/>
                <a:gd name="T41" fmla="*/ 8 h 168"/>
                <a:gd name="T42" fmla="*/ 42 w 240"/>
                <a:gd name="T43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168">
                  <a:moveTo>
                    <a:pt x="230" y="168"/>
                  </a:moveTo>
                  <a:cubicBezTo>
                    <a:pt x="11" y="168"/>
                    <a:pt x="11" y="168"/>
                    <a:pt x="11" y="168"/>
                  </a:cubicBezTo>
                  <a:cubicBezTo>
                    <a:pt x="8" y="168"/>
                    <a:pt x="5" y="167"/>
                    <a:pt x="3" y="164"/>
                  </a:cubicBezTo>
                  <a:cubicBezTo>
                    <a:pt x="1" y="162"/>
                    <a:pt x="0" y="159"/>
                    <a:pt x="0" y="156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9"/>
                    <a:pt x="32" y="0"/>
                    <a:pt x="4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9" y="0"/>
                    <a:pt x="219" y="9"/>
                    <a:pt x="220" y="19"/>
                  </a:cubicBezTo>
                  <a:cubicBezTo>
                    <a:pt x="240" y="156"/>
                    <a:pt x="240" y="156"/>
                    <a:pt x="240" y="156"/>
                  </a:cubicBezTo>
                  <a:cubicBezTo>
                    <a:pt x="240" y="159"/>
                    <a:pt x="240" y="162"/>
                    <a:pt x="238" y="164"/>
                  </a:cubicBezTo>
                  <a:cubicBezTo>
                    <a:pt x="236" y="167"/>
                    <a:pt x="233" y="168"/>
                    <a:pt x="230" y="168"/>
                  </a:cubicBezTo>
                  <a:close/>
                  <a:moveTo>
                    <a:pt x="42" y="8"/>
                  </a:moveTo>
                  <a:cubicBezTo>
                    <a:pt x="36" y="8"/>
                    <a:pt x="29" y="14"/>
                    <a:pt x="28" y="20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9" y="159"/>
                  </a:cubicBezTo>
                  <a:cubicBezTo>
                    <a:pt x="9" y="160"/>
                    <a:pt x="10" y="160"/>
                    <a:pt x="11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0"/>
                    <a:pt x="231" y="160"/>
                    <a:pt x="232" y="159"/>
                  </a:cubicBezTo>
                  <a:cubicBezTo>
                    <a:pt x="232" y="159"/>
                    <a:pt x="232" y="158"/>
                    <a:pt x="232" y="157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1" y="14"/>
                    <a:pt x="205" y="8"/>
                    <a:pt x="199" y="8"/>
                  </a:cubicBezTo>
                  <a:lnTo>
                    <a:pt x="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FADD8FC-720E-4B10-A924-17E32726262A}"/>
                </a:ext>
              </a:extLst>
            </p:cNvPr>
            <p:cNvSpPr/>
            <p:nvPr/>
          </p:nvSpPr>
          <p:spPr bwMode="auto">
            <a:xfrm>
              <a:off x="2760013" y="1058866"/>
              <a:ext cx="330200" cy="177800"/>
            </a:xfrm>
            <a:custGeom>
              <a:avLst/>
              <a:gdLst>
                <a:gd name="T0" fmla="*/ 100 w 104"/>
                <a:gd name="T1" fmla="*/ 56 h 56"/>
                <a:gd name="T2" fmla="*/ 96 w 104"/>
                <a:gd name="T3" fmla="*/ 52 h 56"/>
                <a:gd name="T4" fmla="*/ 52 w 104"/>
                <a:gd name="T5" fmla="*/ 8 h 56"/>
                <a:gd name="T6" fmla="*/ 8 w 104"/>
                <a:gd name="T7" fmla="*/ 52 h 56"/>
                <a:gd name="T8" fmla="*/ 4 w 104"/>
                <a:gd name="T9" fmla="*/ 56 h 56"/>
                <a:gd name="T10" fmla="*/ 0 w 104"/>
                <a:gd name="T11" fmla="*/ 52 h 56"/>
                <a:gd name="T12" fmla="*/ 52 w 104"/>
                <a:gd name="T13" fmla="*/ 0 h 56"/>
                <a:gd name="T14" fmla="*/ 104 w 104"/>
                <a:gd name="T15" fmla="*/ 52 h 56"/>
                <a:gd name="T16" fmla="*/ 100 w 104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56">
                  <a:moveTo>
                    <a:pt x="100" y="56"/>
                  </a:moveTo>
                  <a:cubicBezTo>
                    <a:pt x="98" y="56"/>
                    <a:pt x="96" y="54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ubicBezTo>
                    <a:pt x="28" y="8"/>
                    <a:pt x="8" y="28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54"/>
                    <a:pt x="102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C404608E-15C8-43B5-BCDF-2A00094743D3}"/>
                </a:ext>
              </a:extLst>
            </p:cNvPr>
            <p:cNvSpPr/>
            <p:nvPr/>
          </p:nvSpPr>
          <p:spPr bwMode="auto">
            <a:xfrm>
              <a:off x="3064813" y="1211266"/>
              <a:ext cx="25400" cy="230188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4 w 8"/>
                <a:gd name="T9" fmla="*/ 0 h 72"/>
                <a:gd name="T10" fmla="*/ 8 w 8"/>
                <a:gd name="T11" fmla="*/ 4 h 72"/>
                <a:gd name="T12" fmla="*/ 8 w 8"/>
                <a:gd name="T13" fmla="*/ 68 h 72"/>
                <a:gd name="T14" fmla="*/ 4 w 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3F881EE8-470A-46A9-B1D8-C5815385F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9413" y="1416054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759106B-C6C7-45F4-AC3B-4099040B98E2}"/>
                </a:ext>
              </a:extLst>
            </p:cNvPr>
            <p:cNvSpPr/>
            <p:nvPr/>
          </p:nvSpPr>
          <p:spPr bwMode="auto">
            <a:xfrm>
              <a:off x="2760013" y="1211266"/>
              <a:ext cx="25400" cy="230188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4 w 8"/>
                <a:gd name="T9" fmla="*/ 0 h 72"/>
                <a:gd name="T10" fmla="*/ 8 w 8"/>
                <a:gd name="T11" fmla="*/ 4 h 72"/>
                <a:gd name="T12" fmla="*/ 8 w 8"/>
                <a:gd name="T13" fmla="*/ 68 h 72"/>
                <a:gd name="T14" fmla="*/ 4 w 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B004648A-22F4-4727-A5AB-DE24CB9E1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4613" y="1416054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9844CB3-6F4C-4470-8D04-8E4D5267DD72}"/>
              </a:ext>
            </a:extLst>
          </p:cNvPr>
          <p:cNvGrpSpPr>
            <a:grpSpLocks/>
          </p:cNvGrpSpPr>
          <p:nvPr/>
        </p:nvGrpSpPr>
        <p:grpSpPr>
          <a:xfrm>
            <a:off x="3176752" y="2247454"/>
            <a:ext cx="666862" cy="666862"/>
            <a:chOff x="-261003" y="1096966"/>
            <a:chExt cx="765176" cy="687388"/>
          </a:xfrm>
          <a:solidFill>
            <a:schemeClr val="bg1"/>
          </a:solidFill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7D8EB10-073E-45EE-9BF7-01F8D0749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003" y="1223966"/>
              <a:ext cx="765176" cy="560388"/>
            </a:xfrm>
            <a:custGeom>
              <a:avLst/>
              <a:gdLst>
                <a:gd name="T0" fmla="*/ 228 w 240"/>
                <a:gd name="T1" fmla="*/ 176 h 176"/>
                <a:gd name="T2" fmla="*/ 12 w 240"/>
                <a:gd name="T3" fmla="*/ 176 h 176"/>
                <a:gd name="T4" fmla="*/ 0 w 240"/>
                <a:gd name="T5" fmla="*/ 164 h 176"/>
                <a:gd name="T6" fmla="*/ 0 w 240"/>
                <a:gd name="T7" fmla="*/ 12 h 176"/>
                <a:gd name="T8" fmla="*/ 12 w 240"/>
                <a:gd name="T9" fmla="*/ 0 h 176"/>
                <a:gd name="T10" fmla="*/ 228 w 240"/>
                <a:gd name="T11" fmla="*/ 0 h 176"/>
                <a:gd name="T12" fmla="*/ 240 w 240"/>
                <a:gd name="T13" fmla="*/ 12 h 176"/>
                <a:gd name="T14" fmla="*/ 240 w 240"/>
                <a:gd name="T15" fmla="*/ 164 h 176"/>
                <a:gd name="T16" fmla="*/ 228 w 240"/>
                <a:gd name="T17" fmla="*/ 176 h 176"/>
                <a:gd name="T18" fmla="*/ 12 w 240"/>
                <a:gd name="T19" fmla="*/ 8 h 176"/>
                <a:gd name="T20" fmla="*/ 8 w 240"/>
                <a:gd name="T21" fmla="*/ 12 h 176"/>
                <a:gd name="T22" fmla="*/ 8 w 240"/>
                <a:gd name="T23" fmla="*/ 164 h 176"/>
                <a:gd name="T24" fmla="*/ 12 w 240"/>
                <a:gd name="T25" fmla="*/ 168 h 176"/>
                <a:gd name="T26" fmla="*/ 228 w 240"/>
                <a:gd name="T27" fmla="*/ 168 h 176"/>
                <a:gd name="T28" fmla="*/ 232 w 240"/>
                <a:gd name="T29" fmla="*/ 164 h 176"/>
                <a:gd name="T30" fmla="*/ 232 w 240"/>
                <a:gd name="T31" fmla="*/ 12 h 176"/>
                <a:gd name="T32" fmla="*/ 228 w 240"/>
                <a:gd name="T33" fmla="*/ 8 h 176"/>
                <a:gd name="T34" fmla="*/ 12 w 240"/>
                <a:gd name="T35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76">
                  <a:moveTo>
                    <a:pt x="228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71"/>
                    <a:pt x="235" y="176"/>
                    <a:pt x="228" y="176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6"/>
                    <a:pt x="10" y="168"/>
                    <a:pt x="12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0" y="168"/>
                    <a:pt x="232" y="166"/>
                    <a:pt x="232" y="164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B14A34E9-5654-434C-9D48-B123EB79D95F}"/>
                </a:ext>
              </a:extLst>
            </p:cNvPr>
            <p:cNvSpPr/>
            <p:nvPr/>
          </p:nvSpPr>
          <p:spPr bwMode="auto">
            <a:xfrm>
              <a:off x="-261003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87AEA006-1C35-4270-9C89-656A06A5A5D0}"/>
                </a:ext>
              </a:extLst>
            </p:cNvPr>
            <p:cNvSpPr/>
            <p:nvPr/>
          </p:nvSpPr>
          <p:spPr bwMode="auto">
            <a:xfrm>
              <a:off x="159685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07A5584C-B177-4F14-B614-C617E0D68825}"/>
                </a:ext>
              </a:extLst>
            </p:cNvPr>
            <p:cNvSpPr/>
            <p:nvPr/>
          </p:nvSpPr>
          <p:spPr bwMode="auto">
            <a:xfrm>
              <a:off x="-18115" y="1096966"/>
              <a:ext cx="279400" cy="152400"/>
            </a:xfrm>
            <a:custGeom>
              <a:avLst/>
              <a:gdLst>
                <a:gd name="T0" fmla="*/ 84 w 88"/>
                <a:gd name="T1" fmla="*/ 48 h 48"/>
                <a:gd name="T2" fmla="*/ 80 w 88"/>
                <a:gd name="T3" fmla="*/ 44 h 48"/>
                <a:gd name="T4" fmla="*/ 80 w 88"/>
                <a:gd name="T5" fmla="*/ 20 h 48"/>
                <a:gd name="T6" fmla="*/ 68 w 88"/>
                <a:gd name="T7" fmla="*/ 8 h 48"/>
                <a:gd name="T8" fmla="*/ 20 w 88"/>
                <a:gd name="T9" fmla="*/ 8 h 48"/>
                <a:gd name="T10" fmla="*/ 8 w 88"/>
                <a:gd name="T11" fmla="*/ 20 h 48"/>
                <a:gd name="T12" fmla="*/ 8 w 88"/>
                <a:gd name="T13" fmla="*/ 44 h 48"/>
                <a:gd name="T14" fmla="*/ 4 w 88"/>
                <a:gd name="T15" fmla="*/ 48 h 48"/>
                <a:gd name="T16" fmla="*/ 0 w 88"/>
                <a:gd name="T17" fmla="*/ 44 h 48"/>
                <a:gd name="T18" fmla="*/ 0 w 88"/>
                <a:gd name="T19" fmla="*/ 20 h 48"/>
                <a:gd name="T20" fmla="*/ 20 w 88"/>
                <a:gd name="T21" fmla="*/ 0 h 48"/>
                <a:gd name="T22" fmla="*/ 68 w 88"/>
                <a:gd name="T23" fmla="*/ 0 h 48"/>
                <a:gd name="T24" fmla="*/ 88 w 88"/>
                <a:gd name="T25" fmla="*/ 20 h 48"/>
                <a:gd name="T26" fmla="*/ 88 w 88"/>
                <a:gd name="T27" fmla="*/ 44 h 48"/>
                <a:gd name="T28" fmla="*/ 84 w 88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8">
                  <a:moveTo>
                    <a:pt x="84" y="48"/>
                  </a:moveTo>
                  <a:cubicBezTo>
                    <a:pt x="82" y="48"/>
                    <a:pt x="80" y="46"/>
                    <a:pt x="80" y="44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75" y="8"/>
                    <a:pt x="6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9" y="0"/>
                    <a:pt x="88" y="9"/>
                    <a:pt x="88" y="2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6"/>
                    <a:pt x="86" y="48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9B449E8E-55F2-429D-B994-BD1E85D31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5" y="1352554"/>
              <a:ext cx="127000" cy="203200"/>
            </a:xfrm>
            <a:custGeom>
              <a:avLst/>
              <a:gdLst>
                <a:gd name="T0" fmla="*/ 20 w 40"/>
                <a:gd name="T1" fmla="*/ 64 h 64"/>
                <a:gd name="T2" fmla="*/ 6 w 40"/>
                <a:gd name="T3" fmla="*/ 58 h 64"/>
                <a:gd name="T4" fmla="*/ 0 w 40"/>
                <a:gd name="T5" fmla="*/ 44 h 64"/>
                <a:gd name="T6" fmla="*/ 0 w 40"/>
                <a:gd name="T7" fmla="*/ 20 h 64"/>
                <a:gd name="T8" fmla="*/ 20 w 40"/>
                <a:gd name="T9" fmla="*/ 0 h 64"/>
                <a:gd name="T10" fmla="*/ 34 w 40"/>
                <a:gd name="T11" fmla="*/ 6 h 64"/>
                <a:gd name="T12" fmla="*/ 40 w 40"/>
                <a:gd name="T13" fmla="*/ 20 h 64"/>
                <a:gd name="T14" fmla="*/ 40 w 40"/>
                <a:gd name="T15" fmla="*/ 44 h 64"/>
                <a:gd name="T16" fmla="*/ 20 w 40"/>
                <a:gd name="T17" fmla="*/ 64 h 64"/>
                <a:gd name="T18" fmla="*/ 20 w 40"/>
                <a:gd name="T19" fmla="*/ 8 h 64"/>
                <a:gd name="T20" fmla="*/ 8 w 40"/>
                <a:gd name="T21" fmla="*/ 20 h 64"/>
                <a:gd name="T22" fmla="*/ 8 w 40"/>
                <a:gd name="T23" fmla="*/ 44 h 64"/>
                <a:gd name="T24" fmla="*/ 12 w 40"/>
                <a:gd name="T25" fmla="*/ 52 h 64"/>
                <a:gd name="T26" fmla="*/ 20 w 40"/>
                <a:gd name="T27" fmla="*/ 56 h 64"/>
                <a:gd name="T28" fmla="*/ 32 w 40"/>
                <a:gd name="T29" fmla="*/ 44 h 64"/>
                <a:gd name="T30" fmla="*/ 32 w 40"/>
                <a:gd name="T31" fmla="*/ 20 h 64"/>
                <a:gd name="T32" fmla="*/ 28 w 40"/>
                <a:gd name="T33" fmla="*/ 12 h 64"/>
                <a:gd name="T34" fmla="*/ 20 w 40"/>
                <a:gd name="T3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15" y="64"/>
                    <a:pt x="10" y="62"/>
                    <a:pt x="6" y="58"/>
                  </a:cubicBezTo>
                  <a:cubicBezTo>
                    <a:pt x="2" y="54"/>
                    <a:pt x="0" y="49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5"/>
                    <a:pt x="31" y="64"/>
                    <a:pt x="20" y="6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0"/>
                    <a:pt x="12" y="52"/>
                  </a:cubicBezTo>
                  <a:cubicBezTo>
                    <a:pt x="14" y="55"/>
                    <a:pt x="17" y="56"/>
                    <a:pt x="20" y="56"/>
                  </a:cubicBezTo>
                  <a:cubicBezTo>
                    <a:pt x="27" y="56"/>
                    <a:pt x="32" y="51"/>
                    <a:pt x="32" y="4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7"/>
                    <a:pt x="31" y="14"/>
                    <a:pt x="28" y="12"/>
                  </a:cubicBezTo>
                  <a:cubicBezTo>
                    <a:pt x="26" y="9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59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4030D-0031-4D20-9515-5031725F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这里是两部分内容对比页</a:t>
            </a: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2A59F9BC-4054-4DD6-B4C5-7D6095C7BCD8}"/>
              </a:ext>
            </a:extLst>
          </p:cNvPr>
          <p:cNvSpPr/>
          <p:nvPr/>
        </p:nvSpPr>
        <p:spPr>
          <a:xfrm flipH="1" flipV="1">
            <a:off x="1431268" y="1621042"/>
            <a:ext cx="3381891" cy="662323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D4BB12-7EB4-4056-8F1C-6F156D340931}"/>
              </a:ext>
            </a:extLst>
          </p:cNvPr>
          <p:cNvCxnSpPr>
            <a:cxnSpLocks/>
          </p:cNvCxnSpPr>
          <p:nvPr/>
        </p:nvCxnSpPr>
        <p:spPr>
          <a:xfrm>
            <a:off x="4004283" y="2196033"/>
            <a:ext cx="311668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0492E73-4E3E-493B-B18E-5D4E2582F662}"/>
              </a:ext>
            </a:extLst>
          </p:cNvPr>
          <p:cNvCxnSpPr>
            <a:cxnSpLocks/>
          </p:cNvCxnSpPr>
          <p:nvPr/>
        </p:nvCxnSpPr>
        <p:spPr>
          <a:xfrm flipV="1">
            <a:off x="3180620" y="1741909"/>
            <a:ext cx="1016014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909E1FF-CAD7-40E3-98EA-97DBB55E5CB8}"/>
              </a:ext>
            </a:extLst>
          </p:cNvPr>
          <p:cNvCxnSpPr>
            <a:cxnSpLocks/>
          </p:cNvCxnSpPr>
          <p:nvPr/>
        </p:nvCxnSpPr>
        <p:spPr>
          <a:xfrm flipV="1">
            <a:off x="2973845" y="2148326"/>
            <a:ext cx="526855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D1C9988F-4595-428D-93A7-7537BF5A3711}"/>
              </a:ext>
            </a:extLst>
          </p:cNvPr>
          <p:cNvSpPr/>
          <p:nvPr/>
        </p:nvSpPr>
        <p:spPr>
          <a:xfrm flipH="1" flipV="1">
            <a:off x="3386476" y="2896224"/>
            <a:ext cx="2243798" cy="652182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E6AE286-27CE-422A-BE08-A05B57435E44}"/>
              </a:ext>
            </a:extLst>
          </p:cNvPr>
          <p:cNvCxnSpPr>
            <a:cxnSpLocks/>
          </p:cNvCxnSpPr>
          <p:nvPr/>
        </p:nvCxnSpPr>
        <p:spPr>
          <a:xfrm>
            <a:off x="5093605" y="3472902"/>
            <a:ext cx="206783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E9D786C-0201-47B6-94BA-DCA33C227832}"/>
              </a:ext>
            </a:extLst>
          </p:cNvPr>
          <p:cNvCxnSpPr>
            <a:cxnSpLocks/>
          </p:cNvCxnSpPr>
          <p:nvPr/>
        </p:nvCxnSpPr>
        <p:spPr>
          <a:xfrm flipV="1">
            <a:off x="4476110" y="3048276"/>
            <a:ext cx="674099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A599FB3-9965-456A-B1E1-67A847D34795}"/>
              </a:ext>
            </a:extLst>
          </p:cNvPr>
          <p:cNvCxnSpPr>
            <a:cxnSpLocks/>
          </p:cNvCxnSpPr>
          <p:nvPr/>
        </p:nvCxnSpPr>
        <p:spPr>
          <a:xfrm flipV="1">
            <a:off x="4409935" y="3425926"/>
            <a:ext cx="349555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0BC940F1-2EAF-4FE5-AB45-DABED9846D21}"/>
              </a:ext>
            </a:extLst>
          </p:cNvPr>
          <p:cNvSpPr/>
          <p:nvPr/>
        </p:nvSpPr>
        <p:spPr>
          <a:xfrm flipH="1" flipV="1">
            <a:off x="2401764" y="3851519"/>
            <a:ext cx="2395686" cy="618368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9D16874-AE8B-4A7F-83A5-ACE1A7A9ED9C}"/>
              </a:ext>
            </a:extLst>
          </p:cNvPr>
          <p:cNvCxnSpPr>
            <a:cxnSpLocks/>
          </p:cNvCxnSpPr>
          <p:nvPr/>
        </p:nvCxnSpPr>
        <p:spPr>
          <a:xfrm>
            <a:off x="4224452" y="4388351"/>
            <a:ext cx="220781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3CE77E-694E-4D85-821D-F58246943853}"/>
              </a:ext>
            </a:extLst>
          </p:cNvPr>
          <p:cNvCxnSpPr>
            <a:cxnSpLocks/>
          </p:cNvCxnSpPr>
          <p:nvPr/>
        </p:nvCxnSpPr>
        <p:spPr>
          <a:xfrm flipV="1">
            <a:off x="3625180" y="4011137"/>
            <a:ext cx="719731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7937824-2014-450E-8C0B-D1958DBD23CE}"/>
              </a:ext>
            </a:extLst>
          </p:cNvPr>
          <p:cNvCxnSpPr>
            <a:cxnSpLocks/>
          </p:cNvCxnSpPr>
          <p:nvPr/>
        </p:nvCxnSpPr>
        <p:spPr>
          <a:xfrm flipV="1">
            <a:off x="3494503" y="4343810"/>
            <a:ext cx="373217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51FABFE2-2155-456C-97B5-A8F12863B1BC}"/>
              </a:ext>
            </a:extLst>
          </p:cNvPr>
          <p:cNvSpPr/>
          <p:nvPr/>
        </p:nvSpPr>
        <p:spPr>
          <a:xfrm flipH="1" flipV="1">
            <a:off x="2707977" y="4772242"/>
            <a:ext cx="2977313" cy="791075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D4570BC-8450-41A6-A176-E72BD0975308}"/>
              </a:ext>
            </a:extLst>
          </p:cNvPr>
          <p:cNvCxnSpPr>
            <a:cxnSpLocks/>
          </p:cNvCxnSpPr>
          <p:nvPr/>
        </p:nvCxnSpPr>
        <p:spPr>
          <a:xfrm>
            <a:off x="4973179" y="5459008"/>
            <a:ext cx="274383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1ED3455-B01C-485D-A5A7-9ED4E616246C}"/>
              </a:ext>
            </a:extLst>
          </p:cNvPr>
          <p:cNvCxnSpPr>
            <a:cxnSpLocks/>
          </p:cNvCxnSpPr>
          <p:nvPr/>
        </p:nvCxnSpPr>
        <p:spPr>
          <a:xfrm flipV="1">
            <a:off x="4228415" y="4976440"/>
            <a:ext cx="894468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EB83E8C-1E2F-429C-B282-C824586C4905}"/>
              </a:ext>
            </a:extLst>
          </p:cNvPr>
          <p:cNvCxnSpPr>
            <a:cxnSpLocks/>
          </p:cNvCxnSpPr>
          <p:nvPr/>
        </p:nvCxnSpPr>
        <p:spPr>
          <a:xfrm flipV="1">
            <a:off x="4066013" y="5402027"/>
            <a:ext cx="463827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97F8AF75-F03E-49DA-A675-F8B77ED63804}"/>
              </a:ext>
            </a:extLst>
          </p:cNvPr>
          <p:cNvSpPr/>
          <p:nvPr/>
        </p:nvSpPr>
        <p:spPr>
          <a:xfrm flipH="1" flipV="1">
            <a:off x="2078639" y="2706475"/>
            <a:ext cx="697898" cy="87451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1D2B6EBC-F3C7-4547-9B54-1650788CB4B1}"/>
              </a:ext>
            </a:extLst>
          </p:cNvPr>
          <p:cNvSpPr/>
          <p:nvPr/>
        </p:nvSpPr>
        <p:spPr>
          <a:xfrm flipH="1" flipV="1">
            <a:off x="2538412" y="5647434"/>
            <a:ext cx="567929" cy="109087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16D015A8-739D-49C8-86F7-B6F674C63CC8}"/>
              </a:ext>
            </a:extLst>
          </p:cNvPr>
          <p:cNvSpPr/>
          <p:nvPr/>
        </p:nvSpPr>
        <p:spPr>
          <a:xfrm flipH="1" flipV="1">
            <a:off x="47625" y="2896917"/>
            <a:ext cx="1135984" cy="8745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B5E6409C-752A-472B-B4E3-A92262D56787}"/>
              </a:ext>
            </a:extLst>
          </p:cNvPr>
          <p:cNvSpPr/>
          <p:nvPr/>
        </p:nvSpPr>
        <p:spPr>
          <a:xfrm flipH="1" flipV="1">
            <a:off x="1279524" y="4176404"/>
            <a:ext cx="604965" cy="87451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249EFE9B-ED21-42A6-A62D-7D21786D7BF4}"/>
              </a:ext>
            </a:extLst>
          </p:cNvPr>
          <p:cNvSpPr/>
          <p:nvPr/>
        </p:nvSpPr>
        <p:spPr>
          <a:xfrm flipH="1" flipV="1">
            <a:off x="-1365111" y="3170006"/>
            <a:ext cx="3292083" cy="956875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64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29A8E77E-638C-437E-95A4-D03F647CBAD2}"/>
              </a:ext>
            </a:extLst>
          </p:cNvPr>
          <p:cNvSpPr/>
          <p:nvPr/>
        </p:nvSpPr>
        <p:spPr>
          <a:xfrm flipH="1" flipV="1">
            <a:off x="-1403855" y="3123183"/>
            <a:ext cx="3292083" cy="956875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64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914773D1-46E0-4B22-989F-C2A9EA796143}"/>
              </a:ext>
            </a:extLst>
          </p:cNvPr>
          <p:cNvSpPr/>
          <p:nvPr/>
        </p:nvSpPr>
        <p:spPr>
          <a:xfrm flipH="1" flipV="1">
            <a:off x="533025" y="3767356"/>
            <a:ext cx="914774" cy="45719"/>
          </a:xfrm>
          <a:prstGeom prst="parallelogram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ysClr val="window" lastClr="FFFFFF">
                  <a:alpha val="0"/>
                </a:sys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ECCFFBBD-36E5-4087-B086-54D4926EA5F2}"/>
              </a:ext>
            </a:extLst>
          </p:cNvPr>
          <p:cNvSpPr/>
          <p:nvPr/>
        </p:nvSpPr>
        <p:spPr>
          <a:xfrm flipV="1">
            <a:off x="9558015" y="2694935"/>
            <a:ext cx="708890" cy="87451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4057047D-C0C4-4C9D-99A0-10284C836DF1}"/>
              </a:ext>
            </a:extLst>
          </p:cNvPr>
          <p:cNvSpPr/>
          <p:nvPr/>
        </p:nvSpPr>
        <p:spPr>
          <a:xfrm flipV="1">
            <a:off x="9223016" y="5635894"/>
            <a:ext cx="576874" cy="109087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8D04D7B8-D585-4BB6-8A5D-E436102191AE}"/>
              </a:ext>
            </a:extLst>
          </p:cNvPr>
          <p:cNvSpPr/>
          <p:nvPr/>
        </p:nvSpPr>
        <p:spPr>
          <a:xfrm flipV="1">
            <a:off x="11176032" y="2885377"/>
            <a:ext cx="1153876" cy="87451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904B3424-1708-4E41-A827-B6E536624B8A}"/>
              </a:ext>
            </a:extLst>
          </p:cNvPr>
          <p:cNvSpPr/>
          <p:nvPr/>
        </p:nvSpPr>
        <p:spPr>
          <a:xfrm flipV="1">
            <a:off x="10464113" y="4206428"/>
            <a:ext cx="614493" cy="87451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916ED387-73D3-4205-9FDD-85A62E8BE224}"/>
              </a:ext>
            </a:extLst>
          </p:cNvPr>
          <p:cNvSpPr/>
          <p:nvPr/>
        </p:nvSpPr>
        <p:spPr>
          <a:xfrm flipV="1">
            <a:off x="7261036" y="1690358"/>
            <a:ext cx="3072148" cy="662323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4D6C496-5777-4B1F-864D-7131435A6E11}"/>
              </a:ext>
            </a:extLst>
          </p:cNvPr>
          <p:cNvCxnSpPr>
            <a:cxnSpLocks/>
          </p:cNvCxnSpPr>
          <p:nvPr/>
        </p:nvCxnSpPr>
        <p:spPr>
          <a:xfrm flipH="1">
            <a:off x="7712707" y="2265349"/>
            <a:ext cx="283122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4FBBF2A7-F923-4002-9496-486B6ACEB53A}"/>
              </a:ext>
            </a:extLst>
          </p:cNvPr>
          <p:cNvCxnSpPr>
            <a:cxnSpLocks/>
          </p:cNvCxnSpPr>
          <p:nvPr/>
        </p:nvCxnSpPr>
        <p:spPr>
          <a:xfrm flipH="1" flipV="1">
            <a:off x="7841358" y="1861322"/>
            <a:ext cx="922959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B314D59B-210A-4882-BB91-2D12632FED23}"/>
              </a:ext>
            </a:extLst>
          </p:cNvPr>
          <p:cNvCxnSpPr>
            <a:cxnSpLocks/>
          </p:cNvCxnSpPr>
          <p:nvPr/>
        </p:nvCxnSpPr>
        <p:spPr>
          <a:xfrm flipH="1" flipV="1">
            <a:off x="8453290" y="2217642"/>
            <a:ext cx="478601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E3E378BD-D478-4EF1-9F41-366C4BFFAFE4}"/>
              </a:ext>
            </a:extLst>
          </p:cNvPr>
          <p:cNvSpPr/>
          <p:nvPr/>
        </p:nvSpPr>
        <p:spPr>
          <a:xfrm flipV="1">
            <a:off x="7428035" y="4582782"/>
            <a:ext cx="3589962" cy="773958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AD400BE-8436-45DD-ADEA-87D8522D4896}"/>
              </a:ext>
            </a:extLst>
          </p:cNvPr>
          <p:cNvCxnSpPr>
            <a:cxnSpLocks/>
          </p:cNvCxnSpPr>
          <p:nvPr/>
        </p:nvCxnSpPr>
        <p:spPr>
          <a:xfrm flipH="1">
            <a:off x="7955836" y="5254688"/>
            <a:ext cx="330843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29C61CF-CF32-40EA-AF89-DEE03AA5AD3C}"/>
              </a:ext>
            </a:extLst>
          </p:cNvPr>
          <p:cNvCxnSpPr>
            <a:cxnSpLocks/>
          </p:cNvCxnSpPr>
          <p:nvPr/>
        </p:nvCxnSpPr>
        <p:spPr>
          <a:xfrm flipH="1" flipV="1">
            <a:off x="8121257" y="4761915"/>
            <a:ext cx="1078524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45FBEAA-7D18-422D-9290-7B1345A2333F}"/>
              </a:ext>
            </a:extLst>
          </p:cNvPr>
          <p:cNvCxnSpPr>
            <a:cxnSpLocks/>
          </p:cNvCxnSpPr>
          <p:nvPr/>
        </p:nvCxnSpPr>
        <p:spPr>
          <a:xfrm flipH="1" flipV="1">
            <a:off x="8821245" y="5198940"/>
            <a:ext cx="55927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916D29D3-49D5-437B-BE9D-FA936F97C88F}"/>
              </a:ext>
            </a:extLst>
          </p:cNvPr>
          <p:cNvSpPr/>
          <p:nvPr/>
        </p:nvSpPr>
        <p:spPr>
          <a:xfrm flipV="1">
            <a:off x="10252599" y="3171912"/>
            <a:ext cx="3292083" cy="956875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64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2AA928C2-40FA-452F-8E72-1E5817E3A5AA}"/>
              </a:ext>
            </a:extLst>
          </p:cNvPr>
          <p:cNvSpPr/>
          <p:nvPr/>
        </p:nvSpPr>
        <p:spPr>
          <a:xfrm flipV="1">
            <a:off x="10303773" y="3123183"/>
            <a:ext cx="3292083" cy="956875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64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243FB309-AA3A-4F98-9196-61BAE8ACDC4B}"/>
              </a:ext>
            </a:extLst>
          </p:cNvPr>
          <p:cNvSpPr/>
          <p:nvPr/>
        </p:nvSpPr>
        <p:spPr>
          <a:xfrm flipV="1">
            <a:off x="10909705" y="3767356"/>
            <a:ext cx="914774" cy="45719"/>
          </a:xfrm>
          <a:prstGeom prst="parallelogram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ysClr val="window" lastClr="FFFFFF">
                  <a:alpha val="0"/>
                </a:sys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sz="1600" kern="0" spc="10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FA4EBD24-06A9-486D-8A60-79BE4E6D2B5F}"/>
              </a:ext>
            </a:extLst>
          </p:cNvPr>
          <p:cNvSpPr/>
          <p:nvPr/>
        </p:nvSpPr>
        <p:spPr>
          <a:xfrm flipV="1">
            <a:off x="6607414" y="3151098"/>
            <a:ext cx="2728843" cy="700421"/>
          </a:xfrm>
          <a:prstGeom prst="parallelogram">
            <a:avLst/>
          </a:prstGeom>
          <a:gradFill flip="none" rotWithShape="1">
            <a:gsLst>
              <a:gs pos="100000">
                <a:schemeClr val="accent1">
                  <a:alpha val="9000"/>
                </a:schemeClr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600" kern="0" spc="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C3CEA420-90BC-4BC2-B436-FB6A8268B2BE}"/>
              </a:ext>
            </a:extLst>
          </p:cNvPr>
          <p:cNvCxnSpPr>
            <a:cxnSpLocks/>
          </p:cNvCxnSpPr>
          <p:nvPr/>
        </p:nvCxnSpPr>
        <p:spPr>
          <a:xfrm flipH="1">
            <a:off x="7006507" y="3726913"/>
            <a:ext cx="251484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101DDFD-565B-47E4-927D-91606441E0F8}"/>
              </a:ext>
            </a:extLst>
          </p:cNvPr>
          <p:cNvCxnSpPr>
            <a:cxnSpLocks/>
          </p:cNvCxnSpPr>
          <p:nvPr/>
        </p:nvCxnSpPr>
        <p:spPr>
          <a:xfrm flipH="1" flipV="1">
            <a:off x="7132249" y="3288988"/>
            <a:ext cx="81982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A8B04B8-6D3D-47A8-AE4F-3F649478E3F0}"/>
              </a:ext>
            </a:extLst>
          </p:cNvPr>
          <p:cNvCxnSpPr>
            <a:cxnSpLocks/>
          </p:cNvCxnSpPr>
          <p:nvPr/>
        </p:nvCxnSpPr>
        <p:spPr>
          <a:xfrm flipH="1" flipV="1">
            <a:off x="7664332" y="3684537"/>
            <a:ext cx="425119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CA668E22-843E-411B-A141-0BB866E6D2D8}"/>
              </a:ext>
            </a:extLst>
          </p:cNvPr>
          <p:cNvSpPr txBox="1"/>
          <p:nvPr/>
        </p:nvSpPr>
        <p:spPr>
          <a:xfrm>
            <a:off x="397219" y="3127661"/>
            <a:ext cx="103275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hangingPunct="0">
              <a:lnSpc>
                <a:spcPct val="150000"/>
              </a:lnSpc>
            </a:pPr>
            <a:r>
              <a:rPr lang="zh-CN" altLang="en-US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成果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5C2CAA4-E8AD-4BBE-8BAD-C801B3F2CEB2}"/>
              </a:ext>
            </a:extLst>
          </p:cNvPr>
          <p:cNvSpPr txBox="1"/>
          <p:nvPr/>
        </p:nvSpPr>
        <p:spPr>
          <a:xfrm>
            <a:off x="10850717" y="3127661"/>
            <a:ext cx="103275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hangingPunct="0">
              <a:lnSpc>
                <a:spcPct val="150000"/>
              </a:lnSpc>
            </a:pPr>
            <a:r>
              <a:rPr lang="zh-CN" altLang="en-US" sz="28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不足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9C3A71A-9F2B-4C86-9B8B-A15E92779C17}"/>
              </a:ext>
            </a:extLst>
          </p:cNvPr>
          <p:cNvSpPr txBox="1"/>
          <p:nvPr/>
        </p:nvSpPr>
        <p:spPr>
          <a:xfrm>
            <a:off x="2815770" y="1690903"/>
            <a:ext cx="174571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1FB67F8-B8E8-4C01-A5E8-941125DC7D7B}"/>
              </a:ext>
            </a:extLst>
          </p:cNvPr>
          <p:cNvSpPr txBox="1"/>
          <p:nvPr/>
        </p:nvSpPr>
        <p:spPr>
          <a:xfrm>
            <a:off x="7664333" y="1771381"/>
            <a:ext cx="1711898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5AF334E-E384-4B78-850B-D06F0C3E8B4C}"/>
              </a:ext>
            </a:extLst>
          </p:cNvPr>
          <p:cNvSpPr txBox="1"/>
          <p:nvPr/>
        </p:nvSpPr>
        <p:spPr>
          <a:xfrm>
            <a:off x="7002496" y="3247848"/>
            <a:ext cx="1761821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5D8A93B-AFD7-4F7D-AC7D-D6953879ACD1}"/>
              </a:ext>
            </a:extLst>
          </p:cNvPr>
          <p:cNvSpPr txBox="1"/>
          <p:nvPr/>
        </p:nvSpPr>
        <p:spPr>
          <a:xfrm>
            <a:off x="3566290" y="2994388"/>
            <a:ext cx="1734098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741DA53-46A4-42DD-95B9-394338419D5B}"/>
              </a:ext>
            </a:extLst>
          </p:cNvPr>
          <p:cNvSpPr txBox="1"/>
          <p:nvPr/>
        </p:nvSpPr>
        <p:spPr>
          <a:xfrm>
            <a:off x="2826763" y="3927947"/>
            <a:ext cx="1703078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15BB078-956C-422C-AB3F-5EFE7CA6D600}"/>
              </a:ext>
            </a:extLst>
          </p:cNvPr>
          <p:cNvSpPr txBox="1"/>
          <p:nvPr/>
        </p:nvSpPr>
        <p:spPr>
          <a:xfrm>
            <a:off x="7827772" y="4732842"/>
            <a:ext cx="1730244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1E2368C-5E87-4660-9D43-9A324F45C085}"/>
              </a:ext>
            </a:extLst>
          </p:cNvPr>
          <p:cNvSpPr txBox="1"/>
          <p:nvPr/>
        </p:nvSpPr>
        <p:spPr>
          <a:xfrm>
            <a:off x="3547629" y="4977593"/>
            <a:ext cx="1699934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 hangingPunct="0">
              <a:lnSpc>
                <a:spcPct val="150000"/>
              </a:lnSpc>
              <a:defRPr sz="1600" spc="1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在这里输入文字</a:t>
            </a:r>
          </a:p>
        </p:txBody>
      </p:sp>
    </p:spTree>
    <p:extLst>
      <p:ext uri="{BB962C8B-B14F-4D97-AF65-F5344CB8AC3E}">
        <p14:creationId xmlns:p14="http://schemas.microsoft.com/office/powerpoint/2010/main" val="274998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弧形 7">
            <a:extLst>
              <a:ext uri="{FF2B5EF4-FFF2-40B4-BE49-F238E27FC236}">
                <a16:creationId xmlns:a16="http://schemas.microsoft.com/office/drawing/2014/main" id="{AEE2FE53-6EF2-48AF-BCE1-BA34EAD44EE3}"/>
              </a:ext>
            </a:extLst>
          </p:cNvPr>
          <p:cNvSpPr/>
          <p:nvPr/>
        </p:nvSpPr>
        <p:spPr>
          <a:xfrm>
            <a:off x="5579029" y="1606396"/>
            <a:ext cx="3575131" cy="3593207"/>
          </a:xfrm>
          <a:prstGeom prst="arc">
            <a:avLst>
              <a:gd name="adj1" fmla="val 16162736"/>
              <a:gd name="adj2" fmla="val 5419984"/>
            </a:avLst>
          </a:prstGeom>
          <a:noFill/>
          <a:ln w="635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EB36CCD-A38B-4A9E-A99B-CFB74446D410}"/>
              </a:ext>
            </a:extLst>
          </p:cNvPr>
          <p:cNvSpPr/>
          <p:nvPr/>
        </p:nvSpPr>
        <p:spPr>
          <a:xfrm>
            <a:off x="8321070" y="4838481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583FCA3-917B-46AF-98AD-24EBF3AA4E65}"/>
              </a:ext>
            </a:extLst>
          </p:cNvPr>
          <p:cNvSpPr/>
          <p:nvPr/>
        </p:nvSpPr>
        <p:spPr>
          <a:xfrm>
            <a:off x="9021768" y="3861916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94E14DC-0198-44F0-A574-FAE909842BA8}"/>
              </a:ext>
            </a:extLst>
          </p:cNvPr>
          <p:cNvSpPr/>
          <p:nvPr/>
        </p:nvSpPr>
        <p:spPr>
          <a:xfrm>
            <a:off x="9001645" y="2726773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452F7AA-B6CC-4F1A-8EB3-8913CF0297AB}"/>
              </a:ext>
            </a:extLst>
          </p:cNvPr>
          <p:cNvSpPr/>
          <p:nvPr/>
        </p:nvSpPr>
        <p:spPr>
          <a:xfrm>
            <a:off x="8330798" y="1877488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9FE2237-3587-4004-8B7F-C5FBC2E9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这里是两段内容页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87E4EEE-2424-4F6A-B62C-C63D18722734}"/>
              </a:ext>
            </a:extLst>
          </p:cNvPr>
          <p:cNvSpPr/>
          <p:nvPr/>
        </p:nvSpPr>
        <p:spPr>
          <a:xfrm>
            <a:off x="3331838" y="1940239"/>
            <a:ext cx="2977522" cy="2977522"/>
          </a:xfrm>
          <a:prstGeom prst="ellipse">
            <a:avLst/>
          </a:prstGeom>
          <a:gradFill>
            <a:gsLst>
              <a:gs pos="100000">
                <a:schemeClr val="accent1">
                  <a:alpha val="44000"/>
                </a:schemeClr>
              </a:gs>
              <a:gs pos="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E731B6F-9930-41EC-A2DF-89BCDBC68164}"/>
              </a:ext>
            </a:extLst>
          </p:cNvPr>
          <p:cNvSpPr/>
          <p:nvPr/>
        </p:nvSpPr>
        <p:spPr>
          <a:xfrm>
            <a:off x="5902318" y="1940239"/>
            <a:ext cx="2977522" cy="2977522"/>
          </a:xfrm>
          <a:prstGeom prst="ellipse">
            <a:avLst/>
          </a:prstGeom>
          <a:gradFill>
            <a:gsLst>
              <a:gs pos="100000">
                <a:schemeClr val="accent1">
                  <a:alpha val="44000"/>
                </a:schemeClr>
              </a:gs>
              <a:gs pos="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C037AE2C-1D7E-4248-988B-39AF7ABC3D74}"/>
              </a:ext>
            </a:extLst>
          </p:cNvPr>
          <p:cNvSpPr/>
          <p:nvPr/>
        </p:nvSpPr>
        <p:spPr>
          <a:xfrm rot="10800000">
            <a:off x="3007526" y="1615551"/>
            <a:ext cx="3575131" cy="3593207"/>
          </a:xfrm>
          <a:prstGeom prst="arc">
            <a:avLst>
              <a:gd name="adj1" fmla="val 16162736"/>
              <a:gd name="adj2" fmla="val 5419984"/>
            </a:avLst>
          </a:prstGeom>
          <a:noFill/>
          <a:ln w="635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07830C8-F705-4CC6-82CE-4D488B7A4BF7}"/>
              </a:ext>
            </a:extLst>
          </p:cNvPr>
          <p:cNvSpPr/>
          <p:nvPr/>
        </p:nvSpPr>
        <p:spPr>
          <a:xfrm>
            <a:off x="3711938" y="4838482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6F0AE56-0C97-4218-97B8-651BE85A4BAB}"/>
              </a:ext>
            </a:extLst>
          </p:cNvPr>
          <p:cNvSpPr/>
          <p:nvPr/>
        </p:nvSpPr>
        <p:spPr>
          <a:xfrm>
            <a:off x="3007525" y="3861916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45E933F-5C32-4B29-8486-5B99ADA07C17}"/>
              </a:ext>
            </a:extLst>
          </p:cNvPr>
          <p:cNvSpPr/>
          <p:nvPr/>
        </p:nvSpPr>
        <p:spPr>
          <a:xfrm>
            <a:off x="3064572" y="2725338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0A98B07-4E3E-4B16-9CCB-2DF01DB5DCCA}"/>
              </a:ext>
            </a:extLst>
          </p:cNvPr>
          <p:cNvSpPr/>
          <p:nvPr/>
        </p:nvSpPr>
        <p:spPr>
          <a:xfrm>
            <a:off x="3711938" y="1887216"/>
            <a:ext cx="106045" cy="106045"/>
          </a:xfrm>
          <a:prstGeom prst="ellipse">
            <a:avLst/>
          </a:prstGeom>
          <a:solidFill>
            <a:schemeClr val="accent1">
              <a:alpha val="64000"/>
            </a:schemeClr>
          </a:solidFill>
          <a:ln w="317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cs typeface="+mn-ea"/>
              <a:sym typeface="微软雅黑 Light" panose="020B0502040204020203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B9FFB76-F8B0-424A-B423-A62846B8E047}"/>
              </a:ext>
            </a:extLst>
          </p:cNvPr>
          <p:cNvSpPr txBox="1"/>
          <p:nvPr/>
        </p:nvSpPr>
        <p:spPr>
          <a:xfrm>
            <a:off x="8719726" y="1525673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DF589CCA-A742-4F4E-82AA-2FD4DE1E0989}"/>
              </a:ext>
            </a:extLst>
          </p:cNvPr>
          <p:cNvSpPr/>
          <p:nvPr/>
        </p:nvSpPr>
        <p:spPr>
          <a:xfrm rot="10800000" flipH="1" flipV="1">
            <a:off x="8819730" y="1930612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9E3C8A2-F912-4765-99AD-FE73B1071216}"/>
              </a:ext>
            </a:extLst>
          </p:cNvPr>
          <p:cNvSpPr txBox="1"/>
          <p:nvPr/>
        </p:nvSpPr>
        <p:spPr>
          <a:xfrm>
            <a:off x="9222622" y="2547527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A3284F94-FC7F-4017-862D-F8B19F40ECD3}"/>
              </a:ext>
            </a:extLst>
          </p:cNvPr>
          <p:cNvSpPr/>
          <p:nvPr/>
        </p:nvSpPr>
        <p:spPr>
          <a:xfrm rot="10800000" flipH="1" flipV="1">
            <a:off x="9322626" y="2952466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C432A8E-C599-486F-AA7B-2CF560DAC7C6}"/>
              </a:ext>
            </a:extLst>
          </p:cNvPr>
          <p:cNvSpPr txBox="1"/>
          <p:nvPr/>
        </p:nvSpPr>
        <p:spPr>
          <a:xfrm>
            <a:off x="9222622" y="368410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FC43D2D1-499A-41DF-B814-C1AD6AB45868}"/>
              </a:ext>
            </a:extLst>
          </p:cNvPr>
          <p:cNvSpPr/>
          <p:nvPr/>
        </p:nvSpPr>
        <p:spPr>
          <a:xfrm rot="10800000" flipH="1" flipV="1">
            <a:off x="9322626" y="4089044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34700BB-81F7-4756-92D3-56DDBDBD37C4}"/>
              </a:ext>
            </a:extLst>
          </p:cNvPr>
          <p:cNvSpPr txBox="1"/>
          <p:nvPr/>
        </p:nvSpPr>
        <p:spPr>
          <a:xfrm>
            <a:off x="8719727" y="4660670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786E0F1B-A254-4BFD-AFCA-698B13E5A932}"/>
              </a:ext>
            </a:extLst>
          </p:cNvPr>
          <p:cNvSpPr/>
          <p:nvPr/>
        </p:nvSpPr>
        <p:spPr>
          <a:xfrm rot="10800000" flipH="1" flipV="1">
            <a:off x="8819731" y="5065609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E60A696-B963-4C91-B616-C424036AA779}"/>
              </a:ext>
            </a:extLst>
          </p:cNvPr>
          <p:cNvSpPr txBox="1"/>
          <p:nvPr/>
        </p:nvSpPr>
        <p:spPr>
          <a:xfrm>
            <a:off x="1606513" y="1525673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A3E747D9-D469-41E2-B0A3-2CB4FA384AFE}"/>
              </a:ext>
            </a:extLst>
          </p:cNvPr>
          <p:cNvSpPr/>
          <p:nvPr/>
        </p:nvSpPr>
        <p:spPr>
          <a:xfrm flipH="1" flipV="1">
            <a:off x="2404364" y="1930612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AE5ED3C-A7F6-45B4-8C72-4724E4A174FF}"/>
              </a:ext>
            </a:extLst>
          </p:cNvPr>
          <p:cNvSpPr txBox="1"/>
          <p:nvPr/>
        </p:nvSpPr>
        <p:spPr>
          <a:xfrm>
            <a:off x="1606513" y="4657183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384B0430-E899-481B-8455-F388E991CBA2}"/>
              </a:ext>
            </a:extLst>
          </p:cNvPr>
          <p:cNvSpPr/>
          <p:nvPr/>
        </p:nvSpPr>
        <p:spPr>
          <a:xfrm flipH="1" flipV="1">
            <a:off x="2404364" y="5062122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C8214BF-BC40-4745-9916-BFD4DC43D671}"/>
              </a:ext>
            </a:extLst>
          </p:cNvPr>
          <p:cNvSpPr txBox="1"/>
          <p:nvPr/>
        </p:nvSpPr>
        <p:spPr>
          <a:xfrm>
            <a:off x="1077264" y="2547526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63" name="平行四边形 62">
            <a:extLst>
              <a:ext uri="{FF2B5EF4-FFF2-40B4-BE49-F238E27FC236}">
                <a16:creationId xmlns:a16="http://schemas.microsoft.com/office/drawing/2014/main" id="{1324504B-02F5-43C5-AC4B-A138C45F0F6D}"/>
              </a:ext>
            </a:extLst>
          </p:cNvPr>
          <p:cNvSpPr/>
          <p:nvPr/>
        </p:nvSpPr>
        <p:spPr>
          <a:xfrm flipH="1" flipV="1">
            <a:off x="1875115" y="2952465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F6730BF-C22A-4A4C-B7BB-B987BD76D704}"/>
              </a:ext>
            </a:extLst>
          </p:cNvPr>
          <p:cNvSpPr txBox="1"/>
          <p:nvPr/>
        </p:nvSpPr>
        <p:spPr>
          <a:xfrm>
            <a:off x="1077264" y="368410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66" name="平行四边形 65">
            <a:extLst>
              <a:ext uri="{FF2B5EF4-FFF2-40B4-BE49-F238E27FC236}">
                <a16:creationId xmlns:a16="http://schemas.microsoft.com/office/drawing/2014/main" id="{B3A63AE4-2B26-4BCF-AD42-139F56A645C9}"/>
              </a:ext>
            </a:extLst>
          </p:cNvPr>
          <p:cNvSpPr/>
          <p:nvPr/>
        </p:nvSpPr>
        <p:spPr>
          <a:xfrm flipH="1" flipV="1">
            <a:off x="1875115" y="4089044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70387CA-5503-4F11-B3C9-A6EFBD9DD262}"/>
              </a:ext>
            </a:extLst>
          </p:cNvPr>
          <p:cNvGrpSpPr/>
          <p:nvPr/>
        </p:nvGrpSpPr>
        <p:grpSpPr>
          <a:xfrm>
            <a:off x="7016047" y="2773805"/>
            <a:ext cx="750065" cy="748507"/>
            <a:chOff x="2542525" y="1058866"/>
            <a:chExt cx="765176" cy="763588"/>
          </a:xfrm>
          <a:solidFill>
            <a:schemeClr val="bg1"/>
          </a:solidFill>
        </p:grpSpPr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E2104F8-9298-49A1-B949-DB61A97DE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1287466"/>
              <a:ext cx="765176" cy="534988"/>
            </a:xfrm>
            <a:custGeom>
              <a:avLst/>
              <a:gdLst>
                <a:gd name="T0" fmla="*/ 230 w 240"/>
                <a:gd name="T1" fmla="*/ 168 h 168"/>
                <a:gd name="T2" fmla="*/ 11 w 240"/>
                <a:gd name="T3" fmla="*/ 168 h 168"/>
                <a:gd name="T4" fmla="*/ 3 w 240"/>
                <a:gd name="T5" fmla="*/ 164 h 168"/>
                <a:gd name="T6" fmla="*/ 0 w 240"/>
                <a:gd name="T7" fmla="*/ 156 h 168"/>
                <a:gd name="T8" fmla="*/ 20 w 240"/>
                <a:gd name="T9" fmla="*/ 19 h 168"/>
                <a:gd name="T10" fmla="*/ 42 w 240"/>
                <a:gd name="T11" fmla="*/ 0 h 168"/>
                <a:gd name="T12" fmla="*/ 199 w 240"/>
                <a:gd name="T13" fmla="*/ 0 h 168"/>
                <a:gd name="T14" fmla="*/ 220 w 240"/>
                <a:gd name="T15" fmla="*/ 19 h 168"/>
                <a:gd name="T16" fmla="*/ 240 w 240"/>
                <a:gd name="T17" fmla="*/ 156 h 168"/>
                <a:gd name="T18" fmla="*/ 238 w 240"/>
                <a:gd name="T19" fmla="*/ 164 h 168"/>
                <a:gd name="T20" fmla="*/ 230 w 240"/>
                <a:gd name="T21" fmla="*/ 168 h 168"/>
                <a:gd name="T22" fmla="*/ 42 w 240"/>
                <a:gd name="T23" fmla="*/ 8 h 168"/>
                <a:gd name="T24" fmla="*/ 28 w 240"/>
                <a:gd name="T25" fmla="*/ 20 h 168"/>
                <a:gd name="T26" fmla="*/ 8 w 240"/>
                <a:gd name="T27" fmla="*/ 157 h 168"/>
                <a:gd name="T28" fmla="*/ 9 w 240"/>
                <a:gd name="T29" fmla="*/ 159 h 168"/>
                <a:gd name="T30" fmla="*/ 11 w 240"/>
                <a:gd name="T31" fmla="*/ 160 h 168"/>
                <a:gd name="T32" fmla="*/ 230 w 240"/>
                <a:gd name="T33" fmla="*/ 160 h 168"/>
                <a:gd name="T34" fmla="*/ 232 w 240"/>
                <a:gd name="T35" fmla="*/ 159 h 168"/>
                <a:gd name="T36" fmla="*/ 232 w 240"/>
                <a:gd name="T37" fmla="*/ 157 h 168"/>
                <a:gd name="T38" fmla="*/ 212 w 240"/>
                <a:gd name="T39" fmla="*/ 20 h 168"/>
                <a:gd name="T40" fmla="*/ 199 w 240"/>
                <a:gd name="T41" fmla="*/ 8 h 168"/>
                <a:gd name="T42" fmla="*/ 42 w 240"/>
                <a:gd name="T43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168">
                  <a:moveTo>
                    <a:pt x="230" y="168"/>
                  </a:moveTo>
                  <a:cubicBezTo>
                    <a:pt x="11" y="168"/>
                    <a:pt x="11" y="168"/>
                    <a:pt x="11" y="168"/>
                  </a:cubicBezTo>
                  <a:cubicBezTo>
                    <a:pt x="8" y="168"/>
                    <a:pt x="5" y="167"/>
                    <a:pt x="3" y="164"/>
                  </a:cubicBezTo>
                  <a:cubicBezTo>
                    <a:pt x="1" y="162"/>
                    <a:pt x="0" y="159"/>
                    <a:pt x="0" y="156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9"/>
                    <a:pt x="32" y="0"/>
                    <a:pt x="4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9" y="0"/>
                    <a:pt x="219" y="9"/>
                    <a:pt x="220" y="19"/>
                  </a:cubicBezTo>
                  <a:cubicBezTo>
                    <a:pt x="240" y="156"/>
                    <a:pt x="240" y="156"/>
                    <a:pt x="240" y="156"/>
                  </a:cubicBezTo>
                  <a:cubicBezTo>
                    <a:pt x="240" y="159"/>
                    <a:pt x="240" y="162"/>
                    <a:pt x="238" y="164"/>
                  </a:cubicBezTo>
                  <a:cubicBezTo>
                    <a:pt x="236" y="167"/>
                    <a:pt x="233" y="168"/>
                    <a:pt x="230" y="168"/>
                  </a:cubicBezTo>
                  <a:close/>
                  <a:moveTo>
                    <a:pt x="42" y="8"/>
                  </a:moveTo>
                  <a:cubicBezTo>
                    <a:pt x="36" y="8"/>
                    <a:pt x="29" y="14"/>
                    <a:pt x="28" y="20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9" y="159"/>
                  </a:cubicBezTo>
                  <a:cubicBezTo>
                    <a:pt x="9" y="160"/>
                    <a:pt x="10" y="160"/>
                    <a:pt x="11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0"/>
                    <a:pt x="231" y="160"/>
                    <a:pt x="232" y="159"/>
                  </a:cubicBezTo>
                  <a:cubicBezTo>
                    <a:pt x="232" y="159"/>
                    <a:pt x="232" y="158"/>
                    <a:pt x="232" y="157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1" y="14"/>
                    <a:pt x="205" y="8"/>
                    <a:pt x="199" y="8"/>
                  </a:cubicBezTo>
                  <a:lnTo>
                    <a:pt x="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0BC6E7E8-6A9D-4842-8BA5-361D9548C5FF}"/>
                </a:ext>
              </a:extLst>
            </p:cNvPr>
            <p:cNvSpPr/>
            <p:nvPr/>
          </p:nvSpPr>
          <p:spPr bwMode="auto">
            <a:xfrm>
              <a:off x="2760013" y="1058866"/>
              <a:ext cx="330200" cy="177800"/>
            </a:xfrm>
            <a:custGeom>
              <a:avLst/>
              <a:gdLst>
                <a:gd name="T0" fmla="*/ 100 w 104"/>
                <a:gd name="T1" fmla="*/ 56 h 56"/>
                <a:gd name="T2" fmla="*/ 96 w 104"/>
                <a:gd name="T3" fmla="*/ 52 h 56"/>
                <a:gd name="T4" fmla="*/ 52 w 104"/>
                <a:gd name="T5" fmla="*/ 8 h 56"/>
                <a:gd name="T6" fmla="*/ 8 w 104"/>
                <a:gd name="T7" fmla="*/ 52 h 56"/>
                <a:gd name="T8" fmla="*/ 4 w 104"/>
                <a:gd name="T9" fmla="*/ 56 h 56"/>
                <a:gd name="T10" fmla="*/ 0 w 104"/>
                <a:gd name="T11" fmla="*/ 52 h 56"/>
                <a:gd name="T12" fmla="*/ 52 w 104"/>
                <a:gd name="T13" fmla="*/ 0 h 56"/>
                <a:gd name="T14" fmla="*/ 104 w 104"/>
                <a:gd name="T15" fmla="*/ 52 h 56"/>
                <a:gd name="T16" fmla="*/ 100 w 104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56">
                  <a:moveTo>
                    <a:pt x="100" y="56"/>
                  </a:moveTo>
                  <a:cubicBezTo>
                    <a:pt x="98" y="56"/>
                    <a:pt x="96" y="54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ubicBezTo>
                    <a:pt x="28" y="8"/>
                    <a:pt x="8" y="28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54"/>
                    <a:pt x="102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3022F9B-581E-4FB5-B185-F31B29FCAD3E}"/>
                </a:ext>
              </a:extLst>
            </p:cNvPr>
            <p:cNvSpPr/>
            <p:nvPr/>
          </p:nvSpPr>
          <p:spPr bwMode="auto">
            <a:xfrm>
              <a:off x="3064813" y="1211266"/>
              <a:ext cx="25400" cy="230188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4 w 8"/>
                <a:gd name="T9" fmla="*/ 0 h 72"/>
                <a:gd name="T10" fmla="*/ 8 w 8"/>
                <a:gd name="T11" fmla="*/ 4 h 72"/>
                <a:gd name="T12" fmla="*/ 8 w 8"/>
                <a:gd name="T13" fmla="*/ 68 h 72"/>
                <a:gd name="T14" fmla="*/ 4 w 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2CD97F3E-DB66-4D54-BB58-0E8CC930E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9413" y="1416054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A289D2D-AA0F-4412-9D43-7C4D09D806E4}"/>
                </a:ext>
              </a:extLst>
            </p:cNvPr>
            <p:cNvSpPr/>
            <p:nvPr/>
          </p:nvSpPr>
          <p:spPr bwMode="auto">
            <a:xfrm>
              <a:off x="2760013" y="1211266"/>
              <a:ext cx="25400" cy="230188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4 w 8"/>
                <a:gd name="T9" fmla="*/ 0 h 72"/>
                <a:gd name="T10" fmla="*/ 8 w 8"/>
                <a:gd name="T11" fmla="*/ 4 h 72"/>
                <a:gd name="T12" fmla="*/ 8 w 8"/>
                <a:gd name="T13" fmla="*/ 68 h 72"/>
                <a:gd name="T14" fmla="*/ 4 w 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E8DEB59-3A1B-40AC-B76B-20DB5E493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4613" y="1416054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5BE75BE-921C-4CB6-9DCF-3B60A108C6B6}"/>
              </a:ext>
            </a:extLst>
          </p:cNvPr>
          <p:cNvGrpSpPr/>
          <p:nvPr/>
        </p:nvGrpSpPr>
        <p:grpSpPr>
          <a:xfrm>
            <a:off x="4403992" y="2773805"/>
            <a:ext cx="833214" cy="748507"/>
            <a:chOff x="-261003" y="1096966"/>
            <a:chExt cx="765176" cy="687388"/>
          </a:xfrm>
          <a:solidFill>
            <a:schemeClr val="bg1"/>
          </a:solidFill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4D2847B-1690-47CE-B074-CC3C22616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003" y="1223966"/>
              <a:ext cx="765176" cy="560388"/>
            </a:xfrm>
            <a:custGeom>
              <a:avLst/>
              <a:gdLst>
                <a:gd name="T0" fmla="*/ 228 w 240"/>
                <a:gd name="T1" fmla="*/ 176 h 176"/>
                <a:gd name="T2" fmla="*/ 12 w 240"/>
                <a:gd name="T3" fmla="*/ 176 h 176"/>
                <a:gd name="T4" fmla="*/ 0 w 240"/>
                <a:gd name="T5" fmla="*/ 164 h 176"/>
                <a:gd name="T6" fmla="*/ 0 w 240"/>
                <a:gd name="T7" fmla="*/ 12 h 176"/>
                <a:gd name="T8" fmla="*/ 12 w 240"/>
                <a:gd name="T9" fmla="*/ 0 h 176"/>
                <a:gd name="T10" fmla="*/ 228 w 240"/>
                <a:gd name="T11" fmla="*/ 0 h 176"/>
                <a:gd name="T12" fmla="*/ 240 w 240"/>
                <a:gd name="T13" fmla="*/ 12 h 176"/>
                <a:gd name="T14" fmla="*/ 240 w 240"/>
                <a:gd name="T15" fmla="*/ 164 h 176"/>
                <a:gd name="T16" fmla="*/ 228 w 240"/>
                <a:gd name="T17" fmla="*/ 176 h 176"/>
                <a:gd name="T18" fmla="*/ 12 w 240"/>
                <a:gd name="T19" fmla="*/ 8 h 176"/>
                <a:gd name="T20" fmla="*/ 8 w 240"/>
                <a:gd name="T21" fmla="*/ 12 h 176"/>
                <a:gd name="T22" fmla="*/ 8 w 240"/>
                <a:gd name="T23" fmla="*/ 164 h 176"/>
                <a:gd name="T24" fmla="*/ 12 w 240"/>
                <a:gd name="T25" fmla="*/ 168 h 176"/>
                <a:gd name="T26" fmla="*/ 228 w 240"/>
                <a:gd name="T27" fmla="*/ 168 h 176"/>
                <a:gd name="T28" fmla="*/ 232 w 240"/>
                <a:gd name="T29" fmla="*/ 164 h 176"/>
                <a:gd name="T30" fmla="*/ 232 w 240"/>
                <a:gd name="T31" fmla="*/ 12 h 176"/>
                <a:gd name="T32" fmla="*/ 228 w 240"/>
                <a:gd name="T33" fmla="*/ 8 h 176"/>
                <a:gd name="T34" fmla="*/ 12 w 240"/>
                <a:gd name="T35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76">
                  <a:moveTo>
                    <a:pt x="228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71"/>
                    <a:pt x="235" y="176"/>
                    <a:pt x="228" y="176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6"/>
                    <a:pt x="10" y="168"/>
                    <a:pt x="12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0" y="168"/>
                    <a:pt x="232" y="166"/>
                    <a:pt x="232" y="164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3597FED-BFA6-4DC0-90D4-D545DD8F793B}"/>
                </a:ext>
              </a:extLst>
            </p:cNvPr>
            <p:cNvSpPr/>
            <p:nvPr/>
          </p:nvSpPr>
          <p:spPr bwMode="auto">
            <a:xfrm>
              <a:off x="-261003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87E32AD-CAE6-4419-ADFD-A5E9EE9D51CA}"/>
                </a:ext>
              </a:extLst>
            </p:cNvPr>
            <p:cNvSpPr/>
            <p:nvPr/>
          </p:nvSpPr>
          <p:spPr bwMode="auto">
            <a:xfrm>
              <a:off x="159685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AC66B401-E33E-4DC2-9816-2CAC7360F840}"/>
                </a:ext>
              </a:extLst>
            </p:cNvPr>
            <p:cNvSpPr/>
            <p:nvPr/>
          </p:nvSpPr>
          <p:spPr bwMode="auto">
            <a:xfrm>
              <a:off x="-18115" y="1096966"/>
              <a:ext cx="279400" cy="152400"/>
            </a:xfrm>
            <a:custGeom>
              <a:avLst/>
              <a:gdLst>
                <a:gd name="T0" fmla="*/ 84 w 88"/>
                <a:gd name="T1" fmla="*/ 48 h 48"/>
                <a:gd name="T2" fmla="*/ 80 w 88"/>
                <a:gd name="T3" fmla="*/ 44 h 48"/>
                <a:gd name="T4" fmla="*/ 80 w 88"/>
                <a:gd name="T5" fmla="*/ 20 h 48"/>
                <a:gd name="T6" fmla="*/ 68 w 88"/>
                <a:gd name="T7" fmla="*/ 8 h 48"/>
                <a:gd name="T8" fmla="*/ 20 w 88"/>
                <a:gd name="T9" fmla="*/ 8 h 48"/>
                <a:gd name="T10" fmla="*/ 8 w 88"/>
                <a:gd name="T11" fmla="*/ 20 h 48"/>
                <a:gd name="T12" fmla="*/ 8 w 88"/>
                <a:gd name="T13" fmla="*/ 44 h 48"/>
                <a:gd name="T14" fmla="*/ 4 w 88"/>
                <a:gd name="T15" fmla="*/ 48 h 48"/>
                <a:gd name="T16" fmla="*/ 0 w 88"/>
                <a:gd name="T17" fmla="*/ 44 h 48"/>
                <a:gd name="T18" fmla="*/ 0 w 88"/>
                <a:gd name="T19" fmla="*/ 20 h 48"/>
                <a:gd name="T20" fmla="*/ 20 w 88"/>
                <a:gd name="T21" fmla="*/ 0 h 48"/>
                <a:gd name="T22" fmla="*/ 68 w 88"/>
                <a:gd name="T23" fmla="*/ 0 h 48"/>
                <a:gd name="T24" fmla="*/ 88 w 88"/>
                <a:gd name="T25" fmla="*/ 20 h 48"/>
                <a:gd name="T26" fmla="*/ 88 w 88"/>
                <a:gd name="T27" fmla="*/ 44 h 48"/>
                <a:gd name="T28" fmla="*/ 84 w 88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8">
                  <a:moveTo>
                    <a:pt x="84" y="48"/>
                  </a:moveTo>
                  <a:cubicBezTo>
                    <a:pt x="82" y="48"/>
                    <a:pt x="80" y="46"/>
                    <a:pt x="80" y="44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75" y="8"/>
                    <a:pt x="6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9" y="0"/>
                    <a:pt x="88" y="9"/>
                    <a:pt x="88" y="2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6"/>
                    <a:pt x="86" y="48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599B3D7-DD0E-429A-8BA5-28115E74D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5" y="1352554"/>
              <a:ext cx="127000" cy="203200"/>
            </a:xfrm>
            <a:custGeom>
              <a:avLst/>
              <a:gdLst>
                <a:gd name="T0" fmla="*/ 20 w 40"/>
                <a:gd name="T1" fmla="*/ 64 h 64"/>
                <a:gd name="T2" fmla="*/ 6 w 40"/>
                <a:gd name="T3" fmla="*/ 58 h 64"/>
                <a:gd name="T4" fmla="*/ 0 w 40"/>
                <a:gd name="T5" fmla="*/ 44 h 64"/>
                <a:gd name="T6" fmla="*/ 0 w 40"/>
                <a:gd name="T7" fmla="*/ 20 h 64"/>
                <a:gd name="T8" fmla="*/ 20 w 40"/>
                <a:gd name="T9" fmla="*/ 0 h 64"/>
                <a:gd name="T10" fmla="*/ 34 w 40"/>
                <a:gd name="T11" fmla="*/ 6 h 64"/>
                <a:gd name="T12" fmla="*/ 40 w 40"/>
                <a:gd name="T13" fmla="*/ 20 h 64"/>
                <a:gd name="T14" fmla="*/ 40 w 40"/>
                <a:gd name="T15" fmla="*/ 44 h 64"/>
                <a:gd name="T16" fmla="*/ 20 w 40"/>
                <a:gd name="T17" fmla="*/ 64 h 64"/>
                <a:gd name="T18" fmla="*/ 20 w 40"/>
                <a:gd name="T19" fmla="*/ 8 h 64"/>
                <a:gd name="T20" fmla="*/ 8 w 40"/>
                <a:gd name="T21" fmla="*/ 20 h 64"/>
                <a:gd name="T22" fmla="*/ 8 w 40"/>
                <a:gd name="T23" fmla="*/ 44 h 64"/>
                <a:gd name="T24" fmla="*/ 12 w 40"/>
                <a:gd name="T25" fmla="*/ 52 h 64"/>
                <a:gd name="T26" fmla="*/ 20 w 40"/>
                <a:gd name="T27" fmla="*/ 56 h 64"/>
                <a:gd name="T28" fmla="*/ 32 w 40"/>
                <a:gd name="T29" fmla="*/ 44 h 64"/>
                <a:gd name="T30" fmla="*/ 32 w 40"/>
                <a:gd name="T31" fmla="*/ 20 h 64"/>
                <a:gd name="T32" fmla="*/ 28 w 40"/>
                <a:gd name="T33" fmla="*/ 12 h 64"/>
                <a:gd name="T34" fmla="*/ 20 w 40"/>
                <a:gd name="T3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15" y="64"/>
                    <a:pt x="10" y="62"/>
                    <a:pt x="6" y="58"/>
                  </a:cubicBezTo>
                  <a:cubicBezTo>
                    <a:pt x="2" y="54"/>
                    <a:pt x="0" y="49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5"/>
                    <a:pt x="31" y="64"/>
                    <a:pt x="20" y="6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0"/>
                    <a:pt x="12" y="52"/>
                  </a:cubicBezTo>
                  <a:cubicBezTo>
                    <a:pt x="14" y="55"/>
                    <a:pt x="17" y="56"/>
                    <a:pt x="20" y="56"/>
                  </a:cubicBezTo>
                  <a:cubicBezTo>
                    <a:pt x="27" y="56"/>
                    <a:pt x="32" y="51"/>
                    <a:pt x="32" y="4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7"/>
                    <a:pt x="31" y="14"/>
                    <a:pt x="28" y="12"/>
                  </a:cubicBezTo>
                  <a:cubicBezTo>
                    <a:pt x="26" y="9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BAAF3065-7385-4227-A136-919FBFE84123}"/>
              </a:ext>
            </a:extLst>
          </p:cNvPr>
          <p:cNvSpPr txBox="1"/>
          <p:nvPr/>
        </p:nvSpPr>
        <p:spPr>
          <a:xfrm>
            <a:off x="3887719" y="368410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提炼大标题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29D28CA-F23A-46C3-8ABF-0FC02B420B0E}"/>
              </a:ext>
            </a:extLst>
          </p:cNvPr>
          <p:cNvSpPr txBox="1"/>
          <p:nvPr/>
        </p:nvSpPr>
        <p:spPr>
          <a:xfrm>
            <a:off x="6433713" y="368410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提炼大标题</a:t>
            </a:r>
          </a:p>
        </p:txBody>
      </p:sp>
    </p:spTree>
    <p:extLst>
      <p:ext uri="{BB962C8B-B14F-4D97-AF65-F5344CB8AC3E}">
        <p14:creationId xmlns:p14="http://schemas.microsoft.com/office/powerpoint/2010/main" val="169889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EA2E757E-4651-418D-A4B5-8D719A086C10}"/>
              </a:ext>
            </a:extLst>
          </p:cNvPr>
          <p:cNvSpPr/>
          <p:nvPr/>
        </p:nvSpPr>
        <p:spPr>
          <a:xfrm flipH="1" flipV="1">
            <a:off x="7700785" y="5239542"/>
            <a:ext cx="2377198" cy="11541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90606C71-B075-4AF9-B1BE-06DD22C4B72A}"/>
              </a:ext>
            </a:extLst>
          </p:cNvPr>
          <p:cNvSpPr/>
          <p:nvPr/>
        </p:nvSpPr>
        <p:spPr>
          <a:xfrm flipH="1" flipV="1">
            <a:off x="7700785" y="3085429"/>
            <a:ext cx="2377198" cy="11541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7" name="平行四边形 66">
            <a:extLst>
              <a:ext uri="{FF2B5EF4-FFF2-40B4-BE49-F238E27FC236}">
                <a16:creationId xmlns:a16="http://schemas.microsoft.com/office/drawing/2014/main" id="{DE5BE7A3-11AA-419C-82C7-617D953AE5A5}"/>
              </a:ext>
            </a:extLst>
          </p:cNvPr>
          <p:cNvSpPr/>
          <p:nvPr/>
        </p:nvSpPr>
        <p:spPr>
          <a:xfrm flipH="1" flipV="1">
            <a:off x="1646150" y="5239542"/>
            <a:ext cx="2377198" cy="11541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8" name="平行四边形 67">
            <a:extLst>
              <a:ext uri="{FF2B5EF4-FFF2-40B4-BE49-F238E27FC236}">
                <a16:creationId xmlns:a16="http://schemas.microsoft.com/office/drawing/2014/main" id="{CCAB03C7-0FC9-40CB-9412-4C9ED0E042B7}"/>
              </a:ext>
            </a:extLst>
          </p:cNvPr>
          <p:cNvSpPr/>
          <p:nvPr/>
        </p:nvSpPr>
        <p:spPr>
          <a:xfrm flipH="1" flipV="1">
            <a:off x="1646150" y="3085429"/>
            <a:ext cx="2377198" cy="11541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9" name="平行四边形 68">
            <a:extLst>
              <a:ext uri="{FF2B5EF4-FFF2-40B4-BE49-F238E27FC236}">
                <a16:creationId xmlns:a16="http://schemas.microsoft.com/office/drawing/2014/main" id="{46329E1B-B9BE-4501-A2F5-D93C576BBF74}"/>
              </a:ext>
            </a:extLst>
          </p:cNvPr>
          <p:cNvSpPr/>
          <p:nvPr/>
        </p:nvSpPr>
        <p:spPr>
          <a:xfrm flipH="1" flipV="1">
            <a:off x="4694551" y="5239542"/>
            <a:ext cx="2377198" cy="11541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0" name="平行四边形 69">
            <a:extLst>
              <a:ext uri="{FF2B5EF4-FFF2-40B4-BE49-F238E27FC236}">
                <a16:creationId xmlns:a16="http://schemas.microsoft.com/office/drawing/2014/main" id="{E7126095-8AF7-4446-8421-653809CA0239}"/>
              </a:ext>
            </a:extLst>
          </p:cNvPr>
          <p:cNvSpPr/>
          <p:nvPr/>
        </p:nvSpPr>
        <p:spPr>
          <a:xfrm flipH="1" flipV="1">
            <a:off x="4694551" y="3085429"/>
            <a:ext cx="2377198" cy="11541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F85ED6FE-AA55-4F13-AE99-4F5878F183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04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02796F1C-542B-480D-9B0A-DACE018C52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32794" y="5008710"/>
            <a:ext cx="2032721" cy="42473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7FED471D-E393-4295-96B2-A87D0693950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 enter a subtitle</a:t>
            </a:r>
            <a:endParaRPr lang="zh-CN" altLang="en-US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B9AA9BE2-4B0F-4C45-8D9E-DCF5487A20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32410" y="2090170"/>
            <a:ext cx="2032721" cy="100642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01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CE15B48-410C-4BEE-982B-7CDC87D93ED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 enter a subtitle</a:t>
            </a:r>
            <a:endParaRPr lang="zh-CN" altLang="en-US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FEA0ED0E-8877-4A12-B519-B508B61060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05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55" name="文本占位符 54">
            <a:extLst>
              <a:ext uri="{FF2B5EF4-FFF2-40B4-BE49-F238E27FC236}">
                <a16:creationId xmlns:a16="http://schemas.microsoft.com/office/drawing/2014/main" id="{62DC6B2F-59F3-4A0A-A8AD-D6C3EEDB87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1195" y="5008710"/>
            <a:ext cx="2032721" cy="42473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56" name="文本占位符 55">
            <a:extLst>
              <a:ext uri="{FF2B5EF4-FFF2-40B4-BE49-F238E27FC236}">
                <a16:creationId xmlns:a16="http://schemas.microsoft.com/office/drawing/2014/main" id="{FFE53D00-4C59-4911-A91C-833F1173645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 enter a subtitle</a:t>
            </a:r>
            <a:endParaRPr lang="zh-CN" altLang="en-US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D07164BF-BC72-4D4E-9BD2-A9F25CCFE2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02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58" name="文本占位符 57">
            <a:extLst>
              <a:ext uri="{FF2B5EF4-FFF2-40B4-BE49-F238E27FC236}">
                <a16:creationId xmlns:a16="http://schemas.microsoft.com/office/drawing/2014/main" id="{03AE6F4E-5956-415B-9C3B-8C40009D76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081195" y="2854597"/>
            <a:ext cx="2032721" cy="42473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59" name="文本占位符 58">
            <a:extLst>
              <a:ext uri="{FF2B5EF4-FFF2-40B4-BE49-F238E27FC236}">
                <a16:creationId xmlns:a16="http://schemas.microsoft.com/office/drawing/2014/main" id="{6AAAADCF-5C31-4F45-A78A-D53ECFB1C4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 enter a subtitle</a:t>
            </a:r>
            <a:endParaRPr lang="zh-CN" altLang="en-US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0" name="文本占位符 59">
            <a:extLst>
              <a:ext uri="{FF2B5EF4-FFF2-40B4-BE49-F238E27FC236}">
                <a16:creationId xmlns:a16="http://schemas.microsoft.com/office/drawing/2014/main" id="{A1D07FFA-E8EA-4923-ABE5-7027332155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06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61" name="文本占位符 60">
            <a:extLst>
              <a:ext uri="{FF2B5EF4-FFF2-40B4-BE49-F238E27FC236}">
                <a16:creationId xmlns:a16="http://schemas.microsoft.com/office/drawing/2014/main" id="{A7BEB0DF-C6C7-4F82-815E-91F63DBFFA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98549" y="5008710"/>
            <a:ext cx="2032721" cy="42473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62" name="文本占位符 61">
            <a:extLst>
              <a:ext uri="{FF2B5EF4-FFF2-40B4-BE49-F238E27FC236}">
                <a16:creationId xmlns:a16="http://schemas.microsoft.com/office/drawing/2014/main" id="{9F8AF584-53B3-4595-B917-848ED3A4C6A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 enter a subtitle</a:t>
            </a:r>
            <a:endParaRPr lang="zh-CN" altLang="en-US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F7EB6B11-672A-44CD-A853-637430F5CE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03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64" name="文本占位符 63">
            <a:extLst>
              <a:ext uri="{FF2B5EF4-FFF2-40B4-BE49-F238E27FC236}">
                <a16:creationId xmlns:a16="http://schemas.microsoft.com/office/drawing/2014/main" id="{19E167B3-84A7-41F8-A450-FDBA8CB83ED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098549" y="2854597"/>
            <a:ext cx="2032721" cy="42473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65" name="文本占位符 64">
            <a:extLst>
              <a:ext uri="{FF2B5EF4-FFF2-40B4-BE49-F238E27FC236}">
                <a16:creationId xmlns:a16="http://schemas.microsoft.com/office/drawing/2014/main" id="{66E5911E-D838-4135-8571-BD26D8EB1DD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 enter a subtitle</a:t>
            </a:r>
            <a:endParaRPr lang="zh-CN" altLang="en-US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D9AED8C5-AFDA-48B0-922E-E17DEBF888B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032410" y="2854597"/>
            <a:ext cx="2032721" cy="42473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</p:spTree>
    <p:extLst>
      <p:ext uri="{BB962C8B-B14F-4D97-AF65-F5344CB8AC3E}">
        <p14:creationId xmlns:p14="http://schemas.microsoft.com/office/powerpoint/2010/main" val="185329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34125-A418-4562-9E23-F17B588E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这里是三段内容页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88E8D6F-A0C3-41C4-B4D3-EAF9C1D0637C}"/>
              </a:ext>
            </a:extLst>
          </p:cNvPr>
          <p:cNvSpPr/>
          <p:nvPr/>
        </p:nvSpPr>
        <p:spPr>
          <a:xfrm rot="10800000">
            <a:off x="1195768" y="2340610"/>
            <a:ext cx="3081592" cy="3609340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1FDC4E-A61F-46B0-97A5-098DAF04BA8B}"/>
              </a:ext>
            </a:extLst>
          </p:cNvPr>
          <p:cNvSpPr txBox="1"/>
          <p:nvPr/>
        </p:nvSpPr>
        <p:spPr>
          <a:xfrm>
            <a:off x="1517377" y="2714141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3714CB17-9C44-41A3-912D-FCBB37632E72}"/>
              </a:ext>
            </a:extLst>
          </p:cNvPr>
          <p:cNvSpPr/>
          <p:nvPr/>
        </p:nvSpPr>
        <p:spPr>
          <a:xfrm flipH="1" flipV="1">
            <a:off x="1296563" y="3152704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5CABF67-35A5-407C-91F7-BDC7DD621BA3}"/>
              </a:ext>
            </a:extLst>
          </p:cNvPr>
          <p:cNvSpPr txBox="1"/>
          <p:nvPr/>
        </p:nvSpPr>
        <p:spPr>
          <a:xfrm>
            <a:off x="1469993" y="3572439"/>
            <a:ext cx="253314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学校先后与美国、英国、德国等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个国家和地区近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所高校建立了合作关系，在学科建设、人才培养、学术研究、师资培训等方面开展了实质性合作。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95F9A97-4BF9-4BB2-A319-B81EE08C1E0B}"/>
              </a:ext>
            </a:extLst>
          </p:cNvPr>
          <p:cNvSpPr/>
          <p:nvPr/>
        </p:nvSpPr>
        <p:spPr>
          <a:xfrm rot="10800000">
            <a:off x="7857191" y="2340610"/>
            <a:ext cx="3081592" cy="3609340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316E77-3ED1-47A2-A1D0-21BF91375FC5}"/>
              </a:ext>
            </a:extLst>
          </p:cNvPr>
          <p:cNvSpPr txBox="1"/>
          <p:nvPr/>
        </p:nvSpPr>
        <p:spPr>
          <a:xfrm>
            <a:off x="8178800" y="2714141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0DAE8E0B-32CE-4E3F-85BC-BD853E0C0C73}"/>
              </a:ext>
            </a:extLst>
          </p:cNvPr>
          <p:cNvSpPr/>
          <p:nvPr/>
        </p:nvSpPr>
        <p:spPr>
          <a:xfrm flipH="1" flipV="1">
            <a:off x="7957986" y="3152704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B696BB5-EE65-48F0-927D-F8BDD6E4B2E4}"/>
              </a:ext>
            </a:extLst>
          </p:cNvPr>
          <p:cNvSpPr txBox="1"/>
          <p:nvPr/>
        </p:nvSpPr>
        <p:spPr>
          <a:xfrm>
            <a:off x="8131416" y="3572439"/>
            <a:ext cx="253314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学校先后与美国、英国、德国等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个国家和地区近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所高校建立了合作关系，在学科建设、人才培养、学术研究、师资培训等方面开展了实质性合作。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8C2B740-2FD6-4501-8874-64F22422FD4C}"/>
              </a:ext>
            </a:extLst>
          </p:cNvPr>
          <p:cNvSpPr/>
          <p:nvPr/>
        </p:nvSpPr>
        <p:spPr>
          <a:xfrm rot="10800000">
            <a:off x="4526480" y="1624330"/>
            <a:ext cx="3081592" cy="3609340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03A04D5-0EFC-40AE-B486-864B330469C0}"/>
              </a:ext>
            </a:extLst>
          </p:cNvPr>
          <p:cNvSpPr txBox="1"/>
          <p:nvPr/>
        </p:nvSpPr>
        <p:spPr>
          <a:xfrm>
            <a:off x="4848089" y="1997861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C93BF2A3-22AC-47FF-8541-4C66A98423BB}"/>
              </a:ext>
            </a:extLst>
          </p:cNvPr>
          <p:cNvSpPr/>
          <p:nvPr/>
        </p:nvSpPr>
        <p:spPr>
          <a:xfrm flipH="1" flipV="1">
            <a:off x="4627275" y="2436424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C93A980-A1D0-4A45-BFDB-8F38364BABBB}"/>
              </a:ext>
            </a:extLst>
          </p:cNvPr>
          <p:cNvSpPr txBox="1"/>
          <p:nvPr/>
        </p:nvSpPr>
        <p:spPr>
          <a:xfrm>
            <a:off x="4800705" y="2856159"/>
            <a:ext cx="253314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学校先后与美国、英国、德国等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个国家和地区近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所高校建立了合作关系，在学科建设、人才培养、学术研究、师资培训等方面开展了实质性合作。</a:t>
            </a:r>
          </a:p>
        </p:txBody>
      </p:sp>
    </p:spTree>
    <p:extLst>
      <p:ext uri="{BB962C8B-B14F-4D97-AF65-F5344CB8AC3E}">
        <p14:creationId xmlns:p14="http://schemas.microsoft.com/office/powerpoint/2010/main" val="322684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B0555-7C0C-4CC9-890D-53374BD1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这里是三段内容页</a:t>
            </a: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8CE9D5C7-8294-472B-9E67-0C502AEF150F}"/>
              </a:ext>
            </a:extLst>
          </p:cNvPr>
          <p:cNvSpPr/>
          <p:nvPr/>
        </p:nvSpPr>
        <p:spPr>
          <a:xfrm rot="16200000" flipH="1">
            <a:off x="374525" y="2198957"/>
            <a:ext cx="4160837" cy="3361933"/>
          </a:xfrm>
          <a:prstGeom prst="parallelogram">
            <a:avLst/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9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4BADF825-1EEC-43F4-99DD-DA1BBEA1095F}"/>
              </a:ext>
            </a:extLst>
          </p:cNvPr>
          <p:cNvSpPr/>
          <p:nvPr/>
        </p:nvSpPr>
        <p:spPr>
          <a:xfrm rot="16200000" flipH="1">
            <a:off x="4091983" y="2880294"/>
            <a:ext cx="4160837" cy="3361933"/>
          </a:xfrm>
          <a:prstGeom prst="parallelogram">
            <a:avLst/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9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D7556DD1-7E65-4D30-A763-01EF182915E7}"/>
              </a:ext>
            </a:extLst>
          </p:cNvPr>
          <p:cNvSpPr/>
          <p:nvPr/>
        </p:nvSpPr>
        <p:spPr>
          <a:xfrm rot="16200000" flipH="1">
            <a:off x="7809441" y="2198957"/>
            <a:ext cx="4160837" cy="3361933"/>
          </a:xfrm>
          <a:prstGeom prst="parallelogram">
            <a:avLst/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9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6633AC94-E6B9-40C6-BA60-E91EDD7F7456}"/>
              </a:ext>
            </a:extLst>
          </p:cNvPr>
          <p:cNvSpPr/>
          <p:nvPr/>
        </p:nvSpPr>
        <p:spPr>
          <a:xfrm rot="16200000" flipH="1">
            <a:off x="293245" y="2056717"/>
            <a:ext cx="4160837" cy="3361933"/>
          </a:xfrm>
          <a:prstGeom prst="parallelogram">
            <a:avLst/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9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BAE57F72-5BDE-4CB7-913B-F6E80750174C}"/>
              </a:ext>
            </a:extLst>
          </p:cNvPr>
          <p:cNvSpPr/>
          <p:nvPr/>
        </p:nvSpPr>
        <p:spPr>
          <a:xfrm rot="16200000" flipH="1">
            <a:off x="4010703" y="2738054"/>
            <a:ext cx="4160837" cy="3361933"/>
          </a:xfrm>
          <a:prstGeom prst="parallelogram">
            <a:avLst/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9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8F5C70A3-58CE-432C-B247-9B42D344F026}"/>
              </a:ext>
            </a:extLst>
          </p:cNvPr>
          <p:cNvSpPr/>
          <p:nvPr/>
        </p:nvSpPr>
        <p:spPr>
          <a:xfrm rot="16200000" flipH="1">
            <a:off x="7728161" y="2056717"/>
            <a:ext cx="4160837" cy="3361933"/>
          </a:xfrm>
          <a:prstGeom prst="parallelogram">
            <a:avLst/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9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45E9BDDA-FE12-4C1A-888E-2894EA944E6B}"/>
              </a:ext>
            </a:extLst>
          </p:cNvPr>
          <p:cNvSpPr/>
          <p:nvPr/>
        </p:nvSpPr>
        <p:spPr>
          <a:xfrm flipH="1" flipV="1">
            <a:off x="4831121" y="1747092"/>
            <a:ext cx="2520000" cy="63756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405BDCD-E621-4EFF-AFAD-6AC8BB9D3749}"/>
              </a:ext>
            </a:extLst>
          </p:cNvPr>
          <p:cNvSpPr txBox="1"/>
          <p:nvPr/>
        </p:nvSpPr>
        <p:spPr>
          <a:xfrm>
            <a:off x="4977747" y="118464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提炼大标题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8ED4824-4AEF-4558-A69B-CED4244D2FE0}"/>
              </a:ext>
            </a:extLst>
          </p:cNvPr>
          <p:cNvSpPr txBox="1"/>
          <p:nvPr/>
        </p:nvSpPr>
        <p:spPr>
          <a:xfrm>
            <a:off x="1276398" y="2561834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1A5F0869-8297-4BF8-88A0-1CE8BF910459}"/>
              </a:ext>
            </a:extLst>
          </p:cNvPr>
          <p:cNvSpPr/>
          <p:nvPr/>
        </p:nvSpPr>
        <p:spPr>
          <a:xfrm flipH="1" flipV="1">
            <a:off x="1055584" y="3000397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5E87A8A-00AE-4556-82D3-6EED23E8BAF6}"/>
              </a:ext>
            </a:extLst>
          </p:cNvPr>
          <p:cNvSpPr txBox="1"/>
          <p:nvPr/>
        </p:nvSpPr>
        <p:spPr>
          <a:xfrm>
            <a:off x="1229014" y="3203298"/>
            <a:ext cx="253314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学校先后与美国、英国、德国等</a:t>
            </a:r>
            <a:r>
              <a:rPr lang="en-US" altLang="zh-CN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个国家和地区近</a:t>
            </a:r>
            <a:r>
              <a:rPr lang="en-US" altLang="zh-CN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所高校建立了合作关系，在学科建设、人才培养、学术研究、师资培训等方面开展了实质性合作。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2951321-E4EB-49F8-B814-AE8C52BD6F42}"/>
              </a:ext>
            </a:extLst>
          </p:cNvPr>
          <p:cNvSpPr txBox="1"/>
          <p:nvPr/>
        </p:nvSpPr>
        <p:spPr>
          <a:xfrm>
            <a:off x="5051935" y="3185784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57" name="平行四边形 56">
            <a:extLst>
              <a:ext uri="{FF2B5EF4-FFF2-40B4-BE49-F238E27FC236}">
                <a16:creationId xmlns:a16="http://schemas.microsoft.com/office/drawing/2014/main" id="{F15789D5-25B6-4843-991F-A58710CD6ECD}"/>
              </a:ext>
            </a:extLst>
          </p:cNvPr>
          <p:cNvSpPr/>
          <p:nvPr/>
        </p:nvSpPr>
        <p:spPr>
          <a:xfrm flipH="1" flipV="1">
            <a:off x="4831121" y="3624347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5F73095-ABAA-4D97-8A32-EBE59983D2BA}"/>
              </a:ext>
            </a:extLst>
          </p:cNvPr>
          <p:cNvSpPr txBox="1"/>
          <p:nvPr/>
        </p:nvSpPr>
        <p:spPr>
          <a:xfrm>
            <a:off x="5004551" y="3827248"/>
            <a:ext cx="253314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学校先后与美国、英国、德国等</a:t>
            </a:r>
            <a:r>
              <a:rPr lang="en-US" altLang="zh-CN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个国家和地区近</a:t>
            </a:r>
            <a:r>
              <a:rPr lang="en-US" altLang="zh-CN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所高校建立了合作关系，在学科建设、人才培养、学术研究、师资培训等方面开展了实质性合作。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929AAE9-FCDB-46B5-A455-78E2FC488F3C}"/>
              </a:ext>
            </a:extLst>
          </p:cNvPr>
          <p:cNvSpPr txBox="1"/>
          <p:nvPr/>
        </p:nvSpPr>
        <p:spPr>
          <a:xfrm>
            <a:off x="8752152" y="2561834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250B286C-0305-4D2E-AC0F-EB63AB93AF9A}"/>
              </a:ext>
            </a:extLst>
          </p:cNvPr>
          <p:cNvSpPr/>
          <p:nvPr/>
        </p:nvSpPr>
        <p:spPr>
          <a:xfrm flipH="1" flipV="1">
            <a:off x="8531338" y="3000397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5182D69-2F39-4B82-B94D-433060CCF34D}"/>
              </a:ext>
            </a:extLst>
          </p:cNvPr>
          <p:cNvSpPr txBox="1"/>
          <p:nvPr/>
        </p:nvSpPr>
        <p:spPr>
          <a:xfrm>
            <a:off x="8704768" y="3203298"/>
            <a:ext cx="2533140" cy="19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学校先后与美国、英国、德国等</a:t>
            </a:r>
            <a:r>
              <a:rPr lang="en-US" altLang="zh-CN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个国家和地区近</a:t>
            </a:r>
            <a:r>
              <a:rPr lang="en-US" altLang="zh-CN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40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所高校建立了合作关系，在学科建设、人才培养、学术研究、师资培训等方面开展了实质性合作。</a:t>
            </a:r>
          </a:p>
        </p:txBody>
      </p:sp>
    </p:spTree>
    <p:extLst>
      <p:ext uri="{BB962C8B-B14F-4D97-AF65-F5344CB8AC3E}">
        <p14:creationId xmlns:p14="http://schemas.microsoft.com/office/powerpoint/2010/main" val="420609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57D594-2589-4B17-A33F-8630AA6E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这里是四段内容页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928CC52-C4EC-4A69-9353-397724ABEA0C}"/>
              </a:ext>
            </a:extLst>
          </p:cNvPr>
          <p:cNvSpPr/>
          <p:nvPr/>
        </p:nvSpPr>
        <p:spPr>
          <a:xfrm>
            <a:off x="8165613" y="2809451"/>
            <a:ext cx="183587" cy="1835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68A6F39-0F4D-496A-990C-062A336BE75A}"/>
              </a:ext>
            </a:extLst>
          </p:cNvPr>
          <p:cNvSpPr/>
          <p:nvPr/>
        </p:nvSpPr>
        <p:spPr>
          <a:xfrm>
            <a:off x="3777786" y="2809451"/>
            <a:ext cx="183587" cy="1835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CDA2A14-FC5A-4E07-9472-418090A1280C}"/>
              </a:ext>
            </a:extLst>
          </p:cNvPr>
          <p:cNvSpPr/>
          <p:nvPr/>
        </p:nvSpPr>
        <p:spPr>
          <a:xfrm>
            <a:off x="2905689" y="4952334"/>
            <a:ext cx="183587" cy="1835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3A060A3-F94A-40D5-8999-C91D60821F3F}"/>
              </a:ext>
            </a:extLst>
          </p:cNvPr>
          <p:cNvSpPr/>
          <p:nvPr/>
        </p:nvSpPr>
        <p:spPr>
          <a:xfrm>
            <a:off x="9065429" y="4952334"/>
            <a:ext cx="183587" cy="18358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AE95FE7-0387-40A8-9AE1-29B6C4E0D543}"/>
              </a:ext>
            </a:extLst>
          </p:cNvPr>
          <p:cNvSpPr/>
          <p:nvPr/>
        </p:nvSpPr>
        <p:spPr>
          <a:xfrm>
            <a:off x="3018659" y="1966787"/>
            <a:ext cx="6154682" cy="6154680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729853B-D858-4E8A-B8DD-AA60B51B1F58}"/>
              </a:ext>
            </a:extLst>
          </p:cNvPr>
          <p:cNvCxnSpPr>
            <a:cxnSpLocks/>
            <a:stCxn id="25" idx="2"/>
            <a:endCxn id="5" idx="6"/>
          </p:cNvCxnSpPr>
          <p:nvPr/>
        </p:nvCxnSpPr>
        <p:spPr>
          <a:xfrm flipH="1" flipV="1">
            <a:off x="3089276" y="5044128"/>
            <a:ext cx="1132024" cy="541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B87D7B1-1D9C-444F-8DC0-76BA75E56BB2}"/>
              </a:ext>
            </a:extLst>
          </p:cNvPr>
          <p:cNvCxnSpPr>
            <a:cxnSpLocks/>
            <a:stCxn id="25" idx="6"/>
            <a:endCxn id="6" idx="2"/>
          </p:cNvCxnSpPr>
          <p:nvPr/>
        </p:nvCxnSpPr>
        <p:spPr>
          <a:xfrm flipV="1">
            <a:off x="7970700" y="5044128"/>
            <a:ext cx="1094729" cy="541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9E68492-42B5-4EC5-B4D5-82658D780F0F}"/>
              </a:ext>
            </a:extLst>
          </p:cNvPr>
          <p:cNvCxnSpPr>
            <a:cxnSpLocks/>
            <a:stCxn id="25" idx="7"/>
            <a:endCxn id="3" idx="3"/>
          </p:cNvCxnSpPr>
          <p:nvPr/>
        </p:nvCxnSpPr>
        <p:spPr>
          <a:xfrm flipV="1">
            <a:off x="7421613" y="2966152"/>
            <a:ext cx="770886" cy="75290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3A9A49C-EF28-41F4-8B37-5E5ED2473FB1}"/>
              </a:ext>
            </a:extLst>
          </p:cNvPr>
          <p:cNvCxnSpPr>
            <a:cxnSpLocks/>
            <a:stCxn id="25" idx="1"/>
            <a:endCxn id="4" idx="5"/>
          </p:cNvCxnSpPr>
          <p:nvPr/>
        </p:nvCxnSpPr>
        <p:spPr>
          <a:xfrm flipH="1" flipV="1">
            <a:off x="3934487" y="2966152"/>
            <a:ext cx="835900" cy="75290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D37B34E0-B726-4ABF-BE7F-8C1474A8E460}"/>
              </a:ext>
            </a:extLst>
          </p:cNvPr>
          <p:cNvSpPr/>
          <p:nvPr/>
        </p:nvSpPr>
        <p:spPr>
          <a:xfrm>
            <a:off x="4221300" y="3169969"/>
            <a:ext cx="3749400" cy="3749400"/>
          </a:xfrm>
          <a:prstGeom prst="ellipse">
            <a:avLst/>
          </a:prstGeom>
          <a:gradFill>
            <a:gsLst>
              <a:gs pos="100000">
                <a:schemeClr val="accent1">
                  <a:alpha val="44000"/>
                </a:schemeClr>
              </a:gs>
              <a:gs pos="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13FE7A-ABB0-4324-A1DA-4C25EAB5C90F}"/>
              </a:ext>
            </a:extLst>
          </p:cNvPr>
          <p:cNvSpPr/>
          <p:nvPr/>
        </p:nvSpPr>
        <p:spPr>
          <a:xfrm>
            <a:off x="5077134" y="5168978"/>
            <a:ext cx="2037737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提炼标题</a:t>
            </a:r>
            <a:endParaRPr kumimoji="0" lang="zh-CN" altLang="en-US" sz="36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183FFDB-EDC4-42B5-8331-BCAA573FCD47}"/>
              </a:ext>
            </a:extLst>
          </p:cNvPr>
          <p:cNvSpPr/>
          <p:nvPr/>
        </p:nvSpPr>
        <p:spPr>
          <a:xfrm>
            <a:off x="5114124" y="5684519"/>
            <a:ext cx="1963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/>
            <a:r>
              <a:rPr lang="en-US" altLang="zh-CN" kern="0" dirty="0">
                <a:solidFill>
                  <a:prstClr val="white">
                    <a:alpha val="50000"/>
                  </a:prst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Refine the title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60FA83C-6B03-4748-A485-80652FBD3BB9}"/>
              </a:ext>
            </a:extLst>
          </p:cNvPr>
          <p:cNvSpPr txBox="1"/>
          <p:nvPr/>
        </p:nvSpPr>
        <p:spPr>
          <a:xfrm>
            <a:off x="8417699" y="191186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E0C958A-6EBC-4A09-85FF-505BBF9AE0B4}"/>
              </a:ext>
            </a:extLst>
          </p:cNvPr>
          <p:cNvSpPr txBox="1"/>
          <p:nvPr/>
        </p:nvSpPr>
        <p:spPr>
          <a:xfrm>
            <a:off x="8417699" y="2281718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E5B7AA32-6392-4C35-B755-70340D3BC8DE}"/>
              </a:ext>
            </a:extLst>
          </p:cNvPr>
          <p:cNvSpPr/>
          <p:nvPr/>
        </p:nvSpPr>
        <p:spPr>
          <a:xfrm rot="10800000" flipH="1" flipV="1">
            <a:off x="8517703" y="2316804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6449D0C-7A06-494B-B5CC-BDB374D81939}"/>
              </a:ext>
            </a:extLst>
          </p:cNvPr>
          <p:cNvSpPr txBox="1"/>
          <p:nvPr/>
        </p:nvSpPr>
        <p:spPr>
          <a:xfrm>
            <a:off x="9243873" y="4541946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C4B7AE5-096B-4B99-A805-B9EF71CC2A37}"/>
              </a:ext>
            </a:extLst>
          </p:cNvPr>
          <p:cNvSpPr txBox="1"/>
          <p:nvPr/>
        </p:nvSpPr>
        <p:spPr>
          <a:xfrm>
            <a:off x="9243873" y="4911799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089133AB-B494-4589-8C63-80A00DE51773}"/>
              </a:ext>
            </a:extLst>
          </p:cNvPr>
          <p:cNvSpPr/>
          <p:nvPr/>
        </p:nvSpPr>
        <p:spPr>
          <a:xfrm rot="10800000" flipH="1" flipV="1">
            <a:off x="9343877" y="4946885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1B86618-8513-44DF-996A-492B31E29E06}"/>
              </a:ext>
            </a:extLst>
          </p:cNvPr>
          <p:cNvSpPr txBox="1"/>
          <p:nvPr/>
        </p:nvSpPr>
        <p:spPr>
          <a:xfrm>
            <a:off x="1908540" y="1916479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EB6E762-EE4C-40E1-A915-4B1BC17BA827}"/>
              </a:ext>
            </a:extLst>
          </p:cNvPr>
          <p:cNvSpPr txBox="1"/>
          <p:nvPr/>
        </p:nvSpPr>
        <p:spPr>
          <a:xfrm>
            <a:off x="1195768" y="2286332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4" name="平行四边形 53">
            <a:extLst>
              <a:ext uri="{FF2B5EF4-FFF2-40B4-BE49-F238E27FC236}">
                <a16:creationId xmlns:a16="http://schemas.microsoft.com/office/drawing/2014/main" id="{8E787DBA-63AC-4343-82BF-AEAECB227930}"/>
              </a:ext>
            </a:extLst>
          </p:cNvPr>
          <p:cNvSpPr/>
          <p:nvPr/>
        </p:nvSpPr>
        <p:spPr>
          <a:xfrm flipH="1" flipV="1">
            <a:off x="2720039" y="2321418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7759D4C-F348-49AA-995C-4E9FA74CD1F2}"/>
              </a:ext>
            </a:extLst>
          </p:cNvPr>
          <p:cNvSpPr txBox="1"/>
          <p:nvPr/>
        </p:nvSpPr>
        <p:spPr>
          <a:xfrm>
            <a:off x="1080108" y="4542372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2FF42DA-57C1-4210-B383-4E26AFE80A24}"/>
              </a:ext>
            </a:extLst>
          </p:cNvPr>
          <p:cNvSpPr txBox="1"/>
          <p:nvPr/>
        </p:nvSpPr>
        <p:spPr>
          <a:xfrm>
            <a:off x="367336" y="4912225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0B5E826F-6313-455B-B4FA-EE9F401E576D}"/>
              </a:ext>
            </a:extLst>
          </p:cNvPr>
          <p:cNvSpPr/>
          <p:nvPr/>
        </p:nvSpPr>
        <p:spPr>
          <a:xfrm flipH="1" flipV="1">
            <a:off x="1891607" y="4947311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84C85FB-740D-4245-85CA-F8F34A2FB5FD}"/>
              </a:ext>
            </a:extLst>
          </p:cNvPr>
          <p:cNvGrpSpPr>
            <a:grpSpLocks/>
          </p:cNvGrpSpPr>
          <p:nvPr/>
        </p:nvGrpSpPr>
        <p:grpSpPr>
          <a:xfrm>
            <a:off x="5548417" y="3948960"/>
            <a:ext cx="1095167" cy="1095167"/>
            <a:chOff x="-261003" y="1096966"/>
            <a:chExt cx="765176" cy="687388"/>
          </a:xfrm>
          <a:solidFill>
            <a:schemeClr val="bg1"/>
          </a:solidFill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48FB3E5-EC14-4885-832A-BC6B843E9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003" y="1223966"/>
              <a:ext cx="765176" cy="560388"/>
            </a:xfrm>
            <a:custGeom>
              <a:avLst/>
              <a:gdLst>
                <a:gd name="T0" fmla="*/ 228 w 240"/>
                <a:gd name="T1" fmla="*/ 176 h 176"/>
                <a:gd name="T2" fmla="*/ 12 w 240"/>
                <a:gd name="T3" fmla="*/ 176 h 176"/>
                <a:gd name="T4" fmla="*/ 0 w 240"/>
                <a:gd name="T5" fmla="*/ 164 h 176"/>
                <a:gd name="T6" fmla="*/ 0 w 240"/>
                <a:gd name="T7" fmla="*/ 12 h 176"/>
                <a:gd name="T8" fmla="*/ 12 w 240"/>
                <a:gd name="T9" fmla="*/ 0 h 176"/>
                <a:gd name="T10" fmla="*/ 228 w 240"/>
                <a:gd name="T11" fmla="*/ 0 h 176"/>
                <a:gd name="T12" fmla="*/ 240 w 240"/>
                <a:gd name="T13" fmla="*/ 12 h 176"/>
                <a:gd name="T14" fmla="*/ 240 w 240"/>
                <a:gd name="T15" fmla="*/ 164 h 176"/>
                <a:gd name="T16" fmla="*/ 228 w 240"/>
                <a:gd name="T17" fmla="*/ 176 h 176"/>
                <a:gd name="T18" fmla="*/ 12 w 240"/>
                <a:gd name="T19" fmla="*/ 8 h 176"/>
                <a:gd name="T20" fmla="*/ 8 w 240"/>
                <a:gd name="T21" fmla="*/ 12 h 176"/>
                <a:gd name="T22" fmla="*/ 8 w 240"/>
                <a:gd name="T23" fmla="*/ 164 h 176"/>
                <a:gd name="T24" fmla="*/ 12 w 240"/>
                <a:gd name="T25" fmla="*/ 168 h 176"/>
                <a:gd name="T26" fmla="*/ 228 w 240"/>
                <a:gd name="T27" fmla="*/ 168 h 176"/>
                <a:gd name="T28" fmla="*/ 232 w 240"/>
                <a:gd name="T29" fmla="*/ 164 h 176"/>
                <a:gd name="T30" fmla="*/ 232 w 240"/>
                <a:gd name="T31" fmla="*/ 12 h 176"/>
                <a:gd name="T32" fmla="*/ 228 w 240"/>
                <a:gd name="T33" fmla="*/ 8 h 176"/>
                <a:gd name="T34" fmla="*/ 12 w 240"/>
                <a:gd name="T35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76">
                  <a:moveTo>
                    <a:pt x="228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71"/>
                    <a:pt x="235" y="176"/>
                    <a:pt x="228" y="176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6"/>
                    <a:pt x="10" y="168"/>
                    <a:pt x="12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0" y="168"/>
                    <a:pt x="232" y="166"/>
                    <a:pt x="232" y="164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B6BC164-095F-4005-BB5E-A7A553C3C8AC}"/>
                </a:ext>
              </a:extLst>
            </p:cNvPr>
            <p:cNvSpPr/>
            <p:nvPr/>
          </p:nvSpPr>
          <p:spPr bwMode="auto">
            <a:xfrm>
              <a:off x="-261003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2B4C4CE-2F53-4BE0-A5F0-FB554EF90AF8}"/>
                </a:ext>
              </a:extLst>
            </p:cNvPr>
            <p:cNvSpPr/>
            <p:nvPr/>
          </p:nvSpPr>
          <p:spPr bwMode="auto">
            <a:xfrm>
              <a:off x="159685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89D421F9-029D-4F94-86C5-3A376C2B7DF7}"/>
                </a:ext>
              </a:extLst>
            </p:cNvPr>
            <p:cNvSpPr/>
            <p:nvPr/>
          </p:nvSpPr>
          <p:spPr bwMode="auto">
            <a:xfrm>
              <a:off x="-18115" y="1096966"/>
              <a:ext cx="279400" cy="152400"/>
            </a:xfrm>
            <a:custGeom>
              <a:avLst/>
              <a:gdLst>
                <a:gd name="T0" fmla="*/ 84 w 88"/>
                <a:gd name="T1" fmla="*/ 48 h 48"/>
                <a:gd name="T2" fmla="*/ 80 w 88"/>
                <a:gd name="T3" fmla="*/ 44 h 48"/>
                <a:gd name="T4" fmla="*/ 80 w 88"/>
                <a:gd name="T5" fmla="*/ 20 h 48"/>
                <a:gd name="T6" fmla="*/ 68 w 88"/>
                <a:gd name="T7" fmla="*/ 8 h 48"/>
                <a:gd name="T8" fmla="*/ 20 w 88"/>
                <a:gd name="T9" fmla="*/ 8 h 48"/>
                <a:gd name="T10" fmla="*/ 8 w 88"/>
                <a:gd name="T11" fmla="*/ 20 h 48"/>
                <a:gd name="T12" fmla="*/ 8 w 88"/>
                <a:gd name="T13" fmla="*/ 44 h 48"/>
                <a:gd name="T14" fmla="*/ 4 w 88"/>
                <a:gd name="T15" fmla="*/ 48 h 48"/>
                <a:gd name="T16" fmla="*/ 0 w 88"/>
                <a:gd name="T17" fmla="*/ 44 h 48"/>
                <a:gd name="T18" fmla="*/ 0 w 88"/>
                <a:gd name="T19" fmla="*/ 20 h 48"/>
                <a:gd name="T20" fmla="*/ 20 w 88"/>
                <a:gd name="T21" fmla="*/ 0 h 48"/>
                <a:gd name="T22" fmla="*/ 68 w 88"/>
                <a:gd name="T23" fmla="*/ 0 h 48"/>
                <a:gd name="T24" fmla="*/ 88 w 88"/>
                <a:gd name="T25" fmla="*/ 20 h 48"/>
                <a:gd name="T26" fmla="*/ 88 w 88"/>
                <a:gd name="T27" fmla="*/ 44 h 48"/>
                <a:gd name="T28" fmla="*/ 84 w 88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8">
                  <a:moveTo>
                    <a:pt x="84" y="48"/>
                  </a:moveTo>
                  <a:cubicBezTo>
                    <a:pt x="82" y="48"/>
                    <a:pt x="80" y="46"/>
                    <a:pt x="80" y="44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75" y="8"/>
                    <a:pt x="6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9" y="0"/>
                    <a:pt x="88" y="9"/>
                    <a:pt x="88" y="2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6"/>
                    <a:pt x="86" y="48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739F169-04D6-49E1-8F81-0E964D878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5" y="1352554"/>
              <a:ext cx="127000" cy="203200"/>
            </a:xfrm>
            <a:custGeom>
              <a:avLst/>
              <a:gdLst>
                <a:gd name="T0" fmla="*/ 20 w 40"/>
                <a:gd name="T1" fmla="*/ 64 h 64"/>
                <a:gd name="T2" fmla="*/ 6 w 40"/>
                <a:gd name="T3" fmla="*/ 58 h 64"/>
                <a:gd name="T4" fmla="*/ 0 w 40"/>
                <a:gd name="T5" fmla="*/ 44 h 64"/>
                <a:gd name="T6" fmla="*/ 0 w 40"/>
                <a:gd name="T7" fmla="*/ 20 h 64"/>
                <a:gd name="T8" fmla="*/ 20 w 40"/>
                <a:gd name="T9" fmla="*/ 0 h 64"/>
                <a:gd name="T10" fmla="*/ 34 w 40"/>
                <a:gd name="T11" fmla="*/ 6 h 64"/>
                <a:gd name="T12" fmla="*/ 40 w 40"/>
                <a:gd name="T13" fmla="*/ 20 h 64"/>
                <a:gd name="T14" fmla="*/ 40 w 40"/>
                <a:gd name="T15" fmla="*/ 44 h 64"/>
                <a:gd name="T16" fmla="*/ 20 w 40"/>
                <a:gd name="T17" fmla="*/ 64 h 64"/>
                <a:gd name="T18" fmla="*/ 20 w 40"/>
                <a:gd name="T19" fmla="*/ 8 h 64"/>
                <a:gd name="T20" fmla="*/ 8 w 40"/>
                <a:gd name="T21" fmla="*/ 20 h 64"/>
                <a:gd name="T22" fmla="*/ 8 w 40"/>
                <a:gd name="T23" fmla="*/ 44 h 64"/>
                <a:gd name="T24" fmla="*/ 12 w 40"/>
                <a:gd name="T25" fmla="*/ 52 h 64"/>
                <a:gd name="T26" fmla="*/ 20 w 40"/>
                <a:gd name="T27" fmla="*/ 56 h 64"/>
                <a:gd name="T28" fmla="*/ 32 w 40"/>
                <a:gd name="T29" fmla="*/ 44 h 64"/>
                <a:gd name="T30" fmla="*/ 32 w 40"/>
                <a:gd name="T31" fmla="*/ 20 h 64"/>
                <a:gd name="T32" fmla="*/ 28 w 40"/>
                <a:gd name="T33" fmla="*/ 12 h 64"/>
                <a:gd name="T34" fmla="*/ 20 w 40"/>
                <a:gd name="T3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15" y="64"/>
                    <a:pt x="10" y="62"/>
                    <a:pt x="6" y="58"/>
                  </a:cubicBezTo>
                  <a:cubicBezTo>
                    <a:pt x="2" y="54"/>
                    <a:pt x="0" y="49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5"/>
                    <a:pt x="31" y="64"/>
                    <a:pt x="20" y="6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0"/>
                    <a:pt x="12" y="52"/>
                  </a:cubicBezTo>
                  <a:cubicBezTo>
                    <a:pt x="14" y="55"/>
                    <a:pt x="17" y="56"/>
                    <a:pt x="20" y="56"/>
                  </a:cubicBezTo>
                  <a:cubicBezTo>
                    <a:pt x="27" y="56"/>
                    <a:pt x="32" y="51"/>
                    <a:pt x="32" y="4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7"/>
                    <a:pt x="31" y="14"/>
                    <a:pt x="28" y="12"/>
                  </a:cubicBezTo>
                  <a:cubicBezTo>
                    <a:pt x="26" y="9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01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46E0C-321D-4319-A044-479B9F3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这里是四段内容页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A32E2E-2FE4-430A-B0C9-BBB1B29F7573}"/>
              </a:ext>
            </a:extLst>
          </p:cNvPr>
          <p:cNvSpPr/>
          <p:nvPr/>
        </p:nvSpPr>
        <p:spPr>
          <a:xfrm rot="10800000">
            <a:off x="926044" y="1324610"/>
            <a:ext cx="4733076" cy="1835150"/>
          </a:xfrm>
          <a:prstGeom prst="rect">
            <a:avLst/>
          </a:prstGeom>
          <a:solidFill>
            <a:schemeClr val="bg1"/>
          </a:solidFill>
          <a:ln w="3810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A129C6-199A-4CFC-B715-D5890C8B0BCD}"/>
              </a:ext>
            </a:extLst>
          </p:cNvPr>
          <p:cNvSpPr/>
          <p:nvPr/>
        </p:nvSpPr>
        <p:spPr>
          <a:xfrm rot="10800000">
            <a:off x="6532882" y="1324610"/>
            <a:ext cx="4733076" cy="1835150"/>
          </a:xfrm>
          <a:prstGeom prst="rect">
            <a:avLst/>
          </a:prstGeom>
          <a:solidFill>
            <a:schemeClr val="bg1"/>
          </a:solidFill>
          <a:ln w="3810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E724AF-2940-4D6B-97EE-886CBD9287C6}"/>
              </a:ext>
            </a:extLst>
          </p:cNvPr>
          <p:cNvSpPr/>
          <p:nvPr/>
        </p:nvSpPr>
        <p:spPr>
          <a:xfrm rot="10800000">
            <a:off x="926044" y="3825191"/>
            <a:ext cx="4733076" cy="1835150"/>
          </a:xfrm>
          <a:prstGeom prst="rect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0946E04-6576-4AAD-8A8E-D522D14001B4}"/>
              </a:ext>
            </a:extLst>
          </p:cNvPr>
          <p:cNvSpPr/>
          <p:nvPr/>
        </p:nvSpPr>
        <p:spPr>
          <a:xfrm rot="10800000">
            <a:off x="6532882" y="3825191"/>
            <a:ext cx="4733076" cy="1835150"/>
          </a:xfrm>
          <a:prstGeom prst="rect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666003F-9EA0-4DF2-953E-B0605617C2D7}"/>
              </a:ext>
            </a:extLst>
          </p:cNvPr>
          <p:cNvGrpSpPr/>
          <p:nvPr/>
        </p:nvGrpSpPr>
        <p:grpSpPr>
          <a:xfrm>
            <a:off x="926042" y="1492394"/>
            <a:ext cx="2880000" cy="484767"/>
            <a:chOff x="1164484" y="3198167"/>
            <a:chExt cx="2880000" cy="48476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3D60E32-DE44-4DAF-B0A0-F9A9969D51FA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4FD2317B-5BCB-4C59-BB48-FA7AF15F4C62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03843D6-1BE0-4CF8-946F-64ADCB703311}"/>
              </a:ext>
            </a:extLst>
          </p:cNvPr>
          <p:cNvSpPr txBox="1"/>
          <p:nvPr/>
        </p:nvSpPr>
        <p:spPr>
          <a:xfrm>
            <a:off x="1065750" y="1954059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DE73D85-4251-41B7-8A01-D31F1A1CB3B9}"/>
              </a:ext>
            </a:extLst>
          </p:cNvPr>
          <p:cNvGrpSpPr/>
          <p:nvPr/>
        </p:nvGrpSpPr>
        <p:grpSpPr>
          <a:xfrm>
            <a:off x="6515092" y="1492394"/>
            <a:ext cx="2880000" cy="484767"/>
            <a:chOff x="1164484" y="3198167"/>
            <a:chExt cx="2880000" cy="48476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C843979-ECB6-4598-AD2B-34532A3D738F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97ADDBCF-AF91-40BB-A748-4CAB060C30A6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EFEE5E0-8AA5-402E-9368-5AC446ACC56C}"/>
              </a:ext>
            </a:extLst>
          </p:cNvPr>
          <p:cNvSpPr txBox="1"/>
          <p:nvPr/>
        </p:nvSpPr>
        <p:spPr>
          <a:xfrm>
            <a:off x="6654800" y="1954059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70D809C-4E60-41E5-9E58-A71EC31ACA39}"/>
              </a:ext>
            </a:extLst>
          </p:cNvPr>
          <p:cNvSpPr/>
          <p:nvPr/>
        </p:nvSpPr>
        <p:spPr>
          <a:xfrm rot="10800000">
            <a:off x="6532882" y="3825191"/>
            <a:ext cx="4733076" cy="1835150"/>
          </a:xfrm>
          <a:prstGeom prst="rect">
            <a:avLst/>
          </a:prstGeom>
          <a:solidFill>
            <a:schemeClr val="bg1"/>
          </a:solidFill>
          <a:ln w="3810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979CA94-98F4-49F7-8ACB-39AF1DC861A4}"/>
              </a:ext>
            </a:extLst>
          </p:cNvPr>
          <p:cNvGrpSpPr/>
          <p:nvPr/>
        </p:nvGrpSpPr>
        <p:grpSpPr>
          <a:xfrm>
            <a:off x="6515092" y="3992975"/>
            <a:ext cx="2880000" cy="484767"/>
            <a:chOff x="1164484" y="3198167"/>
            <a:chExt cx="2880000" cy="484767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21AE6F8-88F7-4B2A-A461-DD68427D57E3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E98C63D4-69F4-419B-83CD-38BFEDCE922E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C6B03BA-04E7-4237-BFF3-C9C106DD07CA}"/>
              </a:ext>
            </a:extLst>
          </p:cNvPr>
          <p:cNvSpPr txBox="1"/>
          <p:nvPr/>
        </p:nvSpPr>
        <p:spPr>
          <a:xfrm>
            <a:off x="6654800" y="4454640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E0D19-ADD5-41CE-8486-0222244EBBB8}"/>
              </a:ext>
            </a:extLst>
          </p:cNvPr>
          <p:cNvSpPr/>
          <p:nvPr/>
        </p:nvSpPr>
        <p:spPr>
          <a:xfrm rot="10800000">
            <a:off x="926042" y="3825191"/>
            <a:ext cx="4733076" cy="1835150"/>
          </a:xfrm>
          <a:prstGeom prst="rect">
            <a:avLst/>
          </a:prstGeom>
          <a:solidFill>
            <a:schemeClr val="bg1"/>
          </a:solidFill>
          <a:ln w="3810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2D632B5-2F70-4B42-B30B-298CF4F91824}"/>
              </a:ext>
            </a:extLst>
          </p:cNvPr>
          <p:cNvGrpSpPr/>
          <p:nvPr/>
        </p:nvGrpSpPr>
        <p:grpSpPr>
          <a:xfrm>
            <a:off x="908252" y="3992975"/>
            <a:ext cx="2880000" cy="484767"/>
            <a:chOff x="1164484" y="3198167"/>
            <a:chExt cx="2880000" cy="48476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9840456-F41B-4511-BEF4-F72FB1BCB0D1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AFB7B00F-D9DD-4A72-9829-031D511A2D40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BA257FB8-8352-4803-A792-233CCBC163AE}"/>
              </a:ext>
            </a:extLst>
          </p:cNvPr>
          <p:cNvSpPr txBox="1"/>
          <p:nvPr/>
        </p:nvSpPr>
        <p:spPr>
          <a:xfrm>
            <a:off x="1047960" y="4454640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</p:spTree>
    <p:extLst>
      <p:ext uri="{BB962C8B-B14F-4D97-AF65-F5344CB8AC3E}">
        <p14:creationId xmlns:p14="http://schemas.microsoft.com/office/powerpoint/2010/main" val="420596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146E0C-321D-4319-A044-479B9F3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这里是四段内容页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A32E2E-2FE4-430A-B0C9-BBB1B29F7573}"/>
              </a:ext>
            </a:extLst>
          </p:cNvPr>
          <p:cNvSpPr/>
          <p:nvPr/>
        </p:nvSpPr>
        <p:spPr>
          <a:xfrm rot="10800000">
            <a:off x="926043" y="1412392"/>
            <a:ext cx="4733076" cy="18351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A129C6-199A-4CFC-B715-D5890C8B0BCD}"/>
              </a:ext>
            </a:extLst>
          </p:cNvPr>
          <p:cNvSpPr/>
          <p:nvPr/>
        </p:nvSpPr>
        <p:spPr>
          <a:xfrm rot="10800000">
            <a:off x="6532881" y="1412392"/>
            <a:ext cx="4733076" cy="18351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03843D6-1BE0-4CF8-946F-64ADCB703311}"/>
              </a:ext>
            </a:extLst>
          </p:cNvPr>
          <p:cNvSpPr txBox="1"/>
          <p:nvPr/>
        </p:nvSpPr>
        <p:spPr>
          <a:xfrm>
            <a:off x="1065749" y="1946424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666003F-9EA0-4DF2-953E-B0605617C2D7}"/>
              </a:ext>
            </a:extLst>
          </p:cNvPr>
          <p:cNvGrpSpPr/>
          <p:nvPr/>
        </p:nvGrpSpPr>
        <p:grpSpPr>
          <a:xfrm>
            <a:off x="1852581" y="1185755"/>
            <a:ext cx="2880000" cy="484767"/>
            <a:chOff x="1164484" y="3198167"/>
            <a:chExt cx="2880000" cy="48476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3D60E32-DE44-4DAF-B0A0-F9A9969D51FA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4FD2317B-5BCB-4C59-BB48-FA7AF15F4C62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C6A0567D-623C-4FD7-80B4-5CB0EED77297}"/>
              </a:ext>
            </a:extLst>
          </p:cNvPr>
          <p:cNvSpPr txBox="1"/>
          <p:nvPr/>
        </p:nvSpPr>
        <p:spPr>
          <a:xfrm>
            <a:off x="6672587" y="1946424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3352879-0046-4E2D-B73C-474E46F6C2F0}"/>
              </a:ext>
            </a:extLst>
          </p:cNvPr>
          <p:cNvGrpSpPr/>
          <p:nvPr/>
        </p:nvGrpSpPr>
        <p:grpSpPr>
          <a:xfrm>
            <a:off x="7459419" y="1185755"/>
            <a:ext cx="2880000" cy="484767"/>
            <a:chOff x="1164484" y="3198167"/>
            <a:chExt cx="2880000" cy="484767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1A108FD-FEBF-46AE-8999-FC15DEE8A9B6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641EC28D-7B1F-4C48-8EA6-7E1F7BAB4CFD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72996CBB-52AE-4A18-8FA4-21B341CA0BD5}"/>
              </a:ext>
            </a:extLst>
          </p:cNvPr>
          <p:cNvSpPr/>
          <p:nvPr/>
        </p:nvSpPr>
        <p:spPr>
          <a:xfrm rot="10800000">
            <a:off x="926043" y="4038054"/>
            <a:ext cx="4733076" cy="18351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D1B432F-0BCE-4C65-A77D-D419E4DDEB2E}"/>
              </a:ext>
            </a:extLst>
          </p:cNvPr>
          <p:cNvSpPr/>
          <p:nvPr/>
        </p:nvSpPr>
        <p:spPr>
          <a:xfrm rot="10800000">
            <a:off x="6532881" y="4038054"/>
            <a:ext cx="4733076" cy="18351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23AFE2C-270F-41A6-9BF3-0EC3B4C017C2}"/>
              </a:ext>
            </a:extLst>
          </p:cNvPr>
          <p:cNvSpPr txBox="1"/>
          <p:nvPr/>
        </p:nvSpPr>
        <p:spPr>
          <a:xfrm>
            <a:off x="1065749" y="4572086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C67FB94-7C6C-4B00-ABB0-C7FC8E0C168D}"/>
              </a:ext>
            </a:extLst>
          </p:cNvPr>
          <p:cNvGrpSpPr/>
          <p:nvPr/>
        </p:nvGrpSpPr>
        <p:grpSpPr>
          <a:xfrm>
            <a:off x="1852581" y="3811417"/>
            <a:ext cx="2880000" cy="484767"/>
            <a:chOff x="1164484" y="3198167"/>
            <a:chExt cx="2880000" cy="484767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2B0C76E-AB61-40ED-B474-AA2572AA274D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0D7B6D88-E68C-414F-9116-63C30AAB9483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39620757-F0C4-4CFC-97E6-15AA9F925336}"/>
              </a:ext>
            </a:extLst>
          </p:cNvPr>
          <p:cNvSpPr txBox="1"/>
          <p:nvPr/>
        </p:nvSpPr>
        <p:spPr>
          <a:xfrm>
            <a:off x="6672587" y="4572086"/>
            <a:ext cx="4471450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9E9381F-C1D2-4901-89B1-3EE6D142D96B}"/>
              </a:ext>
            </a:extLst>
          </p:cNvPr>
          <p:cNvGrpSpPr/>
          <p:nvPr/>
        </p:nvGrpSpPr>
        <p:grpSpPr>
          <a:xfrm>
            <a:off x="7459419" y="3811417"/>
            <a:ext cx="2880000" cy="484767"/>
            <a:chOff x="1164484" y="3198167"/>
            <a:chExt cx="2880000" cy="484767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7931707-C017-4646-A83C-79EBC42903CA}"/>
                </a:ext>
              </a:extLst>
            </p:cNvPr>
            <p:cNvSpPr txBox="1"/>
            <p:nvPr/>
          </p:nvSpPr>
          <p:spPr>
            <a:xfrm>
              <a:off x="1385298" y="3198167"/>
              <a:ext cx="2438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提炼段落小标题</a:t>
              </a:r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D7604DC6-5418-43D4-BDF9-AD4C56E2290C}"/>
                </a:ext>
              </a:extLst>
            </p:cNvPr>
            <p:cNvSpPr/>
            <p:nvPr/>
          </p:nvSpPr>
          <p:spPr>
            <a:xfrm flipH="1" flipV="1">
              <a:off x="1164484" y="3636730"/>
              <a:ext cx="2880000" cy="46204"/>
            </a:xfrm>
            <a:prstGeom prst="parallelogram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0"/>
                  </a:schemeClr>
                </a:gs>
                <a:gs pos="50000">
                  <a:schemeClr val="accent3">
                    <a:alpha val="51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59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BF4E6-5F43-492F-90B4-4F1673C1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这里是五段内容页</a:t>
            </a:r>
          </a:p>
        </p:txBody>
      </p:sp>
      <p:sp>
        <p:nvSpPr>
          <p:cNvPr id="5" name="五边形 4">
            <a:extLst>
              <a:ext uri="{FF2B5EF4-FFF2-40B4-BE49-F238E27FC236}">
                <a16:creationId xmlns:a16="http://schemas.microsoft.com/office/drawing/2014/main" id="{65BDC57C-C67E-4F83-A12A-A97AC9C5C1F4}"/>
              </a:ext>
            </a:extLst>
          </p:cNvPr>
          <p:cNvSpPr/>
          <p:nvPr/>
        </p:nvSpPr>
        <p:spPr>
          <a:xfrm>
            <a:off x="4787118" y="2518113"/>
            <a:ext cx="2617763" cy="2493107"/>
          </a:xfrm>
          <a:prstGeom prst="pentagon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五边形 5">
            <a:extLst>
              <a:ext uri="{FF2B5EF4-FFF2-40B4-BE49-F238E27FC236}">
                <a16:creationId xmlns:a16="http://schemas.microsoft.com/office/drawing/2014/main" id="{EBE7D39B-5C8A-467A-B785-51F28C3E2776}"/>
              </a:ext>
            </a:extLst>
          </p:cNvPr>
          <p:cNvSpPr/>
          <p:nvPr/>
        </p:nvSpPr>
        <p:spPr>
          <a:xfrm>
            <a:off x="5016913" y="2736965"/>
            <a:ext cx="2158173" cy="2055403"/>
          </a:xfrm>
          <a:prstGeom prst="pentagon">
            <a:avLst/>
          </a:prstGeom>
          <a:gradFill>
            <a:gsLst>
              <a:gs pos="100000">
                <a:schemeClr val="accent1">
                  <a:alpha val="44000"/>
                </a:schemeClr>
              </a:gs>
              <a:gs pos="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" name="五边形 13">
            <a:extLst>
              <a:ext uri="{FF2B5EF4-FFF2-40B4-BE49-F238E27FC236}">
                <a16:creationId xmlns:a16="http://schemas.microsoft.com/office/drawing/2014/main" id="{EA73E118-2FAE-41A9-9066-B8E34EEA3A57}"/>
              </a:ext>
            </a:extLst>
          </p:cNvPr>
          <p:cNvSpPr/>
          <p:nvPr/>
        </p:nvSpPr>
        <p:spPr>
          <a:xfrm>
            <a:off x="4580472" y="2321308"/>
            <a:ext cx="3031055" cy="2886716"/>
          </a:xfrm>
          <a:prstGeom prst="pentagon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3C9DC83-DD9B-4CB0-AD7A-E042A095AAAC}"/>
              </a:ext>
            </a:extLst>
          </p:cNvPr>
          <p:cNvSpPr txBox="1"/>
          <p:nvPr/>
        </p:nvSpPr>
        <p:spPr>
          <a:xfrm>
            <a:off x="7175086" y="5300851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73986E2-01AD-4695-ACB5-1365238B8D84}"/>
              </a:ext>
            </a:extLst>
          </p:cNvPr>
          <p:cNvSpPr txBox="1"/>
          <p:nvPr/>
        </p:nvSpPr>
        <p:spPr>
          <a:xfrm>
            <a:off x="7175086" y="5670704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4272B123-9A8B-4084-9ED5-0E71EFCA6985}"/>
              </a:ext>
            </a:extLst>
          </p:cNvPr>
          <p:cNvSpPr/>
          <p:nvPr/>
        </p:nvSpPr>
        <p:spPr>
          <a:xfrm rot="10800000" flipH="1" flipV="1">
            <a:off x="7275090" y="5705790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E750D13-8A48-4B7D-B66D-FAEF096182AA}"/>
              </a:ext>
            </a:extLst>
          </p:cNvPr>
          <p:cNvSpPr txBox="1"/>
          <p:nvPr/>
        </p:nvSpPr>
        <p:spPr>
          <a:xfrm>
            <a:off x="3151153" y="5300851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AFCF68F-C8E9-401F-9DFD-D522CC5C353F}"/>
              </a:ext>
            </a:extLst>
          </p:cNvPr>
          <p:cNvSpPr txBox="1"/>
          <p:nvPr/>
        </p:nvSpPr>
        <p:spPr>
          <a:xfrm>
            <a:off x="2438381" y="5670704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ECF41836-6541-43C9-AAD3-4C7A3D484F06}"/>
              </a:ext>
            </a:extLst>
          </p:cNvPr>
          <p:cNvSpPr/>
          <p:nvPr/>
        </p:nvSpPr>
        <p:spPr>
          <a:xfrm flipH="1" flipV="1">
            <a:off x="3962652" y="5705790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2239395-D984-4A74-8E20-DBF8B4BE5F2F}"/>
              </a:ext>
            </a:extLst>
          </p:cNvPr>
          <p:cNvSpPr txBox="1"/>
          <p:nvPr/>
        </p:nvSpPr>
        <p:spPr>
          <a:xfrm>
            <a:off x="7774640" y="2779901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9524A4-650F-4677-A0BB-E0A41577B74E}"/>
              </a:ext>
            </a:extLst>
          </p:cNvPr>
          <p:cNvSpPr txBox="1"/>
          <p:nvPr/>
        </p:nvSpPr>
        <p:spPr>
          <a:xfrm>
            <a:off x="7774640" y="3149754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AC9F23FD-DB36-4976-A664-94212BDB471E}"/>
              </a:ext>
            </a:extLst>
          </p:cNvPr>
          <p:cNvSpPr/>
          <p:nvPr/>
        </p:nvSpPr>
        <p:spPr>
          <a:xfrm rot="10800000" flipH="1" flipV="1">
            <a:off x="7874644" y="3184840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384CD53-F50F-4781-A35A-6454D8F2F731}"/>
              </a:ext>
            </a:extLst>
          </p:cNvPr>
          <p:cNvSpPr txBox="1"/>
          <p:nvPr/>
        </p:nvSpPr>
        <p:spPr>
          <a:xfrm>
            <a:off x="2551596" y="2779901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5862A8-021B-49FC-9A73-75BA9CCFDF96}"/>
              </a:ext>
            </a:extLst>
          </p:cNvPr>
          <p:cNvSpPr txBox="1"/>
          <p:nvPr/>
        </p:nvSpPr>
        <p:spPr>
          <a:xfrm>
            <a:off x="1838824" y="3149754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1D2D6AC7-BD71-4A6C-B16C-DDE6482BD2E2}"/>
              </a:ext>
            </a:extLst>
          </p:cNvPr>
          <p:cNvSpPr/>
          <p:nvPr/>
        </p:nvSpPr>
        <p:spPr>
          <a:xfrm flipH="1" flipV="1">
            <a:off x="3363095" y="3184840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600FAD7-799E-4E39-9095-2056342D4EA0}"/>
              </a:ext>
            </a:extLst>
          </p:cNvPr>
          <p:cNvSpPr txBox="1"/>
          <p:nvPr/>
        </p:nvSpPr>
        <p:spPr>
          <a:xfrm>
            <a:off x="5163119" y="1246082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B1FBF8B-5681-4842-92A7-402F4324C08D}"/>
              </a:ext>
            </a:extLst>
          </p:cNvPr>
          <p:cNvSpPr txBox="1"/>
          <p:nvPr/>
        </p:nvSpPr>
        <p:spPr>
          <a:xfrm>
            <a:off x="4806733" y="1615935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38" name="平行四边形 37">
            <a:extLst>
              <a:ext uri="{FF2B5EF4-FFF2-40B4-BE49-F238E27FC236}">
                <a16:creationId xmlns:a16="http://schemas.microsoft.com/office/drawing/2014/main" id="{42BEF05E-3704-476B-9411-0F3BDB0BE8EC}"/>
              </a:ext>
            </a:extLst>
          </p:cNvPr>
          <p:cNvSpPr/>
          <p:nvPr/>
        </p:nvSpPr>
        <p:spPr>
          <a:xfrm flipH="1" flipV="1">
            <a:off x="5375999" y="1623419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44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98484-B618-4C14-9F5F-0C1415BF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这里是五段内容页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0EAF7F9-810C-4B54-9685-BBB43C9B7445}"/>
              </a:ext>
            </a:extLst>
          </p:cNvPr>
          <p:cNvSpPr/>
          <p:nvPr/>
        </p:nvSpPr>
        <p:spPr>
          <a:xfrm rot="10800000">
            <a:off x="425809" y="2784494"/>
            <a:ext cx="2200654" cy="2206752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8877069-FDDE-4F5A-A480-E2775A065DC4}"/>
              </a:ext>
            </a:extLst>
          </p:cNvPr>
          <p:cNvSpPr/>
          <p:nvPr/>
        </p:nvSpPr>
        <p:spPr>
          <a:xfrm rot="10800000">
            <a:off x="4988064" y="2784494"/>
            <a:ext cx="2200655" cy="2206752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FE8AF7-9C52-4F5E-8D35-461967900D54}"/>
              </a:ext>
            </a:extLst>
          </p:cNvPr>
          <p:cNvSpPr/>
          <p:nvPr/>
        </p:nvSpPr>
        <p:spPr>
          <a:xfrm rot="10800000">
            <a:off x="2707849" y="2784494"/>
            <a:ext cx="2200654" cy="2206752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BF08E0F-0B09-469D-BFBB-39378BD9AE57}"/>
              </a:ext>
            </a:extLst>
          </p:cNvPr>
          <p:cNvSpPr/>
          <p:nvPr/>
        </p:nvSpPr>
        <p:spPr>
          <a:xfrm rot="10800000">
            <a:off x="9563714" y="2784494"/>
            <a:ext cx="2200655" cy="2206752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D6420E8-F2F7-41F5-8421-FEBCC418876A}"/>
              </a:ext>
            </a:extLst>
          </p:cNvPr>
          <p:cNvSpPr/>
          <p:nvPr/>
        </p:nvSpPr>
        <p:spPr>
          <a:xfrm rot="10800000">
            <a:off x="7287144" y="2784493"/>
            <a:ext cx="2200654" cy="2206752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329B9FD-4F4A-4828-BEEA-3707F465E512}"/>
              </a:ext>
            </a:extLst>
          </p:cNvPr>
          <p:cNvSpPr txBox="1"/>
          <p:nvPr/>
        </p:nvSpPr>
        <p:spPr>
          <a:xfrm>
            <a:off x="932160" y="2968657"/>
            <a:ext cx="1187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99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Prism" panose="00000500000000000000" pitchFamily="50" charset="0"/>
                <a:ea typeface="方正清刻本悦宋简体" panose="02000000000000000000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6000" b="1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01</a:t>
            </a:r>
            <a:endParaRPr lang="zh-CN" altLang="en-US" sz="6000" b="1" dirty="0">
              <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945707-154F-4687-BF39-D05C56508DC7}"/>
              </a:ext>
            </a:extLst>
          </p:cNvPr>
          <p:cNvSpPr txBox="1"/>
          <p:nvPr/>
        </p:nvSpPr>
        <p:spPr>
          <a:xfrm>
            <a:off x="4995671" y="1429449"/>
            <a:ext cx="2200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3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提炼大标题</a:t>
            </a:r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291664F1-78D0-4EC2-A60D-A066D74A884D}"/>
              </a:ext>
            </a:extLst>
          </p:cNvPr>
          <p:cNvSpPr/>
          <p:nvPr/>
        </p:nvSpPr>
        <p:spPr>
          <a:xfrm flipH="1" flipV="1">
            <a:off x="5195999" y="1968020"/>
            <a:ext cx="18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56592A4-4A52-437A-BF58-E2706FBEC7C2}"/>
              </a:ext>
            </a:extLst>
          </p:cNvPr>
          <p:cNvSpPr txBox="1"/>
          <p:nvPr/>
        </p:nvSpPr>
        <p:spPr>
          <a:xfrm>
            <a:off x="631764" y="3891987"/>
            <a:ext cx="179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BD592044-2972-41E2-8FD4-E69DBD74B2F1}"/>
              </a:ext>
            </a:extLst>
          </p:cNvPr>
          <p:cNvSpPr/>
          <p:nvPr/>
        </p:nvSpPr>
        <p:spPr>
          <a:xfrm flipH="1" flipV="1">
            <a:off x="806136" y="426932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B74E366-3A30-4D78-9140-8240A06EF5A4}"/>
              </a:ext>
            </a:extLst>
          </p:cNvPr>
          <p:cNvSpPr txBox="1"/>
          <p:nvPr/>
        </p:nvSpPr>
        <p:spPr>
          <a:xfrm>
            <a:off x="3199320" y="2968657"/>
            <a:ext cx="1217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99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Prism" panose="00000500000000000000" pitchFamily="50" charset="0"/>
                <a:ea typeface="方正清刻本悦宋简体" panose="02000000000000000000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6000" b="1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02</a:t>
            </a:r>
            <a:endParaRPr lang="zh-CN" altLang="en-US" sz="6000" b="1" dirty="0">
              <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700F036-30B3-4AB1-B390-2BF2AFB772CD}"/>
              </a:ext>
            </a:extLst>
          </p:cNvPr>
          <p:cNvSpPr txBox="1"/>
          <p:nvPr/>
        </p:nvSpPr>
        <p:spPr>
          <a:xfrm>
            <a:off x="2913803" y="3891987"/>
            <a:ext cx="178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A8AE9C0A-4CBE-40F3-A333-A34FF9D3C9D2}"/>
              </a:ext>
            </a:extLst>
          </p:cNvPr>
          <p:cNvSpPr/>
          <p:nvPr/>
        </p:nvSpPr>
        <p:spPr>
          <a:xfrm flipH="1" flipV="1">
            <a:off x="3088175" y="426932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AC4BDF-8889-4F31-8157-557857417EA9}"/>
              </a:ext>
            </a:extLst>
          </p:cNvPr>
          <p:cNvSpPr txBox="1"/>
          <p:nvPr/>
        </p:nvSpPr>
        <p:spPr>
          <a:xfrm>
            <a:off x="5487145" y="2967335"/>
            <a:ext cx="1217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99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Prism" panose="00000500000000000000" pitchFamily="50" charset="0"/>
                <a:ea typeface="方正清刻本悦宋简体" panose="02000000000000000000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6000" b="1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03</a:t>
            </a:r>
            <a:endParaRPr lang="zh-CN" altLang="en-US" sz="6000" b="1" dirty="0">
              <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237C8F1-00D0-4C78-A406-497F97495B1C}"/>
              </a:ext>
            </a:extLst>
          </p:cNvPr>
          <p:cNvSpPr txBox="1"/>
          <p:nvPr/>
        </p:nvSpPr>
        <p:spPr>
          <a:xfrm>
            <a:off x="5192196" y="3891987"/>
            <a:ext cx="180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7832881F-87EB-4075-8BA5-83F9FD2339EF}"/>
              </a:ext>
            </a:extLst>
          </p:cNvPr>
          <p:cNvSpPr/>
          <p:nvPr/>
        </p:nvSpPr>
        <p:spPr>
          <a:xfrm flipH="1" flipV="1">
            <a:off x="5368391" y="426932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B2F55A7-05D3-4184-9545-DB9995F4224A}"/>
              </a:ext>
            </a:extLst>
          </p:cNvPr>
          <p:cNvSpPr txBox="1"/>
          <p:nvPr/>
        </p:nvSpPr>
        <p:spPr>
          <a:xfrm>
            <a:off x="7778616" y="2968657"/>
            <a:ext cx="1217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99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Prism" panose="00000500000000000000" pitchFamily="50" charset="0"/>
                <a:ea typeface="方正清刻本悦宋简体" panose="02000000000000000000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6000" b="1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04</a:t>
            </a:r>
            <a:endParaRPr lang="zh-CN" altLang="en-US" sz="6000" b="1" dirty="0">
              <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49781DF-392C-4911-AD40-E20F02EF43F1}"/>
              </a:ext>
            </a:extLst>
          </p:cNvPr>
          <p:cNvSpPr txBox="1"/>
          <p:nvPr/>
        </p:nvSpPr>
        <p:spPr>
          <a:xfrm>
            <a:off x="7498591" y="3891987"/>
            <a:ext cx="178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2811F881-C0B3-47C5-8197-36803319CA5F}"/>
              </a:ext>
            </a:extLst>
          </p:cNvPr>
          <p:cNvSpPr/>
          <p:nvPr/>
        </p:nvSpPr>
        <p:spPr>
          <a:xfrm flipH="1" flipV="1">
            <a:off x="7667471" y="426932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015525C-AD4E-4D40-A354-DD0C0445ECC2}"/>
              </a:ext>
            </a:extLst>
          </p:cNvPr>
          <p:cNvSpPr txBox="1"/>
          <p:nvPr/>
        </p:nvSpPr>
        <p:spPr>
          <a:xfrm>
            <a:off x="10055186" y="2968657"/>
            <a:ext cx="1217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99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Prism" panose="00000500000000000000" pitchFamily="50" charset="0"/>
                <a:ea typeface="方正清刻本悦宋简体" panose="02000000000000000000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6000" b="1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05</a:t>
            </a:r>
            <a:endParaRPr lang="zh-CN" altLang="en-US" sz="6000" b="1" dirty="0">
              <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F92F7F4-5DCE-4835-BEE5-1D2D3B10DF94}"/>
              </a:ext>
            </a:extLst>
          </p:cNvPr>
          <p:cNvSpPr txBox="1"/>
          <p:nvPr/>
        </p:nvSpPr>
        <p:spPr>
          <a:xfrm>
            <a:off x="9749503" y="3891987"/>
            <a:ext cx="182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3" name="平行四边形 52">
            <a:extLst>
              <a:ext uri="{FF2B5EF4-FFF2-40B4-BE49-F238E27FC236}">
                <a16:creationId xmlns:a16="http://schemas.microsoft.com/office/drawing/2014/main" id="{4BAAD77F-5A18-40D9-BD8E-6C06444EF2AD}"/>
              </a:ext>
            </a:extLst>
          </p:cNvPr>
          <p:cNvSpPr/>
          <p:nvPr/>
        </p:nvSpPr>
        <p:spPr>
          <a:xfrm flipH="1" flipV="1">
            <a:off x="9944041" y="426932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47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D2DAA-D572-471D-9D19-78FE97F0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这里是五段内容页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652053-1D86-4417-B452-5E9331A90105}"/>
              </a:ext>
            </a:extLst>
          </p:cNvPr>
          <p:cNvSpPr txBox="1"/>
          <p:nvPr/>
        </p:nvSpPr>
        <p:spPr>
          <a:xfrm>
            <a:off x="4845500" y="4442687"/>
            <a:ext cx="2501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提炼大标题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27794F-F150-4008-86E5-F5BCBE47F989}"/>
              </a:ext>
            </a:extLst>
          </p:cNvPr>
          <p:cNvSpPr/>
          <p:nvPr/>
        </p:nvSpPr>
        <p:spPr>
          <a:xfrm>
            <a:off x="2540879" y="5101713"/>
            <a:ext cx="711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3434314-003D-4EEF-85FD-B5D01AC043AA}"/>
              </a:ext>
            </a:extLst>
          </p:cNvPr>
          <p:cNvSpPr/>
          <p:nvPr/>
        </p:nvSpPr>
        <p:spPr>
          <a:xfrm>
            <a:off x="2489200" y="5553831"/>
            <a:ext cx="7213600" cy="197958"/>
          </a:xfrm>
          <a:prstGeom prst="ellips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C72D7E0-5728-4570-88FA-7001E3246FD8}"/>
              </a:ext>
            </a:extLst>
          </p:cNvPr>
          <p:cNvSpPr/>
          <p:nvPr/>
        </p:nvSpPr>
        <p:spPr>
          <a:xfrm>
            <a:off x="1742440" y="5478861"/>
            <a:ext cx="8707120" cy="347899"/>
          </a:xfrm>
          <a:prstGeom prst="ellips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0F8716C-2415-4598-ADF9-E0BBF8ABFD3A}"/>
              </a:ext>
            </a:extLst>
          </p:cNvPr>
          <p:cNvSpPr/>
          <p:nvPr/>
        </p:nvSpPr>
        <p:spPr>
          <a:xfrm>
            <a:off x="343879" y="5422980"/>
            <a:ext cx="11504243" cy="459660"/>
          </a:xfrm>
          <a:prstGeom prst="ellips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F685270-07A1-485B-A7B5-5A27C151A3C2}"/>
              </a:ext>
            </a:extLst>
          </p:cNvPr>
          <p:cNvCxnSpPr>
            <a:cxnSpLocks/>
          </p:cNvCxnSpPr>
          <p:nvPr/>
        </p:nvCxnSpPr>
        <p:spPr>
          <a:xfrm flipV="1">
            <a:off x="10779760" y="4490720"/>
            <a:ext cx="0" cy="843280"/>
          </a:xfrm>
          <a:prstGeom prst="straightConnector1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53AEEEE-ACFF-4F22-AAB8-F32BC086F038}"/>
              </a:ext>
            </a:extLst>
          </p:cNvPr>
          <p:cNvCxnSpPr>
            <a:cxnSpLocks/>
          </p:cNvCxnSpPr>
          <p:nvPr/>
        </p:nvCxnSpPr>
        <p:spPr>
          <a:xfrm flipV="1">
            <a:off x="8605520" y="3281680"/>
            <a:ext cx="0" cy="1076960"/>
          </a:xfrm>
          <a:prstGeom prst="straightConnector1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A5F185A-B1FF-4AB1-AFB9-02F655F4F5FB}"/>
              </a:ext>
            </a:extLst>
          </p:cNvPr>
          <p:cNvCxnSpPr>
            <a:cxnSpLocks/>
          </p:cNvCxnSpPr>
          <p:nvPr/>
        </p:nvCxnSpPr>
        <p:spPr>
          <a:xfrm flipV="1">
            <a:off x="6096000" y="2529840"/>
            <a:ext cx="0" cy="1432560"/>
          </a:xfrm>
          <a:prstGeom prst="straightConnector1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8B9B52E6-713A-4921-89CC-0A148E8EE00C}"/>
              </a:ext>
            </a:extLst>
          </p:cNvPr>
          <p:cNvSpPr txBox="1"/>
          <p:nvPr/>
        </p:nvSpPr>
        <p:spPr>
          <a:xfrm>
            <a:off x="5163119" y="1384441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68A3AEF-5425-4148-9767-03A706C53BC0}"/>
              </a:ext>
            </a:extLst>
          </p:cNvPr>
          <p:cNvSpPr txBox="1"/>
          <p:nvPr/>
        </p:nvSpPr>
        <p:spPr>
          <a:xfrm>
            <a:off x="4806733" y="1754294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A6EB51E4-A00F-40DD-84C7-AFAB58B07945}"/>
              </a:ext>
            </a:extLst>
          </p:cNvPr>
          <p:cNvSpPr/>
          <p:nvPr/>
        </p:nvSpPr>
        <p:spPr>
          <a:xfrm flipH="1" flipV="1">
            <a:off x="5375999" y="1761778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00D0C5F-044E-4CD1-A9BE-204B8165AC6C}"/>
              </a:ext>
            </a:extLst>
          </p:cNvPr>
          <p:cNvSpPr txBox="1"/>
          <p:nvPr/>
        </p:nvSpPr>
        <p:spPr>
          <a:xfrm>
            <a:off x="7672639" y="2167357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6108E4E-CEB5-4D68-8725-5C881183DE70}"/>
              </a:ext>
            </a:extLst>
          </p:cNvPr>
          <p:cNvSpPr txBox="1"/>
          <p:nvPr/>
        </p:nvSpPr>
        <p:spPr>
          <a:xfrm>
            <a:off x="7316253" y="2537210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AC9DEE6C-1100-4635-B8A1-66F06DF4A2DF}"/>
              </a:ext>
            </a:extLst>
          </p:cNvPr>
          <p:cNvSpPr/>
          <p:nvPr/>
        </p:nvSpPr>
        <p:spPr>
          <a:xfrm flipH="1" flipV="1">
            <a:off x="7885519" y="254469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793B9C8-EE12-4504-BFAD-115AC5A986E1}"/>
              </a:ext>
            </a:extLst>
          </p:cNvPr>
          <p:cNvSpPr txBox="1"/>
          <p:nvPr/>
        </p:nvSpPr>
        <p:spPr>
          <a:xfrm>
            <a:off x="2633279" y="2167357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920BE23-3A0D-4A72-BAEC-060A0759CDB1}"/>
              </a:ext>
            </a:extLst>
          </p:cNvPr>
          <p:cNvSpPr txBox="1"/>
          <p:nvPr/>
        </p:nvSpPr>
        <p:spPr>
          <a:xfrm>
            <a:off x="2276893" y="2537210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C394B253-11A9-4839-A77E-F8451719BD73}"/>
              </a:ext>
            </a:extLst>
          </p:cNvPr>
          <p:cNvSpPr/>
          <p:nvPr/>
        </p:nvSpPr>
        <p:spPr>
          <a:xfrm flipH="1" flipV="1">
            <a:off x="2846159" y="254469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4E1FA68C-D1AE-459B-AEB5-76CCDF678397}"/>
              </a:ext>
            </a:extLst>
          </p:cNvPr>
          <p:cNvCxnSpPr>
            <a:cxnSpLocks/>
          </p:cNvCxnSpPr>
          <p:nvPr/>
        </p:nvCxnSpPr>
        <p:spPr>
          <a:xfrm flipV="1">
            <a:off x="3566159" y="3281680"/>
            <a:ext cx="0" cy="1076960"/>
          </a:xfrm>
          <a:prstGeom prst="straightConnector1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91D7D8C5-4D23-4C82-B5F2-D1B93B64D071}"/>
              </a:ext>
            </a:extLst>
          </p:cNvPr>
          <p:cNvSpPr txBox="1"/>
          <p:nvPr/>
        </p:nvSpPr>
        <p:spPr>
          <a:xfrm>
            <a:off x="916239" y="3293566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61DD9AE-80AB-4BEE-81BC-A59357B09058}"/>
              </a:ext>
            </a:extLst>
          </p:cNvPr>
          <p:cNvSpPr txBox="1"/>
          <p:nvPr/>
        </p:nvSpPr>
        <p:spPr>
          <a:xfrm>
            <a:off x="559853" y="3663419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5" name="平行四边形 54">
            <a:extLst>
              <a:ext uri="{FF2B5EF4-FFF2-40B4-BE49-F238E27FC236}">
                <a16:creationId xmlns:a16="http://schemas.microsoft.com/office/drawing/2014/main" id="{3EF2CDD3-7D6F-4CE9-8346-AD79138CAEE8}"/>
              </a:ext>
            </a:extLst>
          </p:cNvPr>
          <p:cNvSpPr/>
          <p:nvPr/>
        </p:nvSpPr>
        <p:spPr>
          <a:xfrm flipH="1" flipV="1">
            <a:off x="1129119" y="3670903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F675408-23D5-48F1-B255-2C1F9F5C514A}"/>
              </a:ext>
            </a:extLst>
          </p:cNvPr>
          <p:cNvSpPr txBox="1"/>
          <p:nvPr/>
        </p:nvSpPr>
        <p:spPr>
          <a:xfrm>
            <a:off x="9846879" y="3293566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BF6A696-B9DE-441C-9E95-2F1E5BE06C4B}"/>
              </a:ext>
            </a:extLst>
          </p:cNvPr>
          <p:cNvSpPr txBox="1"/>
          <p:nvPr/>
        </p:nvSpPr>
        <p:spPr>
          <a:xfrm>
            <a:off x="9490493" y="3663419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8A60278B-F896-4DC2-B505-F531BD85857F}"/>
              </a:ext>
            </a:extLst>
          </p:cNvPr>
          <p:cNvSpPr/>
          <p:nvPr/>
        </p:nvSpPr>
        <p:spPr>
          <a:xfrm flipH="1" flipV="1">
            <a:off x="10059759" y="3670903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92EE681E-50D7-4B78-9B87-3D10F815A405}"/>
              </a:ext>
            </a:extLst>
          </p:cNvPr>
          <p:cNvCxnSpPr>
            <a:cxnSpLocks/>
          </p:cNvCxnSpPr>
          <p:nvPr/>
        </p:nvCxnSpPr>
        <p:spPr>
          <a:xfrm flipV="1">
            <a:off x="1760415" y="4490720"/>
            <a:ext cx="0" cy="843280"/>
          </a:xfrm>
          <a:prstGeom prst="straightConnector1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294026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065EC-06FE-4408-96D1-13CD4AAE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这里是六段内容页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A84DD57-3580-4386-BDEB-57A1558D3DCE}"/>
              </a:ext>
            </a:extLst>
          </p:cNvPr>
          <p:cNvSpPr/>
          <p:nvPr/>
        </p:nvSpPr>
        <p:spPr>
          <a:xfrm>
            <a:off x="681075" y="1637098"/>
            <a:ext cx="3495922" cy="15173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chemeClr val="accent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F41699-5C72-4450-A4EE-479EAC3A2FB2}"/>
              </a:ext>
            </a:extLst>
          </p:cNvPr>
          <p:cNvSpPr txBox="1"/>
          <p:nvPr/>
        </p:nvSpPr>
        <p:spPr>
          <a:xfrm>
            <a:off x="1517811" y="1767042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75772209-6627-486C-A6EA-291371CCE986}"/>
              </a:ext>
            </a:extLst>
          </p:cNvPr>
          <p:cNvSpPr/>
          <p:nvPr/>
        </p:nvSpPr>
        <p:spPr>
          <a:xfrm flipH="1" flipV="1">
            <a:off x="1296997" y="2205605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0E6B90C-3928-4BB2-8ACC-E7AD143548F6}"/>
              </a:ext>
            </a:extLst>
          </p:cNvPr>
          <p:cNvSpPr txBox="1"/>
          <p:nvPr/>
        </p:nvSpPr>
        <p:spPr>
          <a:xfrm>
            <a:off x="1270577" y="2316244"/>
            <a:ext cx="29328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DFF46F-4AD3-429D-BB74-D81B643D6FA4}"/>
              </a:ext>
            </a:extLst>
          </p:cNvPr>
          <p:cNvSpPr txBox="1">
            <a:spLocks/>
          </p:cNvSpPr>
          <p:nvPr/>
        </p:nvSpPr>
        <p:spPr>
          <a:xfrm>
            <a:off x="799277" y="1669688"/>
            <a:ext cx="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199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Prism" panose="00000500000000000000" pitchFamily="50" charset="0"/>
                <a:ea typeface="方正清刻本悦宋简体" panose="02000000000000000000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altLang="zh-CN" sz="4000" b="1" dirty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01</a:t>
            </a:r>
            <a:endParaRPr lang="zh-CN" altLang="en-US" sz="4000" b="1" dirty="0">
              <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6964F77-9FFE-4FF6-AAD4-ADB050E0A08B}"/>
              </a:ext>
            </a:extLst>
          </p:cNvPr>
          <p:cNvSpPr/>
          <p:nvPr/>
        </p:nvSpPr>
        <p:spPr>
          <a:xfrm>
            <a:off x="4348039" y="1637098"/>
            <a:ext cx="3495922" cy="15173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chemeClr val="accent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C6D53F-19CF-436B-86FC-B6D6D78D1D65}"/>
              </a:ext>
            </a:extLst>
          </p:cNvPr>
          <p:cNvSpPr txBox="1"/>
          <p:nvPr/>
        </p:nvSpPr>
        <p:spPr>
          <a:xfrm>
            <a:off x="5184775" y="1767042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679FDC89-8452-4F7A-91C1-850DB07031C8}"/>
              </a:ext>
            </a:extLst>
          </p:cNvPr>
          <p:cNvSpPr/>
          <p:nvPr/>
        </p:nvSpPr>
        <p:spPr>
          <a:xfrm flipH="1" flipV="1">
            <a:off x="4963961" y="2205605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D750235-15FB-4714-9D37-9205649E01EB}"/>
              </a:ext>
            </a:extLst>
          </p:cNvPr>
          <p:cNvSpPr txBox="1"/>
          <p:nvPr/>
        </p:nvSpPr>
        <p:spPr>
          <a:xfrm>
            <a:off x="4937541" y="2316244"/>
            <a:ext cx="29328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3B599D7-035B-4B35-93F9-86ABAE4C9064}"/>
              </a:ext>
            </a:extLst>
          </p:cNvPr>
          <p:cNvSpPr txBox="1">
            <a:spLocks/>
          </p:cNvSpPr>
          <p:nvPr/>
        </p:nvSpPr>
        <p:spPr>
          <a:xfrm>
            <a:off x="4464814" y="1674708"/>
            <a:ext cx="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sz="4000" b="1" i="0" u="none" strike="noStrike" kern="0" cap="none" spc="0" normalizeH="0" baseline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 Light" panose="020B0502040204020203" pitchFamily="34" charset="-122"/>
              </a:rPr>
              <a:t>02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5E8D68A-2882-462F-B77A-77F8B80D9B74}"/>
              </a:ext>
            </a:extLst>
          </p:cNvPr>
          <p:cNvSpPr/>
          <p:nvPr/>
        </p:nvSpPr>
        <p:spPr>
          <a:xfrm>
            <a:off x="7988583" y="1637098"/>
            <a:ext cx="3495922" cy="15173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chemeClr val="accent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FCC1B5E-092C-49C2-BA55-9ED2F1B4FF40}"/>
              </a:ext>
            </a:extLst>
          </p:cNvPr>
          <p:cNvSpPr txBox="1"/>
          <p:nvPr/>
        </p:nvSpPr>
        <p:spPr>
          <a:xfrm>
            <a:off x="8825319" y="1767042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28DC521B-A119-4063-9AF0-70A75C3632B1}"/>
              </a:ext>
            </a:extLst>
          </p:cNvPr>
          <p:cNvSpPr/>
          <p:nvPr/>
        </p:nvSpPr>
        <p:spPr>
          <a:xfrm flipH="1" flipV="1">
            <a:off x="8604505" y="2205605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338FDE5-937E-4DB3-B715-6D007EC0ECFD}"/>
              </a:ext>
            </a:extLst>
          </p:cNvPr>
          <p:cNvSpPr txBox="1"/>
          <p:nvPr/>
        </p:nvSpPr>
        <p:spPr>
          <a:xfrm>
            <a:off x="8578085" y="2316244"/>
            <a:ext cx="29328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9820DF0-639F-4595-BEB6-953BF566958E}"/>
              </a:ext>
            </a:extLst>
          </p:cNvPr>
          <p:cNvSpPr txBox="1">
            <a:spLocks/>
          </p:cNvSpPr>
          <p:nvPr/>
        </p:nvSpPr>
        <p:spPr>
          <a:xfrm>
            <a:off x="8100674" y="1674708"/>
            <a:ext cx="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sz="4000" b="1" i="0" u="none" strike="noStrike" kern="0" cap="none" spc="0" normalizeH="0" baseline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 Light" panose="020B0502040204020203" pitchFamily="34" charset="-122"/>
              </a:rPr>
              <a:t>03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548D007-C78B-4083-A171-3A79331152B2}"/>
              </a:ext>
            </a:extLst>
          </p:cNvPr>
          <p:cNvSpPr/>
          <p:nvPr/>
        </p:nvSpPr>
        <p:spPr>
          <a:xfrm>
            <a:off x="681075" y="3703601"/>
            <a:ext cx="3495922" cy="15173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chemeClr val="accent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8EEF721-0680-471C-92F0-C96F2DB9359E}"/>
              </a:ext>
            </a:extLst>
          </p:cNvPr>
          <p:cNvSpPr txBox="1"/>
          <p:nvPr/>
        </p:nvSpPr>
        <p:spPr>
          <a:xfrm>
            <a:off x="1517811" y="3833545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38" name="平行四边形 37">
            <a:extLst>
              <a:ext uri="{FF2B5EF4-FFF2-40B4-BE49-F238E27FC236}">
                <a16:creationId xmlns:a16="http://schemas.microsoft.com/office/drawing/2014/main" id="{4BCABD35-C42A-4B44-B55E-F6F11338B09C}"/>
              </a:ext>
            </a:extLst>
          </p:cNvPr>
          <p:cNvSpPr/>
          <p:nvPr/>
        </p:nvSpPr>
        <p:spPr>
          <a:xfrm flipH="1" flipV="1">
            <a:off x="1296997" y="4272108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CE593CA-1201-4CEC-99F3-9092E5206C94}"/>
              </a:ext>
            </a:extLst>
          </p:cNvPr>
          <p:cNvSpPr txBox="1"/>
          <p:nvPr/>
        </p:nvSpPr>
        <p:spPr>
          <a:xfrm>
            <a:off x="1270577" y="4382747"/>
            <a:ext cx="29328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5849953-CC55-49DD-8952-100B6B63E2D0}"/>
              </a:ext>
            </a:extLst>
          </p:cNvPr>
          <p:cNvSpPr txBox="1">
            <a:spLocks/>
          </p:cNvSpPr>
          <p:nvPr/>
        </p:nvSpPr>
        <p:spPr>
          <a:xfrm>
            <a:off x="799277" y="3741211"/>
            <a:ext cx="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sz="4000" b="1" i="0" u="none" strike="noStrike" kern="0" cap="none" spc="0" normalizeH="0" baseline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 Light" panose="020B0502040204020203" pitchFamily="34" charset="-122"/>
              </a:rPr>
              <a:t>04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3D11E44-F31B-481A-AE83-5D1DEF0E44ED}"/>
              </a:ext>
            </a:extLst>
          </p:cNvPr>
          <p:cNvSpPr/>
          <p:nvPr/>
        </p:nvSpPr>
        <p:spPr>
          <a:xfrm>
            <a:off x="4348039" y="3703601"/>
            <a:ext cx="3495922" cy="15173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chemeClr val="accent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964F902-29EB-45A6-A203-ABEA10DB459D}"/>
              </a:ext>
            </a:extLst>
          </p:cNvPr>
          <p:cNvSpPr txBox="1"/>
          <p:nvPr/>
        </p:nvSpPr>
        <p:spPr>
          <a:xfrm>
            <a:off x="5184775" y="3833545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38F0A4AB-751B-46C6-90C5-A259F256805D}"/>
              </a:ext>
            </a:extLst>
          </p:cNvPr>
          <p:cNvSpPr/>
          <p:nvPr/>
        </p:nvSpPr>
        <p:spPr>
          <a:xfrm flipH="1" flipV="1">
            <a:off x="4963961" y="4272108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945467B-59A7-43FB-8A60-28A0EF74F0C9}"/>
              </a:ext>
            </a:extLst>
          </p:cNvPr>
          <p:cNvSpPr txBox="1"/>
          <p:nvPr/>
        </p:nvSpPr>
        <p:spPr>
          <a:xfrm>
            <a:off x="4937541" y="4382747"/>
            <a:ext cx="29328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E17AF50-3ADF-4D6E-BDAF-2185A5981A9A}"/>
              </a:ext>
            </a:extLst>
          </p:cNvPr>
          <p:cNvSpPr txBox="1">
            <a:spLocks/>
          </p:cNvSpPr>
          <p:nvPr/>
        </p:nvSpPr>
        <p:spPr>
          <a:xfrm>
            <a:off x="4464814" y="3741211"/>
            <a:ext cx="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sz="4000" b="1" i="0" u="none" strike="noStrike" kern="0" cap="none" spc="0" normalizeH="0" baseline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 Light" panose="020B0502040204020203" pitchFamily="34" charset="-122"/>
              </a:rPr>
              <a:t>05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19EB7D0-1541-45F5-AF75-39B6CED2685D}"/>
              </a:ext>
            </a:extLst>
          </p:cNvPr>
          <p:cNvSpPr/>
          <p:nvPr/>
        </p:nvSpPr>
        <p:spPr>
          <a:xfrm>
            <a:off x="7988583" y="3703601"/>
            <a:ext cx="3495922" cy="15173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dist="38100" dir="2700000" algn="tl" rotWithShape="0">
              <a:schemeClr val="accent1"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F1F1CFC-054D-4145-95E0-B21997386C08}"/>
              </a:ext>
            </a:extLst>
          </p:cNvPr>
          <p:cNvSpPr txBox="1"/>
          <p:nvPr/>
        </p:nvSpPr>
        <p:spPr>
          <a:xfrm>
            <a:off x="8825319" y="3833545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A794AE57-C062-441D-B80B-96447B4E7AF3}"/>
              </a:ext>
            </a:extLst>
          </p:cNvPr>
          <p:cNvSpPr/>
          <p:nvPr/>
        </p:nvSpPr>
        <p:spPr>
          <a:xfrm flipH="1" flipV="1">
            <a:off x="8604505" y="4272108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AC99156-AFE3-46F6-BC57-FB62F289444F}"/>
              </a:ext>
            </a:extLst>
          </p:cNvPr>
          <p:cNvSpPr txBox="1"/>
          <p:nvPr/>
        </p:nvSpPr>
        <p:spPr>
          <a:xfrm>
            <a:off x="8578085" y="4382747"/>
            <a:ext cx="2932840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3D19EF3-6846-453B-97BF-98261C6F442A}"/>
              </a:ext>
            </a:extLst>
          </p:cNvPr>
          <p:cNvSpPr txBox="1">
            <a:spLocks/>
          </p:cNvSpPr>
          <p:nvPr/>
        </p:nvSpPr>
        <p:spPr>
          <a:xfrm>
            <a:off x="8100674" y="3746374"/>
            <a:ext cx="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sz="4000" b="1" i="0" u="none" strike="noStrike" kern="0" cap="none" spc="0" normalizeH="0" baseline="0">
                <a:ln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ym typeface="微软雅黑 Light" panose="020B0502040204020203" pitchFamily="34" charset="-122"/>
              </a:rPr>
              <a:t>06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41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18C9B68-F220-4177-8AFD-71A1129E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这里是一段图文页</a:t>
            </a:r>
          </a:p>
        </p:txBody>
      </p:sp>
      <p:pic>
        <p:nvPicPr>
          <p:cNvPr id="8" name="图片占位符 7" descr="白色的建筑&#10;&#10;描述已自动生成">
            <a:extLst>
              <a:ext uri="{FF2B5EF4-FFF2-40B4-BE49-F238E27FC236}">
                <a16:creationId xmlns:a16="http://schemas.microsoft.com/office/drawing/2014/main" id="{0F46C460-85AC-4628-892D-B1ACCC1A59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2CB955-E7C3-4B67-8F16-4ADA95740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7420" y="1910555"/>
            <a:ext cx="2438373" cy="42473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D53F3D-4C53-4915-9D90-D4404E4BDBC3}"/>
              </a:ext>
            </a:extLst>
          </p:cNvPr>
          <p:cNvSpPr txBox="1"/>
          <p:nvPr/>
        </p:nvSpPr>
        <p:spPr>
          <a:xfrm>
            <a:off x="4506436" y="2625656"/>
            <a:ext cx="6173157" cy="22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工程教育联盟成员单位。学校拥有国家级特色专业、国家级专业综合改革试点共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个，省级重点（名牌）专业、省级应用型人才培养示范专业等共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34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个，国家级大学生校外实践教育基地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个，省级大学生实践教学基地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个，省级实验教学示范中心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个。</a:t>
            </a:r>
          </a:p>
        </p:txBody>
      </p:sp>
    </p:spTree>
    <p:extLst>
      <p:ext uri="{BB962C8B-B14F-4D97-AF65-F5344CB8AC3E}">
        <p14:creationId xmlns:p14="http://schemas.microsoft.com/office/powerpoint/2010/main" val="47349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B19CFA5F-5009-4FAE-9984-1F01A39024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01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8CE457F1-2907-465A-BCF2-A9314009089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97358" y="5447042"/>
            <a:ext cx="2032721" cy="4247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2442448F-F835-4BAC-9E73-DD8C5F53825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02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6A1CDF3A-1F66-42B5-B770-077D8571029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915323" y="4939173"/>
            <a:ext cx="2032721" cy="4247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9264C7CC-E1BA-4C03-8FCB-E32AB47062F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03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E8176A04-AD19-47E8-B723-9D73DCDD0AF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46887" y="5447040"/>
            <a:ext cx="2032721" cy="4247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0DA6E697-F0F6-4D0C-B75E-E94E1A36216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sym typeface="微软雅黑 Light" panose="020B0502040204020203" pitchFamily="34" charset="-122"/>
              </a:rPr>
              <a:t>04</a:t>
            </a:r>
            <a:endParaRPr lang="zh-CN" altLang="en-US" dirty="0">
              <a:sym typeface="微软雅黑 Light" panose="020B0502040204020203" pitchFamily="34" charset="-122"/>
            </a:endParaRP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79C0C771-C18A-41A4-B9A0-27DA5DEAED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716366" y="4939171"/>
            <a:ext cx="2032721" cy="4247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请输入小标题</a:t>
            </a:r>
          </a:p>
        </p:txBody>
      </p:sp>
      <p:pic>
        <p:nvPicPr>
          <p:cNvPr id="30" name="图片占位符 29" descr="图片包含 文字&#10;&#10;描述已自动生成">
            <a:extLst>
              <a:ext uri="{FF2B5EF4-FFF2-40B4-BE49-F238E27FC236}">
                <a16:creationId xmlns:a16="http://schemas.microsoft.com/office/drawing/2014/main" id="{33B2AB5C-2F20-413E-92BC-234DB8EFAED2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6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441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 descr="建筑与房屋的城市空拍图&#10;&#10;描述已自动生成">
            <a:extLst>
              <a:ext uri="{FF2B5EF4-FFF2-40B4-BE49-F238E27FC236}">
                <a16:creationId xmlns:a16="http://schemas.microsoft.com/office/drawing/2014/main" id="{F2CA682C-728F-4217-8B4E-8C8B022B5D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b="30625"/>
          <a:stretch>
            <a:fillRect/>
          </a:stretch>
        </p:blipFill>
        <p:spPr/>
      </p:pic>
      <p:sp>
        <p:nvSpPr>
          <p:cNvPr id="18" name="标题 17">
            <a:extLst>
              <a:ext uri="{FF2B5EF4-FFF2-40B4-BE49-F238E27FC236}">
                <a16:creationId xmlns:a16="http://schemas.microsoft.com/office/drawing/2014/main" id="{6AB52338-A46B-400A-9AAB-25C79A65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这里是一段图文页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A8635163-07E6-4F43-8E55-32BF36C136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357" y="4155289"/>
            <a:ext cx="2438373" cy="42473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请提炼小标题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85CBC0-D4AC-476E-8B0E-E702EDE37523}"/>
              </a:ext>
            </a:extLst>
          </p:cNvPr>
          <p:cNvSpPr txBox="1"/>
          <p:nvPr/>
        </p:nvSpPr>
        <p:spPr>
          <a:xfrm>
            <a:off x="818356" y="4826416"/>
            <a:ext cx="10580154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学校拥有在职教职工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1100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余人，其中专任教师近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1000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人，高级职称占比近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50%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，博士学位占比达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43%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；拥有国家级高层次人才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余人（其中包括院士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人、长江学者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人、国家“杰青”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人、海外“杰青”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人、国家“优青”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人、国家“万人计划”入选者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人等），省级高层次人才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11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人，海外各类优秀人才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人。</a:t>
            </a:r>
          </a:p>
        </p:txBody>
      </p:sp>
    </p:spTree>
    <p:extLst>
      <p:ext uri="{BB962C8B-B14F-4D97-AF65-F5344CB8AC3E}">
        <p14:creationId xmlns:p14="http://schemas.microsoft.com/office/powerpoint/2010/main" val="189287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BC91C6A-B0BD-439B-8CFE-86A21114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这里是两段图文页</a:t>
            </a:r>
          </a:p>
        </p:txBody>
      </p:sp>
      <p:pic>
        <p:nvPicPr>
          <p:cNvPr id="11" name="图片占位符 10" descr="草地上的风景&#10;&#10;描述已自动生成">
            <a:extLst>
              <a:ext uri="{FF2B5EF4-FFF2-40B4-BE49-F238E27FC236}">
                <a16:creationId xmlns:a16="http://schemas.microsoft.com/office/drawing/2014/main" id="{EE28C722-DBFE-4E30-BB0C-7D24D38035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pic>
        <p:nvPicPr>
          <p:cNvPr id="13" name="图片占位符 12" descr="日落下的城市&#10;&#10;描述已自动生成">
            <a:extLst>
              <a:ext uri="{FF2B5EF4-FFF2-40B4-BE49-F238E27FC236}">
                <a16:creationId xmlns:a16="http://schemas.microsoft.com/office/drawing/2014/main" id="{F83DAED1-84F7-4C78-87C5-C2A6EDC049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7F6DD6C-5C3D-4C14-905B-EEA61494BF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0412" y="1641941"/>
            <a:ext cx="2438373" cy="424732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FC4C523-03AA-4463-B2FE-81E6C7CAA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0733" y="4161463"/>
            <a:ext cx="2438373" cy="424732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E091AF-E7CA-46D7-AD9C-E900CC4934B3}"/>
              </a:ext>
            </a:extLst>
          </p:cNvPr>
          <p:cNvSpPr txBox="1"/>
          <p:nvPr/>
        </p:nvSpPr>
        <p:spPr>
          <a:xfrm>
            <a:off x="4510412" y="2308931"/>
            <a:ext cx="668299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学校拥有省级新型研发机构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个、省级工程技术研究中心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8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个、省级人文社科研究基地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个、省级非物质文化遗产研究基地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个，市厅级科研平台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47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781CA55-BE98-47E4-AA76-8AAAFFC9CD0D}"/>
              </a:ext>
            </a:extLst>
          </p:cNvPr>
          <p:cNvSpPr txBox="1"/>
          <p:nvPr/>
        </p:nvSpPr>
        <p:spPr>
          <a:xfrm>
            <a:off x="1016112" y="4791328"/>
            <a:ext cx="668299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hangingPunct="0">
              <a:lnSpc>
                <a:spcPct val="150000"/>
              </a:lnSpc>
            </a:pP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学校拥有省级新型研发机构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个、省级工程技术研究中心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8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个、省级人文社科研究基地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个、省级非物质文化遗产研究基地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个，市厅级科研平台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47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个。</a:t>
            </a:r>
          </a:p>
        </p:txBody>
      </p:sp>
    </p:spTree>
    <p:extLst>
      <p:ext uri="{BB962C8B-B14F-4D97-AF65-F5344CB8AC3E}">
        <p14:creationId xmlns:p14="http://schemas.microsoft.com/office/powerpoint/2010/main" val="316200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占位符 21" descr="建筑与房屋的城市高楼&#10;&#10;描述已自动生成">
            <a:extLst>
              <a:ext uri="{FF2B5EF4-FFF2-40B4-BE49-F238E27FC236}">
                <a16:creationId xmlns:a16="http://schemas.microsoft.com/office/drawing/2014/main" id="{1C984433-5EC3-4E8A-9C7F-336C5D7FDF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8761"/>
          <a:stretch>
            <a:fillRect/>
          </a:stretch>
        </p:blipFill>
        <p:spPr/>
      </p:pic>
      <p:pic>
        <p:nvPicPr>
          <p:cNvPr id="24" name="图片占位符 23" descr="房子旁边有许多建筑&#10;&#10;描述已自动生成">
            <a:extLst>
              <a:ext uri="{FF2B5EF4-FFF2-40B4-BE49-F238E27FC236}">
                <a16:creationId xmlns:a16="http://schemas.microsoft.com/office/drawing/2014/main" id="{E0D34EBE-CADF-4272-8E68-4084A490C9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b="8760"/>
          <a:stretch>
            <a:fillRect/>
          </a:stretch>
        </p:blipFill>
        <p:spPr/>
      </p:pic>
      <p:pic>
        <p:nvPicPr>
          <p:cNvPr id="26" name="图片占位符 25" descr="建筑的设计&#10;&#10;描述已自动生成">
            <a:extLst>
              <a:ext uri="{FF2B5EF4-FFF2-40B4-BE49-F238E27FC236}">
                <a16:creationId xmlns:a16="http://schemas.microsoft.com/office/drawing/2014/main" id="{7D6BD8EC-AF09-4F7C-BADB-932854861F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8761"/>
          <a:stretch>
            <a:fillRect/>
          </a:stretch>
        </p:blipFill>
        <p:spPr/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652EC3E-CAAE-495A-99A7-4486ABBDD278}"/>
              </a:ext>
            </a:extLst>
          </p:cNvPr>
          <p:cNvSpPr/>
          <p:nvPr/>
        </p:nvSpPr>
        <p:spPr>
          <a:xfrm rot="10800000">
            <a:off x="1209387" y="3429000"/>
            <a:ext cx="2719559" cy="2686174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FB1515FA-43DB-4F95-B516-C1E8A1403D79}"/>
              </a:ext>
            </a:extLst>
          </p:cNvPr>
          <p:cNvSpPr/>
          <p:nvPr/>
        </p:nvSpPr>
        <p:spPr>
          <a:xfrm flipH="1" flipV="1">
            <a:off x="1669166" y="4101223"/>
            <a:ext cx="18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7552E6B-6F6A-49F1-9FE8-CCA20EC6D0CC}"/>
              </a:ext>
            </a:extLst>
          </p:cNvPr>
          <p:cNvSpPr/>
          <p:nvPr/>
        </p:nvSpPr>
        <p:spPr>
          <a:xfrm rot="10800000">
            <a:off x="4862602" y="3429000"/>
            <a:ext cx="2719559" cy="2686174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B54472EC-F81F-4712-8B37-AA84151896A6}"/>
              </a:ext>
            </a:extLst>
          </p:cNvPr>
          <p:cNvSpPr/>
          <p:nvPr/>
        </p:nvSpPr>
        <p:spPr>
          <a:xfrm flipH="1" flipV="1">
            <a:off x="5322381" y="4101223"/>
            <a:ext cx="18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2CDC67-5571-4447-8D1A-876289FB79DF}"/>
              </a:ext>
            </a:extLst>
          </p:cNvPr>
          <p:cNvSpPr/>
          <p:nvPr/>
        </p:nvSpPr>
        <p:spPr>
          <a:xfrm rot="10800000">
            <a:off x="8515817" y="3429000"/>
            <a:ext cx="2719559" cy="2686174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A52272C2-D0DF-4B2B-AC6F-516DB762E3BF}"/>
              </a:ext>
            </a:extLst>
          </p:cNvPr>
          <p:cNvSpPr/>
          <p:nvPr/>
        </p:nvSpPr>
        <p:spPr>
          <a:xfrm flipH="1" flipV="1">
            <a:off x="8975596" y="4101223"/>
            <a:ext cx="18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59134C1-A975-4B16-9E59-9193DE51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这里是三段图文页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5077B6-7A99-4132-AE04-8613C3733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8809" y="3781041"/>
            <a:ext cx="2180714" cy="369332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8E70220-865C-4EAA-8276-94BC67A094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2024" y="3781041"/>
            <a:ext cx="2180714" cy="369332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99EE95E-3352-400C-805C-177426867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5239" y="3781041"/>
            <a:ext cx="2180714" cy="369332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C15A2A6-A234-4D2E-8199-2F9A9A5DDCC7}"/>
              </a:ext>
            </a:extLst>
          </p:cNvPr>
          <p:cNvSpPr txBox="1"/>
          <p:nvPr/>
        </p:nvSpPr>
        <p:spPr>
          <a:xfrm>
            <a:off x="1478809" y="4341401"/>
            <a:ext cx="1990357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330FC8F-DDDD-42D2-A7F7-8FA093E5DAB2}"/>
              </a:ext>
            </a:extLst>
          </p:cNvPr>
          <p:cNvSpPr txBox="1"/>
          <p:nvPr/>
        </p:nvSpPr>
        <p:spPr>
          <a:xfrm>
            <a:off x="5132024" y="4341401"/>
            <a:ext cx="1990357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68C84A9-0F2B-4092-B5BD-CFAB09ACF99F}"/>
              </a:ext>
            </a:extLst>
          </p:cNvPr>
          <p:cNvSpPr txBox="1"/>
          <p:nvPr/>
        </p:nvSpPr>
        <p:spPr>
          <a:xfrm>
            <a:off x="8880417" y="4341401"/>
            <a:ext cx="1990357" cy="14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</a:t>
            </a:r>
          </a:p>
        </p:txBody>
      </p:sp>
    </p:spTree>
    <p:extLst>
      <p:ext uri="{BB962C8B-B14F-4D97-AF65-F5344CB8AC3E}">
        <p14:creationId xmlns:p14="http://schemas.microsoft.com/office/powerpoint/2010/main" val="33717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36A6800-1707-4BBE-9376-AEF3B909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这里是四段图文页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8FB120-712B-40CF-809C-FC3C5B46F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458" y="1423984"/>
            <a:ext cx="2438373" cy="424732"/>
          </a:xfrm>
        </p:spPr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提炼段落小标题</a:t>
            </a: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14389040-82FC-4DB0-B9FC-06EDF1C3E4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" b="1490"/>
          <a:stretch>
            <a:fillRect/>
          </a:stretch>
        </p:blipFill>
        <p:spPr>
          <a:xfrm>
            <a:off x="1578258" y="3429000"/>
            <a:ext cx="1963738" cy="2854325"/>
          </a:xfrm>
        </p:spPr>
      </p:pic>
      <p:pic>
        <p:nvPicPr>
          <p:cNvPr id="14" name="图片占位符 13" descr="建筑与房屋的城市高楼&#10;&#10;描述已自动生成">
            <a:extLst>
              <a:ext uri="{FF2B5EF4-FFF2-40B4-BE49-F238E27FC236}">
                <a16:creationId xmlns:a16="http://schemas.microsoft.com/office/drawing/2014/main" id="{E1D339AE-2219-4DDD-BEEF-5711217E26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" b="1490"/>
          <a:stretch>
            <a:fillRect/>
          </a:stretch>
        </p:blipFill>
        <p:spPr>
          <a:xfrm>
            <a:off x="3931551" y="3429000"/>
            <a:ext cx="1963738" cy="2854325"/>
          </a:xfrm>
        </p:spPr>
      </p:pic>
      <p:pic>
        <p:nvPicPr>
          <p:cNvPr id="16" name="图片占位符 15" descr="街道边的建筑和树&#10;&#10;描述已自动生成">
            <a:extLst>
              <a:ext uri="{FF2B5EF4-FFF2-40B4-BE49-F238E27FC236}">
                <a16:creationId xmlns:a16="http://schemas.microsoft.com/office/drawing/2014/main" id="{10AAC531-999B-466D-949D-2E6C4151E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b="2380"/>
          <a:stretch>
            <a:fillRect/>
          </a:stretch>
        </p:blipFill>
        <p:spPr>
          <a:xfrm>
            <a:off x="6284844" y="3429000"/>
            <a:ext cx="1963738" cy="2854325"/>
          </a:xfrm>
        </p:spPr>
      </p:pic>
      <p:pic>
        <p:nvPicPr>
          <p:cNvPr id="18" name="图片占位符 17" descr="房子旁边有许多建筑&#10;&#10;描述已自动生成">
            <a:extLst>
              <a:ext uri="{FF2B5EF4-FFF2-40B4-BE49-F238E27FC236}">
                <a16:creationId xmlns:a16="http://schemas.microsoft.com/office/drawing/2014/main" id="{55ADFBF1-50F4-4A7A-92D8-1127B7C410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 b="1489"/>
          <a:stretch>
            <a:fillRect/>
          </a:stretch>
        </p:blipFill>
        <p:spPr>
          <a:xfrm>
            <a:off x="8638138" y="3429000"/>
            <a:ext cx="1963738" cy="2854325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9A29A8-06D9-48F0-904F-8EC51D944512}"/>
              </a:ext>
            </a:extLst>
          </p:cNvPr>
          <p:cNvSpPr txBox="1"/>
          <p:nvPr/>
        </p:nvSpPr>
        <p:spPr>
          <a:xfrm>
            <a:off x="805923" y="2049121"/>
            <a:ext cx="10580154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据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2019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月学校官网显示，学校共获批纵向项目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333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项，获得科研经费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5096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万元，其中：国家级研究项目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项，省部级研究项目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79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项，厅市级研究项目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240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项；与企业合作研究项目逾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600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项，实到研究经费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7000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多万元；共获省部级科研奖励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9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项；学校教师发表论文近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2000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篇，其中，被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SCI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收录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418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篇；获授权专利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424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件。</a:t>
            </a:r>
          </a:p>
        </p:txBody>
      </p:sp>
    </p:spTree>
    <p:extLst>
      <p:ext uri="{BB962C8B-B14F-4D97-AF65-F5344CB8AC3E}">
        <p14:creationId xmlns:p14="http://schemas.microsoft.com/office/powerpoint/2010/main" val="81063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8387730-BBDC-4AA1-9BAA-335250DB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这里是五段图文页</a:t>
            </a:r>
          </a:p>
        </p:txBody>
      </p:sp>
      <p:pic>
        <p:nvPicPr>
          <p:cNvPr id="23" name="图片占位符 22" descr="建筑的设计&#10;&#10;描述已自动生成">
            <a:extLst>
              <a:ext uri="{FF2B5EF4-FFF2-40B4-BE49-F238E27FC236}">
                <a16:creationId xmlns:a16="http://schemas.microsoft.com/office/drawing/2014/main" id="{1E827FE4-27D2-4A55-AD86-107D3BF1E3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>
            <a:fillRect/>
          </a:stretch>
        </p:blipFill>
        <p:spPr/>
      </p:pic>
      <p:pic>
        <p:nvPicPr>
          <p:cNvPr id="27" name="图片占位符 26" descr="街道边的建筑和树&#10;&#10;描述已自动生成">
            <a:extLst>
              <a:ext uri="{FF2B5EF4-FFF2-40B4-BE49-F238E27FC236}">
                <a16:creationId xmlns:a16="http://schemas.microsoft.com/office/drawing/2014/main" id="{1BEA1FAC-D0E0-4AE4-A528-2C96D4A53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b="17238"/>
          <a:stretch>
            <a:fillRect/>
          </a:stretch>
        </p:blipFill>
        <p:spPr/>
      </p:pic>
      <p:pic>
        <p:nvPicPr>
          <p:cNvPr id="31" name="图片占位符 30" descr="建筑与房屋的城市高楼&#10;&#10;描述已自动生成">
            <a:extLst>
              <a:ext uri="{FF2B5EF4-FFF2-40B4-BE49-F238E27FC236}">
                <a16:creationId xmlns:a16="http://schemas.microsoft.com/office/drawing/2014/main" id="{2FF1AE08-2F4E-4FFF-8C49-4E296662D4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>
            <a:fillRect/>
          </a:stretch>
        </p:blipFill>
        <p:spPr/>
      </p:pic>
      <p:pic>
        <p:nvPicPr>
          <p:cNvPr id="35" name="图片占位符 34" descr="房子旁边有许多建筑&#10;&#10;描述已自动生成">
            <a:extLst>
              <a:ext uri="{FF2B5EF4-FFF2-40B4-BE49-F238E27FC236}">
                <a16:creationId xmlns:a16="http://schemas.microsoft.com/office/drawing/2014/main" id="{97926711-AB34-4CFA-B0CC-BE295DB47F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>
            <a:fillRect/>
          </a:stretch>
        </p:blipFill>
        <p:spPr/>
      </p:pic>
      <p:pic>
        <p:nvPicPr>
          <p:cNvPr id="47" name="图片占位符 46" descr="图片包含 户外, 建筑, 城市, 体育&#10;&#10;描述已自动生成">
            <a:extLst>
              <a:ext uri="{FF2B5EF4-FFF2-40B4-BE49-F238E27FC236}">
                <a16:creationId xmlns:a16="http://schemas.microsoft.com/office/drawing/2014/main" id="{B63220FD-DB4C-4F35-9C8B-316C2D1587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3" b="16653"/>
          <a:stretch>
            <a:fillRect/>
          </a:stretch>
        </p:blipFill>
        <p:spPr/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A299F56-FDB2-4E75-AC60-1E9ECBCB6521}"/>
              </a:ext>
            </a:extLst>
          </p:cNvPr>
          <p:cNvSpPr txBox="1"/>
          <p:nvPr/>
        </p:nvSpPr>
        <p:spPr>
          <a:xfrm>
            <a:off x="919700" y="4152817"/>
            <a:ext cx="16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291C96-BF39-44F7-8EF1-69E92565C4AF}"/>
              </a:ext>
            </a:extLst>
          </p:cNvPr>
          <p:cNvSpPr txBox="1"/>
          <p:nvPr/>
        </p:nvSpPr>
        <p:spPr>
          <a:xfrm>
            <a:off x="813260" y="4522670"/>
            <a:ext cx="1865761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A0B9525-41E6-4336-9730-13A1484AD325}"/>
              </a:ext>
            </a:extLst>
          </p:cNvPr>
          <p:cNvSpPr/>
          <p:nvPr/>
        </p:nvSpPr>
        <p:spPr>
          <a:xfrm flipH="1" flipV="1">
            <a:off x="1026140" y="453015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C605DA1-CD7E-4B89-ABF6-E73D4F032E48}"/>
              </a:ext>
            </a:extLst>
          </p:cNvPr>
          <p:cNvSpPr txBox="1"/>
          <p:nvPr/>
        </p:nvSpPr>
        <p:spPr>
          <a:xfrm>
            <a:off x="3093930" y="4152817"/>
            <a:ext cx="16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6298106-B28E-43FC-8E9A-A3F4C287933D}"/>
              </a:ext>
            </a:extLst>
          </p:cNvPr>
          <p:cNvSpPr txBox="1"/>
          <p:nvPr/>
        </p:nvSpPr>
        <p:spPr>
          <a:xfrm>
            <a:off x="2987490" y="4522670"/>
            <a:ext cx="1865761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97B57A4E-78CC-4D66-A48B-C3553E718AC1}"/>
              </a:ext>
            </a:extLst>
          </p:cNvPr>
          <p:cNvSpPr/>
          <p:nvPr/>
        </p:nvSpPr>
        <p:spPr>
          <a:xfrm flipH="1" flipV="1">
            <a:off x="3200370" y="453015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BF5FF46-F90F-47F2-A5AC-88EF71A31494}"/>
              </a:ext>
            </a:extLst>
          </p:cNvPr>
          <p:cNvSpPr txBox="1"/>
          <p:nvPr/>
        </p:nvSpPr>
        <p:spPr>
          <a:xfrm>
            <a:off x="5270957" y="4152817"/>
            <a:ext cx="16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79F4C5F-66BF-4DD0-8B61-95E65BC44952}"/>
              </a:ext>
            </a:extLst>
          </p:cNvPr>
          <p:cNvSpPr txBox="1"/>
          <p:nvPr/>
        </p:nvSpPr>
        <p:spPr>
          <a:xfrm>
            <a:off x="5164517" y="4522670"/>
            <a:ext cx="1865761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FB190D8C-20B8-4812-B02B-7722C9813E75}"/>
              </a:ext>
            </a:extLst>
          </p:cNvPr>
          <p:cNvSpPr/>
          <p:nvPr/>
        </p:nvSpPr>
        <p:spPr>
          <a:xfrm flipH="1" flipV="1">
            <a:off x="5377397" y="453015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F882AC1-C706-4699-8824-6A6DCAE07585}"/>
              </a:ext>
            </a:extLst>
          </p:cNvPr>
          <p:cNvSpPr txBox="1"/>
          <p:nvPr/>
        </p:nvSpPr>
        <p:spPr>
          <a:xfrm>
            <a:off x="7445187" y="4152817"/>
            <a:ext cx="16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A79C401-8134-410F-8BD5-ECC2245095CD}"/>
              </a:ext>
            </a:extLst>
          </p:cNvPr>
          <p:cNvSpPr txBox="1"/>
          <p:nvPr/>
        </p:nvSpPr>
        <p:spPr>
          <a:xfrm>
            <a:off x="7338747" y="4522670"/>
            <a:ext cx="1865761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3" name="平行四边形 52">
            <a:extLst>
              <a:ext uri="{FF2B5EF4-FFF2-40B4-BE49-F238E27FC236}">
                <a16:creationId xmlns:a16="http://schemas.microsoft.com/office/drawing/2014/main" id="{86AF93E7-1FE1-4A75-9513-A7EEC9DE68BA}"/>
              </a:ext>
            </a:extLst>
          </p:cNvPr>
          <p:cNvSpPr/>
          <p:nvPr/>
        </p:nvSpPr>
        <p:spPr>
          <a:xfrm flipH="1" flipV="1">
            <a:off x="7551627" y="453015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C961D14-0A31-41EE-874A-B115E7BCE692}"/>
              </a:ext>
            </a:extLst>
          </p:cNvPr>
          <p:cNvSpPr txBox="1"/>
          <p:nvPr/>
        </p:nvSpPr>
        <p:spPr>
          <a:xfrm>
            <a:off x="9619419" y="4152817"/>
            <a:ext cx="16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F00204D-DDCE-43A1-BC0F-79C86F2DDAD5}"/>
              </a:ext>
            </a:extLst>
          </p:cNvPr>
          <p:cNvSpPr txBox="1"/>
          <p:nvPr/>
        </p:nvSpPr>
        <p:spPr>
          <a:xfrm>
            <a:off x="9512979" y="4522670"/>
            <a:ext cx="1865761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57" name="平行四边形 56">
            <a:extLst>
              <a:ext uri="{FF2B5EF4-FFF2-40B4-BE49-F238E27FC236}">
                <a16:creationId xmlns:a16="http://schemas.microsoft.com/office/drawing/2014/main" id="{FEB4557F-B846-4FB5-90A2-9E10A7053D60}"/>
              </a:ext>
            </a:extLst>
          </p:cNvPr>
          <p:cNvSpPr/>
          <p:nvPr/>
        </p:nvSpPr>
        <p:spPr>
          <a:xfrm flipH="1" flipV="1">
            <a:off x="9725859" y="4530154"/>
            <a:ext cx="144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92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065EC-06FE-4408-96D1-13CD4AAE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这里是六段图文页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7A210BE-8A58-48C1-AEB8-20D49B82E332}"/>
              </a:ext>
            </a:extLst>
          </p:cNvPr>
          <p:cNvSpPr/>
          <p:nvPr/>
        </p:nvSpPr>
        <p:spPr>
          <a:xfrm>
            <a:off x="3275012" y="801065"/>
            <a:ext cx="5641976" cy="5641968"/>
          </a:xfrm>
          <a:prstGeom prst="ellipse">
            <a:avLst/>
          </a:prstGeom>
          <a:noFill/>
          <a:ln w="12700" cap="flat" cmpd="sng" algn="ctr">
            <a:solidFill>
              <a:schemeClr val="accent3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91A1D4AD-C414-43AD-9445-0C3904035494}"/>
              </a:ext>
            </a:extLst>
          </p:cNvPr>
          <p:cNvSpPr/>
          <p:nvPr/>
        </p:nvSpPr>
        <p:spPr>
          <a:xfrm>
            <a:off x="3948889" y="1474940"/>
            <a:ext cx="4294222" cy="4294218"/>
          </a:xfrm>
          <a:prstGeom prst="ellipse">
            <a:avLst/>
          </a:prstGeom>
          <a:noFill/>
          <a:ln w="15875" cap="flat" cmpd="sng" algn="ctr">
            <a:solidFill>
              <a:schemeClr val="accent1">
                <a:alpha val="1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A495453B-D7AE-40ED-B98D-589FF1FB8381}"/>
              </a:ext>
            </a:extLst>
          </p:cNvPr>
          <p:cNvSpPr>
            <a:spLocks noChangeAspect="1"/>
          </p:cNvSpPr>
          <p:nvPr/>
        </p:nvSpPr>
        <p:spPr>
          <a:xfrm>
            <a:off x="3436556" y="1682608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01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1E8B6D2-3F09-4CAC-BA38-37E854527CC0}"/>
              </a:ext>
            </a:extLst>
          </p:cNvPr>
          <p:cNvSpPr>
            <a:spLocks noChangeAspect="1"/>
          </p:cNvSpPr>
          <p:nvPr/>
        </p:nvSpPr>
        <p:spPr>
          <a:xfrm>
            <a:off x="8035442" y="1682608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04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4F541EF6-289B-427C-A1DC-6B702F3DCF8A}"/>
              </a:ext>
            </a:extLst>
          </p:cNvPr>
          <p:cNvSpPr>
            <a:spLocks noChangeAspect="1"/>
          </p:cNvSpPr>
          <p:nvPr/>
        </p:nvSpPr>
        <p:spPr>
          <a:xfrm>
            <a:off x="3436556" y="484149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03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7E8891A0-4897-416C-A264-F5AE58090E6D}"/>
              </a:ext>
            </a:extLst>
          </p:cNvPr>
          <p:cNvSpPr>
            <a:spLocks noChangeAspect="1"/>
          </p:cNvSpPr>
          <p:nvPr/>
        </p:nvSpPr>
        <p:spPr>
          <a:xfrm>
            <a:off x="8035442" y="484149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06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92FE34B7-97FA-4437-901C-CEAD7388A518}"/>
              </a:ext>
            </a:extLst>
          </p:cNvPr>
          <p:cNvSpPr>
            <a:spLocks noChangeAspect="1"/>
          </p:cNvSpPr>
          <p:nvPr/>
        </p:nvSpPr>
        <p:spPr>
          <a:xfrm>
            <a:off x="2915012" y="326205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02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C2201A9F-E02D-4ACA-AF88-35FAD47787CF}"/>
              </a:ext>
            </a:extLst>
          </p:cNvPr>
          <p:cNvSpPr>
            <a:spLocks noChangeAspect="1"/>
          </p:cNvSpPr>
          <p:nvPr/>
        </p:nvSpPr>
        <p:spPr>
          <a:xfrm>
            <a:off x="8556988" y="3262050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05</a:t>
            </a:r>
            <a:endParaRPr lang="zh-CN" alt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5CEE11E-E323-4D8D-9CCE-2422E17B6991}"/>
              </a:ext>
            </a:extLst>
          </p:cNvPr>
          <p:cNvSpPr txBox="1"/>
          <p:nvPr/>
        </p:nvSpPr>
        <p:spPr>
          <a:xfrm>
            <a:off x="8800954" y="181177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69" name="平行四边形 68">
            <a:extLst>
              <a:ext uri="{FF2B5EF4-FFF2-40B4-BE49-F238E27FC236}">
                <a16:creationId xmlns:a16="http://schemas.microsoft.com/office/drawing/2014/main" id="{F505BB6B-9BEA-4ECB-8A7C-84545ED8FEA8}"/>
              </a:ext>
            </a:extLst>
          </p:cNvPr>
          <p:cNvSpPr/>
          <p:nvPr/>
        </p:nvSpPr>
        <p:spPr>
          <a:xfrm rot="10800000" flipH="1" flipV="1">
            <a:off x="8900958" y="2216714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8E4CF5D-F721-4A6E-9152-E7CCB3197EFD}"/>
              </a:ext>
            </a:extLst>
          </p:cNvPr>
          <p:cNvSpPr txBox="1"/>
          <p:nvPr/>
        </p:nvSpPr>
        <p:spPr>
          <a:xfrm>
            <a:off x="1586853" y="1800725"/>
            <a:ext cx="184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71" name="平行四边形 70">
            <a:extLst>
              <a:ext uri="{FF2B5EF4-FFF2-40B4-BE49-F238E27FC236}">
                <a16:creationId xmlns:a16="http://schemas.microsoft.com/office/drawing/2014/main" id="{BCB6686B-6390-466E-B9EA-BDF6CB94489F}"/>
              </a:ext>
            </a:extLst>
          </p:cNvPr>
          <p:cNvSpPr/>
          <p:nvPr/>
        </p:nvSpPr>
        <p:spPr>
          <a:xfrm flipH="1" flipV="1">
            <a:off x="2377838" y="2205664"/>
            <a:ext cx="892254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6A5A338-122E-484E-A5C5-5946364B8768}"/>
              </a:ext>
            </a:extLst>
          </p:cNvPr>
          <p:cNvSpPr txBox="1"/>
          <p:nvPr/>
        </p:nvSpPr>
        <p:spPr>
          <a:xfrm>
            <a:off x="9327228" y="3396752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74" name="平行四边形 73">
            <a:extLst>
              <a:ext uri="{FF2B5EF4-FFF2-40B4-BE49-F238E27FC236}">
                <a16:creationId xmlns:a16="http://schemas.microsoft.com/office/drawing/2014/main" id="{3C3FAD65-5F52-4FC6-98CB-2A0883CC9277}"/>
              </a:ext>
            </a:extLst>
          </p:cNvPr>
          <p:cNvSpPr/>
          <p:nvPr/>
        </p:nvSpPr>
        <p:spPr>
          <a:xfrm rot="10800000" flipH="1" flipV="1">
            <a:off x="9427232" y="3801691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7139BC3C-0B51-4306-905F-2D4B37BB3353}"/>
              </a:ext>
            </a:extLst>
          </p:cNvPr>
          <p:cNvSpPr txBox="1"/>
          <p:nvPr/>
        </p:nvSpPr>
        <p:spPr>
          <a:xfrm>
            <a:off x="8800954" y="4976105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80" name="平行四边形 79">
            <a:extLst>
              <a:ext uri="{FF2B5EF4-FFF2-40B4-BE49-F238E27FC236}">
                <a16:creationId xmlns:a16="http://schemas.microsoft.com/office/drawing/2014/main" id="{47F44554-97B5-4DEB-88B8-8C06F307F87C}"/>
              </a:ext>
            </a:extLst>
          </p:cNvPr>
          <p:cNvSpPr/>
          <p:nvPr/>
        </p:nvSpPr>
        <p:spPr>
          <a:xfrm rot="10800000" flipH="1" flipV="1">
            <a:off x="8900958" y="5381044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2114DCD-B281-4D26-B629-358C81C2111D}"/>
              </a:ext>
            </a:extLst>
          </p:cNvPr>
          <p:cNvSpPr txBox="1"/>
          <p:nvPr/>
        </p:nvSpPr>
        <p:spPr>
          <a:xfrm>
            <a:off x="1586853" y="4976105"/>
            <a:ext cx="184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83" name="平行四边形 82">
            <a:extLst>
              <a:ext uri="{FF2B5EF4-FFF2-40B4-BE49-F238E27FC236}">
                <a16:creationId xmlns:a16="http://schemas.microsoft.com/office/drawing/2014/main" id="{AE41C492-EFC9-44BA-B1FE-373A78247CF2}"/>
              </a:ext>
            </a:extLst>
          </p:cNvPr>
          <p:cNvSpPr/>
          <p:nvPr/>
        </p:nvSpPr>
        <p:spPr>
          <a:xfrm flipH="1" flipV="1">
            <a:off x="2377838" y="5381044"/>
            <a:ext cx="892254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2DB7C48-EEA4-470A-9B02-BF54A2153961}"/>
              </a:ext>
            </a:extLst>
          </p:cNvPr>
          <p:cNvSpPr txBox="1"/>
          <p:nvPr/>
        </p:nvSpPr>
        <p:spPr>
          <a:xfrm>
            <a:off x="1068964" y="3391218"/>
            <a:ext cx="184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86" name="平行四边形 85">
            <a:extLst>
              <a:ext uri="{FF2B5EF4-FFF2-40B4-BE49-F238E27FC236}">
                <a16:creationId xmlns:a16="http://schemas.microsoft.com/office/drawing/2014/main" id="{A44B0C1F-D586-4940-9CE6-F249403163FA}"/>
              </a:ext>
            </a:extLst>
          </p:cNvPr>
          <p:cNvSpPr/>
          <p:nvPr/>
        </p:nvSpPr>
        <p:spPr>
          <a:xfrm flipH="1" flipV="1">
            <a:off x="1859949" y="3796157"/>
            <a:ext cx="892254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103" name="图片占位符 102" descr="图片包含 桌子, 草, 蛋糕, 池塘&#10;&#10;描述已自动生成">
            <a:extLst>
              <a:ext uri="{FF2B5EF4-FFF2-40B4-BE49-F238E27FC236}">
                <a16:creationId xmlns:a16="http://schemas.microsoft.com/office/drawing/2014/main" id="{471B7CE8-25C5-478A-BD14-FFC684E8DC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6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97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69D0D8-2F3B-41BB-B4FB-8728DD0E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这是一页纯表格图页面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3766660-56E8-4EB8-8F45-0DFE60DCE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19299"/>
              </p:ext>
            </p:extLst>
          </p:nvPr>
        </p:nvGraphicFramePr>
        <p:xfrm>
          <a:off x="488156" y="1086612"/>
          <a:ext cx="11215687" cy="5045017"/>
        </p:xfrm>
        <a:graphic>
          <a:graphicData uri="http://schemas.openxmlformats.org/drawingml/2006/table">
            <a:tbl>
              <a:tblPr/>
              <a:tblGrid>
                <a:gridCol w="798983">
                  <a:extLst>
                    <a:ext uri="{9D8B030D-6E8A-4147-A177-3AD203B41FA5}">
                      <a16:colId xmlns:a16="http://schemas.microsoft.com/office/drawing/2014/main" val="192435863"/>
                    </a:ext>
                  </a:extLst>
                </a:gridCol>
                <a:gridCol w="2356740">
                  <a:extLst>
                    <a:ext uri="{9D8B030D-6E8A-4147-A177-3AD203B41FA5}">
                      <a16:colId xmlns:a16="http://schemas.microsoft.com/office/drawing/2014/main" val="3866580460"/>
                    </a:ext>
                  </a:extLst>
                </a:gridCol>
                <a:gridCol w="2779485">
                  <a:extLst>
                    <a:ext uri="{9D8B030D-6E8A-4147-A177-3AD203B41FA5}">
                      <a16:colId xmlns:a16="http://schemas.microsoft.com/office/drawing/2014/main" val="4081711444"/>
                    </a:ext>
                  </a:extLst>
                </a:gridCol>
                <a:gridCol w="1605169">
                  <a:extLst>
                    <a:ext uri="{9D8B030D-6E8A-4147-A177-3AD203B41FA5}">
                      <a16:colId xmlns:a16="http://schemas.microsoft.com/office/drawing/2014/main" val="206762540"/>
                    </a:ext>
                  </a:extLst>
                </a:gridCol>
                <a:gridCol w="1423711">
                  <a:extLst>
                    <a:ext uri="{9D8B030D-6E8A-4147-A177-3AD203B41FA5}">
                      <a16:colId xmlns:a16="http://schemas.microsoft.com/office/drawing/2014/main" val="695982708"/>
                    </a:ext>
                  </a:extLst>
                </a:gridCol>
                <a:gridCol w="1148189">
                  <a:extLst>
                    <a:ext uri="{9D8B030D-6E8A-4147-A177-3AD203B41FA5}">
                      <a16:colId xmlns:a16="http://schemas.microsoft.com/office/drawing/2014/main" val="1008124235"/>
                    </a:ext>
                  </a:extLst>
                </a:gridCol>
                <a:gridCol w="1103410">
                  <a:extLst>
                    <a:ext uri="{9D8B030D-6E8A-4147-A177-3AD203B41FA5}">
                      <a16:colId xmlns:a16="http://schemas.microsoft.com/office/drawing/2014/main" val="1936221416"/>
                    </a:ext>
                  </a:extLst>
                </a:gridCol>
              </a:tblGrid>
              <a:tr h="517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时间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培训目的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培训内容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培训人员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培训地点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主讲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考核方式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7917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435136"/>
                  </a:ext>
                </a:extLst>
              </a:tr>
              <a:tr h="389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76981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474217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cs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cs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93983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5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indent="0" algn="ctr" defTabSz="91423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indent="0" algn="ctr" defTabSz="91423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005547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6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indent="0" algn="ctr" defTabSz="91423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indent="0" algn="ctr" defTabSz="91423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25855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7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30274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8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5484"/>
                  </a:ext>
                </a:extLst>
              </a:tr>
              <a:tr h="3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9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78505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10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18490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11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827098"/>
                  </a:ext>
                </a:extLst>
              </a:tr>
              <a:tr h="375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12</a:t>
                      </a:r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sym typeface="微软雅黑 Light" panose="020B0502040204020203" pitchFamily="34" charset="-122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ctr"/>
                      <a:endParaRPr lang="zh-CN" altLang="en-US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微软雅黑 Light" panose="020B0502040204020203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77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67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61C513B-AAC3-490C-AF56-FDF2381D7BF0}"/>
              </a:ext>
            </a:extLst>
          </p:cNvPr>
          <p:cNvSpPr/>
          <p:nvPr/>
        </p:nvSpPr>
        <p:spPr>
          <a:xfrm rot="10800000">
            <a:off x="442909" y="1142946"/>
            <a:ext cx="11306175" cy="2286053"/>
          </a:xfrm>
          <a:prstGeom prst="rect">
            <a:avLst/>
          </a:prstGeom>
          <a:solidFill>
            <a:schemeClr val="bg1"/>
          </a:solidFill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5400000" algn="t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B707C11-4242-492E-9C3C-D1C555F1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这是一页柱状图页面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4FA742-4A89-4F4A-83E5-A5DD8B08B7BA}"/>
              </a:ext>
            </a:extLst>
          </p:cNvPr>
          <p:cNvSpPr txBox="1"/>
          <p:nvPr/>
        </p:nvSpPr>
        <p:spPr>
          <a:xfrm>
            <a:off x="699216" y="1374007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28B89F0C-4656-4F46-B379-0261A9091537}"/>
              </a:ext>
            </a:extLst>
          </p:cNvPr>
          <p:cNvSpPr/>
          <p:nvPr/>
        </p:nvSpPr>
        <p:spPr>
          <a:xfrm flipH="1" flipV="1">
            <a:off x="617885" y="1812570"/>
            <a:ext cx="126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1EDEE8-5EFA-4ADC-BAF0-21CAAEC7B708}"/>
              </a:ext>
            </a:extLst>
          </p:cNvPr>
          <p:cNvSpPr txBox="1"/>
          <p:nvPr/>
        </p:nvSpPr>
        <p:spPr>
          <a:xfrm>
            <a:off x="705832" y="1987664"/>
            <a:ext cx="10780335" cy="11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工程教育联盟成员单位。学校始于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1985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年创建的五邑大学。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年成为本科教学合格单位，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年本科教学工作水平评估被评为优秀等级。</a:t>
            </a: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DCD77987-56AB-47B0-BB74-B46DCB885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24744"/>
              </p:ext>
            </p:extLst>
          </p:nvPr>
        </p:nvGraphicFramePr>
        <p:xfrm>
          <a:off x="442913" y="3429000"/>
          <a:ext cx="11306175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59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54F6D-AC42-46E5-B668-8C674BD9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这是一页饼状图页面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19544B-25F1-454A-8CBB-2FBC1CE06575}"/>
              </a:ext>
            </a:extLst>
          </p:cNvPr>
          <p:cNvSpPr txBox="1"/>
          <p:nvPr/>
        </p:nvSpPr>
        <p:spPr>
          <a:xfrm>
            <a:off x="8156283" y="1581258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D4282D-90CB-4BBA-B3F0-8089D1857054}"/>
              </a:ext>
            </a:extLst>
          </p:cNvPr>
          <p:cNvSpPr txBox="1"/>
          <p:nvPr/>
        </p:nvSpPr>
        <p:spPr>
          <a:xfrm>
            <a:off x="8156283" y="1951111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7505DC0A-6B3C-4586-AD5C-0F5DC73DA717}"/>
              </a:ext>
            </a:extLst>
          </p:cNvPr>
          <p:cNvSpPr/>
          <p:nvPr/>
        </p:nvSpPr>
        <p:spPr>
          <a:xfrm rot="10800000" flipH="1" flipV="1">
            <a:off x="8256287" y="1986197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09CA6B-D305-4D84-B0B1-3315FFC96AA0}"/>
              </a:ext>
            </a:extLst>
          </p:cNvPr>
          <p:cNvSpPr txBox="1"/>
          <p:nvPr/>
        </p:nvSpPr>
        <p:spPr>
          <a:xfrm>
            <a:off x="8156283" y="4291550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10713F-89C3-474D-A8C9-59852C88C952}"/>
              </a:ext>
            </a:extLst>
          </p:cNvPr>
          <p:cNvSpPr txBox="1"/>
          <p:nvPr/>
        </p:nvSpPr>
        <p:spPr>
          <a:xfrm>
            <a:off x="8156283" y="4661403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9FD24B60-55A8-43F0-9C33-07B1D8FB9434}"/>
              </a:ext>
            </a:extLst>
          </p:cNvPr>
          <p:cNvSpPr/>
          <p:nvPr/>
        </p:nvSpPr>
        <p:spPr>
          <a:xfrm rot="10800000" flipH="1" flipV="1">
            <a:off x="8256287" y="4696489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51C3DB2-6AED-4858-9A66-E7C68D23873E}"/>
              </a:ext>
            </a:extLst>
          </p:cNvPr>
          <p:cNvSpPr txBox="1"/>
          <p:nvPr/>
        </p:nvSpPr>
        <p:spPr>
          <a:xfrm>
            <a:off x="2169955" y="1581258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3F1A35E-70E9-453D-823D-C73EC61E1ECE}"/>
              </a:ext>
            </a:extLst>
          </p:cNvPr>
          <p:cNvSpPr txBox="1"/>
          <p:nvPr/>
        </p:nvSpPr>
        <p:spPr>
          <a:xfrm>
            <a:off x="1457183" y="1951111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3A6C8DDB-B807-4B35-A94D-2678C984FDCD}"/>
              </a:ext>
            </a:extLst>
          </p:cNvPr>
          <p:cNvSpPr/>
          <p:nvPr/>
        </p:nvSpPr>
        <p:spPr>
          <a:xfrm flipH="1" flipV="1">
            <a:off x="2981454" y="1986197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730AC03-A799-4226-9260-8FDFB8774A63}"/>
              </a:ext>
            </a:extLst>
          </p:cNvPr>
          <p:cNvSpPr txBox="1"/>
          <p:nvPr/>
        </p:nvSpPr>
        <p:spPr>
          <a:xfrm>
            <a:off x="2169955" y="4291976"/>
            <a:ext cx="186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2059CF-1440-423E-815F-1B0FC4C70A4A}"/>
              </a:ext>
            </a:extLst>
          </p:cNvPr>
          <p:cNvSpPr txBox="1"/>
          <p:nvPr/>
        </p:nvSpPr>
        <p:spPr>
          <a:xfrm>
            <a:off x="1457183" y="4661829"/>
            <a:ext cx="25785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</a:t>
            </a: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56D00702-BB9F-4737-9745-0FE29FDE58CE}"/>
              </a:ext>
            </a:extLst>
          </p:cNvPr>
          <p:cNvSpPr/>
          <p:nvPr/>
        </p:nvSpPr>
        <p:spPr>
          <a:xfrm flipH="1" flipV="1">
            <a:off x="2981454" y="4696915"/>
            <a:ext cx="90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275EA06C-CC7D-4C47-B44F-1DADAAAAE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889763"/>
              </p:ext>
            </p:extLst>
          </p:nvPr>
        </p:nvGraphicFramePr>
        <p:xfrm>
          <a:off x="3067604" y="1748934"/>
          <a:ext cx="6056791" cy="336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9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1FD65-D0DD-431E-BCEB-3F4B3561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这是一页棱锥型列表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488FC10-D823-40AF-A570-C8B3383D0D10}"/>
              </a:ext>
            </a:extLst>
          </p:cNvPr>
          <p:cNvSpPr/>
          <p:nvPr/>
        </p:nvSpPr>
        <p:spPr>
          <a:xfrm>
            <a:off x="8223376" y="1868541"/>
            <a:ext cx="176212" cy="176212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CA89D3D-AA36-4E9F-BF0D-7FAD2B75F32F}"/>
              </a:ext>
            </a:extLst>
          </p:cNvPr>
          <p:cNvSpPr/>
          <p:nvPr/>
        </p:nvSpPr>
        <p:spPr>
          <a:xfrm>
            <a:off x="8223376" y="2615778"/>
            <a:ext cx="176212" cy="176212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24C6649-F743-4D7F-A9FF-74BA1517722E}"/>
              </a:ext>
            </a:extLst>
          </p:cNvPr>
          <p:cNvSpPr/>
          <p:nvPr/>
        </p:nvSpPr>
        <p:spPr>
          <a:xfrm>
            <a:off x="8223376" y="3340895"/>
            <a:ext cx="176212" cy="176212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6292C84-6500-4A31-AD11-4F7186E0614C}"/>
              </a:ext>
            </a:extLst>
          </p:cNvPr>
          <p:cNvSpPr/>
          <p:nvPr/>
        </p:nvSpPr>
        <p:spPr>
          <a:xfrm>
            <a:off x="8223376" y="4066012"/>
            <a:ext cx="176212" cy="176212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C177F0DC-5628-4869-9739-40F4F70E9449}"/>
              </a:ext>
            </a:extLst>
          </p:cNvPr>
          <p:cNvSpPr/>
          <p:nvPr/>
        </p:nvSpPr>
        <p:spPr>
          <a:xfrm>
            <a:off x="8223376" y="4819534"/>
            <a:ext cx="176212" cy="176212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548EC9C-BB5F-4AFC-8963-BAC70880BC41}"/>
              </a:ext>
            </a:extLst>
          </p:cNvPr>
          <p:cNvSpPr/>
          <p:nvPr/>
        </p:nvSpPr>
        <p:spPr>
          <a:xfrm>
            <a:off x="3219182" y="1588559"/>
            <a:ext cx="797560" cy="736176"/>
          </a:xfrm>
          <a:custGeom>
            <a:avLst/>
            <a:gdLst>
              <a:gd name="connsiteX0" fmla="*/ 0 w 797560"/>
              <a:gd name="connsiteY0" fmla="*/ 736176 h 736176"/>
              <a:gd name="connsiteX1" fmla="*/ 398779 w 797560"/>
              <a:gd name="connsiteY1" fmla="*/ 0 h 736176"/>
              <a:gd name="connsiteX2" fmla="*/ 398781 w 797560"/>
              <a:gd name="connsiteY2" fmla="*/ 0 h 736176"/>
              <a:gd name="connsiteX3" fmla="*/ 797560 w 797560"/>
              <a:gd name="connsiteY3" fmla="*/ 736176 h 736176"/>
              <a:gd name="connsiteX4" fmla="*/ 0 w 797560"/>
              <a:gd name="connsiteY4" fmla="*/ 736176 h 7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560" h="736176">
                <a:moveTo>
                  <a:pt x="0" y="736176"/>
                </a:moveTo>
                <a:lnTo>
                  <a:pt x="398779" y="0"/>
                </a:lnTo>
                <a:lnTo>
                  <a:pt x="398781" y="0"/>
                </a:lnTo>
                <a:lnTo>
                  <a:pt x="797560" y="736176"/>
                </a:lnTo>
                <a:lnTo>
                  <a:pt x="0" y="73617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90604334-1E96-4EEC-BACE-6448AEC492CB}"/>
              </a:ext>
            </a:extLst>
          </p:cNvPr>
          <p:cNvSpPr/>
          <p:nvPr/>
        </p:nvSpPr>
        <p:spPr>
          <a:xfrm>
            <a:off x="2820402" y="2324735"/>
            <a:ext cx="1595120" cy="736176"/>
          </a:xfrm>
          <a:custGeom>
            <a:avLst/>
            <a:gdLst>
              <a:gd name="connsiteX0" fmla="*/ 0 w 1595120"/>
              <a:gd name="connsiteY0" fmla="*/ 736176 h 736176"/>
              <a:gd name="connsiteX1" fmla="*/ 398779 w 1595120"/>
              <a:gd name="connsiteY1" fmla="*/ 0 h 736176"/>
              <a:gd name="connsiteX2" fmla="*/ 1196341 w 1595120"/>
              <a:gd name="connsiteY2" fmla="*/ 0 h 736176"/>
              <a:gd name="connsiteX3" fmla="*/ 1595120 w 1595120"/>
              <a:gd name="connsiteY3" fmla="*/ 736176 h 736176"/>
              <a:gd name="connsiteX4" fmla="*/ 0 w 1595120"/>
              <a:gd name="connsiteY4" fmla="*/ 736176 h 7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120" h="736176">
                <a:moveTo>
                  <a:pt x="0" y="736176"/>
                </a:moveTo>
                <a:lnTo>
                  <a:pt x="398779" y="0"/>
                </a:lnTo>
                <a:lnTo>
                  <a:pt x="1196341" y="0"/>
                </a:lnTo>
                <a:lnTo>
                  <a:pt x="1595120" y="736176"/>
                </a:lnTo>
                <a:lnTo>
                  <a:pt x="0" y="736176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0BE88A0-45D5-4159-B344-6D1F26665AC8}"/>
              </a:ext>
            </a:extLst>
          </p:cNvPr>
          <p:cNvSpPr/>
          <p:nvPr/>
        </p:nvSpPr>
        <p:spPr>
          <a:xfrm>
            <a:off x="2421622" y="3060912"/>
            <a:ext cx="2392680" cy="736176"/>
          </a:xfrm>
          <a:custGeom>
            <a:avLst/>
            <a:gdLst>
              <a:gd name="connsiteX0" fmla="*/ 0 w 2392680"/>
              <a:gd name="connsiteY0" fmla="*/ 736176 h 736176"/>
              <a:gd name="connsiteX1" fmla="*/ 398779 w 2392680"/>
              <a:gd name="connsiteY1" fmla="*/ 0 h 736176"/>
              <a:gd name="connsiteX2" fmla="*/ 1993901 w 2392680"/>
              <a:gd name="connsiteY2" fmla="*/ 0 h 736176"/>
              <a:gd name="connsiteX3" fmla="*/ 2392680 w 2392680"/>
              <a:gd name="connsiteY3" fmla="*/ 736176 h 736176"/>
              <a:gd name="connsiteX4" fmla="*/ 0 w 2392680"/>
              <a:gd name="connsiteY4" fmla="*/ 736176 h 7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80" h="736176">
                <a:moveTo>
                  <a:pt x="0" y="736176"/>
                </a:moveTo>
                <a:lnTo>
                  <a:pt x="398779" y="0"/>
                </a:lnTo>
                <a:lnTo>
                  <a:pt x="1993901" y="0"/>
                </a:lnTo>
                <a:lnTo>
                  <a:pt x="2392680" y="736176"/>
                </a:lnTo>
                <a:lnTo>
                  <a:pt x="0" y="73617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endParaRPr lang="en-US" altLang="zh-CN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235A6F7-9EB4-43F8-BEE2-E2CF80D79AC4}"/>
              </a:ext>
            </a:extLst>
          </p:cNvPr>
          <p:cNvSpPr/>
          <p:nvPr/>
        </p:nvSpPr>
        <p:spPr>
          <a:xfrm>
            <a:off x="2022842" y="3797088"/>
            <a:ext cx="3190240" cy="736176"/>
          </a:xfrm>
          <a:custGeom>
            <a:avLst/>
            <a:gdLst>
              <a:gd name="connsiteX0" fmla="*/ 0 w 3190240"/>
              <a:gd name="connsiteY0" fmla="*/ 736176 h 736176"/>
              <a:gd name="connsiteX1" fmla="*/ 398779 w 3190240"/>
              <a:gd name="connsiteY1" fmla="*/ 0 h 736176"/>
              <a:gd name="connsiteX2" fmla="*/ 2791461 w 3190240"/>
              <a:gd name="connsiteY2" fmla="*/ 0 h 736176"/>
              <a:gd name="connsiteX3" fmla="*/ 3190240 w 3190240"/>
              <a:gd name="connsiteY3" fmla="*/ 736176 h 736176"/>
              <a:gd name="connsiteX4" fmla="*/ 0 w 3190240"/>
              <a:gd name="connsiteY4" fmla="*/ 736176 h 7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240" h="736176">
                <a:moveTo>
                  <a:pt x="0" y="736176"/>
                </a:moveTo>
                <a:lnTo>
                  <a:pt x="398779" y="0"/>
                </a:lnTo>
                <a:lnTo>
                  <a:pt x="2791461" y="0"/>
                </a:lnTo>
                <a:lnTo>
                  <a:pt x="3190240" y="736176"/>
                </a:lnTo>
                <a:lnTo>
                  <a:pt x="0" y="736176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endParaRPr lang="en-US" altLang="zh-CN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F2FF611-1609-45F2-9397-0665D84AF81D}"/>
              </a:ext>
            </a:extLst>
          </p:cNvPr>
          <p:cNvSpPr/>
          <p:nvPr/>
        </p:nvSpPr>
        <p:spPr>
          <a:xfrm>
            <a:off x="1624062" y="4533265"/>
            <a:ext cx="3987800" cy="736176"/>
          </a:xfrm>
          <a:custGeom>
            <a:avLst/>
            <a:gdLst>
              <a:gd name="connsiteX0" fmla="*/ 0 w 3987800"/>
              <a:gd name="connsiteY0" fmla="*/ 736176 h 736176"/>
              <a:gd name="connsiteX1" fmla="*/ 398779 w 3987800"/>
              <a:gd name="connsiteY1" fmla="*/ 0 h 736176"/>
              <a:gd name="connsiteX2" fmla="*/ 3589021 w 3987800"/>
              <a:gd name="connsiteY2" fmla="*/ 0 h 736176"/>
              <a:gd name="connsiteX3" fmla="*/ 3987800 w 3987800"/>
              <a:gd name="connsiteY3" fmla="*/ 736176 h 736176"/>
              <a:gd name="connsiteX4" fmla="*/ 0 w 3987800"/>
              <a:gd name="connsiteY4" fmla="*/ 736176 h 7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800" h="736176">
                <a:moveTo>
                  <a:pt x="0" y="736176"/>
                </a:moveTo>
                <a:lnTo>
                  <a:pt x="398779" y="0"/>
                </a:lnTo>
                <a:lnTo>
                  <a:pt x="3589021" y="0"/>
                </a:lnTo>
                <a:lnTo>
                  <a:pt x="3987800" y="736176"/>
                </a:lnTo>
                <a:lnTo>
                  <a:pt x="0" y="73617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endParaRPr lang="en-US" altLang="zh-CN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11F75A6-D2AD-4DF6-89D0-0B75BD07B0A9}"/>
              </a:ext>
            </a:extLst>
          </p:cNvPr>
          <p:cNvCxnSpPr>
            <a:cxnSpLocks/>
          </p:cNvCxnSpPr>
          <p:nvPr/>
        </p:nvCxnSpPr>
        <p:spPr>
          <a:xfrm>
            <a:off x="3625154" y="1956647"/>
            <a:ext cx="459165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ysDash"/>
            <a:miter lim="800000"/>
          </a:ln>
          <a:effectLst/>
        </p:spPr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72DC14B2-DE3E-4A71-9C97-C6C702CD780A}"/>
              </a:ext>
            </a:extLst>
          </p:cNvPr>
          <p:cNvSpPr/>
          <p:nvPr/>
        </p:nvSpPr>
        <p:spPr>
          <a:xfrm>
            <a:off x="8245403" y="1890568"/>
            <a:ext cx="132159" cy="13215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F3344F0-F98A-41CF-A08C-C51E9DE6A4D9}"/>
              </a:ext>
            </a:extLst>
          </p:cNvPr>
          <p:cNvCxnSpPr>
            <a:cxnSpLocks/>
          </p:cNvCxnSpPr>
          <p:nvPr/>
        </p:nvCxnSpPr>
        <p:spPr>
          <a:xfrm>
            <a:off x="3882329" y="2703884"/>
            <a:ext cx="433447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ysDash"/>
            <a:miter lim="800000"/>
          </a:ln>
          <a:effectLst/>
        </p:spPr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A3727864-0AC3-4916-BC3B-A4688EF10D8A}"/>
              </a:ext>
            </a:extLst>
          </p:cNvPr>
          <p:cNvSpPr/>
          <p:nvPr/>
        </p:nvSpPr>
        <p:spPr>
          <a:xfrm>
            <a:off x="8245403" y="2637805"/>
            <a:ext cx="132159" cy="13215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A382D83-E8D2-40D2-A9F0-C74E459C5B69}"/>
              </a:ext>
            </a:extLst>
          </p:cNvPr>
          <p:cNvCxnSpPr>
            <a:cxnSpLocks/>
          </p:cNvCxnSpPr>
          <p:nvPr/>
        </p:nvCxnSpPr>
        <p:spPr>
          <a:xfrm>
            <a:off x="4282379" y="3429001"/>
            <a:ext cx="393442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ysDash"/>
            <a:miter lim="800000"/>
          </a:ln>
          <a:effectLst/>
        </p:spPr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A90E3840-63CC-471D-9423-CC155E16A02B}"/>
              </a:ext>
            </a:extLst>
          </p:cNvPr>
          <p:cNvSpPr/>
          <p:nvPr/>
        </p:nvSpPr>
        <p:spPr>
          <a:xfrm>
            <a:off x="8245403" y="3362922"/>
            <a:ext cx="132159" cy="13215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294EA8F-BA32-49DA-AEC2-DC75992BF8DB}"/>
              </a:ext>
            </a:extLst>
          </p:cNvPr>
          <p:cNvCxnSpPr>
            <a:cxnSpLocks/>
          </p:cNvCxnSpPr>
          <p:nvPr/>
        </p:nvCxnSpPr>
        <p:spPr>
          <a:xfrm>
            <a:off x="4282379" y="4154118"/>
            <a:ext cx="393442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ysDash"/>
            <a:miter lim="800000"/>
          </a:ln>
          <a:effectLst/>
        </p:spPr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B2CD458B-2AA6-4649-BC0D-40A7543A1BFC}"/>
              </a:ext>
            </a:extLst>
          </p:cNvPr>
          <p:cNvSpPr/>
          <p:nvPr/>
        </p:nvSpPr>
        <p:spPr>
          <a:xfrm>
            <a:off x="8245403" y="4088039"/>
            <a:ext cx="132159" cy="13215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A2E3F7F-C5C9-4BF7-A980-DF523F73CE6A}"/>
              </a:ext>
            </a:extLst>
          </p:cNvPr>
          <p:cNvCxnSpPr>
            <a:cxnSpLocks/>
          </p:cNvCxnSpPr>
          <p:nvPr/>
        </p:nvCxnSpPr>
        <p:spPr>
          <a:xfrm>
            <a:off x="4282379" y="4907640"/>
            <a:ext cx="393442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ysDash"/>
            <a:miter lim="800000"/>
          </a:ln>
          <a:effectLst/>
        </p:spPr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AD280C87-07FC-45B6-A69C-0DF3C204BE41}"/>
              </a:ext>
            </a:extLst>
          </p:cNvPr>
          <p:cNvSpPr/>
          <p:nvPr/>
        </p:nvSpPr>
        <p:spPr>
          <a:xfrm>
            <a:off x="8245403" y="4841561"/>
            <a:ext cx="132159" cy="13215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DE5FD9B-0852-472D-B008-5C32301FE2D9}"/>
              </a:ext>
            </a:extLst>
          </p:cNvPr>
          <p:cNvSpPr txBox="1"/>
          <p:nvPr/>
        </p:nvSpPr>
        <p:spPr>
          <a:xfrm>
            <a:off x="8500854" y="1695037"/>
            <a:ext cx="206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5B16B6C5-957D-445C-A210-CCD4C5708486}"/>
              </a:ext>
            </a:extLst>
          </p:cNvPr>
          <p:cNvSpPr/>
          <p:nvPr/>
        </p:nvSpPr>
        <p:spPr>
          <a:xfrm rot="10800000" flipH="1" flipV="1">
            <a:off x="8601338" y="2141116"/>
            <a:ext cx="10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291CC3A-B083-4DB5-BA77-4E9508D5BD8C}"/>
              </a:ext>
            </a:extLst>
          </p:cNvPr>
          <p:cNvSpPr txBox="1"/>
          <p:nvPr/>
        </p:nvSpPr>
        <p:spPr>
          <a:xfrm>
            <a:off x="8500854" y="2431213"/>
            <a:ext cx="206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7A505A7F-7FA7-4CA6-9963-C485C3B8428D}"/>
              </a:ext>
            </a:extLst>
          </p:cNvPr>
          <p:cNvSpPr/>
          <p:nvPr/>
        </p:nvSpPr>
        <p:spPr>
          <a:xfrm rot="10800000" flipH="1" flipV="1">
            <a:off x="8601338" y="2877292"/>
            <a:ext cx="10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3F78C70-7822-45B3-8C1A-1C75DC1A46F4}"/>
              </a:ext>
            </a:extLst>
          </p:cNvPr>
          <p:cNvSpPr txBox="1"/>
          <p:nvPr/>
        </p:nvSpPr>
        <p:spPr>
          <a:xfrm>
            <a:off x="8500854" y="3167390"/>
            <a:ext cx="206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CD606997-281A-4585-834C-F31A34FA2B97}"/>
              </a:ext>
            </a:extLst>
          </p:cNvPr>
          <p:cNvSpPr/>
          <p:nvPr/>
        </p:nvSpPr>
        <p:spPr>
          <a:xfrm rot="10800000" flipH="1" flipV="1">
            <a:off x="8601338" y="3613469"/>
            <a:ext cx="10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95D2FD6-F319-42F1-9AAB-EB6A16BB9ECA}"/>
              </a:ext>
            </a:extLst>
          </p:cNvPr>
          <p:cNvSpPr txBox="1"/>
          <p:nvPr/>
        </p:nvSpPr>
        <p:spPr>
          <a:xfrm>
            <a:off x="8500854" y="3892508"/>
            <a:ext cx="206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884A3FD2-B2CC-4F81-AA12-2B6422A163EE}"/>
              </a:ext>
            </a:extLst>
          </p:cNvPr>
          <p:cNvSpPr/>
          <p:nvPr/>
        </p:nvSpPr>
        <p:spPr>
          <a:xfrm rot="10800000" flipH="1" flipV="1">
            <a:off x="8601338" y="4338587"/>
            <a:ext cx="10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F50AAF9-24A3-48B4-A727-ADA7C3B2ACB8}"/>
              </a:ext>
            </a:extLst>
          </p:cNvPr>
          <p:cNvSpPr txBox="1"/>
          <p:nvPr/>
        </p:nvSpPr>
        <p:spPr>
          <a:xfrm>
            <a:off x="8500854" y="4639743"/>
            <a:ext cx="206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提炼小标题</a:t>
            </a:r>
          </a:p>
        </p:txBody>
      </p:sp>
      <p:sp>
        <p:nvSpPr>
          <p:cNvPr id="54" name="平行四边形 53">
            <a:extLst>
              <a:ext uri="{FF2B5EF4-FFF2-40B4-BE49-F238E27FC236}">
                <a16:creationId xmlns:a16="http://schemas.microsoft.com/office/drawing/2014/main" id="{7082FA5E-39DC-421E-912A-C1014B473FD6}"/>
              </a:ext>
            </a:extLst>
          </p:cNvPr>
          <p:cNvSpPr/>
          <p:nvPr/>
        </p:nvSpPr>
        <p:spPr>
          <a:xfrm rot="10800000" flipH="1" flipV="1">
            <a:off x="8601338" y="5085822"/>
            <a:ext cx="10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877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A3C23BF-658B-4542-9A5D-E56B2B578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066B745-A92D-40F8-BFFA-AD9DAC5781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87DAC8E-7868-4B67-B33D-263BC05CB5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2AEBC412-9DD0-49A0-844D-0D56B1FC4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96DD5C5-D495-4E93-B83B-D319EBD5D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1070" y="2821187"/>
            <a:ext cx="1319607" cy="108952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rPr>
              <a:t>01</a:t>
            </a:r>
            <a:endParaRPr lang="zh-CN" altLang="en-US" dirty="0">
              <a:ln>
                <a:noFill/>
              </a:ln>
              <a:gradFill>
                <a:gsLst>
                  <a:gs pos="0">
                    <a:schemeClr val="bg1"/>
                  </a:gs>
                  <a:gs pos="88000">
                    <a:schemeClr val="bg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455517-687C-4031-BE44-E956B9DCA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92379" y="2821187"/>
            <a:ext cx="1450489" cy="1089529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altLang="zh-CN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rPr>
              <a:t>02</a:t>
            </a:r>
            <a:endParaRPr lang="zh-CN" altLang="en-US" dirty="0">
              <a:ln>
                <a:noFill/>
              </a:ln>
              <a:gradFill>
                <a:gsLst>
                  <a:gs pos="0">
                    <a:schemeClr val="bg1"/>
                  </a:gs>
                  <a:gs pos="88000">
                    <a:schemeClr val="bg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6E7641-E365-4D9A-9A5F-63A26ACB28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9129" y="2821187"/>
            <a:ext cx="1450489" cy="1089529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altLang="zh-CN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rPr>
              <a:t>03</a:t>
            </a:r>
            <a:endParaRPr lang="zh-CN" altLang="en-US" dirty="0">
              <a:ln>
                <a:noFill/>
              </a:ln>
              <a:gradFill>
                <a:gsLst>
                  <a:gs pos="0">
                    <a:schemeClr val="bg1"/>
                  </a:gs>
                  <a:gs pos="88000">
                    <a:schemeClr val="bg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F9218C-C88F-4E4D-B224-205906E2BF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05880" y="2821187"/>
            <a:ext cx="1450489" cy="1089529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altLang="zh-CN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rPr>
              <a:t>04</a:t>
            </a:r>
            <a:endParaRPr lang="zh-CN" altLang="en-US" dirty="0">
              <a:ln>
                <a:noFill/>
              </a:ln>
              <a:gradFill>
                <a:gsLst>
                  <a:gs pos="0">
                    <a:schemeClr val="bg1"/>
                  </a:gs>
                  <a:gs pos="88000">
                    <a:schemeClr val="bg1">
                      <a:alpha val="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31123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0E2B4-16FE-4C1D-9EB2-47100FEC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这是一张堆积维恩图页面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6A18916E-4516-4763-B1F0-8719E5F44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441444"/>
              </p:ext>
            </p:extLst>
          </p:nvPr>
        </p:nvGraphicFramePr>
        <p:xfrm>
          <a:off x="5446143" y="1153449"/>
          <a:ext cx="6826652" cy="455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54371BC0-9C77-41B5-A1BB-4F078BB1DD95}"/>
              </a:ext>
            </a:extLst>
          </p:cNvPr>
          <p:cNvSpPr/>
          <p:nvPr/>
        </p:nvSpPr>
        <p:spPr>
          <a:xfrm>
            <a:off x="645060" y="1398849"/>
            <a:ext cx="5230820" cy="406030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921BB2-40C8-484A-B0E9-EDE00A82EAE1}"/>
              </a:ext>
            </a:extLst>
          </p:cNvPr>
          <p:cNvSpPr txBox="1"/>
          <p:nvPr/>
        </p:nvSpPr>
        <p:spPr>
          <a:xfrm>
            <a:off x="1040073" y="2751223"/>
            <a:ext cx="4440794" cy="22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工程教育联盟成员单位。学校始于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1985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年创建的五邑大学。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年成为本科教学合格单位，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年本科教学工作水平评估被评为优秀等级。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54BA75-D117-454D-B581-5B39ED7C5C50}"/>
              </a:ext>
            </a:extLst>
          </p:cNvPr>
          <p:cNvSpPr txBox="1"/>
          <p:nvPr/>
        </p:nvSpPr>
        <p:spPr>
          <a:xfrm>
            <a:off x="2041284" y="1871188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3E683260-CDEF-4E94-9357-859CAC810B06}"/>
              </a:ext>
            </a:extLst>
          </p:cNvPr>
          <p:cNvSpPr/>
          <p:nvPr/>
        </p:nvSpPr>
        <p:spPr>
          <a:xfrm flipH="1" flipV="1">
            <a:off x="1820470" y="2309751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D160C56-4915-4944-A2F9-FCACA46CE78A}"/>
              </a:ext>
            </a:extLst>
          </p:cNvPr>
          <p:cNvSpPr/>
          <p:nvPr/>
        </p:nvSpPr>
        <p:spPr>
          <a:xfrm>
            <a:off x="645060" y="13988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FD46E83-66D3-4317-9AC7-AD664C822C49}"/>
              </a:ext>
            </a:extLst>
          </p:cNvPr>
          <p:cNvSpPr/>
          <p:nvPr/>
        </p:nvSpPr>
        <p:spPr>
          <a:xfrm rot="5400000">
            <a:off x="397864" y="16922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8304636-DF3A-4A4E-860F-689307D0370A}"/>
              </a:ext>
            </a:extLst>
          </p:cNvPr>
          <p:cNvSpPr/>
          <p:nvPr/>
        </p:nvSpPr>
        <p:spPr>
          <a:xfrm rot="10800000">
            <a:off x="5335284" y="5401293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AA073D7-5458-4CE3-894D-D93336435D01}"/>
              </a:ext>
            </a:extLst>
          </p:cNvPr>
          <p:cNvSpPr/>
          <p:nvPr/>
        </p:nvSpPr>
        <p:spPr>
          <a:xfrm rot="16200000">
            <a:off x="5582480" y="5107893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07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05D1E-0453-49B0-AA1F-500A7299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这是一张漏斗图页面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2C01357-1485-4B45-AECE-6F30B2027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770983"/>
              </p:ext>
            </p:extLst>
          </p:nvPr>
        </p:nvGraphicFramePr>
        <p:xfrm>
          <a:off x="442913" y="1027642"/>
          <a:ext cx="5194300" cy="538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8377401E-6E2C-4C79-944C-C288329E9A12}"/>
              </a:ext>
            </a:extLst>
          </p:cNvPr>
          <p:cNvSpPr/>
          <p:nvPr/>
        </p:nvSpPr>
        <p:spPr>
          <a:xfrm>
            <a:off x="6293506" y="1398849"/>
            <a:ext cx="5230820" cy="4060301"/>
          </a:xfrm>
          <a:prstGeom prst="rect">
            <a:avLst/>
          </a:prstGeom>
          <a:solidFill>
            <a:schemeClr val="bg1"/>
          </a:solidFill>
          <a:ln w="50800" cap="flat" cmpd="sng" algn="ctr">
            <a:gradFill flip="none" rotWithShape="1">
              <a:gsLst>
                <a:gs pos="92000">
                  <a:schemeClr val="bg1"/>
                </a:gs>
                <a:gs pos="8000">
                  <a:schemeClr val="bg1"/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220000" scaled="0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18027E-4222-4BFC-AA56-5B8CBA9F35BC}"/>
              </a:ext>
            </a:extLst>
          </p:cNvPr>
          <p:cNvSpPr txBox="1"/>
          <p:nvPr/>
        </p:nvSpPr>
        <p:spPr>
          <a:xfrm>
            <a:off x="6688519" y="2751223"/>
            <a:ext cx="4440794" cy="22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>
              <a:lnSpc>
                <a:spcPct val="150000"/>
              </a:lnSpc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五邑大学坐落于广东省江门市，是一所以工科为主的多科性大学，为广东省高水平理工科大学建设高校，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CDIO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工程教育联盟成员单位。学校始于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1985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年创建的五邑大学。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1996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年成为本科教学合格单位，</a:t>
            </a:r>
            <a:r>
              <a: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2008</a:t>
            </a: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年本科教学工作水平评估被评为优秀等级。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70B4C8-4225-4E85-AF85-B13704BE849B}"/>
              </a:ext>
            </a:extLst>
          </p:cNvPr>
          <p:cNvSpPr txBox="1"/>
          <p:nvPr/>
        </p:nvSpPr>
        <p:spPr>
          <a:xfrm>
            <a:off x="7689730" y="1871188"/>
            <a:ext cx="24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提炼段落小标题</a:t>
            </a:r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522F377B-8C53-4B36-9432-CA4439962A3D}"/>
              </a:ext>
            </a:extLst>
          </p:cNvPr>
          <p:cNvSpPr/>
          <p:nvPr/>
        </p:nvSpPr>
        <p:spPr>
          <a:xfrm flipH="1" flipV="1">
            <a:off x="7468916" y="2309751"/>
            <a:ext cx="2880000" cy="46204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0"/>
                </a:schemeClr>
              </a:gs>
              <a:gs pos="50000">
                <a:schemeClr val="accent3">
                  <a:alpha val="51000"/>
                </a:scheme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51415C4-3874-411F-9BC0-A84E8F2A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这里是人物介绍页</a:t>
            </a:r>
          </a:p>
        </p:txBody>
      </p:sp>
      <p:sp>
        <p:nvSpPr>
          <p:cNvPr id="148" name="文本占位符 147">
            <a:extLst>
              <a:ext uri="{FF2B5EF4-FFF2-40B4-BE49-F238E27FC236}">
                <a16:creationId xmlns:a16="http://schemas.microsoft.com/office/drawing/2014/main" id="{A390E195-8C33-4527-AD9F-00FEF708A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7464" y="1580688"/>
            <a:ext cx="2356355" cy="457075"/>
          </a:xfrm>
        </p:spPr>
        <p:txBody>
          <a:bodyPr/>
          <a:lstStyle/>
          <a:p>
            <a:r>
              <a:rPr lang="en-US" altLang="zh-CN" sz="3200" dirty="0" err="1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OfficePLUS</a:t>
            </a:r>
            <a:endParaRPr lang="zh-CN" altLang="en-US" sz="3200" dirty="0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9" name="文本占位符 148">
            <a:extLst>
              <a:ext uri="{FF2B5EF4-FFF2-40B4-BE49-F238E27FC236}">
                <a16:creationId xmlns:a16="http://schemas.microsoft.com/office/drawing/2014/main" id="{EC1054F2-2FBB-4D65-B0DE-6578595140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20XX</a:t>
            </a:r>
            <a:r>
              <a:rPr lang="zh-CN" altLang="en-US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届通信工程专业学生</a:t>
            </a:r>
            <a:endParaRPr lang="en-US" altLang="zh-CN" dirty="0"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41" name="图片占位符 40" descr="穿着白色衬衫的男人&#10;&#10;描述已自动生成">
            <a:extLst>
              <a:ext uri="{FF2B5EF4-FFF2-40B4-BE49-F238E27FC236}">
                <a16:creationId xmlns:a16="http://schemas.microsoft.com/office/drawing/2014/main" id="{C48E3DAF-722D-4582-B60C-8CA688B0F3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7136"/>
          <a:stretch>
            <a:fillRect/>
          </a:stretch>
        </p:blipFill>
        <p:spPr/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1D40B8-C1C5-4465-B4EB-65C0A99C6321}"/>
              </a:ext>
            </a:extLst>
          </p:cNvPr>
          <p:cNvGrpSpPr/>
          <p:nvPr/>
        </p:nvGrpSpPr>
        <p:grpSpPr>
          <a:xfrm rot="16200000">
            <a:off x="1227083" y="2932707"/>
            <a:ext cx="172720" cy="235349"/>
            <a:chOff x="5084764" y="6629401"/>
            <a:chExt cx="560388" cy="7635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64D5940-0BC3-4D0F-A54E-13F93AE95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464" y="6769101"/>
              <a:ext cx="279400" cy="279400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8 h 88"/>
                <a:gd name="T12" fmla="*/ 8 w 88"/>
                <a:gd name="T13" fmla="*/ 44 h 88"/>
                <a:gd name="T14" fmla="*/ 44 w 88"/>
                <a:gd name="T15" fmla="*/ 80 h 88"/>
                <a:gd name="T16" fmla="*/ 80 w 88"/>
                <a:gd name="T17" fmla="*/ 44 h 88"/>
                <a:gd name="T18" fmla="*/ 44 w 88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44" y="8"/>
                  </a:moveTo>
                  <a:cubicBezTo>
                    <a:pt x="24" y="8"/>
                    <a:pt x="8" y="24"/>
                    <a:pt x="8" y="44"/>
                  </a:cubicBezTo>
                  <a:cubicBezTo>
                    <a:pt x="8" y="64"/>
                    <a:pt x="24" y="80"/>
                    <a:pt x="44" y="80"/>
                  </a:cubicBezTo>
                  <a:cubicBezTo>
                    <a:pt x="64" y="80"/>
                    <a:pt x="80" y="64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852EAEFA-B4B9-425A-A297-C32133D25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4" y="6629401"/>
              <a:ext cx="560388" cy="763588"/>
            </a:xfrm>
            <a:custGeom>
              <a:avLst/>
              <a:gdLst>
                <a:gd name="T0" fmla="*/ 88 w 176"/>
                <a:gd name="T1" fmla="*/ 240 h 240"/>
                <a:gd name="T2" fmla="*/ 85 w 176"/>
                <a:gd name="T3" fmla="*/ 239 h 240"/>
                <a:gd name="T4" fmla="*/ 43 w 176"/>
                <a:gd name="T5" fmla="*/ 193 h 240"/>
                <a:gd name="T6" fmla="*/ 0 w 176"/>
                <a:gd name="T7" fmla="*/ 89 h 240"/>
                <a:gd name="T8" fmla="*/ 88 w 176"/>
                <a:gd name="T9" fmla="*/ 0 h 240"/>
                <a:gd name="T10" fmla="*/ 176 w 176"/>
                <a:gd name="T11" fmla="*/ 89 h 240"/>
                <a:gd name="T12" fmla="*/ 133 w 176"/>
                <a:gd name="T13" fmla="*/ 193 h 240"/>
                <a:gd name="T14" fmla="*/ 91 w 176"/>
                <a:gd name="T15" fmla="*/ 239 h 240"/>
                <a:gd name="T16" fmla="*/ 88 w 176"/>
                <a:gd name="T17" fmla="*/ 240 h 240"/>
                <a:gd name="T18" fmla="*/ 88 w 176"/>
                <a:gd name="T19" fmla="*/ 8 h 240"/>
                <a:gd name="T20" fmla="*/ 8 w 176"/>
                <a:gd name="T21" fmla="*/ 89 h 240"/>
                <a:gd name="T22" fmla="*/ 88 w 176"/>
                <a:gd name="T23" fmla="*/ 231 h 240"/>
                <a:gd name="T24" fmla="*/ 168 w 176"/>
                <a:gd name="T25" fmla="*/ 89 h 240"/>
                <a:gd name="T26" fmla="*/ 88 w 176"/>
                <a:gd name="T2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40">
                  <a:moveTo>
                    <a:pt x="88" y="240"/>
                  </a:moveTo>
                  <a:cubicBezTo>
                    <a:pt x="87" y="240"/>
                    <a:pt x="86" y="240"/>
                    <a:pt x="85" y="239"/>
                  </a:cubicBezTo>
                  <a:cubicBezTo>
                    <a:pt x="85" y="238"/>
                    <a:pt x="64" y="220"/>
                    <a:pt x="43" y="193"/>
                  </a:cubicBezTo>
                  <a:cubicBezTo>
                    <a:pt x="23" y="167"/>
                    <a:pt x="0" y="129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7" y="0"/>
                    <a:pt x="176" y="40"/>
                    <a:pt x="176" y="89"/>
                  </a:cubicBezTo>
                  <a:cubicBezTo>
                    <a:pt x="176" y="129"/>
                    <a:pt x="153" y="167"/>
                    <a:pt x="133" y="193"/>
                  </a:cubicBezTo>
                  <a:cubicBezTo>
                    <a:pt x="112" y="220"/>
                    <a:pt x="91" y="238"/>
                    <a:pt x="91" y="239"/>
                  </a:cubicBezTo>
                  <a:cubicBezTo>
                    <a:pt x="90" y="240"/>
                    <a:pt x="89" y="240"/>
                    <a:pt x="88" y="240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54"/>
                    <a:pt x="74" y="218"/>
                    <a:pt x="88" y="231"/>
                  </a:cubicBezTo>
                  <a:cubicBezTo>
                    <a:pt x="102" y="218"/>
                    <a:pt x="168" y="153"/>
                    <a:pt x="168" y="89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2EFCA49-CC1D-4669-B979-ACE29C824F22}"/>
              </a:ext>
            </a:extLst>
          </p:cNvPr>
          <p:cNvSpPr txBox="1"/>
          <p:nvPr/>
        </p:nvSpPr>
        <p:spPr>
          <a:xfrm>
            <a:off x="1431118" y="2865715"/>
            <a:ext cx="13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altLang="zh-CN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2018-2019</a:t>
            </a:r>
            <a:endParaRPr lang="zh-CN" altLang="en-US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D94B1E2-A4B1-4759-AF5B-ADC4E634C692}"/>
              </a:ext>
            </a:extLst>
          </p:cNvPr>
          <p:cNvSpPr txBox="1"/>
          <p:nvPr/>
        </p:nvSpPr>
        <p:spPr>
          <a:xfrm>
            <a:off x="1431117" y="3177381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260AD32D-AB84-488A-808B-03319BF4FA4A}"/>
              </a:ext>
            </a:extLst>
          </p:cNvPr>
          <p:cNvSpPr txBox="1"/>
          <p:nvPr/>
        </p:nvSpPr>
        <p:spPr>
          <a:xfrm>
            <a:off x="3191071" y="3177381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79EFAAC4-3D02-4E26-B123-5F57DB27D99B}"/>
              </a:ext>
            </a:extLst>
          </p:cNvPr>
          <p:cNvGrpSpPr/>
          <p:nvPr/>
        </p:nvGrpSpPr>
        <p:grpSpPr>
          <a:xfrm rot="16200000">
            <a:off x="1126603" y="3724869"/>
            <a:ext cx="172720" cy="235349"/>
            <a:chOff x="5084764" y="6629401"/>
            <a:chExt cx="560388" cy="7635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C0D1FFCE-D39B-456C-AA6B-9C0B6A1D4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464" y="6769101"/>
              <a:ext cx="279400" cy="279400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8 h 88"/>
                <a:gd name="T12" fmla="*/ 8 w 88"/>
                <a:gd name="T13" fmla="*/ 44 h 88"/>
                <a:gd name="T14" fmla="*/ 44 w 88"/>
                <a:gd name="T15" fmla="*/ 80 h 88"/>
                <a:gd name="T16" fmla="*/ 80 w 88"/>
                <a:gd name="T17" fmla="*/ 44 h 88"/>
                <a:gd name="T18" fmla="*/ 44 w 88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44" y="8"/>
                  </a:moveTo>
                  <a:cubicBezTo>
                    <a:pt x="24" y="8"/>
                    <a:pt x="8" y="24"/>
                    <a:pt x="8" y="44"/>
                  </a:cubicBezTo>
                  <a:cubicBezTo>
                    <a:pt x="8" y="64"/>
                    <a:pt x="24" y="80"/>
                    <a:pt x="44" y="80"/>
                  </a:cubicBezTo>
                  <a:cubicBezTo>
                    <a:pt x="64" y="80"/>
                    <a:pt x="80" y="64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82B9796B-2624-45A7-91C4-A72D26DB1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4" y="6629401"/>
              <a:ext cx="560388" cy="763588"/>
            </a:xfrm>
            <a:custGeom>
              <a:avLst/>
              <a:gdLst>
                <a:gd name="T0" fmla="*/ 88 w 176"/>
                <a:gd name="T1" fmla="*/ 240 h 240"/>
                <a:gd name="T2" fmla="*/ 85 w 176"/>
                <a:gd name="T3" fmla="*/ 239 h 240"/>
                <a:gd name="T4" fmla="*/ 43 w 176"/>
                <a:gd name="T5" fmla="*/ 193 h 240"/>
                <a:gd name="T6" fmla="*/ 0 w 176"/>
                <a:gd name="T7" fmla="*/ 89 h 240"/>
                <a:gd name="T8" fmla="*/ 88 w 176"/>
                <a:gd name="T9" fmla="*/ 0 h 240"/>
                <a:gd name="T10" fmla="*/ 176 w 176"/>
                <a:gd name="T11" fmla="*/ 89 h 240"/>
                <a:gd name="T12" fmla="*/ 133 w 176"/>
                <a:gd name="T13" fmla="*/ 193 h 240"/>
                <a:gd name="T14" fmla="*/ 91 w 176"/>
                <a:gd name="T15" fmla="*/ 239 h 240"/>
                <a:gd name="T16" fmla="*/ 88 w 176"/>
                <a:gd name="T17" fmla="*/ 240 h 240"/>
                <a:gd name="T18" fmla="*/ 88 w 176"/>
                <a:gd name="T19" fmla="*/ 8 h 240"/>
                <a:gd name="T20" fmla="*/ 8 w 176"/>
                <a:gd name="T21" fmla="*/ 89 h 240"/>
                <a:gd name="T22" fmla="*/ 88 w 176"/>
                <a:gd name="T23" fmla="*/ 231 h 240"/>
                <a:gd name="T24" fmla="*/ 168 w 176"/>
                <a:gd name="T25" fmla="*/ 89 h 240"/>
                <a:gd name="T26" fmla="*/ 88 w 176"/>
                <a:gd name="T2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40">
                  <a:moveTo>
                    <a:pt x="88" y="240"/>
                  </a:moveTo>
                  <a:cubicBezTo>
                    <a:pt x="87" y="240"/>
                    <a:pt x="86" y="240"/>
                    <a:pt x="85" y="239"/>
                  </a:cubicBezTo>
                  <a:cubicBezTo>
                    <a:pt x="85" y="238"/>
                    <a:pt x="64" y="220"/>
                    <a:pt x="43" y="193"/>
                  </a:cubicBezTo>
                  <a:cubicBezTo>
                    <a:pt x="23" y="167"/>
                    <a:pt x="0" y="129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7" y="0"/>
                    <a:pt x="176" y="40"/>
                    <a:pt x="176" y="89"/>
                  </a:cubicBezTo>
                  <a:cubicBezTo>
                    <a:pt x="176" y="129"/>
                    <a:pt x="153" y="167"/>
                    <a:pt x="133" y="193"/>
                  </a:cubicBezTo>
                  <a:cubicBezTo>
                    <a:pt x="112" y="220"/>
                    <a:pt x="91" y="238"/>
                    <a:pt x="91" y="239"/>
                  </a:cubicBezTo>
                  <a:cubicBezTo>
                    <a:pt x="90" y="240"/>
                    <a:pt x="89" y="240"/>
                    <a:pt x="88" y="240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54"/>
                    <a:pt x="74" y="218"/>
                    <a:pt x="88" y="231"/>
                  </a:cubicBezTo>
                  <a:cubicBezTo>
                    <a:pt x="102" y="218"/>
                    <a:pt x="168" y="153"/>
                    <a:pt x="168" y="89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id="{B64DD69F-AC34-415B-8E16-C203CFE01730}"/>
              </a:ext>
            </a:extLst>
          </p:cNvPr>
          <p:cNvSpPr txBox="1"/>
          <p:nvPr/>
        </p:nvSpPr>
        <p:spPr>
          <a:xfrm>
            <a:off x="1330638" y="3657877"/>
            <a:ext cx="13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altLang="zh-CN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2019-2020</a:t>
            </a:r>
            <a:endParaRPr lang="zh-CN" altLang="en-US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0547F2E2-378B-457F-B49D-41D68CF987CC}"/>
              </a:ext>
            </a:extLst>
          </p:cNvPr>
          <p:cNvSpPr txBox="1"/>
          <p:nvPr/>
        </p:nvSpPr>
        <p:spPr>
          <a:xfrm>
            <a:off x="1330637" y="3969543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C924B87-31AF-4E6E-81C9-861C2E5A87A9}"/>
              </a:ext>
            </a:extLst>
          </p:cNvPr>
          <p:cNvSpPr txBox="1"/>
          <p:nvPr/>
        </p:nvSpPr>
        <p:spPr>
          <a:xfrm>
            <a:off x="3090591" y="3969543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F619BA40-4AA1-442C-B8E1-DA6DC3C88774}"/>
              </a:ext>
            </a:extLst>
          </p:cNvPr>
          <p:cNvGrpSpPr/>
          <p:nvPr/>
        </p:nvGrpSpPr>
        <p:grpSpPr>
          <a:xfrm rot="16200000">
            <a:off x="1026123" y="4487941"/>
            <a:ext cx="172720" cy="235349"/>
            <a:chOff x="5084764" y="6629401"/>
            <a:chExt cx="560388" cy="7635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40F00667-5D28-4213-BFA1-C9B54E92A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464" y="6769101"/>
              <a:ext cx="279400" cy="279400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8 h 88"/>
                <a:gd name="T12" fmla="*/ 8 w 88"/>
                <a:gd name="T13" fmla="*/ 44 h 88"/>
                <a:gd name="T14" fmla="*/ 44 w 88"/>
                <a:gd name="T15" fmla="*/ 80 h 88"/>
                <a:gd name="T16" fmla="*/ 80 w 88"/>
                <a:gd name="T17" fmla="*/ 44 h 88"/>
                <a:gd name="T18" fmla="*/ 44 w 88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44" y="8"/>
                  </a:moveTo>
                  <a:cubicBezTo>
                    <a:pt x="24" y="8"/>
                    <a:pt x="8" y="24"/>
                    <a:pt x="8" y="44"/>
                  </a:cubicBezTo>
                  <a:cubicBezTo>
                    <a:pt x="8" y="64"/>
                    <a:pt x="24" y="80"/>
                    <a:pt x="44" y="80"/>
                  </a:cubicBezTo>
                  <a:cubicBezTo>
                    <a:pt x="64" y="80"/>
                    <a:pt x="80" y="64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CD50D9AE-4012-4482-A64E-F0B544BAA7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4" y="6629401"/>
              <a:ext cx="560388" cy="763588"/>
            </a:xfrm>
            <a:custGeom>
              <a:avLst/>
              <a:gdLst>
                <a:gd name="T0" fmla="*/ 88 w 176"/>
                <a:gd name="T1" fmla="*/ 240 h 240"/>
                <a:gd name="T2" fmla="*/ 85 w 176"/>
                <a:gd name="T3" fmla="*/ 239 h 240"/>
                <a:gd name="T4" fmla="*/ 43 w 176"/>
                <a:gd name="T5" fmla="*/ 193 h 240"/>
                <a:gd name="T6" fmla="*/ 0 w 176"/>
                <a:gd name="T7" fmla="*/ 89 h 240"/>
                <a:gd name="T8" fmla="*/ 88 w 176"/>
                <a:gd name="T9" fmla="*/ 0 h 240"/>
                <a:gd name="T10" fmla="*/ 176 w 176"/>
                <a:gd name="T11" fmla="*/ 89 h 240"/>
                <a:gd name="T12" fmla="*/ 133 w 176"/>
                <a:gd name="T13" fmla="*/ 193 h 240"/>
                <a:gd name="T14" fmla="*/ 91 w 176"/>
                <a:gd name="T15" fmla="*/ 239 h 240"/>
                <a:gd name="T16" fmla="*/ 88 w 176"/>
                <a:gd name="T17" fmla="*/ 240 h 240"/>
                <a:gd name="T18" fmla="*/ 88 w 176"/>
                <a:gd name="T19" fmla="*/ 8 h 240"/>
                <a:gd name="T20" fmla="*/ 8 w 176"/>
                <a:gd name="T21" fmla="*/ 89 h 240"/>
                <a:gd name="T22" fmla="*/ 88 w 176"/>
                <a:gd name="T23" fmla="*/ 231 h 240"/>
                <a:gd name="T24" fmla="*/ 168 w 176"/>
                <a:gd name="T25" fmla="*/ 89 h 240"/>
                <a:gd name="T26" fmla="*/ 88 w 176"/>
                <a:gd name="T2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40">
                  <a:moveTo>
                    <a:pt x="88" y="240"/>
                  </a:moveTo>
                  <a:cubicBezTo>
                    <a:pt x="87" y="240"/>
                    <a:pt x="86" y="240"/>
                    <a:pt x="85" y="239"/>
                  </a:cubicBezTo>
                  <a:cubicBezTo>
                    <a:pt x="85" y="238"/>
                    <a:pt x="64" y="220"/>
                    <a:pt x="43" y="193"/>
                  </a:cubicBezTo>
                  <a:cubicBezTo>
                    <a:pt x="23" y="167"/>
                    <a:pt x="0" y="129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7" y="0"/>
                    <a:pt x="176" y="40"/>
                    <a:pt x="176" y="89"/>
                  </a:cubicBezTo>
                  <a:cubicBezTo>
                    <a:pt x="176" y="129"/>
                    <a:pt x="153" y="167"/>
                    <a:pt x="133" y="193"/>
                  </a:cubicBezTo>
                  <a:cubicBezTo>
                    <a:pt x="112" y="220"/>
                    <a:pt x="91" y="238"/>
                    <a:pt x="91" y="239"/>
                  </a:cubicBezTo>
                  <a:cubicBezTo>
                    <a:pt x="90" y="240"/>
                    <a:pt x="89" y="240"/>
                    <a:pt x="88" y="240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54"/>
                    <a:pt x="74" y="218"/>
                    <a:pt x="88" y="231"/>
                  </a:cubicBezTo>
                  <a:cubicBezTo>
                    <a:pt x="102" y="218"/>
                    <a:pt x="168" y="153"/>
                    <a:pt x="168" y="89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id="{AFDFC18C-49A6-4C8F-BF5A-7F73F62D5882}"/>
              </a:ext>
            </a:extLst>
          </p:cNvPr>
          <p:cNvSpPr txBox="1"/>
          <p:nvPr/>
        </p:nvSpPr>
        <p:spPr>
          <a:xfrm>
            <a:off x="1230158" y="4420949"/>
            <a:ext cx="13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altLang="zh-CN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2020-2021</a:t>
            </a:r>
            <a:endParaRPr lang="zh-CN" altLang="en-US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71ED5BD5-DE24-4E73-AB76-22326CEADD79}"/>
              </a:ext>
            </a:extLst>
          </p:cNvPr>
          <p:cNvSpPr txBox="1"/>
          <p:nvPr/>
        </p:nvSpPr>
        <p:spPr>
          <a:xfrm>
            <a:off x="1230157" y="4732615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E0BE0170-01CC-4880-B3D0-314DEE50CFC7}"/>
              </a:ext>
            </a:extLst>
          </p:cNvPr>
          <p:cNvSpPr txBox="1"/>
          <p:nvPr/>
        </p:nvSpPr>
        <p:spPr>
          <a:xfrm>
            <a:off x="2990111" y="4732615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10937E47-629B-404A-BA20-A8187B1B322A}"/>
              </a:ext>
            </a:extLst>
          </p:cNvPr>
          <p:cNvGrpSpPr/>
          <p:nvPr/>
        </p:nvGrpSpPr>
        <p:grpSpPr>
          <a:xfrm rot="16200000">
            <a:off x="925643" y="5280103"/>
            <a:ext cx="172720" cy="235349"/>
            <a:chOff x="5084764" y="6629401"/>
            <a:chExt cx="560388" cy="7635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794D2956-780D-462B-9D18-9B46B299F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464" y="6769101"/>
              <a:ext cx="279400" cy="279400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8 h 88"/>
                <a:gd name="T12" fmla="*/ 8 w 88"/>
                <a:gd name="T13" fmla="*/ 44 h 88"/>
                <a:gd name="T14" fmla="*/ 44 w 88"/>
                <a:gd name="T15" fmla="*/ 80 h 88"/>
                <a:gd name="T16" fmla="*/ 80 w 88"/>
                <a:gd name="T17" fmla="*/ 44 h 88"/>
                <a:gd name="T18" fmla="*/ 44 w 88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44" y="8"/>
                  </a:moveTo>
                  <a:cubicBezTo>
                    <a:pt x="24" y="8"/>
                    <a:pt x="8" y="24"/>
                    <a:pt x="8" y="44"/>
                  </a:cubicBezTo>
                  <a:cubicBezTo>
                    <a:pt x="8" y="64"/>
                    <a:pt x="24" y="80"/>
                    <a:pt x="44" y="80"/>
                  </a:cubicBezTo>
                  <a:cubicBezTo>
                    <a:pt x="64" y="80"/>
                    <a:pt x="80" y="64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3C0E7D9A-F183-4E35-B334-D2743BD14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4" y="6629401"/>
              <a:ext cx="560388" cy="763588"/>
            </a:xfrm>
            <a:custGeom>
              <a:avLst/>
              <a:gdLst>
                <a:gd name="T0" fmla="*/ 88 w 176"/>
                <a:gd name="T1" fmla="*/ 240 h 240"/>
                <a:gd name="T2" fmla="*/ 85 w 176"/>
                <a:gd name="T3" fmla="*/ 239 h 240"/>
                <a:gd name="T4" fmla="*/ 43 w 176"/>
                <a:gd name="T5" fmla="*/ 193 h 240"/>
                <a:gd name="T6" fmla="*/ 0 w 176"/>
                <a:gd name="T7" fmla="*/ 89 h 240"/>
                <a:gd name="T8" fmla="*/ 88 w 176"/>
                <a:gd name="T9" fmla="*/ 0 h 240"/>
                <a:gd name="T10" fmla="*/ 176 w 176"/>
                <a:gd name="T11" fmla="*/ 89 h 240"/>
                <a:gd name="T12" fmla="*/ 133 w 176"/>
                <a:gd name="T13" fmla="*/ 193 h 240"/>
                <a:gd name="T14" fmla="*/ 91 w 176"/>
                <a:gd name="T15" fmla="*/ 239 h 240"/>
                <a:gd name="T16" fmla="*/ 88 w 176"/>
                <a:gd name="T17" fmla="*/ 240 h 240"/>
                <a:gd name="T18" fmla="*/ 88 w 176"/>
                <a:gd name="T19" fmla="*/ 8 h 240"/>
                <a:gd name="T20" fmla="*/ 8 w 176"/>
                <a:gd name="T21" fmla="*/ 89 h 240"/>
                <a:gd name="T22" fmla="*/ 88 w 176"/>
                <a:gd name="T23" fmla="*/ 231 h 240"/>
                <a:gd name="T24" fmla="*/ 168 w 176"/>
                <a:gd name="T25" fmla="*/ 89 h 240"/>
                <a:gd name="T26" fmla="*/ 88 w 176"/>
                <a:gd name="T2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40">
                  <a:moveTo>
                    <a:pt x="88" y="240"/>
                  </a:moveTo>
                  <a:cubicBezTo>
                    <a:pt x="87" y="240"/>
                    <a:pt x="86" y="240"/>
                    <a:pt x="85" y="239"/>
                  </a:cubicBezTo>
                  <a:cubicBezTo>
                    <a:pt x="85" y="238"/>
                    <a:pt x="64" y="220"/>
                    <a:pt x="43" y="193"/>
                  </a:cubicBezTo>
                  <a:cubicBezTo>
                    <a:pt x="23" y="167"/>
                    <a:pt x="0" y="129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7" y="0"/>
                    <a:pt x="176" y="40"/>
                    <a:pt x="176" y="89"/>
                  </a:cubicBezTo>
                  <a:cubicBezTo>
                    <a:pt x="176" y="129"/>
                    <a:pt x="153" y="167"/>
                    <a:pt x="133" y="193"/>
                  </a:cubicBezTo>
                  <a:cubicBezTo>
                    <a:pt x="112" y="220"/>
                    <a:pt x="91" y="238"/>
                    <a:pt x="91" y="239"/>
                  </a:cubicBezTo>
                  <a:cubicBezTo>
                    <a:pt x="90" y="240"/>
                    <a:pt x="89" y="240"/>
                    <a:pt x="88" y="240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54"/>
                    <a:pt x="74" y="218"/>
                    <a:pt x="88" y="231"/>
                  </a:cubicBezTo>
                  <a:cubicBezTo>
                    <a:pt x="102" y="218"/>
                    <a:pt x="168" y="153"/>
                    <a:pt x="168" y="89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39" name="文本框 138">
            <a:extLst>
              <a:ext uri="{FF2B5EF4-FFF2-40B4-BE49-F238E27FC236}">
                <a16:creationId xmlns:a16="http://schemas.microsoft.com/office/drawing/2014/main" id="{1E22955D-B97D-4B19-A238-9CD9B245BD3A}"/>
              </a:ext>
            </a:extLst>
          </p:cNvPr>
          <p:cNvSpPr txBox="1"/>
          <p:nvPr/>
        </p:nvSpPr>
        <p:spPr>
          <a:xfrm>
            <a:off x="1129678" y="5213111"/>
            <a:ext cx="13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altLang="zh-CN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2021-2022</a:t>
            </a:r>
            <a:endParaRPr lang="zh-CN" altLang="en-US" b="1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61B32D3F-FB9F-4990-B167-99EBB4F7229D}"/>
              </a:ext>
            </a:extLst>
          </p:cNvPr>
          <p:cNvSpPr txBox="1"/>
          <p:nvPr/>
        </p:nvSpPr>
        <p:spPr>
          <a:xfrm>
            <a:off x="1129677" y="5524777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577DFA5D-6C39-4B09-9D05-94A6D50BE2E2}"/>
              </a:ext>
            </a:extLst>
          </p:cNvPr>
          <p:cNvSpPr txBox="1"/>
          <p:nvPr/>
        </p:nvSpPr>
        <p:spPr>
          <a:xfrm>
            <a:off x="2889631" y="5524777"/>
            <a:ext cx="19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获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</a:t>
            </a:r>
          </a:p>
        </p:txBody>
      </p:sp>
    </p:spTree>
    <p:extLst>
      <p:ext uri="{BB962C8B-B14F-4D97-AF65-F5344CB8AC3E}">
        <p14:creationId xmlns:p14="http://schemas.microsoft.com/office/powerpoint/2010/main" val="391284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36A47C-9380-47B1-956F-0F48E276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这里是团队介绍页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B9AC7B-4AA4-4883-821C-2EEC7D242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75" t="-1" r="16848" b="36737"/>
          <a:stretch/>
        </p:blipFill>
        <p:spPr>
          <a:xfrm flipH="1">
            <a:off x="1562106" y="2641354"/>
            <a:ext cx="1174184" cy="1174184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CDE5FC-F77B-47EA-B9D5-438DAB1D44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945" r="29790" b="44633"/>
          <a:stretch/>
        </p:blipFill>
        <p:spPr>
          <a:xfrm>
            <a:off x="3273847" y="2541546"/>
            <a:ext cx="1373796" cy="1373796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308918-D4DD-42B5-90D2-DA9F9D7660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8" b="32245"/>
          <a:stretch/>
        </p:blipFill>
        <p:spPr>
          <a:xfrm>
            <a:off x="5185198" y="2317641"/>
            <a:ext cx="1821606" cy="1821606"/>
          </a:xfrm>
          <a:prstGeom prst="ellipse">
            <a:avLst/>
          </a:prstGeom>
          <a:ln w="41275">
            <a:solidFill>
              <a:schemeClr val="bg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1A1A8F-DF51-4FDC-9816-B2D3A82BC3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3691" r="16641" b="56047"/>
          <a:stretch/>
        </p:blipFill>
        <p:spPr>
          <a:xfrm>
            <a:off x="7544359" y="2541546"/>
            <a:ext cx="1373796" cy="1373796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5BE46A5-AA8F-4A32-83FD-7CA8AB2D22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81" t="22393" r="21590" b="28364"/>
          <a:stretch/>
        </p:blipFill>
        <p:spPr>
          <a:xfrm>
            <a:off x="9455711" y="2641353"/>
            <a:ext cx="1174183" cy="1174183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72BF2810-E8E2-43A5-A94B-02A48EC59DF8}"/>
              </a:ext>
            </a:extLst>
          </p:cNvPr>
          <p:cNvGrpSpPr/>
          <p:nvPr/>
        </p:nvGrpSpPr>
        <p:grpSpPr>
          <a:xfrm>
            <a:off x="0" y="1765299"/>
            <a:ext cx="2736289" cy="2676372"/>
            <a:chOff x="0" y="1262139"/>
            <a:chExt cx="2736289" cy="267637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08B9C26-E6F8-4105-B83F-F68730D82F61}"/>
                </a:ext>
              </a:extLst>
            </p:cNvPr>
            <p:cNvSpPr/>
            <p:nvPr/>
          </p:nvSpPr>
          <p:spPr>
            <a:xfrm flipH="1">
              <a:off x="1233375" y="1262139"/>
              <a:ext cx="1502914" cy="267637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4096E26-0ABB-40F2-A20B-DFCD799C2A25}"/>
                </a:ext>
              </a:extLst>
            </p:cNvPr>
            <p:cNvSpPr/>
            <p:nvPr/>
          </p:nvSpPr>
          <p:spPr>
            <a:xfrm flipH="1">
              <a:off x="0" y="1262139"/>
              <a:ext cx="1233375" cy="26763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A72E5F0-F207-4CCB-96C2-94E10CF505C0}"/>
              </a:ext>
            </a:extLst>
          </p:cNvPr>
          <p:cNvGrpSpPr/>
          <p:nvPr/>
        </p:nvGrpSpPr>
        <p:grpSpPr>
          <a:xfrm flipH="1">
            <a:off x="9455711" y="1765299"/>
            <a:ext cx="2736289" cy="2676372"/>
            <a:chOff x="0" y="1262139"/>
            <a:chExt cx="2736289" cy="267637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E3F4355-DDE4-459D-8145-CAF4E0BA66E7}"/>
                </a:ext>
              </a:extLst>
            </p:cNvPr>
            <p:cNvSpPr/>
            <p:nvPr/>
          </p:nvSpPr>
          <p:spPr>
            <a:xfrm flipH="1">
              <a:off x="1233375" y="1262139"/>
              <a:ext cx="1502914" cy="267637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DB4DC08-0814-4695-9996-9D6C8761D8E2}"/>
                </a:ext>
              </a:extLst>
            </p:cNvPr>
            <p:cNvSpPr/>
            <p:nvPr/>
          </p:nvSpPr>
          <p:spPr>
            <a:xfrm flipH="1">
              <a:off x="0" y="1262139"/>
              <a:ext cx="1233375" cy="26763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1D28D4D-9A09-4E26-99AA-BCFA162D49C0}"/>
              </a:ext>
            </a:extLst>
          </p:cNvPr>
          <p:cNvGrpSpPr/>
          <p:nvPr/>
        </p:nvGrpSpPr>
        <p:grpSpPr>
          <a:xfrm>
            <a:off x="4152418" y="4642451"/>
            <a:ext cx="3887165" cy="1202055"/>
            <a:chOff x="4354010" y="4642451"/>
            <a:chExt cx="3483980" cy="120205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FFC0659-84FA-4336-85ED-B0C13080D55F}"/>
                </a:ext>
              </a:extLst>
            </p:cNvPr>
            <p:cNvSpPr/>
            <p:nvPr/>
          </p:nvSpPr>
          <p:spPr>
            <a:xfrm>
              <a:off x="5601318" y="4642451"/>
              <a:ext cx="9893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accent1">
                      <a:alpha val="76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 Light" panose="020B0502040204020203" pitchFamily="34" charset="-122"/>
                </a:rPr>
                <a:t>姓名</a:t>
              </a:r>
              <a:r>
                <a:rPr lang="en-US" altLang="zh-CN" sz="2400" b="1" kern="0" dirty="0">
                  <a:solidFill>
                    <a:schemeClr val="accent1">
                      <a:alpha val="76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 Light" panose="020B0502040204020203" pitchFamily="34" charset="-122"/>
                </a:rPr>
                <a:t>1</a:t>
              </a:r>
              <a:endParaRPr lang="zh-CN" altLang="en-US" sz="2400" b="1" kern="0" dirty="0">
                <a:solidFill>
                  <a:schemeClr val="accent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A2F6758-8558-4CFB-88A6-FFF98D14584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78" y="5139602"/>
              <a:ext cx="374445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F2D9262-6596-406F-A03E-D732E0685553}"/>
                </a:ext>
              </a:extLst>
            </p:cNvPr>
            <p:cNvSpPr txBox="1"/>
            <p:nvPr/>
          </p:nvSpPr>
          <p:spPr>
            <a:xfrm>
              <a:off x="4354010" y="5259731"/>
              <a:ext cx="3483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我是</a:t>
              </a:r>
              <a:r>
                <a:rPr lang="en-US" altLang="zh-CN" sz="1600" spc="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OfficePLUS</a:t>
              </a: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，我是邑大最靓的仔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05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353FE-495C-4C9F-BA3E-B334B4EF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这里是团队介绍页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B6DC9B-4E07-47CF-89AC-ACBEFBF25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2945" r="29790" b="44633"/>
          <a:stretch/>
        </p:blipFill>
        <p:spPr>
          <a:xfrm>
            <a:off x="1563560" y="2631133"/>
            <a:ext cx="1174184" cy="1174184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9FEC03-D93E-4A23-ADB7-31B03E51A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8" b="32245"/>
          <a:stretch/>
        </p:blipFill>
        <p:spPr>
          <a:xfrm>
            <a:off x="3273847" y="2531327"/>
            <a:ext cx="1373796" cy="1373796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AFB503-FEC5-4C59-8575-D7624F0A1B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3691" r="16641" b="56047"/>
          <a:stretch/>
        </p:blipFill>
        <p:spPr>
          <a:xfrm>
            <a:off x="5185198" y="2307422"/>
            <a:ext cx="1821606" cy="1821606"/>
          </a:xfrm>
          <a:prstGeom prst="ellipse">
            <a:avLst/>
          </a:prstGeom>
          <a:ln w="41275">
            <a:solidFill>
              <a:schemeClr val="bg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658415A-5A63-4C42-85BE-A4B31F5A8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" t="6175" r="2396" b="30355"/>
          <a:stretch/>
        </p:blipFill>
        <p:spPr>
          <a:xfrm>
            <a:off x="9456186" y="2633063"/>
            <a:ext cx="1172254" cy="1172254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F3EFB7-FC50-4234-87CC-708478C566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81" t="22393" r="21590" b="28364"/>
          <a:stretch/>
        </p:blipFill>
        <p:spPr>
          <a:xfrm>
            <a:off x="7544358" y="2531328"/>
            <a:ext cx="1373796" cy="1373796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D54196F-2BC6-42B4-B7F5-EF13A3EEB6A1}"/>
              </a:ext>
            </a:extLst>
          </p:cNvPr>
          <p:cNvGrpSpPr/>
          <p:nvPr/>
        </p:nvGrpSpPr>
        <p:grpSpPr>
          <a:xfrm>
            <a:off x="0" y="1755080"/>
            <a:ext cx="2736289" cy="2676372"/>
            <a:chOff x="0" y="1262139"/>
            <a:chExt cx="2736289" cy="267637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7686E16-0BFA-4AF1-A445-44DCA28AA9AF}"/>
                </a:ext>
              </a:extLst>
            </p:cNvPr>
            <p:cNvSpPr/>
            <p:nvPr/>
          </p:nvSpPr>
          <p:spPr>
            <a:xfrm flipH="1">
              <a:off x="1233375" y="1262139"/>
              <a:ext cx="1502914" cy="267637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BF156F5-4165-419B-AA4B-D1D8F40935EB}"/>
                </a:ext>
              </a:extLst>
            </p:cNvPr>
            <p:cNvSpPr/>
            <p:nvPr/>
          </p:nvSpPr>
          <p:spPr>
            <a:xfrm flipH="1">
              <a:off x="0" y="1262139"/>
              <a:ext cx="1233375" cy="26763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7C01B3-DBFB-4FF2-B848-30853C3864F1}"/>
              </a:ext>
            </a:extLst>
          </p:cNvPr>
          <p:cNvGrpSpPr/>
          <p:nvPr/>
        </p:nvGrpSpPr>
        <p:grpSpPr>
          <a:xfrm flipH="1">
            <a:off x="9455711" y="1755080"/>
            <a:ext cx="2736289" cy="2676372"/>
            <a:chOff x="0" y="1262139"/>
            <a:chExt cx="2736289" cy="267637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2D60EB3-30CA-4E68-A5E5-2A04930B3DFD}"/>
                </a:ext>
              </a:extLst>
            </p:cNvPr>
            <p:cNvSpPr/>
            <p:nvPr/>
          </p:nvSpPr>
          <p:spPr>
            <a:xfrm flipH="1">
              <a:off x="1233375" y="1262139"/>
              <a:ext cx="1502914" cy="267637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D42C606-26EE-4DA0-88C8-A78DE596305C}"/>
                </a:ext>
              </a:extLst>
            </p:cNvPr>
            <p:cNvSpPr/>
            <p:nvPr/>
          </p:nvSpPr>
          <p:spPr>
            <a:xfrm flipH="1">
              <a:off x="0" y="1262139"/>
              <a:ext cx="1233375" cy="26763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AA6A551-672C-41A5-B894-60EA1A31432E}"/>
              </a:ext>
            </a:extLst>
          </p:cNvPr>
          <p:cNvGrpSpPr/>
          <p:nvPr/>
        </p:nvGrpSpPr>
        <p:grpSpPr>
          <a:xfrm>
            <a:off x="4117384" y="4642451"/>
            <a:ext cx="3957233" cy="1202055"/>
            <a:chOff x="13032232" y="4642451"/>
            <a:chExt cx="3483980" cy="120205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ADDA0F6-1111-41CF-8B8B-8A8E212A4C05}"/>
                </a:ext>
              </a:extLst>
            </p:cNvPr>
            <p:cNvSpPr/>
            <p:nvPr/>
          </p:nvSpPr>
          <p:spPr>
            <a:xfrm>
              <a:off x="14279541" y="4642451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accent1">
                      <a:alpha val="76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 Light" panose="020B0502040204020203" pitchFamily="34" charset="-122"/>
                </a:rPr>
                <a:t>姓名</a:t>
              </a:r>
              <a:r>
                <a:rPr lang="en-US" altLang="zh-CN" sz="2400" b="1" kern="0" dirty="0">
                  <a:solidFill>
                    <a:schemeClr val="accent1">
                      <a:alpha val="76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 Light" panose="020B0502040204020203" pitchFamily="34" charset="-122"/>
                </a:rPr>
                <a:t>2</a:t>
              </a:r>
              <a:endParaRPr lang="zh-CN" altLang="en-US" sz="2400" b="1" kern="0" dirty="0">
                <a:solidFill>
                  <a:schemeClr val="accent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BE8CA41-9D84-4B95-AF56-7585E41F1AC5}"/>
                </a:ext>
              </a:extLst>
            </p:cNvPr>
            <p:cNvCxnSpPr>
              <a:cxnSpLocks/>
            </p:cNvCxnSpPr>
            <p:nvPr/>
          </p:nvCxnSpPr>
          <p:spPr>
            <a:xfrm>
              <a:off x="14587000" y="5139602"/>
              <a:ext cx="374445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2CB6387-A00D-42C3-BB20-5D3C4BEB9722}"/>
                </a:ext>
              </a:extLst>
            </p:cNvPr>
            <p:cNvSpPr txBox="1"/>
            <p:nvPr/>
          </p:nvSpPr>
          <p:spPr>
            <a:xfrm>
              <a:off x="13032232" y="5259731"/>
              <a:ext cx="3483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我是</a:t>
              </a:r>
              <a:r>
                <a:rPr lang="en-US" altLang="zh-CN" sz="1600" spc="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OfficePLUS</a:t>
              </a: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，我是邑大最靓的仔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35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6999F-BCC1-4C53-A605-EF3D783D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这里是团队介绍页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C5AD71-4B41-4D22-8430-64E759905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8" b="32245"/>
          <a:stretch/>
        </p:blipFill>
        <p:spPr>
          <a:xfrm>
            <a:off x="1563560" y="2631133"/>
            <a:ext cx="1174184" cy="1174184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CA7839-7671-41AD-BA9A-D5D649FFFB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3691" r="16641" b="56047"/>
          <a:stretch/>
        </p:blipFill>
        <p:spPr>
          <a:xfrm>
            <a:off x="3273845" y="2531326"/>
            <a:ext cx="1373321" cy="1373321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583DB1-C7C8-4D48-9C08-5207754FCC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" t="6175" r="2396" b="30355"/>
          <a:stretch/>
        </p:blipFill>
        <p:spPr>
          <a:xfrm>
            <a:off x="7547240" y="2533733"/>
            <a:ext cx="1370914" cy="1370914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69CA6C-60C1-4924-9624-49F3278CBC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1" t="22393" r="21590" b="28364"/>
          <a:stretch/>
        </p:blipFill>
        <p:spPr>
          <a:xfrm>
            <a:off x="5185198" y="2307422"/>
            <a:ext cx="1821606" cy="1821606"/>
          </a:xfrm>
          <a:prstGeom prst="ellipse">
            <a:avLst/>
          </a:prstGeom>
          <a:ln w="41275">
            <a:solidFill>
              <a:schemeClr val="bg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26F1EF-8769-43D1-A2ED-A054692E92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21735" r="54421" b="34015"/>
          <a:stretch/>
        </p:blipFill>
        <p:spPr>
          <a:xfrm flipH="1">
            <a:off x="9454260" y="2631135"/>
            <a:ext cx="1174180" cy="1174182"/>
          </a:xfrm>
          <a:prstGeom prst="ellipse">
            <a:avLst/>
          </a:prstGeom>
          <a:ln w="19050">
            <a:solidFill>
              <a:sysClr val="window" lastClr="FFFFFF">
                <a:lumMod val="85000"/>
              </a:sysClr>
            </a:solidFill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43265B-0F4E-40CC-B68C-3A28C2C58F85}"/>
              </a:ext>
            </a:extLst>
          </p:cNvPr>
          <p:cNvGrpSpPr/>
          <p:nvPr/>
        </p:nvGrpSpPr>
        <p:grpSpPr>
          <a:xfrm>
            <a:off x="0" y="1755080"/>
            <a:ext cx="2736289" cy="2676372"/>
            <a:chOff x="0" y="1262139"/>
            <a:chExt cx="2736289" cy="267637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736FCF-FBC3-4723-978E-44BCEB83D1E8}"/>
                </a:ext>
              </a:extLst>
            </p:cNvPr>
            <p:cNvSpPr/>
            <p:nvPr/>
          </p:nvSpPr>
          <p:spPr>
            <a:xfrm flipH="1">
              <a:off x="1233375" y="1262139"/>
              <a:ext cx="1502914" cy="267637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0F0FE29-49A5-4B57-AAC5-2000E1E931F3}"/>
                </a:ext>
              </a:extLst>
            </p:cNvPr>
            <p:cNvSpPr/>
            <p:nvPr/>
          </p:nvSpPr>
          <p:spPr>
            <a:xfrm flipH="1">
              <a:off x="0" y="1262139"/>
              <a:ext cx="1233375" cy="26763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659D1-0155-4EE2-BBBA-7A222355A78C}"/>
              </a:ext>
            </a:extLst>
          </p:cNvPr>
          <p:cNvGrpSpPr/>
          <p:nvPr/>
        </p:nvGrpSpPr>
        <p:grpSpPr>
          <a:xfrm flipH="1">
            <a:off x="9455711" y="1755080"/>
            <a:ext cx="2736289" cy="2676372"/>
            <a:chOff x="0" y="1262139"/>
            <a:chExt cx="2736289" cy="267637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5F70074-9BD0-42D3-BF3D-07CB96A34F21}"/>
                </a:ext>
              </a:extLst>
            </p:cNvPr>
            <p:cNvSpPr/>
            <p:nvPr/>
          </p:nvSpPr>
          <p:spPr>
            <a:xfrm flipH="1">
              <a:off x="1233375" y="1262139"/>
              <a:ext cx="1502914" cy="267637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07626C3-C1CC-4672-B87E-61D3FDA3C988}"/>
                </a:ext>
              </a:extLst>
            </p:cNvPr>
            <p:cNvSpPr/>
            <p:nvPr/>
          </p:nvSpPr>
          <p:spPr>
            <a:xfrm flipH="1">
              <a:off x="0" y="1262139"/>
              <a:ext cx="1233375" cy="26763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753B93C-C8AC-4EC1-AD38-4090D2D53B67}"/>
              </a:ext>
            </a:extLst>
          </p:cNvPr>
          <p:cNvGrpSpPr/>
          <p:nvPr/>
        </p:nvGrpSpPr>
        <p:grpSpPr>
          <a:xfrm>
            <a:off x="4092891" y="4642451"/>
            <a:ext cx="4006219" cy="1202055"/>
            <a:chOff x="13032232" y="4642451"/>
            <a:chExt cx="3483980" cy="120205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57568C8-FDBA-474A-BD9F-2D9552597175}"/>
                </a:ext>
              </a:extLst>
            </p:cNvPr>
            <p:cNvSpPr/>
            <p:nvPr/>
          </p:nvSpPr>
          <p:spPr>
            <a:xfrm>
              <a:off x="14279541" y="4642451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accent1">
                      <a:alpha val="76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 Light" panose="020B0502040204020203" pitchFamily="34" charset="-122"/>
                </a:rPr>
                <a:t>姓名</a:t>
              </a:r>
              <a:r>
                <a:rPr lang="en-US" altLang="zh-CN" sz="2400" b="1" kern="0" dirty="0">
                  <a:solidFill>
                    <a:schemeClr val="accent1">
                      <a:alpha val="76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 Light" panose="020B0502040204020203" pitchFamily="34" charset="-122"/>
                </a:rPr>
                <a:t>3</a:t>
              </a:r>
              <a:endParaRPr lang="zh-CN" altLang="en-US" sz="2400" b="1" kern="0" dirty="0">
                <a:solidFill>
                  <a:schemeClr val="accent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 Light" panose="020B0502040204020203" pitchFamily="34" charset="-122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FC242F68-310A-4D74-AA43-0FFDF8D09587}"/>
                </a:ext>
              </a:extLst>
            </p:cNvPr>
            <p:cNvCxnSpPr>
              <a:cxnSpLocks/>
            </p:cNvCxnSpPr>
            <p:nvPr/>
          </p:nvCxnSpPr>
          <p:spPr>
            <a:xfrm>
              <a:off x="14587000" y="5139602"/>
              <a:ext cx="374445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08F2DA5-E362-442C-A8A8-9C3ABFE7B54C}"/>
                </a:ext>
              </a:extLst>
            </p:cNvPr>
            <p:cNvSpPr txBox="1"/>
            <p:nvPr/>
          </p:nvSpPr>
          <p:spPr>
            <a:xfrm>
              <a:off x="13032232" y="5259731"/>
              <a:ext cx="3483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我是</a:t>
              </a:r>
              <a:r>
                <a:rPr lang="en-US" altLang="zh-CN" sz="1600" spc="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OfficePLUS</a:t>
              </a: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，我是邑大最靓的仔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30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1A45A-839A-4BBC-877E-AAE4C29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这里是团队介绍页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5F5DB69-8DF6-4B26-840A-7718E944230B}"/>
              </a:ext>
            </a:extLst>
          </p:cNvPr>
          <p:cNvCxnSpPr>
            <a:cxnSpLocks/>
          </p:cNvCxnSpPr>
          <p:nvPr/>
        </p:nvCxnSpPr>
        <p:spPr>
          <a:xfrm flipH="1">
            <a:off x="1632924" y="1654557"/>
            <a:ext cx="511915" cy="3352799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4A9741BD-CA45-4547-905E-B29C0C42DB25}"/>
              </a:ext>
            </a:extLst>
          </p:cNvPr>
          <p:cNvSpPr/>
          <p:nvPr/>
        </p:nvSpPr>
        <p:spPr>
          <a:xfrm>
            <a:off x="7089802" y="2739686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F8ABC9-F702-4B40-9BFD-885FAC4435C7}"/>
              </a:ext>
            </a:extLst>
          </p:cNvPr>
          <p:cNvSpPr/>
          <p:nvPr/>
        </p:nvSpPr>
        <p:spPr>
          <a:xfrm rot="2774611">
            <a:off x="8346619" y="2701725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913866-34E6-4F03-857E-8C24E281CB89}"/>
              </a:ext>
            </a:extLst>
          </p:cNvPr>
          <p:cNvSpPr txBox="1"/>
          <p:nvPr/>
        </p:nvSpPr>
        <p:spPr>
          <a:xfrm>
            <a:off x="7521826" y="4833827"/>
            <a:ext cx="539945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ism" panose="00000500000000000000" pitchFamily="50" charset="0"/>
                <a:ea typeface="腾讯体" panose="02010600010101010101" pitchFamily="2" charset="-122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5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8FC5EFC1-55B4-4620-9D70-FB2B25740F25}"/>
              </a:ext>
            </a:extLst>
          </p:cNvPr>
          <p:cNvSpPr/>
          <p:nvPr/>
        </p:nvSpPr>
        <p:spPr>
          <a:xfrm>
            <a:off x="8698315" y="1879679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A984B2C-B8E8-415B-9D3F-7BC14CA7BB25}"/>
              </a:ext>
            </a:extLst>
          </p:cNvPr>
          <p:cNvSpPr/>
          <p:nvPr/>
        </p:nvSpPr>
        <p:spPr>
          <a:xfrm rot="2774611">
            <a:off x="9013340" y="1833173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C17A5897-F94F-4DAE-A931-9C89F8B2B4E0}"/>
              </a:ext>
            </a:extLst>
          </p:cNvPr>
          <p:cNvSpPr/>
          <p:nvPr/>
        </p:nvSpPr>
        <p:spPr>
          <a:xfrm>
            <a:off x="10256044" y="2737655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C631F4-E42B-4B27-B935-3CC63B5987FA}"/>
              </a:ext>
            </a:extLst>
          </p:cNvPr>
          <p:cNvSpPr/>
          <p:nvPr/>
        </p:nvSpPr>
        <p:spPr>
          <a:xfrm rot="2774611">
            <a:off x="11519978" y="2706227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D8E3FA-A359-4308-9238-D021D101D98F}"/>
              </a:ext>
            </a:extLst>
          </p:cNvPr>
          <p:cNvSpPr txBox="1"/>
          <p:nvPr/>
        </p:nvSpPr>
        <p:spPr>
          <a:xfrm>
            <a:off x="10212506" y="4833827"/>
            <a:ext cx="539945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ism" panose="00000500000000000000" pitchFamily="50" charset="0"/>
                <a:ea typeface="腾讯体" panose="02010600010101010101" pitchFamily="2" charset="-122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7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7889A583-7164-4C53-BC55-CAF90DF1D589}"/>
              </a:ext>
            </a:extLst>
          </p:cNvPr>
          <p:cNvSpPr/>
          <p:nvPr/>
        </p:nvSpPr>
        <p:spPr>
          <a:xfrm>
            <a:off x="684359" y="2759175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7D8837-F6A5-4DBD-88BE-84F8AC0029A8}"/>
              </a:ext>
            </a:extLst>
          </p:cNvPr>
          <p:cNvSpPr/>
          <p:nvPr/>
        </p:nvSpPr>
        <p:spPr>
          <a:xfrm rot="2960176">
            <a:off x="1957559" y="2713979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D6629B-D058-4BA8-975C-F6805FF477BD}"/>
              </a:ext>
            </a:extLst>
          </p:cNvPr>
          <p:cNvSpPr txBox="1"/>
          <p:nvPr/>
        </p:nvSpPr>
        <p:spPr>
          <a:xfrm>
            <a:off x="1117375" y="4833828"/>
            <a:ext cx="492044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latin typeface="腾讯体 W7" panose="020C08030202040F0204" pitchFamily="34" charset="-122"/>
                <a:ea typeface="腾讯体 W7" panose="020C08030202040F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1</a:t>
            </a:r>
            <a:endParaRPr kumimoji="0" lang="zh-CN" altLang="en-US" sz="4400" b="1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17" name="图片 16" descr="穿着白色衬衫的男人&#10;&#10;描述已自动生成">
            <a:extLst>
              <a:ext uri="{FF2B5EF4-FFF2-40B4-BE49-F238E27FC236}">
                <a16:creationId xmlns:a16="http://schemas.microsoft.com/office/drawing/2014/main" id="{27D8C202-0070-4163-8F55-9A795B380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8" t="11698" r="32948" b="12235"/>
          <a:stretch/>
        </p:blipFill>
        <p:spPr>
          <a:xfrm>
            <a:off x="-586326" y="2546097"/>
            <a:ext cx="2604698" cy="2461259"/>
          </a:xfrm>
          <a:prstGeom prst="parallelogram">
            <a:avLst>
              <a:gd name="adj" fmla="val 15515"/>
            </a:avLst>
          </a:prstGeom>
        </p:spPr>
      </p:pic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DEA19B9A-98D2-4AFB-92EB-453CEA3CBC57}"/>
              </a:ext>
            </a:extLst>
          </p:cNvPr>
          <p:cNvSpPr/>
          <p:nvPr/>
        </p:nvSpPr>
        <p:spPr>
          <a:xfrm>
            <a:off x="3858452" y="2768136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FDA75F7-6E13-49F7-9EE3-67B422963FA9}"/>
              </a:ext>
            </a:extLst>
          </p:cNvPr>
          <p:cNvSpPr/>
          <p:nvPr/>
        </p:nvSpPr>
        <p:spPr>
          <a:xfrm rot="2960176">
            <a:off x="5128631" y="2732206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F1BB16D-0C0E-47F1-9E03-A78E3EC19109}"/>
              </a:ext>
            </a:extLst>
          </p:cNvPr>
          <p:cNvSpPr txBox="1"/>
          <p:nvPr/>
        </p:nvSpPr>
        <p:spPr>
          <a:xfrm>
            <a:off x="4300014" y="4833828"/>
            <a:ext cx="539945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ism" panose="00000500000000000000" pitchFamily="50" charset="0"/>
                <a:ea typeface="腾讯体" panose="02010600010101010101" pitchFamily="2" charset="-122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3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22" name="图片 21" descr="穿着白色衣服的人&#10;&#10;描述已自动生成">
            <a:extLst>
              <a:ext uri="{FF2B5EF4-FFF2-40B4-BE49-F238E27FC236}">
                <a16:creationId xmlns:a16="http://schemas.microsoft.com/office/drawing/2014/main" id="{5C347DAA-6362-4E3B-AF3D-4DBC9AA60F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6031" r="23456"/>
          <a:stretch/>
        </p:blipFill>
        <p:spPr>
          <a:xfrm>
            <a:off x="2675392" y="2580677"/>
            <a:ext cx="2513623" cy="2436840"/>
          </a:xfrm>
          <a:prstGeom prst="parallelogram">
            <a:avLst>
              <a:gd name="adj" fmla="val 15515"/>
            </a:avLst>
          </a:prstGeom>
        </p:spPr>
      </p:pic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8A473514-DDFA-42C7-8A55-A83B8C2BDCC8}"/>
              </a:ext>
            </a:extLst>
          </p:cNvPr>
          <p:cNvSpPr/>
          <p:nvPr/>
        </p:nvSpPr>
        <p:spPr>
          <a:xfrm>
            <a:off x="5431768" y="1879353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0E97CF0-DA2C-4E25-BEF6-4AA6F0D992EF}"/>
              </a:ext>
            </a:extLst>
          </p:cNvPr>
          <p:cNvSpPr/>
          <p:nvPr/>
        </p:nvSpPr>
        <p:spPr>
          <a:xfrm rot="2960176">
            <a:off x="5740575" y="1825423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25" name="图片 24" descr="穿着白色衬衫的人&#10;&#10;描述已自动生成">
            <a:extLst>
              <a:ext uri="{FF2B5EF4-FFF2-40B4-BE49-F238E27FC236}">
                <a16:creationId xmlns:a16="http://schemas.microsoft.com/office/drawing/2014/main" id="{25F9986E-022F-4D5B-9D39-A364DCC2BC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4" t="-248" r="-7416" b="248"/>
          <a:stretch/>
        </p:blipFill>
        <p:spPr>
          <a:xfrm>
            <a:off x="5430232" y="1664717"/>
            <a:ext cx="2482621" cy="2464017"/>
          </a:xfrm>
          <a:prstGeom prst="parallelogram">
            <a:avLst>
              <a:gd name="adj" fmla="val 15515"/>
            </a:avLst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0FB73F7-2FDC-459C-8D36-004149D98D69}"/>
              </a:ext>
            </a:extLst>
          </p:cNvPr>
          <p:cNvSpPr txBox="1"/>
          <p:nvPr/>
        </p:nvSpPr>
        <p:spPr>
          <a:xfrm>
            <a:off x="5427805" y="3803946"/>
            <a:ext cx="539945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ism" panose="00000500000000000000" pitchFamily="50" charset="0"/>
                <a:ea typeface="腾讯体" panose="02010600010101010101" pitchFamily="2" charset="-122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4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4AAC6239-5393-4424-86CB-5F6D15AAE785}"/>
              </a:ext>
            </a:extLst>
          </p:cNvPr>
          <p:cNvSpPr/>
          <p:nvPr/>
        </p:nvSpPr>
        <p:spPr>
          <a:xfrm>
            <a:off x="2331893" y="1851515"/>
            <a:ext cx="1305194" cy="2249380"/>
          </a:xfrm>
          <a:prstGeom prst="parallelogram">
            <a:avLst>
              <a:gd name="adj" fmla="val 26603"/>
            </a:avLst>
          </a:prstGeom>
          <a:solidFill>
            <a:schemeClr val="accent1">
              <a:alpha val="5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9DC6597-820A-4865-B45D-28D7EBA51D95}"/>
              </a:ext>
            </a:extLst>
          </p:cNvPr>
          <p:cNvSpPr/>
          <p:nvPr/>
        </p:nvSpPr>
        <p:spPr>
          <a:xfrm rot="2960176">
            <a:off x="2641294" y="1825422"/>
            <a:ext cx="71859" cy="7185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29" name="图片 28" descr="穿着白色西装的男人&#10;&#10;描述已自动生成">
            <a:extLst>
              <a:ext uri="{FF2B5EF4-FFF2-40B4-BE49-F238E27FC236}">
                <a16:creationId xmlns:a16="http://schemas.microsoft.com/office/drawing/2014/main" id="{DAF7BE3B-0044-433F-B5CB-B65DE0477C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5" b="10545"/>
          <a:stretch/>
        </p:blipFill>
        <p:spPr>
          <a:xfrm>
            <a:off x="2344082" y="1526957"/>
            <a:ext cx="3055436" cy="2573938"/>
          </a:xfrm>
          <a:prstGeom prst="parallelogram">
            <a:avLst>
              <a:gd name="adj" fmla="val 15515"/>
            </a:avLst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7A643D0-E607-44BB-82A5-A880497E3D5A}"/>
              </a:ext>
            </a:extLst>
          </p:cNvPr>
          <p:cNvSpPr txBox="1"/>
          <p:nvPr/>
        </p:nvSpPr>
        <p:spPr>
          <a:xfrm>
            <a:off x="2248195" y="3803947"/>
            <a:ext cx="539945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ism" panose="00000500000000000000" pitchFamily="50" charset="0"/>
                <a:ea typeface="腾讯体" panose="02010600010101010101" pitchFamily="2" charset="-122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2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3AF5E33-C1B4-4802-BC29-E776D0375120}"/>
              </a:ext>
            </a:extLst>
          </p:cNvPr>
          <p:cNvSpPr txBox="1"/>
          <p:nvPr/>
        </p:nvSpPr>
        <p:spPr>
          <a:xfrm>
            <a:off x="1609419" y="1795403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小赵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4F916B-0CB6-40CA-805F-182390F41782}"/>
              </a:ext>
            </a:extLst>
          </p:cNvPr>
          <p:cNvSpPr txBox="1"/>
          <p:nvPr/>
        </p:nvSpPr>
        <p:spPr>
          <a:xfrm>
            <a:off x="2246426" y="4542668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小钱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1B67567-D5C2-4D07-8FFC-1F1732309DBB}"/>
              </a:ext>
            </a:extLst>
          </p:cNvPr>
          <p:cNvCxnSpPr>
            <a:cxnSpLocks/>
          </p:cNvCxnSpPr>
          <p:nvPr/>
        </p:nvCxnSpPr>
        <p:spPr>
          <a:xfrm flipH="1">
            <a:off x="2093939" y="1890803"/>
            <a:ext cx="576131" cy="3773377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12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00E2264-5107-4FC0-B1DE-95DB078125B4}"/>
              </a:ext>
            </a:extLst>
          </p:cNvPr>
          <p:cNvCxnSpPr>
            <a:cxnSpLocks/>
          </p:cNvCxnSpPr>
          <p:nvPr/>
        </p:nvCxnSpPr>
        <p:spPr>
          <a:xfrm flipH="1">
            <a:off x="4812826" y="1654557"/>
            <a:ext cx="511915" cy="3352799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1BC4655-20C9-4BC0-BA4A-C694CCCA4996}"/>
              </a:ext>
            </a:extLst>
          </p:cNvPr>
          <p:cNvCxnSpPr>
            <a:cxnSpLocks/>
          </p:cNvCxnSpPr>
          <p:nvPr/>
        </p:nvCxnSpPr>
        <p:spPr>
          <a:xfrm flipH="1">
            <a:off x="8038461" y="1634236"/>
            <a:ext cx="511915" cy="3352799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78F4FB3-A307-4B22-85B7-E005C17120B1}"/>
              </a:ext>
            </a:extLst>
          </p:cNvPr>
          <p:cNvCxnSpPr>
            <a:cxnSpLocks/>
          </p:cNvCxnSpPr>
          <p:nvPr/>
        </p:nvCxnSpPr>
        <p:spPr>
          <a:xfrm flipH="1">
            <a:off x="11210418" y="1634236"/>
            <a:ext cx="511915" cy="3352799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A7A49FB-256C-4A30-9A2A-DEBCA0C175D8}"/>
              </a:ext>
            </a:extLst>
          </p:cNvPr>
          <p:cNvCxnSpPr>
            <a:cxnSpLocks/>
          </p:cNvCxnSpPr>
          <p:nvPr/>
        </p:nvCxnSpPr>
        <p:spPr>
          <a:xfrm flipH="1">
            <a:off x="5199217" y="1890803"/>
            <a:ext cx="580786" cy="3803865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12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A26B1A29-FEEC-4E83-A2C4-E7F92F793699}"/>
              </a:ext>
            </a:extLst>
          </p:cNvPr>
          <p:cNvCxnSpPr>
            <a:cxnSpLocks/>
          </p:cNvCxnSpPr>
          <p:nvPr/>
        </p:nvCxnSpPr>
        <p:spPr>
          <a:xfrm flipH="1">
            <a:off x="8458966" y="1890803"/>
            <a:ext cx="580102" cy="3799385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12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C6E6ACD9-A2D1-4737-B9A3-F536DE339CA6}"/>
              </a:ext>
            </a:extLst>
          </p:cNvPr>
          <p:cNvSpPr txBox="1"/>
          <p:nvPr/>
        </p:nvSpPr>
        <p:spPr>
          <a:xfrm>
            <a:off x="4808702" y="1795403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小孙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18B692A-B04C-40AE-9585-5018D9625700}"/>
              </a:ext>
            </a:extLst>
          </p:cNvPr>
          <p:cNvSpPr txBox="1"/>
          <p:nvPr/>
        </p:nvSpPr>
        <p:spPr>
          <a:xfrm>
            <a:off x="5466238" y="4542668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小李</a:t>
            </a:r>
          </a:p>
        </p:txBody>
      </p:sp>
      <p:pic>
        <p:nvPicPr>
          <p:cNvPr id="41" name="图片 40" descr="男人穿着西装站着&#10;&#10;描述已自动生成">
            <a:extLst>
              <a:ext uri="{FF2B5EF4-FFF2-40B4-BE49-F238E27FC236}">
                <a16:creationId xmlns:a16="http://schemas.microsoft.com/office/drawing/2014/main" id="{6DC14BD1-FF72-46F4-9FAB-6D1CD82397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5" t="411" r="20799" b="17359"/>
          <a:stretch/>
        </p:blipFill>
        <p:spPr>
          <a:xfrm>
            <a:off x="6475124" y="1924060"/>
            <a:ext cx="2050554" cy="3062976"/>
          </a:xfrm>
          <a:prstGeom prst="parallelogram">
            <a:avLst>
              <a:gd name="adj" fmla="val 23868"/>
            </a:avLst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374A6109-834B-47EE-A169-93679826AB79}"/>
              </a:ext>
            </a:extLst>
          </p:cNvPr>
          <p:cNvSpPr txBox="1"/>
          <p:nvPr/>
        </p:nvSpPr>
        <p:spPr>
          <a:xfrm>
            <a:off x="8646734" y="3803945"/>
            <a:ext cx="539945" cy="769441"/>
          </a:xfrm>
          <a:prstGeom prst="rect">
            <a:avLst/>
          </a:prstGeom>
          <a:noFill/>
          <a:effectLst>
            <a:outerShdw blurRad="76200" dist="127000" dir="2700000" algn="tl" rotWithShape="0">
              <a:schemeClr val="accent1">
                <a:alpha val="62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ism" panose="00000500000000000000" pitchFamily="50" charset="0"/>
                <a:ea typeface="腾讯体" panose="02010600010101010101" pitchFamily="2" charset="-122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6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44" name="图片 43" descr="图片包含 西装, 站, 穿着, 男人&#10;&#10;描述已自动生成">
            <a:extLst>
              <a:ext uri="{FF2B5EF4-FFF2-40B4-BE49-F238E27FC236}">
                <a16:creationId xmlns:a16="http://schemas.microsoft.com/office/drawing/2014/main" id="{FED5B8BD-FC45-4A7B-9D00-84509CA850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8921" r="34961" b="41505"/>
          <a:stretch/>
        </p:blipFill>
        <p:spPr>
          <a:xfrm>
            <a:off x="9773411" y="2263528"/>
            <a:ext cx="1844039" cy="2721042"/>
          </a:xfrm>
          <a:prstGeom prst="parallelogram">
            <a:avLst>
              <a:gd name="adj" fmla="val 20515"/>
            </a:avLst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8484F428-CD88-4770-8BAF-F92F4204F482}"/>
              </a:ext>
            </a:extLst>
          </p:cNvPr>
          <p:cNvSpPr txBox="1"/>
          <p:nvPr/>
        </p:nvSpPr>
        <p:spPr>
          <a:xfrm>
            <a:off x="8026850" y="1795403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小周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109FA33-202C-4A19-AF48-BAB7A491063D}"/>
              </a:ext>
            </a:extLst>
          </p:cNvPr>
          <p:cNvSpPr txBox="1"/>
          <p:nvPr/>
        </p:nvSpPr>
        <p:spPr>
          <a:xfrm>
            <a:off x="11214023" y="1795403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小郑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F8D8DFB-78AE-46F0-88AA-04C16330B89C}"/>
              </a:ext>
            </a:extLst>
          </p:cNvPr>
          <p:cNvSpPr txBox="1"/>
          <p:nvPr/>
        </p:nvSpPr>
        <p:spPr>
          <a:xfrm>
            <a:off x="8662263" y="4542668"/>
            <a:ext cx="51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小吴</a:t>
            </a:r>
          </a:p>
        </p:txBody>
      </p:sp>
      <p:pic>
        <p:nvPicPr>
          <p:cNvPr id="42" name="图片 41" descr="穿着黑色夹克的人&#10;&#10;描述已自动生成">
            <a:extLst>
              <a:ext uri="{FF2B5EF4-FFF2-40B4-BE49-F238E27FC236}">
                <a16:creationId xmlns:a16="http://schemas.microsoft.com/office/drawing/2014/main" id="{49D66DF0-6054-47C5-87CB-68938B3D57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9" b="49934"/>
          <a:stretch/>
        </p:blipFill>
        <p:spPr>
          <a:xfrm>
            <a:off x="8700688" y="1186482"/>
            <a:ext cx="2810488" cy="2943592"/>
          </a:xfrm>
          <a:prstGeom prst="parallelogram">
            <a:avLst>
              <a:gd name="adj" fmla="val 15515"/>
            </a:avLst>
          </a:prstGeom>
        </p:spPr>
      </p:pic>
    </p:spTree>
    <p:extLst>
      <p:ext uri="{BB962C8B-B14F-4D97-AF65-F5344CB8AC3E}">
        <p14:creationId xmlns:p14="http://schemas.microsoft.com/office/powerpoint/2010/main" val="289465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>
            <a:extLst>
              <a:ext uri="{FF2B5EF4-FFF2-40B4-BE49-F238E27FC236}">
                <a16:creationId xmlns:a16="http://schemas.microsoft.com/office/drawing/2014/main" id="{3F0AB197-C53E-43AF-BB1C-A45F8DC6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这里是团队介绍页</a:t>
            </a:r>
          </a:p>
        </p:txBody>
      </p:sp>
      <p:pic>
        <p:nvPicPr>
          <p:cNvPr id="8" name="图片占位符 7" descr="穿着白色西装的男人&#10;&#10;描述已自动生成">
            <a:extLst>
              <a:ext uri="{FF2B5EF4-FFF2-40B4-BE49-F238E27FC236}">
                <a16:creationId xmlns:a16="http://schemas.microsoft.com/office/drawing/2014/main" id="{87363A13-D309-4435-8ED6-923C93B666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4373"/>
          <a:stretch>
            <a:fillRect/>
          </a:stretch>
        </p:blipFill>
        <p:spPr/>
      </p:pic>
      <p:pic>
        <p:nvPicPr>
          <p:cNvPr id="27" name="图片占位符 26" descr="穿着白色衣服的人&#10;&#10;描述已自动生成">
            <a:extLst>
              <a:ext uri="{FF2B5EF4-FFF2-40B4-BE49-F238E27FC236}">
                <a16:creationId xmlns:a16="http://schemas.microsoft.com/office/drawing/2014/main" id="{93215B08-60DA-41DD-B75D-F6E50BE83E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r="1761"/>
          <a:stretch>
            <a:fillRect/>
          </a:stretch>
        </p:blipFill>
        <p:spPr/>
      </p:pic>
      <p:pic>
        <p:nvPicPr>
          <p:cNvPr id="29" name="图片占位符 28" descr="穿着白色衬衫的人&#10;&#10;描述已自动生成">
            <a:extLst>
              <a:ext uri="{FF2B5EF4-FFF2-40B4-BE49-F238E27FC236}">
                <a16:creationId xmlns:a16="http://schemas.microsoft.com/office/drawing/2014/main" id="{9CBF8B53-48AA-4EFD-A979-4A454B3798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5995"/>
          <a:stretch>
            <a:fillRect/>
          </a:stretch>
        </p:blipFill>
        <p:spPr/>
      </p:pic>
      <p:pic>
        <p:nvPicPr>
          <p:cNvPr id="31" name="图片占位符 30" descr="穿着白色衬衫的男人&#10;&#10;描述已自动生成">
            <a:extLst>
              <a:ext uri="{FF2B5EF4-FFF2-40B4-BE49-F238E27FC236}">
                <a16:creationId xmlns:a16="http://schemas.microsoft.com/office/drawing/2014/main" id="{57DD4DDE-CB2E-4BC2-AA30-2DF3898354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r="5395"/>
          <a:stretch>
            <a:fillRect/>
          </a:stretch>
        </p:blipFill>
        <p:spPr/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E3F5F8FF-4EEA-4A03-A4EE-5005C4116DB7}"/>
              </a:ext>
            </a:extLst>
          </p:cNvPr>
          <p:cNvSpPr txBox="1"/>
          <p:nvPr/>
        </p:nvSpPr>
        <p:spPr>
          <a:xfrm>
            <a:off x="6213506" y="4875579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李女士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64D7077-2955-4F68-B1A3-A630DEB4711D}"/>
              </a:ext>
            </a:extLst>
          </p:cNvPr>
          <p:cNvSpPr txBox="1"/>
          <p:nvPr/>
        </p:nvSpPr>
        <p:spPr>
          <a:xfrm>
            <a:off x="7338749" y="504428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运营合伙人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DB5DB47-D951-442E-89F2-D024C60C66D0}"/>
              </a:ext>
            </a:extLst>
          </p:cNvPr>
          <p:cNvSpPr txBox="1"/>
          <p:nvPr/>
        </p:nvSpPr>
        <p:spPr>
          <a:xfrm>
            <a:off x="785078" y="4875579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张先生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C04CEB8-25CC-420E-AE21-763D38040C5F}"/>
              </a:ext>
            </a:extLst>
          </p:cNvPr>
          <p:cNvSpPr txBox="1"/>
          <p:nvPr/>
        </p:nvSpPr>
        <p:spPr>
          <a:xfrm>
            <a:off x="1910320" y="5044289"/>
            <a:ext cx="10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首席财务官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3F0D597-E65A-4E04-ABB1-FEF474DE487E}"/>
              </a:ext>
            </a:extLst>
          </p:cNvPr>
          <p:cNvSpPr txBox="1"/>
          <p:nvPr/>
        </p:nvSpPr>
        <p:spPr>
          <a:xfrm>
            <a:off x="3485211" y="5333091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刘女士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B46B5AE-CD7C-403E-8767-B85A785CC8DF}"/>
              </a:ext>
            </a:extLst>
          </p:cNvPr>
          <p:cNvSpPr txBox="1"/>
          <p:nvPr/>
        </p:nvSpPr>
        <p:spPr>
          <a:xfrm>
            <a:off x="4610453" y="5501801"/>
            <a:ext cx="10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首席架构师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4C8C637-8BA1-4F7F-8348-CE4EE0130129}"/>
              </a:ext>
            </a:extLst>
          </p:cNvPr>
          <p:cNvSpPr txBox="1"/>
          <p:nvPr/>
        </p:nvSpPr>
        <p:spPr>
          <a:xfrm>
            <a:off x="9072771" y="5333091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王先生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46A6209-008B-4BA5-BDC7-AC782DA4BD42}"/>
              </a:ext>
            </a:extLst>
          </p:cNvPr>
          <p:cNvSpPr txBox="1"/>
          <p:nvPr/>
        </p:nvSpPr>
        <p:spPr>
          <a:xfrm>
            <a:off x="10198014" y="550180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科研合伙人</a:t>
            </a:r>
          </a:p>
        </p:txBody>
      </p:sp>
    </p:spTree>
    <p:extLst>
      <p:ext uri="{BB962C8B-B14F-4D97-AF65-F5344CB8AC3E}">
        <p14:creationId xmlns:p14="http://schemas.microsoft.com/office/powerpoint/2010/main" val="341516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>
            <a:extLst>
              <a:ext uri="{FF2B5EF4-FFF2-40B4-BE49-F238E27FC236}">
                <a16:creationId xmlns:a16="http://schemas.microsoft.com/office/drawing/2014/main" id="{45695EC6-7B34-4386-A78F-2091E377CB4F}"/>
              </a:ext>
            </a:extLst>
          </p:cNvPr>
          <p:cNvSpPr/>
          <p:nvPr/>
        </p:nvSpPr>
        <p:spPr>
          <a:xfrm>
            <a:off x="658813" y="5558404"/>
            <a:ext cx="10874375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梯形 5">
            <a:extLst>
              <a:ext uri="{FF2B5EF4-FFF2-40B4-BE49-F238E27FC236}">
                <a16:creationId xmlns:a16="http://schemas.microsoft.com/office/drawing/2014/main" id="{FDBF0418-D80A-49C3-9C05-43677FED6CA1}"/>
              </a:ext>
            </a:extLst>
          </p:cNvPr>
          <p:cNvSpPr/>
          <p:nvPr/>
        </p:nvSpPr>
        <p:spPr>
          <a:xfrm>
            <a:off x="658813" y="5407933"/>
            <a:ext cx="10874375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7B23C8A-64A3-40E8-9CB0-4E0901B287AC}"/>
              </a:ext>
            </a:extLst>
          </p:cNvPr>
          <p:cNvGrpSpPr/>
          <p:nvPr/>
        </p:nvGrpSpPr>
        <p:grpSpPr>
          <a:xfrm>
            <a:off x="1154601" y="2235804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3CB2906-73B5-4C00-8B99-091ED23F30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47089A92-B0AC-451C-967C-BDAB81DDC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7E4A2E25-D334-4FD7-8DA7-BEBA67AF1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2FB412E7-44BD-4162-8488-ADD9F99DA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7C79E2B-3097-4CEF-90BF-50439CF77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FF7763A5-5A74-47C3-9953-5F0040498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D3926182-C649-4AC2-81F0-B5698638F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26C666DE-5CFC-4A9B-9BA0-8D99A8D00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05F4981B-616C-4B19-BB8B-520F306F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F59DB724-514B-41B6-B1C8-A832E406E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E444DC71-6FA2-4EF7-B1B9-E20470014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DD41ACB7-0DC0-4089-9824-AC89FC04F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2A23F720-D08C-4032-A59E-54F56879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6CC199E1-4EAE-4CB1-8C98-8953F2ED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430C1DCA-E905-4F5C-9CE8-498C996CC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BDB4CEBE-71A6-40FB-A8B4-3E4913499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AD8428CF-1F26-4EAD-BED3-7EA9390D0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1DA5EA43-A459-43C6-8D5F-03C0FA25A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83CF5897-8699-4A28-B42F-3BBAE2B81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BB84DA7-0F3B-4333-9DEA-5A94B68C1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D6F0591A-BBF5-4D64-A74F-9014FF5D3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654502BE-0FF8-407C-ACFE-BB4811713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E8A64028-0819-4389-8D4E-EC7B9240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B9DA00E2-E3B7-4AB5-B2E8-742650A47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29297D42-9CA9-450F-A4A1-6FAAEEDD4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66190FBF-FF95-47E4-A7A7-F62D10E33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E05EC6D2-F779-46D7-BE7E-7FB4EB8AE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7260E7D2-77C9-4627-A575-C9C087B3D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F2FB6909-AE55-4C24-BE93-EEEED347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73F6C9B8-91C2-4388-8989-A4F3F162F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9B11A78E-E472-4C72-99D9-315B0ACB5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F54D5321-E38B-4C95-A0CE-0014E433A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1CC6276D-1C0F-4CFF-9A72-54F995B6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FB147FA2-A5C6-4E8D-9F7E-DDD379E97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3115562C-BB5E-415A-BC36-0997A069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AF74C459-5BA7-489C-A052-CD6CA73B0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D44F832B-2B6F-4A3A-9086-66FE9237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3CAC52CF-3A35-4F8D-A0EE-0E2E7D1A5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78711B9F-20DD-45C4-8B45-FDE8BE36C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7816808F-26CA-4D3F-9390-0E5C26FF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D20886FA-2B0C-44BF-8E81-2E6C43C8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1529081A-B8F5-49F6-9D2B-25D30A57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F0C9DBA0-D2CA-45FF-9DF4-344769D86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99EE998-24E7-48EB-A868-F6CC999CEA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50F9FBF5-BB43-44CA-861F-689788381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E8F52342-41A1-4A3F-A4F9-16F492DE4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E7DCC514-CEFB-46C0-A75B-73A1758E6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4996215C-A659-4EFB-8232-D2F6A82E1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C8E6CFC8-DD9A-45E7-A76C-064C7011B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FE83DCBF-683A-4A67-987C-CAD0B845C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F5825EAF-6208-419B-B9C2-86157F05C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A9DF3F0C-33D3-4F14-86D1-AD2DC1B19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9D2D17E6-0252-43ED-BC97-BBEC88AF6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40F271C3-5725-425E-A2A9-B52C4D918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14937FF0-A9BD-4340-99EB-659BF0A98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94C47D37-282E-4F7E-8C34-24257205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56A81455-D355-4C78-A3A3-7B019DA68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905DE834-B64C-45FD-9923-CD477279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AC288D3C-8E84-4307-956A-3A56F0332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57016209-2CD0-4C96-B737-06EF67822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F67D243B-A139-40CF-9B01-555796699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B7AF568E-6CCC-4565-BECF-594401410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9F3BD0A6-0A09-40B0-A167-6FED80EE3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A345E4B1-70B7-4D37-B664-F100311C8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AFF5423-FBC4-400A-B46D-45D121381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EB55FCC5-6474-46DE-B855-C9124CB89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99030369-D465-4F06-A366-A8BD3FF09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22917700-7E97-4475-B132-FB0F7C423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D486EE8A-88A0-4F1F-8D95-6A94D6E52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B6D4EC68-791E-4FC4-9788-A5B215489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CA37C84F-6743-45B5-AD8D-5839B3D11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61D257A4-C517-49AD-ABB3-F8268BE19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3D729649-9741-4659-B8BE-B5C563126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6F92D3B0-60BC-41A9-A609-871CA3B45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4251D457-1CA6-4875-9243-1698199E2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D74F910F-021C-4012-828C-648B7CC9B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ADEA9852-9EA8-472F-BFA6-EA4FCC971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DF43FD9-9448-4453-ABEC-1A2A64436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CE36652F-55A3-4EC1-B56D-0495B13A7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CC0E8E4D-6807-4044-ACCC-07CB573F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94F9E84C-ECD6-48B5-9797-474B3E16B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B088DBBD-C186-425B-837A-63C0F9BBB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D9A5826C-2559-4285-9D58-CFD617755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36A00438-42BE-4653-A223-4A653A71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76D5DA5B-8FA5-4187-80D1-C65144AE8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11EB3A60-D7C9-437A-AFF0-8802B9DFA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FF00250A-2B44-4D2D-9B31-104193211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53" y="3005587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D15FABDA-3B98-466D-91F4-1C48AE90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010" y="2302458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特等奖</a:t>
            </a:r>
          </a:p>
        </p:txBody>
      </p:sp>
      <p:grpSp>
        <p:nvGrpSpPr>
          <p:cNvPr id="585" name="组合 584">
            <a:extLst>
              <a:ext uri="{FF2B5EF4-FFF2-40B4-BE49-F238E27FC236}">
                <a16:creationId xmlns:a16="http://schemas.microsoft.com/office/drawing/2014/main" id="{DBB13177-7444-4CEF-BA0B-BBD959D19252}"/>
              </a:ext>
            </a:extLst>
          </p:cNvPr>
          <p:cNvGrpSpPr/>
          <p:nvPr/>
        </p:nvGrpSpPr>
        <p:grpSpPr>
          <a:xfrm>
            <a:off x="4639892" y="2235804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586" name="组合 585">
              <a:extLst>
                <a:ext uri="{FF2B5EF4-FFF2-40B4-BE49-F238E27FC236}">
                  <a16:creationId xmlns:a16="http://schemas.microsoft.com/office/drawing/2014/main" id="{492D8BE5-159E-460E-A34A-BE2DDF511C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66AE62BF-81E7-4EA2-B7CA-72B5C1036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03D0B16C-2B06-42E8-BCEE-417F12F79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id="{419E2874-97A3-4BFE-A623-0308AA177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7AD3E185-0358-4D56-988C-FAD4BA2C2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2EAD987C-EDB3-48CD-893F-8EE3AF53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id="{61E3C013-AD6F-4DE5-84D7-D7CB0FCF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id="{BAB2FF6A-2690-4C4B-8828-C8829AE1E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id="{E45DB2C7-B79B-4330-8C4E-4DD18486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8" name="任意多边形: 形状 637">
                <a:extLst>
                  <a:ext uri="{FF2B5EF4-FFF2-40B4-BE49-F238E27FC236}">
                    <a16:creationId xmlns:a16="http://schemas.microsoft.com/office/drawing/2014/main" id="{300B3663-A11C-445D-9019-A5EA5E486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9" name="任意多边形: 形状 638">
                <a:extLst>
                  <a:ext uri="{FF2B5EF4-FFF2-40B4-BE49-F238E27FC236}">
                    <a16:creationId xmlns:a16="http://schemas.microsoft.com/office/drawing/2014/main" id="{00D8068C-3B00-4BFB-9379-E6974D950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0" name="任意多边形: 形状 639">
                <a:extLst>
                  <a:ext uri="{FF2B5EF4-FFF2-40B4-BE49-F238E27FC236}">
                    <a16:creationId xmlns:a16="http://schemas.microsoft.com/office/drawing/2014/main" id="{DCDDB122-041C-4399-BFB1-1AF02AC79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1" name="任意多边形: 形状 640">
                <a:extLst>
                  <a:ext uri="{FF2B5EF4-FFF2-40B4-BE49-F238E27FC236}">
                    <a16:creationId xmlns:a16="http://schemas.microsoft.com/office/drawing/2014/main" id="{1FAC0A82-2583-4743-A1A5-1F27F963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2" name="任意多边形: 形状 641">
                <a:extLst>
                  <a:ext uri="{FF2B5EF4-FFF2-40B4-BE49-F238E27FC236}">
                    <a16:creationId xmlns:a16="http://schemas.microsoft.com/office/drawing/2014/main" id="{7098673A-346F-419E-A202-288CAB84A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3" name="任意多边形: 形状 642">
                <a:extLst>
                  <a:ext uri="{FF2B5EF4-FFF2-40B4-BE49-F238E27FC236}">
                    <a16:creationId xmlns:a16="http://schemas.microsoft.com/office/drawing/2014/main" id="{C7A79E21-F0B3-4347-8024-9830345D8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4" name="任意多边形: 形状 643">
                <a:extLst>
                  <a:ext uri="{FF2B5EF4-FFF2-40B4-BE49-F238E27FC236}">
                    <a16:creationId xmlns:a16="http://schemas.microsoft.com/office/drawing/2014/main" id="{6CBA3889-8AF8-4585-974D-632394A2A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5" name="任意多边形: 形状 644">
                <a:extLst>
                  <a:ext uri="{FF2B5EF4-FFF2-40B4-BE49-F238E27FC236}">
                    <a16:creationId xmlns:a16="http://schemas.microsoft.com/office/drawing/2014/main" id="{9FE1EDC8-A3D1-4314-81F8-A213A30CB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6" name="任意多边形: 形状 645">
                <a:extLst>
                  <a:ext uri="{FF2B5EF4-FFF2-40B4-BE49-F238E27FC236}">
                    <a16:creationId xmlns:a16="http://schemas.microsoft.com/office/drawing/2014/main" id="{C30A799B-78A3-4DC4-BB15-C06670BCC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7" name="任意多边形: 形状 646">
                <a:extLst>
                  <a:ext uri="{FF2B5EF4-FFF2-40B4-BE49-F238E27FC236}">
                    <a16:creationId xmlns:a16="http://schemas.microsoft.com/office/drawing/2014/main" id="{97ABF60C-8CB8-4F27-95F2-6E7B7443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8" name="任意多边形: 形状 647">
                <a:extLst>
                  <a:ext uri="{FF2B5EF4-FFF2-40B4-BE49-F238E27FC236}">
                    <a16:creationId xmlns:a16="http://schemas.microsoft.com/office/drawing/2014/main" id="{F7584D4F-C310-4E0C-86D4-41EB6A4F4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9" name="任意多边形: 形状 648">
                <a:extLst>
                  <a:ext uri="{FF2B5EF4-FFF2-40B4-BE49-F238E27FC236}">
                    <a16:creationId xmlns:a16="http://schemas.microsoft.com/office/drawing/2014/main" id="{ACCB3594-42E0-479F-A6F4-C490D440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0" name="任意多边形: 形状 649">
                <a:extLst>
                  <a:ext uri="{FF2B5EF4-FFF2-40B4-BE49-F238E27FC236}">
                    <a16:creationId xmlns:a16="http://schemas.microsoft.com/office/drawing/2014/main" id="{BD3091DE-5D0E-401D-BEE2-7F7F84FCA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1" name="任意多边形: 形状 650">
                <a:extLst>
                  <a:ext uri="{FF2B5EF4-FFF2-40B4-BE49-F238E27FC236}">
                    <a16:creationId xmlns:a16="http://schemas.microsoft.com/office/drawing/2014/main" id="{CA12484B-3DB6-41D1-B135-248F0721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2" name="任意多边形: 形状 651">
                <a:extLst>
                  <a:ext uri="{FF2B5EF4-FFF2-40B4-BE49-F238E27FC236}">
                    <a16:creationId xmlns:a16="http://schemas.microsoft.com/office/drawing/2014/main" id="{F86185B5-EA24-48E1-9165-B71D8C79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3" name="任意多边形: 形状 652">
                <a:extLst>
                  <a:ext uri="{FF2B5EF4-FFF2-40B4-BE49-F238E27FC236}">
                    <a16:creationId xmlns:a16="http://schemas.microsoft.com/office/drawing/2014/main" id="{5C9940BE-322B-43DF-A5CD-87897826D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4" name="任意多边形: 形状 653">
                <a:extLst>
                  <a:ext uri="{FF2B5EF4-FFF2-40B4-BE49-F238E27FC236}">
                    <a16:creationId xmlns:a16="http://schemas.microsoft.com/office/drawing/2014/main" id="{5CB0ED61-58EA-47B9-BCDD-FD9C373B9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5" name="任意多边形: 形状 654">
                <a:extLst>
                  <a:ext uri="{FF2B5EF4-FFF2-40B4-BE49-F238E27FC236}">
                    <a16:creationId xmlns:a16="http://schemas.microsoft.com/office/drawing/2014/main" id="{575AFFD6-32F6-48E1-8C47-91C6C1A43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6" name="任意多边形: 形状 655">
                <a:extLst>
                  <a:ext uri="{FF2B5EF4-FFF2-40B4-BE49-F238E27FC236}">
                    <a16:creationId xmlns:a16="http://schemas.microsoft.com/office/drawing/2014/main" id="{F1EBA8B4-2DEF-479C-8224-CD773045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7" name="任意多边形: 形状 656">
                <a:extLst>
                  <a:ext uri="{FF2B5EF4-FFF2-40B4-BE49-F238E27FC236}">
                    <a16:creationId xmlns:a16="http://schemas.microsoft.com/office/drawing/2014/main" id="{B3C0B848-D3C2-4BB1-9559-5134E3B51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8" name="任意多边形: 形状 657">
                <a:extLst>
                  <a:ext uri="{FF2B5EF4-FFF2-40B4-BE49-F238E27FC236}">
                    <a16:creationId xmlns:a16="http://schemas.microsoft.com/office/drawing/2014/main" id="{D678F6EE-6A3B-4E2F-9CE8-17760B83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9" name="任意多边形: 形状 658">
                <a:extLst>
                  <a:ext uri="{FF2B5EF4-FFF2-40B4-BE49-F238E27FC236}">
                    <a16:creationId xmlns:a16="http://schemas.microsoft.com/office/drawing/2014/main" id="{26539406-5FE4-4054-8756-FA0014006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0" name="任意多边形: 形状 659">
                <a:extLst>
                  <a:ext uri="{FF2B5EF4-FFF2-40B4-BE49-F238E27FC236}">
                    <a16:creationId xmlns:a16="http://schemas.microsoft.com/office/drawing/2014/main" id="{78E91A66-2064-4EFC-BB9E-8B65DCBE1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1" name="任意多边形: 形状 660">
                <a:extLst>
                  <a:ext uri="{FF2B5EF4-FFF2-40B4-BE49-F238E27FC236}">
                    <a16:creationId xmlns:a16="http://schemas.microsoft.com/office/drawing/2014/main" id="{0CB56AA8-CE57-4CC0-9181-98FB581DD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2" name="任意多边形: 形状 661">
                <a:extLst>
                  <a:ext uri="{FF2B5EF4-FFF2-40B4-BE49-F238E27FC236}">
                    <a16:creationId xmlns:a16="http://schemas.microsoft.com/office/drawing/2014/main" id="{6AA4F532-7785-4CF6-9C04-ADC99699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3" name="任意多边形: 形状 662">
                <a:extLst>
                  <a:ext uri="{FF2B5EF4-FFF2-40B4-BE49-F238E27FC236}">
                    <a16:creationId xmlns:a16="http://schemas.microsoft.com/office/drawing/2014/main" id="{3199F2A1-BBB7-4B47-A33C-B386A1C59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4" name="任意多边形: 形状 663">
                <a:extLst>
                  <a:ext uri="{FF2B5EF4-FFF2-40B4-BE49-F238E27FC236}">
                    <a16:creationId xmlns:a16="http://schemas.microsoft.com/office/drawing/2014/main" id="{6F85AF30-74F2-45A8-B299-61FF2684A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5" name="任意多边形: 形状 664">
                <a:extLst>
                  <a:ext uri="{FF2B5EF4-FFF2-40B4-BE49-F238E27FC236}">
                    <a16:creationId xmlns:a16="http://schemas.microsoft.com/office/drawing/2014/main" id="{42A5D6E9-943C-4778-ADFE-4838B437A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6" name="任意多边形: 形状 665">
                <a:extLst>
                  <a:ext uri="{FF2B5EF4-FFF2-40B4-BE49-F238E27FC236}">
                    <a16:creationId xmlns:a16="http://schemas.microsoft.com/office/drawing/2014/main" id="{CFEAC186-0F08-410A-AB3C-94104DF0A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7" name="任意多边形: 形状 666">
                <a:extLst>
                  <a:ext uri="{FF2B5EF4-FFF2-40B4-BE49-F238E27FC236}">
                    <a16:creationId xmlns:a16="http://schemas.microsoft.com/office/drawing/2014/main" id="{973F7A31-4EDF-43AD-A2E4-28B9C6792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:a16="http://schemas.microsoft.com/office/drawing/2014/main" id="{052DA183-C02F-45A2-8699-C9B861CE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9" name="任意多边形: 形状 668">
                <a:extLst>
                  <a:ext uri="{FF2B5EF4-FFF2-40B4-BE49-F238E27FC236}">
                    <a16:creationId xmlns:a16="http://schemas.microsoft.com/office/drawing/2014/main" id="{5057CF9C-944B-46C1-8868-A6A89535B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:a16="http://schemas.microsoft.com/office/drawing/2014/main" id="{393CDD23-59C9-4CB5-BE3A-BB7148A3F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1" name="任意多边形: 形状 670">
                <a:extLst>
                  <a:ext uri="{FF2B5EF4-FFF2-40B4-BE49-F238E27FC236}">
                    <a16:creationId xmlns:a16="http://schemas.microsoft.com/office/drawing/2014/main" id="{E600837E-AE1B-4213-8EB9-153F41DA8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587" name="组合 586">
              <a:extLst>
                <a:ext uri="{FF2B5EF4-FFF2-40B4-BE49-F238E27FC236}">
                  <a16:creationId xmlns:a16="http://schemas.microsoft.com/office/drawing/2014/main" id="{E762063D-7641-46A5-99A2-EB2A9B5A408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0B1CAF44-FD09-4027-A0A5-4DC646B22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42040442-61A9-4549-88E4-051801B7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4FC4E419-80C2-4F63-9B55-4E1ACBA26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8A2C5F7B-1D7B-454B-A865-86234747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E59D3A7D-C464-4E3B-9C36-3A6F65831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A6FD5102-F4EA-4C34-8B00-F2DE58CAF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01B8031C-14D1-4201-995D-B88A8B356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F9470517-2F82-4DF7-BF8D-BB89414C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DB547D97-41EF-4A04-A451-A3704A876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A2F4B33A-DD95-4FEE-A295-FF9899D80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80375C63-0DC0-4AF3-B2BA-81D46A5D5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7BCC5823-C5DD-4583-BBCF-5CCCA01B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FBBF628A-7C8A-4404-8935-45D71159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45A3182F-2402-4373-B87B-4C3CA7C38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F6EE96F9-8D50-4D2C-BD73-7D0C20BC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9D899178-7791-4421-880F-912208F14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A979A543-DD1C-4941-BAEF-746332D78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6E73A658-98C8-4E81-8633-2B3ED1159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56388BDE-27C2-4414-B144-61CA3E4FB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02144FC0-0401-44DB-922C-5851E43B5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E5EE13E0-54D5-4A12-AE91-51DF14A7E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7E82E0F6-0856-48BC-909D-459223BAA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C3D367BE-119D-4847-9025-801220FFE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4E20E802-6B18-4F7F-888B-D9733801A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id="{44C0EAE7-40B5-42AE-9427-8A18E2E18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id="{27CC8B3A-FC99-4AD0-805E-8E835CD35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id="{60804047-5608-4D23-B43F-F41B53C25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160AD700-BF1C-4B49-ACAD-78C5320C7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FE5F3F3A-CAC4-4192-88D9-F9582B685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5CF551C7-2C5F-4FC8-B01E-4A0B1F85F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692737B0-4225-483C-8746-AE575D2DB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C84A2F91-0C50-434E-90E6-C63EC7142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7739A123-185E-4854-B781-CADC8E957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93B82DDE-3CA7-4AF2-9AF2-892C2B278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93C02DAC-59F8-4814-9FFE-33E4FF55D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DB7274EE-2BE5-4973-9A47-7F55E4315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27797AA1-ABFB-4779-9C79-8A852B7C2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6E119527-4A01-40D0-BB76-AB4C7A7AB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7456F4C7-EBC9-43B8-8886-0B56089E0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C5F2E58B-AA60-4C0F-A2BA-F6CD2F424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50007175-DB9E-43DF-8A5F-1FF7ABF1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51FEEC9B-E4D6-4F91-9943-FC73E7C70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672" name="文本框 671">
            <a:extLst>
              <a:ext uri="{FF2B5EF4-FFF2-40B4-BE49-F238E27FC236}">
                <a16:creationId xmlns:a16="http://schemas.microsoft.com/office/drawing/2014/main" id="{7DFCA706-9234-48A6-AED9-2043C74F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644" y="3005587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673" name="文本框 672">
            <a:extLst>
              <a:ext uri="{FF2B5EF4-FFF2-40B4-BE49-F238E27FC236}">
                <a16:creationId xmlns:a16="http://schemas.microsoft.com/office/drawing/2014/main" id="{AF06CB51-EE1E-44CC-B1A4-FFE0C722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301" y="2302458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一等奖</a:t>
            </a:r>
          </a:p>
        </p:txBody>
      </p:sp>
      <p:grpSp>
        <p:nvGrpSpPr>
          <p:cNvPr id="674" name="组合 673">
            <a:extLst>
              <a:ext uri="{FF2B5EF4-FFF2-40B4-BE49-F238E27FC236}">
                <a16:creationId xmlns:a16="http://schemas.microsoft.com/office/drawing/2014/main" id="{0DF51C30-A334-4BE6-A14C-D0B3BDEC40EE}"/>
              </a:ext>
            </a:extLst>
          </p:cNvPr>
          <p:cNvGrpSpPr/>
          <p:nvPr/>
        </p:nvGrpSpPr>
        <p:grpSpPr>
          <a:xfrm>
            <a:off x="8046177" y="2235804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675" name="组合 674">
              <a:extLst>
                <a:ext uri="{FF2B5EF4-FFF2-40B4-BE49-F238E27FC236}">
                  <a16:creationId xmlns:a16="http://schemas.microsoft.com/office/drawing/2014/main" id="{0D455B4F-1E31-4F65-AECA-81586E1D99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719" name="任意多边形: 形状 718">
                <a:extLst>
                  <a:ext uri="{FF2B5EF4-FFF2-40B4-BE49-F238E27FC236}">
                    <a16:creationId xmlns:a16="http://schemas.microsoft.com/office/drawing/2014/main" id="{DA55621A-09C1-47FF-9B18-305B800FC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id="{2A94848E-CB47-4062-8181-6C2F5FBAF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id="{686A8904-3FA3-4EB1-8A2B-A077EAF5C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:a16="http://schemas.microsoft.com/office/drawing/2014/main" id="{DF102071-CD3C-4925-9B23-C9EDB167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:a16="http://schemas.microsoft.com/office/drawing/2014/main" id="{1A8C422B-418E-47EA-9209-8B4759DDD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id="{8DCA5E07-86CB-4DB1-A72B-4FBEE210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:a16="http://schemas.microsoft.com/office/drawing/2014/main" id="{18BD1B67-5837-4758-AABA-4083ACEE7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:a16="http://schemas.microsoft.com/office/drawing/2014/main" id="{6A6FCECA-1F17-4024-9A1D-F47EEC05E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id="{5A7EBB83-647A-42F5-9FD3-F5F980D7F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id="{37286184-D870-44BA-8BF2-00A2B965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id="{FD478739-BB63-4EE3-8B7D-FEED81A82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id="{861300A4-2E79-4E7B-B74E-D970FF605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:a16="http://schemas.microsoft.com/office/drawing/2014/main" id="{5102D1A7-97EA-46A3-9DE5-89F9494FA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2" name="任意多边形: 形状 731">
                <a:extLst>
                  <a:ext uri="{FF2B5EF4-FFF2-40B4-BE49-F238E27FC236}">
                    <a16:creationId xmlns:a16="http://schemas.microsoft.com/office/drawing/2014/main" id="{CDCF9778-FAC3-40E8-B2F4-69A93A69A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:a16="http://schemas.microsoft.com/office/drawing/2014/main" id="{8AC6624F-40B5-438D-AF91-48C14874E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4" name="任意多边形: 形状 733">
                <a:extLst>
                  <a:ext uri="{FF2B5EF4-FFF2-40B4-BE49-F238E27FC236}">
                    <a16:creationId xmlns:a16="http://schemas.microsoft.com/office/drawing/2014/main" id="{9675CDAC-1934-4F67-A14E-43C9D1381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5" name="任意多边形: 形状 734">
                <a:extLst>
                  <a:ext uri="{FF2B5EF4-FFF2-40B4-BE49-F238E27FC236}">
                    <a16:creationId xmlns:a16="http://schemas.microsoft.com/office/drawing/2014/main" id="{15BE81A6-DFD7-4C26-8B7E-F5EA2D463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:a16="http://schemas.microsoft.com/office/drawing/2014/main" id="{8D105CCB-9100-4E5B-9F4B-8B62F8367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id="{F53964A7-D86A-44D1-A60E-B0DD00676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:a16="http://schemas.microsoft.com/office/drawing/2014/main" id="{DC7082E2-6CD1-4EF7-A167-9112C05F3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:a16="http://schemas.microsoft.com/office/drawing/2014/main" id="{2B2518F1-A3C0-4AEF-A36E-42E2EE64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id="{3C40D5B6-9A8F-4157-ABA2-B5FC4BAC7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1" name="任意多边形: 形状 740">
                <a:extLst>
                  <a:ext uri="{FF2B5EF4-FFF2-40B4-BE49-F238E27FC236}">
                    <a16:creationId xmlns:a16="http://schemas.microsoft.com/office/drawing/2014/main" id="{D6838FBB-6FE7-429E-97AD-60649C888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2" name="任意多边形: 形状 741">
                <a:extLst>
                  <a:ext uri="{FF2B5EF4-FFF2-40B4-BE49-F238E27FC236}">
                    <a16:creationId xmlns:a16="http://schemas.microsoft.com/office/drawing/2014/main" id="{5F78366D-6320-4BF8-BD66-F9AF6A93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:a16="http://schemas.microsoft.com/office/drawing/2014/main" id="{7008F808-17DB-4AFD-9941-A9A57B746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:a16="http://schemas.microsoft.com/office/drawing/2014/main" id="{965A23DB-BE50-4CD4-856C-A1288F0DC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5" name="任意多边形: 形状 744">
                <a:extLst>
                  <a:ext uri="{FF2B5EF4-FFF2-40B4-BE49-F238E27FC236}">
                    <a16:creationId xmlns:a16="http://schemas.microsoft.com/office/drawing/2014/main" id="{5BD46034-7B31-4E76-BD13-E5352CCB7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id="{25502297-7540-4D67-B120-53089E325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id="{C0A23421-9D4F-4737-AB72-BBEF1D20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id="{F88FF486-698E-4144-91ED-8F1447390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id="{8FD1008E-92AD-4CA7-B0D9-D4783C41E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id="{BDFDA490-2647-42FD-9C92-61D3E075A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:a16="http://schemas.microsoft.com/office/drawing/2014/main" id="{D17F58AE-392D-4455-B053-1931079CF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id="{2854875E-FBEE-42E2-ABB7-CB35C3082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:a16="http://schemas.microsoft.com/office/drawing/2014/main" id="{C515C430-E197-4763-AB6C-1D09C28D4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:a16="http://schemas.microsoft.com/office/drawing/2014/main" id="{99B263B9-3109-439B-9C5A-11CB43525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:a16="http://schemas.microsoft.com/office/drawing/2014/main" id="{AB97C7F3-FF79-42A2-A18A-8709B077B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id="{00735CDB-C2A4-4B31-82DF-1B60EBA8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id="{E72A6814-233D-4473-8D96-E0F7BB8DA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:a16="http://schemas.microsoft.com/office/drawing/2014/main" id="{FDD9E756-332E-4306-9DE2-49F7663BD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id="{9EC43EDB-BF41-4191-B44E-D6CDF168A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id="{2EA6E74B-DBF2-46B8-BFFC-451B2F36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676" name="组合 675">
              <a:extLst>
                <a:ext uri="{FF2B5EF4-FFF2-40B4-BE49-F238E27FC236}">
                  <a16:creationId xmlns:a16="http://schemas.microsoft.com/office/drawing/2014/main" id="{32620347-0869-46D4-8810-B99A755291A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677" name="任意多边形: 形状 676">
                <a:extLst>
                  <a:ext uri="{FF2B5EF4-FFF2-40B4-BE49-F238E27FC236}">
                    <a16:creationId xmlns:a16="http://schemas.microsoft.com/office/drawing/2014/main" id="{32CEC923-085E-4E6E-980F-E781086BD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:a16="http://schemas.microsoft.com/office/drawing/2014/main" id="{978A8CE8-CCE0-4B6F-9926-0C2886F53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:a16="http://schemas.microsoft.com/office/drawing/2014/main" id="{91CF6B7A-3B35-43D4-9495-E1F5DE2FF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:a16="http://schemas.microsoft.com/office/drawing/2014/main" id="{67A95ADA-C8A0-41F5-B242-6CFFE60E3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:a16="http://schemas.microsoft.com/office/drawing/2014/main" id="{B13C6471-2647-4C36-BCA6-8E34DFD6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:a16="http://schemas.microsoft.com/office/drawing/2014/main" id="{44B28FDC-CF5D-4B79-AD44-94C5524FE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:a16="http://schemas.microsoft.com/office/drawing/2014/main" id="{C417D768-67FE-48D3-B922-E051AD42F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:a16="http://schemas.microsoft.com/office/drawing/2014/main" id="{600F643F-D634-4987-8818-1FED06222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:a16="http://schemas.microsoft.com/office/drawing/2014/main" id="{BB109EA2-E9FC-4DC0-BAF8-0F1F58F3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:a16="http://schemas.microsoft.com/office/drawing/2014/main" id="{8B7DD38C-4911-4008-B8F0-EF2B32785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:a16="http://schemas.microsoft.com/office/drawing/2014/main" id="{2213663C-DF57-487D-B85C-CA20C049B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8" name="任意多边形: 形状 687">
                <a:extLst>
                  <a:ext uri="{FF2B5EF4-FFF2-40B4-BE49-F238E27FC236}">
                    <a16:creationId xmlns:a16="http://schemas.microsoft.com/office/drawing/2014/main" id="{EB4A3AA9-7B78-4484-908F-B4749A8F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9" name="任意多边形: 形状 688">
                <a:extLst>
                  <a:ext uri="{FF2B5EF4-FFF2-40B4-BE49-F238E27FC236}">
                    <a16:creationId xmlns:a16="http://schemas.microsoft.com/office/drawing/2014/main" id="{93D9F006-1F8D-4C15-AA7F-D867F1309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0" name="任意多边形: 形状 689">
                <a:extLst>
                  <a:ext uri="{FF2B5EF4-FFF2-40B4-BE49-F238E27FC236}">
                    <a16:creationId xmlns:a16="http://schemas.microsoft.com/office/drawing/2014/main" id="{C3F85B35-20C7-4EC4-B7DD-6571AE7C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1" name="任意多边形: 形状 690">
                <a:extLst>
                  <a:ext uri="{FF2B5EF4-FFF2-40B4-BE49-F238E27FC236}">
                    <a16:creationId xmlns:a16="http://schemas.microsoft.com/office/drawing/2014/main" id="{9635CCF5-C054-4BCA-B89C-C3BFACE3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2" name="任意多边形: 形状 691">
                <a:extLst>
                  <a:ext uri="{FF2B5EF4-FFF2-40B4-BE49-F238E27FC236}">
                    <a16:creationId xmlns:a16="http://schemas.microsoft.com/office/drawing/2014/main" id="{5CEDC593-7047-4A00-99FE-B1324C47B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:a16="http://schemas.microsoft.com/office/drawing/2014/main" id="{8A8BADE3-D8AB-4D72-B0F7-5A17306E9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4" name="任意多边形: 形状 693">
                <a:extLst>
                  <a:ext uri="{FF2B5EF4-FFF2-40B4-BE49-F238E27FC236}">
                    <a16:creationId xmlns:a16="http://schemas.microsoft.com/office/drawing/2014/main" id="{DBEA3E38-C1D9-412E-B85A-2E9F7961A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5" name="任意多边形: 形状 694">
                <a:extLst>
                  <a:ext uri="{FF2B5EF4-FFF2-40B4-BE49-F238E27FC236}">
                    <a16:creationId xmlns:a16="http://schemas.microsoft.com/office/drawing/2014/main" id="{AC16CB1E-240D-4926-97B2-62615409A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:a16="http://schemas.microsoft.com/office/drawing/2014/main" id="{7535CB17-45AE-4B69-9406-585EC223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7" name="任意多边形: 形状 696">
                <a:extLst>
                  <a:ext uri="{FF2B5EF4-FFF2-40B4-BE49-F238E27FC236}">
                    <a16:creationId xmlns:a16="http://schemas.microsoft.com/office/drawing/2014/main" id="{11E1907E-54CD-49E0-B234-313E4643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8" name="任意多边形: 形状 697">
                <a:extLst>
                  <a:ext uri="{FF2B5EF4-FFF2-40B4-BE49-F238E27FC236}">
                    <a16:creationId xmlns:a16="http://schemas.microsoft.com/office/drawing/2014/main" id="{29E8B074-5116-4457-827F-BFE3A30F4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9" name="任意多边形: 形状 698">
                <a:extLst>
                  <a:ext uri="{FF2B5EF4-FFF2-40B4-BE49-F238E27FC236}">
                    <a16:creationId xmlns:a16="http://schemas.microsoft.com/office/drawing/2014/main" id="{5F311F00-B936-4C7F-90C2-27F1CC08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:a16="http://schemas.microsoft.com/office/drawing/2014/main" id="{305AA58B-1E99-4DFD-B459-6C96DC9A2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:a16="http://schemas.microsoft.com/office/drawing/2014/main" id="{A76EEA92-6B7A-483C-9BF4-7BBF35E5C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:a16="http://schemas.microsoft.com/office/drawing/2014/main" id="{F50434C5-EFAA-4071-A97F-053ABA833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3" name="任意多边形: 形状 702">
                <a:extLst>
                  <a:ext uri="{FF2B5EF4-FFF2-40B4-BE49-F238E27FC236}">
                    <a16:creationId xmlns:a16="http://schemas.microsoft.com/office/drawing/2014/main" id="{ECC16C4F-1CEB-4523-B572-B73CFB276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4" name="任意多边形: 形状 703">
                <a:extLst>
                  <a:ext uri="{FF2B5EF4-FFF2-40B4-BE49-F238E27FC236}">
                    <a16:creationId xmlns:a16="http://schemas.microsoft.com/office/drawing/2014/main" id="{518075B8-1749-484F-861B-EAB2E8FE8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5" name="任意多边形: 形状 704">
                <a:extLst>
                  <a:ext uri="{FF2B5EF4-FFF2-40B4-BE49-F238E27FC236}">
                    <a16:creationId xmlns:a16="http://schemas.microsoft.com/office/drawing/2014/main" id="{ABA920D8-4BF0-493A-BCE6-D645D2075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6" name="任意多边形: 形状 705">
                <a:extLst>
                  <a:ext uri="{FF2B5EF4-FFF2-40B4-BE49-F238E27FC236}">
                    <a16:creationId xmlns:a16="http://schemas.microsoft.com/office/drawing/2014/main" id="{43832C71-1030-4EF5-90CE-65EEB6A21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7" name="任意多边形: 形状 706">
                <a:extLst>
                  <a:ext uri="{FF2B5EF4-FFF2-40B4-BE49-F238E27FC236}">
                    <a16:creationId xmlns:a16="http://schemas.microsoft.com/office/drawing/2014/main" id="{7A665A37-1303-49E8-8AFA-A23A6DAAE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8" name="任意多边形: 形状 707">
                <a:extLst>
                  <a:ext uri="{FF2B5EF4-FFF2-40B4-BE49-F238E27FC236}">
                    <a16:creationId xmlns:a16="http://schemas.microsoft.com/office/drawing/2014/main" id="{4113A900-FD0F-45B5-96C4-2370A6581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9" name="任意多边形: 形状 708">
                <a:extLst>
                  <a:ext uri="{FF2B5EF4-FFF2-40B4-BE49-F238E27FC236}">
                    <a16:creationId xmlns:a16="http://schemas.microsoft.com/office/drawing/2014/main" id="{5263F0FD-E7BE-441E-93A1-80462ED7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0" name="任意多边形: 形状 709">
                <a:extLst>
                  <a:ext uri="{FF2B5EF4-FFF2-40B4-BE49-F238E27FC236}">
                    <a16:creationId xmlns:a16="http://schemas.microsoft.com/office/drawing/2014/main" id="{FB4E7045-0951-408D-A850-8DD0DFA5D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1" name="任意多边形: 形状 710">
                <a:extLst>
                  <a:ext uri="{FF2B5EF4-FFF2-40B4-BE49-F238E27FC236}">
                    <a16:creationId xmlns:a16="http://schemas.microsoft.com/office/drawing/2014/main" id="{3F15BC8F-553D-45BB-96D7-DEB6A7928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2" name="任意多边形: 形状 711">
                <a:extLst>
                  <a:ext uri="{FF2B5EF4-FFF2-40B4-BE49-F238E27FC236}">
                    <a16:creationId xmlns:a16="http://schemas.microsoft.com/office/drawing/2014/main" id="{66B10F36-8506-455F-A4D7-C10FC161A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3" name="任意多边形: 形状 712">
                <a:extLst>
                  <a:ext uri="{FF2B5EF4-FFF2-40B4-BE49-F238E27FC236}">
                    <a16:creationId xmlns:a16="http://schemas.microsoft.com/office/drawing/2014/main" id="{37C50A5D-D278-4158-B460-306C671E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4" name="任意多边形: 形状 713">
                <a:extLst>
                  <a:ext uri="{FF2B5EF4-FFF2-40B4-BE49-F238E27FC236}">
                    <a16:creationId xmlns:a16="http://schemas.microsoft.com/office/drawing/2014/main" id="{5FB1EC21-D9B1-4D25-B824-D794C12EE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5" name="任意多边形: 形状 714">
                <a:extLst>
                  <a:ext uri="{FF2B5EF4-FFF2-40B4-BE49-F238E27FC236}">
                    <a16:creationId xmlns:a16="http://schemas.microsoft.com/office/drawing/2014/main" id="{7B4DB2F3-F37F-4B5F-A772-52614E537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6" name="任意多边形: 形状 715">
                <a:extLst>
                  <a:ext uri="{FF2B5EF4-FFF2-40B4-BE49-F238E27FC236}">
                    <a16:creationId xmlns:a16="http://schemas.microsoft.com/office/drawing/2014/main" id="{4C6E8083-BCB9-45BC-BB28-E45F7AC01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7" name="任意多边形: 形状 716">
                <a:extLst>
                  <a:ext uri="{FF2B5EF4-FFF2-40B4-BE49-F238E27FC236}">
                    <a16:creationId xmlns:a16="http://schemas.microsoft.com/office/drawing/2014/main" id="{181172E0-18D9-4AC2-B550-E5DF5DE78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8" name="任意多边形: 形状 717">
                <a:extLst>
                  <a:ext uri="{FF2B5EF4-FFF2-40B4-BE49-F238E27FC236}">
                    <a16:creationId xmlns:a16="http://schemas.microsoft.com/office/drawing/2014/main" id="{AA2C8501-833E-4203-845E-D8BB6A4A1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761" name="文本框 760">
            <a:extLst>
              <a:ext uri="{FF2B5EF4-FFF2-40B4-BE49-F238E27FC236}">
                <a16:creationId xmlns:a16="http://schemas.microsoft.com/office/drawing/2014/main" id="{DE92A588-A40B-4705-9644-12690F305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929" y="3005587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762" name="文本框 761">
            <a:extLst>
              <a:ext uri="{FF2B5EF4-FFF2-40B4-BE49-F238E27FC236}">
                <a16:creationId xmlns:a16="http://schemas.microsoft.com/office/drawing/2014/main" id="{2BE41DFA-08E9-4CF7-B199-A9CB43EB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586" y="2302458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优秀奖</a:t>
            </a:r>
          </a:p>
        </p:txBody>
      </p:sp>
      <p:grpSp>
        <p:nvGrpSpPr>
          <p:cNvPr id="763" name="组合 762">
            <a:extLst>
              <a:ext uri="{FF2B5EF4-FFF2-40B4-BE49-F238E27FC236}">
                <a16:creationId xmlns:a16="http://schemas.microsoft.com/office/drawing/2014/main" id="{88B0DD63-5DE2-4641-91FC-D35665715CC2}"/>
              </a:ext>
            </a:extLst>
          </p:cNvPr>
          <p:cNvGrpSpPr/>
          <p:nvPr/>
        </p:nvGrpSpPr>
        <p:grpSpPr>
          <a:xfrm>
            <a:off x="1154601" y="393397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764" name="组合 763">
              <a:extLst>
                <a:ext uri="{FF2B5EF4-FFF2-40B4-BE49-F238E27FC236}">
                  <a16:creationId xmlns:a16="http://schemas.microsoft.com/office/drawing/2014/main" id="{500953D1-C1D6-41E1-9449-7DD7830EA0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158FF711-0574-4F27-9B4E-9A6FFEF02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9" name="任意多边形: 形状 808">
                <a:extLst>
                  <a:ext uri="{FF2B5EF4-FFF2-40B4-BE49-F238E27FC236}">
                    <a16:creationId xmlns:a16="http://schemas.microsoft.com/office/drawing/2014/main" id="{3AE072AB-DADF-434F-B880-0779A51A4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0" name="任意多边形: 形状 809">
                <a:extLst>
                  <a:ext uri="{FF2B5EF4-FFF2-40B4-BE49-F238E27FC236}">
                    <a16:creationId xmlns:a16="http://schemas.microsoft.com/office/drawing/2014/main" id="{DCACEACA-BD72-435E-9A02-E4913E3BD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1" name="任意多边形: 形状 810">
                <a:extLst>
                  <a:ext uri="{FF2B5EF4-FFF2-40B4-BE49-F238E27FC236}">
                    <a16:creationId xmlns:a16="http://schemas.microsoft.com/office/drawing/2014/main" id="{C88FEE81-0E49-4CBE-9DB8-1CC87EEE4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2" name="任意多边形: 形状 811">
                <a:extLst>
                  <a:ext uri="{FF2B5EF4-FFF2-40B4-BE49-F238E27FC236}">
                    <a16:creationId xmlns:a16="http://schemas.microsoft.com/office/drawing/2014/main" id="{348A8510-EDE2-457B-BDC8-B4AAB45A6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3" name="任意多边形: 形状 812">
                <a:extLst>
                  <a:ext uri="{FF2B5EF4-FFF2-40B4-BE49-F238E27FC236}">
                    <a16:creationId xmlns:a16="http://schemas.microsoft.com/office/drawing/2014/main" id="{AF78FA91-C6FE-44F2-BD94-2BED21843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4" name="任意多边形: 形状 813">
                <a:extLst>
                  <a:ext uri="{FF2B5EF4-FFF2-40B4-BE49-F238E27FC236}">
                    <a16:creationId xmlns:a16="http://schemas.microsoft.com/office/drawing/2014/main" id="{1E006828-7A72-4889-9CD2-2DBB8763E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id="{FB5BE3E1-1911-4B79-9AAD-43895D48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id="{2176C0B3-1FC5-4048-82D8-C98A8FEC7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id="{89E410C1-C931-4DB8-8C1F-79B0A22E5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id="{01D57BE0-FCBC-4BD2-8239-06AE9598C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9" name="任意多边形: 形状 818">
                <a:extLst>
                  <a:ext uri="{FF2B5EF4-FFF2-40B4-BE49-F238E27FC236}">
                    <a16:creationId xmlns:a16="http://schemas.microsoft.com/office/drawing/2014/main" id="{A0D8FB49-1B0B-4EC2-AF15-D10220CE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id="{675F92CE-758A-41EE-A4B2-CD74CFFB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id="{4A09DEEB-2C7B-4A5E-B22C-52DBAEC9A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id="{7C229FF0-059E-4041-96E1-55861140C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3" name="任意多边形: 形状 822">
                <a:extLst>
                  <a:ext uri="{FF2B5EF4-FFF2-40B4-BE49-F238E27FC236}">
                    <a16:creationId xmlns:a16="http://schemas.microsoft.com/office/drawing/2014/main" id="{F5E0E01D-2E10-4CEE-A26A-4C7DB4104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id="{650E27E5-DAC9-415D-AA0D-4D323A4EB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id="{14397A2A-A1F0-48C5-8DAC-8A5BED8A4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id="{1682A062-7D40-481A-8341-473D06424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C542DAB2-47DA-4F59-A28C-DDE50EBB3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4C97E7FD-EA6D-49C9-A085-EF2DE92B9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ED41C559-B3BD-4FAD-8CA7-A92756932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0" name="任意多边形: 形状 829">
                <a:extLst>
                  <a:ext uri="{FF2B5EF4-FFF2-40B4-BE49-F238E27FC236}">
                    <a16:creationId xmlns:a16="http://schemas.microsoft.com/office/drawing/2014/main" id="{180858C8-DC2F-42F9-9CF0-EB861863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1" name="任意多边形: 形状 830">
                <a:extLst>
                  <a:ext uri="{FF2B5EF4-FFF2-40B4-BE49-F238E27FC236}">
                    <a16:creationId xmlns:a16="http://schemas.microsoft.com/office/drawing/2014/main" id="{14046331-5AC3-44E8-86C6-4612D9E2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id="{EE85486E-583C-40F9-8198-B38D8F563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id="{E5BAB807-6AEC-4C98-A60D-F1217C70B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id="{E67BBC6C-F354-429A-8CBD-D0F391D34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id="{6C713CD2-F99D-4C60-9073-D191B178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A3B2E5B7-243D-4B08-8E4E-6B8E0FD20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id="{01E5FA8D-A6FF-4078-A1E0-F84E4F862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6C6044B3-B76A-4EBF-BA41-999B1655C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id="{F7A5794B-0739-4DDE-BFD9-1FD12D85F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0" name="任意多边形: 形状 839">
                <a:extLst>
                  <a:ext uri="{FF2B5EF4-FFF2-40B4-BE49-F238E27FC236}">
                    <a16:creationId xmlns:a16="http://schemas.microsoft.com/office/drawing/2014/main" id="{093B5350-80A7-4432-9CB0-EB3485546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id="{C9D853FA-99CF-40C4-B092-4AB08DF8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2" name="任意多边形: 形状 841">
                <a:extLst>
                  <a:ext uri="{FF2B5EF4-FFF2-40B4-BE49-F238E27FC236}">
                    <a16:creationId xmlns:a16="http://schemas.microsoft.com/office/drawing/2014/main" id="{5CC4D5C9-BDFE-4653-A997-CF698ED54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3" name="任意多边形: 形状 842">
                <a:extLst>
                  <a:ext uri="{FF2B5EF4-FFF2-40B4-BE49-F238E27FC236}">
                    <a16:creationId xmlns:a16="http://schemas.microsoft.com/office/drawing/2014/main" id="{26B4227E-778F-4533-BC83-61203DA0C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4" name="任意多边形: 形状 843">
                <a:extLst>
                  <a:ext uri="{FF2B5EF4-FFF2-40B4-BE49-F238E27FC236}">
                    <a16:creationId xmlns:a16="http://schemas.microsoft.com/office/drawing/2014/main" id="{21FCD228-1B99-41DF-91B2-2F2BE3DF3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id="{731A5523-F4BA-468F-BD53-D16EEC9DB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id="{F477BBB8-78FF-49B0-A860-8B4DC4381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7" name="任意多边形: 形状 846">
                <a:extLst>
                  <a:ext uri="{FF2B5EF4-FFF2-40B4-BE49-F238E27FC236}">
                    <a16:creationId xmlns:a16="http://schemas.microsoft.com/office/drawing/2014/main" id="{674EFF5D-39D2-425A-A8EC-293CBD6B7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8" name="任意多边形: 形状 847">
                <a:extLst>
                  <a:ext uri="{FF2B5EF4-FFF2-40B4-BE49-F238E27FC236}">
                    <a16:creationId xmlns:a16="http://schemas.microsoft.com/office/drawing/2014/main" id="{4734DCC0-537E-4F25-A6D4-4AC4FF263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9" name="任意多边形: 形状 848">
                <a:extLst>
                  <a:ext uri="{FF2B5EF4-FFF2-40B4-BE49-F238E27FC236}">
                    <a16:creationId xmlns:a16="http://schemas.microsoft.com/office/drawing/2014/main" id="{C9FB86EB-8535-4BDF-85C5-3653167D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765" name="组合 764">
              <a:extLst>
                <a:ext uri="{FF2B5EF4-FFF2-40B4-BE49-F238E27FC236}">
                  <a16:creationId xmlns:a16="http://schemas.microsoft.com/office/drawing/2014/main" id="{A657E7B2-4C81-4FEE-A955-83DF4C055B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9634222A-6755-4F18-9BC1-1DCAD4CC1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D3C32503-C832-465A-AB1B-803EBE2F1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B8665ED1-4BF6-4397-99B8-DC9AF6055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id="{891EB91E-8F53-49C1-BA3C-A2207DB99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id="{8BA1761B-3EFC-4E6A-B5FD-7A41C165D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id="{A08EE634-CAF9-45DE-8A04-BDF6EC718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id="{614F7B92-7434-4D7B-8B93-DA1F0865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id="{58215A17-F1B7-4E8E-9370-D78F6706E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95E6E9A1-C7EC-400E-8C63-E153186C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id="{DD12F0E5-5897-473A-A800-C13DB786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id="{A6245B1F-C336-4C9A-B1EC-9ED914E3D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7" name="任意多边形: 形状 776">
                <a:extLst>
                  <a:ext uri="{FF2B5EF4-FFF2-40B4-BE49-F238E27FC236}">
                    <a16:creationId xmlns:a16="http://schemas.microsoft.com/office/drawing/2014/main" id="{25B4DFCB-345F-4ECF-BCBD-45F999F47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id="{068D401B-394A-4A32-ADFB-1483527FB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id="{3F915BBC-D189-4DD6-B09D-20624779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110A0F1D-8A2A-426E-AD05-39BC88CCE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id="{4076E222-AFCF-4018-9F41-9B8F7019F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id="{D3A324E2-67F6-4D10-A932-22BC15ACD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id="{71F4BE41-E5BB-4D6E-9F99-FDB9E3563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CB605F11-49D7-453D-AD31-1DABADE1C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B4D3C1F3-8F98-4A9D-B02F-1E5538AD8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id="{E178A594-68CE-4C48-AE68-F61FD84FE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id="{3A7166DC-01D0-42C4-8018-3D1C0FEB9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id="{6E492725-D762-418B-BF89-533620542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id="{D5CCBC71-6B9C-45E2-A151-FCCD460AA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id="{048266AB-58CB-4BDB-8798-01AF4B05C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id="{E1329DA9-7944-4137-AA8F-2B425E186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id="{626450DE-B807-4B9C-994B-10F9A1E2A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id="{CEFB7B7F-1EB3-4253-B77C-C7B3CC9FB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id="{BD9942CD-8ECE-40E3-B6EA-BAEBC7D85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A24CF960-6964-421E-890F-E3B5777B5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id="{29F9A86F-5CDF-4FD5-AFD5-3B59557F9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7" name="任意多边形: 形状 796">
                <a:extLst>
                  <a:ext uri="{FF2B5EF4-FFF2-40B4-BE49-F238E27FC236}">
                    <a16:creationId xmlns:a16="http://schemas.microsoft.com/office/drawing/2014/main" id="{248B34E1-C288-4D69-BA22-54833CB80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8" name="任意多边形: 形状 797">
                <a:extLst>
                  <a:ext uri="{FF2B5EF4-FFF2-40B4-BE49-F238E27FC236}">
                    <a16:creationId xmlns:a16="http://schemas.microsoft.com/office/drawing/2014/main" id="{9937CF9F-61D2-4D59-BC4E-AFB94E7BC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9" name="任意多边形: 形状 798">
                <a:extLst>
                  <a:ext uri="{FF2B5EF4-FFF2-40B4-BE49-F238E27FC236}">
                    <a16:creationId xmlns:a16="http://schemas.microsoft.com/office/drawing/2014/main" id="{AE08C98F-D694-41A6-94F5-BCB347E7D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0" name="任意多边形: 形状 799">
                <a:extLst>
                  <a:ext uri="{FF2B5EF4-FFF2-40B4-BE49-F238E27FC236}">
                    <a16:creationId xmlns:a16="http://schemas.microsoft.com/office/drawing/2014/main" id="{4E159EA0-24B4-47BA-BB79-F83BE6567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1" name="任意多边形: 形状 800">
                <a:extLst>
                  <a:ext uri="{FF2B5EF4-FFF2-40B4-BE49-F238E27FC236}">
                    <a16:creationId xmlns:a16="http://schemas.microsoft.com/office/drawing/2014/main" id="{92A25AA7-4A54-4358-B5A3-42178F905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id="{706CFD4F-23F1-4350-8B02-5B7C5D33A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F6BFD4C2-D0F2-43E8-84D0-3223A71D7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id="{F73612D6-45D8-45AA-8434-FEDDAFA33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EC472B24-0D72-4A6A-8B0A-4F1200D4A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id="{01F10403-7C28-423C-94C4-212494B1C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id="{33898318-C5A3-4420-8BF2-C4F2015EC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850" name="文本框 849">
            <a:extLst>
              <a:ext uri="{FF2B5EF4-FFF2-40B4-BE49-F238E27FC236}">
                <a16:creationId xmlns:a16="http://schemas.microsoft.com/office/drawing/2014/main" id="{FD6D408F-879F-4375-BA48-FE6A0598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53" y="470375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851" name="文本框 850">
            <a:extLst>
              <a:ext uri="{FF2B5EF4-FFF2-40B4-BE49-F238E27FC236}">
                <a16:creationId xmlns:a16="http://schemas.microsoft.com/office/drawing/2014/main" id="{8AA072FA-58AA-4020-9483-33D753844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010" y="400062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创新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奖</a:t>
            </a:r>
          </a:p>
        </p:txBody>
      </p:sp>
      <p:grpSp>
        <p:nvGrpSpPr>
          <p:cNvPr id="852" name="组合 851">
            <a:extLst>
              <a:ext uri="{FF2B5EF4-FFF2-40B4-BE49-F238E27FC236}">
                <a16:creationId xmlns:a16="http://schemas.microsoft.com/office/drawing/2014/main" id="{A3E0841F-6A4C-48CF-8A87-EBCEF4789399}"/>
              </a:ext>
            </a:extLst>
          </p:cNvPr>
          <p:cNvGrpSpPr/>
          <p:nvPr/>
        </p:nvGrpSpPr>
        <p:grpSpPr>
          <a:xfrm>
            <a:off x="4639892" y="393397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853" name="组合 852">
              <a:extLst>
                <a:ext uri="{FF2B5EF4-FFF2-40B4-BE49-F238E27FC236}">
                  <a16:creationId xmlns:a16="http://schemas.microsoft.com/office/drawing/2014/main" id="{F85C4F08-8129-431D-9015-C4FD1BB4395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897" name="任意多边形: 形状 896">
                <a:extLst>
                  <a:ext uri="{FF2B5EF4-FFF2-40B4-BE49-F238E27FC236}">
                    <a16:creationId xmlns:a16="http://schemas.microsoft.com/office/drawing/2014/main" id="{D29BF5E9-2765-41F5-B2D2-04353F5D8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8" name="任意多边形: 形状 897">
                <a:extLst>
                  <a:ext uri="{FF2B5EF4-FFF2-40B4-BE49-F238E27FC236}">
                    <a16:creationId xmlns:a16="http://schemas.microsoft.com/office/drawing/2014/main" id="{53445D17-E3C5-4F3A-91B8-7904CD9A8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9" name="任意多边形: 形状 898">
                <a:extLst>
                  <a:ext uri="{FF2B5EF4-FFF2-40B4-BE49-F238E27FC236}">
                    <a16:creationId xmlns:a16="http://schemas.microsoft.com/office/drawing/2014/main" id="{94A8FD80-A071-4FBB-A4B1-D645BCBF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0" name="任意多边形: 形状 899">
                <a:extLst>
                  <a:ext uri="{FF2B5EF4-FFF2-40B4-BE49-F238E27FC236}">
                    <a16:creationId xmlns:a16="http://schemas.microsoft.com/office/drawing/2014/main" id="{C265779F-65E5-4259-A9AA-0CC54FE1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1" name="任意多边形: 形状 900">
                <a:extLst>
                  <a:ext uri="{FF2B5EF4-FFF2-40B4-BE49-F238E27FC236}">
                    <a16:creationId xmlns:a16="http://schemas.microsoft.com/office/drawing/2014/main" id="{D7B98FC2-B042-473B-A83C-7B0A665B5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2" name="任意多边形: 形状 901">
                <a:extLst>
                  <a:ext uri="{FF2B5EF4-FFF2-40B4-BE49-F238E27FC236}">
                    <a16:creationId xmlns:a16="http://schemas.microsoft.com/office/drawing/2014/main" id="{DC4E2C13-0396-4BD1-BCAE-2B9BA963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3" name="任意多边形: 形状 902">
                <a:extLst>
                  <a:ext uri="{FF2B5EF4-FFF2-40B4-BE49-F238E27FC236}">
                    <a16:creationId xmlns:a16="http://schemas.microsoft.com/office/drawing/2014/main" id="{D8CFF14E-75FD-403C-B59E-758C0603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4" name="任意多边形: 形状 903">
                <a:extLst>
                  <a:ext uri="{FF2B5EF4-FFF2-40B4-BE49-F238E27FC236}">
                    <a16:creationId xmlns:a16="http://schemas.microsoft.com/office/drawing/2014/main" id="{2DBB5E19-4DEB-4D5C-8C92-72C25A829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5" name="任意多边形: 形状 904">
                <a:extLst>
                  <a:ext uri="{FF2B5EF4-FFF2-40B4-BE49-F238E27FC236}">
                    <a16:creationId xmlns:a16="http://schemas.microsoft.com/office/drawing/2014/main" id="{3104CA2C-25ED-427D-ABE1-33D5C70D2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6" name="任意多边形: 形状 905">
                <a:extLst>
                  <a:ext uri="{FF2B5EF4-FFF2-40B4-BE49-F238E27FC236}">
                    <a16:creationId xmlns:a16="http://schemas.microsoft.com/office/drawing/2014/main" id="{E81787D7-7349-494A-8056-75128055C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7" name="任意多边形: 形状 906">
                <a:extLst>
                  <a:ext uri="{FF2B5EF4-FFF2-40B4-BE49-F238E27FC236}">
                    <a16:creationId xmlns:a16="http://schemas.microsoft.com/office/drawing/2014/main" id="{879AA30C-D632-49D9-B2CE-DDCC7DC33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8" name="任意多边形: 形状 907">
                <a:extLst>
                  <a:ext uri="{FF2B5EF4-FFF2-40B4-BE49-F238E27FC236}">
                    <a16:creationId xmlns:a16="http://schemas.microsoft.com/office/drawing/2014/main" id="{E560FDE7-3F1E-44A1-8A7D-9E32B651E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9" name="任意多边形: 形状 908">
                <a:extLst>
                  <a:ext uri="{FF2B5EF4-FFF2-40B4-BE49-F238E27FC236}">
                    <a16:creationId xmlns:a16="http://schemas.microsoft.com/office/drawing/2014/main" id="{F857CBA4-4C4F-41B3-B9C6-D8968692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0" name="任意多边形: 形状 909">
                <a:extLst>
                  <a:ext uri="{FF2B5EF4-FFF2-40B4-BE49-F238E27FC236}">
                    <a16:creationId xmlns:a16="http://schemas.microsoft.com/office/drawing/2014/main" id="{884C3169-1CAF-409D-ADC5-37E552F38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1" name="任意多边形: 形状 910">
                <a:extLst>
                  <a:ext uri="{FF2B5EF4-FFF2-40B4-BE49-F238E27FC236}">
                    <a16:creationId xmlns:a16="http://schemas.microsoft.com/office/drawing/2014/main" id="{23979FDD-C466-4099-A51F-D756035D1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2" name="任意多边形: 形状 911">
                <a:extLst>
                  <a:ext uri="{FF2B5EF4-FFF2-40B4-BE49-F238E27FC236}">
                    <a16:creationId xmlns:a16="http://schemas.microsoft.com/office/drawing/2014/main" id="{AA953342-16C8-4B42-B6DA-A2E623067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3" name="任意多边形: 形状 912">
                <a:extLst>
                  <a:ext uri="{FF2B5EF4-FFF2-40B4-BE49-F238E27FC236}">
                    <a16:creationId xmlns:a16="http://schemas.microsoft.com/office/drawing/2014/main" id="{471BDA0C-81C4-43B6-8EEC-0BAE9CF91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id="{45F7AA7C-1C5B-45E4-B105-03F8BCEDE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id="{046FEEDB-B6BB-4F4A-86F2-F6722A893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id="{F9EDE946-2B34-43F9-902D-876D01DB8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7" name="任意多边形: 形状 916">
                <a:extLst>
                  <a:ext uri="{FF2B5EF4-FFF2-40B4-BE49-F238E27FC236}">
                    <a16:creationId xmlns:a16="http://schemas.microsoft.com/office/drawing/2014/main" id="{AC1F857A-2BB8-4FEC-868A-7E6568CFC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8" name="任意多边形: 形状 917">
                <a:extLst>
                  <a:ext uri="{FF2B5EF4-FFF2-40B4-BE49-F238E27FC236}">
                    <a16:creationId xmlns:a16="http://schemas.microsoft.com/office/drawing/2014/main" id="{B1FF1863-67F8-4455-8BFA-D4A598F4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9" name="任意多边形: 形状 918">
                <a:extLst>
                  <a:ext uri="{FF2B5EF4-FFF2-40B4-BE49-F238E27FC236}">
                    <a16:creationId xmlns:a16="http://schemas.microsoft.com/office/drawing/2014/main" id="{7B3C8FA0-C6C2-4B8F-91F6-4E696CA4F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0" name="任意多边形: 形状 919">
                <a:extLst>
                  <a:ext uri="{FF2B5EF4-FFF2-40B4-BE49-F238E27FC236}">
                    <a16:creationId xmlns:a16="http://schemas.microsoft.com/office/drawing/2014/main" id="{D2B346E7-FD27-4718-B723-E244A49F1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1" name="任意多边形: 形状 920">
                <a:extLst>
                  <a:ext uri="{FF2B5EF4-FFF2-40B4-BE49-F238E27FC236}">
                    <a16:creationId xmlns:a16="http://schemas.microsoft.com/office/drawing/2014/main" id="{5F00BC34-3E02-4E8F-B1EA-46B653802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2" name="任意多边形: 形状 921">
                <a:extLst>
                  <a:ext uri="{FF2B5EF4-FFF2-40B4-BE49-F238E27FC236}">
                    <a16:creationId xmlns:a16="http://schemas.microsoft.com/office/drawing/2014/main" id="{ABCD7B62-A818-4EAA-A954-567F5E17B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3" name="任意多边形: 形状 922">
                <a:extLst>
                  <a:ext uri="{FF2B5EF4-FFF2-40B4-BE49-F238E27FC236}">
                    <a16:creationId xmlns:a16="http://schemas.microsoft.com/office/drawing/2014/main" id="{76B8D02E-E19A-49F3-A202-36AE587D9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id="{D3BC538E-1DE2-4DB3-B748-CB5309F18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id="{675C2E03-8387-44F3-ADF2-306B8512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id="{CFDA351A-D44D-470E-B0BA-DE939DE12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id="{6278DA72-C80E-4003-B1F3-D6F7B06A4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EC6AD0A5-B8A1-4EB7-9CBE-79C442F65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6D5E1746-9CE8-4ED5-AAF3-231DE1F2B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id="{F7118281-87E2-4341-9916-97D013B0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id="{F81299BA-8AA5-448B-BBA9-9913E238C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id="{0CBE9FF3-A54A-462E-8431-F15767081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id="{CE51E45E-146D-4AF9-BF9F-08E53A4D6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id="{246C2A14-7D64-48F8-A06F-DB95C57CA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id="{00DEA23A-4A7C-4FED-9D87-25D8A5DFD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id="{5DB30AB3-7130-494E-B6C0-32B49B21C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id="{428ADFFF-72D7-4530-92D4-62400763D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08A0F66F-E624-4036-8E8A-086C7DB98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854" name="组合 853">
              <a:extLst>
                <a:ext uri="{FF2B5EF4-FFF2-40B4-BE49-F238E27FC236}">
                  <a16:creationId xmlns:a16="http://schemas.microsoft.com/office/drawing/2014/main" id="{E7F317F9-C258-491F-8ADC-184C938AFB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855" name="任意多边形: 形状 854">
                <a:extLst>
                  <a:ext uri="{FF2B5EF4-FFF2-40B4-BE49-F238E27FC236}">
                    <a16:creationId xmlns:a16="http://schemas.microsoft.com/office/drawing/2014/main" id="{4F8BAD85-D2F1-49EC-8D62-4E6F79D45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6" name="任意多边形: 形状 855">
                <a:extLst>
                  <a:ext uri="{FF2B5EF4-FFF2-40B4-BE49-F238E27FC236}">
                    <a16:creationId xmlns:a16="http://schemas.microsoft.com/office/drawing/2014/main" id="{1A959DF6-EF88-4BF8-BE65-6F8F57521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7" name="任意多边形: 形状 856">
                <a:extLst>
                  <a:ext uri="{FF2B5EF4-FFF2-40B4-BE49-F238E27FC236}">
                    <a16:creationId xmlns:a16="http://schemas.microsoft.com/office/drawing/2014/main" id="{03959AC1-AABF-44F9-A92E-4CEF057E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8" name="任意多边形: 形状 857">
                <a:extLst>
                  <a:ext uri="{FF2B5EF4-FFF2-40B4-BE49-F238E27FC236}">
                    <a16:creationId xmlns:a16="http://schemas.microsoft.com/office/drawing/2014/main" id="{E43C76DF-C6DF-483C-BF3B-4330EFAD9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9" name="任意多边形: 形状 858">
                <a:extLst>
                  <a:ext uri="{FF2B5EF4-FFF2-40B4-BE49-F238E27FC236}">
                    <a16:creationId xmlns:a16="http://schemas.microsoft.com/office/drawing/2014/main" id="{6920E346-A7C8-45A2-816F-D6147F998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0" name="任意多边形: 形状 859">
                <a:extLst>
                  <a:ext uri="{FF2B5EF4-FFF2-40B4-BE49-F238E27FC236}">
                    <a16:creationId xmlns:a16="http://schemas.microsoft.com/office/drawing/2014/main" id="{6EDCC46C-753C-4786-BAE0-0977D464C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1" name="任意多边形: 形状 860">
                <a:extLst>
                  <a:ext uri="{FF2B5EF4-FFF2-40B4-BE49-F238E27FC236}">
                    <a16:creationId xmlns:a16="http://schemas.microsoft.com/office/drawing/2014/main" id="{A7B3E6F4-0456-4D1C-BDB1-D2B271CF3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2" name="任意多边形: 形状 861">
                <a:extLst>
                  <a:ext uri="{FF2B5EF4-FFF2-40B4-BE49-F238E27FC236}">
                    <a16:creationId xmlns:a16="http://schemas.microsoft.com/office/drawing/2014/main" id="{A953C51C-E87A-4CA9-B86D-83DB678DF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3" name="任意多边形: 形状 862">
                <a:extLst>
                  <a:ext uri="{FF2B5EF4-FFF2-40B4-BE49-F238E27FC236}">
                    <a16:creationId xmlns:a16="http://schemas.microsoft.com/office/drawing/2014/main" id="{F0B4CF29-5C14-40F6-9497-53C221794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id="{B24E6608-9E5D-43A0-9263-5A2F9F61D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5" name="任意多边形: 形状 864">
                <a:extLst>
                  <a:ext uri="{FF2B5EF4-FFF2-40B4-BE49-F238E27FC236}">
                    <a16:creationId xmlns:a16="http://schemas.microsoft.com/office/drawing/2014/main" id="{0869E2D0-976D-4820-B2D1-E17D0576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6" name="任意多边形: 形状 865">
                <a:extLst>
                  <a:ext uri="{FF2B5EF4-FFF2-40B4-BE49-F238E27FC236}">
                    <a16:creationId xmlns:a16="http://schemas.microsoft.com/office/drawing/2014/main" id="{3A333CEF-1F09-47E7-A525-2693EED0B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7" name="任意多边形: 形状 866">
                <a:extLst>
                  <a:ext uri="{FF2B5EF4-FFF2-40B4-BE49-F238E27FC236}">
                    <a16:creationId xmlns:a16="http://schemas.microsoft.com/office/drawing/2014/main" id="{E61DD30A-E14F-4606-88D7-F78B1B2A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8" name="任意多边形: 形状 867">
                <a:extLst>
                  <a:ext uri="{FF2B5EF4-FFF2-40B4-BE49-F238E27FC236}">
                    <a16:creationId xmlns:a16="http://schemas.microsoft.com/office/drawing/2014/main" id="{43141C9F-A213-435F-B455-D204AA52D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9" name="任意多边形: 形状 868">
                <a:extLst>
                  <a:ext uri="{FF2B5EF4-FFF2-40B4-BE49-F238E27FC236}">
                    <a16:creationId xmlns:a16="http://schemas.microsoft.com/office/drawing/2014/main" id="{90D8E45A-4FBD-45F7-90E0-C6F8B35D0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0" name="任意多边形: 形状 869">
                <a:extLst>
                  <a:ext uri="{FF2B5EF4-FFF2-40B4-BE49-F238E27FC236}">
                    <a16:creationId xmlns:a16="http://schemas.microsoft.com/office/drawing/2014/main" id="{CA95FC2C-878C-41BA-800D-9ABB28505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1" name="任意多边形: 形状 870">
                <a:extLst>
                  <a:ext uri="{FF2B5EF4-FFF2-40B4-BE49-F238E27FC236}">
                    <a16:creationId xmlns:a16="http://schemas.microsoft.com/office/drawing/2014/main" id="{35A8D7E9-B503-42FB-B5CF-AAC5F26EE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2" name="任意多边形: 形状 871">
                <a:extLst>
                  <a:ext uri="{FF2B5EF4-FFF2-40B4-BE49-F238E27FC236}">
                    <a16:creationId xmlns:a16="http://schemas.microsoft.com/office/drawing/2014/main" id="{ECCE4AC2-A910-4FAB-BEFE-A87DA7D9E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3" name="任意多边形: 形状 872">
                <a:extLst>
                  <a:ext uri="{FF2B5EF4-FFF2-40B4-BE49-F238E27FC236}">
                    <a16:creationId xmlns:a16="http://schemas.microsoft.com/office/drawing/2014/main" id="{5781908A-7452-4580-9101-71509B4DF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4" name="任意多边形: 形状 873">
                <a:extLst>
                  <a:ext uri="{FF2B5EF4-FFF2-40B4-BE49-F238E27FC236}">
                    <a16:creationId xmlns:a16="http://schemas.microsoft.com/office/drawing/2014/main" id="{2E974F74-CA23-4CBA-BD5C-7989E418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5" name="任意多边形: 形状 874">
                <a:extLst>
                  <a:ext uri="{FF2B5EF4-FFF2-40B4-BE49-F238E27FC236}">
                    <a16:creationId xmlns:a16="http://schemas.microsoft.com/office/drawing/2014/main" id="{54CC59CE-4827-44FF-AB5D-CC1B728CB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id="{BB741881-F51A-4AB3-8649-FE72517E4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id="{2A707A3E-BF05-43DF-9E33-DFDB88840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id="{F19345D2-6487-4F7F-81F3-AEE1902E2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id="{1A07C669-1387-4B4F-9984-4EBBF18AE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id="{4A93ADCB-1B77-4143-8DDF-4AF3D1BF2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id="{03E55D07-9CC2-4CB1-AB44-8EF733E82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id="{7D3B6DEA-D6D2-4FCA-844B-8E6D8BA55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id="{C4A638F0-19C0-45B6-994F-D37EA912A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id="{FD7FD2AA-D95F-4101-95F1-F20198CC3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id="{B2D3312B-4A92-4844-A369-57C190C15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id="{363669D6-82B8-4D8B-8902-A016703C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id="{114F0D36-03B6-4A60-823A-1B027379B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id="{27E8C0BE-FDC2-43E3-86C3-249FF31FD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id="{468A98F3-740B-4CC6-BE7B-9FAC55AB1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id="{D3ABAF34-0620-4705-8570-9795CB0B9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id="{2832071A-77B6-4980-92F1-5B23AB772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62576797-3557-4FF2-B417-84BEED212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id="{D273AD24-9025-4F9F-8014-7863AE495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4" name="任意多边形: 形状 893">
                <a:extLst>
                  <a:ext uri="{FF2B5EF4-FFF2-40B4-BE49-F238E27FC236}">
                    <a16:creationId xmlns:a16="http://schemas.microsoft.com/office/drawing/2014/main" id="{CF0D6308-EA9F-4CF6-9609-F438C0A0D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5" name="任意多边形: 形状 894">
                <a:extLst>
                  <a:ext uri="{FF2B5EF4-FFF2-40B4-BE49-F238E27FC236}">
                    <a16:creationId xmlns:a16="http://schemas.microsoft.com/office/drawing/2014/main" id="{B8DAE0F4-1B65-4D08-B4B8-572C498F7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6" name="任意多边形: 形状 895">
                <a:extLst>
                  <a:ext uri="{FF2B5EF4-FFF2-40B4-BE49-F238E27FC236}">
                    <a16:creationId xmlns:a16="http://schemas.microsoft.com/office/drawing/2014/main" id="{595F88FA-AEB3-4068-AC45-D1EC8B8BF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939" name="文本框 938">
            <a:extLst>
              <a:ext uri="{FF2B5EF4-FFF2-40B4-BE49-F238E27FC236}">
                <a16:creationId xmlns:a16="http://schemas.microsoft.com/office/drawing/2014/main" id="{5EB1D147-51C2-48C7-A4F8-5D2E8B05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644" y="470375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940" name="文本框 939">
            <a:extLst>
              <a:ext uri="{FF2B5EF4-FFF2-40B4-BE49-F238E27FC236}">
                <a16:creationId xmlns:a16="http://schemas.microsoft.com/office/drawing/2014/main" id="{E896D2E4-ACDF-4590-A5F4-3E43830AD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301" y="400062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卓越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奖</a:t>
            </a:r>
          </a:p>
        </p:txBody>
      </p:sp>
      <p:grpSp>
        <p:nvGrpSpPr>
          <p:cNvPr id="941" name="组合 940">
            <a:extLst>
              <a:ext uri="{FF2B5EF4-FFF2-40B4-BE49-F238E27FC236}">
                <a16:creationId xmlns:a16="http://schemas.microsoft.com/office/drawing/2014/main" id="{AA2A81E4-6AE2-40C9-83D1-CEAEDA78B692}"/>
              </a:ext>
            </a:extLst>
          </p:cNvPr>
          <p:cNvGrpSpPr/>
          <p:nvPr/>
        </p:nvGrpSpPr>
        <p:grpSpPr>
          <a:xfrm>
            <a:off x="8046177" y="393397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942" name="组合 941">
              <a:extLst>
                <a:ext uri="{FF2B5EF4-FFF2-40B4-BE49-F238E27FC236}">
                  <a16:creationId xmlns:a16="http://schemas.microsoft.com/office/drawing/2014/main" id="{83ABAA4D-FB32-4236-AD06-509EF6DDB23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986" name="任意多边形: 形状 985">
                <a:extLst>
                  <a:ext uri="{FF2B5EF4-FFF2-40B4-BE49-F238E27FC236}">
                    <a16:creationId xmlns:a16="http://schemas.microsoft.com/office/drawing/2014/main" id="{B3ABFF40-0F60-4431-80FF-5BAD380B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id="{79515877-C1F9-482F-B1B4-AE1B40A22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8" name="任意多边形: 形状 987">
                <a:extLst>
                  <a:ext uri="{FF2B5EF4-FFF2-40B4-BE49-F238E27FC236}">
                    <a16:creationId xmlns:a16="http://schemas.microsoft.com/office/drawing/2014/main" id="{EFEFA2FD-16A5-4B13-9F61-F22190D97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id="{A9B1EC25-6AA3-4C97-A5AA-C74B19E95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86651E26-BA76-4291-8E41-2F49B707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FAEFDFEC-233D-4D0F-8412-2D1570E3C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id="{6B86C58C-D160-4415-9C55-5F338DA27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id="{2621B999-1BBC-416E-88AB-E06412448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id="{DB66B05F-8F87-46E7-8495-800441D6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id="{30AC7019-BE4B-476F-A447-3E31B146B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id="{DE33EDBF-ABD5-41A9-B79B-51F9425E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id="{C25FF4DE-54F0-4AF8-8BAC-534086B33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id="{6988D566-43CE-4C0F-909B-348A224C1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id="{00691240-3770-483F-B33C-D25DC0E7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id="{BB089913-229C-4836-AAE2-982E4E11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id="{76C5F54B-730B-4011-8E29-3C25C9321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id="{6B1EED93-1699-4B29-9027-9B0C06038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id="{46FEF1E5-AA93-4941-B129-6007C93ED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D1183E3C-8D2C-4D15-8224-9482CD743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8C097D32-082D-44F9-A6FA-633FFFFE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CBE1AAE9-14ED-4045-AA99-526B4B636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289827F4-11C0-48F8-B87E-491A58D93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:a16="http://schemas.microsoft.com/office/drawing/2014/main" id="{26A1F0D6-2FDA-4428-AF25-5EF9386D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9" name="任意多边形: 形状 1008">
                <a:extLst>
                  <a:ext uri="{FF2B5EF4-FFF2-40B4-BE49-F238E27FC236}">
                    <a16:creationId xmlns:a16="http://schemas.microsoft.com/office/drawing/2014/main" id="{1502DC81-970B-420B-80B3-AA8E73593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0" name="任意多边形: 形状 1009">
                <a:extLst>
                  <a:ext uri="{FF2B5EF4-FFF2-40B4-BE49-F238E27FC236}">
                    <a16:creationId xmlns:a16="http://schemas.microsoft.com/office/drawing/2014/main" id="{40002E31-A259-45AF-A4D5-5D77CE8B5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1" name="任意多边形: 形状 1010">
                <a:extLst>
                  <a:ext uri="{FF2B5EF4-FFF2-40B4-BE49-F238E27FC236}">
                    <a16:creationId xmlns:a16="http://schemas.microsoft.com/office/drawing/2014/main" id="{32049186-B62A-4DE6-A968-ABCCA6A77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2" name="任意多边形: 形状 1011">
                <a:extLst>
                  <a:ext uri="{FF2B5EF4-FFF2-40B4-BE49-F238E27FC236}">
                    <a16:creationId xmlns:a16="http://schemas.microsoft.com/office/drawing/2014/main" id="{BCD42A1C-F248-4AAD-98E8-02173B79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3" name="任意多边形: 形状 1012">
                <a:extLst>
                  <a:ext uri="{FF2B5EF4-FFF2-40B4-BE49-F238E27FC236}">
                    <a16:creationId xmlns:a16="http://schemas.microsoft.com/office/drawing/2014/main" id="{3CACB86C-9414-4D1B-9BAD-111C8BBE3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4" name="任意多边形: 形状 1013">
                <a:extLst>
                  <a:ext uri="{FF2B5EF4-FFF2-40B4-BE49-F238E27FC236}">
                    <a16:creationId xmlns:a16="http://schemas.microsoft.com/office/drawing/2014/main" id="{694A7B24-F3EF-49EA-99FB-E17DB3B6E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id="{0B45BEAD-E525-4DD0-BCF1-9954EDE06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id="{65F84D02-BFDF-4CB6-84D7-09A422E0D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id="{DBF411FF-152A-4002-B6F0-CC5CBD957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id="{C837A5A7-38DA-4CA2-9DB6-7AFF9B751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:a16="http://schemas.microsoft.com/office/drawing/2014/main" id="{D05018EC-10EA-48AA-ADBB-CCD51CB32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:a16="http://schemas.microsoft.com/office/drawing/2014/main" id="{19139CDC-A7BE-4C98-AD06-A068A21E9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:a16="http://schemas.microsoft.com/office/drawing/2014/main" id="{32CD4D66-8876-4F2C-8946-1078EE6BA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:a16="http://schemas.microsoft.com/office/drawing/2014/main" id="{6F7ADD24-FC7A-4A18-864D-44D4F0FE1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:a16="http://schemas.microsoft.com/office/drawing/2014/main" id="{92A4F74F-DE53-467E-92B4-DF5A6BD39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id="{4072B885-0B5F-4FAD-B5D3-C95B61FFE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id="{73B10D88-80FA-413A-93ED-F438BC0CA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:a16="http://schemas.microsoft.com/office/drawing/2014/main" id="{CA10CDAC-775D-46DF-B92F-21275C34B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:a16="http://schemas.microsoft.com/office/drawing/2014/main" id="{9DC8E370-53AE-4314-97C5-B3E1CE29E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943" name="组合 942">
              <a:extLst>
                <a:ext uri="{FF2B5EF4-FFF2-40B4-BE49-F238E27FC236}">
                  <a16:creationId xmlns:a16="http://schemas.microsoft.com/office/drawing/2014/main" id="{D885886E-27DF-4F80-B4BC-6C1E4DDB4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8366D1A2-1A9D-4BE6-9D12-C40639260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26CAB6EF-CBA5-4ACF-9402-DC6EC73A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95C4427D-7CCC-4126-BA1C-56C6F94C4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2FA15F4C-11B9-4A16-A28A-35BF14509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12A9771D-C9CE-415B-BD66-46DF2B81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id="{7A65DFA7-A1F1-4B01-9B3C-C4D9CF684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B92004F2-1982-4D93-B809-9E575FE74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id="{A62A4D1D-5B4C-4F8C-B60E-410A306BC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id="{490F92A3-9EAA-4441-9B5A-DC6A1D755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id="{DE0AAEEA-D987-40A8-817B-D26148FC0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id="{9F07B5DA-3EF3-4597-8F11-B6A4FB86C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id="{E561791C-8FC8-47F0-8B51-068A1B390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id="{9D1749AA-D774-44C5-A25C-99FF055D1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id="{ECB832CC-C380-42FD-BAC2-014F6E05B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id="{1E8F026E-5758-4D51-9ECF-0152AA035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E1F24E15-D022-4EFC-8143-D27964171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id="{7DB960BE-D3F8-4030-95EF-9CB3649D8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20FBE4E8-4D21-406D-AA8C-4EF6FEB0E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id="{1D4E70D8-441F-4E75-B5E1-E47B45576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id="{B2E0DF99-42A3-4922-9026-24B7975E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id="{DB4DD371-BB33-44E3-B3A4-2ECE505E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id="{C4DA99FB-AE1C-4C38-9F1C-F7551B34F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id="{3D15C2CF-DBED-4F99-9DCE-C9CB9C845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86D013AA-940A-4404-8840-2F06347B6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id="{C9CBBF13-2187-4149-B6DE-B832E1C4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id="{D434BE14-92BE-476A-81F4-5D37E77E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id="{4B5867F8-967D-40F0-A4EB-75810CB53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id="{DE3E7571-F1A1-4D3B-9416-0C3A61311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2723CDD8-9C5D-4B7B-9427-D5EA9C90E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id="{8E740812-65D2-4499-BEFB-DF58D4A64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id="{FF0E32C1-603E-4130-BC0F-546664B7B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id="{1BDCC168-AEDF-4416-A4C0-C6A2E4810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BD4282B7-CE82-4891-8DCE-BF9C42349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id="{F16CCA7A-C1B9-4B4C-9283-C5779EC8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id="{8C8D7CAD-5DA9-45BE-BF50-C662C6058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id="{971A9C06-3B52-434D-B002-0E19946EC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0" name="任意多边形: 形状 979">
                <a:extLst>
                  <a:ext uri="{FF2B5EF4-FFF2-40B4-BE49-F238E27FC236}">
                    <a16:creationId xmlns:a16="http://schemas.microsoft.com/office/drawing/2014/main" id="{E8F6929B-BE49-4E02-B3FC-A4496831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1" name="任意多边形: 形状 980">
                <a:extLst>
                  <a:ext uri="{FF2B5EF4-FFF2-40B4-BE49-F238E27FC236}">
                    <a16:creationId xmlns:a16="http://schemas.microsoft.com/office/drawing/2014/main" id="{65D31C65-0659-48DE-AF5B-7B32FF0B3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2" name="任意多边形: 形状 981">
                <a:extLst>
                  <a:ext uri="{FF2B5EF4-FFF2-40B4-BE49-F238E27FC236}">
                    <a16:creationId xmlns:a16="http://schemas.microsoft.com/office/drawing/2014/main" id="{A053682A-81A3-4DC6-A83F-C57F64411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id="{1F6D69EE-4594-416F-A194-414A400B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4" name="任意多边形: 形状 983">
                <a:extLst>
                  <a:ext uri="{FF2B5EF4-FFF2-40B4-BE49-F238E27FC236}">
                    <a16:creationId xmlns:a16="http://schemas.microsoft.com/office/drawing/2014/main" id="{86D76628-B8AA-4691-A36E-835DDCE9E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id="{94AFC4D3-8776-4B22-BDAB-5C0D81356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28" name="文本框 1027">
            <a:extLst>
              <a:ext uri="{FF2B5EF4-FFF2-40B4-BE49-F238E27FC236}">
                <a16:creationId xmlns:a16="http://schemas.microsoft.com/office/drawing/2014/main" id="{74E5F738-D4D4-462C-88B0-CA8B60DC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929" y="470375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1029" name="文本框 1028">
            <a:extLst>
              <a:ext uri="{FF2B5EF4-FFF2-40B4-BE49-F238E27FC236}">
                <a16:creationId xmlns:a16="http://schemas.microsoft.com/office/drawing/2014/main" id="{0CBE9A9E-4B53-41D3-8CF1-108606BA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586" y="400062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团队奖</a:t>
            </a:r>
          </a:p>
        </p:txBody>
      </p:sp>
    </p:spTree>
    <p:extLst>
      <p:ext uri="{BB962C8B-B14F-4D97-AF65-F5344CB8AC3E}">
        <p14:creationId xmlns:p14="http://schemas.microsoft.com/office/powerpoint/2010/main" val="237353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梯形 554">
            <a:extLst>
              <a:ext uri="{FF2B5EF4-FFF2-40B4-BE49-F238E27FC236}">
                <a16:creationId xmlns:a16="http://schemas.microsoft.com/office/drawing/2014/main" id="{2D3E832D-3781-4FD3-A5CE-409D0E575286}"/>
              </a:ext>
            </a:extLst>
          </p:cNvPr>
          <p:cNvSpPr/>
          <p:nvPr/>
        </p:nvSpPr>
        <p:spPr>
          <a:xfrm>
            <a:off x="658813" y="5558404"/>
            <a:ext cx="10874375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556" name="梯形 555">
            <a:extLst>
              <a:ext uri="{FF2B5EF4-FFF2-40B4-BE49-F238E27FC236}">
                <a16:creationId xmlns:a16="http://schemas.microsoft.com/office/drawing/2014/main" id="{A51D434A-47D2-4DF7-BC9C-9E3C4BA35DC0}"/>
              </a:ext>
            </a:extLst>
          </p:cNvPr>
          <p:cNvSpPr/>
          <p:nvPr/>
        </p:nvSpPr>
        <p:spPr>
          <a:xfrm>
            <a:off x="658813" y="5407933"/>
            <a:ext cx="10874375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557" name="组合 556">
            <a:extLst>
              <a:ext uri="{FF2B5EF4-FFF2-40B4-BE49-F238E27FC236}">
                <a16:creationId xmlns:a16="http://schemas.microsoft.com/office/drawing/2014/main" id="{EF2B74BF-1520-487A-87F1-D4959042DFF4}"/>
              </a:ext>
            </a:extLst>
          </p:cNvPr>
          <p:cNvGrpSpPr/>
          <p:nvPr/>
        </p:nvGrpSpPr>
        <p:grpSpPr>
          <a:xfrm>
            <a:off x="1154601" y="2235804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558" name="组合 557">
              <a:extLst>
                <a:ext uri="{FF2B5EF4-FFF2-40B4-BE49-F238E27FC236}">
                  <a16:creationId xmlns:a16="http://schemas.microsoft.com/office/drawing/2014/main" id="{7D8B101F-4879-456F-A472-A14BEBD058B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480C3707-219F-473F-9BB8-ED1DEAA35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4C7E275D-C0A0-45C1-8AB5-A89725245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56CB6B83-0F97-4BA8-A36D-6CF41D0B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761E52E7-F6CC-4615-8947-C4AF8961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1B2303F9-ED21-4FD1-8730-EF19E63A3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E2C05FD5-52CF-4F4A-9446-42C5891EC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C3EBE1C0-8BE0-4A24-8466-0DC59BF16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2A9CDC3D-B41A-4418-A29E-BDA5BA65C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90DBAD01-6594-4F6D-9BBE-AAE896C54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0486BDFC-1847-404C-8543-4EDBD6004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id="{96820A9A-B6DE-4BD4-9E92-BF99C6DAA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id="{966D3EDD-4E63-4462-ADCE-0068697E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id="{45ADE287-E0B6-4089-BB0A-CCBD16780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840F8840-AA14-490C-9088-5B58B75CE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917A45DF-7757-434D-8D4D-2B59FD06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6B8F6D15-1650-44B9-975F-C6BC64B1A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F45C64EE-17DF-4B73-98FA-E07C4723F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E796236B-566A-4D40-B09A-45E6EFB57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E41A991C-A8A8-43DD-825D-B1C69FAC1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857322E1-50D1-4E12-B5FB-9A94A0A0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49797248-0A45-4E34-8283-85B6200A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5778371F-5403-4066-8FF2-E5F1552A9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B5D455B4-E741-48CD-B5CD-92635D4CD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37B7D0A6-423F-4582-B89C-C12DEFCB0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F54EA948-269B-4417-97AC-96CD2B88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E7B86084-0EA9-4DDA-9A82-0562E92A4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6E523918-A5D5-4B71-89EB-2F4611B7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DDF6F0A0-5111-4C85-ACBC-B84CE5C2D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DBC0B6A4-95AD-440C-89B6-82BCCF4E1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665E079C-084A-49B6-8398-D73DED47E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id="{149E6513-DDAE-49C3-85E8-01C65E7AD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09CDD320-88EF-4598-9B03-42DC74D2A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4E5A1466-4270-43C4-BC47-9C6003585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id="{E0F1F5DB-61CE-48DB-BE53-3A8F29CBE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id="{D9C71184-F90E-4544-AA7D-87F8C3868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id="{448853B3-1FFC-4EE0-B692-52D909A24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8" name="任意多边形: 形状 637">
                <a:extLst>
                  <a:ext uri="{FF2B5EF4-FFF2-40B4-BE49-F238E27FC236}">
                    <a16:creationId xmlns:a16="http://schemas.microsoft.com/office/drawing/2014/main" id="{5F1F7807-573A-4CBF-9E61-5FD0B348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9" name="任意多边形: 形状 638">
                <a:extLst>
                  <a:ext uri="{FF2B5EF4-FFF2-40B4-BE49-F238E27FC236}">
                    <a16:creationId xmlns:a16="http://schemas.microsoft.com/office/drawing/2014/main" id="{C5F3479D-C0C0-49BF-8092-D4987F40A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0" name="任意多边形: 形状 639">
                <a:extLst>
                  <a:ext uri="{FF2B5EF4-FFF2-40B4-BE49-F238E27FC236}">
                    <a16:creationId xmlns:a16="http://schemas.microsoft.com/office/drawing/2014/main" id="{056C5F39-1DD1-42E4-99EF-D39DAC3D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1" name="任意多边形: 形状 640">
                <a:extLst>
                  <a:ext uri="{FF2B5EF4-FFF2-40B4-BE49-F238E27FC236}">
                    <a16:creationId xmlns:a16="http://schemas.microsoft.com/office/drawing/2014/main" id="{6DC2E80A-B695-433D-91DC-A270DD603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2" name="任意多边形: 形状 641">
                <a:extLst>
                  <a:ext uri="{FF2B5EF4-FFF2-40B4-BE49-F238E27FC236}">
                    <a16:creationId xmlns:a16="http://schemas.microsoft.com/office/drawing/2014/main" id="{5B850860-CA61-421F-9739-5B63F560D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3" name="任意多边形: 形状 642">
                <a:extLst>
                  <a:ext uri="{FF2B5EF4-FFF2-40B4-BE49-F238E27FC236}">
                    <a16:creationId xmlns:a16="http://schemas.microsoft.com/office/drawing/2014/main" id="{1EA15602-9992-4E88-88F6-A4FBA732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559" name="组合 558">
              <a:extLst>
                <a:ext uri="{FF2B5EF4-FFF2-40B4-BE49-F238E27FC236}">
                  <a16:creationId xmlns:a16="http://schemas.microsoft.com/office/drawing/2014/main" id="{98B8F72F-52DC-497B-98A3-94EA89E9C4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560" name="任意多边形: 形状 559">
                <a:extLst>
                  <a:ext uri="{FF2B5EF4-FFF2-40B4-BE49-F238E27FC236}">
                    <a16:creationId xmlns:a16="http://schemas.microsoft.com/office/drawing/2014/main" id="{06B8BA5B-DA26-4DB2-9EEA-218CD9CB5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1" name="任意多边形: 形状 560">
                <a:extLst>
                  <a:ext uri="{FF2B5EF4-FFF2-40B4-BE49-F238E27FC236}">
                    <a16:creationId xmlns:a16="http://schemas.microsoft.com/office/drawing/2014/main" id="{ED4B8F42-B1B2-490C-BCC9-1DF49AD9E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id="{BC8EA8E0-07A4-44A4-A990-9925BA63C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id="{D49E97D2-5F05-4E9E-8F0B-C5D2C60D2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id="{AB7D08E5-F430-49B0-A012-0220BF7A9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5" name="任意多边形: 形状 564">
                <a:extLst>
                  <a:ext uri="{FF2B5EF4-FFF2-40B4-BE49-F238E27FC236}">
                    <a16:creationId xmlns:a16="http://schemas.microsoft.com/office/drawing/2014/main" id="{6F1B6DDC-2BAF-40A5-A69D-E716184FF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id="{A213F775-FD40-4E33-ADA7-89B21400F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id="{B57602D5-0FE9-42ED-805C-B328FA3D2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id="{0B925E66-81E8-442F-8ADF-E3CD51FF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id="{6BB9B275-D898-4D3A-89BA-9B546B5D8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0" name="任意多边形: 形状 569">
                <a:extLst>
                  <a:ext uri="{FF2B5EF4-FFF2-40B4-BE49-F238E27FC236}">
                    <a16:creationId xmlns:a16="http://schemas.microsoft.com/office/drawing/2014/main" id="{1615B005-45B8-43C8-98E3-A474268FB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id="{B2018BE7-A4F6-4CB2-A28E-C23579BBD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id="{306A5DE1-2202-4FEF-B6DB-B09A662D8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id="{D2DEA3C5-A25E-4075-8927-4DB5119E1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id="{A31DB7DB-93BC-416C-8AE1-320576D91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id="{BBF84BF2-3738-4328-92A3-EF3F1DD2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id="{66904E41-A733-48F1-B6DE-3498ABADB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id="{A2A4570E-CF94-492B-9616-BB1DCF67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0362EA17-54BE-4B29-B449-AF098340D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F1F740FE-EF9B-4947-86FD-30AAF3FA7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4D143D25-7837-4170-93EF-09A5BA151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25C4E4CA-FECD-4539-97D2-401595194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id="{CC5EDE82-0546-4591-B41A-9A9A193D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92A965AA-8546-4988-9EE5-DD969A830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id="{439D72A5-AE5B-4AFE-8988-0084BEFF3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2437CFAE-8581-43B3-8C27-15F8018DD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EBBC5594-D610-49A0-BDB7-7131B60BA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id="{F7293D89-B95C-4166-8CAE-DA95C4216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F9E066BD-5888-4C8C-A25A-A8C69A280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7FDB22FD-4041-41DF-9F47-842B2478A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E5ACF042-4160-4C19-B219-580127615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AA7C7E71-6D50-4EF5-AB18-80FA3DB34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DF38505B-8D11-4254-8FF9-D7AE6E985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0E325ADF-C689-4476-A01B-C014CB405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09050DC2-215F-4A9D-996A-35FD7DE02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808E91BA-F355-4992-AB28-230BD1116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02EF82B3-E995-4054-B1B1-9452C0A6F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B840DB2B-50AC-4935-8773-BD9624C4B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0F5315C3-9244-4379-AE09-92ED3B863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A3B01FC0-175D-4948-8958-66764184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FEB9BF78-B655-4C70-A57E-7B8EA18C4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D14FA386-D3AF-4E71-9661-D75A7C7A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644" name="文本框 643">
            <a:extLst>
              <a:ext uri="{FF2B5EF4-FFF2-40B4-BE49-F238E27FC236}">
                <a16:creationId xmlns:a16="http://schemas.microsoft.com/office/drawing/2014/main" id="{37D7F435-8281-4B5C-90F0-91E374D1A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53" y="3005587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645" name="文本框 644">
            <a:extLst>
              <a:ext uri="{FF2B5EF4-FFF2-40B4-BE49-F238E27FC236}">
                <a16:creationId xmlns:a16="http://schemas.microsoft.com/office/drawing/2014/main" id="{61BF6EC5-C566-4AD4-BF1D-98354F47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010" y="2302458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特等奖</a:t>
            </a:r>
          </a:p>
        </p:txBody>
      </p:sp>
      <p:grpSp>
        <p:nvGrpSpPr>
          <p:cNvPr id="654" name="组合 653">
            <a:extLst>
              <a:ext uri="{FF2B5EF4-FFF2-40B4-BE49-F238E27FC236}">
                <a16:creationId xmlns:a16="http://schemas.microsoft.com/office/drawing/2014/main" id="{E42084BD-80F5-4B51-BC2E-A6470C76E11B}"/>
              </a:ext>
            </a:extLst>
          </p:cNvPr>
          <p:cNvGrpSpPr/>
          <p:nvPr/>
        </p:nvGrpSpPr>
        <p:grpSpPr>
          <a:xfrm>
            <a:off x="4639892" y="2235804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655" name="组合 654">
              <a:extLst>
                <a:ext uri="{FF2B5EF4-FFF2-40B4-BE49-F238E27FC236}">
                  <a16:creationId xmlns:a16="http://schemas.microsoft.com/office/drawing/2014/main" id="{3A176836-0B26-4F21-AD5B-B3287850E2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699" name="任意多边形: 形状 698">
                <a:extLst>
                  <a:ext uri="{FF2B5EF4-FFF2-40B4-BE49-F238E27FC236}">
                    <a16:creationId xmlns:a16="http://schemas.microsoft.com/office/drawing/2014/main" id="{8163E8D3-40A8-4378-BF0B-6C3A4A2D9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:a16="http://schemas.microsoft.com/office/drawing/2014/main" id="{E242F9A7-6A20-4661-9952-373CA6B9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:a16="http://schemas.microsoft.com/office/drawing/2014/main" id="{9E4FBAD6-7B54-4FF1-8383-8A145443D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:a16="http://schemas.microsoft.com/office/drawing/2014/main" id="{FE412245-2053-4F23-AB75-AE90DF6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3" name="任意多边形: 形状 702">
                <a:extLst>
                  <a:ext uri="{FF2B5EF4-FFF2-40B4-BE49-F238E27FC236}">
                    <a16:creationId xmlns:a16="http://schemas.microsoft.com/office/drawing/2014/main" id="{860ED550-F6F6-4AB0-B3BA-52036E0B3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4" name="任意多边形: 形状 703">
                <a:extLst>
                  <a:ext uri="{FF2B5EF4-FFF2-40B4-BE49-F238E27FC236}">
                    <a16:creationId xmlns:a16="http://schemas.microsoft.com/office/drawing/2014/main" id="{C7E3B22A-D530-4052-BE75-067FCEF1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5" name="任意多边形: 形状 704">
                <a:extLst>
                  <a:ext uri="{FF2B5EF4-FFF2-40B4-BE49-F238E27FC236}">
                    <a16:creationId xmlns:a16="http://schemas.microsoft.com/office/drawing/2014/main" id="{F5D63716-F16B-47B7-A8FE-21ACC959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6" name="任意多边形: 形状 705">
                <a:extLst>
                  <a:ext uri="{FF2B5EF4-FFF2-40B4-BE49-F238E27FC236}">
                    <a16:creationId xmlns:a16="http://schemas.microsoft.com/office/drawing/2014/main" id="{A4DEC9E0-1332-41A3-9F59-DE0774C7F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7" name="任意多边形: 形状 706">
                <a:extLst>
                  <a:ext uri="{FF2B5EF4-FFF2-40B4-BE49-F238E27FC236}">
                    <a16:creationId xmlns:a16="http://schemas.microsoft.com/office/drawing/2014/main" id="{6517024A-7BEE-42D2-AC13-CE6F7B657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8" name="任意多边形: 形状 707">
                <a:extLst>
                  <a:ext uri="{FF2B5EF4-FFF2-40B4-BE49-F238E27FC236}">
                    <a16:creationId xmlns:a16="http://schemas.microsoft.com/office/drawing/2014/main" id="{735A5D92-E3D5-4651-AD51-7F7DD6A39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9" name="任意多边形: 形状 708">
                <a:extLst>
                  <a:ext uri="{FF2B5EF4-FFF2-40B4-BE49-F238E27FC236}">
                    <a16:creationId xmlns:a16="http://schemas.microsoft.com/office/drawing/2014/main" id="{0E4DFF7A-4B12-41BB-A68D-0614053A7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0" name="任意多边形: 形状 709">
                <a:extLst>
                  <a:ext uri="{FF2B5EF4-FFF2-40B4-BE49-F238E27FC236}">
                    <a16:creationId xmlns:a16="http://schemas.microsoft.com/office/drawing/2014/main" id="{5AF536DE-E892-491F-A9EC-A28D7354C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1" name="任意多边形: 形状 710">
                <a:extLst>
                  <a:ext uri="{FF2B5EF4-FFF2-40B4-BE49-F238E27FC236}">
                    <a16:creationId xmlns:a16="http://schemas.microsoft.com/office/drawing/2014/main" id="{051A1CF0-8E21-4189-AC2D-B54350A16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2" name="任意多边形: 形状 711">
                <a:extLst>
                  <a:ext uri="{FF2B5EF4-FFF2-40B4-BE49-F238E27FC236}">
                    <a16:creationId xmlns:a16="http://schemas.microsoft.com/office/drawing/2014/main" id="{E678BBE1-2E4C-4742-8E06-97C618E5D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3" name="任意多边形: 形状 712">
                <a:extLst>
                  <a:ext uri="{FF2B5EF4-FFF2-40B4-BE49-F238E27FC236}">
                    <a16:creationId xmlns:a16="http://schemas.microsoft.com/office/drawing/2014/main" id="{EDB27475-86F1-41BD-BAC8-245FDBB03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4" name="任意多边形: 形状 713">
                <a:extLst>
                  <a:ext uri="{FF2B5EF4-FFF2-40B4-BE49-F238E27FC236}">
                    <a16:creationId xmlns:a16="http://schemas.microsoft.com/office/drawing/2014/main" id="{D8FB241D-1BD4-4F82-80DE-7188E340B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5" name="任意多边形: 形状 714">
                <a:extLst>
                  <a:ext uri="{FF2B5EF4-FFF2-40B4-BE49-F238E27FC236}">
                    <a16:creationId xmlns:a16="http://schemas.microsoft.com/office/drawing/2014/main" id="{7D44A4B3-EF8A-451B-AA01-E7CB975C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6" name="任意多边形: 形状 715">
                <a:extLst>
                  <a:ext uri="{FF2B5EF4-FFF2-40B4-BE49-F238E27FC236}">
                    <a16:creationId xmlns:a16="http://schemas.microsoft.com/office/drawing/2014/main" id="{C5DF926B-ED0C-455E-AF5D-21DD2929A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7" name="任意多边形: 形状 716">
                <a:extLst>
                  <a:ext uri="{FF2B5EF4-FFF2-40B4-BE49-F238E27FC236}">
                    <a16:creationId xmlns:a16="http://schemas.microsoft.com/office/drawing/2014/main" id="{041DE1F1-9F8F-4DC1-BD16-7BFF78C52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8" name="任意多边形: 形状 717">
                <a:extLst>
                  <a:ext uri="{FF2B5EF4-FFF2-40B4-BE49-F238E27FC236}">
                    <a16:creationId xmlns:a16="http://schemas.microsoft.com/office/drawing/2014/main" id="{10C61AEB-DA99-4222-8961-7633DEAAC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9" name="任意多边形: 形状 718">
                <a:extLst>
                  <a:ext uri="{FF2B5EF4-FFF2-40B4-BE49-F238E27FC236}">
                    <a16:creationId xmlns:a16="http://schemas.microsoft.com/office/drawing/2014/main" id="{D63A064B-809E-4100-8C48-DEEDCB52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id="{F8DAFB33-8624-4BAF-AFFE-0DC6BA99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id="{5F39E068-FC0D-41F9-A1AC-C45C96E0F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:a16="http://schemas.microsoft.com/office/drawing/2014/main" id="{3E552E05-2BD3-453C-B234-8EBCF9EC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:a16="http://schemas.microsoft.com/office/drawing/2014/main" id="{1AE75386-AFAD-4FAF-8798-832353B26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id="{B6B128A6-9B6B-4C95-8F52-E56BCF672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:a16="http://schemas.microsoft.com/office/drawing/2014/main" id="{350069F5-6DFF-4597-BDE4-BCEEC68DB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:a16="http://schemas.microsoft.com/office/drawing/2014/main" id="{0E21BD23-EA6A-4D7A-9A07-8232C6E59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id="{BE0642A4-0C4D-4FD7-A9B3-8A8B55CA1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id="{8E5D47F0-9894-49D7-9516-2CA7B652C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id="{2D8198C5-C101-4969-90CA-280CE27E9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id="{C5B7592E-323A-4211-AACA-9D4A322FD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:a16="http://schemas.microsoft.com/office/drawing/2014/main" id="{F2517883-71B3-4A27-9612-E7F735A90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2" name="任意多边形: 形状 731">
                <a:extLst>
                  <a:ext uri="{FF2B5EF4-FFF2-40B4-BE49-F238E27FC236}">
                    <a16:creationId xmlns:a16="http://schemas.microsoft.com/office/drawing/2014/main" id="{7F5FFF14-DCDB-4817-A196-D154FBD2D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:a16="http://schemas.microsoft.com/office/drawing/2014/main" id="{573F56C5-F4EF-4491-8538-5C002F7F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4" name="任意多边形: 形状 733">
                <a:extLst>
                  <a:ext uri="{FF2B5EF4-FFF2-40B4-BE49-F238E27FC236}">
                    <a16:creationId xmlns:a16="http://schemas.microsoft.com/office/drawing/2014/main" id="{1779B1FA-57E5-4EC9-957E-EE0207EDD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5" name="任意多边形: 形状 734">
                <a:extLst>
                  <a:ext uri="{FF2B5EF4-FFF2-40B4-BE49-F238E27FC236}">
                    <a16:creationId xmlns:a16="http://schemas.microsoft.com/office/drawing/2014/main" id="{9E1AA200-7904-429E-80AB-1EB0D47D4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:a16="http://schemas.microsoft.com/office/drawing/2014/main" id="{7F2C8534-AB43-4B93-B5FA-C2ACD4914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id="{8FFD53F4-B953-41CD-82A0-12D9EF75E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:a16="http://schemas.microsoft.com/office/drawing/2014/main" id="{A8F5FEAA-B0DF-42D7-96FE-5B7D2D626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:a16="http://schemas.microsoft.com/office/drawing/2014/main" id="{AE7DF911-BC1F-4CB9-94A1-DC48C5029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id="{002AE909-5ACD-4EB1-BC32-970102DA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656" name="组合 655">
              <a:extLst>
                <a:ext uri="{FF2B5EF4-FFF2-40B4-BE49-F238E27FC236}">
                  <a16:creationId xmlns:a16="http://schemas.microsoft.com/office/drawing/2014/main" id="{8AFE35A1-352B-474A-B5E5-35572E4800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657" name="任意多边形: 形状 656">
                <a:extLst>
                  <a:ext uri="{FF2B5EF4-FFF2-40B4-BE49-F238E27FC236}">
                    <a16:creationId xmlns:a16="http://schemas.microsoft.com/office/drawing/2014/main" id="{E04F9744-3645-452B-A0AB-CD8D60CB5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8" name="任意多边形: 形状 657">
                <a:extLst>
                  <a:ext uri="{FF2B5EF4-FFF2-40B4-BE49-F238E27FC236}">
                    <a16:creationId xmlns:a16="http://schemas.microsoft.com/office/drawing/2014/main" id="{4D890B02-A2D9-490C-B1E4-FAA895CB8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9" name="任意多边形: 形状 658">
                <a:extLst>
                  <a:ext uri="{FF2B5EF4-FFF2-40B4-BE49-F238E27FC236}">
                    <a16:creationId xmlns:a16="http://schemas.microsoft.com/office/drawing/2014/main" id="{BD374C60-705B-42F7-B3AF-0402F8EC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0" name="任意多边形: 形状 659">
                <a:extLst>
                  <a:ext uri="{FF2B5EF4-FFF2-40B4-BE49-F238E27FC236}">
                    <a16:creationId xmlns:a16="http://schemas.microsoft.com/office/drawing/2014/main" id="{7D51C68F-73EF-4CE6-A305-438EBA609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1" name="任意多边形: 形状 660">
                <a:extLst>
                  <a:ext uri="{FF2B5EF4-FFF2-40B4-BE49-F238E27FC236}">
                    <a16:creationId xmlns:a16="http://schemas.microsoft.com/office/drawing/2014/main" id="{35505A73-3C07-4A68-9B28-94DDCDD7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2" name="任意多边形: 形状 661">
                <a:extLst>
                  <a:ext uri="{FF2B5EF4-FFF2-40B4-BE49-F238E27FC236}">
                    <a16:creationId xmlns:a16="http://schemas.microsoft.com/office/drawing/2014/main" id="{40380650-779A-44FB-A7EC-025348FC6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3" name="任意多边形: 形状 662">
                <a:extLst>
                  <a:ext uri="{FF2B5EF4-FFF2-40B4-BE49-F238E27FC236}">
                    <a16:creationId xmlns:a16="http://schemas.microsoft.com/office/drawing/2014/main" id="{099D00C6-87AE-45C6-BCC2-DDB612049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4" name="任意多边形: 形状 663">
                <a:extLst>
                  <a:ext uri="{FF2B5EF4-FFF2-40B4-BE49-F238E27FC236}">
                    <a16:creationId xmlns:a16="http://schemas.microsoft.com/office/drawing/2014/main" id="{5AA755E2-434A-40CD-B6A2-D1A133A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5" name="任意多边形: 形状 664">
                <a:extLst>
                  <a:ext uri="{FF2B5EF4-FFF2-40B4-BE49-F238E27FC236}">
                    <a16:creationId xmlns:a16="http://schemas.microsoft.com/office/drawing/2014/main" id="{2407E5FB-8970-49C5-B98D-452D8DCC3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6" name="任意多边形: 形状 665">
                <a:extLst>
                  <a:ext uri="{FF2B5EF4-FFF2-40B4-BE49-F238E27FC236}">
                    <a16:creationId xmlns:a16="http://schemas.microsoft.com/office/drawing/2014/main" id="{B7C999D9-EA16-451D-A63B-3F106B4EE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7" name="任意多边形: 形状 666">
                <a:extLst>
                  <a:ext uri="{FF2B5EF4-FFF2-40B4-BE49-F238E27FC236}">
                    <a16:creationId xmlns:a16="http://schemas.microsoft.com/office/drawing/2014/main" id="{E56D9E39-314D-4E22-954F-E2D5CB25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:a16="http://schemas.microsoft.com/office/drawing/2014/main" id="{61E00491-8013-4AD1-AFA6-41A7B45A9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9" name="任意多边形: 形状 668">
                <a:extLst>
                  <a:ext uri="{FF2B5EF4-FFF2-40B4-BE49-F238E27FC236}">
                    <a16:creationId xmlns:a16="http://schemas.microsoft.com/office/drawing/2014/main" id="{6F90BDBF-5865-433A-87FD-EDD582A08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:a16="http://schemas.microsoft.com/office/drawing/2014/main" id="{0245AEF8-0F2E-41B1-9A7F-FF4DF795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1" name="任意多边形: 形状 670">
                <a:extLst>
                  <a:ext uri="{FF2B5EF4-FFF2-40B4-BE49-F238E27FC236}">
                    <a16:creationId xmlns:a16="http://schemas.microsoft.com/office/drawing/2014/main" id="{4B59565B-958C-41C7-8E15-F3A34061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2" name="任意多边形: 形状 671">
                <a:extLst>
                  <a:ext uri="{FF2B5EF4-FFF2-40B4-BE49-F238E27FC236}">
                    <a16:creationId xmlns:a16="http://schemas.microsoft.com/office/drawing/2014/main" id="{B323A9A3-89DF-4630-93CC-8BD59752B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3" name="任意多边形: 形状 672">
                <a:extLst>
                  <a:ext uri="{FF2B5EF4-FFF2-40B4-BE49-F238E27FC236}">
                    <a16:creationId xmlns:a16="http://schemas.microsoft.com/office/drawing/2014/main" id="{41D03465-0D58-446C-82FC-5A28D8194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4" name="任意多边形: 形状 673">
                <a:extLst>
                  <a:ext uri="{FF2B5EF4-FFF2-40B4-BE49-F238E27FC236}">
                    <a16:creationId xmlns:a16="http://schemas.microsoft.com/office/drawing/2014/main" id="{BA36E3FE-82D0-45E8-B043-A0FE490FF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5" name="任意多边形: 形状 674">
                <a:extLst>
                  <a:ext uri="{FF2B5EF4-FFF2-40B4-BE49-F238E27FC236}">
                    <a16:creationId xmlns:a16="http://schemas.microsoft.com/office/drawing/2014/main" id="{A85AD104-AB83-4610-8922-DDE13C83C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6" name="任意多边形: 形状 675">
                <a:extLst>
                  <a:ext uri="{FF2B5EF4-FFF2-40B4-BE49-F238E27FC236}">
                    <a16:creationId xmlns:a16="http://schemas.microsoft.com/office/drawing/2014/main" id="{AD36D0B1-A299-49F8-8CDF-D5230B14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7" name="任意多边形: 形状 676">
                <a:extLst>
                  <a:ext uri="{FF2B5EF4-FFF2-40B4-BE49-F238E27FC236}">
                    <a16:creationId xmlns:a16="http://schemas.microsoft.com/office/drawing/2014/main" id="{7FD50B63-B77B-4417-A8FA-68980D166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:a16="http://schemas.microsoft.com/office/drawing/2014/main" id="{8C4EDBA9-302F-4D0F-BAB3-C9A46C248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:a16="http://schemas.microsoft.com/office/drawing/2014/main" id="{A9EB0AAC-C53D-4272-9D75-7040745B0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:a16="http://schemas.microsoft.com/office/drawing/2014/main" id="{7B99BD7B-4A21-4F27-9994-3F0F7F667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:a16="http://schemas.microsoft.com/office/drawing/2014/main" id="{8D8934EB-9C6F-44B7-9CF1-D3F76F493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:a16="http://schemas.microsoft.com/office/drawing/2014/main" id="{F545DEC1-1558-487E-8858-3553545F3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:a16="http://schemas.microsoft.com/office/drawing/2014/main" id="{17EC4A5A-8CC7-46E9-8719-89601522E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:a16="http://schemas.microsoft.com/office/drawing/2014/main" id="{8AB53229-DD74-4A4E-9380-242CD74DE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:a16="http://schemas.microsoft.com/office/drawing/2014/main" id="{C1D3F99D-8B60-4DB9-B198-077F300DA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:a16="http://schemas.microsoft.com/office/drawing/2014/main" id="{79D6C648-11AB-43B4-B0CA-767211849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:a16="http://schemas.microsoft.com/office/drawing/2014/main" id="{53DBAF4A-7610-4E83-9EFF-A6D4DC97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8" name="任意多边形: 形状 687">
                <a:extLst>
                  <a:ext uri="{FF2B5EF4-FFF2-40B4-BE49-F238E27FC236}">
                    <a16:creationId xmlns:a16="http://schemas.microsoft.com/office/drawing/2014/main" id="{40921845-1875-4E87-A42D-8C61C3FD3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9" name="任意多边形: 形状 688">
                <a:extLst>
                  <a:ext uri="{FF2B5EF4-FFF2-40B4-BE49-F238E27FC236}">
                    <a16:creationId xmlns:a16="http://schemas.microsoft.com/office/drawing/2014/main" id="{1E889532-FCE6-451D-8AD7-88767228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0" name="任意多边形: 形状 689">
                <a:extLst>
                  <a:ext uri="{FF2B5EF4-FFF2-40B4-BE49-F238E27FC236}">
                    <a16:creationId xmlns:a16="http://schemas.microsoft.com/office/drawing/2014/main" id="{F6EEB638-5966-4A97-B8B6-9373532D8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1" name="任意多边形: 形状 690">
                <a:extLst>
                  <a:ext uri="{FF2B5EF4-FFF2-40B4-BE49-F238E27FC236}">
                    <a16:creationId xmlns:a16="http://schemas.microsoft.com/office/drawing/2014/main" id="{5E817FD6-43C6-48C5-94A6-AC6416FF5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2" name="任意多边形: 形状 691">
                <a:extLst>
                  <a:ext uri="{FF2B5EF4-FFF2-40B4-BE49-F238E27FC236}">
                    <a16:creationId xmlns:a16="http://schemas.microsoft.com/office/drawing/2014/main" id="{EC8F056A-FC33-4EFE-9358-4FE1291B7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:a16="http://schemas.microsoft.com/office/drawing/2014/main" id="{FB4687AC-52D5-4B9B-BCAE-071F7B16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4" name="任意多边形: 形状 693">
                <a:extLst>
                  <a:ext uri="{FF2B5EF4-FFF2-40B4-BE49-F238E27FC236}">
                    <a16:creationId xmlns:a16="http://schemas.microsoft.com/office/drawing/2014/main" id="{DB5EB84E-791F-441A-B4CA-3D90922F7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5" name="任意多边形: 形状 694">
                <a:extLst>
                  <a:ext uri="{FF2B5EF4-FFF2-40B4-BE49-F238E27FC236}">
                    <a16:creationId xmlns:a16="http://schemas.microsoft.com/office/drawing/2014/main" id="{1177C43A-1DB4-4247-9916-10898C4D2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:a16="http://schemas.microsoft.com/office/drawing/2014/main" id="{8A846E55-1422-428D-A615-73EC43153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7" name="任意多边形: 形状 696">
                <a:extLst>
                  <a:ext uri="{FF2B5EF4-FFF2-40B4-BE49-F238E27FC236}">
                    <a16:creationId xmlns:a16="http://schemas.microsoft.com/office/drawing/2014/main" id="{F40A470E-0606-4FEC-87B7-83F3FEFB7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8" name="任意多边形: 形状 697">
                <a:extLst>
                  <a:ext uri="{FF2B5EF4-FFF2-40B4-BE49-F238E27FC236}">
                    <a16:creationId xmlns:a16="http://schemas.microsoft.com/office/drawing/2014/main" id="{00DC1F3A-EA40-45D4-81ED-547E2F1FA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741" name="文本框 740">
            <a:extLst>
              <a:ext uri="{FF2B5EF4-FFF2-40B4-BE49-F238E27FC236}">
                <a16:creationId xmlns:a16="http://schemas.microsoft.com/office/drawing/2014/main" id="{9312A1E7-4926-4462-AA3A-B9BBFE2A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644" y="3005587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742" name="文本框 741">
            <a:extLst>
              <a:ext uri="{FF2B5EF4-FFF2-40B4-BE49-F238E27FC236}">
                <a16:creationId xmlns:a16="http://schemas.microsoft.com/office/drawing/2014/main" id="{572A8CA8-DA7F-442E-B477-85FD39D0F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301" y="2302458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一等奖</a:t>
            </a:r>
          </a:p>
        </p:txBody>
      </p:sp>
      <p:grpSp>
        <p:nvGrpSpPr>
          <p:cNvPr id="743" name="组合 742">
            <a:extLst>
              <a:ext uri="{FF2B5EF4-FFF2-40B4-BE49-F238E27FC236}">
                <a16:creationId xmlns:a16="http://schemas.microsoft.com/office/drawing/2014/main" id="{47FF8F82-9867-47C3-BEA8-49B419B441E1}"/>
              </a:ext>
            </a:extLst>
          </p:cNvPr>
          <p:cNvGrpSpPr/>
          <p:nvPr/>
        </p:nvGrpSpPr>
        <p:grpSpPr>
          <a:xfrm>
            <a:off x="8046177" y="2235804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744" name="组合 743">
              <a:extLst>
                <a:ext uri="{FF2B5EF4-FFF2-40B4-BE49-F238E27FC236}">
                  <a16:creationId xmlns:a16="http://schemas.microsoft.com/office/drawing/2014/main" id="{30875BF8-A09C-47A6-9BAF-C824D216E1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id="{D4714932-6A5F-461D-A2A1-998B8F9D8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id="{39CF9402-CD34-47CC-B918-950B84458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id="{9B2DE673-B520-49A8-9B17-20DD0C2A2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id="{F5B739CC-AF61-408F-8146-F9DB7C096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id="{893F16B4-2DF0-47B9-ACB6-3E4F47A1A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id="{35FA95D5-3EF8-4B6B-820A-439277D62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id="{4000D9E2-82A7-434C-B22C-7068AE687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D31EA27C-0D47-4E4A-9001-B0A074EFC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id="{79101550-F9A5-4283-B60A-0A4288CB4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7" name="任意多边形: 形状 796">
                <a:extLst>
                  <a:ext uri="{FF2B5EF4-FFF2-40B4-BE49-F238E27FC236}">
                    <a16:creationId xmlns:a16="http://schemas.microsoft.com/office/drawing/2014/main" id="{4A794722-0AC3-4937-844F-BE4144C06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8" name="任意多边形: 形状 797">
                <a:extLst>
                  <a:ext uri="{FF2B5EF4-FFF2-40B4-BE49-F238E27FC236}">
                    <a16:creationId xmlns:a16="http://schemas.microsoft.com/office/drawing/2014/main" id="{E4BB6C97-DC4A-4ED9-B0D7-CA96E28E2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9" name="任意多边形: 形状 798">
                <a:extLst>
                  <a:ext uri="{FF2B5EF4-FFF2-40B4-BE49-F238E27FC236}">
                    <a16:creationId xmlns:a16="http://schemas.microsoft.com/office/drawing/2014/main" id="{ABFF0293-054E-4335-A75F-54CB3B995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0" name="任意多边形: 形状 799">
                <a:extLst>
                  <a:ext uri="{FF2B5EF4-FFF2-40B4-BE49-F238E27FC236}">
                    <a16:creationId xmlns:a16="http://schemas.microsoft.com/office/drawing/2014/main" id="{E5E852C3-4ABE-4768-A27A-2AE07957C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1" name="任意多边形: 形状 800">
                <a:extLst>
                  <a:ext uri="{FF2B5EF4-FFF2-40B4-BE49-F238E27FC236}">
                    <a16:creationId xmlns:a16="http://schemas.microsoft.com/office/drawing/2014/main" id="{2F55F969-CA02-4738-BB29-A63D3751D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id="{07A7E83C-4D73-4A88-9955-53854857B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517E423E-06AD-424A-AE3A-699123439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id="{43C74DFF-8766-44BC-AC66-2EF16D2A6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E5DA9B3E-F53A-4D68-AACD-E9F0573F9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id="{679AC366-BE35-47D8-A4C7-B86E0D5E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id="{D595AD72-3B57-4BC7-81EE-7C3F31CCC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246F883D-1215-4A85-8DA8-B1A06AE65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9" name="任意多边形: 形状 808">
                <a:extLst>
                  <a:ext uri="{FF2B5EF4-FFF2-40B4-BE49-F238E27FC236}">
                    <a16:creationId xmlns:a16="http://schemas.microsoft.com/office/drawing/2014/main" id="{D7774F1D-F6D1-4EBC-8292-4DE6E7507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0" name="任意多边形: 形状 809">
                <a:extLst>
                  <a:ext uri="{FF2B5EF4-FFF2-40B4-BE49-F238E27FC236}">
                    <a16:creationId xmlns:a16="http://schemas.microsoft.com/office/drawing/2014/main" id="{4D7FB9E4-FB49-4461-BE76-D77D270D2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1" name="任意多边形: 形状 810">
                <a:extLst>
                  <a:ext uri="{FF2B5EF4-FFF2-40B4-BE49-F238E27FC236}">
                    <a16:creationId xmlns:a16="http://schemas.microsoft.com/office/drawing/2014/main" id="{DFA926C7-6BAB-4953-866F-1901C669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2" name="任意多边形: 形状 811">
                <a:extLst>
                  <a:ext uri="{FF2B5EF4-FFF2-40B4-BE49-F238E27FC236}">
                    <a16:creationId xmlns:a16="http://schemas.microsoft.com/office/drawing/2014/main" id="{ADC48875-8C57-4835-8DF6-931367F7B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3" name="任意多边形: 形状 812">
                <a:extLst>
                  <a:ext uri="{FF2B5EF4-FFF2-40B4-BE49-F238E27FC236}">
                    <a16:creationId xmlns:a16="http://schemas.microsoft.com/office/drawing/2014/main" id="{31155AC3-63A3-4A92-91CD-5684CC7F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4" name="任意多边形: 形状 813">
                <a:extLst>
                  <a:ext uri="{FF2B5EF4-FFF2-40B4-BE49-F238E27FC236}">
                    <a16:creationId xmlns:a16="http://schemas.microsoft.com/office/drawing/2014/main" id="{D511A8D3-9BD2-4E7A-99F6-AEEEEB000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id="{1E128E3E-6C49-4147-851D-F4FB51BD7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id="{B89D81BB-2FE0-4215-BF12-61B9F690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id="{F3B2B877-F2D5-4700-B96C-D112754CC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id="{9E3D7815-207E-42D8-9796-8A9A89B3F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9" name="任意多边形: 形状 818">
                <a:extLst>
                  <a:ext uri="{FF2B5EF4-FFF2-40B4-BE49-F238E27FC236}">
                    <a16:creationId xmlns:a16="http://schemas.microsoft.com/office/drawing/2014/main" id="{766E5D5C-0679-4F81-94E5-25C7A87CF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id="{8FC64163-C6A5-4C83-AB1E-680C744DA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id="{2B07B9DA-C752-4EFE-86BF-D5E9378FC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id="{1A8C9571-33F0-4AED-90A0-9845C187C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3" name="任意多边形: 形状 822">
                <a:extLst>
                  <a:ext uri="{FF2B5EF4-FFF2-40B4-BE49-F238E27FC236}">
                    <a16:creationId xmlns:a16="http://schemas.microsoft.com/office/drawing/2014/main" id="{924DA4AC-1BA5-4FD6-9FF2-7E03710BE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id="{3F1F800D-7F7C-409B-9C9D-726A4219F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id="{52B997E6-4599-49AF-9508-578493E26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id="{DC16769A-DAAF-4ABD-8D02-0250A987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955E3667-7659-4951-A0E3-10D05F3DF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D2B6277F-C5B6-4A57-AABD-A3512C845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3081C5C9-E602-4A97-9E0D-377789DC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745" name="组合 744">
              <a:extLst>
                <a:ext uri="{FF2B5EF4-FFF2-40B4-BE49-F238E27FC236}">
                  <a16:creationId xmlns:a16="http://schemas.microsoft.com/office/drawing/2014/main" id="{9D41EC3D-6245-40C3-9E37-D0A5FA4139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id="{4274BF4E-A0E0-4B4C-9201-2D76EC933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id="{0F168A03-A2FD-4336-BBBE-E1151371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id="{D873B329-A243-47D5-B8E3-6B9406361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id="{38737C4C-728C-439F-90C3-22333BFB4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id="{B35C51ED-86C5-4642-83C7-8328D9426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:a16="http://schemas.microsoft.com/office/drawing/2014/main" id="{F8D6C8F2-9339-4A0C-A772-B79D518A5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id="{9E502A5F-722E-442C-A8B5-B13A806EA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:a16="http://schemas.microsoft.com/office/drawing/2014/main" id="{25058238-EE67-4524-A25D-5C68814D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:a16="http://schemas.microsoft.com/office/drawing/2014/main" id="{6FF83D26-B6F6-4C7E-BD9B-D8060C67F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:a16="http://schemas.microsoft.com/office/drawing/2014/main" id="{966B75FD-6614-47E3-881A-44667A0B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id="{5197868A-A9FB-4779-85B8-794CEEDC2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id="{5B8B4708-D2C9-434E-A4D8-DF08EAE50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:a16="http://schemas.microsoft.com/office/drawing/2014/main" id="{F51824F4-8B16-4F2E-9E8D-FFE90E86D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id="{E0E0541D-8214-4923-89C2-4DB928F58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id="{E31BEAD3-2771-4183-AC2F-0FC979243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:a16="http://schemas.microsoft.com/office/drawing/2014/main" id="{0F3E8C17-A4F2-4F38-83C5-AF5E1379B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:a16="http://schemas.microsoft.com/office/drawing/2014/main" id="{F013889E-5745-49F2-904D-6212D937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id="{1E0C7BF0-E9C9-4B92-A747-CC8C62503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id="{D5619AFF-A63B-465F-B8F2-2B1075657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id="{D62D751B-2927-433B-A96B-DACAEDEBF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3DCD336D-7F5F-4172-9861-ED889B98D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9C64EF6C-BCE7-4EE5-8C5F-9D395D992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7BA1B597-B2A3-4200-B085-D46C3B9EE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id="{5FBF0DB5-F3C9-4B19-BA1B-8EA8888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id="{41067408-57FD-485E-981F-E3C494DD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id="{C3FB3B81-2BAE-4F60-B26C-6D8F19B77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id="{48876138-E50E-43EE-852B-F8126E4AE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id="{5261CA60-B0F4-4C09-8B8B-29CB277EE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804A105E-7B8B-4898-8F38-3E62FCE9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id="{8C9564B4-15C2-474C-88E8-DEE9BD46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id="{E2D8CAC4-601F-4176-BB80-6F6770714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7" name="任意多边形: 形状 776">
                <a:extLst>
                  <a:ext uri="{FF2B5EF4-FFF2-40B4-BE49-F238E27FC236}">
                    <a16:creationId xmlns:a16="http://schemas.microsoft.com/office/drawing/2014/main" id="{2ADCF285-D858-4E7D-8B2B-D58BC1ADF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id="{E4B21527-0432-401E-A3CC-CC32A05E9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id="{3A101634-6D2B-4A85-89F7-AEC101D3F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4BE0A038-F0B1-4705-9C64-1E532FB5C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id="{D0FE9FB2-2BC5-4356-9591-E9D6D101C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id="{FA33972F-7AEC-473E-83A4-199A9B1B1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id="{0C7CD13E-09CE-48E9-994A-AACE3B179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941927B1-4B1F-463E-85EC-AC3A3A6FB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11E9EE90-64C8-48A6-BE7F-C9E88C458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id="{606398DD-92D0-48DE-82B3-EF95D12B0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id="{0B73C20A-231C-4D96-A4AE-AB21CB6A6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830" name="文本框 829">
            <a:extLst>
              <a:ext uri="{FF2B5EF4-FFF2-40B4-BE49-F238E27FC236}">
                <a16:creationId xmlns:a16="http://schemas.microsoft.com/office/drawing/2014/main" id="{56B02C9F-F388-42B4-84B5-BA1AE8B46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929" y="3005587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831" name="文本框 830">
            <a:extLst>
              <a:ext uri="{FF2B5EF4-FFF2-40B4-BE49-F238E27FC236}">
                <a16:creationId xmlns:a16="http://schemas.microsoft.com/office/drawing/2014/main" id="{6C8F9574-E2F2-4E7E-A98C-E277AA71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586" y="2302458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优秀奖</a:t>
            </a:r>
          </a:p>
        </p:txBody>
      </p:sp>
      <p:grpSp>
        <p:nvGrpSpPr>
          <p:cNvPr id="921" name="组合 920">
            <a:extLst>
              <a:ext uri="{FF2B5EF4-FFF2-40B4-BE49-F238E27FC236}">
                <a16:creationId xmlns:a16="http://schemas.microsoft.com/office/drawing/2014/main" id="{ABAD2C31-D06E-4B85-A200-04F4C2CC36FA}"/>
              </a:ext>
            </a:extLst>
          </p:cNvPr>
          <p:cNvGrpSpPr/>
          <p:nvPr/>
        </p:nvGrpSpPr>
        <p:grpSpPr>
          <a:xfrm>
            <a:off x="2934056" y="393397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922" name="组合 921">
              <a:extLst>
                <a:ext uri="{FF2B5EF4-FFF2-40B4-BE49-F238E27FC236}">
                  <a16:creationId xmlns:a16="http://schemas.microsoft.com/office/drawing/2014/main" id="{1F9D8B27-F5BB-48BB-BAFA-CF6C233B7CB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id="{6F1F8A89-A06C-4262-9DA1-21D57F00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5ADA92AD-33CF-47A7-AFCC-86268C10F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id="{AE5A7F80-03CD-4B0F-88A5-B47883956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id="{57E25ACF-306C-44A2-9501-A220067FC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id="{1377807E-B2E2-4F1E-9B12-8067EF0BC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id="{01D22185-C0F4-4FA2-AED0-0AC316A1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E5A42B2B-301B-4DB8-A3F2-D7E96F2FA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id="{94EFF6B8-5B61-4F45-A82D-8955650E9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id="{953429B2-5D8A-4D3A-8072-33DBC777E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id="{4EFF57F2-E959-44D2-A30F-35074217A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FE5E30FD-E9D2-4F84-9526-C14CBE0E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id="{30B6238E-55F0-460A-9856-9269C81CA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id="{6F1862BD-1882-425A-87A9-58A6F0E84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id="{D9869BFE-3C41-4966-A183-29CAD66A1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0" name="任意多边形: 形状 979">
                <a:extLst>
                  <a:ext uri="{FF2B5EF4-FFF2-40B4-BE49-F238E27FC236}">
                    <a16:creationId xmlns:a16="http://schemas.microsoft.com/office/drawing/2014/main" id="{C78D81E8-FDD0-46BF-93AC-695E2BA28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1" name="任意多边形: 形状 980">
                <a:extLst>
                  <a:ext uri="{FF2B5EF4-FFF2-40B4-BE49-F238E27FC236}">
                    <a16:creationId xmlns:a16="http://schemas.microsoft.com/office/drawing/2014/main" id="{21186825-6763-4536-BA78-0EAA27F1E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2" name="任意多边形: 形状 981">
                <a:extLst>
                  <a:ext uri="{FF2B5EF4-FFF2-40B4-BE49-F238E27FC236}">
                    <a16:creationId xmlns:a16="http://schemas.microsoft.com/office/drawing/2014/main" id="{E3BCFAC5-08C8-4B08-80CB-265DFBDEF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id="{6D2374E8-4DA0-41FA-808B-A2D6089D8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4" name="任意多边形: 形状 983">
                <a:extLst>
                  <a:ext uri="{FF2B5EF4-FFF2-40B4-BE49-F238E27FC236}">
                    <a16:creationId xmlns:a16="http://schemas.microsoft.com/office/drawing/2014/main" id="{35850AA8-B944-4039-BB6E-2D409454C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id="{7A650242-C199-4121-BD7B-2C30BAC36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6" name="任意多边形: 形状 985">
                <a:extLst>
                  <a:ext uri="{FF2B5EF4-FFF2-40B4-BE49-F238E27FC236}">
                    <a16:creationId xmlns:a16="http://schemas.microsoft.com/office/drawing/2014/main" id="{8491E794-BA38-451E-AD4B-D14A22967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id="{9A3E6CB1-F723-401D-99F1-1895B8B46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8" name="任意多边形: 形状 987">
                <a:extLst>
                  <a:ext uri="{FF2B5EF4-FFF2-40B4-BE49-F238E27FC236}">
                    <a16:creationId xmlns:a16="http://schemas.microsoft.com/office/drawing/2014/main" id="{F4EA03AA-55B0-43C5-A766-8FD3925F2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id="{22540968-2D15-4774-8034-1E79D30E5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BE7AA6FE-A32F-47C9-BF57-62BBC5417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64A57542-F465-4E6D-9D19-2E3377631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id="{9F14D449-3D70-47DB-B97C-6EB210DC9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id="{965A5376-1E9D-4DF4-ADE3-0202796B3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id="{4DA5B78C-5D90-43B0-B1CA-EC23D9E7A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id="{8E02A08E-5E4B-40F2-92F2-BBF09D9DB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id="{ADE452F4-A77A-419B-ABBF-527F19480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id="{206A4102-782F-4234-BDA3-1C04542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id="{420C4745-5AAC-4E09-A346-939B59EE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id="{DF9D3ED1-6509-4C34-925C-423AAD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id="{C589E9F4-FDB6-4714-A282-7B0ECEEAB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id="{CF15EB5C-7139-4A71-98E0-63761B7FD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id="{D4579311-C66D-4AB2-BB1B-8520AD0E8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id="{3271E375-F61E-4830-B6F7-EF745B2B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F637C30F-6C8E-4C9C-AFBE-691D6EF4C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1F8F8D33-F47D-4D0E-9C65-2973D60F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B355CCCE-28F6-48A8-A4F6-C82956812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75CB43BF-E38E-48FB-B5D2-F59BBE0E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923" name="组合 922">
              <a:extLst>
                <a:ext uri="{FF2B5EF4-FFF2-40B4-BE49-F238E27FC236}">
                  <a16:creationId xmlns:a16="http://schemas.microsoft.com/office/drawing/2014/main" id="{2E42205B-EBC9-4625-B82C-06EC2AF48F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id="{B5D096D4-D12F-4872-BCF6-281CBDA6D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id="{3D269A98-B64B-43A8-9F98-B4940E0AE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id="{AB92439E-E24E-4BE9-8882-5602EF6FC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id="{7AFDBBC0-BD12-4A08-8017-3B65F6F1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A622482F-5B16-4EB6-85FC-07BF32D9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854899EA-714B-4611-B2E1-F5D3A57B7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id="{67F8F74F-312D-4B67-AED4-EBBC47165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id="{FA6A8FD1-F30A-4FEF-ABC0-47A2F8171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id="{F5A9C879-4D22-43E1-823A-DB4A1F063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id="{5ED19A66-8FCD-47FD-AC96-2D65666E1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id="{FEDBCF80-CEBE-4D07-8438-4C55C9E8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id="{A9A29A2C-65B8-4D3F-B2D8-658E4BCAD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id="{F21051C1-C45E-4FE0-A4C8-94168A9A4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id="{F976BB42-D72B-43DC-858C-64F55D404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97CDDB7D-F38A-4FCF-8496-1FA2551E9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id="{E94E4C86-5322-4F0E-9162-C76A133D8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id="{D2C9D4C7-362D-4697-96ED-184075174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id="{61873803-C370-4130-9599-554EDB37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id="{2C54CEF0-B09F-4A53-922C-DAFBB5FB9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id="{87F47CF6-CF77-4C12-8F5C-DAD7FDE91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BEA22D41-798E-48D6-B2DD-8FF60A870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449AC5C9-B46D-4CA4-BE9A-83BF386D8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46ACE2FD-1557-4EEA-A713-72F70A274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E8FA7647-6DD5-4D0E-A8A0-A23B94A4B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D62F2768-2190-49BE-8001-9D75DA58F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id="{5E1C71B0-5891-4105-B0BA-99E7CB769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4C2F97AA-33BF-47EE-B163-867E2BB0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id="{B34895B4-86E7-4D00-87F8-479AFE909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id="{BD85CFF5-5C61-478D-9823-45ED5FD7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id="{BBBBD7E0-0C00-47BA-B240-B190D546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id="{36A3579E-76AA-43EF-B030-74608A082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id="{FAF00D3C-8611-4967-8695-CAA3354CE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id="{30FF9B37-A62A-40E4-B9C5-7DDFDE607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id="{663280D2-27EC-4CE4-B104-5CF910E0F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id="{8BAA7C64-7C55-4277-BB23-04F2A4626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26BF01CA-E9CC-4DD5-9293-70478E593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id="{04AF6539-E98C-41A0-9565-2AC84DDF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8AA0FB45-ED97-429D-A702-DEAC7F3E4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id="{F16C071D-1729-4B39-8614-0E619E1B6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id="{247E0AF4-1ED4-4490-B3F5-7546C2E60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id="{73591855-E762-4AE4-A4F7-51E89458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id="{91288E28-3E8B-4C35-9BD5-A0DB08C5B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08" name="文本框 1007">
            <a:extLst>
              <a:ext uri="{FF2B5EF4-FFF2-40B4-BE49-F238E27FC236}">
                <a16:creationId xmlns:a16="http://schemas.microsoft.com/office/drawing/2014/main" id="{B1AFB45C-DF10-454E-8E8D-4AE0FE41E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808" y="470375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1009" name="文本框 1008">
            <a:extLst>
              <a:ext uri="{FF2B5EF4-FFF2-40B4-BE49-F238E27FC236}">
                <a16:creationId xmlns:a16="http://schemas.microsoft.com/office/drawing/2014/main" id="{DC30797F-68CF-4E5E-B87D-44F23943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465" y="400062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卓越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奖</a:t>
            </a:r>
          </a:p>
        </p:txBody>
      </p:sp>
      <p:grpSp>
        <p:nvGrpSpPr>
          <p:cNvPr id="1010" name="组合 1009">
            <a:extLst>
              <a:ext uri="{FF2B5EF4-FFF2-40B4-BE49-F238E27FC236}">
                <a16:creationId xmlns:a16="http://schemas.microsoft.com/office/drawing/2014/main" id="{A76F6F54-D80C-4470-AD82-E6F5917A4BF5}"/>
              </a:ext>
            </a:extLst>
          </p:cNvPr>
          <p:cNvGrpSpPr/>
          <p:nvPr/>
        </p:nvGrpSpPr>
        <p:grpSpPr>
          <a:xfrm>
            <a:off x="6340341" y="393397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1011" name="组合 1010">
              <a:extLst>
                <a:ext uri="{FF2B5EF4-FFF2-40B4-BE49-F238E27FC236}">
                  <a16:creationId xmlns:a16="http://schemas.microsoft.com/office/drawing/2014/main" id="{3CB31013-FA41-4F79-B63E-27866D1E6A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1055" name="任意多边形: 形状 1054">
                <a:extLst>
                  <a:ext uri="{FF2B5EF4-FFF2-40B4-BE49-F238E27FC236}">
                    <a16:creationId xmlns:a16="http://schemas.microsoft.com/office/drawing/2014/main" id="{2F154D78-7485-47F4-B291-92062D9F1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6" name="任意多边形: 形状 1055">
                <a:extLst>
                  <a:ext uri="{FF2B5EF4-FFF2-40B4-BE49-F238E27FC236}">
                    <a16:creationId xmlns:a16="http://schemas.microsoft.com/office/drawing/2014/main" id="{9C9DE6FA-E707-4C15-90E0-F258A601E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7" name="任意多边形: 形状 1056">
                <a:extLst>
                  <a:ext uri="{FF2B5EF4-FFF2-40B4-BE49-F238E27FC236}">
                    <a16:creationId xmlns:a16="http://schemas.microsoft.com/office/drawing/2014/main" id="{523177F9-427B-4C24-8172-D37E570B3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8" name="任意多边形: 形状 1057">
                <a:extLst>
                  <a:ext uri="{FF2B5EF4-FFF2-40B4-BE49-F238E27FC236}">
                    <a16:creationId xmlns:a16="http://schemas.microsoft.com/office/drawing/2014/main" id="{CA194585-31AE-40E1-8BEB-219571059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9" name="任意多边形: 形状 1058">
                <a:extLst>
                  <a:ext uri="{FF2B5EF4-FFF2-40B4-BE49-F238E27FC236}">
                    <a16:creationId xmlns:a16="http://schemas.microsoft.com/office/drawing/2014/main" id="{F370DD8F-04A1-4CCA-9A99-B4CCEE880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0" name="任意多边形: 形状 1059">
                <a:extLst>
                  <a:ext uri="{FF2B5EF4-FFF2-40B4-BE49-F238E27FC236}">
                    <a16:creationId xmlns:a16="http://schemas.microsoft.com/office/drawing/2014/main" id="{2D295774-7047-4FCE-8226-FC2224302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1" name="任意多边形: 形状 1060">
                <a:extLst>
                  <a:ext uri="{FF2B5EF4-FFF2-40B4-BE49-F238E27FC236}">
                    <a16:creationId xmlns:a16="http://schemas.microsoft.com/office/drawing/2014/main" id="{CC525329-E391-4560-A6F1-B92D5F189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2" name="任意多边形: 形状 1061">
                <a:extLst>
                  <a:ext uri="{FF2B5EF4-FFF2-40B4-BE49-F238E27FC236}">
                    <a16:creationId xmlns:a16="http://schemas.microsoft.com/office/drawing/2014/main" id="{64DC95AF-625B-4683-B713-4C9098C59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3" name="任意多边形: 形状 1062">
                <a:extLst>
                  <a:ext uri="{FF2B5EF4-FFF2-40B4-BE49-F238E27FC236}">
                    <a16:creationId xmlns:a16="http://schemas.microsoft.com/office/drawing/2014/main" id="{BEEF64D5-C7BA-4AF4-9CCF-6CA3168CC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4" name="任意多边形: 形状 1063">
                <a:extLst>
                  <a:ext uri="{FF2B5EF4-FFF2-40B4-BE49-F238E27FC236}">
                    <a16:creationId xmlns:a16="http://schemas.microsoft.com/office/drawing/2014/main" id="{A010383D-A46F-4446-9768-B90B17057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5" name="任意多边形: 形状 1064">
                <a:extLst>
                  <a:ext uri="{FF2B5EF4-FFF2-40B4-BE49-F238E27FC236}">
                    <a16:creationId xmlns:a16="http://schemas.microsoft.com/office/drawing/2014/main" id="{7617469E-2A8C-4302-A559-652BEBFE4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6" name="任意多边形: 形状 1065">
                <a:extLst>
                  <a:ext uri="{FF2B5EF4-FFF2-40B4-BE49-F238E27FC236}">
                    <a16:creationId xmlns:a16="http://schemas.microsoft.com/office/drawing/2014/main" id="{ABCD7D99-AE87-459C-A673-7D3BABD04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7" name="任意多边形: 形状 1066">
                <a:extLst>
                  <a:ext uri="{FF2B5EF4-FFF2-40B4-BE49-F238E27FC236}">
                    <a16:creationId xmlns:a16="http://schemas.microsoft.com/office/drawing/2014/main" id="{2662D605-6AE3-4974-9DC7-C4398959B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8" name="任意多边形: 形状 1067">
                <a:extLst>
                  <a:ext uri="{FF2B5EF4-FFF2-40B4-BE49-F238E27FC236}">
                    <a16:creationId xmlns:a16="http://schemas.microsoft.com/office/drawing/2014/main" id="{46EEF357-8C0C-47E4-B307-64A8FB3D7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9" name="任意多边形: 形状 1068">
                <a:extLst>
                  <a:ext uri="{FF2B5EF4-FFF2-40B4-BE49-F238E27FC236}">
                    <a16:creationId xmlns:a16="http://schemas.microsoft.com/office/drawing/2014/main" id="{F85B9CF7-BBCE-42C1-872C-6AD0F5150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0" name="任意多边形: 形状 1069">
                <a:extLst>
                  <a:ext uri="{FF2B5EF4-FFF2-40B4-BE49-F238E27FC236}">
                    <a16:creationId xmlns:a16="http://schemas.microsoft.com/office/drawing/2014/main" id="{993A1B1F-A715-4B1B-888F-44DE4D263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1" name="任意多边形: 形状 1070">
                <a:extLst>
                  <a:ext uri="{FF2B5EF4-FFF2-40B4-BE49-F238E27FC236}">
                    <a16:creationId xmlns:a16="http://schemas.microsoft.com/office/drawing/2014/main" id="{19F0191D-E5E8-4DF9-9739-1E4B3E70D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2" name="任意多边形: 形状 1071">
                <a:extLst>
                  <a:ext uri="{FF2B5EF4-FFF2-40B4-BE49-F238E27FC236}">
                    <a16:creationId xmlns:a16="http://schemas.microsoft.com/office/drawing/2014/main" id="{E525FDD3-EFD7-4C47-8C18-1DAED8B72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id="{6411D04D-9006-41EF-A5F5-1711BCE2E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4" name="任意多边形: 形状 1073">
                <a:extLst>
                  <a:ext uri="{FF2B5EF4-FFF2-40B4-BE49-F238E27FC236}">
                    <a16:creationId xmlns:a16="http://schemas.microsoft.com/office/drawing/2014/main" id="{73BC32B5-02F8-45B9-BB81-46959020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5" name="任意多边形: 形状 1074">
                <a:extLst>
                  <a:ext uri="{FF2B5EF4-FFF2-40B4-BE49-F238E27FC236}">
                    <a16:creationId xmlns:a16="http://schemas.microsoft.com/office/drawing/2014/main" id="{1071211C-F2A4-4FFE-9BFC-8481FCE00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6" name="任意多边形: 形状 1075">
                <a:extLst>
                  <a:ext uri="{FF2B5EF4-FFF2-40B4-BE49-F238E27FC236}">
                    <a16:creationId xmlns:a16="http://schemas.microsoft.com/office/drawing/2014/main" id="{B345464B-82C6-4AA6-8386-2C09A7F9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7" name="任意多边形: 形状 1076">
                <a:extLst>
                  <a:ext uri="{FF2B5EF4-FFF2-40B4-BE49-F238E27FC236}">
                    <a16:creationId xmlns:a16="http://schemas.microsoft.com/office/drawing/2014/main" id="{BB6E2C95-3D69-41F1-B4C1-707BBE294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8" name="任意多边形: 形状 1077">
                <a:extLst>
                  <a:ext uri="{FF2B5EF4-FFF2-40B4-BE49-F238E27FC236}">
                    <a16:creationId xmlns:a16="http://schemas.microsoft.com/office/drawing/2014/main" id="{67F359DB-F3AF-4422-9BFE-393A95515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9" name="任意多边形: 形状 1078">
                <a:extLst>
                  <a:ext uri="{FF2B5EF4-FFF2-40B4-BE49-F238E27FC236}">
                    <a16:creationId xmlns:a16="http://schemas.microsoft.com/office/drawing/2014/main" id="{B3C9971A-71D4-459E-B83A-0F3C1C33F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0" name="任意多边形: 形状 1079">
                <a:extLst>
                  <a:ext uri="{FF2B5EF4-FFF2-40B4-BE49-F238E27FC236}">
                    <a16:creationId xmlns:a16="http://schemas.microsoft.com/office/drawing/2014/main" id="{C87F2C51-A08E-4F31-891F-390BC7019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1" name="任意多边形: 形状 1080">
                <a:extLst>
                  <a:ext uri="{FF2B5EF4-FFF2-40B4-BE49-F238E27FC236}">
                    <a16:creationId xmlns:a16="http://schemas.microsoft.com/office/drawing/2014/main" id="{296C0A3D-C00C-4B9C-BD6C-C6959B032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2" name="任意多边形: 形状 1081">
                <a:extLst>
                  <a:ext uri="{FF2B5EF4-FFF2-40B4-BE49-F238E27FC236}">
                    <a16:creationId xmlns:a16="http://schemas.microsoft.com/office/drawing/2014/main" id="{C4402053-F665-4654-81C0-3C430985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3" name="任意多边形: 形状 1082">
                <a:extLst>
                  <a:ext uri="{FF2B5EF4-FFF2-40B4-BE49-F238E27FC236}">
                    <a16:creationId xmlns:a16="http://schemas.microsoft.com/office/drawing/2014/main" id="{CD7A848D-B15D-41D6-A3BC-8A0A693CE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4" name="任意多边形: 形状 1083">
                <a:extLst>
                  <a:ext uri="{FF2B5EF4-FFF2-40B4-BE49-F238E27FC236}">
                    <a16:creationId xmlns:a16="http://schemas.microsoft.com/office/drawing/2014/main" id="{4BDD6207-F87A-4088-829E-5099CAD0E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5" name="任意多边形: 形状 1084">
                <a:extLst>
                  <a:ext uri="{FF2B5EF4-FFF2-40B4-BE49-F238E27FC236}">
                    <a16:creationId xmlns:a16="http://schemas.microsoft.com/office/drawing/2014/main" id="{D1C8015D-BF59-4BFC-8BF5-2E4F3D501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6" name="任意多边形: 形状 1085">
                <a:extLst>
                  <a:ext uri="{FF2B5EF4-FFF2-40B4-BE49-F238E27FC236}">
                    <a16:creationId xmlns:a16="http://schemas.microsoft.com/office/drawing/2014/main" id="{7F1FBFE3-01C9-490C-BF2C-E22CFE6D6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7" name="任意多边形: 形状 1086">
                <a:extLst>
                  <a:ext uri="{FF2B5EF4-FFF2-40B4-BE49-F238E27FC236}">
                    <a16:creationId xmlns:a16="http://schemas.microsoft.com/office/drawing/2014/main" id="{B7E80BED-2B9D-4A96-85D5-0270FE65D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8" name="任意多边形: 形状 1087">
                <a:extLst>
                  <a:ext uri="{FF2B5EF4-FFF2-40B4-BE49-F238E27FC236}">
                    <a16:creationId xmlns:a16="http://schemas.microsoft.com/office/drawing/2014/main" id="{DC1787C8-0A0D-4DA8-976C-99A24187E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9" name="任意多边形: 形状 1088">
                <a:extLst>
                  <a:ext uri="{FF2B5EF4-FFF2-40B4-BE49-F238E27FC236}">
                    <a16:creationId xmlns:a16="http://schemas.microsoft.com/office/drawing/2014/main" id="{E0AF8F92-8344-48B3-A223-3E13F6E6B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0" name="任意多边形: 形状 1089">
                <a:extLst>
                  <a:ext uri="{FF2B5EF4-FFF2-40B4-BE49-F238E27FC236}">
                    <a16:creationId xmlns:a16="http://schemas.microsoft.com/office/drawing/2014/main" id="{633FE104-0176-4487-8B4F-09192310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1" name="任意多边形: 形状 1090">
                <a:extLst>
                  <a:ext uri="{FF2B5EF4-FFF2-40B4-BE49-F238E27FC236}">
                    <a16:creationId xmlns:a16="http://schemas.microsoft.com/office/drawing/2014/main" id="{ADE526E0-00BE-4C6C-85D3-DC1ABB5F8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2" name="任意多边形: 形状 1091">
                <a:extLst>
                  <a:ext uri="{FF2B5EF4-FFF2-40B4-BE49-F238E27FC236}">
                    <a16:creationId xmlns:a16="http://schemas.microsoft.com/office/drawing/2014/main" id="{E4992C34-9B29-439B-A607-7D97F463D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3" name="任意多边形: 形状 1092">
                <a:extLst>
                  <a:ext uri="{FF2B5EF4-FFF2-40B4-BE49-F238E27FC236}">
                    <a16:creationId xmlns:a16="http://schemas.microsoft.com/office/drawing/2014/main" id="{2396485C-8723-4B05-86C3-E6C9A204E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4" name="任意多边形: 形状 1093">
                <a:extLst>
                  <a:ext uri="{FF2B5EF4-FFF2-40B4-BE49-F238E27FC236}">
                    <a16:creationId xmlns:a16="http://schemas.microsoft.com/office/drawing/2014/main" id="{111E14FA-5EC3-4A12-A009-1C9D768DB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5" name="任意多边形: 形状 1094">
                <a:extLst>
                  <a:ext uri="{FF2B5EF4-FFF2-40B4-BE49-F238E27FC236}">
                    <a16:creationId xmlns:a16="http://schemas.microsoft.com/office/drawing/2014/main" id="{2680F013-2F43-4E63-89DF-0C2ECFC64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6" name="任意多边形: 形状 1095">
                <a:extLst>
                  <a:ext uri="{FF2B5EF4-FFF2-40B4-BE49-F238E27FC236}">
                    <a16:creationId xmlns:a16="http://schemas.microsoft.com/office/drawing/2014/main" id="{C55AE199-55A0-4C17-A20A-D7C73497E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012" name="组合 1011">
              <a:extLst>
                <a:ext uri="{FF2B5EF4-FFF2-40B4-BE49-F238E27FC236}">
                  <a16:creationId xmlns:a16="http://schemas.microsoft.com/office/drawing/2014/main" id="{54E29DFA-08C4-433D-ADFA-E6F7ACE7B1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1013" name="任意多边形: 形状 1012">
                <a:extLst>
                  <a:ext uri="{FF2B5EF4-FFF2-40B4-BE49-F238E27FC236}">
                    <a16:creationId xmlns:a16="http://schemas.microsoft.com/office/drawing/2014/main" id="{3371555D-BD07-414D-A81F-677F59D4C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4" name="任意多边形: 形状 1013">
                <a:extLst>
                  <a:ext uri="{FF2B5EF4-FFF2-40B4-BE49-F238E27FC236}">
                    <a16:creationId xmlns:a16="http://schemas.microsoft.com/office/drawing/2014/main" id="{775882C2-40DD-4809-B72F-0966679E7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id="{6258E262-3D1F-44B4-96EE-ADE77448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id="{4CAE15B9-E3EE-402C-9B7B-343D4554B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id="{28DB281E-331E-497C-9D4D-6296B105C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id="{15612618-1D69-46EB-B87C-62D916192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:a16="http://schemas.microsoft.com/office/drawing/2014/main" id="{B61F6774-4940-4202-9CE0-3856275F6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:a16="http://schemas.microsoft.com/office/drawing/2014/main" id="{8B8B4F91-D22C-44F1-B803-7ED60E79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:a16="http://schemas.microsoft.com/office/drawing/2014/main" id="{6D4790F1-6D94-4B32-93A6-D8C14EC03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:a16="http://schemas.microsoft.com/office/drawing/2014/main" id="{88F82C1E-0AB0-4909-A6CC-4C15F4B05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:a16="http://schemas.microsoft.com/office/drawing/2014/main" id="{6DCC8974-9068-4B1A-9CF6-728AD12A6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id="{A4925A9B-7594-497C-8AC5-D1433BD2D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id="{8DB1D202-D544-4CA3-B716-F70926A8C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:a16="http://schemas.microsoft.com/office/drawing/2014/main" id="{2A7D6388-4BDF-4441-83E5-5D20359C5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:a16="http://schemas.microsoft.com/office/drawing/2014/main" id="{F079D75D-CE0B-4BD6-B580-A5024E09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8" name="任意多边形: 形状 1027">
                <a:extLst>
                  <a:ext uri="{FF2B5EF4-FFF2-40B4-BE49-F238E27FC236}">
                    <a16:creationId xmlns:a16="http://schemas.microsoft.com/office/drawing/2014/main" id="{41566654-01D2-4C8F-BA60-BD4D10837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9" name="任意多边形: 形状 1028">
                <a:extLst>
                  <a:ext uri="{FF2B5EF4-FFF2-40B4-BE49-F238E27FC236}">
                    <a16:creationId xmlns:a16="http://schemas.microsoft.com/office/drawing/2014/main" id="{AD74E4D4-6965-4E75-AAE1-1C77664D4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0" name="任意多边形: 形状 1029">
                <a:extLst>
                  <a:ext uri="{FF2B5EF4-FFF2-40B4-BE49-F238E27FC236}">
                    <a16:creationId xmlns:a16="http://schemas.microsoft.com/office/drawing/2014/main" id="{E43BB217-7784-4DF7-A22C-A1B41F67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:a16="http://schemas.microsoft.com/office/drawing/2014/main" id="{0875B6A7-33F7-4CDB-99FA-BDC1F7F78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id="{EB3ABD40-9032-47B7-A052-8544B5ABF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:a16="http://schemas.microsoft.com/office/drawing/2014/main" id="{55DD4707-A0DD-4926-AE6A-A8A46A45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4" name="任意多边形: 形状 1033">
                <a:extLst>
                  <a:ext uri="{FF2B5EF4-FFF2-40B4-BE49-F238E27FC236}">
                    <a16:creationId xmlns:a16="http://schemas.microsoft.com/office/drawing/2014/main" id="{8FFF272E-9758-4A8B-9F05-4E3FC64DF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:a16="http://schemas.microsoft.com/office/drawing/2014/main" id="{9E8D9289-1343-442F-8F0B-326CE2410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6" name="任意多边形: 形状 1035">
                <a:extLst>
                  <a:ext uri="{FF2B5EF4-FFF2-40B4-BE49-F238E27FC236}">
                    <a16:creationId xmlns:a16="http://schemas.microsoft.com/office/drawing/2014/main" id="{F118DC7B-ED3A-4F73-8800-46A1D5080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7" name="任意多边形: 形状 1036">
                <a:extLst>
                  <a:ext uri="{FF2B5EF4-FFF2-40B4-BE49-F238E27FC236}">
                    <a16:creationId xmlns:a16="http://schemas.microsoft.com/office/drawing/2014/main" id="{13878C14-9D84-4C99-A342-C876ABC24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8" name="任意多边形: 形状 1037">
                <a:extLst>
                  <a:ext uri="{FF2B5EF4-FFF2-40B4-BE49-F238E27FC236}">
                    <a16:creationId xmlns:a16="http://schemas.microsoft.com/office/drawing/2014/main" id="{8C8541E1-D4E0-432D-AF27-861766F78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9" name="任意多边形: 形状 1038">
                <a:extLst>
                  <a:ext uri="{FF2B5EF4-FFF2-40B4-BE49-F238E27FC236}">
                    <a16:creationId xmlns:a16="http://schemas.microsoft.com/office/drawing/2014/main" id="{326302CA-7134-4A1F-ADBE-72873E6F1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0" name="任意多边形: 形状 1039">
                <a:extLst>
                  <a:ext uri="{FF2B5EF4-FFF2-40B4-BE49-F238E27FC236}">
                    <a16:creationId xmlns:a16="http://schemas.microsoft.com/office/drawing/2014/main" id="{3AC98D0F-6164-4902-A1A3-BB0159981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1" name="任意多边形: 形状 1040">
                <a:extLst>
                  <a:ext uri="{FF2B5EF4-FFF2-40B4-BE49-F238E27FC236}">
                    <a16:creationId xmlns:a16="http://schemas.microsoft.com/office/drawing/2014/main" id="{D783A6B2-D241-4E87-BBB9-4F3991F17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id="{55E28658-CF8F-4421-9E74-04C7BE876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id="{52AA2215-D3DB-456B-A24C-83CDE0355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id="{1D1B4566-D7B7-4067-91A5-D61E68C3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5" name="任意多边形: 形状 1044">
                <a:extLst>
                  <a:ext uri="{FF2B5EF4-FFF2-40B4-BE49-F238E27FC236}">
                    <a16:creationId xmlns:a16="http://schemas.microsoft.com/office/drawing/2014/main" id="{23424A32-A4BC-4865-944A-3B71DE3B9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6" name="任意多边形: 形状 1045">
                <a:extLst>
                  <a:ext uri="{FF2B5EF4-FFF2-40B4-BE49-F238E27FC236}">
                    <a16:creationId xmlns:a16="http://schemas.microsoft.com/office/drawing/2014/main" id="{647E3EA2-A222-4F1C-B853-C318EE6A4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7" name="任意多边形: 形状 1046">
                <a:extLst>
                  <a:ext uri="{FF2B5EF4-FFF2-40B4-BE49-F238E27FC236}">
                    <a16:creationId xmlns:a16="http://schemas.microsoft.com/office/drawing/2014/main" id="{2A6CFD59-540A-4775-8463-F6B6CC4DD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8" name="任意多边形: 形状 1047">
                <a:extLst>
                  <a:ext uri="{FF2B5EF4-FFF2-40B4-BE49-F238E27FC236}">
                    <a16:creationId xmlns:a16="http://schemas.microsoft.com/office/drawing/2014/main" id="{43AC81B2-0818-4A34-A87E-B845F72DA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9" name="任意多边形: 形状 1048">
                <a:extLst>
                  <a:ext uri="{FF2B5EF4-FFF2-40B4-BE49-F238E27FC236}">
                    <a16:creationId xmlns:a16="http://schemas.microsoft.com/office/drawing/2014/main" id="{6459D4A8-1B73-4AD0-ADB2-34482A1E6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0" name="任意多边形: 形状 1049">
                <a:extLst>
                  <a:ext uri="{FF2B5EF4-FFF2-40B4-BE49-F238E27FC236}">
                    <a16:creationId xmlns:a16="http://schemas.microsoft.com/office/drawing/2014/main" id="{A4646A3D-D823-40CE-BBA2-B3EB0DBD5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1" name="任意多边形: 形状 1050">
                <a:extLst>
                  <a:ext uri="{FF2B5EF4-FFF2-40B4-BE49-F238E27FC236}">
                    <a16:creationId xmlns:a16="http://schemas.microsoft.com/office/drawing/2014/main" id="{F3D9D2B0-5CD7-4C65-9AFD-18B207590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2" name="任意多边形: 形状 1051">
                <a:extLst>
                  <a:ext uri="{FF2B5EF4-FFF2-40B4-BE49-F238E27FC236}">
                    <a16:creationId xmlns:a16="http://schemas.microsoft.com/office/drawing/2014/main" id="{D09A5BEE-DBE6-4B93-B296-A3D5D7EB4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3" name="任意多边形: 形状 1052">
                <a:extLst>
                  <a:ext uri="{FF2B5EF4-FFF2-40B4-BE49-F238E27FC236}">
                    <a16:creationId xmlns:a16="http://schemas.microsoft.com/office/drawing/2014/main" id="{90458117-C720-49ED-B1E5-FC50A5042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4" name="任意多边形: 形状 1053">
                <a:extLst>
                  <a:ext uri="{FF2B5EF4-FFF2-40B4-BE49-F238E27FC236}">
                    <a16:creationId xmlns:a16="http://schemas.microsoft.com/office/drawing/2014/main" id="{79D109D5-A2FF-4969-95F4-6D99EB9C7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97" name="文本框 1096">
            <a:extLst>
              <a:ext uri="{FF2B5EF4-FFF2-40B4-BE49-F238E27FC236}">
                <a16:creationId xmlns:a16="http://schemas.microsoft.com/office/drawing/2014/main" id="{B1C2F77D-A52A-43C1-9D53-567E5EF2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93" y="470375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1098" name="文本框 1097">
            <a:extLst>
              <a:ext uri="{FF2B5EF4-FFF2-40B4-BE49-F238E27FC236}">
                <a16:creationId xmlns:a16="http://schemas.microsoft.com/office/drawing/2014/main" id="{B2760DC0-95C2-4C27-9D3F-B1AEE0F8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750" y="400062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团队奖</a:t>
            </a:r>
          </a:p>
        </p:txBody>
      </p:sp>
    </p:spTree>
    <p:extLst>
      <p:ext uri="{BB962C8B-B14F-4D97-AF65-F5344CB8AC3E}">
        <p14:creationId xmlns:p14="http://schemas.microsoft.com/office/powerpoint/2010/main" val="388266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043F95-135B-4D21-B944-85EFF2E7A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C4B01-A832-4201-900F-B432DFEBC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071412-BF9D-40F2-B9BA-B1F4D34B9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48FA0F-403B-498C-B71F-FC561F301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DF4E9F7-50A5-4EE2-BF8D-CBFA64CEE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n w="12700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</a:rPr>
              <a:t>1</a:t>
            </a:r>
            <a:endParaRPr lang="zh-CN" altLang="en-US" dirty="0">
              <a:ln w="1270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84A568C-FBDD-4166-AB1A-39534E021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>
                <a:ln w="12700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</a:rPr>
              <a:t>2</a:t>
            </a:r>
            <a:endParaRPr lang="zh-CN" altLang="en-US" dirty="0">
              <a:ln w="1270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9F3F6CD-B11B-4201-A095-A0B648AA15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>
                <a:ln w="12700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</a:rPr>
              <a:t>3</a:t>
            </a:r>
            <a:endParaRPr lang="zh-CN" altLang="en-US" dirty="0">
              <a:ln w="1270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BB61B0C7-42CA-49C7-BD60-BF14B46219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>
                <a:ln w="12700">
                  <a:gradFill>
                    <a:gsLst>
                      <a:gs pos="0">
                        <a:schemeClr val="accent1"/>
                      </a:gs>
                      <a:gs pos="9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</a:rPr>
              <a:t>4</a:t>
            </a:r>
            <a:endParaRPr lang="zh-CN" altLang="en-US" dirty="0">
              <a:ln w="12700"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05362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>
            <a:extLst>
              <a:ext uri="{FF2B5EF4-FFF2-40B4-BE49-F238E27FC236}">
                <a16:creationId xmlns:a16="http://schemas.microsoft.com/office/drawing/2014/main" id="{76A395F6-3CA7-429D-9785-7CAD47670AC2}"/>
              </a:ext>
            </a:extLst>
          </p:cNvPr>
          <p:cNvSpPr/>
          <p:nvPr/>
        </p:nvSpPr>
        <p:spPr>
          <a:xfrm>
            <a:off x="564555" y="5044180"/>
            <a:ext cx="10968634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4D1540CF-E9B9-4E05-A558-73844A442FE6}"/>
              </a:ext>
            </a:extLst>
          </p:cNvPr>
          <p:cNvSpPr/>
          <p:nvPr/>
        </p:nvSpPr>
        <p:spPr>
          <a:xfrm>
            <a:off x="564555" y="4893709"/>
            <a:ext cx="10968634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468" name="组合 467">
            <a:extLst>
              <a:ext uri="{FF2B5EF4-FFF2-40B4-BE49-F238E27FC236}">
                <a16:creationId xmlns:a16="http://schemas.microsoft.com/office/drawing/2014/main" id="{99F05CBF-9AD6-4EBE-8CFF-DFFCDB0F0900}"/>
              </a:ext>
            </a:extLst>
          </p:cNvPr>
          <p:cNvGrpSpPr/>
          <p:nvPr/>
        </p:nvGrpSpPr>
        <p:grpSpPr>
          <a:xfrm>
            <a:off x="429050" y="2720946"/>
            <a:ext cx="2773367" cy="1126542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469" name="组合 468">
              <a:extLst>
                <a:ext uri="{FF2B5EF4-FFF2-40B4-BE49-F238E27FC236}">
                  <a16:creationId xmlns:a16="http://schemas.microsoft.com/office/drawing/2014/main" id="{237CCA7D-F6FD-4A0E-887E-5B3A3C93BE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FAE3560E-F489-4D99-B59D-D28100880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55A8D78C-90A0-4FDB-A374-3069F8FCD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5A1FE9C9-1F71-460F-82D8-6FB1ABC15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0C7C79AA-298A-4FCA-887B-C09452918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7A32CFC2-066B-466F-8100-DFC1848CC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B0AB6302-7935-4A26-AD58-F0EAE70BD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A1C641BD-324B-4379-8F59-F681BD66A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96E5D30E-1697-472D-948C-DBC330F96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C2B8537E-ED88-45B0-914B-A3604020A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7DB5799C-818C-4E2D-905C-D6FF9A776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FB7A8748-D998-4270-8100-ADFA5B0F5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672CC958-8D2E-4895-BE46-30D3DEB7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8DA8B0D1-4D30-43BC-BBC5-FAA6C77FE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D0BF9758-9CC4-4472-B97C-DB53DCC3E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45B9E964-F994-4AD4-AC98-1D212EFBA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108236C4-B8F6-4B39-908E-99E25B0D5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F0CF0929-BFA6-4921-AC1F-0BF298426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C28462BD-F670-4559-9581-7413F8F3C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C1C57C5C-C75C-4B9F-B772-920AA8A7A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D1AF5726-F492-494B-8620-29F27EE2C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09FF7C4C-9621-40E5-9879-43B23970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7E323BC7-608C-499F-9A24-80D4C303B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F4916A78-8421-49DB-9EEC-4A08A43EA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A21BDB66-FEA4-4347-9FE4-7B1AB233B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9E044395-02DD-4E5E-8AFC-5CE0C1D37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5641D1AE-F17C-4594-8258-D2721AF6C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985649AC-D838-485D-8259-C298B43B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CD20B2B0-A9DE-42D7-9594-6D7D40D36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DF87B356-AC0D-4933-8CD8-F3BE00988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ED96A008-8543-4DF4-8ADF-9B1C068E3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58F82432-D43D-4529-9582-F227A5F06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DC4885F4-F66D-48C8-B796-82CEBD0A2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A4CC7A40-9662-412F-9FAA-F18012DD3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id="{066B2321-F79F-4496-8AA3-24379B6B4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7" name="任意多边形: 形状 546">
                <a:extLst>
                  <a:ext uri="{FF2B5EF4-FFF2-40B4-BE49-F238E27FC236}">
                    <a16:creationId xmlns:a16="http://schemas.microsoft.com/office/drawing/2014/main" id="{9D859C52-4A74-48DA-A037-793D1AAC1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8" name="任意多边形: 形状 547">
                <a:extLst>
                  <a:ext uri="{FF2B5EF4-FFF2-40B4-BE49-F238E27FC236}">
                    <a16:creationId xmlns:a16="http://schemas.microsoft.com/office/drawing/2014/main" id="{9AB511F5-880E-4BD9-96AA-84C099CA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9" name="任意多边形: 形状 548">
                <a:extLst>
                  <a:ext uri="{FF2B5EF4-FFF2-40B4-BE49-F238E27FC236}">
                    <a16:creationId xmlns:a16="http://schemas.microsoft.com/office/drawing/2014/main" id="{CFA4B3D0-4559-4378-83F2-3073FAAD2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0" name="任意多边形: 形状 549">
                <a:extLst>
                  <a:ext uri="{FF2B5EF4-FFF2-40B4-BE49-F238E27FC236}">
                    <a16:creationId xmlns:a16="http://schemas.microsoft.com/office/drawing/2014/main" id="{50E56CC9-3A3C-4B4E-BB58-68EB24D74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id="{3ABCEF81-9766-4066-8359-7632B47CA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2" name="任意多边形: 形状 551">
                <a:extLst>
                  <a:ext uri="{FF2B5EF4-FFF2-40B4-BE49-F238E27FC236}">
                    <a16:creationId xmlns:a16="http://schemas.microsoft.com/office/drawing/2014/main" id="{5BA52E1F-EBD7-4972-89F4-9F10F18F6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3" name="任意多边形: 形状 552">
                <a:extLst>
                  <a:ext uri="{FF2B5EF4-FFF2-40B4-BE49-F238E27FC236}">
                    <a16:creationId xmlns:a16="http://schemas.microsoft.com/office/drawing/2014/main" id="{251C124C-BF44-40C4-BC82-501EDE2CC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id="{5938B1BA-48D4-4E36-90DA-9F269F873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70" name="组合 469">
              <a:extLst>
                <a:ext uri="{FF2B5EF4-FFF2-40B4-BE49-F238E27FC236}">
                  <a16:creationId xmlns:a16="http://schemas.microsoft.com/office/drawing/2014/main" id="{CED3E728-B8A1-4687-AC39-C71DCE8BA4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E0B93E06-159A-4A5D-A1FF-1C14C39ED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78343497-8585-4E56-B53F-2580A5164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6152C9B2-00E1-49AA-B278-36E13B990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89064B5B-FB0E-40D8-8EFB-83FF91DD0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55E44080-9460-4C22-B312-09AE4593E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4793E57F-1F78-42C0-AFB0-93F9E1078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C3197F4A-6DB3-4948-A248-C49612C15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D83F7BD1-6A4B-474F-98E1-4385F4BB6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C7F8DFD0-D6F4-42BD-AC20-B4CB5B931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C1691B03-B4CA-4A7B-8465-9E8092970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CC119258-2559-4864-893D-8689A100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C1665CA4-40FA-4454-8593-3E7B4BC9B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F794D76F-4E08-4037-B9ED-79595056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6FFCC3E1-8C5E-4E6E-83F6-9948ECC02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22053088-8EB1-4B57-AD02-DE6DAB6DF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85168552-9DAC-4A3B-B16F-8C995A777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6E08C415-605F-448C-944A-49938975D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F8EBD2AC-BCCF-4F3E-8C37-8AE534315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08DBB269-1DAB-4DCD-97C1-326E02C90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9D8DCEB2-8047-44FF-B336-64F8FA31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5F896CD7-E0CC-499B-8661-1602A972A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3DCBF2B4-C73D-41CD-B318-AEE42193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088876D7-E9F1-42E6-AAAE-1C8A65AF8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C5DC60BF-8F23-450C-91D0-5BBBC9AF6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0D3BF608-EE6B-4DEB-8643-0991A5339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E499A252-49A1-4140-9095-9A8454C55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EB5F241A-A9D4-47C7-8B3D-546CB4BC6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26B73005-CDC2-4422-84FF-475EF1C6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6050AC14-C2A2-4A75-8CA0-1FE76496E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A07057A7-4B28-4611-BEB6-5E2D98A5B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18112559-2ACA-4EFA-8991-95B3CC9CA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96FDFC3D-7E2D-4A66-B95F-CD31E315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29FF99D9-DAD0-455D-9AA4-0D46A1CC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9C3A2B68-12BB-42A6-B8B7-88D78B2A1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4F757F27-FBB8-4A9B-A54D-086CC2B97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8D3B1A2A-A8F0-435F-8B37-C38CEB82B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86D33736-D51C-4AEE-9359-2FB9AD74B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63786329-303A-49F7-9CAB-E3B41EB38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9A98361E-F670-49F2-9AEE-C8D9342DA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4E3D6710-0CCD-4D37-9AB8-94A518492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7450E597-3924-47FE-B13F-EE7D5F2CA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D8301D74-1883-418E-A04E-F42C44031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555" name="文本框 554">
            <a:extLst>
              <a:ext uri="{FF2B5EF4-FFF2-40B4-BE49-F238E27FC236}">
                <a16:creationId xmlns:a16="http://schemas.microsoft.com/office/drawing/2014/main" id="{8AAC97E8-C926-47FD-92BA-CFCD6CD8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93" y="3424075"/>
            <a:ext cx="19928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556" name="文本框 555">
            <a:extLst>
              <a:ext uri="{FF2B5EF4-FFF2-40B4-BE49-F238E27FC236}">
                <a16:creationId xmlns:a16="http://schemas.microsoft.com/office/drawing/2014/main" id="{5C370CA1-9910-40C4-ABBE-81706F38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27" y="2720946"/>
            <a:ext cx="1635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特等奖</a:t>
            </a:r>
          </a:p>
        </p:txBody>
      </p:sp>
      <p:grpSp>
        <p:nvGrpSpPr>
          <p:cNvPr id="919" name="组合 918">
            <a:extLst>
              <a:ext uri="{FF2B5EF4-FFF2-40B4-BE49-F238E27FC236}">
                <a16:creationId xmlns:a16="http://schemas.microsoft.com/office/drawing/2014/main" id="{4CCE9846-6939-4EDE-A65D-66E56212DE2F}"/>
              </a:ext>
            </a:extLst>
          </p:cNvPr>
          <p:cNvGrpSpPr/>
          <p:nvPr/>
        </p:nvGrpSpPr>
        <p:grpSpPr>
          <a:xfrm>
            <a:off x="3279234" y="2720946"/>
            <a:ext cx="2773367" cy="1126542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922" name="组合 921">
              <a:extLst>
                <a:ext uri="{FF2B5EF4-FFF2-40B4-BE49-F238E27FC236}">
                  <a16:creationId xmlns:a16="http://schemas.microsoft.com/office/drawing/2014/main" id="{7543A1A7-5D32-4366-881A-01C05DA92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id="{C4372CE1-D41F-4999-9028-F42A6B91F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FE8BE3BB-D7A1-4A26-8DF5-0BC1B477C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id="{05BB0FE2-3BCA-4EA7-8B38-5F8ED6D8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id="{A722A69F-BAE6-4CF4-B275-55B3E031F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id="{D0C51037-765B-44D6-81AB-72BFEC7B0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id="{714F64AF-B912-4885-832E-B3E32AD3E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43F17F0F-1B26-4BFC-8AF1-C02BD4862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id="{5CD394C4-9282-425E-A299-F91767A2F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id="{D07FDBC8-B449-4E3F-A07A-DC3FCD75D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id="{F9E428B7-AA54-4AC7-867F-163AA47CC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8DE31066-03B6-421F-A94B-2700F4D92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id="{8B23DD93-4450-413A-B55C-D852890A0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id="{BF88EBEB-3F56-4FF9-82C0-A1074992D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id="{9E8954D8-3F6F-46AC-B01E-5A9376941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0" name="任意多边形: 形状 979">
                <a:extLst>
                  <a:ext uri="{FF2B5EF4-FFF2-40B4-BE49-F238E27FC236}">
                    <a16:creationId xmlns:a16="http://schemas.microsoft.com/office/drawing/2014/main" id="{764DE392-C75F-479D-855C-8ACA33B67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1" name="任意多边形: 形状 980">
                <a:extLst>
                  <a:ext uri="{FF2B5EF4-FFF2-40B4-BE49-F238E27FC236}">
                    <a16:creationId xmlns:a16="http://schemas.microsoft.com/office/drawing/2014/main" id="{6DF342BB-1EA0-47BD-BA20-211A2AD14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2" name="任意多边形: 形状 981">
                <a:extLst>
                  <a:ext uri="{FF2B5EF4-FFF2-40B4-BE49-F238E27FC236}">
                    <a16:creationId xmlns:a16="http://schemas.microsoft.com/office/drawing/2014/main" id="{AE84004B-4A5B-41A2-906A-702D8ED57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id="{D992DFB8-17DC-46A8-AAFE-50F4A7406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4" name="任意多边形: 形状 983">
                <a:extLst>
                  <a:ext uri="{FF2B5EF4-FFF2-40B4-BE49-F238E27FC236}">
                    <a16:creationId xmlns:a16="http://schemas.microsoft.com/office/drawing/2014/main" id="{F522D55E-63AD-4310-AC41-B6C43097A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id="{C968D647-36D2-43E5-A845-200666410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6" name="任意多边形: 形状 985">
                <a:extLst>
                  <a:ext uri="{FF2B5EF4-FFF2-40B4-BE49-F238E27FC236}">
                    <a16:creationId xmlns:a16="http://schemas.microsoft.com/office/drawing/2014/main" id="{063AA956-2596-4699-81E4-54AFBE113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id="{0DB0305C-EC10-4237-A989-CB399CCF7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8" name="任意多边形: 形状 987">
                <a:extLst>
                  <a:ext uri="{FF2B5EF4-FFF2-40B4-BE49-F238E27FC236}">
                    <a16:creationId xmlns:a16="http://schemas.microsoft.com/office/drawing/2014/main" id="{2E7BE203-E2A3-4768-89BB-0577E68D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id="{09B15D34-C275-4F35-9F3D-52ED7AC2C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72423EAF-8F80-470D-ADDF-A9DE533C9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F537A43F-04CD-4749-866B-6C055E312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id="{624E43C6-3CA2-4C94-AE4A-E72241A33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id="{8B14984C-11AE-41BE-9175-F4EA6A7F3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id="{BD7024D3-C990-45CE-853B-23291130D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id="{28E6C6A7-F21F-4436-9D86-F5E4A7A0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id="{CF143A98-28B4-41BA-B180-FC5992DB5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id="{3F351598-EE12-4ADA-8A0E-6BC101FFB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id="{F035E247-CB36-43F2-AF75-558EAA834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id="{194DFF51-5BAF-42E0-8FA0-F30AF63B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id="{1C4C0A04-B55A-44F5-9E98-0EC6D3B8F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id="{54919298-E587-419F-8549-0A9CEF23A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id="{B5A151E1-9215-492C-A9E9-5DF0F797B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id="{9C0B1D06-F256-43BD-9D42-0167CD48C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AD4C9477-CB5E-41C3-9F5C-5F92CD49E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5092DC04-3568-4484-A8E5-5F5EE4A3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AFDFD63F-9B2C-4C85-9087-555247FD2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399D3C50-7E09-4A55-A9F2-E3CC0BC8B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923" name="组合 922">
              <a:extLst>
                <a:ext uri="{FF2B5EF4-FFF2-40B4-BE49-F238E27FC236}">
                  <a16:creationId xmlns:a16="http://schemas.microsoft.com/office/drawing/2014/main" id="{A1F50459-C42E-40F9-847B-AA8537ABC7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id="{0C7BEA7D-D1B2-4A75-B7F7-260AA1DB8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id="{0FC4C517-0A4B-47E5-8DA0-6E1D1A42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id="{51C4D464-1571-4314-82C3-4546F55FE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id="{84C3D8DF-C0B4-48B5-A1D9-2325EF23B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3786051B-86D1-41DB-8BB1-92EBC719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1D81F48E-8F96-4122-8309-81987185E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id="{37CE3572-DD1C-4AA2-B757-593C62D1E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id="{FB6C7060-BFFA-43DD-9ADE-076CFA896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id="{AB170811-2759-4C11-9817-9439C4EE1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id="{E65E1075-5E42-4C3B-AEEF-4A5D28F81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id="{7EEF601E-E7E4-4962-A6CE-6333A344B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id="{19E664A2-97DC-4793-ACB2-86EDA1954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id="{61301543-2B5A-4D12-953F-8734E57B7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id="{62C5D29E-2F03-4AD0-8495-348E866FE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AB080D81-7237-4B90-9563-B54DE41EA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id="{E03B65A8-30E9-4677-B419-095CAE321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id="{CDF66CF5-C406-4563-BE87-3D8B3648F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id="{4F2EEA5A-666D-4896-BCC3-E4EFA4086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id="{0B64E480-92B9-4F71-A5B7-C5734AD88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id="{785E9268-EAFD-40A3-8FBF-FD011FFD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8E1F4395-6AB9-4279-A5EE-F6EA1857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B8445969-8017-4AAF-BA4A-245954425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3497DB38-20F7-47F4-9A48-7789805AA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A82786EA-BB17-413A-B956-8C0E126D0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635470B0-D228-461D-B68D-140FC96C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id="{032DFB86-1B0D-4762-8941-47DBB79CD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B749B610-2DC9-496F-BA05-4919716EA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id="{27292261-9717-4E63-9A99-4B1B94316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id="{7A8A6FB5-5BFD-4D2B-A47B-63EF47D91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id="{4FC095CA-0255-404D-A847-02C0BDE1C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id="{B5343EA4-FBF4-4121-BD86-7A0B1E582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id="{87553D01-9591-47F0-87F0-D11838D25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id="{25466D11-5769-412A-9B3F-000EA125F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id="{153A9E71-C0CF-45F2-B6FB-0DA61F18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id="{3A015285-F8DD-40C6-B6CB-C9A6A602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1DBB492D-D2C7-47B4-98D6-36FCD4B09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id="{C63C0657-FA39-46F0-90B2-49E63751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630EF6DB-733D-46F8-9FFB-79963E063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id="{84C5628A-F3F0-4C01-AC0D-6FCA3068B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id="{F2ACB388-7006-440E-86EA-12204565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id="{EC3AC924-8DC9-4782-9C5A-7AE79A68D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id="{736941C0-60C4-43CF-85C8-9D591AC01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920" name="文本框 919">
            <a:extLst>
              <a:ext uri="{FF2B5EF4-FFF2-40B4-BE49-F238E27FC236}">
                <a16:creationId xmlns:a16="http://schemas.microsoft.com/office/drawing/2014/main" id="{7CFA373E-0B36-4801-8873-82DCBB59E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277" y="3424075"/>
            <a:ext cx="19928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921" name="文本框 920">
            <a:extLst>
              <a:ext uri="{FF2B5EF4-FFF2-40B4-BE49-F238E27FC236}">
                <a16:creationId xmlns:a16="http://schemas.microsoft.com/office/drawing/2014/main" id="{34757321-75A5-454D-B0A8-1EB33E1E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59" y="2720946"/>
            <a:ext cx="158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一等奖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009" name="组合 1008">
            <a:extLst>
              <a:ext uri="{FF2B5EF4-FFF2-40B4-BE49-F238E27FC236}">
                <a16:creationId xmlns:a16="http://schemas.microsoft.com/office/drawing/2014/main" id="{E26FA45D-D9C8-4944-AA96-17D3C65EE640}"/>
              </a:ext>
            </a:extLst>
          </p:cNvPr>
          <p:cNvGrpSpPr/>
          <p:nvPr/>
        </p:nvGrpSpPr>
        <p:grpSpPr>
          <a:xfrm>
            <a:off x="6129418" y="2720946"/>
            <a:ext cx="2773367" cy="1126542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1012" name="组合 1011">
              <a:extLst>
                <a:ext uri="{FF2B5EF4-FFF2-40B4-BE49-F238E27FC236}">
                  <a16:creationId xmlns:a16="http://schemas.microsoft.com/office/drawing/2014/main" id="{E09FA6C9-9386-47C4-9B0D-F92F36C02B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1056" name="任意多边形: 形状 1055">
                <a:extLst>
                  <a:ext uri="{FF2B5EF4-FFF2-40B4-BE49-F238E27FC236}">
                    <a16:creationId xmlns:a16="http://schemas.microsoft.com/office/drawing/2014/main" id="{48E0A110-1C6F-4955-A445-8DF8CC7C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7" name="任意多边形: 形状 1056">
                <a:extLst>
                  <a:ext uri="{FF2B5EF4-FFF2-40B4-BE49-F238E27FC236}">
                    <a16:creationId xmlns:a16="http://schemas.microsoft.com/office/drawing/2014/main" id="{5D3239EB-5A5F-4866-95E4-F3802FAB0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8" name="任意多边形: 形状 1057">
                <a:extLst>
                  <a:ext uri="{FF2B5EF4-FFF2-40B4-BE49-F238E27FC236}">
                    <a16:creationId xmlns:a16="http://schemas.microsoft.com/office/drawing/2014/main" id="{645FB72C-0302-4F0B-A4DE-5F58A7150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9" name="任意多边形: 形状 1058">
                <a:extLst>
                  <a:ext uri="{FF2B5EF4-FFF2-40B4-BE49-F238E27FC236}">
                    <a16:creationId xmlns:a16="http://schemas.microsoft.com/office/drawing/2014/main" id="{820E15F2-A6F6-491E-A8A5-C25D12E82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0" name="任意多边形: 形状 1059">
                <a:extLst>
                  <a:ext uri="{FF2B5EF4-FFF2-40B4-BE49-F238E27FC236}">
                    <a16:creationId xmlns:a16="http://schemas.microsoft.com/office/drawing/2014/main" id="{DE9BF5A1-1EF7-4A01-80A4-4D7BEFB0F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1" name="任意多边形: 形状 1060">
                <a:extLst>
                  <a:ext uri="{FF2B5EF4-FFF2-40B4-BE49-F238E27FC236}">
                    <a16:creationId xmlns:a16="http://schemas.microsoft.com/office/drawing/2014/main" id="{91495F81-D7AD-4B47-9BD8-E6B0AF7F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2" name="任意多边形: 形状 1061">
                <a:extLst>
                  <a:ext uri="{FF2B5EF4-FFF2-40B4-BE49-F238E27FC236}">
                    <a16:creationId xmlns:a16="http://schemas.microsoft.com/office/drawing/2014/main" id="{03151FCA-D326-4ACB-97BE-180DF3728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3" name="任意多边形: 形状 1062">
                <a:extLst>
                  <a:ext uri="{FF2B5EF4-FFF2-40B4-BE49-F238E27FC236}">
                    <a16:creationId xmlns:a16="http://schemas.microsoft.com/office/drawing/2014/main" id="{9D2EBF01-711F-4E36-B41E-1C4033C58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4" name="任意多边形: 形状 1063">
                <a:extLst>
                  <a:ext uri="{FF2B5EF4-FFF2-40B4-BE49-F238E27FC236}">
                    <a16:creationId xmlns:a16="http://schemas.microsoft.com/office/drawing/2014/main" id="{7A1C9DB8-0EBC-4705-AEB4-36EAD6317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5" name="任意多边形: 形状 1064">
                <a:extLst>
                  <a:ext uri="{FF2B5EF4-FFF2-40B4-BE49-F238E27FC236}">
                    <a16:creationId xmlns:a16="http://schemas.microsoft.com/office/drawing/2014/main" id="{5300FCCC-93A7-4800-BF1D-3B72283C3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6" name="任意多边形: 形状 1065">
                <a:extLst>
                  <a:ext uri="{FF2B5EF4-FFF2-40B4-BE49-F238E27FC236}">
                    <a16:creationId xmlns:a16="http://schemas.microsoft.com/office/drawing/2014/main" id="{6DBB071F-3DCE-428F-A007-7455D8B9F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7" name="任意多边形: 形状 1066">
                <a:extLst>
                  <a:ext uri="{FF2B5EF4-FFF2-40B4-BE49-F238E27FC236}">
                    <a16:creationId xmlns:a16="http://schemas.microsoft.com/office/drawing/2014/main" id="{DE1BCBAE-F98A-4D9E-AC21-680D043BB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8" name="任意多边形: 形状 1067">
                <a:extLst>
                  <a:ext uri="{FF2B5EF4-FFF2-40B4-BE49-F238E27FC236}">
                    <a16:creationId xmlns:a16="http://schemas.microsoft.com/office/drawing/2014/main" id="{A6FB7F57-D7A7-4E42-BF14-23D002F68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69" name="任意多边形: 形状 1068">
                <a:extLst>
                  <a:ext uri="{FF2B5EF4-FFF2-40B4-BE49-F238E27FC236}">
                    <a16:creationId xmlns:a16="http://schemas.microsoft.com/office/drawing/2014/main" id="{C497083C-EC4A-4988-85C1-A5DD4504A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0" name="任意多边形: 形状 1069">
                <a:extLst>
                  <a:ext uri="{FF2B5EF4-FFF2-40B4-BE49-F238E27FC236}">
                    <a16:creationId xmlns:a16="http://schemas.microsoft.com/office/drawing/2014/main" id="{7DC23608-FBE2-4127-9227-4D59C215D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1" name="任意多边形: 形状 1070">
                <a:extLst>
                  <a:ext uri="{FF2B5EF4-FFF2-40B4-BE49-F238E27FC236}">
                    <a16:creationId xmlns:a16="http://schemas.microsoft.com/office/drawing/2014/main" id="{399F2642-4A16-4CD7-8B43-D906E3D6A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2" name="任意多边形: 形状 1071">
                <a:extLst>
                  <a:ext uri="{FF2B5EF4-FFF2-40B4-BE49-F238E27FC236}">
                    <a16:creationId xmlns:a16="http://schemas.microsoft.com/office/drawing/2014/main" id="{B54088A5-97B9-4B77-B13D-2A9DAE1E1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id="{E00DF5A4-7FDE-4B19-B12F-539A27EA7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4" name="任意多边形: 形状 1073">
                <a:extLst>
                  <a:ext uri="{FF2B5EF4-FFF2-40B4-BE49-F238E27FC236}">
                    <a16:creationId xmlns:a16="http://schemas.microsoft.com/office/drawing/2014/main" id="{FA23C30A-2044-4D17-8262-A8FEB404C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5" name="任意多边形: 形状 1074">
                <a:extLst>
                  <a:ext uri="{FF2B5EF4-FFF2-40B4-BE49-F238E27FC236}">
                    <a16:creationId xmlns:a16="http://schemas.microsoft.com/office/drawing/2014/main" id="{845B9357-E8C2-44BD-883F-22DB2EFFE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6" name="任意多边形: 形状 1075">
                <a:extLst>
                  <a:ext uri="{FF2B5EF4-FFF2-40B4-BE49-F238E27FC236}">
                    <a16:creationId xmlns:a16="http://schemas.microsoft.com/office/drawing/2014/main" id="{561D014A-260F-4492-B14E-1EAC84094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7" name="任意多边形: 形状 1076">
                <a:extLst>
                  <a:ext uri="{FF2B5EF4-FFF2-40B4-BE49-F238E27FC236}">
                    <a16:creationId xmlns:a16="http://schemas.microsoft.com/office/drawing/2014/main" id="{669A3811-3B23-4DBA-9675-D35834BC4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8" name="任意多边形: 形状 1077">
                <a:extLst>
                  <a:ext uri="{FF2B5EF4-FFF2-40B4-BE49-F238E27FC236}">
                    <a16:creationId xmlns:a16="http://schemas.microsoft.com/office/drawing/2014/main" id="{FB927343-469E-4F75-BB03-AB86A2C29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79" name="任意多边形: 形状 1078">
                <a:extLst>
                  <a:ext uri="{FF2B5EF4-FFF2-40B4-BE49-F238E27FC236}">
                    <a16:creationId xmlns:a16="http://schemas.microsoft.com/office/drawing/2014/main" id="{37CA4F1E-5B3B-419F-BE8E-96E530A4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0" name="任意多边形: 形状 1079">
                <a:extLst>
                  <a:ext uri="{FF2B5EF4-FFF2-40B4-BE49-F238E27FC236}">
                    <a16:creationId xmlns:a16="http://schemas.microsoft.com/office/drawing/2014/main" id="{539CC77C-680D-40FB-925D-3F8791F30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1" name="任意多边形: 形状 1080">
                <a:extLst>
                  <a:ext uri="{FF2B5EF4-FFF2-40B4-BE49-F238E27FC236}">
                    <a16:creationId xmlns:a16="http://schemas.microsoft.com/office/drawing/2014/main" id="{79966017-2BA5-448A-B65D-EFF5B935D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2" name="任意多边形: 形状 1081">
                <a:extLst>
                  <a:ext uri="{FF2B5EF4-FFF2-40B4-BE49-F238E27FC236}">
                    <a16:creationId xmlns:a16="http://schemas.microsoft.com/office/drawing/2014/main" id="{7976DEF8-A111-4A14-9620-F1F27F73E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3" name="任意多边形: 形状 1082">
                <a:extLst>
                  <a:ext uri="{FF2B5EF4-FFF2-40B4-BE49-F238E27FC236}">
                    <a16:creationId xmlns:a16="http://schemas.microsoft.com/office/drawing/2014/main" id="{5FEE5A34-EDEA-429D-9577-58AC2712B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4" name="任意多边形: 形状 1083">
                <a:extLst>
                  <a:ext uri="{FF2B5EF4-FFF2-40B4-BE49-F238E27FC236}">
                    <a16:creationId xmlns:a16="http://schemas.microsoft.com/office/drawing/2014/main" id="{7A0B5104-4448-487D-AD66-43A1444B0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5" name="任意多边形: 形状 1084">
                <a:extLst>
                  <a:ext uri="{FF2B5EF4-FFF2-40B4-BE49-F238E27FC236}">
                    <a16:creationId xmlns:a16="http://schemas.microsoft.com/office/drawing/2014/main" id="{F8447832-C771-4D9C-8ACD-16931D49D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6" name="任意多边形: 形状 1085">
                <a:extLst>
                  <a:ext uri="{FF2B5EF4-FFF2-40B4-BE49-F238E27FC236}">
                    <a16:creationId xmlns:a16="http://schemas.microsoft.com/office/drawing/2014/main" id="{7347B1E9-6C65-4BAE-A1FD-B08B1BD17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7" name="任意多边形: 形状 1086">
                <a:extLst>
                  <a:ext uri="{FF2B5EF4-FFF2-40B4-BE49-F238E27FC236}">
                    <a16:creationId xmlns:a16="http://schemas.microsoft.com/office/drawing/2014/main" id="{0E1DFD75-C67F-4D52-A344-008F82E7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8" name="任意多边形: 形状 1087">
                <a:extLst>
                  <a:ext uri="{FF2B5EF4-FFF2-40B4-BE49-F238E27FC236}">
                    <a16:creationId xmlns:a16="http://schemas.microsoft.com/office/drawing/2014/main" id="{3349C35B-074A-4A3F-AF87-044D1C753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89" name="任意多边形: 形状 1088">
                <a:extLst>
                  <a:ext uri="{FF2B5EF4-FFF2-40B4-BE49-F238E27FC236}">
                    <a16:creationId xmlns:a16="http://schemas.microsoft.com/office/drawing/2014/main" id="{64713AB1-B077-4B2E-98D8-4231386C1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0" name="任意多边形: 形状 1089">
                <a:extLst>
                  <a:ext uri="{FF2B5EF4-FFF2-40B4-BE49-F238E27FC236}">
                    <a16:creationId xmlns:a16="http://schemas.microsoft.com/office/drawing/2014/main" id="{E04B3268-0393-4AE6-81A7-8697C380F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1" name="任意多边形: 形状 1090">
                <a:extLst>
                  <a:ext uri="{FF2B5EF4-FFF2-40B4-BE49-F238E27FC236}">
                    <a16:creationId xmlns:a16="http://schemas.microsoft.com/office/drawing/2014/main" id="{DFF96E8D-DD5F-4F11-89A5-80A8C11C3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2" name="任意多边形: 形状 1091">
                <a:extLst>
                  <a:ext uri="{FF2B5EF4-FFF2-40B4-BE49-F238E27FC236}">
                    <a16:creationId xmlns:a16="http://schemas.microsoft.com/office/drawing/2014/main" id="{07A6C749-394A-4125-AB7F-D096E38B4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3" name="任意多边形: 形状 1092">
                <a:extLst>
                  <a:ext uri="{FF2B5EF4-FFF2-40B4-BE49-F238E27FC236}">
                    <a16:creationId xmlns:a16="http://schemas.microsoft.com/office/drawing/2014/main" id="{8E7FBAF8-ACD8-4726-AEAC-B3B65F46D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4" name="任意多边形: 形状 1093">
                <a:extLst>
                  <a:ext uri="{FF2B5EF4-FFF2-40B4-BE49-F238E27FC236}">
                    <a16:creationId xmlns:a16="http://schemas.microsoft.com/office/drawing/2014/main" id="{80C3E30A-7617-4A2D-9897-92AB173D0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5" name="任意多边形: 形状 1094">
                <a:extLst>
                  <a:ext uri="{FF2B5EF4-FFF2-40B4-BE49-F238E27FC236}">
                    <a16:creationId xmlns:a16="http://schemas.microsoft.com/office/drawing/2014/main" id="{32E1A754-E062-49C2-B109-41F3AA97D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6" name="任意多边形: 形状 1095">
                <a:extLst>
                  <a:ext uri="{FF2B5EF4-FFF2-40B4-BE49-F238E27FC236}">
                    <a16:creationId xmlns:a16="http://schemas.microsoft.com/office/drawing/2014/main" id="{5C4512DE-700F-4A83-A10D-9572EC23E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97" name="任意多边形: 形状 1096">
                <a:extLst>
                  <a:ext uri="{FF2B5EF4-FFF2-40B4-BE49-F238E27FC236}">
                    <a16:creationId xmlns:a16="http://schemas.microsoft.com/office/drawing/2014/main" id="{DFA06434-6A27-4B94-9270-D8BC09A4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013" name="组合 1012">
              <a:extLst>
                <a:ext uri="{FF2B5EF4-FFF2-40B4-BE49-F238E27FC236}">
                  <a16:creationId xmlns:a16="http://schemas.microsoft.com/office/drawing/2014/main" id="{2A653ACB-FD8B-4392-AE43-D84E79E981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1014" name="任意多边形: 形状 1013">
                <a:extLst>
                  <a:ext uri="{FF2B5EF4-FFF2-40B4-BE49-F238E27FC236}">
                    <a16:creationId xmlns:a16="http://schemas.microsoft.com/office/drawing/2014/main" id="{C8211F84-49B8-4262-BA53-60C1115FE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id="{EFD5261D-56F3-4EF1-A27B-52BE406E6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id="{5156BDAC-6C7D-4F64-BD07-BFB51D10A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id="{6AF8E50F-C205-4002-A9ED-D32D9A66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id="{B0C2DCE8-0FAA-4A31-84E7-465995009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:a16="http://schemas.microsoft.com/office/drawing/2014/main" id="{CAC4C86B-4BE0-46A7-83E4-A2A6E254C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:a16="http://schemas.microsoft.com/office/drawing/2014/main" id="{3A592642-AEB1-4D1D-B9E7-87DBCFEFC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:a16="http://schemas.microsoft.com/office/drawing/2014/main" id="{D4CC137F-6956-4494-BBD6-7AABD9843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:a16="http://schemas.microsoft.com/office/drawing/2014/main" id="{16A43D13-CBD0-4050-B456-8EC0D0034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:a16="http://schemas.microsoft.com/office/drawing/2014/main" id="{10F5213D-87E1-461B-A46C-5966D3FA8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id="{3FCA6A06-D444-4AF5-A2D6-E98ED7E7B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id="{8CA0FAF6-B9C8-44EA-83E6-B1467AB7F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:a16="http://schemas.microsoft.com/office/drawing/2014/main" id="{C5E562D4-604B-4026-861F-33041924F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:a16="http://schemas.microsoft.com/office/drawing/2014/main" id="{E165869C-3F96-425D-8EA5-574199E9E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8" name="任意多边形: 形状 1027">
                <a:extLst>
                  <a:ext uri="{FF2B5EF4-FFF2-40B4-BE49-F238E27FC236}">
                    <a16:creationId xmlns:a16="http://schemas.microsoft.com/office/drawing/2014/main" id="{9AFAA161-0821-48E2-ADB3-ABCB084F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29" name="任意多边形: 形状 1028">
                <a:extLst>
                  <a:ext uri="{FF2B5EF4-FFF2-40B4-BE49-F238E27FC236}">
                    <a16:creationId xmlns:a16="http://schemas.microsoft.com/office/drawing/2014/main" id="{EF02B120-9902-4E2A-99F6-08006CF63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0" name="任意多边形: 形状 1029">
                <a:extLst>
                  <a:ext uri="{FF2B5EF4-FFF2-40B4-BE49-F238E27FC236}">
                    <a16:creationId xmlns:a16="http://schemas.microsoft.com/office/drawing/2014/main" id="{59D37476-24FB-4139-96B8-5F4125D0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:a16="http://schemas.microsoft.com/office/drawing/2014/main" id="{BCA16406-023D-448E-BEF2-6B2DA696B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id="{17A300D6-A339-40A6-8C74-6F0FD4696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:a16="http://schemas.microsoft.com/office/drawing/2014/main" id="{4477EED0-E1EC-4EBF-B26C-468CD88D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4" name="任意多边形: 形状 1033">
                <a:extLst>
                  <a:ext uri="{FF2B5EF4-FFF2-40B4-BE49-F238E27FC236}">
                    <a16:creationId xmlns:a16="http://schemas.microsoft.com/office/drawing/2014/main" id="{931B8D09-DA06-43B1-8EE4-8217350B3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:a16="http://schemas.microsoft.com/office/drawing/2014/main" id="{9EBCF587-4921-46BE-A227-41705BDD4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6" name="任意多边形: 形状 1035">
                <a:extLst>
                  <a:ext uri="{FF2B5EF4-FFF2-40B4-BE49-F238E27FC236}">
                    <a16:creationId xmlns:a16="http://schemas.microsoft.com/office/drawing/2014/main" id="{8FDEAF3C-C87A-44F1-9170-D99333E34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7" name="任意多边形: 形状 1036">
                <a:extLst>
                  <a:ext uri="{FF2B5EF4-FFF2-40B4-BE49-F238E27FC236}">
                    <a16:creationId xmlns:a16="http://schemas.microsoft.com/office/drawing/2014/main" id="{C29C1AEB-084E-451A-BDA9-8BF298A3D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8" name="任意多边形: 形状 1037">
                <a:extLst>
                  <a:ext uri="{FF2B5EF4-FFF2-40B4-BE49-F238E27FC236}">
                    <a16:creationId xmlns:a16="http://schemas.microsoft.com/office/drawing/2014/main" id="{11D2B302-0B42-4078-9D19-8437A28CA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39" name="任意多边形: 形状 1038">
                <a:extLst>
                  <a:ext uri="{FF2B5EF4-FFF2-40B4-BE49-F238E27FC236}">
                    <a16:creationId xmlns:a16="http://schemas.microsoft.com/office/drawing/2014/main" id="{5D09CE73-EF50-4867-AD6F-AF38B3EF4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0" name="任意多边形: 形状 1039">
                <a:extLst>
                  <a:ext uri="{FF2B5EF4-FFF2-40B4-BE49-F238E27FC236}">
                    <a16:creationId xmlns:a16="http://schemas.microsoft.com/office/drawing/2014/main" id="{1B674F0E-7184-4312-90A7-7D83A55F9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1" name="任意多边形: 形状 1040">
                <a:extLst>
                  <a:ext uri="{FF2B5EF4-FFF2-40B4-BE49-F238E27FC236}">
                    <a16:creationId xmlns:a16="http://schemas.microsoft.com/office/drawing/2014/main" id="{1FABF94C-6982-402A-B31D-07262583A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id="{99F993C3-E230-425A-BF8B-1782EF8AE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id="{BB98CAF1-ED0E-42B4-A752-4F31BD682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id="{DE91385E-B01C-4BDE-AB6E-3263AEB43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5" name="任意多边形: 形状 1044">
                <a:extLst>
                  <a:ext uri="{FF2B5EF4-FFF2-40B4-BE49-F238E27FC236}">
                    <a16:creationId xmlns:a16="http://schemas.microsoft.com/office/drawing/2014/main" id="{B1557AB9-DC9A-45EF-A4FE-36A55A366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6" name="任意多边形: 形状 1045">
                <a:extLst>
                  <a:ext uri="{FF2B5EF4-FFF2-40B4-BE49-F238E27FC236}">
                    <a16:creationId xmlns:a16="http://schemas.microsoft.com/office/drawing/2014/main" id="{22B3D09A-3198-4FBA-887D-0A578A38D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7" name="任意多边形: 形状 1046">
                <a:extLst>
                  <a:ext uri="{FF2B5EF4-FFF2-40B4-BE49-F238E27FC236}">
                    <a16:creationId xmlns:a16="http://schemas.microsoft.com/office/drawing/2014/main" id="{5B021A8F-1120-45AA-A27D-D060B2A8E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8" name="任意多边形: 形状 1047">
                <a:extLst>
                  <a:ext uri="{FF2B5EF4-FFF2-40B4-BE49-F238E27FC236}">
                    <a16:creationId xmlns:a16="http://schemas.microsoft.com/office/drawing/2014/main" id="{5F395014-1F1F-48D6-97A0-6E2F9B528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49" name="任意多边形: 形状 1048">
                <a:extLst>
                  <a:ext uri="{FF2B5EF4-FFF2-40B4-BE49-F238E27FC236}">
                    <a16:creationId xmlns:a16="http://schemas.microsoft.com/office/drawing/2014/main" id="{C1A23BC7-FFFE-42BC-A483-B95E69338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0" name="任意多边形: 形状 1049">
                <a:extLst>
                  <a:ext uri="{FF2B5EF4-FFF2-40B4-BE49-F238E27FC236}">
                    <a16:creationId xmlns:a16="http://schemas.microsoft.com/office/drawing/2014/main" id="{B58425B4-6315-4C1F-87E6-F78D14928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1" name="任意多边形: 形状 1050">
                <a:extLst>
                  <a:ext uri="{FF2B5EF4-FFF2-40B4-BE49-F238E27FC236}">
                    <a16:creationId xmlns:a16="http://schemas.microsoft.com/office/drawing/2014/main" id="{3678953B-8522-45E7-867D-C23F7129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2" name="任意多边形: 形状 1051">
                <a:extLst>
                  <a:ext uri="{FF2B5EF4-FFF2-40B4-BE49-F238E27FC236}">
                    <a16:creationId xmlns:a16="http://schemas.microsoft.com/office/drawing/2014/main" id="{B6C888C7-4424-4FB0-9A59-268B24674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3" name="任意多边形: 形状 1052">
                <a:extLst>
                  <a:ext uri="{FF2B5EF4-FFF2-40B4-BE49-F238E27FC236}">
                    <a16:creationId xmlns:a16="http://schemas.microsoft.com/office/drawing/2014/main" id="{B633CBAA-C879-4AD8-A25D-7553CC338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4" name="任意多边形: 形状 1053">
                <a:extLst>
                  <a:ext uri="{FF2B5EF4-FFF2-40B4-BE49-F238E27FC236}">
                    <a16:creationId xmlns:a16="http://schemas.microsoft.com/office/drawing/2014/main" id="{88E58D50-0AD6-4C00-B44B-BD017F75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055" name="任意多边形: 形状 1054">
                <a:extLst>
                  <a:ext uri="{FF2B5EF4-FFF2-40B4-BE49-F238E27FC236}">
                    <a16:creationId xmlns:a16="http://schemas.microsoft.com/office/drawing/2014/main" id="{6D52DF1A-018C-4DAA-836B-46487A407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10" name="文本框 1009">
            <a:extLst>
              <a:ext uri="{FF2B5EF4-FFF2-40B4-BE49-F238E27FC236}">
                <a16:creationId xmlns:a16="http://schemas.microsoft.com/office/drawing/2014/main" id="{EFD90758-7D64-449F-870E-35C2D6E4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461" y="3424075"/>
            <a:ext cx="19928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1011" name="文本框 1010">
            <a:extLst>
              <a:ext uri="{FF2B5EF4-FFF2-40B4-BE49-F238E27FC236}">
                <a16:creationId xmlns:a16="http://schemas.microsoft.com/office/drawing/2014/main" id="{40D524F5-01A7-4DE6-89A3-9592915E7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730" y="2720946"/>
            <a:ext cx="1608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优秀奖</a:t>
            </a:r>
          </a:p>
        </p:txBody>
      </p:sp>
      <p:grpSp>
        <p:nvGrpSpPr>
          <p:cNvPr id="1099" name="组合 1098">
            <a:extLst>
              <a:ext uri="{FF2B5EF4-FFF2-40B4-BE49-F238E27FC236}">
                <a16:creationId xmlns:a16="http://schemas.microsoft.com/office/drawing/2014/main" id="{507852F9-5F4B-447E-960C-FF8BE9158BF5}"/>
              </a:ext>
            </a:extLst>
          </p:cNvPr>
          <p:cNvGrpSpPr/>
          <p:nvPr/>
        </p:nvGrpSpPr>
        <p:grpSpPr>
          <a:xfrm>
            <a:off x="8979601" y="2720946"/>
            <a:ext cx="2773367" cy="1126542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1102" name="组合 1101">
              <a:extLst>
                <a:ext uri="{FF2B5EF4-FFF2-40B4-BE49-F238E27FC236}">
                  <a16:creationId xmlns:a16="http://schemas.microsoft.com/office/drawing/2014/main" id="{43970D3B-9CF4-47C5-9BB5-C53D636321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1146" name="任意多边形: 形状 1145">
                <a:extLst>
                  <a:ext uri="{FF2B5EF4-FFF2-40B4-BE49-F238E27FC236}">
                    <a16:creationId xmlns:a16="http://schemas.microsoft.com/office/drawing/2014/main" id="{6B4F733B-F3CF-4732-84B6-55FD3AA3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7" name="任意多边形: 形状 1146">
                <a:extLst>
                  <a:ext uri="{FF2B5EF4-FFF2-40B4-BE49-F238E27FC236}">
                    <a16:creationId xmlns:a16="http://schemas.microsoft.com/office/drawing/2014/main" id="{F54CB7B6-0986-4567-979A-45FFC5B94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8" name="任意多边形: 形状 1147">
                <a:extLst>
                  <a:ext uri="{FF2B5EF4-FFF2-40B4-BE49-F238E27FC236}">
                    <a16:creationId xmlns:a16="http://schemas.microsoft.com/office/drawing/2014/main" id="{FC9645BC-7FB0-4AF8-B6BB-56165A974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9" name="任意多边形: 形状 1148">
                <a:extLst>
                  <a:ext uri="{FF2B5EF4-FFF2-40B4-BE49-F238E27FC236}">
                    <a16:creationId xmlns:a16="http://schemas.microsoft.com/office/drawing/2014/main" id="{FAED5FF3-EA83-4272-8183-319774981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0" name="任意多边形: 形状 1149">
                <a:extLst>
                  <a:ext uri="{FF2B5EF4-FFF2-40B4-BE49-F238E27FC236}">
                    <a16:creationId xmlns:a16="http://schemas.microsoft.com/office/drawing/2014/main" id="{27C72900-971E-402C-86CD-0004B9532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1" name="任意多边形: 形状 1150">
                <a:extLst>
                  <a:ext uri="{FF2B5EF4-FFF2-40B4-BE49-F238E27FC236}">
                    <a16:creationId xmlns:a16="http://schemas.microsoft.com/office/drawing/2014/main" id="{4DAFFED8-2B97-4F50-868F-FAF948F55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2" name="任意多边形: 形状 1151">
                <a:extLst>
                  <a:ext uri="{FF2B5EF4-FFF2-40B4-BE49-F238E27FC236}">
                    <a16:creationId xmlns:a16="http://schemas.microsoft.com/office/drawing/2014/main" id="{963C7ECF-341C-4774-A586-E24BF049A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3" name="任意多边形: 形状 1152">
                <a:extLst>
                  <a:ext uri="{FF2B5EF4-FFF2-40B4-BE49-F238E27FC236}">
                    <a16:creationId xmlns:a16="http://schemas.microsoft.com/office/drawing/2014/main" id="{8AF64766-AE05-48D4-BE9A-297D1BF17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4" name="任意多边形: 形状 1153">
                <a:extLst>
                  <a:ext uri="{FF2B5EF4-FFF2-40B4-BE49-F238E27FC236}">
                    <a16:creationId xmlns:a16="http://schemas.microsoft.com/office/drawing/2014/main" id="{65937BCF-EA56-4B9B-BBD2-D5BDD2E9A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5" name="任意多边形: 形状 1154">
                <a:extLst>
                  <a:ext uri="{FF2B5EF4-FFF2-40B4-BE49-F238E27FC236}">
                    <a16:creationId xmlns:a16="http://schemas.microsoft.com/office/drawing/2014/main" id="{3C1FE84E-390B-4BDF-960E-892DF4832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6" name="任意多边形: 形状 1155">
                <a:extLst>
                  <a:ext uri="{FF2B5EF4-FFF2-40B4-BE49-F238E27FC236}">
                    <a16:creationId xmlns:a16="http://schemas.microsoft.com/office/drawing/2014/main" id="{863ACB27-8659-41A7-B016-474DE3F6A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7" name="任意多边形: 形状 1156">
                <a:extLst>
                  <a:ext uri="{FF2B5EF4-FFF2-40B4-BE49-F238E27FC236}">
                    <a16:creationId xmlns:a16="http://schemas.microsoft.com/office/drawing/2014/main" id="{B5F486FC-0830-48C7-96DB-8C475B283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8" name="任意多边形: 形状 1157">
                <a:extLst>
                  <a:ext uri="{FF2B5EF4-FFF2-40B4-BE49-F238E27FC236}">
                    <a16:creationId xmlns:a16="http://schemas.microsoft.com/office/drawing/2014/main" id="{8811FD7D-F3AD-496B-A5C8-AF0AD217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59" name="任意多边形: 形状 1158">
                <a:extLst>
                  <a:ext uri="{FF2B5EF4-FFF2-40B4-BE49-F238E27FC236}">
                    <a16:creationId xmlns:a16="http://schemas.microsoft.com/office/drawing/2014/main" id="{D309D40B-FAD8-44EB-BAEA-D9C4043DA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0" name="任意多边形: 形状 1159">
                <a:extLst>
                  <a:ext uri="{FF2B5EF4-FFF2-40B4-BE49-F238E27FC236}">
                    <a16:creationId xmlns:a16="http://schemas.microsoft.com/office/drawing/2014/main" id="{BF993FA1-FC98-43F2-94E4-AE693168B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1" name="任意多边形: 形状 1160">
                <a:extLst>
                  <a:ext uri="{FF2B5EF4-FFF2-40B4-BE49-F238E27FC236}">
                    <a16:creationId xmlns:a16="http://schemas.microsoft.com/office/drawing/2014/main" id="{02958D30-5872-49E4-90DC-3F8734588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2" name="任意多边形: 形状 1161">
                <a:extLst>
                  <a:ext uri="{FF2B5EF4-FFF2-40B4-BE49-F238E27FC236}">
                    <a16:creationId xmlns:a16="http://schemas.microsoft.com/office/drawing/2014/main" id="{C9AF2834-988B-436B-BBC4-4D70D9AA8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3" name="任意多边形: 形状 1162">
                <a:extLst>
                  <a:ext uri="{FF2B5EF4-FFF2-40B4-BE49-F238E27FC236}">
                    <a16:creationId xmlns:a16="http://schemas.microsoft.com/office/drawing/2014/main" id="{5BDD1344-EE8E-4F37-AADB-E3A96E7D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4" name="任意多边形: 形状 1163">
                <a:extLst>
                  <a:ext uri="{FF2B5EF4-FFF2-40B4-BE49-F238E27FC236}">
                    <a16:creationId xmlns:a16="http://schemas.microsoft.com/office/drawing/2014/main" id="{B98B5307-51C0-4540-A4B7-B8AF8C16F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5" name="任意多边形: 形状 1164">
                <a:extLst>
                  <a:ext uri="{FF2B5EF4-FFF2-40B4-BE49-F238E27FC236}">
                    <a16:creationId xmlns:a16="http://schemas.microsoft.com/office/drawing/2014/main" id="{23BF8F3B-930C-4FFE-826C-BD4664E4E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6" name="任意多边形: 形状 1165">
                <a:extLst>
                  <a:ext uri="{FF2B5EF4-FFF2-40B4-BE49-F238E27FC236}">
                    <a16:creationId xmlns:a16="http://schemas.microsoft.com/office/drawing/2014/main" id="{8D27B498-7975-4D62-B002-BEDA24DDB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7" name="任意多边形: 形状 1166">
                <a:extLst>
                  <a:ext uri="{FF2B5EF4-FFF2-40B4-BE49-F238E27FC236}">
                    <a16:creationId xmlns:a16="http://schemas.microsoft.com/office/drawing/2014/main" id="{C7EE89AD-2321-4EE7-875D-E580FAB4E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8" name="任意多边形: 形状 1167">
                <a:extLst>
                  <a:ext uri="{FF2B5EF4-FFF2-40B4-BE49-F238E27FC236}">
                    <a16:creationId xmlns:a16="http://schemas.microsoft.com/office/drawing/2014/main" id="{9086DF6B-28B2-41DD-AE3F-11E070168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69" name="任意多边形: 形状 1168">
                <a:extLst>
                  <a:ext uri="{FF2B5EF4-FFF2-40B4-BE49-F238E27FC236}">
                    <a16:creationId xmlns:a16="http://schemas.microsoft.com/office/drawing/2014/main" id="{E5E55641-5A17-425D-93FE-1910806A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0" name="任意多边形: 形状 1169">
                <a:extLst>
                  <a:ext uri="{FF2B5EF4-FFF2-40B4-BE49-F238E27FC236}">
                    <a16:creationId xmlns:a16="http://schemas.microsoft.com/office/drawing/2014/main" id="{F255F04F-091D-4EDB-B2A5-A33D264B7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1" name="任意多边形: 形状 1170">
                <a:extLst>
                  <a:ext uri="{FF2B5EF4-FFF2-40B4-BE49-F238E27FC236}">
                    <a16:creationId xmlns:a16="http://schemas.microsoft.com/office/drawing/2014/main" id="{8B17DF2A-25A7-477A-84D4-047C05CC6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2" name="任意多边形: 形状 1171">
                <a:extLst>
                  <a:ext uri="{FF2B5EF4-FFF2-40B4-BE49-F238E27FC236}">
                    <a16:creationId xmlns:a16="http://schemas.microsoft.com/office/drawing/2014/main" id="{557660DB-AB7E-4FA2-98D4-61F4E1FF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3" name="任意多边形: 形状 1172">
                <a:extLst>
                  <a:ext uri="{FF2B5EF4-FFF2-40B4-BE49-F238E27FC236}">
                    <a16:creationId xmlns:a16="http://schemas.microsoft.com/office/drawing/2014/main" id="{62854080-78E7-466B-9798-B02C128EE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4" name="任意多边形: 形状 1173">
                <a:extLst>
                  <a:ext uri="{FF2B5EF4-FFF2-40B4-BE49-F238E27FC236}">
                    <a16:creationId xmlns:a16="http://schemas.microsoft.com/office/drawing/2014/main" id="{2EC0D5E9-C5EB-40BB-B870-02713A168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5" name="任意多边形: 形状 1174">
                <a:extLst>
                  <a:ext uri="{FF2B5EF4-FFF2-40B4-BE49-F238E27FC236}">
                    <a16:creationId xmlns:a16="http://schemas.microsoft.com/office/drawing/2014/main" id="{3BD657EE-3917-42A9-8B50-F267C5F74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6" name="任意多边形: 形状 1175">
                <a:extLst>
                  <a:ext uri="{FF2B5EF4-FFF2-40B4-BE49-F238E27FC236}">
                    <a16:creationId xmlns:a16="http://schemas.microsoft.com/office/drawing/2014/main" id="{4A466E20-0103-4749-9D8A-40EA624FD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7" name="任意多边形: 形状 1176">
                <a:extLst>
                  <a:ext uri="{FF2B5EF4-FFF2-40B4-BE49-F238E27FC236}">
                    <a16:creationId xmlns:a16="http://schemas.microsoft.com/office/drawing/2014/main" id="{2B7DD8E9-3EE0-4AEE-B8A2-C31AB9D75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8" name="任意多边形: 形状 1177">
                <a:extLst>
                  <a:ext uri="{FF2B5EF4-FFF2-40B4-BE49-F238E27FC236}">
                    <a16:creationId xmlns:a16="http://schemas.microsoft.com/office/drawing/2014/main" id="{25C5E2D0-CEA4-4598-B601-6298FB6FC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79" name="任意多边形: 形状 1178">
                <a:extLst>
                  <a:ext uri="{FF2B5EF4-FFF2-40B4-BE49-F238E27FC236}">
                    <a16:creationId xmlns:a16="http://schemas.microsoft.com/office/drawing/2014/main" id="{6DF066F5-5609-45F4-BB62-42C603A4E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0" name="任意多边形: 形状 1179">
                <a:extLst>
                  <a:ext uri="{FF2B5EF4-FFF2-40B4-BE49-F238E27FC236}">
                    <a16:creationId xmlns:a16="http://schemas.microsoft.com/office/drawing/2014/main" id="{232A84C5-4B92-45CF-BE3B-FB69C30B3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1" name="任意多边形: 形状 1180">
                <a:extLst>
                  <a:ext uri="{FF2B5EF4-FFF2-40B4-BE49-F238E27FC236}">
                    <a16:creationId xmlns:a16="http://schemas.microsoft.com/office/drawing/2014/main" id="{CA35D5B3-39CC-4F89-8DE0-519AC9E48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2" name="任意多边形: 形状 1181">
                <a:extLst>
                  <a:ext uri="{FF2B5EF4-FFF2-40B4-BE49-F238E27FC236}">
                    <a16:creationId xmlns:a16="http://schemas.microsoft.com/office/drawing/2014/main" id="{D559D7AD-9E6A-4C91-A2A1-86DB41988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3" name="任意多边形: 形状 1182">
                <a:extLst>
                  <a:ext uri="{FF2B5EF4-FFF2-40B4-BE49-F238E27FC236}">
                    <a16:creationId xmlns:a16="http://schemas.microsoft.com/office/drawing/2014/main" id="{EC0E4A33-7339-4727-B5E5-0320D3C51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4" name="任意多边形: 形状 1183">
                <a:extLst>
                  <a:ext uri="{FF2B5EF4-FFF2-40B4-BE49-F238E27FC236}">
                    <a16:creationId xmlns:a16="http://schemas.microsoft.com/office/drawing/2014/main" id="{C04980CF-E458-4B0C-991E-97880E906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5" name="任意多边形: 形状 1184">
                <a:extLst>
                  <a:ext uri="{FF2B5EF4-FFF2-40B4-BE49-F238E27FC236}">
                    <a16:creationId xmlns:a16="http://schemas.microsoft.com/office/drawing/2014/main" id="{9A3463A8-EE7F-4330-8511-C6C8BC916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6" name="任意多边形: 形状 1185">
                <a:extLst>
                  <a:ext uri="{FF2B5EF4-FFF2-40B4-BE49-F238E27FC236}">
                    <a16:creationId xmlns:a16="http://schemas.microsoft.com/office/drawing/2014/main" id="{6E9329A0-0305-4AFB-85BE-0E2286F4E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87" name="任意多边形: 形状 1186">
                <a:extLst>
                  <a:ext uri="{FF2B5EF4-FFF2-40B4-BE49-F238E27FC236}">
                    <a16:creationId xmlns:a16="http://schemas.microsoft.com/office/drawing/2014/main" id="{1A16ECAB-67E0-411B-9D18-D48E12DC2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1103" name="组合 1102">
              <a:extLst>
                <a:ext uri="{FF2B5EF4-FFF2-40B4-BE49-F238E27FC236}">
                  <a16:creationId xmlns:a16="http://schemas.microsoft.com/office/drawing/2014/main" id="{942097B8-ABA6-4AA0-9C84-0BE80B476C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1104" name="任意多边形: 形状 1103">
                <a:extLst>
                  <a:ext uri="{FF2B5EF4-FFF2-40B4-BE49-F238E27FC236}">
                    <a16:creationId xmlns:a16="http://schemas.microsoft.com/office/drawing/2014/main" id="{7E10087C-16F0-4597-A98C-6B31BA168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05" name="任意多边形: 形状 1104">
                <a:extLst>
                  <a:ext uri="{FF2B5EF4-FFF2-40B4-BE49-F238E27FC236}">
                    <a16:creationId xmlns:a16="http://schemas.microsoft.com/office/drawing/2014/main" id="{1D575501-7C22-4878-9C77-E03F1C53A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06" name="任意多边形: 形状 1105">
                <a:extLst>
                  <a:ext uri="{FF2B5EF4-FFF2-40B4-BE49-F238E27FC236}">
                    <a16:creationId xmlns:a16="http://schemas.microsoft.com/office/drawing/2014/main" id="{02EAE72A-C884-4E8C-9890-964347459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07" name="任意多边形: 形状 1106">
                <a:extLst>
                  <a:ext uri="{FF2B5EF4-FFF2-40B4-BE49-F238E27FC236}">
                    <a16:creationId xmlns:a16="http://schemas.microsoft.com/office/drawing/2014/main" id="{C7282F50-0AFA-45C8-82AD-C6685A3AA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08" name="任意多边形: 形状 1107">
                <a:extLst>
                  <a:ext uri="{FF2B5EF4-FFF2-40B4-BE49-F238E27FC236}">
                    <a16:creationId xmlns:a16="http://schemas.microsoft.com/office/drawing/2014/main" id="{5B42D15C-50DE-4905-801D-A9468811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09" name="任意多边形: 形状 1108">
                <a:extLst>
                  <a:ext uri="{FF2B5EF4-FFF2-40B4-BE49-F238E27FC236}">
                    <a16:creationId xmlns:a16="http://schemas.microsoft.com/office/drawing/2014/main" id="{F4349DA5-8E0F-4DBD-A244-11BF01BB2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0" name="任意多边形: 形状 1109">
                <a:extLst>
                  <a:ext uri="{FF2B5EF4-FFF2-40B4-BE49-F238E27FC236}">
                    <a16:creationId xmlns:a16="http://schemas.microsoft.com/office/drawing/2014/main" id="{EDC03E15-3EDD-45D4-BA08-785FDCE0F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1" name="任意多边形: 形状 1110">
                <a:extLst>
                  <a:ext uri="{FF2B5EF4-FFF2-40B4-BE49-F238E27FC236}">
                    <a16:creationId xmlns:a16="http://schemas.microsoft.com/office/drawing/2014/main" id="{B83F68B4-13AC-4DB0-995E-066250DA7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2" name="任意多边形: 形状 1111">
                <a:extLst>
                  <a:ext uri="{FF2B5EF4-FFF2-40B4-BE49-F238E27FC236}">
                    <a16:creationId xmlns:a16="http://schemas.microsoft.com/office/drawing/2014/main" id="{C73C56E1-949D-43BF-9E50-D90D27D0F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3" name="任意多边形: 形状 1112">
                <a:extLst>
                  <a:ext uri="{FF2B5EF4-FFF2-40B4-BE49-F238E27FC236}">
                    <a16:creationId xmlns:a16="http://schemas.microsoft.com/office/drawing/2014/main" id="{DD35D194-4594-440E-AF84-ADBBE9984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4" name="任意多边形: 形状 1113">
                <a:extLst>
                  <a:ext uri="{FF2B5EF4-FFF2-40B4-BE49-F238E27FC236}">
                    <a16:creationId xmlns:a16="http://schemas.microsoft.com/office/drawing/2014/main" id="{F6BF55BB-CEC5-4B70-B6EA-DE7FBB59A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5" name="任意多边形: 形状 1114">
                <a:extLst>
                  <a:ext uri="{FF2B5EF4-FFF2-40B4-BE49-F238E27FC236}">
                    <a16:creationId xmlns:a16="http://schemas.microsoft.com/office/drawing/2014/main" id="{619DAD80-ECF4-4A4D-8485-B0C3550A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6" name="任意多边形: 形状 1115">
                <a:extLst>
                  <a:ext uri="{FF2B5EF4-FFF2-40B4-BE49-F238E27FC236}">
                    <a16:creationId xmlns:a16="http://schemas.microsoft.com/office/drawing/2014/main" id="{0F3441C6-14E5-4916-A0DB-1122C3DD1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7" name="任意多边形: 形状 1116">
                <a:extLst>
                  <a:ext uri="{FF2B5EF4-FFF2-40B4-BE49-F238E27FC236}">
                    <a16:creationId xmlns:a16="http://schemas.microsoft.com/office/drawing/2014/main" id="{4547ECA5-ECE5-4E47-80CA-1EBEB697E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8" name="任意多边形: 形状 1117">
                <a:extLst>
                  <a:ext uri="{FF2B5EF4-FFF2-40B4-BE49-F238E27FC236}">
                    <a16:creationId xmlns:a16="http://schemas.microsoft.com/office/drawing/2014/main" id="{21422472-E708-4763-87D7-60C548812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19" name="任意多边形: 形状 1118">
                <a:extLst>
                  <a:ext uri="{FF2B5EF4-FFF2-40B4-BE49-F238E27FC236}">
                    <a16:creationId xmlns:a16="http://schemas.microsoft.com/office/drawing/2014/main" id="{83FC9D5C-5D24-48FF-9F29-4AF246E0F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0" name="任意多边形: 形状 1119">
                <a:extLst>
                  <a:ext uri="{FF2B5EF4-FFF2-40B4-BE49-F238E27FC236}">
                    <a16:creationId xmlns:a16="http://schemas.microsoft.com/office/drawing/2014/main" id="{C0CA11EF-96EF-443F-9ACE-F195C25E4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1" name="任意多边形: 形状 1120">
                <a:extLst>
                  <a:ext uri="{FF2B5EF4-FFF2-40B4-BE49-F238E27FC236}">
                    <a16:creationId xmlns:a16="http://schemas.microsoft.com/office/drawing/2014/main" id="{082F96D0-443B-4EE9-9AC8-0FD52C332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2" name="任意多边形: 形状 1121">
                <a:extLst>
                  <a:ext uri="{FF2B5EF4-FFF2-40B4-BE49-F238E27FC236}">
                    <a16:creationId xmlns:a16="http://schemas.microsoft.com/office/drawing/2014/main" id="{1769F200-CAA1-4915-8A72-C86307BA5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3" name="任意多边形: 形状 1122">
                <a:extLst>
                  <a:ext uri="{FF2B5EF4-FFF2-40B4-BE49-F238E27FC236}">
                    <a16:creationId xmlns:a16="http://schemas.microsoft.com/office/drawing/2014/main" id="{C35F6B28-9BA6-4356-BD14-74647583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4" name="任意多边形: 形状 1123">
                <a:extLst>
                  <a:ext uri="{FF2B5EF4-FFF2-40B4-BE49-F238E27FC236}">
                    <a16:creationId xmlns:a16="http://schemas.microsoft.com/office/drawing/2014/main" id="{A31DE4F2-ABCE-4EC5-8855-C87FBBAC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5" name="任意多边形: 形状 1124">
                <a:extLst>
                  <a:ext uri="{FF2B5EF4-FFF2-40B4-BE49-F238E27FC236}">
                    <a16:creationId xmlns:a16="http://schemas.microsoft.com/office/drawing/2014/main" id="{0AA65102-4D38-4603-9E51-E2F1ED0D2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6" name="任意多边形: 形状 1125">
                <a:extLst>
                  <a:ext uri="{FF2B5EF4-FFF2-40B4-BE49-F238E27FC236}">
                    <a16:creationId xmlns:a16="http://schemas.microsoft.com/office/drawing/2014/main" id="{494CA288-3F73-4029-965D-481DC7F20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7" name="任意多边形: 形状 1126">
                <a:extLst>
                  <a:ext uri="{FF2B5EF4-FFF2-40B4-BE49-F238E27FC236}">
                    <a16:creationId xmlns:a16="http://schemas.microsoft.com/office/drawing/2014/main" id="{08B227DD-0314-4999-9F7B-00E232DF5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8" name="任意多边形: 形状 1127">
                <a:extLst>
                  <a:ext uri="{FF2B5EF4-FFF2-40B4-BE49-F238E27FC236}">
                    <a16:creationId xmlns:a16="http://schemas.microsoft.com/office/drawing/2014/main" id="{782D4D80-8615-435E-BC7E-E7EADA4E1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29" name="任意多边形: 形状 1128">
                <a:extLst>
                  <a:ext uri="{FF2B5EF4-FFF2-40B4-BE49-F238E27FC236}">
                    <a16:creationId xmlns:a16="http://schemas.microsoft.com/office/drawing/2014/main" id="{4A1B2390-85A5-4B57-8525-4BB4FBE71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0" name="任意多边形: 形状 1129">
                <a:extLst>
                  <a:ext uri="{FF2B5EF4-FFF2-40B4-BE49-F238E27FC236}">
                    <a16:creationId xmlns:a16="http://schemas.microsoft.com/office/drawing/2014/main" id="{B9300A07-E7E4-42E1-B195-DF3AE0387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1" name="任意多边形: 形状 1130">
                <a:extLst>
                  <a:ext uri="{FF2B5EF4-FFF2-40B4-BE49-F238E27FC236}">
                    <a16:creationId xmlns:a16="http://schemas.microsoft.com/office/drawing/2014/main" id="{B448E3A1-F1E2-40C2-B818-548D578B9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2" name="任意多边形: 形状 1131">
                <a:extLst>
                  <a:ext uri="{FF2B5EF4-FFF2-40B4-BE49-F238E27FC236}">
                    <a16:creationId xmlns:a16="http://schemas.microsoft.com/office/drawing/2014/main" id="{BE5B3886-A1A0-4FB0-A128-FF02FFD8B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3" name="任意多边形: 形状 1132">
                <a:extLst>
                  <a:ext uri="{FF2B5EF4-FFF2-40B4-BE49-F238E27FC236}">
                    <a16:creationId xmlns:a16="http://schemas.microsoft.com/office/drawing/2014/main" id="{C101238A-4921-4363-A99B-0D304AA4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4" name="任意多边形: 形状 1133">
                <a:extLst>
                  <a:ext uri="{FF2B5EF4-FFF2-40B4-BE49-F238E27FC236}">
                    <a16:creationId xmlns:a16="http://schemas.microsoft.com/office/drawing/2014/main" id="{040E06C1-7A66-4335-9C9D-7BBDC08BD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5" name="任意多边形: 形状 1134">
                <a:extLst>
                  <a:ext uri="{FF2B5EF4-FFF2-40B4-BE49-F238E27FC236}">
                    <a16:creationId xmlns:a16="http://schemas.microsoft.com/office/drawing/2014/main" id="{34EBFDDB-304D-4E87-9E2C-344EDDA12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6" name="任意多边形: 形状 1135">
                <a:extLst>
                  <a:ext uri="{FF2B5EF4-FFF2-40B4-BE49-F238E27FC236}">
                    <a16:creationId xmlns:a16="http://schemas.microsoft.com/office/drawing/2014/main" id="{D48F5B86-FC66-4F13-9A83-136727281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7" name="任意多边形: 形状 1136">
                <a:extLst>
                  <a:ext uri="{FF2B5EF4-FFF2-40B4-BE49-F238E27FC236}">
                    <a16:creationId xmlns:a16="http://schemas.microsoft.com/office/drawing/2014/main" id="{16CFF2DF-12D9-4CA3-A582-E2E2F7FB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8" name="任意多边形: 形状 1137">
                <a:extLst>
                  <a:ext uri="{FF2B5EF4-FFF2-40B4-BE49-F238E27FC236}">
                    <a16:creationId xmlns:a16="http://schemas.microsoft.com/office/drawing/2014/main" id="{A96F13C1-DBB7-42C4-90B3-F660E68CC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39" name="任意多边形: 形状 1138">
                <a:extLst>
                  <a:ext uri="{FF2B5EF4-FFF2-40B4-BE49-F238E27FC236}">
                    <a16:creationId xmlns:a16="http://schemas.microsoft.com/office/drawing/2014/main" id="{B55DE080-51A0-4830-A1DD-C7D9C1A05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0" name="任意多边形: 形状 1139">
                <a:extLst>
                  <a:ext uri="{FF2B5EF4-FFF2-40B4-BE49-F238E27FC236}">
                    <a16:creationId xmlns:a16="http://schemas.microsoft.com/office/drawing/2014/main" id="{4CE5F266-C901-49D0-AE46-A4FAA70D2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1" name="任意多边形: 形状 1140">
                <a:extLst>
                  <a:ext uri="{FF2B5EF4-FFF2-40B4-BE49-F238E27FC236}">
                    <a16:creationId xmlns:a16="http://schemas.microsoft.com/office/drawing/2014/main" id="{061BC733-2283-467A-B237-F80677123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2" name="任意多边形: 形状 1141">
                <a:extLst>
                  <a:ext uri="{FF2B5EF4-FFF2-40B4-BE49-F238E27FC236}">
                    <a16:creationId xmlns:a16="http://schemas.microsoft.com/office/drawing/2014/main" id="{C40C8A93-EFF6-4B6B-8A28-D44D2F265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3" name="任意多边形: 形状 1142">
                <a:extLst>
                  <a:ext uri="{FF2B5EF4-FFF2-40B4-BE49-F238E27FC236}">
                    <a16:creationId xmlns:a16="http://schemas.microsoft.com/office/drawing/2014/main" id="{CC040501-FD4B-4BA6-8688-66C959D67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4" name="任意多边形: 形状 1143">
                <a:extLst>
                  <a:ext uri="{FF2B5EF4-FFF2-40B4-BE49-F238E27FC236}">
                    <a16:creationId xmlns:a16="http://schemas.microsoft.com/office/drawing/2014/main" id="{7E45DFAB-991D-4679-9390-C5AB28353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45" name="任意多边形: 形状 1144">
                <a:extLst>
                  <a:ext uri="{FF2B5EF4-FFF2-40B4-BE49-F238E27FC236}">
                    <a16:creationId xmlns:a16="http://schemas.microsoft.com/office/drawing/2014/main" id="{94096EC7-EAC1-4BE3-95C0-89643275D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100" name="文本框 1099">
            <a:extLst>
              <a:ext uri="{FF2B5EF4-FFF2-40B4-BE49-F238E27FC236}">
                <a16:creationId xmlns:a16="http://schemas.microsoft.com/office/drawing/2014/main" id="{8E98745F-D381-4C57-BFCE-CF2EC958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644" y="3424075"/>
            <a:ext cx="19928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1101" name="文本框 1100">
            <a:extLst>
              <a:ext uri="{FF2B5EF4-FFF2-40B4-BE49-F238E27FC236}">
                <a16:creationId xmlns:a16="http://schemas.microsoft.com/office/drawing/2014/main" id="{B9969355-FB5A-4EE2-A26D-FCE0287A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616" y="2720946"/>
            <a:ext cx="1599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卓越奖</a:t>
            </a:r>
          </a:p>
        </p:txBody>
      </p:sp>
    </p:spTree>
    <p:extLst>
      <p:ext uri="{BB962C8B-B14F-4D97-AF65-F5344CB8AC3E}">
        <p14:creationId xmlns:p14="http://schemas.microsoft.com/office/powerpoint/2010/main" val="260597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>
            <a:extLst>
              <a:ext uri="{FF2B5EF4-FFF2-40B4-BE49-F238E27FC236}">
                <a16:creationId xmlns:a16="http://schemas.microsoft.com/office/drawing/2014/main" id="{3B37F3FF-2979-4BCD-A7DF-5FF0512F4182}"/>
              </a:ext>
            </a:extLst>
          </p:cNvPr>
          <p:cNvSpPr/>
          <p:nvPr/>
        </p:nvSpPr>
        <p:spPr>
          <a:xfrm>
            <a:off x="564555" y="5044180"/>
            <a:ext cx="10968634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973AD6AF-4AB3-4FCC-A701-DDDC8C979558}"/>
              </a:ext>
            </a:extLst>
          </p:cNvPr>
          <p:cNvSpPr/>
          <p:nvPr/>
        </p:nvSpPr>
        <p:spPr>
          <a:xfrm>
            <a:off x="564555" y="4893709"/>
            <a:ext cx="10968634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373" name="组合 372">
            <a:extLst>
              <a:ext uri="{FF2B5EF4-FFF2-40B4-BE49-F238E27FC236}">
                <a16:creationId xmlns:a16="http://schemas.microsoft.com/office/drawing/2014/main" id="{89AA881B-5594-4A0C-BC77-E8A5ACB51C95}"/>
              </a:ext>
            </a:extLst>
          </p:cNvPr>
          <p:cNvGrpSpPr/>
          <p:nvPr/>
        </p:nvGrpSpPr>
        <p:grpSpPr>
          <a:xfrm>
            <a:off x="1154601" y="275891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374" name="组合 373">
              <a:extLst>
                <a:ext uri="{FF2B5EF4-FFF2-40B4-BE49-F238E27FC236}">
                  <a16:creationId xmlns:a16="http://schemas.microsoft.com/office/drawing/2014/main" id="{3CA96254-1BD9-465A-A367-6A41E53E7F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5BE35A5D-5B14-42FD-B0D7-E65C43D32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4B84DA02-F2A1-4191-BD6B-F377269F0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36E1E5E1-EDC1-41E3-8C45-B2FAC5CD6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64271D66-7842-4E30-B936-E4750B25B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2E43CFD6-083A-4B4F-8AA4-51AB84FBC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EDDFD332-381A-4185-92EA-47D162237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6CBB8FAA-5B03-402C-993A-4D24BA6F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0E1E8688-786C-4236-994B-6FD3BB2F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80A98877-3158-4057-BC5A-A8B45FAAD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759F28D9-F49D-435B-8BC2-BA23A647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144FCBFF-C03A-40EE-B754-D3F8C27D8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BFBD38DC-B0E9-45D4-A03C-48C905374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137D4D23-1D8B-4085-AEED-D38EB4157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E25F2489-92B3-41C7-8BD6-5BC4FAEC3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E3F9F90E-95E6-4ADE-BCB4-D1483C6B7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870EFAA1-2AD7-46E9-8BFD-B13AFBD7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8C84B36D-F872-410E-A0B2-31D932C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F884CD0C-96A4-4D55-84C6-EAB6E333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3B780780-C83C-4C3F-BDE7-F245AE8A8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923D35B7-190F-41D5-A8F0-EF536E878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A9C13BDC-30EE-4B94-A409-0CDEB1FC7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0D97E58A-3395-4A07-8499-B1A8B4011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AC16294A-0937-4895-A648-AE00ABD0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6D56652D-D044-4046-BED7-5D2D5D4A4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20950AAC-02FD-47BF-B991-7C67A66E9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0DC16D68-D684-4336-B8E1-4AAEEF911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573C0EC1-CC0E-40F9-9C49-0E3C4DF1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4F691E39-7B1A-45D0-A748-C61576652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7B1026F7-E059-46DB-B656-3BF927D7A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A8978D91-F8C4-4DC4-8B5F-84F672F16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EAA87CB8-3909-4324-BD6D-6EA63AC47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C2F24988-1B28-4251-A198-372F06ADA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8234C552-E24D-48D4-B4DE-2322CB978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2D7DB599-9CCE-4F23-9117-566432F13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46F32D79-83EF-4FE3-98CC-C38851DBF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42E7B6C5-0E5F-4333-9595-630A7493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DAB441C7-4C30-4758-BB53-C8F6DECA7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B0025B22-2C09-4A09-BF56-B8915CDA9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B147F2ED-6D1A-4F29-84B2-EA353365D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CB8A140A-F895-4CF7-B213-1907259F7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C3D17849-C590-4464-B45D-83D2EB913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93558609-4326-415F-A668-50F9AB451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375" name="组合 374">
              <a:extLst>
                <a:ext uri="{FF2B5EF4-FFF2-40B4-BE49-F238E27FC236}">
                  <a16:creationId xmlns:a16="http://schemas.microsoft.com/office/drawing/2014/main" id="{9B38B55C-E9FA-46F3-A5DB-3EC8137787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6F18B2F3-48FA-4DA8-9BB9-2AA43EF54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E9FEFCC2-99DE-4DE9-AF00-404BC24A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FE847688-9007-485B-9658-887E13C47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953ADBDE-759E-4206-9133-DFAF66B4E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5C35394A-2254-473F-9817-A9D4E7447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6A2802A3-5A3E-44CF-AA10-894611BA9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F8383386-1D19-459C-9FEF-2B552238D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830375CD-74C9-4AB2-8ECC-AE968988C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4B771093-157F-4C88-BF77-C00B3D2E9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6A3E1006-754A-4A7F-A1AE-3EFDA863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96003022-9B62-431E-814C-939A00993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6CCB128F-C400-48B4-89BE-D5188C21F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B60A280B-F1D6-4097-BAE4-BBC45AE04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B6336CA1-6326-4E92-A201-8DF5A99D9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3DFE9816-FAC2-40D9-9D4C-C154A4B72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97C9E652-E416-498C-A9D2-3F46F3BDB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15E19C21-B005-40EE-9EAC-18DAA238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C943D8F9-299D-4B74-9079-9406595C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22D9F757-7604-4909-913B-50221D79F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D2C1100F-5C1B-4647-B79E-330352E01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576FA362-BD71-40F8-BDFD-244393BCA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38D65E27-CD03-493D-8733-551ECEB3E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9A4D1C23-1F87-4838-8CB6-CF2AA2BE4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89D4381D-42BB-49F6-A318-AE38E46F5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E93827A9-2C9A-4334-B9F1-E7DD0BF8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63E8A171-4988-41F7-BF6A-57FA46B95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898DF21C-BC14-4BD6-BBAE-9D214854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E46A215A-4568-4F00-A4FB-44588FB0A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9F8E09EF-918B-4AA6-A00E-00596EC9C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AC1A57BF-AA61-47C4-B1A2-29308662C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5C90B090-7F30-4B3C-9AF6-005CF9955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5DC70644-EFA3-4525-9EAD-3BA82384F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81740813-7D19-48E9-A322-4BE919C5F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0B8F0876-6559-48C1-9693-CFEFD7C0B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181A79B0-3DF9-4FBC-B5F6-514F7FF1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15642343-591E-4101-8448-2C7054C4A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59295E7F-C9AA-4678-870B-E8F832EEB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FCD2E209-F99E-4825-B1FE-F395CFCB3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1460DE58-4B58-47E8-947C-41712912A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8245520F-CDF2-4348-8CD0-C921C8562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DEC629BD-364A-4335-B772-B0263B641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1D8EA7A7-E421-4A43-8047-274B368E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460" name="文本框 459">
            <a:extLst>
              <a:ext uri="{FF2B5EF4-FFF2-40B4-BE49-F238E27FC236}">
                <a16:creationId xmlns:a16="http://schemas.microsoft.com/office/drawing/2014/main" id="{1E6E99DD-2045-468A-AE4A-FE7FF838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53" y="352869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461" name="文本框 460">
            <a:extLst>
              <a:ext uri="{FF2B5EF4-FFF2-40B4-BE49-F238E27FC236}">
                <a16:creationId xmlns:a16="http://schemas.microsoft.com/office/drawing/2014/main" id="{B4400E27-9509-4A17-9AC9-95C15EDA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010" y="282556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特等奖</a:t>
            </a:r>
          </a:p>
        </p:txBody>
      </p:sp>
      <p:grpSp>
        <p:nvGrpSpPr>
          <p:cNvPr id="462" name="组合 461">
            <a:extLst>
              <a:ext uri="{FF2B5EF4-FFF2-40B4-BE49-F238E27FC236}">
                <a16:creationId xmlns:a16="http://schemas.microsoft.com/office/drawing/2014/main" id="{9C08A14F-9E31-4647-9385-C19702EAE7F4}"/>
              </a:ext>
            </a:extLst>
          </p:cNvPr>
          <p:cNvGrpSpPr/>
          <p:nvPr/>
        </p:nvGrpSpPr>
        <p:grpSpPr>
          <a:xfrm>
            <a:off x="4639892" y="275891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463" name="组合 462">
              <a:extLst>
                <a:ext uri="{FF2B5EF4-FFF2-40B4-BE49-F238E27FC236}">
                  <a16:creationId xmlns:a16="http://schemas.microsoft.com/office/drawing/2014/main" id="{23B6BF85-3B7A-4FEB-B38B-6ECBF06CEF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0DD3718F-1853-46F0-82F8-DE4F789B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5F9FCE91-4BC6-46AB-813E-ABD892BA3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92484EB3-DAC9-4C25-83AB-7BEA004FC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A1D8CF5A-67D3-4E80-B1FD-C004DC988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B1D5C079-FEFE-46C8-B508-21346B20D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4F2D455D-1AEE-4D7D-95B0-AC8CC55D1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87D75EF3-A3B4-404C-BF2C-6EA024E58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84909589-D81D-442A-B52E-5C1DD51AC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0A4D4175-96F6-4247-A39D-BF6542314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DC63B143-6AAD-48A6-BABB-01C4F4068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C789245B-5D2E-40FF-B315-AADEAC5B0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CE33AE6D-9AC0-4BD3-B009-AF081DAD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79C998DA-4023-4C2E-B2C1-92DD7E9E5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7AB55AEC-8D59-4514-A02F-4CB2D1845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FB38E150-2C4D-47E4-973C-9134B350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id="{6C70E044-1F61-481D-83D5-70AB66B21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id="{2003BC20-485C-4A70-8E9B-8B750EA6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id="{2C986F61-682C-4D7E-AE7B-E9CA87303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id="{5022B75E-557C-4356-97D7-C20F7BE5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id="{B543D5B9-F158-4562-ACED-78E1EBFA1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id="{9721A15F-8232-46FC-9D82-376DDCB75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id="{F2AAE20F-E594-4FD9-942F-835D3BB65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id="{789D810A-EC23-4CA2-BCEA-FD13C2A5E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id="{C0237C8D-2247-4462-84DC-D68A94F35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id="{64236EB6-73F3-41A5-B411-1EC150759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id="{9353CB3A-5949-413A-ADF9-746B5A152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id="{23054A30-E110-4C0D-A0AE-575E68FC5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id="{689D5322-C408-4F27-AFC2-873C4742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id="{CEF61D46-27B7-4093-B3C0-4CA5B7905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id="{AB339F84-5578-4075-A8F2-05364A25E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id="{8B879038-1284-4296-9162-FE4EF3195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id="{A676BFE2-593C-42DE-A5A3-CCBA297DE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id="{BF1607DA-EA46-4AD1-A026-B98CC2D5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id="{C6D41828-B11B-4D9F-8A9C-ED8FDC7B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id="{F7A4764F-0371-4201-972F-2B1591E3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id="{665A4504-481A-4644-BEB2-90ED2367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id="{EE1E554B-9A96-4524-A33D-EFC881BD9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id="{EDF38219-F6B6-4151-BE15-E2AAC2D18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id="{A28D3A96-7298-4D51-87AE-626795792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id="{4C41AEB6-7A70-43A1-B47F-B9BA3EE71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7" name="任意多边形: 形状 546">
                <a:extLst>
                  <a:ext uri="{FF2B5EF4-FFF2-40B4-BE49-F238E27FC236}">
                    <a16:creationId xmlns:a16="http://schemas.microsoft.com/office/drawing/2014/main" id="{867329FE-90DB-422F-BC70-A37BFFB96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8" name="任意多边形: 形状 547">
                <a:extLst>
                  <a:ext uri="{FF2B5EF4-FFF2-40B4-BE49-F238E27FC236}">
                    <a16:creationId xmlns:a16="http://schemas.microsoft.com/office/drawing/2014/main" id="{3EA43CC2-014D-4A93-AA28-A2DC1A3B1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64" name="组合 463">
              <a:extLst>
                <a:ext uri="{FF2B5EF4-FFF2-40B4-BE49-F238E27FC236}">
                  <a16:creationId xmlns:a16="http://schemas.microsoft.com/office/drawing/2014/main" id="{D6FEADB4-4DCF-4B9D-A129-7D0FF37CC3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73729FB7-4821-4CA4-8583-7C0A0BB91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FE35F023-B045-4587-9F78-61F949C43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8026E453-83DD-4EC4-ADBC-4F3835941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734BC9DE-589D-4152-9F05-4A1183A8A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1B5EBE34-B997-4AE2-B69B-F906739AD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6CAC7184-E276-47A4-BE41-6D3D61D85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AEE55307-C1E6-4654-A4BE-69138661D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08210BA8-F3A0-40DC-980C-50A2BFCC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0B4A5A47-E3B5-43FF-9C70-CC76D9E70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DFB1D482-E52F-4D62-90B5-C446F24E2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02776D65-8255-4674-9F8E-A26323AAC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BA1F72E1-3DC7-46DE-B379-5E648E1CB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77F975D8-290D-46E8-B593-586B7F623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30F2AE50-A5EF-44F7-AF4B-1C0D38498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C4D8BE75-365C-422E-9EE6-E74F1FDA8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E041F22D-1E38-4C89-8A2C-E8C07A98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5624142E-10F3-45A6-8967-A8BEB2C4D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0C31F976-845A-4700-99C2-4A011BEA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C8AD2782-F106-495B-91FC-4CE80DA84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EECF4D97-AAA0-4E9F-9232-AC39C915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3E49FFAA-C656-4D6E-A327-BAFA0B4E5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58D9A6F0-E830-4F91-B684-5E9853444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85ABBDD5-2DDE-4D19-886D-839DC0B57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7151133C-FE2B-4357-B870-F240D9337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931CF128-8128-4A6A-B584-451B15047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EF706CB4-25F9-44EC-9B15-C1A7C5B08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B327BF09-682D-4C91-A01A-DC53EB872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D2D27C8B-CA5C-4805-BD16-55B7665B2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A2265B84-CA5E-4BCB-B9CD-066259A7C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5454B2E3-514D-4823-906B-2344A1E80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453DFA8C-09D7-4E06-B350-C5A9D6C3F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C02A8825-4C99-4A0F-BA2F-77C4EC77D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D97CAC5A-ECAB-436E-9E70-8C3F2CE4C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CBA602EB-F950-4808-AAE1-6A70F4FA0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3FD898BF-48FA-4F9F-A88A-D0801B7D6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609FA1DA-1C22-4654-A7CE-2DB6B79E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51DF7AA4-5C80-4B42-8612-4644F92A1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id="{AFBFAA04-47AA-4CD3-A35F-6A51E8996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4CBF8702-18E8-4A37-BB78-1788F41EE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9CABAF46-8CCF-47B6-BF21-78F18105C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CBD58628-4AE4-456C-A6A6-2EBE404B8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C6E2CC46-2BAB-4E6F-B94A-374F5089C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549" name="文本框 548">
            <a:extLst>
              <a:ext uri="{FF2B5EF4-FFF2-40B4-BE49-F238E27FC236}">
                <a16:creationId xmlns:a16="http://schemas.microsoft.com/office/drawing/2014/main" id="{A0CC1D04-CE99-4032-896A-D00EB8362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644" y="352869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550" name="文本框 549">
            <a:extLst>
              <a:ext uri="{FF2B5EF4-FFF2-40B4-BE49-F238E27FC236}">
                <a16:creationId xmlns:a16="http://schemas.microsoft.com/office/drawing/2014/main" id="{50C4EF52-F6C6-4B16-B18F-BAA3BB7B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301" y="282556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一等奖</a:t>
            </a:r>
          </a:p>
        </p:txBody>
      </p:sp>
      <p:grpSp>
        <p:nvGrpSpPr>
          <p:cNvPr id="551" name="组合 550">
            <a:extLst>
              <a:ext uri="{FF2B5EF4-FFF2-40B4-BE49-F238E27FC236}">
                <a16:creationId xmlns:a16="http://schemas.microsoft.com/office/drawing/2014/main" id="{21203C7D-301F-4F80-A556-B3E9B2EF3138}"/>
              </a:ext>
            </a:extLst>
          </p:cNvPr>
          <p:cNvGrpSpPr/>
          <p:nvPr/>
        </p:nvGrpSpPr>
        <p:grpSpPr>
          <a:xfrm>
            <a:off x="8046177" y="2758915"/>
            <a:ext cx="2912215" cy="1193196"/>
            <a:chOff x="1154601" y="2239996"/>
            <a:chExt cx="2912215" cy="1193196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55000"/>
                </a:schemeClr>
              </a:gs>
            </a:gsLst>
            <a:lin ang="5400000" scaled="1"/>
            <a:tileRect/>
          </a:gradFill>
        </p:grpSpPr>
        <p:grpSp>
          <p:nvGrpSpPr>
            <p:cNvPr id="552" name="组合 551">
              <a:extLst>
                <a:ext uri="{FF2B5EF4-FFF2-40B4-BE49-F238E27FC236}">
                  <a16:creationId xmlns:a16="http://schemas.microsoft.com/office/drawing/2014/main" id="{2A4F7546-776A-481E-AB1C-77DAE779C4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54601" y="2248094"/>
              <a:ext cx="534706" cy="1185098"/>
              <a:chOff x="1" y="-20"/>
              <a:chExt cx="1137" cy="2520"/>
            </a:xfrm>
            <a:grpFill/>
          </p:grpSpPr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2DBDF3E9-BF19-42F5-8E2E-4E6AC23BF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CCA41899-BFD1-49FC-B247-BC7D7EF47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26097D9E-1391-4624-AD80-DD33AB894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F6FA1BD3-BDF8-4B10-8C2B-5FFDD6A70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03415395-99CC-42ED-9EC4-76140124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57955B62-6B75-4059-9D26-E907E4FC6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04C97FA0-396A-4B03-992E-51B1BC694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03F9E26F-28BF-4173-943B-727439493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6BF2A167-2907-443B-A792-8AA056A26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F9423447-431F-4568-BF92-B7CE54622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302081BE-288C-40D3-98EC-7707E9672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62B2F0C1-6552-4464-AD90-802116758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C27E4E22-5972-4FC7-8DDC-EAE87B3DA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64E7C128-6963-4A9B-AC70-3C088B701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DBD783D2-8CD2-4ECA-A373-48F2DE9CC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39BAEC68-0B5C-4B1A-9C7D-E63646E3C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id="{740FE9F2-7F7E-4984-A8C6-3BB9CAD0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id="{CC25C695-C930-47E7-8335-56FD2DBC1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id="{53409C64-56C8-4BBB-BDD0-5A58A5C84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FB260B3E-C785-4240-9A11-F13B1124C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F818F892-AA13-45F1-B4B0-C88E817A8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4C535718-592E-4030-89DC-4A4E76D7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A4CCF5BE-A719-444D-9A7C-BD88A0CF6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45D5868C-F892-42E1-8AD5-78C6A683B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BD8FC791-4AE6-4AFF-8796-8816775C2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5E54CCE8-448D-47F1-927B-1994DF677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404E4F06-9989-4EB0-B705-74EAC6157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C0818B6F-D09A-4D7C-A106-F51E2965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C01C0593-44FA-421F-B57E-855C65A5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0442642D-A47F-40C6-AC9D-C77A1F357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4445A750-698D-41DE-952B-96612EA37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33C99FB2-78F1-486F-80B2-6481A59B4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19C42D4A-0413-4BB7-B4A0-2651837CC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446586BA-59FB-403D-815F-BFA6C21A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76CB5815-35E3-404C-8F3F-07B81DB7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D66625E3-B5FE-4365-90A7-856E242D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id="{37246A48-8222-4749-AF67-7F922E2C2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E0D95D48-EC7A-470B-890F-02DA7C8F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0AA570EB-1461-49D3-889F-726CBEA19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id="{9A392884-3243-47FA-8787-C7BBC9F62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id="{B661E136-0208-4E91-95A3-A2A5D971C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id="{A02FAC8E-C38D-4EA8-B5FF-DAC537D87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553" name="组合 552">
              <a:extLst>
                <a:ext uri="{FF2B5EF4-FFF2-40B4-BE49-F238E27FC236}">
                  <a16:creationId xmlns:a16="http://schemas.microsoft.com/office/drawing/2014/main" id="{AF1C7B37-3250-4F4E-9AFA-403EDA36D1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32110" y="2239996"/>
              <a:ext cx="534706" cy="1185098"/>
              <a:chOff x="1" y="-20"/>
              <a:chExt cx="1137" cy="2520"/>
            </a:xfrm>
            <a:grpFill/>
          </p:grpSpPr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id="{94D2F9D9-5261-4E5C-A1DE-42C70CDC9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5" name="任意多边形: 形状 554">
                <a:extLst>
                  <a:ext uri="{FF2B5EF4-FFF2-40B4-BE49-F238E27FC236}">
                    <a16:creationId xmlns:a16="http://schemas.microsoft.com/office/drawing/2014/main" id="{F4F190B8-54F7-434D-92F2-CBABACCEC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6" name="任意多边形: 形状 555">
                <a:extLst>
                  <a:ext uri="{FF2B5EF4-FFF2-40B4-BE49-F238E27FC236}">
                    <a16:creationId xmlns:a16="http://schemas.microsoft.com/office/drawing/2014/main" id="{45BD0219-4BC4-45E8-B99A-54BA48CC7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7" name="任意多边形: 形状 556">
                <a:extLst>
                  <a:ext uri="{FF2B5EF4-FFF2-40B4-BE49-F238E27FC236}">
                    <a16:creationId xmlns:a16="http://schemas.microsoft.com/office/drawing/2014/main" id="{8934C362-ADC3-499C-A077-6EBC8EC7E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8" name="任意多边形: 形状 557">
                <a:extLst>
                  <a:ext uri="{FF2B5EF4-FFF2-40B4-BE49-F238E27FC236}">
                    <a16:creationId xmlns:a16="http://schemas.microsoft.com/office/drawing/2014/main" id="{1E25E909-E21C-4CE2-88AA-E529AB0A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9" name="任意多边形: 形状 558">
                <a:extLst>
                  <a:ext uri="{FF2B5EF4-FFF2-40B4-BE49-F238E27FC236}">
                    <a16:creationId xmlns:a16="http://schemas.microsoft.com/office/drawing/2014/main" id="{0D392BC0-0B6B-4E74-B3B5-E8C0259C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0" name="任意多边形: 形状 559">
                <a:extLst>
                  <a:ext uri="{FF2B5EF4-FFF2-40B4-BE49-F238E27FC236}">
                    <a16:creationId xmlns:a16="http://schemas.microsoft.com/office/drawing/2014/main" id="{42BAD8B6-8CB5-4089-ABC6-05CE0360C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1" name="任意多边形: 形状 560">
                <a:extLst>
                  <a:ext uri="{FF2B5EF4-FFF2-40B4-BE49-F238E27FC236}">
                    <a16:creationId xmlns:a16="http://schemas.microsoft.com/office/drawing/2014/main" id="{26FDE9DA-BB5B-4914-8637-5E700957B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id="{DED7E689-70A9-4F27-B47F-571E1A957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id="{6C03DD7E-E511-4913-B1FC-2A8F1654D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id="{A87F9B7B-1A6E-4CF5-9CCE-C73312A6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5" name="任意多边形: 形状 564">
                <a:extLst>
                  <a:ext uri="{FF2B5EF4-FFF2-40B4-BE49-F238E27FC236}">
                    <a16:creationId xmlns:a16="http://schemas.microsoft.com/office/drawing/2014/main" id="{99DF2CCF-EA68-481F-A1DB-09F0BE2F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id="{FD0D5F8F-40A8-4168-8DCA-D378823A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id="{C4748F17-9BC1-4998-85BB-71CD59EBD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id="{02E04826-4C9F-40C8-BAA1-F7028156E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id="{9A533218-7DF5-49F8-AB02-DA28FAE99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0" name="任意多边形: 形状 569">
                <a:extLst>
                  <a:ext uri="{FF2B5EF4-FFF2-40B4-BE49-F238E27FC236}">
                    <a16:creationId xmlns:a16="http://schemas.microsoft.com/office/drawing/2014/main" id="{76430E5C-6D59-4E63-B29D-16BB4485A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id="{0F52DE0C-66DC-4D95-A6A9-3B3851F3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id="{42C22B05-4308-4C10-B8CB-0DD11059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id="{691E35D6-C831-4E17-990B-3FD6DE96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id="{30A6BFA4-E852-4332-B979-FEC8F2274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id="{853F509E-36D5-4485-94E8-9D84EA84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id="{91BFD08B-8E3D-49D6-8B5C-2B5E33211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id="{9E1485BB-5CD7-4E13-A1B2-97BE5390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6AF41125-F0E3-4473-9143-7533F06E7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3074CA24-310F-4DDE-B449-86CA8B0C6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9850A177-DAC4-4D0F-BB00-1A738C1D1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93B51207-DBA1-47C7-82EB-763CC5941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id="{81B64AF4-B087-4450-9CED-2308090D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E2D9080F-2DD4-4BDA-B64A-5106A6521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id="{A50CC17E-6CA5-46C1-9D39-CF27B2A13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AAB721EB-33B5-4BAA-8EDE-66283C6DD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9AE93F9D-B2F0-453F-9AD4-CF4D8FBD0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id="{44612E73-3D35-4206-8F94-5745F4ACC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20B3ED4F-9C38-41E3-8ECE-B405930B1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C08B8459-0CCA-42D8-9563-578D9F87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CC010509-808D-438F-AF8E-6708EA679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ADB192AF-6DED-4867-9C80-12C9B977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F4130A73-7018-44CE-A3E0-035975510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C3C44583-ACF9-4CB1-A384-20D2C3757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3067C9A1-C765-4CA5-8057-36BC9F40A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0D27A860-8C33-4364-922C-290C36AEB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638" name="文本框 637">
            <a:extLst>
              <a:ext uri="{FF2B5EF4-FFF2-40B4-BE49-F238E27FC236}">
                <a16:creationId xmlns:a16="http://schemas.microsoft.com/office/drawing/2014/main" id="{5B30AF0D-339F-4969-8B23-11F95743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929" y="3528698"/>
            <a:ext cx="2217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比赛”</a:t>
            </a:r>
          </a:p>
        </p:txBody>
      </p:sp>
      <p:sp>
        <p:nvSpPr>
          <p:cNvPr id="639" name="文本框 638">
            <a:extLst>
              <a:ext uri="{FF2B5EF4-FFF2-40B4-BE49-F238E27FC236}">
                <a16:creationId xmlns:a16="http://schemas.microsoft.com/office/drawing/2014/main" id="{69C6C1B7-3521-4D88-BEFD-B8C859F7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586" y="2825569"/>
            <a:ext cx="17753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D847"/>
                </a:solidFill>
                <a:latin typeface="思源宋体 CN Heavy"/>
                <a:ea typeface="思源宋体 CN Heavy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优秀奖</a:t>
            </a:r>
          </a:p>
        </p:txBody>
      </p:sp>
    </p:spTree>
    <p:extLst>
      <p:ext uri="{BB962C8B-B14F-4D97-AF65-F5344CB8AC3E}">
        <p14:creationId xmlns:p14="http://schemas.microsoft.com/office/powerpoint/2010/main" val="60043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618047F-72BB-43F3-872A-D3610876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755" y="2583682"/>
            <a:ext cx="35125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比赛特等奖”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87669B-D7E6-4309-BC95-5C39EE14D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750" y="3201702"/>
            <a:ext cx="35125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比赛一等奖”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64129A-A2F7-4F20-AD61-DE66876E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24" y="3819722"/>
            <a:ext cx="40767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“第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比赛特色创新奖”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EDF670F-7C87-462A-ABE1-26CF62A6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313" y="4437742"/>
            <a:ext cx="5487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“广东省第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比赛广州校区优秀奖”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EEF2E7-E6AE-42FD-8779-C8AA6C429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1" y="5055760"/>
            <a:ext cx="66992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“全国第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届</a:t>
            </a:r>
            <a:r>
              <a:rPr lang="en-US" altLang="zh-CN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XXX</a:t>
            </a:r>
            <a:r>
              <a:rPr lang="zh-CN" altLang="en-US" sz="2200" b="1" dirty="0">
                <a:solidFill>
                  <a:srgbClr val="FFD8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比赛广东省高校广州校区卓越奖”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5BA5932-F540-4777-9D46-334F16A4F7B9}"/>
              </a:ext>
            </a:extLst>
          </p:cNvPr>
          <p:cNvGrpSpPr/>
          <p:nvPr/>
        </p:nvGrpSpPr>
        <p:grpSpPr>
          <a:xfrm>
            <a:off x="1119561" y="2411848"/>
            <a:ext cx="9952879" cy="3239082"/>
            <a:chOff x="1113455" y="2411848"/>
            <a:chExt cx="9952879" cy="3239082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F3CFD78-3F4C-4701-B937-70FD426288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113455" y="2411848"/>
              <a:ext cx="1461444" cy="3239082"/>
              <a:chOff x="1" y="-20"/>
              <a:chExt cx="1137" cy="2520"/>
            </a:xfrm>
            <a:grpFill/>
          </p:grpSpPr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D8A9A9EB-1628-4A54-8D4A-AE1E2FE2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D94364BF-4B5A-4D1E-A65A-01A09FB5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AB2D8273-E900-42BD-AA95-719297C6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807009E9-E92B-4292-9FA6-A0AF654F2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AFF1B78C-F951-4FBB-9499-066012A6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CAB3CA01-47C6-4FE2-87AF-3B7729FCE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10328F43-2649-4B51-A724-0494C4920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B42063C-9DB2-4F2C-8FC1-9AF2EAC0D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1B2BBC4-8048-42E3-B845-C66FDED0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1EB110F5-370F-455D-AEDD-189D47963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E8B6BD5C-AE31-46DA-A966-6B3CE0A7A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13238412-9EB0-4372-9161-3C0B53C4A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9960ACB1-5A67-4A31-B225-BD64C97E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4E26FB85-4C66-41DE-8C02-06197CC53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052C25C5-50E3-4C7F-ACB4-3A4163CEB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E11902B9-12FE-4B54-A104-0067E6E8A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F096E312-8AC1-4E6D-A6B0-45FBBF428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9B09C8A1-4A63-4BA1-8437-CB2BF9DD8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FCED362D-AAFD-4E4E-90B6-4C34926D3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463BEBB0-3CE9-41BC-8A4E-14211DA31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10D10C1B-609C-4572-9C6F-1B9415BF7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D812877-D748-46AE-AAAF-BC06AFEC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10A2D6CA-A61B-4FE7-8887-EDB40507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3AEE1F48-030F-4179-A6DF-DA1A82248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3C57BA39-4FF5-43E9-B2EC-34EBC6526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8CE7E2CA-F3F7-4E93-9148-5897FA35B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B4F8FE6E-2278-4416-B59E-B451B013D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CE125F11-FC2E-4207-8295-085FECC9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86711C76-741D-42E3-905A-E00489F5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1A204C26-0D65-496E-B050-87BAA8E0E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2A5A2C51-15BD-4C9B-9A3D-CB0E461C2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3E43AFD0-996E-4610-B8BB-34A78613F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D538790D-3F4F-455D-A6C7-888D5C1C5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4C55DA54-5248-499E-8857-7639D1E9A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97D823CB-17A0-4513-B113-C33B52BF5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7A1F4EDA-B9EF-4B8A-BE8F-A3A65458B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9862780C-1FA1-41AB-9BCF-F2F094915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38A209C6-8B5C-471A-9787-8F4F691A8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0C1F0246-1C53-4AFA-BE6C-DCBA5EEB0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AB2D7EC5-EF37-479F-98D9-3C5CB3B2B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FFF09AFF-CFB5-4CE0-8CA1-815382C18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23D9A05B-48D0-4053-9EC4-1C297C06D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60B830D-B660-4DB8-B9C7-2F789CFDB8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04890" y="2411848"/>
              <a:ext cx="1461444" cy="3239082"/>
              <a:chOff x="1" y="-20"/>
              <a:chExt cx="1137" cy="2520"/>
            </a:xfrm>
            <a:grpFill/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6E7AEF2C-1C60-4A2F-8556-B1904C9C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2302"/>
                <a:ext cx="295" cy="198"/>
              </a:xfrm>
              <a:custGeom>
                <a:avLst/>
                <a:gdLst>
                  <a:gd name="T0" fmla="*/ 110 w 180"/>
                  <a:gd name="T1" fmla="*/ 76 h 121"/>
                  <a:gd name="T2" fmla="*/ 2 w 180"/>
                  <a:gd name="T3" fmla="*/ 86 h 121"/>
                  <a:gd name="T4" fmla="*/ 180 w 180"/>
                  <a:gd name="T5" fmla="*/ 48 h 121"/>
                  <a:gd name="T6" fmla="*/ 7 w 180"/>
                  <a:gd name="T7" fmla="*/ 65 h 121"/>
                  <a:gd name="T8" fmla="*/ 4 w 180"/>
                  <a:gd name="T9" fmla="*/ 70 h 121"/>
                  <a:gd name="T10" fmla="*/ 110 w 180"/>
                  <a:gd name="T11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21">
                    <a:moveTo>
                      <a:pt x="110" y="76"/>
                    </a:moveTo>
                    <a:cubicBezTo>
                      <a:pt x="68" y="96"/>
                      <a:pt x="0" y="85"/>
                      <a:pt x="2" y="86"/>
                    </a:cubicBezTo>
                    <a:cubicBezTo>
                      <a:pt x="72" y="121"/>
                      <a:pt x="154" y="108"/>
                      <a:pt x="180" y="48"/>
                    </a:cubicBezTo>
                    <a:cubicBezTo>
                      <a:pt x="90" y="54"/>
                      <a:pt x="57" y="0"/>
                      <a:pt x="7" y="65"/>
                    </a:cubicBezTo>
                    <a:cubicBezTo>
                      <a:pt x="6" y="67"/>
                      <a:pt x="5" y="69"/>
                      <a:pt x="4" y="70"/>
                    </a:cubicBezTo>
                    <a:cubicBezTo>
                      <a:pt x="1" y="74"/>
                      <a:pt x="57" y="81"/>
                      <a:pt x="11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D5C78671-A29D-42CC-BEA2-1972F334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" y="2185"/>
                <a:ext cx="211" cy="207"/>
              </a:xfrm>
              <a:custGeom>
                <a:avLst/>
                <a:gdLst>
                  <a:gd name="T0" fmla="*/ 129 w 129"/>
                  <a:gd name="T1" fmla="*/ 13 h 126"/>
                  <a:gd name="T2" fmla="*/ 83 w 129"/>
                  <a:gd name="T3" fmla="*/ 100 h 126"/>
                  <a:gd name="T4" fmla="*/ 50 w 129"/>
                  <a:gd name="T5" fmla="*/ 96 h 126"/>
                  <a:gd name="T6" fmla="*/ 83 w 129"/>
                  <a:gd name="T7" fmla="*/ 36 h 126"/>
                  <a:gd name="T8" fmla="*/ 33 w 129"/>
                  <a:gd name="T9" fmla="*/ 100 h 126"/>
                  <a:gd name="T10" fmla="*/ 3 w 129"/>
                  <a:gd name="T11" fmla="*/ 126 h 126"/>
                  <a:gd name="T12" fmla="*/ 129 w 129"/>
                  <a:gd name="T13" fmla="*/ 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6">
                    <a:moveTo>
                      <a:pt x="129" y="13"/>
                    </a:moveTo>
                    <a:cubicBezTo>
                      <a:pt x="86" y="64"/>
                      <a:pt x="110" y="78"/>
                      <a:pt x="83" y="100"/>
                    </a:cubicBezTo>
                    <a:cubicBezTo>
                      <a:pt x="72" y="97"/>
                      <a:pt x="61" y="94"/>
                      <a:pt x="50" y="96"/>
                    </a:cubicBezTo>
                    <a:cubicBezTo>
                      <a:pt x="58" y="59"/>
                      <a:pt x="86" y="35"/>
                      <a:pt x="83" y="36"/>
                    </a:cubicBezTo>
                    <a:cubicBezTo>
                      <a:pt x="81" y="36"/>
                      <a:pt x="43" y="61"/>
                      <a:pt x="33" y="100"/>
                    </a:cubicBezTo>
                    <a:cubicBezTo>
                      <a:pt x="21" y="105"/>
                      <a:pt x="12" y="115"/>
                      <a:pt x="3" y="126"/>
                    </a:cubicBezTo>
                    <a:cubicBezTo>
                      <a:pt x="0" y="49"/>
                      <a:pt x="69" y="0"/>
                      <a:pt x="12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52307213-86EA-457D-AA9B-711FB882D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401"/>
                <a:ext cx="133" cy="36"/>
              </a:xfrm>
              <a:custGeom>
                <a:avLst/>
                <a:gdLst>
                  <a:gd name="T0" fmla="*/ 81 w 81"/>
                  <a:gd name="T1" fmla="*/ 22 h 22"/>
                  <a:gd name="T2" fmla="*/ 30 w 81"/>
                  <a:gd name="T3" fmla="*/ 14 h 22"/>
                  <a:gd name="T4" fmla="*/ 53 w 81"/>
                  <a:gd name="T5" fmla="*/ 0 h 22"/>
                  <a:gd name="T6" fmla="*/ 0 w 81"/>
                  <a:gd name="T7" fmla="*/ 16 h 22"/>
                  <a:gd name="T8" fmla="*/ 3 w 81"/>
                  <a:gd name="T9" fmla="*/ 18 h 22"/>
                  <a:gd name="T10" fmla="*/ 81 w 8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2">
                    <a:moveTo>
                      <a:pt x="81" y="22"/>
                    </a:moveTo>
                    <a:cubicBezTo>
                      <a:pt x="64" y="19"/>
                      <a:pt x="46" y="17"/>
                      <a:pt x="30" y="14"/>
                    </a:cubicBezTo>
                    <a:cubicBezTo>
                      <a:pt x="37" y="11"/>
                      <a:pt x="47" y="8"/>
                      <a:pt x="53" y="0"/>
                    </a:cubicBezTo>
                    <a:cubicBezTo>
                      <a:pt x="37" y="9"/>
                      <a:pt x="18" y="11"/>
                      <a:pt x="0" y="16"/>
                    </a:cubicBezTo>
                    <a:cubicBezTo>
                      <a:pt x="0" y="17"/>
                      <a:pt x="0" y="18"/>
                      <a:pt x="3" y="18"/>
                    </a:cubicBezTo>
                    <a:cubicBezTo>
                      <a:pt x="27" y="20"/>
                      <a:pt x="58" y="22"/>
                      <a:pt x="8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42F050EC-E810-403C-AF72-ACA80DAA9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" y="2199"/>
                <a:ext cx="274" cy="186"/>
              </a:xfrm>
              <a:custGeom>
                <a:avLst/>
                <a:gdLst>
                  <a:gd name="T0" fmla="*/ 105 w 167"/>
                  <a:gd name="T1" fmla="*/ 63 h 114"/>
                  <a:gd name="T2" fmla="*/ 3 w 167"/>
                  <a:gd name="T3" fmla="*/ 93 h 114"/>
                  <a:gd name="T4" fmla="*/ 167 w 167"/>
                  <a:gd name="T5" fmla="*/ 24 h 114"/>
                  <a:gd name="T6" fmla="*/ 4 w 167"/>
                  <a:gd name="T7" fmla="*/ 72 h 114"/>
                  <a:gd name="T8" fmla="*/ 2 w 167"/>
                  <a:gd name="T9" fmla="*/ 77 h 114"/>
                  <a:gd name="T10" fmla="*/ 105 w 167"/>
                  <a:gd name="T11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14">
                    <a:moveTo>
                      <a:pt x="105" y="63"/>
                    </a:moveTo>
                    <a:cubicBezTo>
                      <a:pt x="68" y="90"/>
                      <a:pt x="1" y="92"/>
                      <a:pt x="3" y="93"/>
                    </a:cubicBezTo>
                    <a:cubicBezTo>
                      <a:pt x="77" y="114"/>
                      <a:pt x="154" y="86"/>
                      <a:pt x="167" y="24"/>
                    </a:cubicBezTo>
                    <a:cubicBezTo>
                      <a:pt x="82" y="46"/>
                      <a:pt x="40" y="0"/>
                      <a:pt x="4" y="72"/>
                    </a:cubicBezTo>
                    <a:cubicBezTo>
                      <a:pt x="3" y="74"/>
                      <a:pt x="3" y="76"/>
                      <a:pt x="2" y="77"/>
                    </a:cubicBezTo>
                    <a:cubicBezTo>
                      <a:pt x="0" y="82"/>
                      <a:pt x="55" y="78"/>
                      <a:pt x="1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1508BEBD-DB3B-4194-A802-69F9AEAA6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" y="2082"/>
                <a:ext cx="191" cy="218"/>
              </a:xfrm>
              <a:custGeom>
                <a:avLst/>
                <a:gdLst>
                  <a:gd name="T0" fmla="*/ 117 w 117"/>
                  <a:gd name="T1" fmla="*/ 1 h 133"/>
                  <a:gd name="T2" fmla="*/ 90 w 117"/>
                  <a:gd name="T3" fmla="*/ 94 h 133"/>
                  <a:gd name="T4" fmla="*/ 56 w 117"/>
                  <a:gd name="T5" fmla="*/ 95 h 133"/>
                  <a:gd name="T6" fmla="*/ 78 w 117"/>
                  <a:gd name="T7" fmla="*/ 32 h 133"/>
                  <a:gd name="T8" fmla="*/ 41 w 117"/>
                  <a:gd name="T9" fmla="*/ 103 h 133"/>
                  <a:gd name="T10" fmla="*/ 17 w 117"/>
                  <a:gd name="T11" fmla="*/ 133 h 133"/>
                  <a:gd name="T12" fmla="*/ 117 w 117"/>
                  <a:gd name="T13" fmla="*/ 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33">
                    <a:moveTo>
                      <a:pt x="117" y="1"/>
                    </a:moveTo>
                    <a:cubicBezTo>
                      <a:pt x="86" y="59"/>
                      <a:pt x="111" y="67"/>
                      <a:pt x="90" y="94"/>
                    </a:cubicBezTo>
                    <a:cubicBezTo>
                      <a:pt x="78" y="92"/>
                      <a:pt x="67" y="92"/>
                      <a:pt x="56" y="95"/>
                    </a:cubicBezTo>
                    <a:cubicBezTo>
                      <a:pt x="58" y="59"/>
                      <a:pt x="80" y="30"/>
                      <a:pt x="78" y="32"/>
                    </a:cubicBezTo>
                    <a:cubicBezTo>
                      <a:pt x="75" y="33"/>
                      <a:pt x="43" y="63"/>
                      <a:pt x="41" y="103"/>
                    </a:cubicBezTo>
                    <a:cubicBezTo>
                      <a:pt x="31" y="110"/>
                      <a:pt x="23" y="121"/>
                      <a:pt x="17" y="133"/>
                    </a:cubicBezTo>
                    <a:cubicBezTo>
                      <a:pt x="0" y="59"/>
                      <a:pt x="57" y="0"/>
                      <a:pt x="1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A6DDEBEE-5D53-47C2-957F-F1B88994F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2310"/>
                <a:ext cx="131" cy="46"/>
              </a:xfrm>
              <a:custGeom>
                <a:avLst/>
                <a:gdLst>
                  <a:gd name="T0" fmla="*/ 80 w 80"/>
                  <a:gd name="T1" fmla="*/ 16 h 28"/>
                  <a:gd name="T2" fmla="*/ 29 w 80"/>
                  <a:gd name="T3" fmla="*/ 18 h 28"/>
                  <a:gd name="T4" fmla="*/ 48 w 80"/>
                  <a:gd name="T5" fmla="*/ 0 h 28"/>
                  <a:gd name="T6" fmla="*/ 1 w 80"/>
                  <a:gd name="T7" fmla="*/ 26 h 28"/>
                  <a:gd name="T8" fmla="*/ 3 w 80"/>
                  <a:gd name="T9" fmla="*/ 27 h 28"/>
                  <a:gd name="T10" fmla="*/ 80 w 80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8">
                    <a:moveTo>
                      <a:pt x="80" y="16"/>
                    </a:moveTo>
                    <a:cubicBezTo>
                      <a:pt x="63" y="17"/>
                      <a:pt x="45" y="18"/>
                      <a:pt x="29" y="18"/>
                    </a:cubicBezTo>
                    <a:cubicBezTo>
                      <a:pt x="35" y="14"/>
                      <a:pt x="44" y="9"/>
                      <a:pt x="48" y="0"/>
                    </a:cubicBezTo>
                    <a:cubicBezTo>
                      <a:pt x="34" y="12"/>
                      <a:pt x="17" y="17"/>
                      <a:pt x="1" y="26"/>
                    </a:cubicBezTo>
                    <a:cubicBezTo>
                      <a:pt x="0" y="27"/>
                      <a:pt x="1" y="28"/>
                      <a:pt x="3" y="27"/>
                    </a:cubicBezTo>
                    <a:cubicBezTo>
                      <a:pt x="27" y="25"/>
                      <a:pt x="57" y="20"/>
                      <a:pt x="8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9712672C-4710-4474-BCA6-A1469839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056"/>
                <a:ext cx="246" cy="170"/>
              </a:xfrm>
              <a:custGeom>
                <a:avLst/>
                <a:gdLst>
                  <a:gd name="T0" fmla="*/ 98 w 150"/>
                  <a:gd name="T1" fmla="*/ 49 h 104"/>
                  <a:gd name="T2" fmla="*/ 6 w 150"/>
                  <a:gd name="T3" fmla="*/ 97 h 104"/>
                  <a:gd name="T4" fmla="*/ 150 w 150"/>
                  <a:gd name="T5" fmla="*/ 0 h 104"/>
                  <a:gd name="T6" fmla="*/ 3 w 150"/>
                  <a:gd name="T7" fmla="*/ 77 h 104"/>
                  <a:gd name="T8" fmla="*/ 1 w 150"/>
                  <a:gd name="T9" fmla="*/ 82 h 104"/>
                  <a:gd name="T10" fmla="*/ 98 w 150"/>
                  <a:gd name="T11" fmla="*/ 4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04">
                    <a:moveTo>
                      <a:pt x="98" y="49"/>
                    </a:moveTo>
                    <a:cubicBezTo>
                      <a:pt x="67" y="83"/>
                      <a:pt x="3" y="96"/>
                      <a:pt x="6" y="97"/>
                    </a:cubicBezTo>
                    <a:cubicBezTo>
                      <a:pt x="80" y="104"/>
                      <a:pt x="149" y="63"/>
                      <a:pt x="150" y="0"/>
                    </a:cubicBezTo>
                    <a:cubicBezTo>
                      <a:pt x="73" y="37"/>
                      <a:pt x="24" y="1"/>
                      <a:pt x="3" y="77"/>
                    </a:cubicBezTo>
                    <a:cubicBezTo>
                      <a:pt x="2" y="79"/>
                      <a:pt x="2" y="80"/>
                      <a:pt x="1" y="82"/>
                    </a:cubicBezTo>
                    <a:cubicBezTo>
                      <a:pt x="0" y="87"/>
                      <a:pt x="53" y="73"/>
                      <a:pt x="9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046A87AE-7169-4958-92F2-690498B8E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929"/>
                <a:ext cx="177" cy="237"/>
              </a:xfrm>
              <a:custGeom>
                <a:avLst/>
                <a:gdLst>
                  <a:gd name="T0" fmla="*/ 102 w 108"/>
                  <a:gd name="T1" fmla="*/ 0 h 145"/>
                  <a:gd name="T2" fmla="*/ 92 w 108"/>
                  <a:gd name="T3" fmla="*/ 95 h 145"/>
                  <a:gd name="T4" fmla="*/ 61 w 108"/>
                  <a:gd name="T5" fmla="*/ 102 h 145"/>
                  <a:gd name="T6" fmla="*/ 69 w 108"/>
                  <a:gd name="T7" fmla="*/ 37 h 145"/>
                  <a:gd name="T8" fmla="*/ 47 w 108"/>
                  <a:gd name="T9" fmla="*/ 112 h 145"/>
                  <a:gd name="T10" fmla="*/ 30 w 108"/>
                  <a:gd name="T11" fmla="*/ 145 h 145"/>
                  <a:gd name="T12" fmla="*/ 102 w 108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45">
                    <a:moveTo>
                      <a:pt x="102" y="0"/>
                    </a:moveTo>
                    <a:cubicBezTo>
                      <a:pt x="82" y="61"/>
                      <a:pt x="108" y="65"/>
                      <a:pt x="92" y="95"/>
                    </a:cubicBezTo>
                    <a:cubicBezTo>
                      <a:pt x="81" y="95"/>
                      <a:pt x="70" y="97"/>
                      <a:pt x="61" y="102"/>
                    </a:cubicBezTo>
                    <a:cubicBezTo>
                      <a:pt x="55" y="67"/>
                      <a:pt x="71" y="35"/>
                      <a:pt x="69" y="37"/>
                    </a:cubicBezTo>
                    <a:cubicBezTo>
                      <a:pt x="67" y="39"/>
                      <a:pt x="42" y="74"/>
                      <a:pt x="47" y="112"/>
                    </a:cubicBezTo>
                    <a:cubicBezTo>
                      <a:pt x="39" y="121"/>
                      <a:pt x="34" y="133"/>
                      <a:pt x="30" y="145"/>
                    </a:cubicBezTo>
                    <a:cubicBezTo>
                      <a:pt x="0" y="78"/>
                      <a:pt x="44" y="1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CAA7AAF1-5A15-431C-8648-FEA86F3E9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2176"/>
                <a:ext cx="122" cy="59"/>
              </a:xfrm>
              <a:custGeom>
                <a:avLst/>
                <a:gdLst>
                  <a:gd name="T0" fmla="*/ 74 w 74"/>
                  <a:gd name="T1" fmla="*/ 10 h 36"/>
                  <a:gd name="T2" fmla="*/ 26 w 74"/>
                  <a:gd name="T3" fmla="*/ 21 h 36"/>
                  <a:gd name="T4" fmla="*/ 41 w 74"/>
                  <a:gd name="T5" fmla="*/ 0 h 36"/>
                  <a:gd name="T6" fmla="*/ 0 w 74"/>
                  <a:gd name="T7" fmla="*/ 34 h 36"/>
                  <a:gd name="T8" fmla="*/ 3 w 74"/>
                  <a:gd name="T9" fmla="*/ 35 h 36"/>
                  <a:gd name="T10" fmla="*/ 74 w 74"/>
                  <a:gd name="T1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">
                    <a:moveTo>
                      <a:pt x="74" y="10"/>
                    </a:moveTo>
                    <a:cubicBezTo>
                      <a:pt x="58" y="14"/>
                      <a:pt x="41" y="19"/>
                      <a:pt x="26" y="21"/>
                    </a:cubicBezTo>
                    <a:cubicBezTo>
                      <a:pt x="31" y="17"/>
                      <a:pt x="39" y="10"/>
                      <a:pt x="41" y="0"/>
                    </a:cubicBezTo>
                    <a:cubicBezTo>
                      <a:pt x="30" y="14"/>
                      <a:pt x="14" y="23"/>
                      <a:pt x="0" y="34"/>
                    </a:cubicBezTo>
                    <a:cubicBezTo>
                      <a:pt x="0" y="35"/>
                      <a:pt x="1" y="36"/>
                      <a:pt x="3" y="35"/>
                    </a:cubicBezTo>
                    <a:cubicBezTo>
                      <a:pt x="25" y="28"/>
                      <a:pt x="53" y="18"/>
                      <a:pt x="7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DFE89FF7-4741-40F1-BD42-97A2FD06E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2"/>
                <a:ext cx="227" cy="195"/>
              </a:xfrm>
              <a:custGeom>
                <a:avLst/>
                <a:gdLst>
                  <a:gd name="T0" fmla="*/ 86 w 138"/>
                  <a:gd name="T1" fmla="*/ 56 h 119"/>
                  <a:gd name="T2" fmla="*/ 7 w 138"/>
                  <a:gd name="T3" fmla="*/ 119 h 119"/>
                  <a:gd name="T4" fmla="*/ 127 w 138"/>
                  <a:gd name="T5" fmla="*/ 0 h 119"/>
                  <a:gd name="T6" fmla="*/ 0 w 138"/>
                  <a:gd name="T7" fmla="*/ 100 h 119"/>
                  <a:gd name="T8" fmla="*/ 0 w 138"/>
                  <a:gd name="T9" fmla="*/ 106 h 119"/>
                  <a:gd name="T10" fmla="*/ 86 w 138"/>
                  <a:gd name="T11" fmla="*/ 5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119">
                    <a:moveTo>
                      <a:pt x="86" y="56"/>
                    </a:moveTo>
                    <a:cubicBezTo>
                      <a:pt x="63" y="94"/>
                      <a:pt x="4" y="119"/>
                      <a:pt x="7" y="119"/>
                    </a:cubicBezTo>
                    <a:cubicBezTo>
                      <a:pt x="79" y="112"/>
                      <a:pt x="138" y="60"/>
                      <a:pt x="127" y="0"/>
                    </a:cubicBezTo>
                    <a:cubicBezTo>
                      <a:pt x="60" y="49"/>
                      <a:pt x="7" y="23"/>
                      <a:pt x="0" y="100"/>
                    </a:cubicBezTo>
                    <a:cubicBezTo>
                      <a:pt x="0" y="102"/>
                      <a:pt x="0" y="104"/>
                      <a:pt x="0" y="106"/>
                    </a:cubicBezTo>
                    <a:cubicBezTo>
                      <a:pt x="0" y="110"/>
                      <a:pt x="48" y="87"/>
                      <a:pt x="8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D323B73D-75D2-402A-94E1-FA4972B0D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1742"/>
                <a:ext cx="166" cy="249"/>
              </a:xfrm>
              <a:custGeom>
                <a:avLst/>
                <a:gdLst>
                  <a:gd name="T0" fmla="*/ 83 w 101"/>
                  <a:gd name="T1" fmla="*/ 0 h 152"/>
                  <a:gd name="T2" fmla="*/ 91 w 101"/>
                  <a:gd name="T3" fmla="*/ 92 h 152"/>
                  <a:gd name="T4" fmla="*/ 62 w 101"/>
                  <a:gd name="T5" fmla="*/ 106 h 152"/>
                  <a:gd name="T6" fmla="*/ 59 w 101"/>
                  <a:gd name="T7" fmla="*/ 41 h 152"/>
                  <a:gd name="T8" fmla="*/ 51 w 101"/>
                  <a:gd name="T9" fmla="*/ 118 h 152"/>
                  <a:gd name="T10" fmla="*/ 41 w 101"/>
                  <a:gd name="T11" fmla="*/ 152 h 152"/>
                  <a:gd name="T12" fmla="*/ 83 w 101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52">
                    <a:moveTo>
                      <a:pt x="83" y="0"/>
                    </a:moveTo>
                    <a:cubicBezTo>
                      <a:pt x="75" y="62"/>
                      <a:pt x="101" y="61"/>
                      <a:pt x="91" y="92"/>
                    </a:cubicBezTo>
                    <a:cubicBezTo>
                      <a:pt x="81" y="95"/>
                      <a:pt x="70" y="99"/>
                      <a:pt x="62" y="106"/>
                    </a:cubicBezTo>
                    <a:cubicBezTo>
                      <a:pt x="51" y="73"/>
                      <a:pt x="60" y="39"/>
                      <a:pt x="59" y="41"/>
                    </a:cubicBezTo>
                    <a:cubicBezTo>
                      <a:pt x="57" y="43"/>
                      <a:pt x="39" y="82"/>
                      <a:pt x="51" y="118"/>
                    </a:cubicBezTo>
                    <a:cubicBezTo>
                      <a:pt x="45" y="128"/>
                      <a:pt x="42" y="140"/>
                      <a:pt x="41" y="152"/>
                    </a:cubicBezTo>
                    <a:cubicBezTo>
                      <a:pt x="0" y="93"/>
                      <a:pt x="29" y="2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D1346C5C-30A0-4CF4-BF59-4D3F48BA6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001"/>
                <a:ext cx="110" cy="67"/>
              </a:xfrm>
              <a:custGeom>
                <a:avLst/>
                <a:gdLst>
                  <a:gd name="T0" fmla="*/ 67 w 67"/>
                  <a:gd name="T1" fmla="*/ 4 h 41"/>
                  <a:gd name="T2" fmla="*/ 22 w 67"/>
                  <a:gd name="T3" fmla="*/ 23 h 41"/>
                  <a:gd name="T4" fmla="*/ 33 w 67"/>
                  <a:gd name="T5" fmla="*/ 0 h 41"/>
                  <a:gd name="T6" fmla="*/ 0 w 67"/>
                  <a:gd name="T7" fmla="*/ 40 h 41"/>
                  <a:gd name="T8" fmla="*/ 3 w 67"/>
                  <a:gd name="T9" fmla="*/ 40 h 41"/>
                  <a:gd name="T10" fmla="*/ 67 w 6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41">
                    <a:moveTo>
                      <a:pt x="67" y="4"/>
                    </a:moveTo>
                    <a:cubicBezTo>
                      <a:pt x="52" y="10"/>
                      <a:pt x="36" y="18"/>
                      <a:pt x="22" y="23"/>
                    </a:cubicBezTo>
                    <a:cubicBezTo>
                      <a:pt x="26" y="18"/>
                      <a:pt x="33" y="10"/>
                      <a:pt x="33" y="0"/>
                    </a:cubicBezTo>
                    <a:cubicBezTo>
                      <a:pt x="25" y="16"/>
                      <a:pt x="11" y="27"/>
                      <a:pt x="0" y="40"/>
                    </a:cubicBezTo>
                    <a:cubicBezTo>
                      <a:pt x="0" y="41"/>
                      <a:pt x="1" y="41"/>
                      <a:pt x="3" y="40"/>
                    </a:cubicBezTo>
                    <a:cubicBezTo>
                      <a:pt x="23" y="30"/>
                      <a:pt x="48" y="15"/>
                      <a:pt x="6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8A736BBD-B23F-4029-8F16-556B89D16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609"/>
                <a:ext cx="219" cy="223"/>
              </a:xfrm>
              <a:custGeom>
                <a:avLst/>
                <a:gdLst>
                  <a:gd name="T0" fmla="*/ 83 w 133"/>
                  <a:gd name="T1" fmla="*/ 62 h 136"/>
                  <a:gd name="T2" fmla="*/ 18 w 133"/>
                  <a:gd name="T3" fmla="*/ 136 h 136"/>
                  <a:gd name="T4" fmla="*/ 112 w 133"/>
                  <a:gd name="T5" fmla="*/ 0 h 136"/>
                  <a:gd name="T6" fmla="*/ 8 w 133"/>
                  <a:gd name="T7" fmla="*/ 119 h 136"/>
                  <a:gd name="T8" fmla="*/ 9 w 133"/>
                  <a:gd name="T9" fmla="*/ 125 h 136"/>
                  <a:gd name="T10" fmla="*/ 83 w 133"/>
                  <a:gd name="T11" fmla="*/ 6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136">
                    <a:moveTo>
                      <a:pt x="83" y="62"/>
                    </a:moveTo>
                    <a:cubicBezTo>
                      <a:pt x="67" y="102"/>
                      <a:pt x="15" y="136"/>
                      <a:pt x="18" y="136"/>
                    </a:cubicBezTo>
                    <a:cubicBezTo>
                      <a:pt x="86" y="116"/>
                      <a:pt x="133" y="56"/>
                      <a:pt x="112" y="0"/>
                    </a:cubicBezTo>
                    <a:cubicBezTo>
                      <a:pt x="56" y="60"/>
                      <a:pt x="0" y="45"/>
                      <a:pt x="8" y="119"/>
                    </a:cubicBezTo>
                    <a:cubicBezTo>
                      <a:pt x="8" y="121"/>
                      <a:pt x="8" y="123"/>
                      <a:pt x="9" y="125"/>
                    </a:cubicBezTo>
                    <a:cubicBezTo>
                      <a:pt x="9" y="129"/>
                      <a:pt x="51" y="98"/>
                      <a:pt x="8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AEEDC991-2E77-4B74-AFF4-FA9B242F7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1541"/>
                <a:ext cx="149" cy="252"/>
              </a:xfrm>
              <a:custGeom>
                <a:avLst/>
                <a:gdLst>
                  <a:gd name="T0" fmla="*/ 63 w 91"/>
                  <a:gd name="T1" fmla="*/ 0 h 154"/>
                  <a:gd name="T2" fmla="*/ 88 w 91"/>
                  <a:gd name="T3" fmla="*/ 87 h 154"/>
                  <a:gd name="T4" fmla="*/ 62 w 91"/>
                  <a:gd name="T5" fmla="*/ 105 h 154"/>
                  <a:gd name="T6" fmla="*/ 47 w 91"/>
                  <a:gd name="T7" fmla="*/ 44 h 154"/>
                  <a:gd name="T8" fmla="*/ 54 w 91"/>
                  <a:gd name="T9" fmla="*/ 119 h 154"/>
                  <a:gd name="T10" fmla="*/ 50 w 91"/>
                  <a:gd name="T11" fmla="*/ 154 h 154"/>
                  <a:gd name="T12" fmla="*/ 63 w 91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54">
                    <a:moveTo>
                      <a:pt x="63" y="0"/>
                    </a:moveTo>
                    <a:cubicBezTo>
                      <a:pt x="67" y="61"/>
                      <a:pt x="91" y="55"/>
                      <a:pt x="88" y="87"/>
                    </a:cubicBezTo>
                    <a:cubicBezTo>
                      <a:pt x="78" y="92"/>
                      <a:pt x="69" y="97"/>
                      <a:pt x="62" y="105"/>
                    </a:cubicBezTo>
                    <a:cubicBezTo>
                      <a:pt x="45" y="76"/>
                      <a:pt x="48" y="42"/>
                      <a:pt x="47" y="44"/>
                    </a:cubicBezTo>
                    <a:cubicBezTo>
                      <a:pt x="46" y="46"/>
                      <a:pt x="36" y="86"/>
                      <a:pt x="54" y="119"/>
                    </a:cubicBezTo>
                    <a:cubicBezTo>
                      <a:pt x="49" y="130"/>
                      <a:pt x="49" y="142"/>
                      <a:pt x="50" y="154"/>
                    </a:cubicBezTo>
                    <a:cubicBezTo>
                      <a:pt x="0" y="105"/>
                      <a:pt x="15" y="2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4418259D-DD94-4AC8-BC0B-F9E6D7254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1798"/>
                <a:ext cx="93" cy="78"/>
              </a:xfrm>
              <a:custGeom>
                <a:avLst/>
                <a:gdLst>
                  <a:gd name="T0" fmla="*/ 57 w 57"/>
                  <a:gd name="T1" fmla="*/ 0 h 48"/>
                  <a:gd name="T2" fmla="*/ 18 w 57"/>
                  <a:gd name="T3" fmla="*/ 26 h 48"/>
                  <a:gd name="T4" fmla="*/ 25 w 57"/>
                  <a:gd name="T5" fmla="*/ 2 h 48"/>
                  <a:gd name="T6" fmla="*/ 0 w 57"/>
                  <a:gd name="T7" fmla="*/ 46 h 48"/>
                  <a:gd name="T8" fmla="*/ 3 w 57"/>
                  <a:gd name="T9" fmla="*/ 47 h 48"/>
                  <a:gd name="T10" fmla="*/ 57 w 57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48">
                    <a:moveTo>
                      <a:pt x="57" y="0"/>
                    </a:moveTo>
                    <a:cubicBezTo>
                      <a:pt x="44" y="9"/>
                      <a:pt x="31" y="19"/>
                      <a:pt x="18" y="26"/>
                    </a:cubicBezTo>
                    <a:cubicBezTo>
                      <a:pt x="21" y="21"/>
                      <a:pt x="26" y="12"/>
                      <a:pt x="25" y="2"/>
                    </a:cubicBezTo>
                    <a:cubicBezTo>
                      <a:pt x="20" y="19"/>
                      <a:pt x="8" y="32"/>
                      <a:pt x="0" y="46"/>
                    </a:cubicBezTo>
                    <a:cubicBezTo>
                      <a:pt x="0" y="48"/>
                      <a:pt x="1" y="48"/>
                      <a:pt x="3" y="47"/>
                    </a:cubicBezTo>
                    <a:cubicBezTo>
                      <a:pt x="20" y="33"/>
                      <a:pt x="41" y="14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7E54EC18-4FA8-4B42-9F3E-D0A881F6A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69"/>
                <a:ext cx="211" cy="244"/>
              </a:xfrm>
              <a:custGeom>
                <a:avLst/>
                <a:gdLst>
                  <a:gd name="T0" fmla="*/ 82 w 129"/>
                  <a:gd name="T1" fmla="*/ 65 h 149"/>
                  <a:gd name="T2" fmla="*/ 33 w 129"/>
                  <a:gd name="T3" fmla="*/ 148 h 149"/>
                  <a:gd name="T4" fmla="*/ 98 w 129"/>
                  <a:gd name="T5" fmla="*/ 0 h 149"/>
                  <a:gd name="T6" fmla="*/ 21 w 129"/>
                  <a:gd name="T7" fmla="*/ 134 h 149"/>
                  <a:gd name="T8" fmla="*/ 23 w 129"/>
                  <a:gd name="T9" fmla="*/ 139 h 149"/>
                  <a:gd name="T10" fmla="*/ 82 w 129"/>
                  <a:gd name="T11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49">
                    <a:moveTo>
                      <a:pt x="82" y="65"/>
                    </a:moveTo>
                    <a:cubicBezTo>
                      <a:pt x="75" y="106"/>
                      <a:pt x="31" y="149"/>
                      <a:pt x="33" y="148"/>
                    </a:cubicBezTo>
                    <a:cubicBezTo>
                      <a:pt x="95" y="117"/>
                      <a:pt x="129" y="50"/>
                      <a:pt x="98" y="0"/>
                    </a:cubicBezTo>
                    <a:cubicBezTo>
                      <a:pt x="56" y="68"/>
                      <a:pt x="0" y="64"/>
                      <a:pt x="21" y="134"/>
                    </a:cubicBezTo>
                    <a:cubicBezTo>
                      <a:pt x="22" y="136"/>
                      <a:pt x="22" y="137"/>
                      <a:pt x="23" y="139"/>
                    </a:cubicBezTo>
                    <a:cubicBezTo>
                      <a:pt x="24" y="143"/>
                      <a:pt x="58" y="106"/>
                      <a:pt x="82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629A62FE-6901-42C6-B0E9-558BBA1F3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1335"/>
                <a:ext cx="132" cy="245"/>
              </a:xfrm>
              <a:custGeom>
                <a:avLst/>
                <a:gdLst>
                  <a:gd name="T0" fmla="*/ 41 w 81"/>
                  <a:gd name="T1" fmla="*/ 0 h 150"/>
                  <a:gd name="T2" fmla="*/ 81 w 81"/>
                  <a:gd name="T3" fmla="*/ 78 h 150"/>
                  <a:gd name="T4" fmla="*/ 60 w 81"/>
                  <a:gd name="T5" fmla="*/ 100 h 150"/>
                  <a:gd name="T6" fmla="*/ 34 w 81"/>
                  <a:gd name="T7" fmla="*/ 45 h 150"/>
                  <a:gd name="T8" fmla="*/ 54 w 81"/>
                  <a:gd name="T9" fmla="*/ 115 h 150"/>
                  <a:gd name="T10" fmla="*/ 57 w 81"/>
                  <a:gd name="T11" fmla="*/ 150 h 150"/>
                  <a:gd name="T12" fmla="*/ 41 w 81"/>
                  <a:gd name="T1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50">
                    <a:moveTo>
                      <a:pt x="41" y="0"/>
                    </a:moveTo>
                    <a:cubicBezTo>
                      <a:pt x="56" y="58"/>
                      <a:pt x="79" y="47"/>
                      <a:pt x="81" y="78"/>
                    </a:cubicBezTo>
                    <a:cubicBezTo>
                      <a:pt x="72" y="85"/>
                      <a:pt x="65" y="92"/>
                      <a:pt x="60" y="100"/>
                    </a:cubicBezTo>
                    <a:cubicBezTo>
                      <a:pt x="38" y="75"/>
                      <a:pt x="35" y="42"/>
                      <a:pt x="34" y="45"/>
                    </a:cubicBezTo>
                    <a:cubicBezTo>
                      <a:pt x="33" y="47"/>
                      <a:pt x="31" y="87"/>
                      <a:pt x="54" y="115"/>
                    </a:cubicBezTo>
                    <a:cubicBezTo>
                      <a:pt x="52" y="126"/>
                      <a:pt x="54" y="138"/>
                      <a:pt x="57" y="150"/>
                    </a:cubicBezTo>
                    <a:cubicBezTo>
                      <a:pt x="0" y="112"/>
                      <a:pt x="1" y="36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926D44ED-B017-4BCC-B2CB-0092B78CC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72"/>
                <a:ext cx="78" cy="93"/>
              </a:xfrm>
              <a:custGeom>
                <a:avLst/>
                <a:gdLst>
                  <a:gd name="T0" fmla="*/ 47 w 47"/>
                  <a:gd name="T1" fmla="*/ 0 h 57"/>
                  <a:gd name="T2" fmla="*/ 14 w 47"/>
                  <a:gd name="T3" fmla="*/ 33 h 57"/>
                  <a:gd name="T4" fmla="*/ 15 w 47"/>
                  <a:gd name="T5" fmla="*/ 9 h 57"/>
                  <a:gd name="T6" fmla="*/ 0 w 47"/>
                  <a:gd name="T7" fmla="*/ 56 h 57"/>
                  <a:gd name="T8" fmla="*/ 3 w 47"/>
                  <a:gd name="T9" fmla="*/ 56 h 57"/>
                  <a:gd name="T10" fmla="*/ 47 w 47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7">
                    <a:moveTo>
                      <a:pt x="47" y="0"/>
                    </a:moveTo>
                    <a:cubicBezTo>
                      <a:pt x="36" y="12"/>
                      <a:pt x="25" y="24"/>
                      <a:pt x="14" y="33"/>
                    </a:cubicBezTo>
                    <a:cubicBezTo>
                      <a:pt x="15" y="27"/>
                      <a:pt x="18" y="18"/>
                      <a:pt x="15" y="9"/>
                    </a:cubicBezTo>
                    <a:cubicBezTo>
                      <a:pt x="14" y="26"/>
                      <a:pt x="5" y="40"/>
                      <a:pt x="0" y="56"/>
                    </a:cubicBezTo>
                    <a:cubicBezTo>
                      <a:pt x="0" y="57"/>
                      <a:pt x="1" y="57"/>
                      <a:pt x="3" y="56"/>
                    </a:cubicBezTo>
                    <a:cubicBezTo>
                      <a:pt x="17" y="39"/>
                      <a:pt x="34" y="17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D9707151-B8DA-40F4-98F9-7667ED2A4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1124"/>
                <a:ext cx="200" cy="253"/>
              </a:xfrm>
              <a:custGeom>
                <a:avLst/>
                <a:gdLst>
                  <a:gd name="T0" fmla="*/ 80 w 122"/>
                  <a:gd name="T1" fmla="*/ 65 h 155"/>
                  <a:gd name="T2" fmla="*/ 48 w 122"/>
                  <a:gd name="T3" fmla="*/ 154 h 155"/>
                  <a:gd name="T4" fmla="*/ 83 w 122"/>
                  <a:gd name="T5" fmla="*/ 0 h 155"/>
                  <a:gd name="T6" fmla="*/ 34 w 122"/>
                  <a:gd name="T7" fmla="*/ 142 h 155"/>
                  <a:gd name="T8" fmla="*/ 36 w 122"/>
                  <a:gd name="T9" fmla="*/ 147 h 155"/>
                  <a:gd name="T10" fmla="*/ 80 w 122"/>
                  <a:gd name="T11" fmla="*/ 6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55">
                    <a:moveTo>
                      <a:pt x="80" y="65"/>
                    </a:moveTo>
                    <a:cubicBezTo>
                      <a:pt x="80" y="106"/>
                      <a:pt x="46" y="155"/>
                      <a:pt x="48" y="154"/>
                    </a:cubicBezTo>
                    <a:cubicBezTo>
                      <a:pt x="102" y="112"/>
                      <a:pt x="122" y="42"/>
                      <a:pt x="83" y="0"/>
                    </a:cubicBezTo>
                    <a:cubicBezTo>
                      <a:pt x="55" y="73"/>
                      <a:pt x="0" y="79"/>
                      <a:pt x="34" y="142"/>
                    </a:cubicBezTo>
                    <a:cubicBezTo>
                      <a:pt x="35" y="144"/>
                      <a:pt x="35" y="145"/>
                      <a:pt x="36" y="147"/>
                    </a:cubicBezTo>
                    <a:cubicBezTo>
                      <a:pt x="38" y="150"/>
                      <a:pt x="65" y="109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7E9F2887-9427-43DB-9AB7-3527C1FC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120"/>
                <a:ext cx="139" cy="229"/>
              </a:xfrm>
              <a:custGeom>
                <a:avLst/>
                <a:gdLst>
                  <a:gd name="T0" fmla="*/ 33 w 85"/>
                  <a:gd name="T1" fmla="*/ 0 h 140"/>
                  <a:gd name="T2" fmla="*/ 85 w 85"/>
                  <a:gd name="T3" fmla="*/ 68 h 140"/>
                  <a:gd name="T4" fmla="*/ 69 w 85"/>
                  <a:gd name="T5" fmla="*/ 93 h 140"/>
                  <a:gd name="T6" fmla="*/ 34 w 85"/>
                  <a:gd name="T7" fmla="*/ 44 h 140"/>
                  <a:gd name="T8" fmla="*/ 66 w 85"/>
                  <a:gd name="T9" fmla="*/ 108 h 140"/>
                  <a:gd name="T10" fmla="*/ 75 w 85"/>
                  <a:gd name="T11" fmla="*/ 140 h 140"/>
                  <a:gd name="T12" fmla="*/ 33 w 85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40">
                    <a:moveTo>
                      <a:pt x="33" y="0"/>
                    </a:moveTo>
                    <a:cubicBezTo>
                      <a:pt x="57" y="53"/>
                      <a:pt x="77" y="39"/>
                      <a:pt x="85" y="68"/>
                    </a:cubicBezTo>
                    <a:cubicBezTo>
                      <a:pt x="78" y="75"/>
                      <a:pt x="72" y="84"/>
                      <a:pt x="69" y="93"/>
                    </a:cubicBezTo>
                    <a:cubicBezTo>
                      <a:pt x="43" y="73"/>
                      <a:pt x="34" y="42"/>
                      <a:pt x="34" y="44"/>
                    </a:cubicBezTo>
                    <a:cubicBezTo>
                      <a:pt x="33" y="47"/>
                      <a:pt x="39" y="86"/>
                      <a:pt x="66" y="108"/>
                    </a:cubicBezTo>
                    <a:cubicBezTo>
                      <a:pt x="66" y="119"/>
                      <a:pt x="70" y="130"/>
                      <a:pt x="75" y="140"/>
                    </a:cubicBezTo>
                    <a:cubicBezTo>
                      <a:pt x="14" y="114"/>
                      <a:pt x="0" y="4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ECF14F11-55AC-4A1B-88A1-CF13F9200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33"/>
                <a:ext cx="56" cy="103"/>
              </a:xfrm>
              <a:custGeom>
                <a:avLst/>
                <a:gdLst>
                  <a:gd name="T0" fmla="*/ 34 w 34"/>
                  <a:gd name="T1" fmla="*/ 0 h 63"/>
                  <a:gd name="T2" fmla="*/ 9 w 34"/>
                  <a:gd name="T3" fmla="*/ 38 h 63"/>
                  <a:gd name="T4" fmla="*/ 6 w 34"/>
                  <a:gd name="T5" fmla="*/ 14 h 63"/>
                  <a:gd name="T6" fmla="*/ 0 w 34"/>
                  <a:gd name="T7" fmla="*/ 62 h 63"/>
                  <a:gd name="T8" fmla="*/ 3 w 34"/>
                  <a:gd name="T9" fmla="*/ 61 h 63"/>
                  <a:gd name="T10" fmla="*/ 34 w 34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3">
                    <a:moveTo>
                      <a:pt x="34" y="0"/>
                    </a:moveTo>
                    <a:cubicBezTo>
                      <a:pt x="26" y="13"/>
                      <a:pt x="18" y="26"/>
                      <a:pt x="9" y="38"/>
                    </a:cubicBezTo>
                    <a:cubicBezTo>
                      <a:pt x="9" y="32"/>
                      <a:pt x="11" y="22"/>
                      <a:pt x="6" y="14"/>
                    </a:cubicBezTo>
                    <a:cubicBezTo>
                      <a:pt x="8" y="30"/>
                      <a:pt x="2" y="46"/>
                      <a:pt x="0" y="62"/>
                    </a:cubicBezTo>
                    <a:cubicBezTo>
                      <a:pt x="0" y="63"/>
                      <a:pt x="2" y="63"/>
                      <a:pt x="3" y="61"/>
                    </a:cubicBezTo>
                    <a:cubicBezTo>
                      <a:pt x="13" y="43"/>
                      <a:pt x="25" y="19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4AB27AF2-89C5-4E8B-B40A-B76B3559C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893"/>
                <a:ext cx="179" cy="253"/>
              </a:xfrm>
              <a:custGeom>
                <a:avLst/>
                <a:gdLst>
                  <a:gd name="T0" fmla="*/ 73 w 109"/>
                  <a:gd name="T1" fmla="*/ 63 h 155"/>
                  <a:gd name="T2" fmla="*/ 59 w 109"/>
                  <a:gd name="T3" fmla="*/ 154 h 155"/>
                  <a:gd name="T4" fmla="*/ 65 w 109"/>
                  <a:gd name="T5" fmla="*/ 0 h 155"/>
                  <a:gd name="T6" fmla="*/ 44 w 109"/>
                  <a:gd name="T7" fmla="*/ 146 h 155"/>
                  <a:gd name="T8" fmla="*/ 47 w 109"/>
                  <a:gd name="T9" fmla="*/ 149 h 155"/>
                  <a:gd name="T10" fmla="*/ 73 w 109"/>
                  <a:gd name="T11" fmla="*/ 6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155">
                    <a:moveTo>
                      <a:pt x="73" y="63"/>
                    </a:moveTo>
                    <a:cubicBezTo>
                      <a:pt x="81" y="102"/>
                      <a:pt x="58" y="155"/>
                      <a:pt x="59" y="154"/>
                    </a:cubicBezTo>
                    <a:cubicBezTo>
                      <a:pt x="103" y="104"/>
                      <a:pt x="109" y="34"/>
                      <a:pt x="65" y="0"/>
                    </a:cubicBezTo>
                    <a:cubicBezTo>
                      <a:pt x="51" y="75"/>
                      <a:pt x="0" y="91"/>
                      <a:pt x="44" y="146"/>
                    </a:cubicBezTo>
                    <a:cubicBezTo>
                      <a:pt x="45" y="147"/>
                      <a:pt x="46" y="148"/>
                      <a:pt x="47" y="149"/>
                    </a:cubicBezTo>
                    <a:cubicBezTo>
                      <a:pt x="49" y="152"/>
                      <a:pt x="67" y="108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00995B31-D113-4928-8A05-6061BCFA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921"/>
                <a:ext cx="148" cy="206"/>
              </a:xfrm>
              <a:custGeom>
                <a:avLst/>
                <a:gdLst>
                  <a:gd name="T0" fmla="*/ 23 w 90"/>
                  <a:gd name="T1" fmla="*/ 0 h 126"/>
                  <a:gd name="T2" fmla="*/ 86 w 90"/>
                  <a:gd name="T3" fmla="*/ 55 h 126"/>
                  <a:gd name="T4" fmla="*/ 75 w 90"/>
                  <a:gd name="T5" fmla="*/ 82 h 126"/>
                  <a:gd name="T6" fmla="*/ 32 w 90"/>
                  <a:gd name="T7" fmla="*/ 42 h 126"/>
                  <a:gd name="T8" fmla="*/ 75 w 90"/>
                  <a:gd name="T9" fmla="*/ 97 h 126"/>
                  <a:gd name="T10" fmla="*/ 90 w 90"/>
                  <a:gd name="T11" fmla="*/ 126 h 126"/>
                  <a:gd name="T12" fmla="*/ 23 w 90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3" y="0"/>
                    </a:moveTo>
                    <a:cubicBezTo>
                      <a:pt x="56" y="46"/>
                      <a:pt x="73" y="29"/>
                      <a:pt x="86" y="55"/>
                    </a:cubicBezTo>
                    <a:cubicBezTo>
                      <a:pt x="80" y="64"/>
                      <a:pt x="76" y="73"/>
                      <a:pt x="75" y="82"/>
                    </a:cubicBezTo>
                    <a:cubicBezTo>
                      <a:pt x="47" y="68"/>
                      <a:pt x="32" y="40"/>
                      <a:pt x="32" y="42"/>
                    </a:cubicBezTo>
                    <a:cubicBezTo>
                      <a:pt x="32" y="44"/>
                      <a:pt x="45" y="81"/>
                      <a:pt x="75" y="97"/>
                    </a:cubicBezTo>
                    <a:cubicBezTo>
                      <a:pt x="77" y="108"/>
                      <a:pt x="83" y="117"/>
                      <a:pt x="90" y="126"/>
                    </a:cubicBezTo>
                    <a:cubicBezTo>
                      <a:pt x="26" y="113"/>
                      <a:pt x="0" y="46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3D47458C-C67B-412E-BBF9-4A78C2D46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102"/>
                <a:ext cx="41" cy="108"/>
              </a:xfrm>
              <a:custGeom>
                <a:avLst/>
                <a:gdLst>
                  <a:gd name="T0" fmla="*/ 25 w 25"/>
                  <a:gd name="T1" fmla="*/ 0 h 66"/>
                  <a:gd name="T2" fmla="*/ 7 w 25"/>
                  <a:gd name="T3" fmla="*/ 40 h 66"/>
                  <a:gd name="T4" fmla="*/ 0 w 25"/>
                  <a:gd name="T5" fmla="*/ 18 h 66"/>
                  <a:gd name="T6" fmla="*/ 3 w 25"/>
                  <a:gd name="T7" fmla="*/ 65 h 66"/>
                  <a:gd name="T8" fmla="*/ 5 w 25"/>
                  <a:gd name="T9" fmla="*/ 64 h 66"/>
                  <a:gd name="T10" fmla="*/ 25 w 2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66">
                    <a:moveTo>
                      <a:pt x="25" y="0"/>
                    </a:moveTo>
                    <a:cubicBezTo>
                      <a:pt x="19" y="13"/>
                      <a:pt x="13" y="28"/>
                      <a:pt x="7" y="40"/>
                    </a:cubicBezTo>
                    <a:cubicBezTo>
                      <a:pt x="6" y="34"/>
                      <a:pt x="6" y="25"/>
                      <a:pt x="0" y="18"/>
                    </a:cubicBezTo>
                    <a:cubicBezTo>
                      <a:pt x="4" y="33"/>
                      <a:pt x="2" y="49"/>
                      <a:pt x="3" y="65"/>
                    </a:cubicBezTo>
                    <a:cubicBezTo>
                      <a:pt x="3" y="66"/>
                      <a:pt x="5" y="66"/>
                      <a:pt x="5" y="64"/>
                    </a:cubicBezTo>
                    <a:cubicBezTo>
                      <a:pt x="12" y="44"/>
                      <a:pt x="19" y="1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43C44BBF-76A2-46B5-8BFF-E7C2E708E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667"/>
                <a:ext cx="164" cy="244"/>
              </a:xfrm>
              <a:custGeom>
                <a:avLst/>
                <a:gdLst>
                  <a:gd name="T0" fmla="*/ 64 w 100"/>
                  <a:gd name="T1" fmla="*/ 58 h 149"/>
                  <a:gd name="T2" fmla="*/ 68 w 100"/>
                  <a:gd name="T3" fmla="*/ 147 h 149"/>
                  <a:gd name="T4" fmla="*/ 45 w 100"/>
                  <a:gd name="T5" fmla="*/ 0 h 149"/>
                  <a:gd name="T6" fmla="*/ 51 w 100"/>
                  <a:gd name="T7" fmla="*/ 143 h 149"/>
                  <a:gd name="T8" fmla="*/ 55 w 100"/>
                  <a:gd name="T9" fmla="*/ 146 h 149"/>
                  <a:gd name="T10" fmla="*/ 64 w 100"/>
                  <a:gd name="T11" fmla="*/ 5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49">
                    <a:moveTo>
                      <a:pt x="64" y="58"/>
                    </a:moveTo>
                    <a:cubicBezTo>
                      <a:pt x="79" y="94"/>
                      <a:pt x="67" y="149"/>
                      <a:pt x="68" y="147"/>
                    </a:cubicBezTo>
                    <a:cubicBezTo>
                      <a:pt x="100" y="92"/>
                      <a:pt x="94" y="23"/>
                      <a:pt x="45" y="0"/>
                    </a:cubicBezTo>
                    <a:cubicBezTo>
                      <a:pt x="46" y="74"/>
                      <a:pt x="0" y="98"/>
                      <a:pt x="51" y="143"/>
                    </a:cubicBezTo>
                    <a:cubicBezTo>
                      <a:pt x="52" y="144"/>
                      <a:pt x="54" y="145"/>
                      <a:pt x="55" y="146"/>
                    </a:cubicBezTo>
                    <a:cubicBezTo>
                      <a:pt x="58" y="148"/>
                      <a:pt x="66" y="102"/>
                      <a:pt x="6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A954D45A-74B8-4AFF-823C-B9BE01244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721"/>
                <a:ext cx="164" cy="178"/>
              </a:xfrm>
              <a:custGeom>
                <a:avLst/>
                <a:gdLst>
                  <a:gd name="T0" fmla="*/ 13 w 100"/>
                  <a:gd name="T1" fmla="*/ 0 h 109"/>
                  <a:gd name="T2" fmla="*/ 83 w 100"/>
                  <a:gd name="T3" fmla="*/ 42 h 109"/>
                  <a:gd name="T4" fmla="*/ 78 w 100"/>
                  <a:gd name="T5" fmla="*/ 69 h 109"/>
                  <a:gd name="T6" fmla="*/ 30 w 100"/>
                  <a:gd name="T7" fmla="*/ 39 h 109"/>
                  <a:gd name="T8" fmla="*/ 81 w 100"/>
                  <a:gd name="T9" fmla="*/ 84 h 109"/>
                  <a:gd name="T10" fmla="*/ 100 w 100"/>
                  <a:gd name="T11" fmla="*/ 109 h 109"/>
                  <a:gd name="T12" fmla="*/ 13 w 100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09">
                    <a:moveTo>
                      <a:pt x="13" y="0"/>
                    </a:moveTo>
                    <a:cubicBezTo>
                      <a:pt x="54" y="38"/>
                      <a:pt x="66" y="19"/>
                      <a:pt x="83" y="42"/>
                    </a:cubicBezTo>
                    <a:cubicBezTo>
                      <a:pt x="80" y="51"/>
                      <a:pt x="77" y="60"/>
                      <a:pt x="78" y="69"/>
                    </a:cubicBezTo>
                    <a:cubicBezTo>
                      <a:pt x="48" y="61"/>
                      <a:pt x="30" y="37"/>
                      <a:pt x="30" y="39"/>
                    </a:cubicBezTo>
                    <a:cubicBezTo>
                      <a:pt x="30" y="41"/>
                      <a:pt x="49" y="73"/>
                      <a:pt x="81" y="84"/>
                    </a:cubicBezTo>
                    <a:cubicBezTo>
                      <a:pt x="85" y="94"/>
                      <a:pt x="92" y="102"/>
                      <a:pt x="100" y="109"/>
                    </a:cubicBezTo>
                    <a:cubicBezTo>
                      <a:pt x="37" y="108"/>
                      <a:pt x="0" y="49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62A1FAAA-1CB4-41CE-A64D-95E8DE0B0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867"/>
                <a:ext cx="33" cy="109"/>
              </a:xfrm>
              <a:custGeom>
                <a:avLst/>
                <a:gdLst>
                  <a:gd name="T0" fmla="*/ 20 w 20"/>
                  <a:gd name="T1" fmla="*/ 0 h 67"/>
                  <a:gd name="T2" fmla="*/ 11 w 20"/>
                  <a:gd name="T3" fmla="*/ 42 h 67"/>
                  <a:gd name="T4" fmla="*/ 0 w 20"/>
                  <a:gd name="T5" fmla="*/ 22 h 67"/>
                  <a:gd name="T6" fmla="*/ 11 w 20"/>
                  <a:gd name="T7" fmla="*/ 66 h 67"/>
                  <a:gd name="T8" fmla="*/ 13 w 20"/>
                  <a:gd name="T9" fmla="*/ 65 h 67"/>
                  <a:gd name="T10" fmla="*/ 20 w 20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cubicBezTo>
                      <a:pt x="17" y="14"/>
                      <a:pt x="14" y="29"/>
                      <a:pt x="11" y="42"/>
                    </a:cubicBezTo>
                    <a:cubicBezTo>
                      <a:pt x="9" y="36"/>
                      <a:pt x="7" y="28"/>
                      <a:pt x="0" y="22"/>
                    </a:cubicBezTo>
                    <a:cubicBezTo>
                      <a:pt x="7" y="36"/>
                      <a:pt x="8" y="52"/>
                      <a:pt x="11" y="66"/>
                    </a:cubicBezTo>
                    <a:cubicBezTo>
                      <a:pt x="12" y="67"/>
                      <a:pt x="13" y="66"/>
                      <a:pt x="13" y="65"/>
                    </a:cubicBezTo>
                    <a:cubicBezTo>
                      <a:pt x="16" y="45"/>
                      <a:pt x="19" y="19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076EFC0-46D7-4B26-9425-7D7BC7F4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" y="467"/>
                <a:ext cx="156" cy="229"/>
              </a:xfrm>
              <a:custGeom>
                <a:avLst/>
                <a:gdLst>
                  <a:gd name="T0" fmla="*/ 54 w 95"/>
                  <a:gd name="T1" fmla="*/ 53 h 140"/>
                  <a:gd name="T2" fmla="*/ 74 w 95"/>
                  <a:gd name="T3" fmla="*/ 137 h 140"/>
                  <a:gd name="T4" fmla="*/ 25 w 95"/>
                  <a:gd name="T5" fmla="*/ 0 h 140"/>
                  <a:gd name="T6" fmla="*/ 57 w 95"/>
                  <a:gd name="T7" fmla="*/ 136 h 140"/>
                  <a:gd name="T8" fmla="*/ 61 w 95"/>
                  <a:gd name="T9" fmla="*/ 138 h 140"/>
                  <a:gd name="T10" fmla="*/ 54 w 95"/>
                  <a:gd name="T11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0">
                    <a:moveTo>
                      <a:pt x="54" y="53"/>
                    </a:moveTo>
                    <a:cubicBezTo>
                      <a:pt x="75" y="84"/>
                      <a:pt x="73" y="139"/>
                      <a:pt x="74" y="137"/>
                    </a:cubicBezTo>
                    <a:cubicBezTo>
                      <a:pt x="95" y="78"/>
                      <a:pt x="76" y="14"/>
                      <a:pt x="25" y="0"/>
                    </a:cubicBezTo>
                    <a:cubicBezTo>
                      <a:pt x="39" y="71"/>
                      <a:pt x="0" y="103"/>
                      <a:pt x="57" y="136"/>
                    </a:cubicBezTo>
                    <a:cubicBezTo>
                      <a:pt x="59" y="137"/>
                      <a:pt x="60" y="137"/>
                      <a:pt x="61" y="138"/>
                    </a:cubicBezTo>
                    <a:cubicBezTo>
                      <a:pt x="65" y="140"/>
                      <a:pt x="64" y="94"/>
                      <a:pt x="5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1B8EF327-EA86-4598-BD1A-78117AD0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" y="548"/>
                <a:ext cx="177" cy="160"/>
              </a:xfrm>
              <a:custGeom>
                <a:avLst/>
                <a:gdLst>
                  <a:gd name="T0" fmla="*/ 4 w 108"/>
                  <a:gd name="T1" fmla="*/ 0 h 98"/>
                  <a:gd name="T2" fmla="*/ 79 w 108"/>
                  <a:gd name="T3" fmla="*/ 27 h 98"/>
                  <a:gd name="T4" fmla="*/ 79 w 108"/>
                  <a:gd name="T5" fmla="*/ 54 h 98"/>
                  <a:gd name="T6" fmla="*/ 27 w 108"/>
                  <a:gd name="T7" fmla="*/ 34 h 98"/>
                  <a:gd name="T8" fmla="*/ 84 w 108"/>
                  <a:gd name="T9" fmla="*/ 67 h 98"/>
                  <a:gd name="T10" fmla="*/ 108 w 108"/>
                  <a:gd name="T11" fmla="*/ 88 h 98"/>
                  <a:gd name="T12" fmla="*/ 4 w 108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98">
                    <a:moveTo>
                      <a:pt x="4" y="0"/>
                    </a:moveTo>
                    <a:cubicBezTo>
                      <a:pt x="50" y="28"/>
                      <a:pt x="58" y="8"/>
                      <a:pt x="79" y="27"/>
                    </a:cubicBezTo>
                    <a:cubicBezTo>
                      <a:pt x="77" y="36"/>
                      <a:pt x="77" y="45"/>
                      <a:pt x="79" y="54"/>
                    </a:cubicBezTo>
                    <a:cubicBezTo>
                      <a:pt x="49" y="51"/>
                      <a:pt x="27" y="32"/>
                      <a:pt x="27" y="34"/>
                    </a:cubicBezTo>
                    <a:cubicBezTo>
                      <a:pt x="28" y="36"/>
                      <a:pt x="52" y="63"/>
                      <a:pt x="84" y="67"/>
                    </a:cubicBezTo>
                    <a:cubicBezTo>
                      <a:pt x="90" y="76"/>
                      <a:pt x="98" y="82"/>
                      <a:pt x="108" y="88"/>
                    </a:cubicBezTo>
                    <a:cubicBezTo>
                      <a:pt x="47" y="98"/>
                      <a:pt x="0" y="49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7B9CE68B-3244-41A2-9F12-B3D36FE79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652"/>
                <a:ext cx="32" cy="108"/>
              </a:xfrm>
              <a:custGeom>
                <a:avLst/>
                <a:gdLst>
                  <a:gd name="T0" fmla="*/ 15 w 20"/>
                  <a:gd name="T1" fmla="*/ 0 h 66"/>
                  <a:gd name="T2" fmla="*/ 13 w 20"/>
                  <a:gd name="T3" fmla="*/ 42 h 66"/>
                  <a:gd name="T4" fmla="*/ 0 w 20"/>
                  <a:gd name="T5" fmla="*/ 25 h 66"/>
                  <a:gd name="T6" fmla="*/ 18 w 20"/>
                  <a:gd name="T7" fmla="*/ 65 h 66"/>
                  <a:gd name="T8" fmla="*/ 20 w 20"/>
                  <a:gd name="T9" fmla="*/ 63 h 66"/>
                  <a:gd name="T10" fmla="*/ 15 w 20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6">
                    <a:moveTo>
                      <a:pt x="15" y="0"/>
                    </a:moveTo>
                    <a:cubicBezTo>
                      <a:pt x="14" y="14"/>
                      <a:pt x="14" y="29"/>
                      <a:pt x="13" y="42"/>
                    </a:cubicBezTo>
                    <a:cubicBezTo>
                      <a:pt x="11" y="37"/>
                      <a:pt x="7" y="29"/>
                      <a:pt x="0" y="25"/>
                    </a:cubicBezTo>
                    <a:cubicBezTo>
                      <a:pt x="9" y="37"/>
                      <a:pt x="12" y="52"/>
                      <a:pt x="18" y="65"/>
                    </a:cubicBezTo>
                    <a:cubicBezTo>
                      <a:pt x="19" y="66"/>
                      <a:pt x="20" y="65"/>
                      <a:pt x="20" y="63"/>
                    </a:cubicBezTo>
                    <a:cubicBezTo>
                      <a:pt x="19" y="44"/>
                      <a:pt x="17" y="19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A7791DE6-1C8B-493B-9F67-5B254C532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307"/>
                <a:ext cx="141" cy="206"/>
              </a:xfrm>
              <a:custGeom>
                <a:avLst/>
                <a:gdLst>
                  <a:gd name="T0" fmla="*/ 43 w 86"/>
                  <a:gd name="T1" fmla="*/ 45 h 126"/>
                  <a:gd name="T2" fmla="*/ 77 w 86"/>
                  <a:gd name="T3" fmla="*/ 122 h 126"/>
                  <a:gd name="T4" fmla="*/ 5 w 86"/>
                  <a:gd name="T5" fmla="*/ 0 h 126"/>
                  <a:gd name="T6" fmla="*/ 61 w 86"/>
                  <a:gd name="T7" fmla="*/ 123 h 126"/>
                  <a:gd name="T8" fmla="*/ 65 w 86"/>
                  <a:gd name="T9" fmla="*/ 125 h 126"/>
                  <a:gd name="T10" fmla="*/ 43 w 86"/>
                  <a:gd name="T11" fmla="*/ 4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26">
                    <a:moveTo>
                      <a:pt x="43" y="45"/>
                    </a:moveTo>
                    <a:cubicBezTo>
                      <a:pt x="69" y="71"/>
                      <a:pt x="77" y="124"/>
                      <a:pt x="77" y="122"/>
                    </a:cubicBezTo>
                    <a:cubicBezTo>
                      <a:pt x="86" y="62"/>
                      <a:pt x="56" y="4"/>
                      <a:pt x="5" y="0"/>
                    </a:cubicBezTo>
                    <a:cubicBezTo>
                      <a:pt x="32" y="65"/>
                      <a:pt x="0" y="103"/>
                      <a:pt x="61" y="123"/>
                    </a:cubicBezTo>
                    <a:cubicBezTo>
                      <a:pt x="62" y="124"/>
                      <a:pt x="64" y="124"/>
                      <a:pt x="65" y="125"/>
                    </a:cubicBezTo>
                    <a:cubicBezTo>
                      <a:pt x="69" y="126"/>
                      <a:pt x="60" y="83"/>
                      <a:pt x="4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54B6F6F6-8FE5-46A0-A26B-D20910A89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404"/>
                <a:ext cx="188" cy="144"/>
              </a:xfrm>
              <a:custGeom>
                <a:avLst/>
                <a:gdLst>
                  <a:gd name="T0" fmla="*/ 0 w 115"/>
                  <a:gd name="T1" fmla="*/ 2 h 88"/>
                  <a:gd name="T2" fmla="*/ 76 w 115"/>
                  <a:gd name="T3" fmla="*/ 14 h 88"/>
                  <a:gd name="T4" fmla="*/ 81 w 115"/>
                  <a:gd name="T5" fmla="*/ 40 h 88"/>
                  <a:gd name="T6" fmla="*/ 28 w 115"/>
                  <a:gd name="T7" fmla="*/ 30 h 88"/>
                  <a:gd name="T8" fmla="*/ 89 w 115"/>
                  <a:gd name="T9" fmla="*/ 52 h 88"/>
                  <a:gd name="T10" fmla="*/ 115 w 115"/>
                  <a:gd name="T11" fmla="*/ 67 h 88"/>
                  <a:gd name="T12" fmla="*/ 0 w 115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8">
                    <a:moveTo>
                      <a:pt x="0" y="2"/>
                    </a:moveTo>
                    <a:cubicBezTo>
                      <a:pt x="49" y="21"/>
                      <a:pt x="53" y="0"/>
                      <a:pt x="76" y="14"/>
                    </a:cubicBezTo>
                    <a:cubicBezTo>
                      <a:pt x="76" y="23"/>
                      <a:pt x="77" y="32"/>
                      <a:pt x="81" y="40"/>
                    </a:cubicBezTo>
                    <a:cubicBezTo>
                      <a:pt x="52" y="43"/>
                      <a:pt x="27" y="28"/>
                      <a:pt x="28" y="30"/>
                    </a:cubicBezTo>
                    <a:cubicBezTo>
                      <a:pt x="29" y="32"/>
                      <a:pt x="57" y="54"/>
                      <a:pt x="89" y="52"/>
                    </a:cubicBezTo>
                    <a:cubicBezTo>
                      <a:pt x="95" y="59"/>
                      <a:pt x="105" y="64"/>
                      <a:pt x="115" y="67"/>
                    </a:cubicBezTo>
                    <a:cubicBezTo>
                      <a:pt x="58" y="88"/>
                      <a:pt x="5" y="4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51BF00AF-FC22-403D-BAAB-93FD83295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" y="471"/>
                <a:ext cx="43" cy="101"/>
              </a:xfrm>
              <a:custGeom>
                <a:avLst/>
                <a:gdLst>
                  <a:gd name="T0" fmla="*/ 9 w 26"/>
                  <a:gd name="T1" fmla="*/ 0 h 62"/>
                  <a:gd name="T2" fmla="*/ 16 w 26"/>
                  <a:gd name="T3" fmla="*/ 40 h 62"/>
                  <a:gd name="T4" fmla="*/ 0 w 26"/>
                  <a:gd name="T5" fmla="*/ 26 h 62"/>
                  <a:gd name="T6" fmla="*/ 25 w 26"/>
                  <a:gd name="T7" fmla="*/ 61 h 62"/>
                  <a:gd name="T8" fmla="*/ 26 w 26"/>
                  <a:gd name="T9" fmla="*/ 59 h 62"/>
                  <a:gd name="T10" fmla="*/ 9 w 26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62">
                    <a:moveTo>
                      <a:pt x="9" y="0"/>
                    </a:moveTo>
                    <a:cubicBezTo>
                      <a:pt x="12" y="13"/>
                      <a:pt x="15" y="27"/>
                      <a:pt x="16" y="40"/>
                    </a:cubicBezTo>
                    <a:cubicBezTo>
                      <a:pt x="12" y="36"/>
                      <a:pt x="8" y="29"/>
                      <a:pt x="0" y="26"/>
                    </a:cubicBezTo>
                    <a:cubicBezTo>
                      <a:pt x="10" y="36"/>
                      <a:pt x="16" y="50"/>
                      <a:pt x="25" y="61"/>
                    </a:cubicBezTo>
                    <a:cubicBezTo>
                      <a:pt x="26" y="62"/>
                      <a:pt x="26" y="61"/>
                      <a:pt x="26" y="59"/>
                    </a:cubicBezTo>
                    <a:cubicBezTo>
                      <a:pt x="22" y="41"/>
                      <a:pt x="15" y="1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095B207-4B8B-48B0-BCE9-C4D93403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5"/>
                <a:ext cx="149" cy="188"/>
              </a:xfrm>
              <a:custGeom>
                <a:avLst/>
                <a:gdLst>
                  <a:gd name="T0" fmla="*/ 44 w 91"/>
                  <a:gd name="T1" fmla="*/ 42 h 115"/>
                  <a:gd name="T2" fmla="*/ 91 w 91"/>
                  <a:gd name="T3" fmla="*/ 110 h 115"/>
                  <a:gd name="T4" fmla="*/ 0 w 91"/>
                  <a:gd name="T5" fmla="*/ 6 h 115"/>
                  <a:gd name="T6" fmla="*/ 75 w 91"/>
                  <a:gd name="T7" fmla="*/ 114 h 115"/>
                  <a:gd name="T8" fmla="*/ 80 w 91"/>
                  <a:gd name="T9" fmla="*/ 114 h 115"/>
                  <a:gd name="T10" fmla="*/ 44 w 91"/>
                  <a:gd name="T11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15">
                    <a:moveTo>
                      <a:pt x="44" y="42"/>
                    </a:moveTo>
                    <a:cubicBezTo>
                      <a:pt x="73" y="63"/>
                      <a:pt x="91" y="111"/>
                      <a:pt x="91" y="110"/>
                    </a:cubicBezTo>
                    <a:cubicBezTo>
                      <a:pt x="88" y="50"/>
                      <a:pt x="49" y="0"/>
                      <a:pt x="0" y="6"/>
                    </a:cubicBezTo>
                    <a:cubicBezTo>
                      <a:pt x="37" y="63"/>
                      <a:pt x="13" y="105"/>
                      <a:pt x="75" y="114"/>
                    </a:cubicBezTo>
                    <a:cubicBezTo>
                      <a:pt x="77" y="114"/>
                      <a:pt x="78" y="114"/>
                      <a:pt x="80" y="114"/>
                    </a:cubicBezTo>
                    <a:cubicBezTo>
                      <a:pt x="83" y="115"/>
                      <a:pt x="67" y="75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598421DC-3CCD-463E-9D72-2DB3E739D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71"/>
                <a:ext cx="198" cy="136"/>
              </a:xfrm>
              <a:custGeom>
                <a:avLst/>
                <a:gdLst>
                  <a:gd name="T0" fmla="*/ 0 w 121"/>
                  <a:gd name="T1" fmla="*/ 11 h 83"/>
                  <a:gd name="T2" fmla="*/ 75 w 121"/>
                  <a:gd name="T3" fmla="*/ 9 h 83"/>
                  <a:gd name="T4" fmla="*/ 84 w 121"/>
                  <a:gd name="T5" fmla="*/ 33 h 83"/>
                  <a:gd name="T6" fmla="*/ 32 w 121"/>
                  <a:gd name="T7" fmla="*/ 33 h 83"/>
                  <a:gd name="T8" fmla="*/ 94 w 121"/>
                  <a:gd name="T9" fmla="*/ 43 h 83"/>
                  <a:gd name="T10" fmla="*/ 121 w 121"/>
                  <a:gd name="T11" fmla="*/ 53 h 83"/>
                  <a:gd name="T12" fmla="*/ 0 w 121"/>
                  <a:gd name="T13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0" y="11"/>
                    </a:moveTo>
                    <a:cubicBezTo>
                      <a:pt x="50" y="21"/>
                      <a:pt x="50" y="0"/>
                      <a:pt x="75" y="9"/>
                    </a:cubicBezTo>
                    <a:cubicBezTo>
                      <a:pt x="77" y="18"/>
                      <a:pt x="79" y="26"/>
                      <a:pt x="84" y="33"/>
                    </a:cubicBezTo>
                    <a:cubicBezTo>
                      <a:pt x="57" y="41"/>
                      <a:pt x="30" y="32"/>
                      <a:pt x="32" y="33"/>
                    </a:cubicBezTo>
                    <a:cubicBezTo>
                      <a:pt x="33" y="35"/>
                      <a:pt x="64" y="51"/>
                      <a:pt x="94" y="43"/>
                    </a:cubicBezTo>
                    <a:cubicBezTo>
                      <a:pt x="101" y="49"/>
                      <a:pt x="111" y="51"/>
                      <a:pt x="121" y="53"/>
                    </a:cubicBezTo>
                    <a:cubicBezTo>
                      <a:pt x="71" y="83"/>
                      <a:pt x="13" y="5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83455AF-9078-4991-8E21-CBACE100A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312"/>
                <a:ext cx="52" cy="92"/>
              </a:xfrm>
              <a:custGeom>
                <a:avLst/>
                <a:gdLst>
                  <a:gd name="T0" fmla="*/ 4 w 32"/>
                  <a:gd name="T1" fmla="*/ 0 h 56"/>
                  <a:gd name="T2" fmla="*/ 18 w 32"/>
                  <a:gd name="T3" fmla="*/ 37 h 56"/>
                  <a:gd name="T4" fmla="*/ 0 w 32"/>
                  <a:gd name="T5" fmla="*/ 27 h 56"/>
                  <a:gd name="T6" fmla="*/ 30 w 32"/>
                  <a:gd name="T7" fmla="*/ 56 h 56"/>
                  <a:gd name="T8" fmla="*/ 31 w 32"/>
                  <a:gd name="T9" fmla="*/ 54 h 56"/>
                  <a:gd name="T10" fmla="*/ 4 w 32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6">
                    <a:moveTo>
                      <a:pt x="4" y="0"/>
                    </a:moveTo>
                    <a:cubicBezTo>
                      <a:pt x="9" y="12"/>
                      <a:pt x="14" y="25"/>
                      <a:pt x="18" y="37"/>
                    </a:cubicBezTo>
                    <a:cubicBezTo>
                      <a:pt x="14" y="34"/>
                      <a:pt x="8" y="28"/>
                      <a:pt x="0" y="27"/>
                    </a:cubicBezTo>
                    <a:cubicBezTo>
                      <a:pt x="12" y="34"/>
                      <a:pt x="20" y="46"/>
                      <a:pt x="30" y="56"/>
                    </a:cubicBezTo>
                    <a:cubicBezTo>
                      <a:pt x="31" y="56"/>
                      <a:pt x="32" y="55"/>
                      <a:pt x="31" y="54"/>
                    </a:cubicBezTo>
                    <a:cubicBezTo>
                      <a:pt x="24" y="37"/>
                      <a:pt x="13" y="1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B6BEAAAE-6820-4D4D-A61E-2FBFDA2D1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52"/>
                <a:ext cx="173" cy="173"/>
              </a:xfrm>
              <a:custGeom>
                <a:avLst/>
                <a:gdLst>
                  <a:gd name="T0" fmla="*/ 49 w 106"/>
                  <a:gd name="T1" fmla="*/ 41 h 106"/>
                  <a:gd name="T2" fmla="*/ 106 w 106"/>
                  <a:gd name="T3" fmla="*/ 96 h 106"/>
                  <a:gd name="T4" fmla="*/ 0 w 106"/>
                  <a:gd name="T5" fmla="*/ 14 h 106"/>
                  <a:gd name="T6" fmla="*/ 92 w 106"/>
                  <a:gd name="T7" fmla="*/ 103 h 106"/>
                  <a:gd name="T8" fmla="*/ 96 w 106"/>
                  <a:gd name="T9" fmla="*/ 103 h 106"/>
                  <a:gd name="T10" fmla="*/ 49 w 106"/>
                  <a:gd name="T11" fmla="*/ 4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6">
                    <a:moveTo>
                      <a:pt x="49" y="41"/>
                    </a:moveTo>
                    <a:cubicBezTo>
                      <a:pt x="80" y="55"/>
                      <a:pt x="106" y="98"/>
                      <a:pt x="106" y="96"/>
                    </a:cubicBezTo>
                    <a:cubicBezTo>
                      <a:pt x="93" y="40"/>
                      <a:pt x="46" y="0"/>
                      <a:pt x="0" y="14"/>
                    </a:cubicBezTo>
                    <a:cubicBezTo>
                      <a:pt x="46" y="62"/>
                      <a:pt x="31" y="106"/>
                      <a:pt x="92" y="103"/>
                    </a:cubicBezTo>
                    <a:cubicBezTo>
                      <a:pt x="93" y="103"/>
                      <a:pt x="95" y="103"/>
                      <a:pt x="96" y="103"/>
                    </a:cubicBezTo>
                    <a:cubicBezTo>
                      <a:pt x="100" y="103"/>
                      <a:pt x="77" y="68"/>
                      <a:pt x="4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33A7D6B0-1405-405C-B2FF-F8E0B1D73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68"/>
                <a:ext cx="204" cy="124"/>
              </a:xfrm>
              <a:custGeom>
                <a:avLst/>
                <a:gdLst>
                  <a:gd name="T0" fmla="*/ 0 w 124"/>
                  <a:gd name="T1" fmla="*/ 20 h 76"/>
                  <a:gd name="T2" fmla="*/ 72 w 124"/>
                  <a:gd name="T3" fmla="*/ 4 h 76"/>
                  <a:gd name="T4" fmla="*/ 85 w 124"/>
                  <a:gd name="T5" fmla="*/ 26 h 76"/>
                  <a:gd name="T6" fmla="*/ 35 w 124"/>
                  <a:gd name="T7" fmla="*/ 35 h 76"/>
                  <a:gd name="T8" fmla="*/ 96 w 124"/>
                  <a:gd name="T9" fmla="*/ 33 h 76"/>
                  <a:gd name="T10" fmla="*/ 124 w 124"/>
                  <a:gd name="T11" fmla="*/ 38 h 76"/>
                  <a:gd name="T12" fmla="*/ 0 w 124"/>
                  <a:gd name="T13" fmla="*/ 2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76">
                    <a:moveTo>
                      <a:pt x="0" y="20"/>
                    </a:moveTo>
                    <a:cubicBezTo>
                      <a:pt x="50" y="20"/>
                      <a:pt x="46" y="0"/>
                      <a:pt x="72" y="4"/>
                    </a:cubicBezTo>
                    <a:cubicBezTo>
                      <a:pt x="75" y="12"/>
                      <a:pt x="79" y="20"/>
                      <a:pt x="85" y="26"/>
                    </a:cubicBezTo>
                    <a:cubicBezTo>
                      <a:pt x="60" y="38"/>
                      <a:pt x="33" y="34"/>
                      <a:pt x="35" y="35"/>
                    </a:cubicBezTo>
                    <a:cubicBezTo>
                      <a:pt x="37" y="36"/>
                      <a:pt x="68" y="46"/>
                      <a:pt x="96" y="33"/>
                    </a:cubicBezTo>
                    <a:cubicBezTo>
                      <a:pt x="104" y="37"/>
                      <a:pt x="114" y="38"/>
                      <a:pt x="124" y="38"/>
                    </a:cubicBezTo>
                    <a:cubicBezTo>
                      <a:pt x="82" y="76"/>
                      <a:pt x="22" y="6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AA476FE2-41BB-47D7-97EC-FD32EAAFD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183"/>
                <a:ext cx="60" cy="80"/>
              </a:xfrm>
              <a:custGeom>
                <a:avLst/>
                <a:gdLst>
                  <a:gd name="T0" fmla="*/ 0 w 37"/>
                  <a:gd name="T1" fmla="*/ 0 h 49"/>
                  <a:gd name="T2" fmla="*/ 20 w 37"/>
                  <a:gd name="T3" fmla="*/ 33 h 49"/>
                  <a:gd name="T4" fmla="*/ 1 w 37"/>
                  <a:gd name="T5" fmla="*/ 27 h 49"/>
                  <a:gd name="T6" fmla="*/ 36 w 37"/>
                  <a:gd name="T7" fmla="*/ 49 h 49"/>
                  <a:gd name="T8" fmla="*/ 36 w 37"/>
                  <a:gd name="T9" fmla="*/ 47 h 49"/>
                  <a:gd name="T10" fmla="*/ 0 w 3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cubicBezTo>
                      <a:pt x="7" y="11"/>
                      <a:pt x="15" y="23"/>
                      <a:pt x="20" y="33"/>
                    </a:cubicBezTo>
                    <a:cubicBezTo>
                      <a:pt x="16" y="31"/>
                      <a:pt x="9" y="26"/>
                      <a:pt x="1" y="27"/>
                    </a:cubicBezTo>
                    <a:cubicBezTo>
                      <a:pt x="14" y="32"/>
                      <a:pt x="24" y="42"/>
                      <a:pt x="36" y="49"/>
                    </a:cubicBezTo>
                    <a:cubicBezTo>
                      <a:pt x="36" y="49"/>
                      <a:pt x="37" y="48"/>
                      <a:pt x="36" y="47"/>
                    </a:cubicBezTo>
                    <a:cubicBezTo>
                      <a:pt x="25" y="32"/>
                      <a:pt x="12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40FA1810-99EA-4E3E-B306-3DF920D4F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" y="-20"/>
                <a:ext cx="190" cy="170"/>
              </a:xfrm>
              <a:custGeom>
                <a:avLst/>
                <a:gdLst>
                  <a:gd name="T0" fmla="*/ 51 w 116"/>
                  <a:gd name="T1" fmla="*/ 38 h 104"/>
                  <a:gd name="T2" fmla="*/ 115 w 116"/>
                  <a:gd name="T3" fmla="*/ 81 h 104"/>
                  <a:gd name="T4" fmla="*/ 0 w 116"/>
                  <a:gd name="T5" fmla="*/ 22 h 104"/>
                  <a:gd name="T6" fmla="*/ 103 w 116"/>
                  <a:gd name="T7" fmla="*/ 90 h 104"/>
                  <a:gd name="T8" fmla="*/ 107 w 116"/>
                  <a:gd name="T9" fmla="*/ 89 h 104"/>
                  <a:gd name="T10" fmla="*/ 51 w 116"/>
                  <a:gd name="T11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4">
                    <a:moveTo>
                      <a:pt x="51" y="38"/>
                    </a:moveTo>
                    <a:cubicBezTo>
                      <a:pt x="84" y="46"/>
                      <a:pt x="116" y="82"/>
                      <a:pt x="115" y="81"/>
                    </a:cubicBezTo>
                    <a:cubicBezTo>
                      <a:pt x="93" y="30"/>
                      <a:pt x="41" y="0"/>
                      <a:pt x="0" y="22"/>
                    </a:cubicBezTo>
                    <a:cubicBezTo>
                      <a:pt x="52" y="59"/>
                      <a:pt x="46" y="104"/>
                      <a:pt x="103" y="90"/>
                    </a:cubicBezTo>
                    <a:cubicBezTo>
                      <a:pt x="105" y="90"/>
                      <a:pt x="106" y="89"/>
                      <a:pt x="107" y="89"/>
                    </a:cubicBezTo>
                    <a:cubicBezTo>
                      <a:pt x="111" y="88"/>
                      <a:pt x="83" y="59"/>
                      <a:pt x="5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607CA502-24CB-4127-9384-A4CA000D5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101"/>
                <a:ext cx="197" cy="108"/>
              </a:xfrm>
              <a:custGeom>
                <a:avLst/>
                <a:gdLst>
                  <a:gd name="T0" fmla="*/ 0 w 120"/>
                  <a:gd name="T1" fmla="*/ 28 h 66"/>
                  <a:gd name="T2" fmla="*/ 65 w 120"/>
                  <a:gd name="T3" fmla="*/ 0 h 66"/>
                  <a:gd name="T4" fmla="*/ 81 w 120"/>
                  <a:gd name="T5" fmla="*/ 18 h 66"/>
                  <a:gd name="T6" fmla="*/ 35 w 120"/>
                  <a:gd name="T7" fmla="*/ 36 h 66"/>
                  <a:gd name="T8" fmla="*/ 93 w 120"/>
                  <a:gd name="T9" fmla="*/ 23 h 66"/>
                  <a:gd name="T10" fmla="*/ 120 w 120"/>
                  <a:gd name="T11" fmla="*/ 22 h 66"/>
                  <a:gd name="T12" fmla="*/ 0 w 120"/>
                  <a:gd name="T13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6">
                    <a:moveTo>
                      <a:pt x="0" y="28"/>
                    </a:moveTo>
                    <a:cubicBezTo>
                      <a:pt x="47" y="19"/>
                      <a:pt x="40" y="0"/>
                      <a:pt x="65" y="0"/>
                    </a:cubicBezTo>
                    <a:cubicBezTo>
                      <a:pt x="69" y="7"/>
                      <a:pt x="74" y="13"/>
                      <a:pt x="81" y="18"/>
                    </a:cubicBezTo>
                    <a:cubicBezTo>
                      <a:pt x="60" y="34"/>
                      <a:pt x="34" y="35"/>
                      <a:pt x="35" y="36"/>
                    </a:cubicBezTo>
                    <a:cubicBezTo>
                      <a:pt x="37" y="36"/>
                      <a:pt x="69" y="40"/>
                      <a:pt x="93" y="23"/>
                    </a:cubicBezTo>
                    <a:cubicBezTo>
                      <a:pt x="102" y="25"/>
                      <a:pt x="111" y="24"/>
                      <a:pt x="120" y="22"/>
                    </a:cubicBezTo>
                    <a:cubicBezTo>
                      <a:pt x="87" y="66"/>
                      <a:pt x="27" y="62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ADD2E03-4B8D-4E1C-9330-38E0DA406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91"/>
                <a:ext cx="71" cy="66"/>
              </a:xfrm>
              <a:custGeom>
                <a:avLst/>
                <a:gdLst>
                  <a:gd name="T0" fmla="*/ 0 w 43"/>
                  <a:gd name="T1" fmla="*/ 0 h 40"/>
                  <a:gd name="T2" fmla="*/ 24 w 43"/>
                  <a:gd name="T3" fmla="*/ 28 h 40"/>
                  <a:gd name="T4" fmla="*/ 5 w 43"/>
                  <a:gd name="T5" fmla="*/ 26 h 40"/>
                  <a:gd name="T6" fmla="*/ 42 w 43"/>
                  <a:gd name="T7" fmla="*/ 40 h 40"/>
                  <a:gd name="T8" fmla="*/ 42 w 43"/>
                  <a:gd name="T9" fmla="*/ 38 h 40"/>
                  <a:gd name="T10" fmla="*/ 0 w 43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0">
                    <a:moveTo>
                      <a:pt x="0" y="0"/>
                    </a:moveTo>
                    <a:cubicBezTo>
                      <a:pt x="8" y="10"/>
                      <a:pt x="17" y="19"/>
                      <a:pt x="24" y="28"/>
                    </a:cubicBezTo>
                    <a:cubicBezTo>
                      <a:pt x="20" y="27"/>
                      <a:pt x="13" y="24"/>
                      <a:pt x="5" y="26"/>
                    </a:cubicBezTo>
                    <a:cubicBezTo>
                      <a:pt x="18" y="28"/>
                      <a:pt x="30" y="35"/>
                      <a:pt x="42" y="40"/>
                    </a:cubicBezTo>
                    <a:cubicBezTo>
                      <a:pt x="43" y="40"/>
                      <a:pt x="43" y="39"/>
                      <a:pt x="42" y="38"/>
                    </a:cubicBezTo>
                    <a:cubicBezTo>
                      <a:pt x="29" y="26"/>
                      <a:pt x="13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94" name="梯形 93">
            <a:extLst>
              <a:ext uri="{FF2B5EF4-FFF2-40B4-BE49-F238E27FC236}">
                <a16:creationId xmlns:a16="http://schemas.microsoft.com/office/drawing/2014/main" id="{EFFABC28-4D84-4D91-98CF-1045A49AE57A}"/>
              </a:ext>
            </a:extLst>
          </p:cNvPr>
          <p:cNvSpPr/>
          <p:nvPr/>
        </p:nvSpPr>
        <p:spPr>
          <a:xfrm>
            <a:off x="658813" y="5558404"/>
            <a:ext cx="10874375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95" name="梯形 94">
            <a:extLst>
              <a:ext uri="{FF2B5EF4-FFF2-40B4-BE49-F238E27FC236}">
                <a16:creationId xmlns:a16="http://schemas.microsoft.com/office/drawing/2014/main" id="{43917D03-F099-4D25-A7FC-ED045D9F5EBD}"/>
              </a:ext>
            </a:extLst>
          </p:cNvPr>
          <p:cNvSpPr/>
          <p:nvPr/>
        </p:nvSpPr>
        <p:spPr>
          <a:xfrm>
            <a:off x="658813" y="5407933"/>
            <a:ext cx="10874375" cy="578903"/>
          </a:xfrm>
          <a:prstGeom prst="trapezoid">
            <a:avLst>
              <a:gd name="adj" fmla="val 358903"/>
            </a:avLst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94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5DA381E-8F7B-44F4-8CAC-0D0FD5D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CN" altLang="en-US" dirty="0">
                <a:sym typeface="微软雅黑 Light" panose="020B0502040204020203" pitchFamily="34" charset="-122"/>
              </a:rPr>
              <a:t>感谢各位领导老师的观看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C67CB5-F96A-4E7D-BC81-C555FC74D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dist"/>
            <a:r>
              <a:rPr lang="en-US" altLang="zh-CN" dirty="0">
                <a:sym typeface="微软雅黑 Light" panose="020B0502040204020203" pitchFamily="34" charset="-122"/>
              </a:rPr>
              <a:t>Thank you</a:t>
            </a:r>
            <a:r>
              <a:rPr lang="zh-CN" altLang="en-US" dirty="0">
                <a:sym typeface="微软雅黑 Light" panose="020B0502040204020203" pitchFamily="34" charset="-122"/>
              </a:rPr>
              <a:t> </a:t>
            </a:r>
            <a:r>
              <a:rPr lang="en-US" altLang="zh-CN" dirty="0">
                <a:sym typeface="微软雅黑 Light" panose="020B0502040204020203" pitchFamily="34" charset="-122"/>
              </a:rPr>
              <a:t>for</a:t>
            </a:r>
            <a:r>
              <a:rPr lang="zh-CN" altLang="en-US" dirty="0">
                <a:sym typeface="微软雅黑 Light" panose="020B0502040204020203" pitchFamily="34" charset="-122"/>
              </a:rPr>
              <a:t> </a:t>
            </a:r>
            <a:r>
              <a:rPr lang="en-US" altLang="zh-CN" dirty="0">
                <a:sym typeface="微软雅黑 Light" panose="020B0502040204020203" pitchFamily="34" charset="-122"/>
              </a:rPr>
              <a:t>your</a:t>
            </a:r>
            <a:r>
              <a:rPr lang="zh-CN" altLang="en-US" dirty="0">
                <a:sym typeface="微软雅黑 Light" panose="020B0502040204020203" pitchFamily="34" charset="-122"/>
              </a:rPr>
              <a:t> </a:t>
            </a:r>
            <a:r>
              <a:rPr lang="en-US" altLang="zh-CN" dirty="0">
                <a:sym typeface="微软雅黑 Light" panose="020B0502040204020203" pitchFamily="34" charset="-122"/>
              </a:rPr>
              <a:t>listening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59FC57-F4AC-44F7-A994-CD9A5540F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6398" y="4057269"/>
            <a:ext cx="2791247" cy="307777"/>
          </a:xfrm>
        </p:spPr>
        <p:txBody>
          <a:bodyPr/>
          <a:lstStyle/>
          <a:p>
            <a:r>
              <a:rPr lang="zh-CN" altLang="en-US" dirty="0"/>
              <a:t>指导老师：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954EB4-68B2-46EC-B11B-526C01E18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2155" y="4057269"/>
            <a:ext cx="2791246" cy="30777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答辩学生：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394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4413E-61E6-4913-8D84-E9D35B86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模板设计规范</a:t>
            </a:r>
          </a:p>
        </p:txBody>
      </p:sp>
      <p:sp>
        <p:nvSpPr>
          <p:cNvPr id="20" name="文本框 19" descr="e7d195523061f1c0c989bbdf341b111e769f2ee359bd8df638E53E9931A62DC22263A6E1A75FFBC630BB5D77BA969D9175F253EB94D93A1189E24A7D909BAD0376573965191318DE1FD009565C070D0758BE63ED47B2EDEA84D93DD84A69F2D0B35BC6A80F109A6C9CFEADEC8166A7E044ED419F1922C9A6169FCF6D5BA24F67C71BCFFD5DECAE3CAA87A343098C51D1">
            <a:extLst>
              <a:ext uri="{FF2B5EF4-FFF2-40B4-BE49-F238E27FC236}">
                <a16:creationId xmlns:a16="http://schemas.microsoft.com/office/drawing/2014/main" id="{CF685707-F142-4625-96C8-9081628F2709}"/>
              </a:ext>
            </a:extLst>
          </p:cNvPr>
          <p:cNvSpPr txBox="1"/>
          <p:nvPr/>
        </p:nvSpPr>
        <p:spPr>
          <a:xfrm>
            <a:off x="7135753" y="6083502"/>
            <a:ext cx="4786888" cy="296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【</a:t>
            </a:r>
            <a:r>
              <a:rPr lang="zh-CN" altLang="en-US" sz="1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备注</a:t>
            </a:r>
            <a:r>
              <a:rPr lang="en-US" altLang="zh-CN" sz="1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】</a:t>
            </a:r>
            <a:r>
              <a:rPr lang="zh-CN" altLang="en-US" sz="1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：</a:t>
            </a:r>
            <a:r>
              <a:rPr lang="zh-CN" altLang="en-US" sz="1200" spc="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以上字体属于版权字体</a:t>
            </a:r>
            <a:r>
              <a:rPr lang="en-US" altLang="zh-CN" sz="1200" spc="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,</a:t>
            </a:r>
            <a:r>
              <a:rPr lang="zh-CN" altLang="en-US" sz="1200" spc="20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如需商用请购买正版字体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79C5BAE-2CDD-40DD-A609-3D5821CBBA69}"/>
              </a:ext>
            </a:extLst>
          </p:cNvPr>
          <p:cNvSpPr/>
          <p:nvPr/>
        </p:nvSpPr>
        <p:spPr>
          <a:xfrm>
            <a:off x="751737" y="1422249"/>
            <a:ext cx="10744965" cy="1754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7AD566F-AFE7-4B2A-AF8A-456B171E980A}"/>
              </a:ext>
            </a:extLst>
          </p:cNvPr>
          <p:cNvSpPr/>
          <p:nvPr/>
        </p:nvSpPr>
        <p:spPr>
          <a:xfrm>
            <a:off x="695893" y="14222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8634B37-4169-47E4-9B9A-2D0B1DB961F6}"/>
              </a:ext>
            </a:extLst>
          </p:cNvPr>
          <p:cNvSpPr/>
          <p:nvPr/>
        </p:nvSpPr>
        <p:spPr>
          <a:xfrm rot="5400000">
            <a:off x="448697" y="1715649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2E9099D-968B-4F82-8A9E-A3BC1F1B8C05}"/>
              </a:ext>
            </a:extLst>
          </p:cNvPr>
          <p:cNvSpPr txBox="1"/>
          <p:nvPr/>
        </p:nvSpPr>
        <p:spPr>
          <a:xfrm>
            <a:off x="1747422" y="3989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B6E131D-36EC-42D4-ACC2-3AD2E485B902}"/>
              </a:ext>
            </a:extLst>
          </p:cNvPr>
          <p:cNvSpPr/>
          <p:nvPr/>
        </p:nvSpPr>
        <p:spPr>
          <a:xfrm>
            <a:off x="751737" y="3680997"/>
            <a:ext cx="10744965" cy="1754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5534BAB-42B1-49F2-8663-67F1F4C0244C}"/>
              </a:ext>
            </a:extLst>
          </p:cNvPr>
          <p:cNvSpPr/>
          <p:nvPr/>
        </p:nvSpPr>
        <p:spPr>
          <a:xfrm>
            <a:off x="695893" y="3680997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1791C9B-E351-4ED7-A6DD-3E0DF62DD6D0}"/>
              </a:ext>
            </a:extLst>
          </p:cNvPr>
          <p:cNvSpPr/>
          <p:nvPr/>
        </p:nvSpPr>
        <p:spPr>
          <a:xfrm rot="5400000">
            <a:off x="448697" y="3974397"/>
            <a:ext cx="540000" cy="46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E97847-8836-46B8-95EF-5815878C57C8}"/>
              </a:ext>
            </a:extLst>
          </p:cNvPr>
          <p:cNvSpPr txBox="1"/>
          <p:nvPr/>
        </p:nvSpPr>
        <p:spPr>
          <a:xfrm>
            <a:off x="1452766" y="4210816"/>
            <a:ext cx="183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配色规范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84E79D3-5D0C-4FB4-8AA3-E2F9FB705DEC}"/>
              </a:ext>
            </a:extLst>
          </p:cNvPr>
          <p:cNvSpPr/>
          <p:nvPr/>
        </p:nvSpPr>
        <p:spPr>
          <a:xfrm>
            <a:off x="1472430" y="4660345"/>
            <a:ext cx="18161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COLOR</a:t>
            </a: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 SPECIFICATION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AA136A3-3209-4024-ABFD-B61269B8BFD0}"/>
              </a:ext>
            </a:extLst>
          </p:cNvPr>
          <p:cNvSpPr/>
          <p:nvPr/>
        </p:nvSpPr>
        <p:spPr>
          <a:xfrm>
            <a:off x="4069874" y="3926144"/>
            <a:ext cx="1183459" cy="128048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66409C-A8E0-4BBF-A125-C732BB03EA9D}"/>
              </a:ext>
            </a:extLst>
          </p:cNvPr>
          <p:cNvSpPr/>
          <p:nvPr/>
        </p:nvSpPr>
        <p:spPr>
          <a:xfrm>
            <a:off x="5306949" y="3926144"/>
            <a:ext cx="1183459" cy="128048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55ACAB5-E982-42C6-BE0D-5550398C1509}"/>
              </a:ext>
            </a:extLst>
          </p:cNvPr>
          <p:cNvSpPr/>
          <p:nvPr/>
        </p:nvSpPr>
        <p:spPr>
          <a:xfrm>
            <a:off x="6544024" y="3926144"/>
            <a:ext cx="1183459" cy="128048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8D9D824-0ED6-4E7D-A56A-EA0048C02FB4}"/>
              </a:ext>
            </a:extLst>
          </p:cNvPr>
          <p:cNvSpPr txBox="1"/>
          <p:nvPr/>
        </p:nvSpPr>
        <p:spPr>
          <a:xfrm>
            <a:off x="1747422" y="2178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73FB49-98EC-4749-820D-EE6D848AFF96}"/>
              </a:ext>
            </a:extLst>
          </p:cNvPr>
          <p:cNvSpPr/>
          <p:nvPr/>
        </p:nvSpPr>
        <p:spPr>
          <a:xfrm>
            <a:off x="4130617" y="1671235"/>
            <a:ext cx="887758" cy="45141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中文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8F7006-2D0C-431C-B47D-E1FF142F2802}"/>
              </a:ext>
            </a:extLst>
          </p:cNvPr>
          <p:cNvSpPr txBox="1">
            <a:spLocks/>
          </p:cNvSpPr>
          <p:nvPr/>
        </p:nvSpPr>
        <p:spPr>
          <a:xfrm>
            <a:off x="5426632" y="1696886"/>
            <a:ext cx="136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kern="0" dirty="0">
                <a:solidFill>
                  <a:srgbClr val="44546A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微软雅黑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E8EFE0-4BC7-4D96-8912-171A243B60A0}"/>
              </a:ext>
            </a:extLst>
          </p:cNvPr>
          <p:cNvSpPr/>
          <p:nvPr/>
        </p:nvSpPr>
        <p:spPr>
          <a:xfrm>
            <a:off x="4130617" y="2507179"/>
            <a:ext cx="887758" cy="45141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英文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A6055B-5430-4F5E-B399-5CD19234A8D7}"/>
              </a:ext>
            </a:extLst>
          </p:cNvPr>
          <p:cNvSpPr txBox="1"/>
          <p:nvPr/>
        </p:nvSpPr>
        <p:spPr>
          <a:xfrm>
            <a:off x="5426632" y="2532830"/>
            <a:ext cx="170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微软雅黑</a:t>
            </a:r>
            <a:r>
              <a:rPr lang="en-US" altLang="zh-CN" sz="2000" kern="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light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AB3E11-1F5A-4DFA-A758-5202DCFA6AB3}"/>
              </a:ext>
            </a:extLst>
          </p:cNvPr>
          <p:cNvSpPr txBox="1"/>
          <p:nvPr/>
        </p:nvSpPr>
        <p:spPr>
          <a:xfrm>
            <a:off x="1433101" y="1990901"/>
            <a:ext cx="175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字体规范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B1B951-40C6-4F15-87F9-F18093462AB3}"/>
              </a:ext>
            </a:extLst>
          </p:cNvPr>
          <p:cNvSpPr/>
          <p:nvPr/>
        </p:nvSpPr>
        <p:spPr>
          <a:xfrm>
            <a:off x="1452766" y="2440430"/>
            <a:ext cx="17359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FONT SPECIFICATION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F1DA8F1-88EB-448E-AF2C-509820D3B578}"/>
              </a:ext>
            </a:extLst>
          </p:cNvPr>
          <p:cNvCxnSpPr>
            <a:cxnSpLocks/>
          </p:cNvCxnSpPr>
          <p:nvPr/>
        </p:nvCxnSpPr>
        <p:spPr>
          <a:xfrm>
            <a:off x="4130617" y="2346471"/>
            <a:ext cx="5505752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  <a:miter lim="800000"/>
          </a:ln>
          <a:effectLst/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983C52D-6678-418B-B393-D5AAB17E97D8}"/>
              </a:ext>
            </a:extLst>
          </p:cNvPr>
          <p:cNvSpPr txBox="1">
            <a:spLocks/>
          </p:cNvSpPr>
          <p:nvPr/>
        </p:nvSpPr>
        <p:spPr>
          <a:xfrm>
            <a:off x="7408906" y="1701123"/>
            <a:ext cx="1697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微软雅黑</a:t>
            </a:r>
            <a:r>
              <a:rPr lang="en-US" altLang="zh-CN" sz="2000" kern="0" dirty="0">
                <a:solidFill>
                  <a:srgbClr val="44546A">
                    <a:lumMod val="7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light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808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1E6E1-F634-4571-9B97-858633C6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图标素材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E629FA4-C29B-49D9-8EB8-1F14B5E41671}"/>
              </a:ext>
            </a:extLst>
          </p:cNvPr>
          <p:cNvGrpSpPr/>
          <p:nvPr/>
        </p:nvGrpSpPr>
        <p:grpSpPr>
          <a:xfrm>
            <a:off x="1410176" y="1623822"/>
            <a:ext cx="289406" cy="288805"/>
            <a:chOff x="2178048" y="-368300"/>
            <a:chExt cx="765176" cy="763588"/>
          </a:xfrm>
          <a:solidFill>
            <a:schemeClr val="accent1"/>
          </a:solidFill>
        </p:grpSpPr>
        <p:sp>
          <p:nvSpPr>
            <p:cNvPr id="800" name="任意多边形: 形状 799">
              <a:extLst>
                <a:ext uri="{FF2B5EF4-FFF2-40B4-BE49-F238E27FC236}">
                  <a16:creationId xmlns:a16="http://schemas.microsoft.com/office/drawing/2014/main" id="{8CCAD7D2-D9BA-4A13-9690-6A692D5E8C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48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35 w 240"/>
                <a:gd name="T3" fmla="*/ 205 h 240"/>
                <a:gd name="T4" fmla="*/ 0 w 240"/>
                <a:gd name="T5" fmla="*/ 120 h 240"/>
                <a:gd name="T6" fmla="*/ 35 w 240"/>
                <a:gd name="T7" fmla="*/ 35 h 240"/>
                <a:gd name="T8" fmla="*/ 120 w 240"/>
                <a:gd name="T9" fmla="*/ 0 h 240"/>
                <a:gd name="T10" fmla="*/ 205 w 240"/>
                <a:gd name="T11" fmla="*/ 35 h 240"/>
                <a:gd name="T12" fmla="*/ 240 w 240"/>
                <a:gd name="T13" fmla="*/ 120 h 240"/>
                <a:gd name="T14" fmla="*/ 205 w 240"/>
                <a:gd name="T15" fmla="*/ 205 h 240"/>
                <a:gd name="T16" fmla="*/ 120 w 240"/>
                <a:gd name="T17" fmla="*/ 240 h 240"/>
                <a:gd name="T18" fmla="*/ 120 w 240"/>
                <a:gd name="T19" fmla="*/ 8 h 240"/>
                <a:gd name="T20" fmla="*/ 41 w 240"/>
                <a:gd name="T21" fmla="*/ 41 h 240"/>
                <a:gd name="T22" fmla="*/ 8 w 240"/>
                <a:gd name="T23" fmla="*/ 120 h 240"/>
                <a:gd name="T24" fmla="*/ 41 w 240"/>
                <a:gd name="T25" fmla="*/ 199 h 240"/>
                <a:gd name="T26" fmla="*/ 120 w 240"/>
                <a:gd name="T27" fmla="*/ 232 h 240"/>
                <a:gd name="T28" fmla="*/ 199 w 240"/>
                <a:gd name="T29" fmla="*/ 199 h 240"/>
                <a:gd name="T30" fmla="*/ 232 w 240"/>
                <a:gd name="T31" fmla="*/ 120 h 240"/>
                <a:gd name="T32" fmla="*/ 199 w 240"/>
                <a:gd name="T33" fmla="*/ 41 h 240"/>
                <a:gd name="T34" fmla="*/ 120 w 240"/>
                <a:gd name="T3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88" y="240"/>
                    <a:pt x="58" y="228"/>
                    <a:pt x="35" y="205"/>
                  </a:cubicBezTo>
                  <a:cubicBezTo>
                    <a:pt x="12" y="182"/>
                    <a:pt x="0" y="152"/>
                    <a:pt x="0" y="120"/>
                  </a:cubicBezTo>
                  <a:cubicBezTo>
                    <a:pt x="0" y="88"/>
                    <a:pt x="12" y="58"/>
                    <a:pt x="35" y="35"/>
                  </a:cubicBezTo>
                  <a:cubicBezTo>
                    <a:pt x="58" y="12"/>
                    <a:pt x="88" y="0"/>
                    <a:pt x="120" y="0"/>
                  </a:cubicBezTo>
                  <a:cubicBezTo>
                    <a:pt x="152" y="0"/>
                    <a:pt x="182" y="12"/>
                    <a:pt x="205" y="35"/>
                  </a:cubicBezTo>
                  <a:cubicBezTo>
                    <a:pt x="228" y="58"/>
                    <a:pt x="240" y="88"/>
                    <a:pt x="240" y="120"/>
                  </a:cubicBezTo>
                  <a:cubicBezTo>
                    <a:pt x="240" y="152"/>
                    <a:pt x="228" y="182"/>
                    <a:pt x="205" y="205"/>
                  </a:cubicBezTo>
                  <a:cubicBezTo>
                    <a:pt x="182" y="228"/>
                    <a:pt x="152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90" y="8"/>
                    <a:pt x="62" y="20"/>
                    <a:pt x="41" y="41"/>
                  </a:cubicBezTo>
                  <a:cubicBezTo>
                    <a:pt x="20" y="62"/>
                    <a:pt x="8" y="90"/>
                    <a:pt x="8" y="120"/>
                  </a:cubicBezTo>
                  <a:cubicBezTo>
                    <a:pt x="8" y="150"/>
                    <a:pt x="20" y="178"/>
                    <a:pt x="41" y="199"/>
                  </a:cubicBezTo>
                  <a:cubicBezTo>
                    <a:pt x="62" y="220"/>
                    <a:pt x="90" y="232"/>
                    <a:pt x="120" y="232"/>
                  </a:cubicBezTo>
                  <a:cubicBezTo>
                    <a:pt x="150" y="232"/>
                    <a:pt x="178" y="220"/>
                    <a:pt x="199" y="199"/>
                  </a:cubicBezTo>
                  <a:cubicBezTo>
                    <a:pt x="220" y="178"/>
                    <a:pt x="232" y="150"/>
                    <a:pt x="232" y="120"/>
                  </a:cubicBezTo>
                  <a:cubicBezTo>
                    <a:pt x="232" y="90"/>
                    <a:pt x="220" y="62"/>
                    <a:pt x="199" y="41"/>
                  </a:cubicBezTo>
                  <a:cubicBezTo>
                    <a:pt x="178" y="20"/>
                    <a:pt x="150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95F13EFA-DC7D-4E8F-99A3-C75D3C1AB801}"/>
                </a:ext>
              </a:extLst>
            </p:cNvPr>
            <p:cNvSpPr/>
            <p:nvPr/>
          </p:nvSpPr>
          <p:spPr bwMode="auto">
            <a:xfrm>
              <a:off x="2370136" y="0"/>
              <a:ext cx="381000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A6DA7C01-1765-41CB-AD1C-B118B48767CF}"/>
                </a:ext>
              </a:extLst>
            </p:cNvPr>
            <p:cNvSpPr/>
            <p:nvPr/>
          </p:nvSpPr>
          <p:spPr bwMode="auto">
            <a:xfrm>
              <a:off x="2547936" y="-177800"/>
              <a:ext cx="25400" cy="382588"/>
            </a:xfrm>
            <a:custGeom>
              <a:avLst/>
              <a:gdLst>
                <a:gd name="T0" fmla="*/ 4 w 8"/>
                <a:gd name="T1" fmla="*/ 120 h 120"/>
                <a:gd name="T2" fmla="*/ 0 w 8"/>
                <a:gd name="T3" fmla="*/ 116 h 120"/>
                <a:gd name="T4" fmla="*/ 0 w 8"/>
                <a:gd name="T5" fmla="*/ 4 h 120"/>
                <a:gd name="T6" fmla="*/ 4 w 8"/>
                <a:gd name="T7" fmla="*/ 0 h 120"/>
                <a:gd name="T8" fmla="*/ 8 w 8"/>
                <a:gd name="T9" fmla="*/ 4 h 120"/>
                <a:gd name="T10" fmla="*/ 8 w 8"/>
                <a:gd name="T11" fmla="*/ 116 h 120"/>
                <a:gd name="T12" fmla="*/ 4 w 8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0">
                  <a:moveTo>
                    <a:pt x="4" y="120"/>
                  </a:moveTo>
                  <a:cubicBezTo>
                    <a:pt x="2" y="120"/>
                    <a:pt x="0" y="118"/>
                    <a:pt x="0" y="1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6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B4B3F4E-0712-4C08-A851-ACB4A0C7901E}"/>
              </a:ext>
            </a:extLst>
          </p:cNvPr>
          <p:cNvGrpSpPr/>
          <p:nvPr/>
        </p:nvGrpSpPr>
        <p:grpSpPr>
          <a:xfrm>
            <a:off x="880000" y="1623822"/>
            <a:ext cx="289406" cy="288805"/>
            <a:chOff x="776284" y="-368300"/>
            <a:chExt cx="765176" cy="763588"/>
          </a:xfrm>
          <a:solidFill>
            <a:schemeClr val="accent1"/>
          </a:solidFill>
        </p:grpSpPr>
        <p:sp>
          <p:nvSpPr>
            <p:cNvPr id="798" name="任意多边形: 形状 797">
              <a:extLst>
                <a:ext uri="{FF2B5EF4-FFF2-40B4-BE49-F238E27FC236}">
                  <a16:creationId xmlns:a16="http://schemas.microsoft.com/office/drawing/2014/main" id="{942B253A-A9D3-4E06-95F5-AEA4BAD3B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4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9" name="任意多边形: 形状 798">
              <a:extLst>
                <a:ext uri="{FF2B5EF4-FFF2-40B4-BE49-F238E27FC236}">
                  <a16:creationId xmlns:a16="http://schemas.microsoft.com/office/drawing/2014/main" id="{CF1830C6-CA8F-4AB8-916E-AFC148D5D383}"/>
                </a:ext>
              </a:extLst>
            </p:cNvPr>
            <p:cNvSpPr/>
            <p:nvPr/>
          </p:nvSpPr>
          <p:spPr bwMode="auto">
            <a:xfrm>
              <a:off x="954084" y="-127000"/>
              <a:ext cx="407988" cy="280988"/>
            </a:xfrm>
            <a:custGeom>
              <a:avLst/>
              <a:gdLst>
                <a:gd name="T0" fmla="*/ 50 w 128"/>
                <a:gd name="T1" fmla="*/ 88 h 88"/>
                <a:gd name="T2" fmla="*/ 47 w 128"/>
                <a:gd name="T3" fmla="*/ 87 h 88"/>
                <a:gd name="T4" fmla="*/ 1 w 128"/>
                <a:gd name="T5" fmla="*/ 42 h 88"/>
                <a:gd name="T6" fmla="*/ 1 w 128"/>
                <a:gd name="T7" fmla="*/ 36 h 88"/>
                <a:gd name="T8" fmla="*/ 7 w 128"/>
                <a:gd name="T9" fmla="*/ 36 h 88"/>
                <a:gd name="T10" fmla="*/ 50 w 128"/>
                <a:gd name="T11" fmla="*/ 78 h 88"/>
                <a:gd name="T12" fmla="*/ 121 w 128"/>
                <a:gd name="T13" fmla="*/ 1 h 88"/>
                <a:gd name="T14" fmla="*/ 127 w 128"/>
                <a:gd name="T15" fmla="*/ 1 h 88"/>
                <a:gd name="T16" fmla="*/ 127 w 128"/>
                <a:gd name="T17" fmla="*/ 7 h 88"/>
                <a:gd name="T18" fmla="*/ 53 w 128"/>
                <a:gd name="T19" fmla="*/ 87 h 88"/>
                <a:gd name="T20" fmla="*/ 50 w 128"/>
                <a:gd name="T21" fmla="*/ 88 h 88"/>
                <a:gd name="T22" fmla="*/ 50 w 12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8">
                  <a:moveTo>
                    <a:pt x="50" y="88"/>
                  </a:moveTo>
                  <a:cubicBezTo>
                    <a:pt x="49" y="88"/>
                    <a:pt x="48" y="88"/>
                    <a:pt x="47" y="87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0" y="38"/>
                    <a:pt x="1" y="36"/>
                  </a:cubicBezTo>
                  <a:cubicBezTo>
                    <a:pt x="3" y="35"/>
                    <a:pt x="5" y="35"/>
                    <a:pt x="7" y="36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8" y="3"/>
                    <a:pt x="128" y="5"/>
                    <a:pt x="127" y="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1F25E8D-9A17-4805-AEF0-34C952CFA8E9}"/>
              </a:ext>
            </a:extLst>
          </p:cNvPr>
          <p:cNvGrpSpPr/>
          <p:nvPr/>
        </p:nvGrpSpPr>
        <p:grpSpPr>
          <a:xfrm>
            <a:off x="1940352" y="1623822"/>
            <a:ext cx="289406" cy="288805"/>
            <a:chOff x="3579812" y="-368300"/>
            <a:chExt cx="765176" cy="763588"/>
          </a:xfrm>
          <a:solidFill>
            <a:schemeClr val="accent1"/>
          </a:solidFill>
        </p:grpSpPr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231A85F9-361F-417F-970A-3713FE529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812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6" name="任意多边形: 形状 795">
              <a:extLst>
                <a:ext uri="{FF2B5EF4-FFF2-40B4-BE49-F238E27FC236}">
                  <a16:creationId xmlns:a16="http://schemas.microsoft.com/office/drawing/2014/main" id="{389DF8FD-C8E4-4393-B090-69F8CAF6D719}"/>
                </a:ext>
              </a:extLst>
            </p:cNvPr>
            <p:cNvSpPr/>
            <p:nvPr/>
          </p:nvSpPr>
          <p:spPr bwMode="auto">
            <a:xfrm>
              <a:off x="3822700" y="-127000"/>
              <a:ext cx="279400" cy="280988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5D62B04E-2865-4C8B-92B7-7BA9CD7BB0C2}"/>
                </a:ext>
              </a:extLst>
            </p:cNvPr>
            <p:cNvSpPr/>
            <p:nvPr/>
          </p:nvSpPr>
          <p:spPr bwMode="auto">
            <a:xfrm>
              <a:off x="3822700" y="-127000"/>
              <a:ext cx="279400" cy="280988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3D0FA9E-D4B2-4F71-B262-E71DC9246767}"/>
              </a:ext>
            </a:extLst>
          </p:cNvPr>
          <p:cNvGrpSpPr/>
          <p:nvPr/>
        </p:nvGrpSpPr>
        <p:grpSpPr>
          <a:xfrm>
            <a:off x="3000705" y="1623822"/>
            <a:ext cx="289406" cy="288805"/>
            <a:chOff x="6383340" y="-368300"/>
            <a:chExt cx="765176" cy="763588"/>
          </a:xfrm>
          <a:solidFill>
            <a:schemeClr val="accent1"/>
          </a:solidFill>
        </p:grpSpPr>
        <p:sp>
          <p:nvSpPr>
            <p:cNvPr id="793" name="任意多边形: 形状 792">
              <a:extLst>
                <a:ext uri="{FF2B5EF4-FFF2-40B4-BE49-F238E27FC236}">
                  <a16:creationId xmlns:a16="http://schemas.microsoft.com/office/drawing/2014/main" id="{B91C6FB7-77A0-41D0-9573-28510880C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3340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CD5DD964-CD5E-4A5E-A813-C34634F1A710}"/>
                </a:ext>
              </a:extLst>
            </p:cNvPr>
            <p:cNvSpPr/>
            <p:nvPr/>
          </p:nvSpPr>
          <p:spPr bwMode="auto">
            <a:xfrm>
              <a:off x="6496053" y="-257175"/>
              <a:ext cx="541338" cy="541338"/>
            </a:xfrm>
            <a:custGeom>
              <a:avLst/>
              <a:gdLst>
                <a:gd name="T0" fmla="*/ 166 w 170"/>
                <a:gd name="T1" fmla="*/ 170 h 170"/>
                <a:gd name="T2" fmla="*/ 163 w 170"/>
                <a:gd name="T3" fmla="*/ 169 h 170"/>
                <a:gd name="T4" fmla="*/ 1 w 170"/>
                <a:gd name="T5" fmla="*/ 7 h 170"/>
                <a:gd name="T6" fmla="*/ 1 w 170"/>
                <a:gd name="T7" fmla="*/ 1 h 170"/>
                <a:gd name="T8" fmla="*/ 7 w 170"/>
                <a:gd name="T9" fmla="*/ 1 h 170"/>
                <a:gd name="T10" fmla="*/ 169 w 170"/>
                <a:gd name="T11" fmla="*/ 163 h 170"/>
                <a:gd name="T12" fmla="*/ 169 w 170"/>
                <a:gd name="T13" fmla="*/ 169 h 170"/>
                <a:gd name="T14" fmla="*/ 166 w 170"/>
                <a:gd name="T1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70">
                  <a:moveTo>
                    <a:pt x="166" y="170"/>
                  </a:moveTo>
                  <a:cubicBezTo>
                    <a:pt x="165" y="170"/>
                    <a:pt x="164" y="169"/>
                    <a:pt x="163" y="16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69" y="163"/>
                    <a:pt x="169" y="163"/>
                    <a:pt x="169" y="163"/>
                  </a:cubicBezTo>
                  <a:cubicBezTo>
                    <a:pt x="170" y="164"/>
                    <a:pt x="170" y="167"/>
                    <a:pt x="169" y="169"/>
                  </a:cubicBezTo>
                  <a:cubicBezTo>
                    <a:pt x="168" y="169"/>
                    <a:pt x="167" y="170"/>
                    <a:pt x="16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744228-6B1B-497C-9FB3-058F3B0CBE7C}"/>
              </a:ext>
            </a:extLst>
          </p:cNvPr>
          <p:cNvGrpSpPr/>
          <p:nvPr/>
        </p:nvGrpSpPr>
        <p:grpSpPr>
          <a:xfrm>
            <a:off x="880000" y="2153398"/>
            <a:ext cx="289406" cy="288204"/>
            <a:chOff x="776284" y="1031875"/>
            <a:chExt cx="765176" cy="762000"/>
          </a:xfrm>
          <a:solidFill>
            <a:schemeClr val="accent1"/>
          </a:solidFill>
        </p:grpSpPr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265084F9-87A3-402F-8E88-131FB0805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4" y="1031875"/>
              <a:ext cx="765176" cy="762000"/>
            </a:xfrm>
            <a:custGeom>
              <a:avLst/>
              <a:gdLst>
                <a:gd name="T0" fmla="*/ 120 w 240"/>
                <a:gd name="T1" fmla="*/ 240 h 240"/>
                <a:gd name="T2" fmla="*/ 35 w 240"/>
                <a:gd name="T3" fmla="*/ 205 h 240"/>
                <a:gd name="T4" fmla="*/ 0 w 240"/>
                <a:gd name="T5" fmla="*/ 120 h 240"/>
                <a:gd name="T6" fmla="*/ 35 w 240"/>
                <a:gd name="T7" fmla="*/ 35 h 240"/>
                <a:gd name="T8" fmla="*/ 120 w 240"/>
                <a:gd name="T9" fmla="*/ 0 h 240"/>
                <a:gd name="T10" fmla="*/ 205 w 240"/>
                <a:gd name="T11" fmla="*/ 35 h 240"/>
                <a:gd name="T12" fmla="*/ 240 w 240"/>
                <a:gd name="T13" fmla="*/ 120 h 240"/>
                <a:gd name="T14" fmla="*/ 205 w 240"/>
                <a:gd name="T15" fmla="*/ 205 h 240"/>
                <a:gd name="T16" fmla="*/ 120 w 240"/>
                <a:gd name="T17" fmla="*/ 240 h 240"/>
                <a:gd name="T18" fmla="*/ 120 w 240"/>
                <a:gd name="T19" fmla="*/ 8 h 240"/>
                <a:gd name="T20" fmla="*/ 41 w 240"/>
                <a:gd name="T21" fmla="*/ 41 h 240"/>
                <a:gd name="T22" fmla="*/ 8 w 240"/>
                <a:gd name="T23" fmla="*/ 120 h 240"/>
                <a:gd name="T24" fmla="*/ 41 w 240"/>
                <a:gd name="T25" fmla="*/ 199 h 240"/>
                <a:gd name="T26" fmla="*/ 120 w 240"/>
                <a:gd name="T27" fmla="*/ 232 h 240"/>
                <a:gd name="T28" fmla="*/ 199 w 240"/>
                <a:gd name="T29" fmla="*/ 199 h 240"/>
                <a:gd name="T30" fmla="*/ 232 w 240"/>
                <a:gd name="T31" fmla="*/ 120 h 240"/>
                <a:gd name="T32" fmla="*/ 199 w 240"/>
                <a:gd name="T33" fmla="*/ 41 h 240"/>
                <a:gd name="T34" fmla="*/ 120 w 240"/>
                <a:gd name="T3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88" y="240"/>
                    <a:pt x="58" y="228"/>
                    <a:pt x="35" y="205"/>
                  </a:cubicBezTo>
                  <a:cubicBezTo>
                    <a:pt x="12" y="182"/>
                    <a:pt x="0" y="152"/>
                    <a:pt x="0" y="120"/>
                  </a:cubicBezTo>
                  <a:cubicBezTo>
                    <a:pt x="0" y="88"/>
                    <a:pt x="12" y="58"/>
                    <a:pt x="35" y="35"/>
                  </a:cubicBezTo>
                  <a:cubicBezTo>
                    <a:pt x="58" y="12"/>
                    <a:pt x="88" y="0"/>
                    <a:pt x="120" y="0"/>
                  </a:cubicBezTo>
                  <a:cubicBezTo>
                    <a:pt x="152" y="0"/>
                    <a:pt x="182" y="12"/>
                    <a:pt x="205" y="35"/>
                  </a:cubicBezTo>
                  <a:cubicBezTo>
                    <a:pt x="228" y="58"/>
                    <a:pt x="240" y="88"/>
                    <a:pt x="240" y="120"/>
                  </a:cubicBezTo>
                  <a:cubicBezTo>
                    <a:pt x="240" y="152"/>
                    <a:pt x="228" y="182"/>
                    <a:pt x="205" y="205"/>
                  </a:cubicBezTo>
                  <a:cubicBezTo>
                    <a:pt x="182" y="228"/>
                    <a:pt x="152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90" y="8"/>
                    <a:pt x="62" y="20"/>
                    <a:pt x="41" y="41"/>
                  </a:cubicBezTo>
                  <a:cubicBezTo>
                    <a:pt x="20" y="62"/>
                    <a:pt x="8" y="90"/>
                    <a:pt x="8" y="120"/>
                  </a:cubicBezTo>
                  <a:cubicBezTo>
                    <a:pt x="8" y="150"/>
                    <a:pt x="20" y="178"/>
                    <a:pt x="41" y="199"/>
                  </a:cubicBezTo>
                  <a:cubicBezTo>
                    <a:pt x="62" y="220"/>
                    <a:pt x="90" y="232"/>
                    <a:pt x="120" y="232"/>
                  </a:cubicBezTo>
                  <a:cubicBezTo>
                    <a:pt x="150" y="232"/>
                    <a:pt x="178" y="220"/>
                    <a:pt x="199" y="199"/>
                  </a:cubicBezTo>
                  <a:cubicBezTo>
                    <a:pt x="220" y="178"/>
                    <a:pt x="232" y="150"/>
                    <a:pt x="232" y="120"/>
                  </a:cubicBezTo>
                  <a:cubicBezTo>
                    <a:pt x="232" y="90"/>
                    <a:pt x="220" y="62"/>
                    <a:pt x="199" y="41"/>
                  </a:cubicBezTo>
                  <a:cubicBezTo>
                    <a:pt x="178" y="20"/>
                    <a:pt x="150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5FBCD37E-5385-4EAD-B0BA-822DD64B0E24}"/>
                </a:ext>
              </a:extLst>
            </p:cNvPr>
            <p:cNvSpPr/>
            <p:nvPr/>
          </p:nvSpPr>
          <p:spPr bwMode="auto">
            <a:xfrm>
              <a:off x="1146172" y="1349375"/>
              <a:ext cx="25400" cy="279400"/>
            </a:xfrm>
            <a:custGeom>
              <a:avLst/>
              <a:gdLst>
                <a:gd name="T0" fmla="*/ 4 w 8"/>
                <a:gd name="T1" fmla="*/ 88 h 88"/>
                <a:gd name="T2" fmla="*/ 0 w 8"/>
                <a:gd name="T3" fmla="*/ 84 h 88"/>
                <a:gd name="T4" fmla="*/ 0 w 8"/>
                <a:gd name="T5" fmla="*/ 4 h 88"/>
                <a:gd name="T6" fmla="*/ 4 w 8"/>
                <a:gd name="T7" fmla="*/ 0 h 88"/>
                <a:gd name="T8" fmla="*/ 8 w 8"/>
                <a:gd name="T9" fmla="*/ 4 h 88"/>
                <a:gd name="T10" fmla="*/ 8 w 8"/>
                <a:gd name="T11" fmla="*/ 84 h 88"/>
                <a:gd name="T12" fmla="*/ 4 w 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8">
                  <a:moveTo>
                    <a:pt x="4" y="88"/>
                  </a:move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9" name="任意多边形: 形状 788">
              <a:extLst>
                <a:ext uri="{FF2B5EF4-FFF2-40B4-BE49-F238E27FC236}">
                  <a16:creationId xmlns:a16="http://schemas.microsoft.com/office/drawing/2014/main" id="{9FA79F4B-03EF-48A2-A5C9-965792A905AE}"/>
                </a:ext>
              </a:extLst>
            </p:cNvPr>
            <p:cNvSpPr/>
            <p:nvPr/>
          </p:nvSpPr>
          <p:spPr bwMode="auto">
            <a:xfrm>
              <a:off x="1095372" y="1349375"/>
              <a:ext cx="76200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4C93A339-31BA-4758-94EB-DE083A04DA1C}"/>
                </a:ext>
              </a:extLst>
            </p:cNvPr>
            <p:cNvSpPr/>
            <p:nvPr/>
          </p:nvSpPr>
          <p:spPr bwMode="auto">
            <a:xfrm>
              <a:off x="1095372" y="1349375"/>
              <a:ext cx="76200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1" name="任意多边形: 形状 790">
              <a:extLst>
                <a:ext uri="{FF2B5EF4-FFF2-40B4-BE49-F238E27FC236}">
                  <a16:creationId xmlns:a16="http://schemas.microsoft.com/office/drawing/2014/main" id="{6AA2C779-4F11-4E35-8B72-93FD39B60BA2}"/>
                </a:ext>
              </a:extLst>
            </p:cNvPr>
            <p:cNvSpPr/>
            <p:nvPr/>
          </p:nvSpPr>
          <p:spPr bwMode="auto">
            <a:xfrm>
              <a:off x="1095372" y="1603375"/>
              <a:ext cx="127000" cy="2540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92" name="任意多边形: 形状 791">
              <a:extLst>
                <a:ext uri="{FF2B5EF4-FFF2-40B4-BE49-F238E27FC236}">
                  <a16:creationId xmlns:a16="http://schemas.microsoft.com/office/drawing/2014/main" id="{81AE8807-750B-4D76-A9C8-61261990F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2" y="1184275"/>
              <a:ext cx="101600" cy="10160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6DF408-67CD-44B6-BE61-F5777DC1371C}"/>
              </a:ext>
            </a:extLst>
          </p:cNvPr>
          <p:cNvGrpSpPr/>
          <p:nvPr/>
        </p:nvGrpSpPr>
        <p:grpSpPr>
          <a:xfrm>
            <a:off x="2489742" y="1623822"/>
            <a:ext cx="250978" cy="288805"/>
            <a:chOff x="5032376" y="-368300"/>
            <a:chExt cx="663576" cy="763588"/>
          </a:xfrm>
          <a:solidFill>
            <a:schemeClr val="accent1"/>
          </a:solidFill>
        </p:grpSpPr>
        <p:sp>
          <p:nvSpPr>
            <p:cNvPr id="785" name="任意多边形: 形状 784">
              <a:extLst>
                <a:ext uri="{FF2B5EF4-FFF2-40B4-BE49-F238E27FC236}">
                  <a16:creationId xmlns:a16="http://schemas.microsoft.com/office/drawing/2014/main" id="{0DF32673-1863-4466-AAAD-A486F5C731AB}"/>
                </a:ext>
              </a:extLst>
            </p:cNvPr>
            <p:cNvSpPr/>
            <p:nvPr/>
          </p:nvSpPr>
          <p:spPr bwMode="auto">
            <a:xfrm>
              <a:off x="5032376" y="-241300"/>
              <a:ext cx="663576" cy="636588"/>
            </a:xfrm>
            <a:custGeom>
              <a:avLst/>
              <a:gdLst>
                <a:gd name="T0" fmla="*/ 104 w 208"/>
                <a:gd name="T1" fmla="*/ 200 h 200"/>
                <a:gd name="T2" fmla="*/ 0 w 208"/>
                <a:gd name="T3" fmla="*/ 98 h 200"/>
                <a:gd name="T4" fmla="*/ 71 w 208"/>
                <a:gd name="T5" fmla="*/ 0 h 200"/>
                <a:gd name="T6" fmla="*/ 76 w 208"/>
                <a:gd name="T7" fmla="*/ 3 h 200"/>
                <a:gd name="T8" fmla="*/ 73 w 208"/>
                <a:gd name="T9" fmla="*/ 8 h 200"/>
                <a:gd name="T10" fmla="*/ 8 w 208"/>
                <a:gd name="T11" fmla="*/ 98 h 200"/>
                <a:gd name="T12" fmla="*/ 104 w 208"/>
                <a:gd name="T13" fmla="*/ 192 h 200"/>
                <a:gd name="T14" fmla="*/ 200 w 208"/>
                <a:gd name="T15" fmla="*/ 98 h 200"/>
                <a:gd name="T16" fmla="*/ 135 w 208"/>
                <a:gd name="T17" fmla="*/ 8 h 200"/>
                <a:gd name="T18" fmla="*/ 132 w 208"/>
                <a:gd name="T19" fmla="*/ 3 h 200"/>
                <a:gd name="T20" fmla="*/ 137 w 208"/>
                <a:gd name="T21" fmla="*/ 0 h 200"/>
                <a:gd name="T22" fmla="*/ 208 w 208"/>
                <a:gd name="T23" fmla="*/ 98 h 200"/>
                <a:gd name="T24" fmla="*/ 104 w 208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200">
                  <a:moveTo>
                    <a:pt x="104" y="200"/>
                  </a:moveTo>
                  <a:cubicBezTo>
                    <a:pt x="47" y="200"/>
                    <a:pt x="0" y="154"/>
                    <a:pt x="0" y="98"/>
                  </a:cubicBezTo>
                  <a:cubicBezTo>
                    <a:pt x="0" y="53"/>
                    <a:pt x="28" y="14"/>
                    <a:pt x="71" y="0"/>
                  </a:cubicBezTo>
                  <a:cubicBezTo>
                    <a:pt x="73" y="0"/>
                    <a:pt x="75" y="1"/>
                    <a:pt x="76" y="3"/>
                  </a:cubicBezTo>
                  <a:cubicBezTo>
                    <a:pt x="76" y="5"/>
                    <a:pt x="75" y="7"/>
                    <a:pt x="73" y="8"/>
                  </a:cubicBezTo>
                  <a:cubicBezTo>
                    <a:pt x="34" y="20"/>
                    <a:pt x="8" y="56"/>
                    <a:pt x="8" y="98"/>
                  </a:cubicBezTo>
                  <a:cubicBezTo>
                    <a:pt x="8" y="150"/>
                    <a:pt x="51" y="192"/>
                    <a:pt x="104" y="192"/>
                  </a:cubicBezTo>
                  <a:cubicBezTo>
                    <a:pt x="157" y="192"/>
                    <a:pt x="200" y="150"/>
                    <a:pt x="200" y="98"/>
                  </a:cubicBezTo>
                  <a:cubicBezTo>
                    <a:pt x="200" y="56"/>
                    <a:pt x="174" y="20"/>
                    <a:pt x="135" y="8"/>
                  </a:cubicBezTo>
                  <a:cubicBezTo>
                    <a:pt x="133" y="7"/>
                    <a:pt x="132" y="5"/>
                    <a:pt x="132" y="3"/>
                  </a:cubicBezTo>
                  <a:cubicBezTo>
                    <a:pt x="133" y="1"/>
                    <a:pt x="135" y="0"/>
                    <a:pt x="137" y="0"/>
                  </a:cubicBezTo>
                  <a:cubicBezTo>
                    <a:pt x="180" y="14"/>
                    <a:pt x="208" y="53"/>
                    <a:pt x="208" y="98"/>
                  </a:cubicBezTo>
                  <a:cubicBezTo>
                    <a:pt x="208" y="154"/>
                    <a:pt x="161" y="200"/>
                    <a:pt x="104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8F927B5E-F39D-424A-8621-6D8FC17033DE}"/>
                </a:ext>
              </a:extLst>
            </p:cNvPr>
            <p:cNvSpPr/>
            <p:nvPr/>
          </p:nvSpPr>
          <p:spPr bwMode="auto">
            <a:xfrm>
              <a:off x="5351464" y="-368300"/>
              <a:ext cx="25400" cy="279400"/>
            </a:xfrm>
            <a:custGeom>
              <a:avLst/>
              <a:gdLst>
                <a:gd name="T0" fmla="*/ 4 w 8"/>
                <a:gd name="T1" fmla="*/ 88 h 88"/>
                <a:gd name="T2" fmla="*/ 0 w 8"/>
                <a:gd name="T3" fmla="*/ 84 h 88"/>
                <a:gd name="T4" fmla="*/ 0 w 8"/>
                <a:gd name="T5" fmla="*/ 4 h 88"/>
                <a:gd name="T6" fmla="*/ 4 w 8"/>
                <a:gd name="T7" fmla="*/ 0 h 88"/>
                <a:gd name="T8" fmla="*/ 8 w 8"/>
                <a:gd name="T9" fmla="*/ 4 h 88"/>
                <a:gd name="T10" fmla="*/ 8 w 8"/>
                <a:gd name="T11" fmla="*/ 84 h 88"/>
                <a:gd name="T12" fmla="*/ 4 w 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8">
                  <a:moveTo>
                    <a:pt x="4" y="88"/>
                  </a:move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1B1F2C-98C3-45BD-81F8-CC76A10E80F8}"/>
              </a:ext>
            </a:extLst>
          </p:cNvPr>
          <p:cNvGrpSpPr/>
          <p:nvPr/>
        </p:nvGrpSpPr>
        <p:grpSpPr>
          <a:xfrm>
            <a:off x="2483738" y="2153398"/>
            <a:ext cx="261786" cy="288204"/>
            <a:chOff x="5016501" y="1031875"/>
            <a:chExt cx="692151" cy="762000"/>
          </a:xfrm>
          <a:solidFill>
            <a:schemeClr val="accent1"/>
          </a:solidFill>
        </p:grpSpPr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1C46F3DE-414E-4CAE-AD0B-CA8CE5222E29}"/>
                </a:ext>
              </a:extLst>
            </p:cNvPr>
            <p:cNvSpPr/>
            <p:nvPr/>
          </p:nvSpPr>
          <p:spPr bwMode="auto">
            <a:xfrm>
              <a:off x="5016501" y="1031875"/>
              <a:ext cx="692151" cy="685800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69 w 217"/>
                <a:gd name="T9" fmla="*/ 200 h 216"/>
                <a:gd name="T10" fmla="*/ 163 w 217"/>
                <a:gd name="T11" fmla="*/ 199 h 216"/>
                <a:gd name="T12" fmla="*/ 164 w 217"/>
                <a:gd name="T13" fmla="*/ 193 h 216"/>
                <a:gd name="T14" fmla="*/ 209 w 217"/>
                <a:gd name="T15" fmla="*/ 108 h 216"/>
                <a:gd name="T16" fmla="*/ 109 w 217"/>
                <a:gd name="T17" fmla="*/ 8 h 216"/>
                <a:gd name="T18" fmla="*/ 8 w 217"/>
                <a:gd name="T19" fmla="*/ 108 h 216"/>
                <a:gd name="T20" fmla="*/ 109 w 217"/>
                <a:gd name="T21" fmla="*/ 208 h 216"/>
                <a:gd name="T22" fmla="*/ 120 w 217"/>
                <a:gd name="T23" fmla="*/ 207 h 216"/>
                <a:gd name="T24" fmla="*/ 124 w 217"/>
                <a:gd name="T25" fmla="*/ 211 h 216"/>
                <a:gd name="T26" fmla="*/ 121 w 217"/>
                <a:gd name="T27" fmla="*/ 215 h 216"/>
                <a:gd name="T28" fmla="*/ 109 w 217"/>
                <a:gd name="T2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44"/>
                    <a:pt x="198" y="180"/>
                    <a:pt x="169" y="200"/>
                  </a:cubicBezTo>
                  <a:cubicBezTo>
                    <a:pt x="167" y="201"/>
                    <a:pt x="165" y="201"/>
                    <a:pt x="163" y="199"/>
                  </a:cubicBezTo>
                  <a:cubicBezTo>
                    <a:pt x="162" y="197"/>
                    <a:pt x="163" y="195"/>
                    <a:pt x="164" y="193"/>
                  </a:cubicBezTo>
                  <a:cubicBezTo>
                    <a:pt x="191" y="175"/>
                    <a:pt x="209" y="141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ubicBezTo>
                    <a:pt x="53" y="8"/>
                    <a:pt x="8" y="53"/>
                    <a:pt x="8" y="108"/>
                  </a:cubicBezTo>
                  <a:cubicBezTo>
                    <a:pt x="8" y="163"/>
                    <a:pt x="53" y="208"/>
                    <a:pt x="109" y="208"/>
                  </a:cubicBezTo>
                  <a:cubicBezTo>
                    <a:pt x="112" y="208"/>
                    <a:pt x="116" y="208"/>
                    <a:pt x="120" y="207"/>
                  </a:cubicBezTo>
                  <a:cubicBezTo>
                    <a:pt x="122" y="207"/>
                    <a:pt x="124" y="209"/>
                    <a:pt x="124" y="211"/>
                  </a:cubicBezTo>
                  <a:cubicBezTo>
                    <a:pt x="124" y="213"/>
                    <a:pt x="123" y="215"/>
                    <a:pt x="121" y="215"/>
                  </a:cubicBezTo>
                  <a:cubicBezTo>
                    <a:pt x="117" y="216"/>
                    <a:pt x="113" y="216"/>
                    <a:pt x="109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9A7EFDF7-AF88-452F-93E7-186B173ADDD8}"/>
                </a:ext>
              </a:extLst>
            </p:cNvPr>
            <p:cNvSpPr/>
            <p:nvPr/>
          </p:nvSpPr>
          <p:spPr bwMode="auto">
            <a:xfrm>
              <a:off x="5272089" y="1590675"/>
              <a:ext cx="155575" cy="203200"/>
            </a:xfrm>
            <a:custGeom>
              <a:avLst/>
              <a:gdLst>
                <a:gd name="T0" fmla="*/ 5 w 49"/>
                <a:gd name="T1" fmla="*/ 64 h 64"/>
                <a:gd name="T2" fmla="*/ 1 w 49"/>
                <a:gd name="T3" fmla="*/ 62 h 64"/>
                <a:gd name="T4" fmla="*/ 2 w 49"/>
                <a:gd name="T5" fmla="*/ 57 h 64"/>
                <a:gd name="T6" fmla="*/ 38 w 49"/>
                <a:gd name="T7" fmla="*/ 34 h 64"/>
                <a:gd name="T8" fmla="*/ 14 w 49"/>
                <a:gd name="T9" fmla="*/ 7 h 64"/>
                <a:gd name="T10" fmla="*/ 14 w 49"/>
                <a:gd name="T11" fmla="*/ 1 h 64"/>
                <a:gd name="T12" fmla="*/ 20 w 49"/>
                <a:gd name="T13" fmla="*/ 1 h 64"/>
                <a:gd name="T14" fmla="*/ 48 w 49"/>
                <a:gd name="T15" fmla="*/ 33 h 64"/>
                <a:gd name="T16" fmla="*/ 49 w 49"/>
                <a:gd name="T17" fmla="*/ 36 h 64"/>
                <a:gd name="T18" fmla="*/ 47 w 49"/>
                <a:gd name="T19" fmla="*/ 39 h 64"/>
                <a:gd name="T20" fmla="*/ 7 w 49"/>
                <a:gd name="T21" fmla="*/ 63 h 64"/>
                <a:gd name="T22" fmla="*/ 5 w 49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4">
                  <a:moveTo>
                    <a:pt x="5" y="64"/>
                  </a:moveTo>
                  <a:cubicBezTo>
                    <a:pt x="3" y="64"/>
                    <a:pt x="2" y="63"/>
                    <a:pt x="1" y="62"/>
                  </a:cubicBezTo>
                  <a:cubicBezTo>
                    <a:pt x="0" y="60"/>
                    <a:pt x="1" y="58"/>
                    <a:pt x="2" y="57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2"/>
                    <a:pt x="14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9" y="35"/>
                    <a:pt x="49" y="36"/>
                  </a:cubicBezTo>
                  <a:cubicBezTo>
                    <a:pt x="48" y="37"/>
                    <a:pt x="48" y="38"/>
                    <a:pt x="47" y="3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5" y="64"/>
                    <a:pt x="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62549F2-7006-4FA6-9B5F-A0BCE32FA83F}"/>
              </a:ext>
            </a:extLst>
          </p:cNvPr>
          <p:cNvGrpSpPr/>
          <p:nvPr/>
        </p:nvGrpSpPr>
        <p:grpSpPr>
          <a:xfrm>
            <a:off x="3025322" y="2152196"/>
            <a:ext cx="240771" cy="289406"/>
            <a:chOff x="6448428" y="1028700"/>
            <a:chExt cx="636588" cy="765175"/>
          </a:xfrm>
          <a:solidFill>
            <a:schemeClr val="accent1"/>
          </a:solidFill>
        </p:grpSpPr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4B48DE10-EBD3-4B36-B704-27309AC61866}"/>
                </a:ext>
              </a:extLst>
            </p:cNvPr>
            <p:cNvSpPr/>
            <p:nvPr/>
          </p:nvSpPr>
          <p:spPr bwMode="auto">
            <a:xfrm>
              <a:off x="6778628" y="1028700"/>
              <a:ext cx="157163" cy="219075"/>
            </a:xfrm>
            <a:custGeom>
              <a:avLst/>
              <a:gdLst>
                <a:gd name="T0" fmla="*/ 28 w 49"/>
                <a:gd name="T1" fmla="*/ 69 h 69"/>
                <a:gd name="T2" fmla="*/ 25 w 49"/>
                <a:gd name="T3" fmla="*/ 67 h 69"/>
                <a:gd name="T4" fmla="*/ 1 w 49"/>
                <a:gd name="T5" fmla="*/ 30 h 69"/>
                <a:gd name="T6" fmla="*/ 0 w 49"/>
                <a:gd name="T7" fmla="*/ 27 h 69"/>
                <a:gd name="T8" fmla="*/ 2 w 49"/>
                <a:gd name="T9" fmla="*/ 25 h 69"/>
                <a:gd name="T10" fmla="*/ 42 w 49"/>
                <a:gd name="T11" fmla="*/ 2 h 69"/>
                <a:gd name="T12" fmla="*/ 47 w 49"/>
                <a:gd name="T13" fmla="*/ 3 h 69"/>
                <a:gd name="T14" fmla="*/ 46 w 49"/>
                <a:gd name="T15" fmla="*/ 8 h 69"/>
                <a:gd name="T16" fmla="*/ 10 w 49"/>
                <a:gd name="T17" fmla="*/ 29 h 69"/>
                <a:gd name="T18" fmla="*/ 31 w 49"/>
                <a:gd name="T19" fmla="*/ 63 h 69"/>
                <a:gd name="T20" fmla="*/ 30 w 49"/>
                <a:gd name="T21" fmla="*/ 68 h 69"/>
                <a:gd name="T22" fmla="*/ 28 w 49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28" y="69"/>
                  </a:moveTo>
                  <a:cubicBezTo>
                    <a:pt x="27" y="69"/>
                    <a:pt x="25" y="68"/>
                    <a:pt x="25" y="67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4" y="0"/>
                    <a:pt x="46" y="1"/>
                    <a:pt x="47" y="3"/>
                  </a:cubicBezTo>
                  <a:cubicBezTo>
                    <a:pt x="49" y="5"/>
                    <a:pt x="48" y="7"/>
                    <a:pt x="46" y="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3" y="65"/>
                    <a:pt x="32" y="67"/>
                    <a:pt x="30" y="68"/>
                  </a:cubicBezTo>
                  <a:cubicBezTo>
                    <a:pt x="30" y="69"/>
                    <a:pt x="29" y="69"/>
                    <a:pt x="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ADBBE2E2-133F-42BE-B91E-2949B0EACC0B}"/>
                </a:ext>
              </a:extLst>
            </p:cNvPr>
            <p:cNvSpPr/>
            <p:nvPr/>
          </p:nvSpPr>
          <p:spPr bwMode="auto">
            <a:xfrm>
              <a:off x="6804028" y="1108075"/>
              <a:ext cx="280988" cy="609600"/>
            </a:xfrm>
            <a:custGeom>
              <a:avLst/>
              <a:gdLst>
                <a:gd name="T0" fmla="*/ 19 w 88"/>
                <a:gd name="T1" fmla="*/ 192 h 192"/>
                <a:gd name="T2" fmla="*/ 15 w 88"/>
                <a:gd name="T3" fmla="*/ 189 h 192"/>
                <a:gd name="T4" fmla="*/ 17 w 88"/>
                <a:gd name="T5" fmla="*/ 184 h 192"/>
                <a:gd name="T6" fmla="*/ 80 w 88"/>
                <a:gd name="T7" fmla="*/ 96 h 192"/>
                <a:gd name="T8" fmla="*/ 4 w 88"/>
                <a:gd name="T9" fmla="*/ 8 h 192"/>
                <a:gd name="T10" fmla="*/ 0 w 88"/>
                <a:gd name="T11" fmla="*/ 4 h 192"/>
                <a:gd name="T12" fmla="*/ 4 w 88"/>
                <a:gd name="T13" fmla="*/ 0 h 192"/>
                <a:gd name="T14" fmla="*/ 88 w 88"/>
                <a:gd name="T15" fmla="*/ 96 h 192"/>
                <a:gd name="T16" fmla="*/ 20 w 88"/>
                <a:gd name="T17" fmla="*/ 192 h 192"/>
                <a:gd name="T18" fmla="*/ 19 w 88"/>
                <a:gd name="T1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92">
                  <a:moveTo>
                    <a:pt x="19" y="192"/>
                  </a:moveTo>
                  <a:cubicBezTo>
                    <a:pt x="17" y="192"/>
                    <a:pt x="15" y="191"/>
                    <a:pt x="15" y="189"/>
                  </a:cubicBezTo>
                  <a:cubicBezTo>
                    <a:pt x="14" y="187"/>
                    <a:pt x="15" y="185"/>
                    <a:pt x="17" y="184"/>
                  </a:cubicBezTo>
                  <a:cubicBezTo>
                    <a:pt x="54" y="173"/>
                    <a:pt x="80" y="136"/>
                    <a:pt x="80" y="96"/>
                  </a:cubicBezTo>
                  <a:cubicBezTo>
                    <a:pt x="80" y="50"/>
                    <a:pt x="49" y="14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3" y="6"/>
                    <a:pt x="88" y="46"/>
                    <a:pt x="88" y="96"/>
                  </a:cubicBezTo>
                  <a:cubicBezTo>
                    <a:pt x="88" y="140"/>
                    <a:pt x="60" y="179"/>
                    <a:pt x="20" y="192"/>
                  </a:cubicBezTo>
                  <a:cubicBezTo>
                    <a:pt x="19" y="192"/>
                    <a:pt x="19" y="192"/>
                    <a:pt x="19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1" name="任意多边形: 形状 780">
              <a:extLst>
                <a:ext uri="{FF2B5EF4-FFF2-40B4-BE49-F238E27FC236}">
                  <a16:creationId xmlns:a16="http://schemas.microsoft.com/office/drawing/2014/main" id="{FD8C3C64-D5DF-4AF8-8DB0-ADB658EB681D}"/>
                </a:ext>
              </a:extLst>
            </p:cNvPr>
            <p:cNvSpPr/>
            <p:nvPr/>
          </p:nvSpPr>
          <p:spPr bwMode="auto">
            <a:xfrm>
              <a:off x="6597653" y="1574800"/>
              <a:ext cx="155575" cy="219075"/>
            </a:xfrm>
            <a:custGeom>
              <a:avLst/>
              <a:gdLst>
                <a:gd name="T0" fmla="*/ 5 w 49"/>
                <a:gd name="T1" fmla="*/ 69 h 69"/>
                <a:gd name="T2" fmla="*/ 2 w 49"/>
                <a:gd name="T3" fmla="*/ 67 h 69"/>
                <a:gd name="T4" fmla="*/ 3 w 49"/>
                <a:gd name="T5" fmla="*/ 62 h 69"/>
                <a:gd name="T6" fmla="*/ 39 w 49"/>
                <a:gd name="T7" fmla="*/ 41 h 69"/>
                <a:gd name="T8" fmla="*/ 18 w 49"/>
                <a:gd name="T9" fmla="*/ 7 h 69"/>
                <a:gd name="T10" fmla="*/ 19 w 49"/>
                <a:gd name="T11" fmla="*/ 2 h 69"/>
                <a:gd name="T12" fmla="*/ 24 w 49"/>
                <a:gd name="T13" fmla="*/ 3 h 69"/>
                <a:gd name="T14" fmla="*/ 48 w 49"/>
                <a:gd name="T15" fmla="*/ 40 h 69"/>
                <a:gd name="T16" fmla="*/ 49 w 49"/>
                <a:gd name="T17" fmla="*/ 43 h 69"/>
                <a:gd name="T18" fmla="*/ 47 w 49"/>
                <a:gd name="T19" fmla="*/ 45 h 69"/>
                <a:gd name="T20" fmla="*/ 7 w 49"/>
                <a:gd name="T21" fmla="*/ 68 h 69"/>
                <a:gd name="T22" fmla="*/ 5 w 49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5" y="69"/>
                  </a:moveTo>
                  <a:cubicBezTo>
                    <a:pt x="4" y="69"/>
                    <a:pt x="2" y="68"/>
                    <a:pt x="2" y="67"/>
                  </a:cubicBezTo>
                  <a:cubicBezTo>
                    <a:pt x="0" y="65"/>
                    <a:pt x="1" y="63"/>
                    <a:pt x="3" y="6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7" y="3"/>
                    <a:pt x="19" y="2"/>
                  </a:cubicBezTo>
                  <a:cubicBezTo>
                    <a:pt x="21" y="0"/>
                    <a:pt x="23" y="1"/>
                    <a:pt x="24" y="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1"/>
                    <a:pt x="49" y="42"/>
                    <a:pt x="49" y="43"/>
                  </a:cubicBezTo>
                  <a:cubicBezTo>
                    <a:pt x="49" y="44"/>
                    <a:pt x="48" y="45"/>
                    <a:pt x="47" y="45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9"/>
                    <a:pt x="6" y="69"/>
                    <a:pt x="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82" name="任意多边形: 形状 781">
              <a:extLst>
                <a:ext uri="{FF2B5EF4-FFF2-40B4-BE49-F238E27FC236}">
                  <a16:creationId xmlns:a16="http://schemas.microsoft.com/office/drawing/2014/main" id="{BC69DB82-B8DF-414C-9455-EC2855A11B44}"/>
                </a:ext>
              </a:extLst>
            </p:cNvPr>
            <p:cNvSpPr/>
            <p:nvPr/>
          </p:nvSpPr>
          <p:spPr bwMode="auto">
            <a:xfrm>
              <a:off x="6448428" y="1108075"/>
              <a:ext cx="279400" cy="609600"/>
            </a:xfrm>
            <a:custGeom>
              <a:avLst/>
              <a:gdLst>
                <a:gd name="T0" fmla="*/ 84 w 88"/>
                <a:gd name="T1" fmla="*/ 192 h 192"/>
                <a:gd name="T2" fmla="*/ 84 w 88"/>
                <a:gd name="T3" fmla="*/ 192 h 192"/>
                <a:gd name="T4" fmla="*/ 0 w 88"/>
                <a:gd name="T5" fmla="*/ 96 h 192"/>
                <a:gd name="T6" fmla="*/ 68 w 88"/>
                <a:gd name="T7" fmla="*/ 0 h 192"/>
                <a:gd name="T8" fmla="*/ 73 w 88"/>
                <a:gd name="T9" fmla="*/ 3 h 192"/>
                <a:gd name="T10" fmla="*/ 71 w 88"/>
                <a:gd name="T11" fmla="*/ 8 h 192"/>
                <a:gd name="T12" fmla="*/ 8 w 88"/>
                <a:gd name="T13" fmla="*/ 96 h 192"/>
                <a:gd name="T14" fmla="*/ 84 w 88"/>
                <a:gd name="T15" fmla="*/ 184 h 192"/>
                <a:gd name="T16" fmla="*/ 88 w 88"/>
                <a:gd name="T17" fmla="*/ 188 h 192"/>
                <a:gd name="T18" fmla="*/ 84 w 88"/>
                <a:gd name="T1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92">
                  <a:moveTo>
                    <a:pt x="84" y="192"/>
                  </a:moveTo>
                  <a:cubicBezTo>
                    <a:pt x="84" y="192"/>
                    <a:pt x="84" y="192"/>
                    <a:pt x="84" y="192"/>
                  </a:cubicBezTo>
                  <a:cubicBezTo>
                    <a:pt x="35" y="186"/>
                    <a:pt x="0" y="146"/>
                    <a:pt x="0" y="96"/>
                  </a:cubicBezTo>
                  <a:cubicBezTo>
                    <a:pt x="0" y="52"/>
                    <a:pt x="28" y="13"/>
                    <a:pt x="68" y="0"/>
                  </a:cubicBezTo>
                  <a:cubicBezTo>
                    <a:pt x="70" y="0"/>
                    <a:pt x="73" y="1"/>
                    <a:pt x="73" y="3"/>
                  </a:cubicBezTo>
                  <a:cubicBezTo>
                    <a:pt x="74" y="5"/>
                    <a:pt x="73" y="7"/>
                    <a:pt x="71" y="8"/>
                  </a:cubicBezTo>
                  <a:cubicBezTo>
                    <a:pt x="34" y="19"/>
                    <a:pt x="8" y="56"/>
                    <a:pt x="8" y="96"/>
                  </a:cubicBezTo>
                  <a:cubicBezTo>
                    <a:pt x="8" y="142"/>
                    <a:pt x="39" y="178"/>
                    <a:pt x="84" y="184"/>
                  </a:cubicBezTo>
                  <a:cubicBezTo>
                    <a:pt x="87" y="184"/>
                    <a:pt x="88" y="186"/>
                    <a:pt x="88" y="188"/>
                  </a:cubicBezTo>
                  <a:cubicBezTo>
                    <a:pt x="88" y="191"/>
                    <a:pt x="86" y="192"/>
                    <a:pt x="84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A5A5B5C-D4BC-4C95-A448-22DF02708CEA}"/>
              </a:ext>
            </a:extLst>
          </p:cNvPr>
          <p:cNvGrpSpPr/>
          <p:nvPr/>
        </p:nvGrpSpPr>
        <p:grpSpPr>
          <a:xfrm>
            <a:off x="2470528" y="3789557"/>
            <a:ext cx="289406" cy="192136"/>
            <a:chOff x="4981576" y="5357813"/>
            <a:chExt cx="765176" cy="508000"/>
          </a:xfrm>
          <a:solidFill>
            <a:schemeClr val="accent1"/>
          </a:solidFill>
        </p:grpSpPr>
        <p:sp>
          <p:nvSpPr>
            <p:cNvPr id="776" name="任意多边形: 形状 775">
              <a:extLst>
                <a:ext uri="{FF2B5EF4-FFF2-40B4-BE49-F238E27FC236}">
                  <a16:creationId xmlns:a16="http://schemas.microsoft.com/office/drawing/2014/main" id="{DEBF7A78-E28C-4AC2-A46C-8380B45B635F}"/>
                </a:ext>
              </a:extLst>
            </p:cNvPr>
            <p:cNvSpPr/>
            <p:nvPr/>
          </p:nvSpPr>
          <p:spPr bwMode="auto">
            <a:xfrm>
              <a:off x="4981576" y="5357813"/>
              <a:ext cx="765176" cy="266700"/>
            </a:xfrm>
            <a:custGeom>
              <a:avLst/>
              <a:gdLst>
                <a:gd name="T0" fmla="*/ 236 w 240"/>
                <a:gd name="T1" fmla="*/ 84 h 84"/>
                <a:gd name="T2" fmla="*/ 232 w 240"/>
                <a:gd name="T3" fmla="*/ 80 h 84"/>
                <a:gd name="T4" fmla="*/ 120 w 240"/>
                <a:gd name="T5" fmla="*/ 8 h 84"/>
                <a:gd name="T6" fmla="*/ 8 w 240"/>
                <a:gd name="T7" fmla="*/ 80 h 84"/>
                <a:gd name="T8" fmla="*/ 4 w 240"/>
                <a:gd name="T9" fmla="*/ 84 h 84"/>
                <a:gd name="T10" fmla="*/ 0 w 240"/>
                <a:gd name="T11" fmla="*/ 80 h 84"/>
                <a:gd name="T12" fmla="*/ 120 w 240"/>
                <a:gd name="T13" fmla="*/ 0 h 84"/>
                <a:gd name="T14" fmla="*/ 240 w 240"/>
                <a:gd name="T15" fmla="*/ 80 h 84"/>
                <a:gd name="T16" fmla="*/ 236 w 240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4">
                  <a:moveTo>
                    <a:pt x="236" y="84"/>
                  </a:moveTo>
                  <a:cubicBezTo>
                    <a:pt x="234" y="84"/>
                    <a:pt x="232" y="82"/>
                    <a:pt x="232" y="80"/>
                  </a:cubicBezTo>
                  <a:cubicBezTo>
                    <a:pt x="232" y="65"/>
                    <a:pt x="197" y="8"/>
                    <a:pt x="120" y="8"/>
                  </a:cubicBezTo>
                  <a:cubicBezTo>
                    <a:pt x="43" y="8"/>
                    <a:pt x="8" y="65"/>
                    <a:pt x="8" y="80"/>
                  </a:cubicBezTo>
                  <a:cubicBezTo>
                    <a:pt x="8" y="82"/>
                    <a:pt x="6" y="84"/>
                    <a:pt x="4" y="84"/>
                  </a:cubicBezTo>
                  <a:cubicBezTo>
                    <a:pt x="2" y="84"/>
                    <a:pt x="0" y="82"/>
                    <a:pt x="0" y="80"/>
                  </a:cubicBezTo>
                  <a:cubicBezTo>
                    <a:pt x="0" y="61"/>
                    <a:pt x="37" y="0"/>
                    <a:pt x="120" y="0"/>
                  </a:cubicBezTo>
                  <a:cubicBezTo>
                    <a:pt x="203" y="0"/>
                    <a:pt x="240" y="61"/>
                    <a:pt x="240" y="80"/>
                  </a:cubicBezTo>
                  <a:cubicBezTo>
                    <a:pt x="240" y="82"/>
                    <a:pt x="238" y="84"/>
                    <a:pt x="23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4D692BD3-33CC-4BC4-B357-6F6228F354D7}"/>
                </a:ext>
              </a:extLst>
            </p:cNvPr>
            <p:cNvSpPr/>
            <p:nvPr/>
          </p:nvSpPr>
          <p:spPr bwMode="auto">
            <a:xfrm>
              <a:off x="4981576" y="5599113"/>
              <a:ext cx="765176" cy="266700"/>
            </a:xfrm>
            <a:custGeom>
              <a:avLst/>
              <a:gdLst>
                <a:gd name="T0" fmla="*/ 120 w 240"/>
                <a:gd name="T1" fmla="*/ 84 h 84"/>
                <a:gd name="T2" fmla="*/ 0 w 240"/>
                <a:gd name="T3" fmla="*/ 4 h 84"/>
                <a:gd name="T4" fmla="*/ 4 w 240"/>
                <a:gd name="T5" fmla="*/ 0 h 84"/>
                <a:gd name="T6" fmla="*/ 8 w 240"/>
                <a:gd name="T7" fmla="*/ 4 h 84"/>
                <a:gd name="T8" fmla="*/ 120 w 240"/>
                <a:gd name="T9" fmla="*/ 76 h 84"/>
                <a:gd name="T10" fmla="*/ 232 w 240"/>
                <a:gd name="T11" fmla="*/ 4 h 84"/>
                <a:gd name="T12" fmla="*/ 236 w 240"/>
                <a:gd name="T13" fmla="*/ 0 h 84"/>
                <a:gd name="T14" fmla="*/ 240 w 240"/>
                <a:gd name="T15" fmla="*/ 4 h 84"/>
                <a:gd name="T16" fmla="*/ 120 w 240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4">
                  <a:moveTo>
                    <a:pt x="120" y="84"/>
                  </a:moveTo>
                  <a:cubicBezTo>
                    <a:pt x="37" y="84"/>
                    <a:pt x="0" y="23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43" y="76"/>
                    <a:pt x="120" y="76"/>
                  </a:cubicBezTo>
                  <a:cubicBezTo>
                    <a:pt x="197" y="76"/>
                    <a:pt x="232" y="19"/>
                    <a:pt x="232" y="4"/>
                  </a:cubicBezTo>
                  <a:cubicBezTo>
                    <a:pt x="232" y="2"/>
                    <a:pt x="234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23"/>
                    <a:pt x="203" y="84"/>
                    <a:pt x="12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C7DFD574-9CA6-4685-9BD9-8A86690C7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1764" y="5459413"/>
              <a:ext cx="306388" cy="3048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50E04F3-25A4-4FA1-9978-E011E68579EF}"/>
              </a:ext>
            </a:extLst>
          </p:cNvPr>
          <p:cNvSpPr/>
          <p:nvPr/>
        </p:nvSpPr>
        <p:spPr bwMode="auto">
          <a:xfrm>
            <a:off x="880000" y="4814484"/>
            <a:ext cx="295409" cy="259384"/>
          </a:xfrm>
          <a:custGeom>
            <a:avLst/>
            <a:gdLst>
              <a:gd name="T0" fmla="*/ 41 w 245"/>
              <a:gd name="T1" fmla="*/ 216 h 216"/>
              <a:gd name="T2" fmla="*/ 12 w 245"/>
              <a:gd name="T3" fmla="*/ 204 h 216"/>
              <a:gd name="T4" fmla="*/ 0 w 245"/>
              <a:gd name="T5" fmla="*/ 175 h 216"/>
              <a:gd name="T6" fmla="*/ 17 w 245"/>
              <a:gd name="T7" fmla="*/ 142 h 216"/>
              <a:gd name="T8" fmla="*/ 142 w 245"/>
              <a:gd name="T9" fmla="*/ 17 h 216"/>
              <a:gd name="T10" fmla="*/ 182 w 245"/>
              <a:gd name="T11" fmla="*/ 0 h 216"/>
              <a:gd name="T12" fmla="*/ 223 w 245"/>
              <a:gd name="T13" fmla="*/ 17 h 216"/>
              <a:gd name="T14" fmla="*/ 223 w 245"/>
              <a:gd name="T15" fmla="*/ 98 h 216"/>
              <a:gd name="T16" fmla="*/ 114 w 245"/>
              <a:gd name="T17" fmla="*/ 207 h 216"/>
              <a:gd name="T18" fmla="*/ 109 w 245"/>
              <a:gd name="T19" fmla="*/ 207 h 216"/>
              <a:gd name="T20" fmla="*/ 109 w 245"/>
              <a:gd name="T21" fmla="*/ 201 h 216"/>
              <a:gd name="T22" fmla="*/ 217 w 245"/>
              <a:gd name="T23" fmla="*/ 92 h 216"/>
              <a:gd name="T24" fmla="*/ 232 w 245"/>
              <a:gd name="T25" fmla="*/ 57 h 216"/>
              <a:gd name="T26" fmla="*/ 217 w 245"/>
              <a:gd name="T27" fmla="*/ 22 h 216"/>
              <a:gd name="T28" fmla="*/ 147 w 245"/>
              <a:gd name="T29" fmla="*/ 22 h 216"/>
              <a:gd name="T30" fmla="*/ 23 w 245"/>
              <a:gd name="T31" fmla="*/ 147 h 216"/>
              <a:gd name="T32" fmla="*/ 8 w 245"/>
              <a:gd name="T33" fmla="*/ 175 h 216"/>
              <a:gd name="T34" fmla="*/ 18 w 245"/>
              <a:gd name="T35" fmla="*/ 199 h 216"/>
              <a:gd name="T36" fmla="*/ 43 w 245"/>
              <a:gd name="T37" fmla="*/ 208 h 216"/>
              <a:gd name="T38" fmla="*/ 71 w 245"/>
              <a:gd name="T39" fmla="*/ 195 h 216"/>
              <a:gd name="T40" fmla="*/ 171 w 245"/>
              <a:gd name="T41" fmla="*/ 94 h 216"/>
              <a:gd name="T42" fmla="*/ 171 w 245"/>
              <a:gd name="T43" fmla="*/ 69 h 216"/>
              <a:gd name="T44" fmla="*/ 146 w 245"/>
              <a:gd name="T45" fmla="*/ 69 h 216"/>
              <a:gd name="T46" fmla="*/ 63 w 245"/>
              <a:gd name="T47" fmla="*/ 152 h 216"/>
              <a:gd name="T48" fmla="*/ 57 w 245"/>
              <a:gd name="T49" fmla="*/ 152 h 216"/>
              <a:gd name="T50" fmla="*/ 57 w 245"/>
              <a:gd name="T51" fmla="*/ 147 h 216"/>
              <a:gd name="T52" fmla="*/ 141 w 245"/>
              <a:gd name="T53" fmla="*/ 63 h 216"/>
              <a:gd name="T54" fmla="*/ 177 w 245"/>
              <a:gd name="T55" fmla="*/ 63 h 216"/>
              <a:gd name="T56" fmla="*/ 177 w 245"/>
              <a:gd name="T57" fmla="*/ 100 h 216"/>
              <a:gd name="T58" fmla="*/ 77 w 245"/>
              <a:gd name="T59" fmla="*/ 200 h 216"/>
              <a:gd name="T60" fmla="*/ 44 w 245"/>
              <a:gd name="T61" fmla="*/ 216 h 216"/>
              <a:gd name="T62" fmla="*/ 41 w 245"/>
              <a:gd name="T6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5" h="216">
                <a:moveTo>
                  <a:pt x="41" y="216"/>
                </a:moveTo>
                <a:cubicBezTo>
                  <a:pt x="30" y="216"/>
                  <a:pt x="20" y="212"/>
                  <a:pt x="12" y="204"/>
                </a:cubicBezTo>
                <a:cubicBezTo>
                  <a:pt x="4" y="196"/>
                  <a:pt x="0" y="186"/>
                  <a:pt x="0" y="175"/>
                </a:cubicBezTo>
                <a:cubicBezTo>
                  <a:pt x="1" y="164"/>
                  <a:pt x="6" y="152"/>
                  <a:pt x="17" y="142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53" y="6"/>
                  <a:pt x="167" y="0"/>
                  <a:pt x="182" y="0"/>
                </a:cubicBezTo>
                <a:cubicBezTo>
                  <a:pt x="198" y="0"/>
                  <a:pt x="212" y="6"/>
                  <a:pt x="223" y="17"/>
                </a:cubicBezTo>
                <a:cubicBezTo>
                  <a:pt x="245" y="39"/>
                  <a:pt x="245" y="76"/>
                  <a:pt x="223" y="98"/>
                </a:cubicBezTo>
                <a:cubicBezTo>
                  <a:pt x="114" y="207"/>
                  <a:pt x="114" y="207"/>
                  <a:pt x="114" y="207"/>
                </a:cubicBezTo>
                <a:cubicBezTo>
                  <a:pt x="113" y="208"/>
                  <a:pt x="110" y="208"/>
                  <a:pt x="109" y="207"/>
                </a:cubicBezTo>
                <a:cubicBezTo>
                  <a:pt x="107" y="205"/>
                  <a:pt x="107" y="203"/>
                  <a:pt x="109" y="201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27" y="83"/>
                  <a:pt x="232" y="71"/>
                  <a:pt x="232" y="57"/>
                </a:cubicBezTo>
                <a:cubicBezTo>
                  <a:pt x="232" y="44"/>
                  <a:pt x="227" y="32"/>
                  <a:pt x="217" y="22"/>
                </a:cubicBezTo>
                <a:cubicBezTo>
                  <a:pt x="198" y="3"/>
                  <a:pt x="167" y="3"/>
                  <a:pt x="147" y="22"/>
                </a:cubicBezTo>
                <a:cubicBezTo>
                  <a:pt x="23" y="147"/>
                  <a:pt x="23" y="147"/>
                  <a:pt x="23" y="147"/>
                </a:cubicBezTo>
                <a:cubicBezTo>
                  <a:pt x="14" y="156"/>
                  <a:pt x="8" y="166"/>
                  <a:pt x="8" y="175"/>
                </a:cubicBezTo>
                <a:cubicBezTo>
                  <a:pt x="8" y="184"/>
                  <a:pt x="11" y="192"/>
                  <a:pt x="18" y="199"/>
                </a:cubicBezTo>
                <a:cubicBezTo>
                  <a:pt x="25" y="205"/>
                  <a:pt x="33" y="209"/>
                  <a:pt x="43" y="208"/>
                </a:cubicBezTo>
                <a:cubicBezTo>
                  <a:pt x="53" y="207"/>
                  <a:pt x="63" y="203"/>
                  <a:pt x="71" y="195"/>
                </a:cubicBezTo>
                <a:cubicBezTo>
                  <a:pt x="171" y="94"/>
                  <a:pt x="171" y="94"/>
                  <a:pt x="171" y="94"/>
                </a:cubicBezTo>
                <a:cubicBezTo>
                  <a:pt x="178" y="87"/>
                  <a:pt x="178" y="76"/>
                  <a:pt x="171" y="69"/>
                </a:cubicBezTo>
                <a:cubicBezTo>
                  <a:pt x="164" y="62"/>
                  <a:pt x="153" y="62"/>
                  <a:pt x="146" y="69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1" y="154"/>
                  <a:pt x="59" y="154"/>
                  <a:pt x="57" y="152"/>
                </a:cubicBezTo>
                <a:cubicBezTo>
                  <a:pt x="56" y="151"/>
                  <a:pt x="56" y="148"/>
                  <a:pt x="57" y="147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51" y="53"/>
                  <a:pt x="167" y="53"/>
                  <a:pt x="177" y="63"/>
                </a:cubicBezTo>
                <a:cubicBezTo>
                  <a:pt x="187" y="73"/>
                  <a:pt x="187" y="90"/>
                  <a:pt x="177" y="100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67" y="210"/>
                  <a:pt x="56" y="215"/>
                  <a:pt x="44" y="216"/>
                </a:cubicBezTo>
                <a:cubicBezTo>
                  <a:pt x="43" y="216"/>
                  <a:pt x="42" y="216"/>
                  <a:pt x="41" y="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7BE5A58-3B8E-4AEF-96EB-99633464ABA9}"/>
              </a:ext>
            </a:extLst>
          </p:cNvPr>
          <p:cNvGrpSpPr/>
          <p:nvPr/>
        </p:nvGrpSpPr>
        <p:grpSpPr>
          <a:xfrm>
            <a:off x="3020519" y="4270498"/>
            <a:ext cx="250377" cy="288804"/>
            <a:chOff x="6435728" y="6629401"/>
            <a:chExt cx="661988" cy="763587"/>
          </a:xfrm>
          <a:solidFill>
            <a:schemeClr val="accent1"/>
          </a:solidFill>
        </p:grpSpPr>
        <p:sp>
          <p:nvSpPr>
            <p:cNvPr id="772" name="任意多边形: 形状 771">
              <a:extLst>
                <a:ext uri="{FF2B5EF4-FFF2-40B4-BE49-F238E27FC236}">
                  <a16:creationId xmlns:a16="http://schemas.microsoft.com/office/drawing/2014/main" id="{37BF3602-88E7-416E-82CE-A2528F791B30}"/>
                </a:ext>
              </a:extLst>
            </p:cNvPr>
            <p:cNvSpPr/>
            <p:nvPr/>
          </p:nvSpPr>
          <p:spPr bwMode="auto">
            <a:xfrm>
              <a:off x="6435728" y="7265988"/>
              <a:ext cx="127000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343D822C-7976-45F2-85AA-8563B4EFA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9728" y="6629401"/>
              <a:ext cx="407988" cy="406400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64 w 128"/>
                <a:gd name="T19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33"/>
                    <a:pt x="95" y="8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718CCD15-3A72-4061-9975-D555200B677D}"/>
                </a:ext>
              </a:extLst>
            </p:cNvPr>
            <p:cNvSpPr/>
            <p:nvPr/>
          </p:nvSpPr>
          <p:spPr bwMode="auto">
            <a:xfrm>
              <a:off x="6435728" y="6956426"/>
              <a:ext cx="336550" cy="334963"/>
            </a:xfrm>
            <a:custGeom>
              <a:avLst/>
              <a:gdLst>
                <a:gd name="T0" fmla="*/ 4 w 106"/>
                <a:gd name="T1" fmla="*/ 105 h 105"/>
                <a:gd name="T2" fmla="*/ 1 w 106"/>
                <a:gd name="T3" fmla="*/ 104 h 105"/>
                <a:gd name="T4" fmla="*/ 1 w 106"/>
                <a:gd name="T5" fmla="*/ 98 h 105"/>
                <a:gd name="T6" fmla="*/ 99 w 106"/>
                <a:gd name="T7" fmla="*/ 1 h 105"/>
                <a:gd name="T8" fmla="*/ 104 w 106"/>
                <a:gd name="T9" fmla="*/ 1 h 105"/>
                <a:gd name="T10" fmla="*/ 104 w 106"/>
                <a:gd name="T11" fmla="*/ 7 h 105"/>
                <a:gd name="T12" fmla="*/ 7 w 106"/>
                <a:gd name="T13" fmla="*/ 104 h 105"/>
                <a:gd name="T14" fmla="*/ 4 w 106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05">
                  <a:moveTo>
                    <a:pt x="4" y="105"/>
                  </a:moveTo>
                  <a:cubicBezTo>
                    <a:pt x="3" y="105"/>
                    <a:pt x="2" y="105"/>
                    <a:pt x="1" y="104"/>
                  </a:cubicBezTo>
                  <a:cubicBezTo>
                    <a:pt x="0" y="102"/>
                    <a:pt x="0" y="100"/>
                    <a:pt x="1" y="98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0"/>
                    <a:pt x="103" y="0"/>
                    <a:pt x="104" y="1"/>
                  </a:cubicBezTo>
                  <a:cubicBezTo>
                    <a:pt x="106" y="3"/>
                    <a:pt x="106" y="5"/>
                    <a:pt x="104" y="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5A81C2EE-80A6-44B1-A2C2-4B32235F5CFE}"/>
                </a:ext>
              </a:extLst>
            </p:cNvPr>
            <p:cNvSpPr/>
            <p:nvPr/>
          </p:nvSpPr>
          <p:spPr bwMode="auto">
            <a:xfrm>
              <a:off x="6524628" y="7177088"/>
              <a:ext cx="127000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95FE39-AA35-4E7B-9F92-2A7ED65A7611}"/>
              </a:ext>
            </a:extLst>
          </p:cNvPr>
          <p:cNvGrpSpPr/>
          <p:nvPr/>
        </p:nvGrpSpPr>
        <p:grpSpPr>
          <a:xfrm>
            <a:off x="3025322" y="5329048"/>
            <a:ext cx="240771" cy="288805"/>
            <a:chOff x="6448428" y="9428163"/>
            <a:chExt cx="636588" cy="763588"/>
          </a:xfrm>
          <a:solidFill>
            <a:schemeClr val="accent1"/>
          </a:solidFill>
        </p:grpSpPr>
        <p:sp>
          <p:nvSpPr>
            <p:cNvPr id="766" name="任意多边形: 形状 765">
              <a:extLst>
                <a:ext uri="{FF2B5EF4-FFF2-40B4-BE49-F238E27FC236}">
                  <a16:creationId xmlns:a16="http://schemas.microsoft.com/office/drawing/2014/main" id="{0A6F7BEA-44AF-4C42-9F00-4291AD612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8" y="9682163"/>
              <a:ext cx="636588" cy="509588"/>
            </a:xfrm>
            <a:custGeom>
              <a:avLst/>
              <a:gdLst>
                <a:gd name="T0" fmla="*/ 188 w 200"/>
                <a:gd name="T1" fmla="*/ 160 h 160"/>
                <a:gd name="T2" fmla="*/ 12 w 200"/>
                <a:gd name="T3" fmla="*/ 160 h 160"/>
                <a:gd name="T4" fmla="*/ 0 w 200"/>
                <a:gd name="T5" fmla="*/ 148 h 160"/>
                <a:gd name="T6" fmla="*/ 0 w 200"/>
                <a:gd name="T7" fmla="*/ 12 h 160"/>
                <a:gd name="T8" fmla="*/ 12 w 200"/>
                <a:gd name="T9" fmla="*/ 0 h 160"/>
                <a:gd name="T10" fmla="*/ 188 w 200"/>
                <a:gd name="T11" fmla="*/ 0 h 160"/>
                <a:gd name="T12" fmla="*/ 200 w 200"/>
                <a:gd name="T13" fmla="*/ 12 h 160"/>
                <a:gd name="T14" fmla="*/ 200 w 200"/>
                <a:gd name="T15" fmla="*/ 148 h 160"/>
                <a:gd name="T16" fmla="*/ 188 w 200"/>
                <a:gd name="T17" fmla="*/ 160 h 160"/>
                <a:gd name="T18" fmla="*/ 12 w 200"/>
                <a:gd name="T19" fmla="*/ 8 h 160"/>
                <a:gd name="T20" fmla="*/ 8 w 200"/>
                <a:gd name="T21" fmla="*/ 12 h 160"/>
                <a:gd name="T22" fmla="*/ 8 w 200"/>
                <a:gd name="T23" fmla="*/ 148 h 160"/>
                <a:gd name="T24" fmla="*/ 12 w 200"/>
                <a:gd name="T25" fmla="*/ 152 h 160"/>
                <a:gd name="T26" fmla="*/ 188 w 200"/>
                <a:gd name="T27" fmla="*/ 152 h 160"/>
                <a:gd name="T28" fmla="*/ 192 w 200"/>
                <a:gd name="T29" fmla="*/ 148 h 160"/>
                <a:gd name="T30" fmla="*/ 192 w 200"/>
                <a:gd name="T31" fmla="*/ 12 h 160"/>
                <a:gd name="T32" fmla="*/ 188 w 200"/>
                <a:gd name="T33" fmla="*/ 8 h 160"/>
                <a:gd name="T34" fmla="*/ 12 w 200"/>
                <a:gd name="T35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0">
                  <a:moveTo>
                    <a:pt x="188" y="160"/>
                  </a:move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55"/>
                    <a:pt x="195" y="160"/>
                    <a:pt x="188" y="16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50"/>
                    <a:pt x="10" y="152"/>
                    <a:pt x="12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0" y="152"/>
                    <a:pt x="192" y="150"/>
                    <a:pt x="192" y="148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0"/>
                    <a:pt x="190" y="8"/>
                    <a:pt x="18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7" name="任意多边形: 形状 766">
              <a:extLst>
                <a:ext uri="{FF2B5EF4-FFF2-40B4-BE49-F238E27FC236}">
                  <a16:creationId xmlns:a16="http://schemas.microsoft.com/office/drawing/2014/main" id="{9BFFFDD7-5F31-4A7A-B902-F98D12D55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128" y="9836151"/>
              <a:ext cx="101600" cy="10160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99EA1482-D0DE-45C7-BA1C-EEDBDFEA5FC4}"/>
                </a:ext>
              </a:extLst>
            </p:cNvPr>
            <p:cNvSpPr/>
            <p:nvPr/>
          </p:nvSpPr>
          <p:spPr bwMode="auto">
            <a:xfrm>
              <a:off x="6753228" y="9912351"/>
              <a:ext cx="25400" cy="127000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0FACC188-195F-4D44-B5EE-9CF6344A265D}"/>
                </a:ext>
              </a:extLst>
            </p:cNvPr>
            <p:cNvSpPr/>
            <p:nvPr/>
          </p:nvSpPr>
          <p:spPr bwMode="auto">
            <a:xfrm>
              <a:off x="6932616" y="9605963"/>
              <a:ext cx="25400" cy="10318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2A428A3E-E18A-43D6-A999-A10A682E2351}"/>
                </a:ext>
              </a:extLst>
            </p:cNvPr>
            <p:cNvSpPr/>
            <p:nvPr/>
          </p:nvSpPr>
          <p:spPr bwMode="auto">
            <a:xfrm>
              <a:off x="6575428" y="9605963"/>
              <a:ext cx="25400" cy="10318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F6698EB1-8281-4C8C-9845-DB008DABB32A}"/>
                </a:ext>
              </a:extLst>
            </p:cNvPr>
            <p:cNvSpPr/>
            <p:nvPr/>
          </p:nvSpPr>
          <p:spPr bwMode="auto">
            <a:xfrm>
              <a:off x="6575428" y="9428163"/>
              <a:ext cx="382588" cy="203200"/>
            </a:xfrm>
            <a:custGeom>
              <a:avLst/>
              <a:gdLst>
                <a:gd name="T0" fmla="*/ 116 w 120"/>
                <a:gd name="T1" fmla="*/ 64 h 64"/>
                <a:gd name="T2" fmla="*/ 112 w 120"/>
                <a:gd name="T3" fmla="*/ 60 h 64"/>
                <a:gd name="T4" fmla="*/ 60 w 120"/>
                <a:gd name="T5" fmla="*/ 8 h 64"/>
                <a:gd name="T6" fmla="*/ 8 w 120"/>
                <a:gd name="T7" fmla="*/ 60 h 64"/>
                <a:gd name="T8" fmla="*/ 4 w 120"/>
                <a:gd name="T9" fmla="*/ 64 h 64"/>
                <a:gd name="T10" fmla="*/ 0 w 120"/>
                <a:gd name="T11" fmla="*/ 60 h 64"/>
                <a:gd name="T12" fmla="*/ 60 w 120"/>
                <a:gd name="T13" fmla="*/ 0 h 64"/>
                <a:gd name="T14" fmla="*/ 120 w 120"/>
                <a:gd name="T15" fmla="*/ 60 h 64"/>
                <a:gd name="T16" fmla="*/ 116 w 120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4">
                  <a:moveTo>
                    <a:pt x="116" y="64"/>
                  </a:moveTo>
                  <a:cubicBezTo>
                    <a:pt x="114" y="64"/>
                    <a:pt x="112" y="62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ubicBezTo>
                    <a:pt x="31" y="8"/>
                    <a:pt x="8" y="31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62"/>
                    <a:pt x="118" y="64"/>
                    <a:pt x="11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39E0944-6CEF-4324-A252-C6CA5DB9E350}"/>
              </a:ext>
            </a:extLst>
          </p:cNvPr>
          <p:cNvGrpSpPr/>
          <p:nvPr/>
        </p:nvGrpSpPr>
        <p:grpSpPr>
          <a:xfrm>
            <a:off x="2494546" y="5319442"/>
            <a:ext cx="241372" cy="298412"/>
            <a:chOff x="5045076" y="9402763"/>
            <a:chExt cx="638176" cy="788988"/>
          </a:xfrm>
          <a:solidFill>
            <a:schemeClr val="accent1"/>
          </a:solidFill>
        </p:grpSpPr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44E73FF4-ADBF-40E1-9BF4-5E0B8E9A4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5076" y="9682163"/>
              <a:ext cx="638176" cy="509588"/>
            </a:xfrm>
            <a:custGeom>
              <a:avLst/>
              <a:gdLst>
                <a:gd name="T0" fmla="*/ 188 w 200"/>
                <a:gd name="T1" fmla="*/ 160 h 160"/>
                <a:gd name="T2" fmla="*/ 12 w 200"/>
                <a:gd name="T3" fmla="*/ 160 h 160"/>
                <a:gd name="T4" fmla="*/ 0 w 200"/>
                <a:gd name="T5" fmla="*/ 148 h 160"/>
                <a:gd name="T6" fmla="*/ 0 w 200"/>
                <a:gd name="T7" fmla="*/ 12 h 160"/>
                <a:gd name="T8" fmla="*/ 12 w 200"/>
                <a:gd name="T9" fmla="*/ 0 h 160"/>
                <a:gd name="T10" fmla="*/ 188 w 200"/>
                <a:gd name="T11" fmla="*/ 0 h 160"/>
                <a:gd name="T12" fmla="*/ 200 w 200"/>
                <a:gd name="T13" fmla="*/ 12 h 160"/>
                <a:gd name="T14" fmla="*/ 200 w 200"/>
                <a:gd name="T15" fmla="*/ 148 h 160"/>
                <a:gd name="T16" fmla="*/ 188 w 200"/>
                <a:gd name="T17" fmla="*/ 160 h 160"/>
                <a:gd name="T18" fmla="*/ 12 w 200"/>
                <a:gd name="T19" fmla="*/ 8 h 160"/>
                <a:gd name="T20" fmla="*/ 8 w 200"/>
                <a:gd name="T21" fmla="*/ 12 h 160"/>
                <a:gd name="T22" fmla="*/ 8 w 200"/>
                <a:gd name="T23" fmla="*/ 148 h 160"/>
                <a:gd name="T24" fmla="*/ 12 w 200"/>
                <a:gd name="T25" fmla="*/ 152 h 160"/>
                <a:gd name="T26" fmla="*/ 188 w 200"/>
                <a:gd name="T27" fmla="*/ 152 h 160"/>
                <a:gd name="T28" fmla="*/ 192 w 200"/>
                <a:gd name="T29" fmla="*/ 148 h 160"/>
                <a:gd name="T30" fmla="*/ 192 w 200"/>
                <a:gd name="T31" fmla="*/ 12 h 160"/>
                <a:gd name="T32" fmla="*/ 188 w 200"/>
                <a:gd name="T33" fmla="*/ 8 h 160"/>
                <a:gd name="T34" fmla="*/ 12 w 200"/>
                <a:gd name="T35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0">
                  <a:moveTo>
                    <a:pt x="188" y="160"/>
                  </a:move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55"/>
                    <a:pt x="195" y="160"/>
                    <a:pt x="188" y="16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50"/>
                    <a:pt x="10" y="152"/>
                    <a:pt x="12" y="152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0" y="152"/>
                    <a:pt x="192" y="150"/>
                    <a:pt x="192" y="148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0"/>
                    <a:pt x="190" y="8"/>
                    <a:pt x="18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ADE6BDC0-6245-4822-9C50-4183C793E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364" y="9836151"/>
              <a:ext cx="101600" cy="10160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4" name="任意多边形: 形状 763">
              <a:extLst>
                <a:ext uri="{FF2B5EF4-FFF2-40B4-BE49-F238E27FC236}">
                  <a16:creationId xmlns:a16="http://schemas.microsoft.com/office/drawing/2014/main" id="{864DFB96-FC0A-44A5-83FE-9364DEBF5E14}"/>
                </a:ext>
              </a:extLst>
            </p:cNvPr>
            <p:cNvSpPr/>
            <p:nvPr/>
          </p:nvSpPr>
          <p:spPr bwMode="auto">
            <a:xfrm>
              <a:off x="5351464" y="9912351"/>
              <a:ext cx="25400" cy="127000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907412D0-3A93-4AC8-A57E-1C7C52C4D0C7}"/>
                </a:ext>
              </a:extLst>
            </p:cNvPr>
            <p:cNvSpPr/>
            <p:nvPr/>
          </p:nvSpPr>
          <p:spPr bwMode="auto">
            <a:xfrm>
              <a:off x="5167314" y="9402763"/>
              <a:ext cx="388938" cy="306388"/>
            </a:xfrm>
            <a:custGeom>
              <a:avLst/>
              <a:gdLst>
                <a:gd name="T0" fmla="*/ 11 w 122"/>
                <a:gd name="T1" fmla="*/ 96 h 96"/>
                <a:gd name="T2" fmla="*/ 7 w 122"/>
                <a:gd name="T3" fmla="*/ 93 h 96"/>
                <a:gd name="T4" fmla="*/ 6 w 122"/>
                <a:gd name="T5" fmla="*/ 89 h 96"/>
                <a:gd name="T6" fmla="*/ 8 w 122"/>
                <a:gd name="T7" fmla="*/ 43 h 96"/>
                <a:gd name="T8" fmla="*/ 41 w 122"/>
                <a:gd name="T9" fmla="*/ 12 h 96"/>
                <a:gd name="T10" fmla="*/ 118 w 122"/>
                <a:gd name="T11" fmla="*/ 48 h 96"/>
                <a:gd name="T12" fmla="*/ 122 w 122"/>
                <a:gd name="T13" fmla="*/ 59 h 96"/>
                <a:gd name="T14" fmla="*/ 119 w 122"/>
                <a:gd name="T15" fmla="*/ 64 h 96"/>
                <a:gd name="T16" fmla="*/ 114 w 122"/>
                <a:gd name="T17" fmla="*/ 61 h 96"/>
                <a:gd name="T18" fmla="*/ 111 w 122"/>
                <a:gd name="T19" fmla="*/ 50 h 96"/>
                <a:gd name="T20" fmla="*/ 44 w 122"/>
                <a:gd name="T21" fmla="*/ 19 h 96"/>
                <a:gd name="T22" fmla="*/ 15 w 122"/>
                <a:gd name="T23" fmla="*/ 46 h 96"/>
                <a:gd name="T24" fmla="*/ 13 w 122"/>
                <a:gd name="T25" fmla="*/ 86 h 96"/>
                <a:gd name="T26" fmla="*/ 15 w 122"/>
                <a:gd name="T27" fmla="*/ 91 h 96"/>
                <a:gd name="T28" fmla="*/ 13 w 122"/>
                <a:gd name="T29" fmla="*/ 96 h 96"/>
                <a:gd name="T30" fmla="*/ 11 w 122"/>
                <a:gd name="T3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96">
                  <a:moveTo>
                    <a:pt x="11" y="96"/>
                  </a:moveTo>
                  <a:cubicBezTo>
                    <a:pt x="10" y="96"/>
                    <a:pt x="8" y="95"/>
                    <a:pt x="7" y="9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0" y="73"/>
                    <a:pt x="1" y="57"/>
                    <a:pt x="8" y="43"/>
                  </a:cubicBezTo>
                  <a:cubicBezTo>
                    <a:pt x="14" y="28"/>
                    <a:pt x="26" y="17"/>
                    <a:pt x="41" y="12"/>
                  </a:cubicBezTo>
                  <a:cubicBezTo>
                    <a:pt x="73" y="0"/>
                    <a:pt x="107" y="16"/>
                    <a:pt x="118" y="48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61"/>
                    <a:pt x="121" y="63"/>
                    <a:pt x="119" y="64"/>
                  </a:cubicBezTo>
                  <a:cubicBezTo>
                    <a:pt x="117" y="64"/>
                    <a:pt x="115" y="63"/>
                    <a:pt x="114" y="61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01" y="23"/>
                    <a:pt x="71" y="9"/>
                    <a:pt x="44" y="19"/>
                  </a:cubicBezTo>
                  <a:cubicBezTo>
                    <a:pt x="31" y="24"/>
                    <a:pt x="21" y="33"/>
                    <a:pt x="15" y="46"/>
                  </a:cubicBezTo>
                  <a:cubicBezTo>
                    <a:pt x="9" y="59"/>
                    <a:pt x="8" y="73"/>
                    <a:pt x="13" y="86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6" y="93"/>
                    <a:pt x="15" y="95"/>
                    <a:pt x="13" y="96"/>
                  </a:cubicBezTo>
                  <a:cubicBezTo>
                    <a:pt x="12" y="96"/>
                    <a:pt x="12" y="96"/>
                    <a:pt x="1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EA3EFB8-9E94-4B42-8918-2AD01C023B1F}"/>
              </a:ext>
            </a:extLst>
          </p:cNvPr>
          <p:cNvGrpSpPr/>
          <p:nvPr/>
        </p:nvGrpSpPr>
        <p:grpSpPr>
          <a:xfrm>
            <a:off x="1940352" y="2682372"/>
            <a:ext cx="289406" cy="288804"/>
            <a:chOff x="3579812" y="2430463"/>
            <a:chExt cx="765176" cy="763587"/>
          </a:xfrm>
          <a:solidFill>
            <a:schemeClr val="accent1"/>
          </a:solidFill>
        </p:grpSpPr>
        <p:sp>
          <p:nvSpPr>
            <p:cNvPr id="760" name="任意多边形: 形状 759">
              <a:extLst>
                <a:ext uri="{FF2B5EF4-FFF2-40B4-BE49-F238E27FC236}">
                  <a16:creationId xmlns:a16="http://schemas.microsoft.com/office/drawing/2014/main" id="{6A13110C-3951-4343-BE44-59D849CE2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812" y="2430463"/>
              <a:ext cx="560388" cy="560388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61" name="任意多边形: 形状 760">
              <a:extLst>
                <a:ext uri="{FF2B5EF4-FFF2-40B4-BE49-F238E27FC236}">
                  <a16:creationId xmlns:a16="http://schemas.microsoft.com/office/drawing/2014/main" id="{11A43332-40A2-48A3-8ECE-58C8B19E5C38}"/>
                </a:ext>
              </a:extLst>
            </p:cNvPr>
            <p:cNvSpPr/>
            <p:nvPr/>
          </p:nvSpPr>
          <p:spPr bwMode="auto">
            <a:xfrm>
              <a:off x="4035425" y="2886075"/>
              <a:ext cx="309563" cy="307975"/>
            </a:xfrm>
            <a:custGeom>
              <a:avLst/>
              <a:gdLst>
                <a:gd name="T0" fmla="*/ 93 w 97"/>
                <a:gd name="T1" fmla="*/ 97 h 97"/>
                <a:gd name="T2" fmla="*/ 90 w 97"/>
                <a:gd name="T3" fmla="*/ 96 h 97"/>
                <a:gd name="T4" fmla="*/ 2 w 97"/>
                <a:gd name="T5" fmla="*/ 7 h 97"/>
                <a:gd name="T6" fmla="*/ 2 w 97"/>
                <a:gd name="T7" fmla="*/ 2 h 97"/>
                <a:gd name="T8" fmla="*/ 7 w 97"/>
                <a:gd name="T9" fmla="*/ 2 h 97"/>
                <a:gd name="T10" fmla="*/ 96 w 97"/>
                <a:gd name="T11" fmla="*/ 90 h 97"/>
                <a:gd name="T12" fmla="*/ 96 w 97"/>
                <a:gd name="T13" fmla="*/ 96 h 97"/>
                <a:gd name="T14" fmla="*/ 93 w 9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93" y="97"/>
                  </a:moveTo>
                  <a:cubicBezTo>
                    <a:pt x="92" y="97"/>
                    <a:pt x="91" y="97"/>
                    <a:pt x="90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2"/>
                    <a:pt x="97" y="94"/>
                    <a:pt x="96" y="96"/>
                  </a:cubicBezTo>
                  <a:cubicBezTo>
                    <a:pt x="95" y="97"/>
                    <a:pt x="94" y="97"/>
                    <a:pt x="9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AE714DE-A526-45B5-B9E8-894049D0A5C6}"/>
              </a:ext>
            </a:extLst>
          </p:cNvPr>
          <p:cNvGrpSpPr/>
          <p:nvPr/>
        </p:nvGrpSpPr>
        <p:grpSpPr>
          <a:xfrm>
            <a:off x="2470528" y="2682372"/>
            <a:ext cx="289406" cy="288804"/>
            <a:chOff x="4981576" y="2430463"/>
            <a:chExt cx="765176" cy="763587"/>
          </a:xfrm>
          <a:solidFill>
            <a:schemeClr val="accent1"/>
          </a:solidFill>
        </p:grpSpPr>
        <p:sp>
          <p:nvSpPr>
            <p:cNvPr id="756" name="任意多边形: 形状 755">
              <a:extLst>
                <a:ext uri="{FF2B5EF4-FFF2-40B4-BE49-F238E27FC236}">
                  <a16:creationId xmlns:a16="http://schemas.microsoft.com/office/drawing/2014/main" id="{42518409-992A-4F0C-A110-8A377CBCD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1576" y="2430463"/>
              <a:ext cx="561976" cy="560388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7" name="任意多边形: 形状 756">
              <a:extLst>
                <a:ext uri="{FF2B5EF4-FFF2-40B4-BE49-F238E27FC236}">
                  <a16:creationId xmlns:a16="http://schemas.microsoft.com/office/drawing/2014/main" id="{D96734F3-6DA1-4776-AA5D-3F8DB0D58DD6}"/>
                </a:ext>
              </a:extLst>
            </p:cNvPr>
            <p:cNvSpPr/>
            <p:nvPr/>
          </p:nvSpPr>
          <p:spPr bwMode="auto">
            <a:xfrm>
              <a:off x="5437189" y="2886075"/>
              <a:ext cx="309563" cy="307975"/>
            </a:xfrm>
            <a:custGeom>
              <a:avLst/>
              <a:gdLst>
                <a:gd name="T0" fmla="*/ 93 w 97"/>
                <a:gd name="T1" fmla="*/ 97 h 97"/>
                <a:gd name="T2" fmla="*/ 90 w 97"/>
                <a:gd name="T3" fmla="*/ 96 h 97"/>
                <a:gd name="T4" fmla="*/ 2 w 97"/>
                <a:gd name="T5" fmla="*/ 7 h 97"/>
                <a:gd name="T6" fmla="*/ 2 w 97"/>
                <a:gd name="T7" fmla="*/ 2 h 97"/>
                <a:gd name="T8" fmla="*/ 7 w 97"/>
                <a:gd name="T9" fmla="*/ 2 h 97"/>
                <a:gd name="T10" fmla="*/ 96 w 97"/>
                <a:gd name="T11" fmla="*/ 90 h 97"/>
                <a:gd name="T12" fmla="*/ 96 w 97"/>
                <a:gd name="T13" fmla="*/ 96 h 97"/>
                <a:gd name="T14" fmla="*/ 93 w 9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93" y="97"/>
                  </a:moveTo>
                  <a:cubicBezTo>
                    <a:pt x="92" y="97"/>
                    <a:pt x="91" y="97"/>
                    <a:pt x="90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2"/>
                    <a:pt x="97" y="94"/>
                    <a:pt x="96" y="96"/>
                  </a:cubicBezTo>
                  <a:cubicBezTo>
                    <a:pt x="95" y="97"/>
                    <a:pt x="94" y="97"/>
                    <a:pt x="9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8" name="任意多边形: 形状 757">
              <a:extLst>
                <a:ext uri="{FF2B5EF4-FFF2-40B4-BE49-F238E27FC236}">
                  <a16:creationId xmlns:a16="http://schemas.microsoft.com/office/drawing/2014/main" id="{C100BC40-2ED6-4314-8F82-3287F58572B1}"/>
                </a:ext>
              </a:extLst>
            </p:cNvPr>
            <p:cNvSpPr/>
            <p:nvPr/>
          </p:nvSpPr>
          <p:spPr bwMode="auto">
            <a:xfrm>
              <a:off x="5122864" y="2697163"/>
              <a:ext cx="279400" cy="26988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9" name="任意多边形: 形状 758">
              <a:extLst>
                <a:ext uri="{FF2B5EF4-FFF2-40B4-BE49-F238E27FC236}">
                  <a16:creationId xmlns:a16="http://schemas.microsoft.com/office/drawing/2014/main" id="{B09A75D1-80CE-4540-9BD8-27FB79CF5E1A}"/>
                </a:ext>
              </a:extLst>
            </p:cNvPr>
            <p:cNvSpPr/>
            <p:nvPr/>
          </p:nvSpPr>
          <p:spPr bwMode="auto">
            <a:xfrm>
              <a:off x="5249864" y="2570163"/>
              <a:ext cx="25400" cy="280988"/>
            </a:xfrm>
            <a:custGeom>
              <a:avLst/>
              <a:gdLst>
                <a:gd name="T0" fmla="*/ 4 w 8"/>
                <a:gd name="T1" fmla="*/ 88 h 88"/>
                <a:gd name="T2" fmla="*/ 0 w 8"/>
                <a:gd name="T3" fmla="*/ 84 h 88"/>
                <a:gd name="T4" fmla="*/ 0 w 8"/>
                <a:gd name="T5" fmla="*/ 4 h 88"/>
                <a:gd name="T6" fmla="*/ 4 w 8"/>
                <a:gd name="T7" fmla="*/ 0 h 88"/>
                <a:gd name="T8" fmla="*/ 8 w 8"/>
                <a:gd name="T9" fmla="*/ 4 h 88"/>
                <a:gd name="T10" fmla="*/ 8 w 8"/>
                <a:gd name="T11" fmla="*/ 84 h 88"/>
                <a:gd name="T12" fmla="*/ 4 w 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8">
                  <a:moveTo>
                    <a:pt x="4" y="88"/>
                  </a:move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2C2052E-B7E0-4260-8088-D5070F465B6E}"/>
              </a:ext>
            </a:extLst>
          </p:cNvPr>
          <p:cNvGrpSpPr/>
          <p:nvPr/>
        </p:nvGrpSpPr>
        <p:grpSpPr>
          <a:xfrm>
            <a:off x="3000705" y="2682372"/>
            <a:ext cx="289406" cy="288804"/>
            <a:chOff x="6383340" y="2430463"/>
            <a:chExt cx="765176" cy="763587"/>
          </a:xfrm>
          <a:solidFill>
            <a:schemeClr val="accent1"/>
          </a:solidFill>
        </p:grpSpPr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45277260-EAA7-44FB-A53A-CC182A814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3340" y="2430463"/>
              <a:ext cx="561976" cy="560388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12F399C1-B901-425E-B021-8F605A46FA72}"/>
                </a:ext>
              </a:extLst>
            </p:cNvPr>
            <p:cNvSpPr/>
            <p:nvPr/>
          </p:nvSpPr>
          <p:spPr bwMode="auto">
            <a:xfrm>
              <a:off x="6838953" y="2886075"/>
              <a:ext cx="309563" cy="307975"/>
            </a:xfrm>
            <a:custGeom>
              <a:avLst/>
              <a:gdLst>
                <a:gd name="T0" fmla="*/ 93 w 97"/>
                <a:gd name="T1" fmla="*/ 97 h 97"/>
                <a:gd name="T2" fmla="*/ 90 w 97"/>
                <a:gd name="T3" fmla="*/ 96 h 97"/>
                <a:gd name="T4" fmla="*/ 2 w 97"/>
                <a:gd name="T5" fmla="*/ 7 h 97"/>
                <a:gd name="T6" fmla="*/ 2 w 97"/>
                <a:gd name="T7" fmla="*/ 2 h 97"/>
                <a:gd name="T8" fmla="*/ 7 w 97"/>
                <a:gd name="T9" fmla="*/ 2 h 97"/>
                <a:gd name="T10" fmla="*/ 96 w 97"/>
                <a:gd name="T11" fmla="*/ 90 h 97"/>
                <a:gd name="T12" fmla="*/ 96 w 97"/>
                <a:gd name="T13" fmla="*/ 96 h 97"/>
                <a:gd name="T14" fmla="*/ 93 w 9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93" y="97"/>
                  </a:moveTo>
                  <a:cubicBezTo>
                    <a:pt x="92" y="97"/>
                    <a:pt x="91" y="97"/>
                    <a:pt x="90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92"/>
                    <a:pt x="97" y="94"/>
                    <a:pt x="96" y="96"/>
                  </a:cubicBezTo>
                  <a:cubicBezTo>
                    <a:pt x="95" y="97"/>
                    <a:pt x="94" y="97"/>
                    <a:pt x="9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EA7DBDA2-98FC-4F57-B975-2CBDAFC4B437}"/>
                </a:ext>
              </a:extLst>
            </p:cNvPr>
            <p:cNvSpPr/>
            <p:nvPr/>
          </p:nvSpPr>
          <p:spPr bwMode="auto">
            <a:xfrm>
              <a:off x="6524628" y="2697163"/>
              <a:ext cx="279400" cy="26988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1F31F71-227E-405E-9953-8DB5FBCC1848}"/>
              </a:ext>
            </a:extLst>
          </p:cNvPr>
          <p:cNvGrpSpPr/>
          <p:nvPr/>
        </p:nvGrpSpPr>
        <p:grpSpPr>
          <a:xfrm>
            <a:off x="1940352" y="4270498"/>
            <a:ext cx="289406" cy="288805"/>
            <a:chOff x="3579812" y="6629401"/>
            <a:chExt cx="765176" cy="763588"/>
          </a:xfrm>
          <a:solidFill>
            <a:schemeClr val="accent1"/>
          </a:solidFill>
        </p:grpSpPr>
        <p:sp>
          <p:nvSpPr>
            <p:cNvPr id="751" name="任意多边形: 形状 750">
              <a:extLst>
                <a:ext uri="{FF2B5EF4-FFF2-40B4-BE49-F238E27FC236}">
                  <a16:creationId xmlns:a16="http://schemas.microsoft.com/office/drawing/2014/main" id="{DA307692-B5C9-4AF3-A2E8-4A5CCAD14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6858001"/>
              <a:ext cx="304800" cy="306388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2" name="任意多边形: 形状 751">
              <a:extLst>
                <a:ext uri="{FF2B5EF4-FFF2-40B4-BE49-F238E27FC236}">
                  <a16:creationId xmlns:a16="http://schemas.microsoft.com/office/drawing/2014/main" id="{E7A9B5BE-7E30-48AF-A972-8581F9F18F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812" y="6629401"/>
              <a:ext cx="765176" cy="763588"/>
            </a:xfrm>
            <a:custGeom>
              <a:avLst/>
              <a:gdLst>
                <a:gd name="T0" fmla="*/ 101 w 240"/>
                <a:gd name="T1" fmla="*/ 237 h 240"/>
                <a:gd name="T2" fmla="*/ 74 w 240"/>
                <a:gd name="T3" fmla="*/ 199 h 240"/>
                <a:gd name="T4" fmla="*/ 46 w 240"/>
                <a:gd name="T5" fmla="*/ 216 h 240"/>
                <a:gd name="T6" fmla="*/ 24 w 240"/>
                <a:gd name="T7" fmla="*/ 189 h 240"/>
                <a:gd name="T8" fmla="*/ 31 w 240"/>
                <a:gd name="T9" fmla="*/ 143 h 240"/>
                <a:gd name="T10" fmla="*/ 0 w 240"/>
                <a:gd name="T11" fmla="*/ 135 h 240"/>
                <a:gd name="T12" fmla="*/ 3 w 240"/>
                <a:gd name="T13" fmla="*/ 101 h 240"/>
                <a:gd name="T14" fmla="*/ 41 w 240"/>
                <a:gd name="T15" fmla="*/ 74 h 240"/>
                <a:gd name="T16" fmla="*/ 24 w 240"/>
                <a:gd name="T17" fmla="*/ 46 h 240"/>
                <a:gd name="T18" fmla="*/ 51 w 240"/>
                <a:gd name="T19" fmla="*/ 24 h 240"/>
                <a:gd name="T20" fmla="*/ 97 w 240"/>
                <a:gd name="T21" fmla="*/ 32 h 240"/>
                <a:gd name="T22" fmla="*/ 104 w 240"/>
                <a:gd name="T23" fmla="*/ 0 h 240"/>
                <a:gd name="T24" fmla="*/ 135 w 240"/>
                <a:gd name="T25" fmla="*/ 0 h 240"/>
                <a:gd name="T26" fmla="*/ 143 w 240"/>
                <a:gd name="T27" fmla="*/ 32 h 240"/>
                <a:gd name="T28" fmla="*/ 189 w 240"/>
                <a:gd name="T29" fmla="*/ 24 h 240"/>
                <a:gd name="T30" fmla="*/ 215 w 240"/>
                <a:gd name="T31" fmla="*/ 46 h 240"/>
                <a:gd name="T32" fmla="*/ 198 w 240"/>
                <a:gd name="T33" fmla="*/ 74 h 240"/>
                <a:gd name="T34" fmla="*/ 236 w 240"/>
                <a:gd name="T35" fmla="*/ 101 h 240"/>
                <a:gd name="T36" fmla="*/ 240 w 240"/>
                <a:gd name="T37" fmla="*/ 135 h 240"/>
                <a:gd name="T38" fmla="*/ 208 w 240"/>
                <a:gd name="T39" fmla="*/ 143 h 240"/>
                <a:gd name="T40" fmla="*/ 216 w 240"/>
                <a:gd name="T41" fmla="*/ 189 h 240"/>
                <a:gd name="T42" fmla="*/ 194 w 240"/>
                <a:gd name="T43" fmla="*/ 215 h 240"/>
                <a:gd name="T44" fmla="*/ 166 w 240"/>
                <a:gd name="T45" fmla="*/ 199 h 240"/>
                <a:gd name="T46" fmla="*/ 139 w 240"/>
                <a:gd name="T47" fmla="*/ 236 h 240"/>
                <a:gd name="T48" fmla="*/ 105 w 240"/>
                <a:gd name="T49" fmla="*/ 240 h 240"/>
                <a:gd name="T50" fmla="*/ 74 w 240"/>
                <a:gd name="T51" fmla="*/ 190 h 240"/>
                <a:gd name="T52" fmla="*/ 101 w 240"/>
                <a:gd name="T53" fmla="*/ 201 h 240"/>
                <a:gd name="T54" fmla="*/ 109 w 240"/>
                <a:gd name="T55" fmla="*/ 232 h 240"/>
                <a:gd name="T56" fmla="*/ 136 w 240"/>
                <a:gd name="T57" fmla="*/ 205 h 240"/>
                <a:gd name="T58" fmla="*/ 164 w 240"/>
                <a:gd name="T59" fmla="*/ 191 h 240"/>
                <a:gd name="T60" fmla="*/ 191 w 240"/>
                <a:gd name="T61" fmla="*/ 207 h 240"/>
                <a:gd name="T62" fmla="*/ 191 w 240"/>
                <a:gd name="T63" fmla="*/ 169 h 240"/>
                <a:gd name="T64" fmla="*/ 201 w 240"/>
                <a:gd name="T65" fmla="*/ 139 h 240"/>
                <a:gd name="T66" fmla="*/ 232 w 240"/>
                <a:gd name="T67" fmla="*/ 131 h 240"/>
                <a:gd name="T68" fmla="*/ 204 w 240"/>
                <a:gd name="T69" fmla="*/ 104 h 240"/>
                <a:gd name="T70" fmla="*/ 190 w 240"/>
                <a:gd name="T71" fmla="*/ 76 h 240"/>
                <a:gd name="T72" fmla="*/ 207 w 240"/>
                <a:gd name="T73" fmla="*/ 49 h 240"/>
                <a:gd name="T74" fmla="*/ 168 w 240"/>
                <a:gd name="T75" fmla="*/ 49 h 240"/>
                <a:gd name="T76" fmla="*/ 138 w 240"/>
                <a:gd name="T77" fmla="*/ 39 h 240"/>
                <a:gd name="T78" fmla="*/ 131 w 240"/>
                <a:gd name="T79" fmla="*/ 8 h 240"/>
                <a:gd name="T80" fmla="*/ 104 w 240"/>
                <a:gd name="T81" fmla="*/ 36 h 240"/>
                <a:gd name="T82" fmla="*/ 76 w 240"/>
                <a:gd name="T83" fmla="*/ 50 h 240"/>
                <a:gd name="T84" fmla="*/ 49 w 240"/>
                <a:gd name="T85" fmla="*/ 33 h 240"/>
                <a:gd name="T86" fmla="*/ 49 w 240"/>
                <a:gd name="T87" fmla="*/ 71 h 240"/>
                <a:gd name="T88" fmla="*/ 39 w 240"/>
                <a:gd name="T89" fmla="*/ 102 h 240"/>
                <a:gd name="T90" fmla="*/ 8 w 240"/>
                <a:gd name="T91" fmla="*/ 109 h 240"/>
                <a:gd name="T92" fmla="*/ 35 w 240"/>
                <a:gd name="T93" fmla="*/ 135 h 240"/>
                <a:gd name="T94" fmla="*/ 49 w 240"/>
                <a:gd name="T95" fmla="*/ 164 h 240"/>
                <a:gd name="T96" fmla="*/ 33 w 240"/>
                <a:gd name="T97" fmla="*/ 191 h 240"/>
                <a:gd name="T98" fmla="*/ 71 w 240"/>
                <a:gd name="T99" fmla="*/ 19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" h="240">
                  <a:moveTo>
                    <a:pt x="105" y="240"/>
                  </a:moveTo>
                  <a:cubicBezTo>
                    <a:pt x="103" y="240"/>
                    <a:pt x="102" y="239"/>
                    <a:pt x="101" y="237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89" y="206"/>
                    <a:pt x="81" y="203"/>
                    <a:pt x="74" y="199"/>
                  </a:cubicBezTo>
                  <a:cubicBezTo>
                    <a:pt x="51" y="216"/>
                    <a:pt x="51" y="216"/>
                    <a:pt x="51" y="216"/>
                  </a:cubicBezTo>
                  <a:cubicBezTo>
                    <a:pt x="50" y="217"/>
                    <a:pt x="48" y="217"/>
                    <a:pt x="46" y="216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23" y="193"/>
                    <a:pt x="23" y="191"/>
                    <a:pt x="24" y="189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37" y="159"/>
                    <a:pt x="34" y="151"/>
                    <a:pt x="31" y="143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2" y="139"/>
                    <a:pt x="0" y="138"/>
                    <a:pt x="0" y="13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3"/>
                    <a:pt x="1" y="102"/>
                    <a:pt x="3" y="101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4" y="89"/>
                    <a:pt x="37" y="81"/>
                    <a:pt x="41" y="74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0"/>
                    <a:pt x="23" y="48"/>
                    <a:pt x="24" y="4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3"/>
                    <a:pt x="49" y="23"/>
                    <a:pt x="51" y="2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81" y="37"/>
                    <a:pt x="89" y="34"/>
                    <a:pt x="97" y="3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2"/>
                    <a:pt x="102" y="0"/>
                    <a:pt x="10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8" y="1"/>
                    <a:pt x="139" y="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51" y="34"/>
                    <a:pt x="158" y="37"/>
                    <a:pt x="166" y="41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90" y="23"/>
                    <a:pt x="192" y="23"/>
                    <a:pt x="194" y="24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7" y="47"/>
                    <a:pt x="217" y="49"/>
                    <a:pt x="216" y="51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3" y="81"/>
                    <a:pt x="206" y="89"/>
                    <a:pt x="208" y="97"/>
                  </a:cubicBezTo>
                  <a:cubicBezTo>
                    <a:pt x="236" y="101"/>
                    <a:pt x="236" y="101"/>
                    <a:pt x="236" y="101"/>
                  </a:cubicBezTo>
                  <a:cubicBezTo>
                    <a:pt x="238" y="101"/>
                    <a:pt x="240" y="103"/>
                    <a:pt x="240" y="10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7"/>
                    <a:pt x="239" y="138"/>
                    <a:pt x="237" y="139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6" y="151"/>
                    <a:pt x="203" y="159"/>
                    <a:pt x="199" y="166"/>
                  </a:cubicBezTo>
                  <a:cubicBezTo>
                    <a:pt x="216" y="189"/>
                    <a:pt x="216" y="189"/>
                    <a:pt x="216" y="189"/>
                  </a:cubicBezTo>
                  <a:cubicBezTo>
                    <a:pt x="217" y="190"/>
                    <a:pt x="217" y="192"/>
                    <a:pt x="216" y="194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7"/>
                    <a:pt x="191" y="217"/>
                    <a:pt x="189" y="216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59" y="203"/>
                    <a:pt x="151" y="206"/>
                    <a:pt x="143" y="208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8"/>
                    <a:pt x="138" y="240"/>
                    <a:pt x="136" y="240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05" y="240"/>
                    <a:pt x="105" y="240"/>
                    <a:pt x="105" y="240"/>
                  </a:cubicBezTo>
                  <a:close/>
                  <a:moveTo>
                    <a:pt x="74" y="190"/>
                  </a:moveTo>
                  <a:cubicBezTo>
                    <a:pt x="75" y="190"/>
                    <a:pt x="75" y="190"/>
                    <a:pt x="76" y="191"/>
                  </a:cubicBezTo>
                  <a:cubicBezTo>
                    <a:pt x="84" y="196"/>
                    <a:pt x="92" y="199"/>
                    <a:pt x="101" y="201"/>
                  </a:cubicBezTo>
                  <a:cubicBezTo>
                    <a:pt x="103" y="202"/>
                    <a:pt x="104" y="203"/>
                    <a:pt x="105" y="205"/>
                  </a:cubicBezTo>
                  <a:cubicBezTo>
                    <a:pt x="109" y="232"/>
                    <a:pt x="109" y="232"/>
                    <a:pt x="109" y="232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6" y="205"/>
                    <a:pt x="136" y="205"/>
                    <a:pt x="136" y="205"/>
                  </a:cubicBezTo>
                  <a:cubicBezTo>
                    <a:pt x="136" y="203"/>
                    <a:pt x="137" y="202"/>
                    <a:pt x="139" y="201"/>
                  </a:cubicBezTo>
                  <a:cubicBezTo>
                    <a:pt x="148" y="199"/>
                    <a:pt x="156" y="196"/>
                    <a:pt x="164" y="191"/>
                  </a:cubicBezTo>
                  <a:cubicBezTo>
                    <a:pt x="166" y="190"/>
                    <a:pt x="167" y="190"/>
                    <a:pt x="169" y="191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208" y="191"/>
                    <a:pt x="208" y="191"/>
                    <a:pt x="208" y="191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0" y="167"/>
                    <a:pt x="190" y="166"/>
                    <a:pt x="191" y="164"/>
                  </a:cubicBezTo>
                  <a:cubicBezTo>
                    <a:pt x="196" y="156"/>
                    <a:pt x="199" y="148"/>
                    <a:pt x="201" y="139"/>
                  </a:cubicBezTo>
                  <a:cubicBezTo>
                    <a:pt x="202" y="137"/>
                    <a:pt x="203" y="136"/>
                    <a:pt x="205" y="136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3" y="104"/>
                    <a:pt x="201" y="103"/>
                    <a:pt x="201" y="101"/>
                  </a:cubicBezTo>
                  <a:cubicBezTo>
                    <a:pt x="199" y="92"/>
                    <a:pt x="195" y="84"/>
                    <a:pt x="190" y="76"/>
                  </a:cubicBezTo>
                  <a:cubicBezTo>
                    <a:pt x="189" y="74"/>
                    <a:pt x="189" y="72"/>
                    <a:pt x="190" y="71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191" y="32"/>
                    <a:pt x="191" y="32"/>
                    <a:pt x="191" y="32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7" y="50"/>
                    <a:pt x="165" y="50"/>
                    <a:pt x="164" y="50"/>
                  </a:cubicBezTo>
                  <a:cubicBezTo>
                    <a:pt x="156" y="45"/>
                    <a:pt x="147" y="41"/>
                    <a:pt x="138" y="39"/>
                  </a:cubicBezTo>
                  <a:cubicBezTo>
                    <a:pt x="137" y="39"/>
                    <a:pt x="136" y="37"/>
                    <a:pt x="135" y="36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7"/>
                    <a:pt x="103" y="39"/>
                    <a:pt x="101" y="39"/>
                  </a:cubicBezTo>
                  <a:cubicBezTo>
                    <a:pt x="92" y="41"/>
                    <a:pt x="84" y="45"/>
                    <a:pt x="76" y="50"/>
                  </a:cubicBezTo>
                  <a:cubicBezTo>
                    <a:pt x="74" y="51"/>
                    <a:pt x="72" y="51"/>
                    <a:pt x="71" y="5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0" y="72"/>
                    <a:pt x="51" y="74"/>
                    <a:pt x="50" y="76"/>
                  </a:cubicBezTo>
                  <a:cubicBezTo>
                    <a:pt x="45" y="84"/>
                    <a:pt x="41" y="92"/>
                    <a:pt x="39" y="102"/>
                  </a:cubicBezTo>
                  <a:cubicBezTo>
                    <a:pt x="38" y="103"/>
                    <a:pt x="37" y="104"/>
                    <a:pt x="35" y="105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7" y="136"/>
                    <a:pt x="38" y="137"/>
                    <a:pt x="39" y="138"/>
                  </a:cubicBezTo>
                  <a:cubicBezTo>
                    <a:pt x="41" y="148"/>
                    <a:pt x="44" y="156"/>
                    <a:pt x="49" y="164"/>
                  </a:cubicBezTo>
                  <a:cubicBezTo>
                    <a:pt x="50" y="166"/>
                    <a:pt x="50" y="167"/>
                    <a:pt x="49" y="16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72" y="190"/>
                    <a:pt x="73" y="190"/>
                    <a:pt x="7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CD643D5-C116-449C-8BF1-B7A72099FE5B}"/>
              </a:ext>
            </a:extLst>
          </p:cNvPr>
          <p:cNvGrpSpPr/>
          <p:nvPr/>
        </p:nvGrpSpPr>
        <p:grpSpPr>
          <a:xfrm>
            <a:off x="1410176" y="4318533"/>
            <a:ext cx="289406" cy="192737"/>
            <a:chOff x="2178048" y="6756401"/>
            <a:chExt cx="765176" cy="509588"/>
          </a:xfrm>
          <a:solidFill>
            <a:schemeClr val="accent1"/>
          </a:solidFill>
        </p:grpSpPr>
        <p:sp>
          <p:nvSpPr>
            <p:cNvPr id="749" name="任意多边形: 形状 748">
              <a:extLst>
                <a:ext uri="{FF2B5EF4-FFF2-40B4-BE49-F238E27FC236}">
                  <a16:creationId xmlns:a16="http://schemas.microsoft.com/office/drawing/2014/main" id="{4A79D242-369C-4556-A587-F4C0D2980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48" y="6756401"/>
              <a:ext cx="765176" cy="509588"/>
            </a:xfrm>
            <a:custGeom>
              <a:avLst/>
              <a:gdLst>
                <a:gd name="T0" fmla="*/ 221 w 240"/>
                <a:gd name="T1" fmla="*/ 160 h 160"/>
                <a:gd name="T2" fmla="*/ 19 w 240"/>
                <a:gd name="T3" fmla="*/ 160 h 160"/>
                <a:gd name="T4" fmla="*/ 0 w 240"/>
                <a:gd name="T5" fmla="*/ 141 h 160"/>
                <a:gd name="T6" fmla="*/ 0 w 240"/>
                <a:gd name="T7" fmla="*/ 19 h 160"/>
                <a:gd name="T8" fmla="*/ 19 w 240"/>
                <a:gd name="T9" fmla="*/ 0 h 160"/>
                <a:gd name="T10" fmla="*/ 221 w 240"/>
                <a:gd name="T11" fmla="*/ 0 h 160"/>
                <a:gd name="T12" fmla="*/ 240 w 240"/>
                <a:gd name="T13" fmla="*/ 19 h 160"/>
                <a:gd name="T14" fmla="*/ 240 w 240"/>
                <a:gd name="T15" fmla="*/ 141 h 160"/>
                <a:gd name="T16" fmla="*/ 221 w 240"/>
                <a:gd name="T17" fmla="*/ 160 h 160"/>
                <a:gd name="T18" fmla="*/ 19 w 240"/>
                <a:gd name="T19" fmla="*/ 8 h 160"/>
                <a:gd name="T20" fmla="*/ 8 w 240"/>
                <a:gd name="T21" fmla="*/ 19 h 160"/>
                <a:gd name="T22" fmla="*/ 8 w 240"/>
                <a:gd name="T23" fmla="*/ 141 h 160"/>
                <a:gd name="T24" fmla="*/ 19 w 240"/>
                <a:gd name="T25" fmla="*/ 152 h 160"/>
                <a:gd name="T26" fmla="*/ 221 w 240"/>
                <a:gd name="T27" fmla="*/ 152 h 160"/>
                <a:gd name="T28" fmla="*/ 232 w 240"/>
                <a:gd name="T29" fmla="*/ 141 h 160"/>
                <a:gd name="T30" fmla="*/ 232 w 240"/>
                <a:gd name="T31" fmla="*/ 19 h 160"/>
                <a:gd name="T32" fmla="*/ 221 w 240"/>
                <a:gd name="T33" fmla="*/ 8 h 160"/>
                <a:gd name="T34" fmla="*/ 19 w 240"/>
                <a:gd name="T35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60">
                  <a:moveTo>
                    <a:pt x="221" y="160"/>
                  </a:moveTo>
                  <a:cubicBezTo>
                    <a:pt x="19" y="160"/>
                    <a:pt x="19" y="160"/>
                    <a:pt x="19" y="160"/>
                  </a:cubicBezTo>
                  <a:cubicBezTo>
                    <a:pt x="9" y="160"/>
                    <a:pt x="0" y="151"/>
                    <a:pt x="0" y="14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1" y="0"/>
                    <a:pt x="240" y="9"/>
                    <a:pt x="240" y="1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40" y="151"/>
                    <a:pt x="231" y="160"/>
                    <a:pt x="221" y="160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7"/>
                    <a:pt x="13" y="152"/>
                    <a:pt x="19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7" y="152"/>
                    <a:pt x="232" y="147"/>
                    <a:pt x="232" y="141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27" y="8"/>
                    <a:pt x="221" y="8"/>
                  </a:cubicBez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id="{B469056E-B90C-4B50-9E66-81EA370E000E}"/>
                </a:ext>
              </a:extLst>
            </p:cNvPr>
            <p:cNvSpPr/>
            <p:nvPr/>
          </p:nvSpPr>
          <p:spPr bwMode="auto">
            <a:xfrm>
              <a:off x="2187573" y="6778626"/>
              <a:ext cx="746126" cy="309563"/>
            </a:xfrm>
            <a:custGeom>
              <a:avLst/>
              <a:gdLst>
                <a:gd name="T0" fmla="*/ 117 w 234"/>
                <a:gd name="T1" fmla="*/ 97 h 97"/>
                <a:gd name="T2" fmla="*/ 115 w 234"/>
                <a:gd name="T3" fmla="*/ 96 h 97"/>
                <a:gd name="T4" fmla="*/ 2 w 234"/>
                <a:gd name="T5" fmla="*/ 7 h 97"/>
                <a:gd name="T6" fmla="*/ 2 w 234"/>
                <a:gd name="T7" fmla="*/ 2 h 97"/>
                <a:gd name="T8" fmla="*/ 7 w 234"/>
                <a:gd name="T9" fmla="*/ 1 h 97"/>
                <a:gd name="T10" fmla="*/ 117 w 234"/>
                <a:gd name="T11" fmla="*/ 88 h 97"/>
                <a:gd name="T12" fmla="*/ 227 w 234"/>
                <a:gd name="T13" fmla="*/ 1 h 97"/>
                <a:gd name="T14" fmla="*/ 232 w 234"/>
                <a:gd name="T15" fmla="*/ 2 h 97"/>
                <a:gd name="T16" fmla="*/ 232 w 234"/>
                <a:gd name="T17" fmla="*/ 7 h 97"/>
                <a:gd name="T18" fmla="*/ 119 w 234"/>
                <a:gd name="T19" fmla="*/ 96 h 97"/>
                <a:gd name="T20" fmla="*/ 117 w 23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97">
                  <a:moveTo>
                    <a:pt x="117" y="97"/>
                  </a:moveTo>
                  <a:cubicBezTo>
                    <a:pt x="116" y="97"/>
                    <a:pt x="115" y="97"/>
                    <a:pt x="115" y="9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9" y="0"/>
                    <a:pt x="231" y="0"/>
                    <a:pt x="232" y="2"/>
                  </a:cubicBezTo>
                  <a:cubicBezTo>
                    <a:pt x="234" y="3"/>
                    <a:pt x="233" y="6"/>
                    <a:pt x="232" y="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7"/>
                    <a:pt x="118" y="97"/>
                    <a:pt x="11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7977D9C-D108-4594-AA36-8078CBADCC51}"/>
              </a:ext>
            </a:extLst>
          </p:cNvPr>
          <p:cNvGrpSpPr/>
          <p:nvPr/>
        </p:nvGrpSpPr>
        <p:grpSpPr>
          <a:xfrm>
            <a:off x="1940352" y="3760137"/>
            <a:ext cx="289406" cy="250377"/>
            <a:chOff x="3579812" y="5280026"/>
            <a:chExt cx="765176" cy="661987"/>
          </a:xfrm>
          <a:solidFill>
            <a:schemeClr val="accent1"/>
          </a:solidFill>
        </p:grpSpPr>
        <p:sp>
          <p:nvSpPr>
            <p:cNvPr id="747" name="任意多边形: 形状 746">
              <a:extLst>
                <a:ext uri="{FF2B5EF4-FFF2-40B4-BE49-F238E27FC236}">
                  <a16:creationId xmlns:a16="http://schemas.microsoft.com/office/drawing/2014/main" id="{3ADF6368-49F6-49C7-9A63-6B2A1F0365CE}"/>
                </a:ext>
              </a:extLst>
            </p:cNvPr>
            <p:cNvSpPr/>
            <p:nvPr/>
          </p:nvSpPr>
          <p:spPr bwMode="auto">
            <a:xfrm>
              <a:off x="3579812" y="5280026"/>
              <a:ext cx="765176" cy="560388"/>
            </a:xfrm>
            <a:custGeom>
              <a:avLst/>
              <a:gdLst>
                <a:gd name="T0" fmla="*/ 92 w 240"/>
                <a:gd name="T1" fmla="*/ 176 h 176"/>
                <a:gd name="T2" fmla="*/ 88 w 240"/>
                <a:gd name="T3" fmla="*/ 172 h 176"/>
                <a:gd name="T4" fmla="*/ 92 w 240"/>
                <a:gd name="T5" fmla="*/ 168 h 176"/>
                <a:gd name="T6" fmla="*/ 97 w 240"/>
                <a:gd name="T7" fmla="*/ 168 h 176"/>
                <a:gd name="T8" fmla="*/ 120 w 240"/>
                <a:gd name="T9" fmla="*/ 168 h 176"/>
                <a:gd name="T10" fmla="*/ 232 w 240"/>
                <a:gd name="T11" fmla="*/ 88 h 176"/>
                <a:gd name="T12" fmla="*/ 120 w 240"/>
                <a:gd name="T13" fmla="*/ 8 h 176"/>
                <a:gd name="T14" fmla="*/ 8 w 240"/>
                <a:gd name="T15" fmla="*/ 88 h 176"/>
                <a:gd name="T16" fmla="*/ 62 w 240"/>
                <a:gd name="T17" fmla="*/ 152 h 176"/>
                <a:gd name="T18" fmla="*/ 64 w 240"/>
                <a:gd name="T19" fmla="*/ 158 h 176"/>
                <a:gd name="T20" fmla="*/ 58 w 240"/>
                <a:gd name="T21" fmla="*/ 160 h 176"/>
                <a:gd name="T22" fmla="*/ 0 w 240"/>
                <a:gd name="T23" fmla="*/ 88 h 176"/>
                <a:gd name="T24" fmla="*/ 120 w 240"/>
                <a:gd name="T25" fmla="*/ 0 h 176"/>
                <a:gd name="T26" fmla="*/ 240 w 240"/>
                <a:gd name="T27" fmla="*/ 88 h 176"/>
                <a:gd name="T28" fmla="*/ 120 w 240"/>
                <a:gd name="T29" fmla="*/ 176 h 176"/>
                <a:gd name="T30" fmla="*/ 97 w 240"/>
                <a:gd name="T31" fmla="*/ 176 h 176"/>
                <a:gd name="T32" fmla="*/ 92 w 240"/>
                <a:gd name="T3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76">
                  <a:moveTo>
                    <a:pt x="92" y="176"/>
                  </a:moveTo>
                  <a:cubicBezTo>
                    <a:pt x="90" y="176"/>
                    <a:pt x="88" y="174"/>
                    <a:pt x="88" y="172"/>
                  </a:cubicBezTo>
                  <a:cubicBezTo>
                    <a:pt x="88" y="170"/>
                    <a:pt x="90" y="168"/>
                    <a:pt x="92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168"/>
                    <a:pt x="112" y="168"/>
                    <a:pt x="120" y="168"/>
                  </a:cubicBezTo>
                  <a:cubicBezTo>
                    <a:pt x="182" y="168"/>
                    <a:pt x="232" y="132"/>
                    <a:pt x="232" y="88"/>
                  </a:cubicBezTo>
                  <a:cubicBezTo>
                    <a:pt x="232" y="44"/>
                    <a:pt x="182" y="8"/>
                    <a:pt x="120" y="8"/>
                  </a:cubicBezTo>
                  <a:cubicBezTo>
                    <a:pt x="58" y="8"/>
                    <a:pt x="8" y="44"/>
                    <a:pt x="8" y="88"/>
                  </a:cubicBezTo>
                  <a:cubicBezTo>
                    <a:pt x="8" y="119"/>
                    <a:pt x="37" y="140"/>
                    <a:pt x="62" y="152"/>
                  </a:cubicBezTo>
                  <a:cubicBezTo>
                    <a:pt x="64" y="153"/>
                    <a:pt x="65" y="156"/>
                    <a:pt x="64" y="158"/>
                  </a:cubicBezTo>
                  <a:cubicBezTo>
                    <a:pt x="63" y="160"/>
                    <a:pt x="60" y="161"/>
                    <a:pt x="58" y="160"/>
                  </a:cubicBezTo>
                  <a:cubicBezTo>
                    <a:pt x="20" y="141"/>
                    <a:pt x="0" y="116"/>
                    <a:pt x="0" y="88"/>
                  </a:cubicBezTo>
                  <a:cubicBezTo>
                    <a:pt x="0" y="39"/>
                    <a:pt x="54" y="0"/>
                    <a:pt x="120" y="0"/>
                  </a:cubicBezTo>
                  <a:cubicBezTo>
                    <a:pt x="186" y="0"/>
                    <a:pt x="240" y="39"/>
                    <a:pt x="240" y="88"/>
                  </a:cubicBezTo>
                  <a:cubicBezTo>
                    <a:pt x="240" y="136"/>
                    <a:pt x="186" y="176"/>
                    <a:pt x="120" y="176"/>
                  </a:cubicBezTo>
                  <a:cubicBezTo>
                    <a:pt x="112" y="176"/>
                    <a:pt x="97" y="176"/>
                    <a:pt x="97" y="176"/>
                  </a:cubicBezTo>
                  <a:lnTo>
                    <a:pt x="92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8" name="任意多边形: 形状 747">
              <a:extLst>
                <a:ext uri="{FF2B5EF4-FFF2-40B4-BE49-F238E27FC236}">
                  <a16:creationId xmlns:a16="http://schemas.microsoft.com/office/drawing/2014/main" id="{1EB6BE58-1024-45F3-80A7-1BD94D4EE150}"/>
                </a:ext>
              </a:extLst>
            </p:cNvPr>
            <p:cNvSpPr/>
            <p:nvPr/>
          </p:nvSpPr>
          <p:spPr bwMode="auto">
            <a:xfrm>
              <a:off x="3706812" y="5764213"/>
              <a:ext cx="182563" cy="177800"/>
            </a:xfrm>
            <a:custGeom>
              <a:avLst/>
              <a:gdLst>
                <a:gd name="T0" fmla="*/ 4 w 57"/>
                <a:gd name="T1" fmla="*/ 56 h 56"/>
                <a:gd name="T2" fmla="*/ 0 w 57"/>
                <a:gd name="T3" fmla="*/ 54 h 56"/>
                <a:gd name="T4" fmla="*/ 1 w 57"/>
                <a:gd name="T5" fmla="*/ 50 h 56"/>
                <a:gd name="T6" fmla="*/ 16 w 57"/>
                <a:gd name="T7" fmla="*/ 4 h 56"/>
                <a:gd name="T8" fmla="*/ 20 w 57"/>
                <a:gd name="T9" fmla="*/ 0 h 56"/>
                <a:gd name="T10" fmla="*/ 24 w 57"/>
                <a:gd name="T11" fmla="*/ 4 h 56"/>
                <a:gd name="T12" fmla="*/ 12 w 57"/>
                <a:gd name="T13" fmla="*/ 47 h 56"/>
                <a:gd name="T14" fmla="*/ 48 w 57"/>
                <a:gd name="T15" fmla="*/ 18 h 56"/>
                <a:gd name="T16" fmla="*/ 54 w 57"/>
                <a:gd name="T17" fmla="*/ 16 h 56"/>
                <a:gd name="T18" fmla="*/ 56 w 57"/>
                <a:gd name="T19" fmla="*/ 22 h 56"/>
                <a:gd name="T20" fmla="*/ 4 w 57"/>
                <a:gd name="T21" fmla="*/ 56 h 56"/>
                <a:gd name="T22" fmla="*/ 4 w 57"/>
                <a:gd name="T2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56">
                  <a:moveTo>
                    <a:pt x="4" y="56"/>
                  </a:moveTo>
                  <a:cubicBezTo>
                    <a:pt x="3" y="56"/>
                    <a:pt x="1" y="55"/>
                    <a:pt x="0" y="54"/>
                  </a:cubicBezTo>
                  <a:cubicBezTo>
                    <a:pt x="0" y="53"/>
                    <a:pt x="0" y="51"/>
                    <a:pt x="1" y="50"/>
                  </a:cubicBezTo>
                  <a:cubicBezTo>
                    <a:pt x="1" y="49"/>
                    <a:pt x="16" y="28"/>
                    <a:pt x="16" y="4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2"/>
                    <a:pt x="17" y="38"/>
                    <a:pt x="12" y="47"/>
                  </a:cubicBezTo>
                  <a:cubicBezTo>
                    <a:pt x="22" y="44"/>
                    <a:pt x="40" y="37"/>
                    <a:pt x="48" y="18"/>
                  </a:cubicBezTo>
                  <a:cubicBezTo>
                    <a:pt x="49" y="16"/>
                    <a:pt x="52" y="15"/>
                    <a:pt x="54" y="16"/>
                  </a:cubicBezTo>
                  <a:cubicBezTo>
                    <a:pt x="56" y="17"/>
                    <a:pt x="57" y="20"/>
                    <a:pt x="56" y="22"/>
                  </a:cubicBezTo>
                  <a:cubicBezTo>
                    <a:pt x="41" y="54"/>
                    <a:pt x="6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8F2CE85-6E75-48FA-9FFF-C1813FE69C26}"/>
              </a:ext>
            </a:extLst>
          </p:cNvPr>
          <p:cNvGrpSpPr/>
          <p:nvPr/>
        </p:nvGrpSpPr>
        <p:grpSpPr>
          <a:xfrm>
            <a:off x="880000" y="4270498"/>
            <a:ext cx="289406" cy="288805"/>
            <a:chOff x="776284" y="6629401"/>
            <a:chExt cx="765176" cy="763588"/>
          </a:xfrm>
          <a:solidFill>
            <a:schemeClr val="accent1"/>
          </a:solidFill>
        </p:grpSpPr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3716E9F5-593F-4442-A43D-89CBEEAB5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4" y="6629401"/>
              <a:ext cx="765176" cy="763588"/>
            </a:xfrm>
            <a:custGeom>
              <a:avLst/>
              <a:gdLst>
                <a:gd name="T0" fmla="*/ 136 w 240"/>
                <a:gd name="T1" fmla="*/ 240 h 240"/>
                <a:gd name="T2" fmla="*/ 132 w 240"/>
                <a:gd name="T3" fmla="*/ 238 h 240"/>
                <a:gd name="T4" fmla="*/ 82 w 240"/>
                <a:gd name="T5" fmla="*/ 158 h 240"/>
                <a:gd name="T6" fmla="*/ 2 w 240"/>
                <a:gd name="T7" fmla="*/ 110 h 240"/>
                <a:gd name="T8" fmla="*/ 0 w 240"/>
                <a:gd name="T9" fmla="*/ 106 h 240"/>
                <a:gd name="T10" fmla="*/ 2 w 240"/>
                <a:gd name="T11" fmla="*/ 103 h 240"/>
                <a:gd name="T12" fmla="*/ 234 w 240"/>
                <a:gd name="T13" fmla="*/ 0 h 240"/>
                <a:gd name="T14" fmla="*/ 239 w 240"/>
                <a:gd name="T15" fmla="*/ 1 h 240"/>
                <a:gd name="T16" fmla="*/ 240 w 240"/>
                <a:gd name="T17" fmla="*/ 6 h 240"/>
                <a:gd name="T18" fmla="*/ 139 w 240"/>
                <a:gd name="T19" fmla="*/ 238 h 240"/>
                <a:gd name="T20" fmla="*/ 136 w 240"/>
                <a:gd name="T21" fmla="*/ 240 h 240"/>
                <a:gd name="T22" fmla="*/ 136 w 240"/>
                <a:gd name="T23" fmla="*/ 240 h 240"/>
                <a:gd name="T24" fmla="*/ 13 w 240"/>
                <a:gd name="T25" fmla="*/ 107 h 240"/>
                <a:gd name="T26" fmla="*/ 87 w 240"/>
                <a:gd name="T27" fmla="*/ 152 h 240"/>
                <a:gd name="T28" fmla="*/ 88 w 240"/>
                <a:gd name="T29" fmla="*/ 153 h 240"/>
                <a:gd name="T30" fmla="*/ 135 w 240"/>
                <a:gd name="T31" fmla="*/ 227 h 240"/>
                <a:gd name="T32" fmla="*/ 228 w 240"/>
                <a:gd name="T33" fmla="*/ 12 h 240"/>
                <a:gd name="T34" fmla="*/ 13 w 240"/>
                <a:gd name="T35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136" y="240"/>
                  </a:moveTo>
                  <a:cubicBezTo>
                    <a:pt x="134" y="240"/>
                    <a:pt x="133" y="239"/>
                    <a:pt x="132" y="23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1" y="109"/>
                    <a:pt x="0" y="107"/>
                    <a:pt x="0" y="106"/>
                  </a:cubicBezTo>
                  <a:cubicBezTo>
                    <a:pt x="0" y="104"/>
                    <a:pt x="1" y="103"/>
                    <a:pt x="2" y="103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6" y="0"/>
                    <a:pt x="238" y="0"/>
                    <a:pt x="239" y="1"/>
                  </a:cubicBezTo>
                  <a:cubicBezTo>
                    <a:pt x="240" y="2"/>
                    <a:pt x="240" y="4"/>
                    <a:pt x="240" y="6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9" y="239"/>
                    <a:pt x="138" y="240"/>
                    <a:pt x="136" y="240"/>
                  </a:cubicBezTo>
                  <a:cubicBezTo>
                    <a:pt x="136" y="240"/>
                    <a:pt x="136" y="240"/>
                    <a:pt x="136" y="240"/>
                  </a:cubicBezTo>
                  <a:close/>
                  <a:moveTo>
                    <a:pt x="13" y="107"/>
                  </a:moveTo>
                  <a:cubicBezTo>
                    <a:pt x="87" y="152"/>
                    <a:pt x="87" y="152"/>
                    <a:pt x="87" y="152"/>
                  </a:cubicBezTo>
                  <a:cubicBezTo>
                    <a:pt x="87" y="152"/>
                    <a:pt x="88" y="153"/>
                    <a:pt x="88" y="153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228" y="12"/>
                    <a:pt x="228" y="12"/>
                    <a:pt x="228" y="12"/>
                  </a:cubicBezTo>
                  <a:lnTo>
                    <a:pt x="1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4FEA29CB-D30E-45DF-982C-560B54E0889D}"/>
                </a:ext>
              </a:extLst>
            </p:cNvPr>
            <p:cNvSpPr/>
            <p:nvPr/>
          </p:nvSpPr>
          <p:spPr bwMode="auto">
            <a:xfrm>
              <a:off x="1031872" y="6629401"/>
              <a:ext cx="509588" cy="506413"/>
            </a:xfrm>
            <a:custGeom>
              <a:avLst/>
              <a:gdLst>
                <a:gd name="T0" fmla="*/ 5 w 160"/>
                <a:gd name="T1" fmla="*/ 159 h 159"/>
                <a:gd name="T2" fmla="*/ 2 w 160"/>
                <a:gd name="T3" fmla="*/ 158 h 159"/>
                <a:gd name="T4" fmla="*/ 2 w 160"/>
                <a:gd name="T5" fmla="*/ 153 h 159"/>
                <a:gd name="T6" fmla="*/ 153 w 160"/>
                <a:gd name="T7" fmla="*/ 1 h 159"/>
                <a:gd name="T8" fmla="*/ 159 w 160"/>
                <a:gd name="T9" fmla="*/ 1 h 159"/>
                <a:gd name="T10" fmla="*/ 159 w 160"/>
                <a:gd name="T11" fmla="*/ 7 h 159"/>
                <a:gd name="T12" fmla="*/ 7 w 160"/>
                <a:gd name="T13" fmla="*/ 158 h 159"/>
                <a:gd name="T14" fmla="*/ 5 w 160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59">
                  <a:moveTo>
                    <a:pt x="5" y="159"/>
                  </a:moveTo>
                  <a:cubicBezTo>
                    <a:pt x="4" y="159"/>
                    <a:pt x="3" y="159"/>
                    <a:pt x="2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0"/>
                    <a:pt x="157" y="0"/>
                    <a:pt x="159" y="1"/>
                  </a:cubicBezTo>
                  <a:cubicBezTo>
                    <a:pt x="160" y="3"/>
                    <a:pt x="160" y="5"/>
                    <a:pt x="159" y="7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9"/>
                    <a:pt x="6" y="159"/>
                    <a:pt x="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19D3B57-D7F5-4AF8-B50F-2137F0692DC2}"/>
              </a:ext>
            </a:extLst>
          </p:cNvPr>
          <p:cNvGrpSpPr/>
          <p:nvPr/>
        </p:nvGrpSpPr>
        <p:grpSpPr>
          <a:xfrm>
            <a:off x="880000" y="2705189"/>
            <a:ext cx="289406" cy="232364"/>
            <a:chOff x="776284" y="2490788"/>
            <a:chExt cx="765176" cy="614363"/>
          </a:xfrm>
          <a:solidFill>
            <a:schemeClr val="accent1"/>
          </a:solidFill>
        </p:grpSpPr>
        <p:sp>
          <p:nvSpPr>
            <p:cNvPr id="743" name="任意多边形: 形状 742">
              <a:extLst>
                <a:ext uri="{FF2B5EF4-FFF2-40B4-BE49-F238E27FC236}">
                  <a16:creationId xmlns:a16="http://schemas.microsoft.com/office/drawing/2014/main" id="{36FA4592-8208-4985-BB9D-C1F4CB0DE115}"/>
                </a:ext>
              </a:extLst>
            </p:cNvPr>
            <p:cNvSpPr/>
            <p:nvPr/>
          </p:nvSpPr>
          <p:spPr bwMode="auto">
            <a:xfrm>
              <a:off x="776284" y="2493963"/>
              <a:ext cx="765176" cy="611188"/>
            </a:xfrm>
            <a:custGeom>
              <a:avLst/>
              <a:gdLst>
                <a:gd name="T0" fmla="*/ 228 w 240"/>
                <a:gd name="T1" fmla="*/ 192 h 192"/>
                <a:gd name="T2" fmla="*/ 12 w 240"/>
                <a:gd name="T3" fmla="*/ 192 h 192"/>
                <a:gd name="T4" fmla="*/ 0 w 240"/>
                <a:gd name="T5" fmla="*/ 180 h 192"/>
                <a:gd name="T6" fmla="*/ 0 w 240"/>
                <a:gd name="T7" fmla="*/ 12 h 192"/>
                <a:gd name="T8" fmla="*/ 12 w 240"/>
                <a:gd name="T9" fmla="*/ 0 h 192"/>
                <a:gd name="T10" fmla="*/ 89 w 240"/>
                <a:gd name="T11" fmla="*/ 0 h 192"/>
                <a:gd name="T12" fmla="*/ 93 w 240"/>
                <a:gd name="T13" fmla="*/ 4 h 192"/>
                <a:gd name="T14" fmla="*/ 89 w 240"/>
                <a:gd name="T15" fmla="*/ 8 h 192"/>
                <a:gd name="T16" fmla="*/ 12 w 240"/>
                <a:gd name="T17" fmla="*/ 8 h 192"/>
                <a:gd name="T18" fmla="*/ 8 w 240"/>
                <a:gd name="T19" fmla="*/ 12 h 192"/>
                <a:gd name="T20" fmla="*/ 8 w 240"/>
                <a:gd name="T21" fmla="*/ 180 h 192"/>
                <a:gd name="T22" fmla="*/ 12 w 240"/>
                <a:gd name="T23" fmla="*/ 184 h 192"/>
                <a:gd name="T24" fmla="*/ 228 w 240"/>
                <a:gd name="T25" fmla="*/ 184 h 192"/>
                <a:gd name="T26" fmla="*/ 232 w 240"/>
                <a:gd name="T27" fmla="*/ 180 h 192"/>
                <a:gd name="T28" fmla="*/ 232 w 240"/>
                <a:gd name="T29" fmla="*/ 36 h 192"/>
                <a:gd name="T30" fmla="*/ 228 w 240"/>
                <a:gd name="T31" fmla="*/ 32 h 192"/>
                <a:gd name="T32" fmla="*/ 120 w 240"/>
                <a:gd name="T33" fmla="*/ 32 h 192"/>
                <a:gd name="T34" fmla="*/ 116 w 240"/>
                <a:gd name="T35" fmla="*/ 28 h 192"/>
                <a:gd name="T36" fmla="*/ 120 w 240"/>
                <a:gd name="T37" fmla="*/ 24 h 192"/>
                <a:gd name="T38" fmla="*/ 228 w 240"/>
                <a:gd name="T39" fmla="*/ 24 h 192"/>
                <a:gd name="T40" fmla="*/ 240 w 240"/>
                <a:gd name="T41" fmla="*/ 36 h 192"/>
                <a:gd name="T42" fmla="*/ 240 w 240"/>
                <a:gd name="T43" fmla="*/ 180 h 192"/>
                <a:gd name="T44" fmla="*/ 228 w 24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92">
                  <a:moveTo>
                    <a:pt x="228" y="192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5" y="192"/>
                    <a:pt x="0" y="187"/>
                    <a:pt x="0" y="1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6"/>
                    <a:pt x="91" y="8"/>
                    <a:pt x="8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2"/>
                    <a:pt x="10" y="184"/>
                    <a:pt x="12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30" y="184"/>
                    <a:pt x="232" y="182"/>
                    <a:pt x="232" y="18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4"/>
                    <a:pt x="230" y="32"/>
                    <a:pt x="22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32"/>
                    <a:pt x="116" y="30"/>
                    <a:pt x="116" y="28"/>
                  </a:cubicBezTo>
                  <a:cubicBezTo>
                    <a:pt x="116" y="26"/>
                    <a:pt x="118" y="24"/>
                    <a:pt x="120" y="2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35" y="24"/>
                    <a:pt x="240" y="29"/>
                    <a:pt x="240" y="36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187"/>
                    <a:pt x="235" y="192"/>
                    <a:pt x="228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2264DB1D-CE9B-4612-B0D7-03F759532C05}"/>
                </a:ext>
              </a:extLst>
            </p:cNvPr>
            <p:cNvSpPr/>
            <p:nvPr/>
          </p:nvSpPr>
          <p:spPr bwMode="auto">
            <a:xfrm>
              <a:off x="1047747" y="2490788"/>
              <a:ext cx="127000" cy="104775"/>
            </a:xfrm>
            <a:custGeom>
              <a:avLst/>
              <a:gdLst>
                <a:gd name="T0" fmla="*/ 35 w 40"/>
                <a:gd name="T1" fmla="*/ 33 h 33"/>
                <a:gd name="T2" fmla="*/ 33 w 40"/>
                <a:gd name="T3" fmla="*/ 32 h 33"/>
                <a:gd name="T4" fmla="*/ 2 w 40"/>
                <a:gd name="T5" fmla="*/ 8 h 33"/>
                <a:gd name="T6" fmla="*/ 1 w 40"/>
                <a:gd name="T7" fmla="*/ 3 h 33"/>
                <a:gd name="T8" fmla="*/ 7 w 40"/>
                <a:gd name="T9" fmla="*/ 2 h 33"/>
                <a:gd name="T10" fmla="*/ 37 w 40"/>
                <a:gd name="T11" fmla="*/ 26 h 33"/>
                <a:gd name="T12" fmla="*/ 38 w 40"/>
                <a:gd name="T13" fmla="*/ 31 h 33"/>
                <a:gd name="T14" fmla="*/ 35 w 4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3">
                  <a:moveTo>
                    <a:pt x="35" y="33"/>
                  </a:moveTo>
                  <a:cubicBezTo>
                    <a:pt x="34" y="33"/>
                    <a:pt x="33" y="33"/>
                    <a:pt x="33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9" y="27"/>
                    <a:pt x="40" y="30"/>
                    <a:pt x="38" y="31"/>
                  </a:cubicBezTo>
                  <a:cubicBezTo>
                    <a:pt x="37" y="32"/>
                    <a:pt x="36" y="33"/>
                    <a:pt x="3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80725E6-48B8-4811-984B-8435B2822CD2}"/>
              </a:ext>
            </a:extLst>
          </p:cNvPr>
          <p:cNvGrpSpPr/>
          <p:nvPr/>
        </p:nvGrpSpPr>
        <p:grpSpPr>
          <a:xfrm>
            <a:off x="1448603" y="2682372"/>
            <a:ext cx="212551" cy="288805"/>
            <a:chOff x="2279648" y="2430463"/>
            <a:chExt cx="561976" cy="763588"/>
          </a:xfrm>
          <a:solidFill>
            <a:schemeClr val="accent1"/>
          </a:solidFill>
        </p:grpSpPr>
        <p:sp>
          <p:nvSpPr>
            <p:cNvPr id="741" name="任意多边形: 形状 740">
              <a:extLst>
                <a:ext uri="{FF2B5EF4-FFF2-40B4-BE49-F238E27FC236}">
                  <a16:creationId xmlns:a16="http://schemas.microsoft.com/office/drawing/2014/main" id="{F648CC0B-0DEF-4B0F-AE60-6C1A7D429A77}"/>
                </a:ext>
              </a:extLst>
            </p:cNvPr>
            <p:cNvSpPr/>
            <p:nvPr/>
          </p:nvSpPr>
          <p:spPr bwMode="auto">
            <a:xfrm>
              <a:off x="2279648" y="2430463"/>
              <a:ext cx="561976" cy="763588"/>
            </a:xfrm>
            <a:custGeom>
              <a:avLst/>
              <a:gdLst>
                <a:gd name="T0" fmla="*/ 168 w 176"/>
                <a:gd name="T1" fmla="*/ 240 h 240"/>
                <a:gd name="T2" fmla="*/ 8 w 176"/>
                <a:gd name="T3" fmla="*/ 240 h 240"/>
                <a:gd name="T4" fmla="*/ 0 w 176"/>
                <a:gd name="T5" fmla="*/ 232 h 240"/>
                <a:gd name="T6" fmla="*/ 0 w 176"/>
                <a:gd name="T7" fmla="*/ 8 h 240"/>
                <a:gd name="T8" fmla="*/ 8 w 176"/>
                <a:gd name="T9" fmla="*/ 0 h 240"/>
                <a:gd name="T10" fmla="*/ 108 w 176"/>
                <a:gd name="T11" fmla="*/ 0 h 240"/>
                <a:gd name="T12" fmla="*/ 112 w 176"/>
                <a:gd name="T13" fmla="*/ 4 h 240"/>
                <a:gd name="T14" fmla="*/ 108 w 176"/>
                <a:gd name="T15" fmla="*/ 8 h 240"/>
                <a:gd name="T16" fmla="*/ 8 w 176"/>
                <a:gd name="T17" fmla="*/ 8 h 240"/>
                <a:gd name="T18" fmla="*/ 8 w 176"/>
                <a:gd name="T19" fmla="*/ 232 h 240"/>
                <a:gd name="T20" fmla="*/ 168 w 176"/>
                <a:gd name="T21" fmla="*/ 232 h 240"/>
                <a:gd name="T22" fmla="*/ 168 w 176"/>
                <a:gd name="T23" fmla="*/ 68 h 240"/>
                <a:gd name="T24" fmla="*/ 172 w 176"/>
                <a:gd name="T25" fmla="*/ 64 h 240"/>
                <a:gd name="T26" fmla="*/ 176 w 176"/>
                <a:gd name="T27" fmla="*/ 68 h 240"/>
                <a:gd name="T28" fmla="*/ 176 w 176"/>
                <a:gd name="T29" fmla="*/ 232 h 240"/>
                <a:gd name="T30" fmla="*/ 168 w 176"/>
                <a:gd name="T3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240">
                  <a:moveTo>
                    <a:pt x="168" y="240"/>
                  </a:moveTo>
                  <a:cubicBezTo>
                    <a:pt x="8" y="240"/>
                    <a:pt x="8" y="240"/>
                    <a:pt x="8" y="240"/>
                  </a:cubicBez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2" y="2"/>
                    <a:pt x="112" y="4"/>
                  </a:cubicBezTo>
                  <a:cubicBezTo>
                    <a:pt x="112" y="6"/>
                    <a:pt x="110" y="8"/>
                    <a:pt x="10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8" y="66"/>
                    <a:pt x="170" y="64"/>
                    <a:pt x="172" y="64"/>
                  </a:cubicBezTo>
                  <a:cubicBezTo>
                    <a:pt x="174" y="64"/>
                    <a:pt x="176" y="66"/>
                    <a:pt x="176" y="68"/>
                  </a:cubicBezTo>
                  <a:cubicBezTo>
                    <a:pt x="176" y="232"/>
                    <a:pt x="176" y="232"/>
                    <a:pt x="176" y="232"/>
                  </a:cubicBezTo>
                  <a:cubicBezTo>
                    <a:pt x="176" y="236"/>
                    <a:pt x="172" y="240"/>
                    <a:pt x="168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53906EDB-CA34-4E1D-BAC2-7F0A0F0846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436" y="2430463"/>
              <a:ext cx="230188" cy="228600"/>
            </a:xfrm>
            <a:custGeom>
              <a:avLst/>
              <a:gdLst>
                <a:gd name="T0" fmla="*/ 68 w 72"/>
                <a:gd name="T1" fmla="*/ 72 h 72"/>
                <a:gd name="T2" fmla="*/ 68 w 72"/>
                <a:gd name="T3" fmla="*/ 72 h 72"/>
                <a:gd name="T4" fmla="*/ 4 w 72"/>
                <a:gd name="T5" fmla="*/ 72 h 72"/>
                <a:gd name="T6" fmla="*/ 0 w 72"/>
                <a:gd name="T7" fmla="*/ 68 h 72"/>
                <a:gd name="T8" fmla="*/ 0 w 72"/>
                <a:gd name="T9" fmla="*/ 4 h 72"/>
                <a:gd name="T10" fmla="*/ 2 w 72"/>
                <a:gd name="T11" fmla="*/ 0 h 72"/>
                <a:gd name="T12" fmla="*/ 7 w 72"/>
                <a:gd name="T13" fmla="*/ 1 h 72"/>
                <a:gd name="T14" fmla="*/ 70 w 72"/>
                <a:gd name="T15" fmla="*/ 65 h 72"/>
                <a:gd name="T16" fmla="*/ 72 w 72"/>
                <a:gd name="T17" fmla="*/ 68 h 72"/>
                <a:gd name="T18" fmla="*/ 68 w 72"/>
                <a:gd name="T19" fmla="*/ 72 h 72"/>
                <a:gd name="T20" fmla="*/ 8 w 72"/>
                <a:gd name="T21" fmla="*/ 64 h 72"/>
                <a:gd name="T22" fmla="*/ 58 w 72"/>
                <a:gd name="T23" fmla="*/ 64 h 72"/>
                <a:gd name="T24" fmla="*/ 8 w 72"/>
                <a:gd name="T25" fmla="*/ 14 h 72"/>
                <a:gd name="T26" fmla="*/ 8 w 72"/>
                <a:gd name="T2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2">
                  <a:moveTo>
                    <a:pt x="68" y="72"/>
                  </a:moveTo>
                  <a:cubicBezTo>
                    <a:pt x="68" y="72"/>
                    <a:pt x="68" y="72"/>
                    <a:pt x="6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5"/>
                    <a:pt x="72" y="67"/>
                    <a:pt x="72" y="68"/>
                  </a:cubicBezTo>
                  <a:cubicBezTo>
                    <a:pt x="72" y="70"/>
                    <a:pt x="70" y="72"/>
                    <a:pt x="68" y="72"/>
                  </a:cubicBezTo>
                  <a:close/>
                  <a:moveTo>
                    <a:pt x="8" y="64"/>
                  </a:moveTo>
                  <a:cubicBezTo>
                    <a:pt x="58" y="64"/>
                    <a:pt x="58" y="64"/>
                    <a:pt x="58" y="6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CF91D1B-ABAA-4C96-9F11-028D96E92219}"/>
              </a:ext>
            </a:extLst>
          </p:cNvPr>
          <p:cNvGrpSpPr/>
          <p:nvPr/>
        </p:nvGrpSpPr>
        <p:grpSpPr>
          <a:xfrm>
            <a:off x="2470528" y="3211948"/>
            <a:ext cx="289406" cy="288805"/>
            <a:chOff x="4981576" y="3830638"/>
            <a:chExt cx="765176" cy="763588"/>
          </a:xfrm>
          <a:solidFill>
            <a:schemeClr val="accent1"/>
          </a:solidFill>
        </p:grpSpPr>
        <p:sp>
          <p:nvSpPr>
            <p:cNvPr id="739" name="任意多边形: 形状 738">
              <a:extLst>
                <a:ext uri="{FF2B5EF4-FFF2-40B4-BE49-F238E27FC236}">
                  <a16:creationId xmlns:a16="http://schemas.microsoft.com/office/drawing/2014/main" id="{0EF3AE27-DB1E-4752-858F-A3DA514FD6A3}"/>
                </a:ext>
              </a:extLst>
            </p:cNvPr>
            <p:cNvSpPr/>
            <p:nvPr/>
          </p:nvSpPr>
          <p:spPr bwMode="auto">
            <a:xfrm>
              <a:off x="4981576" y="4335463"/>
              <a:ext cx="765176" cy="258763"/>
            </a:xfrm>
            <a:custGeom>
              <a:avLst/>
              <a:gdLst>
                <a:gd name="T0" fmla="*/ 228 w 240"/>
                <a:gd name="T1" fmla="*/ 81 h 81"/>
                <a:gd name="T2" fmla="*/ 12 w 240"/>
                <a:gd name="T3" fmla="*/ 81 h 81"/>
                <a:gd name="T4" fmla="*/ 0 w 240"/>
                <a:gd name="T5" fmla="*/ 69 h 81"/>
                <a:gd name="T6" fmla="*/ 0 w 240"/>
                <a:gd name="T7" fmla="*/ 53 h 81"/>
                <a:gd name="T8" fmla="*/ 2 w 240"/>
                <a:gd name="T9" fmla="*/ 49 h 81"/>
                <a:gd name="T10" fmla="*/ 90 w 240"/>
                <a:gd name="T11" fmla="*/ 1 h 81"/>
                <a:gd name="T12" fmla="*/ 96 w 240"/>
                <a:gd name="T13" fmla="*/ 3 h 81"/>
                <a:gd name="T14" fmla="*/ 94 w 240"/>
                <a:gd name="T15" fmla="*/ 9 h 81"/>
                <a:gd name="T16" fmla="*/ 8 w 240"/>
                <a:gd name="T17" fmla="*/ 55 h 81"/>
                <a:gd name="T18" fmla="*/ 8 w 240"/>
                <a:gd name="T19" fmla="*/ 69 h 81"/>
                <a:gd name="T20" fmla="*/ 12 w 240"/>
                <a:gd name="T21" fmla="*/ 73 h 81"/>
                <a:gd name="T22" fmla="*/ 228 w 240"/>
                <a:gd name="T23" fmla="*/ 73 h 81"/>
                <a:gd name="T24" fmla="*/ 232 w 240"/>
                <a:gd name="T25" fmla="*/ 69 h 81"/>
                <a:gd name="T26" fmla="*/ 232 w 240"/>
                <a:gd name="T27" fmla="*/ 55 h 81"/>
                <a:gd name="T28" fmla="*/ 146 w 240"/>
                <a:gd name="T29" fmla="*/ 9 h 81"/>
                <a:gd name="T30" fmla="*/ 145 w 240"/>
                <a:gd name="T31" fmla="*/ 3 h 81"/>
                <a:gd name="T32" fmla="*/ 150 w 240"/>
                <a:gd name="T33" fmla="*/ 1 h 81"/>
                <a:gd name="T34" fmla="*/ 238 w 240"/>
                <a:gd name="T35" fmla="*/ 49 h 81"/>
                <a:gd name="T36" fmla="*/ 240 w 240"/>
                <a:gd name="T37" fmla="*/ 53 h 81"/>
                <a:gd name="T38" fmla="*/ 240 w 240"/>
                <a:gd name="T39" fmla="*/ 69 h 81"/>
                <a:gd name="T40" fmla="*/ 228 w 240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0" h="81">
                  <a:moveTo>
                    <a:pt x="228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0"/>
                    <a:pt x="2" y="49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2" y="0"/>
                    <a:pt x="94" y="1"/>
                    <a:pt x="96" y="3"/>
                  </a:cubicBezTo>
                  <a:cubicBezTo>
                    <a:pt x="97" y="5"/>
                    <a:pt x="96" y="7"/>
                    <a:pt x="94" y="9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30" y="73"/>
                    <a:pt x="232" y="71"/>
                    <a:pt x="232" y="69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4" y="7"/>
                    <a:pt x="144" y="5"/>
                    <a:pt x="145" y="3"/>
                  </a:cubicBezTo>
                  <a:cubicBezTo>
                    <a:pt x="146" y="1"/>
                    <a:pt x="148" y="0"/>
                    <a:pt x="150" y="1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39" y="50"/>
                    <a:pt x="240" y="52"/>
                    <a:pt x="240" y="53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6"/>
                    <a:pt x="235" y="81"/>
                    <a:pt x="22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40" name="任意多边形: 形状 739">
              <a:extLst>
                <a:ext uri="{FF2B5EF4-FFF2-40B4-BE49-F238E27FC236}">
                  <a16:creationId xmlns:a16="http://schemas.microsoft.com/office/drawing/2014/main" id="{51CA5FCA-A1D7-4167-9B9E-05A7170FE493}"/>
                </a:ext>
              </a:extLst>
            </p:cNvPr>
            <p:cNvSpPr/>
            <p:nvPr/>
          </p:nvSpPr>
          <p:spPr bwMode="auto">
            <a:xfrm>
              <a:off x="5160964" y="3830638"/>
              <a:ext cx="407988" cy="536575"/>
            </a:xfrm>
            <a:custGeom>
              <a:avLst/>
              <a:gdLst>
                <a:gd name="T0" fmla="*/ 92 w 128"/>
                <a:gd name="T1" fmla="*/ 168 h 169"/>
                <a:gd name="T2" fmla="*/ 89 w 128"/>
                <a:gd name="T3" fmla="*/ 166 h 169"/>
                <a:gd name="T4" fmla="*/ 90 w 128"/>
                <a:gd name="T5" fmla="*/ 161 h 169"/>
                <a:gd name="T6" fmla="*/ 120 w 128"/>
                <a:gd name="T7" fmla="*/ 95 h 169"/>
                <a:gd name="T8" fmla="*/ 120 w 128"/>
                <a:gd name="T9" fmla="*/ 50 h 169"/>
                <a:gd name="T10" fmla="*/ 64 w 128"/>
                <a:gd name="T11" fmla="*/ 8 h 169"/>
                <a:gd name="T12" fmla="*/ 64 w 128"/>
                <a:gd name="T13" fmla="*/ 8 h 169"/>
                <a:gd name="T14" fmla="*/ 8 w 128"/>
                <a:gd name="T15" fmla="*/ 50 h 169"/>
                <a:gd name="T16" fmla="*/ 8 w 128"/>
                <a:gd name="T17" fmla="*/ 95 h 169"/>
                <a:gd name="T18" fmla="*/ 38 w 128"/>
                <a:gd name="T19" fmla="*/ 161 h 169"/>
                <a:gd name="T20" fmla="*/ 39 w 128"/>
                <a:gd name="T21" fmla="*/ 166 h 169"/>
                <a:gd name="T22" fmla="*/ 34 w 128"/>
                <a:gd name="T23" fmla="*/ 167 h 169"/>
                <a:gd name="T24" fmla="*/ 0 w 128"/>
                <a:gd name="T25" fmla="*/ 95 h 169"/>
                <a:gd name="T26" fmla="*/ 0 w 128"/>
                <a:gd name="T27" fmla="*/ 50 h 169"/>
                <a:gd name="T28" fmla="*/ 0 w 128"/>
                <a:gd name="T29" fmla="*/ 49 h 169"/>
                <a:gd name="T30" fmla="*/ 64 w 128"/>
                <a:gd name="T31" fmla="*/ 0 h 169"/>
                <a:gd name="T32" fmla="*/ 64 w 128"/>
                <a:gd name="T33" fmla="*/ 0 h 169"/>
                <a:gd name="T34" fmla="*/ 128 w 128"/>
                <a:gd name="T35" fmla="*/ 49 h 169"/>
                <a:gd name="T36" fmla="*/ 128 w 128"/>
                <a:gd name="T37" fmla="*/ 50 h 169"/>
                <a:gd name="T38" fmla="*/ 128 w 128"/>
                <a:gd name="T39" fmla="*/ 95 h 169"/>
                <a:gd name="T40" fmla="*/ 94 w 128"/>
                <a:gd name="T41" fmla="*/ 167 h 169"/>
                <a:gd name="T42" fmla="*/ 92 w 128"/>
                <a:gd name="T43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69">
                  <a:moveTo>
                    <a:pt x="92" y="168"/>
                  </a:moveTo>
                  <a:cubicBezTo>
                    <a:pt x="91" y="168"/>
                    <a:pt x="89" y="167"/>
                    <a:pt x="89" y="166"/>
                  </a:cubicBezTo>
                  <a:cubicBezTo>
                    <a:pt x="88" y="164"/>
                    <a:pt x="88" y="162"/>
                    <a:pt x="90" y="161"/>
                  </a:cubicBezTo>
                  <a:cubicBezTo>
                    <a:pt x="120" y="143"/>
                    <a:pt x="120" y="96"/>
                    <a:pt x="120" y="95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6" y="25"/>
                    <a:pt x="87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1" y="8"/>
                    <a:pt x="12" y="25"/>
                    <a:pt x="8" y="50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6"/>
                    <a:pt x="8" y="142"/>
                    <a:pt x="38" y="161"/>
                  </a:cubicBezTo>
                  <a:cubicBezTo>
                    <a:pt x="40" y="162"/>
                    <a:pt x="41" y="164"/>
                    <a:pt x="39" y="166"/>
                  </a:cubicBezTo>
                  <a:cubicBezTo>
                    <a:pt x="38" y="168"/>
                    <a:pt x="36" y="169"/>
                    <a:pt x="34" y="167"/>
                  </a:cubicBezTo>
                  <a:cubicBezTo>
                    <a:pt x="0" y="146"/>
                    <a:pt x="0" y="97"/>
                    <a:pt x="0" y="9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25"/>
                    <a:pt x="30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7" y="0"/>
                    <a:pt x="124" y="25"/>
                    <a:pt x="128" y="49"/>
                  </a:cubicBezTo>
                  <a:cubicBezTo>
                    <a:pt x="128" y="49"/>
                    <a:pt x="128" y="49"/>
                    <a:pt x="128" y="50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7"/>
                    <a:pt x="128" y="147"/>
                    <a:pt x="94" y="167"/>
                  </a:cubicBezTo>
                  <a:cubicBezTo>
                    <a:pt x="94" y="168"/>
                    <a:pt x="93" y="168"/>
                    <a:pt x="9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8FB2850-0A52-495E-9222-3AE1CDF5ACEC}"/>
              </a:ext>
            </a:extLst>
          </p:cNvPr>
          <p:cNvGrpSpPr/>
          <p:nvPr/>
        </p:nvGrpSpPr>
        <p:grpSpPr>
          <a:xfrm>
            <a:off x="3000705" y="3211948"/>
            <a:ext cx="289406" cy="288805"/>
            <a:chOff x="2787401" y="3540697"/>
            <a:chExt cx="311959" cy="311312"/>
          </a:xfrm>
          <a:solidFill>
            <a:schemeClr val="accent1"/>
          </a:solidFill>
        </p:grpSpPr>
        <p:sp>
          <p:nvSpPr>
            <p:cNvPr id="737" name="任意多边形: 形状 736">
              <a:extLst>
                <a:ext uri="{FF2B5EF4-FFF2-40B4-BE49-F238E27FC236}">
                  <a16:creationId xmlns:a16="http://schemas.microsoft.com/office/drawing/2014/main" id="{D38C2002-E8B3-4633-90FB-0C333173DF9D}"/>
                </a:ext>
              </a:extLst>
            </p:cNvPr>
            <p:cNvSpPr/>
            <p:nvPr/>
          </p:nvSpPr>
          <p:spPr bwMode="auto">
            <a:xfrm>
              <a:off x="2787401" y="3600241"/>
              <a:ext cx="311959" cy="251768"/>
            </a:xfrm>
            <a:custGeom>
              <a:avLst/>
              <a:gdLst>
                <a:gd name="T0" fmla="*/ 228 w 240"/>
                <a:gd name="T1" fmla="*/ 194 h 194"/>
                <a:gd name="T2" fmla="*/ 12 w 240"/>
                <a:gd name="T3" fmla="*/ 194 h 194"/>
                <a:gd name="T4" fmla="*/ 0 w 240"/>
                <a:gd name="T5" fmla="*/ 182 h 194"/>
                <a:gd name="T6" fmla="*/ 0 w 240"/>
                <a:gd name="T7" fmla="*/ 167 h 194"/>
                <a:gd name="T8" fmla="*/ 2 w 240"/>
                <a:gd name="T9" fmla="*/ 163 h 194"/>
                <a:gd name="T10" fmla="*/ 80 w 240"/>
                <a:gd name="T11" fmla="*/ 121 h 194"/>
                <a:gd name="T12" fmla="*/ 86 w 240"/>
                <a:gd name="T13" fmla="*/ 117 h 194"/>
                <a:gd name="T14" fmla="*/ 81 w 240"/>
                <a:gd name="T15" fmla="*/ 116 h 194"/>
                <a:gd name="T16" fmla="*/ 35 w 240"/>
                <a:gd name="T17" fmla="*/ 109 h 194"/>
                <a:gd name="T18" fmla="*/ 32 w 240"/>
                <a:gd name="T19" fmla="*/ 106 h 194"/>
                <a:gd name="T20" fmla="*/ 34 w 240"/>
                <a:gd name="T21" fmla="*/ 102 h 194"/>
                <a:gd name="T22" fmla="*/ 60 w 240"/>
                <a:gd name="T23" fmla="*/ 6 h 194"/>
                <a:gd name="T24" fmla="*/ 64 w 240"/>
                <a:gd name="T25" fmla="*/ 2 h 194"/>
                <a:gd name="T26" fmla="*/ 64 w 240"/>
                <a:gd name="T27" fmla="*/ 2 h 194"/>
                <a:gd name="T28" fmla="*/ 68 w 240"/>
                <a:gd name="T29" fmla="*/ 6 h 194"/>
                <a:gd name="T30" fmla="*/ 45 w 240"/>
                <a:gd name="T31" fmla="*/ 102 h 194"/>
                <a:gd name="T32" fmla="*/ 82 w 240"/>
                <a:gd name="T33" fmla="*/ 108 h 194"/>
                <a:gd name="T34" fmla="*/ 96 w 240"/>
                <a:gd name="T35" fmla="*/ 117 h 194"/>
                <a:gd name="T36" fmla="*/ 84 w 240"/>
                <a:gd name="T37" fmla="*/ 128 h 194"/>
                <a:gd name="T38" fmla="*/ 8 w 240"/>
                <a:gd name="T39" fmla="*/ 169 h 194"/>
                <a:gd name="T40" fmla="*/ 8 w 240"/>
                <a:gd name="T41" fmla="*/ 182 h 194"/>
                <a:gd name="T42" fmla="*/ 12 w 240"/>
                <a:gd name="T43" fmla="*/ 186 h 194"/>
                <a:gd name="T44" fmla="*/ 228 w 240"/>
                <a:gd name="T45" fmla="*/ 186 h 194"/>
                <a:gd name="T46" fmla="*/ 232 w 240"/>
                <a:gd name="T47" fmla="*/ 182 h 194"/>
                <a:gd name="T48" fmla="*/ 232 w 240"/>
                <a:gd name="T49" fmla="*/ 169 h 194"/>
                <a:gd name="T50" fmla="*/ 156 w 240"/>
                <a:gd name="T51" fmla="*/ 128 h 194"/>
                <a:gd name="T52" fmla="*/ 144 w 240"/>
                <a:gd name="T53" fmla="*/ 117 h 194"/>
                <a:gd name="T54" fmla="*/ 158 w 240"/>
                <a:gd name="T55" fmla="*/ 108 h 194"/>
                <a:gd name="T56" fmla="*/ 195 w 240"/>
                <a:gd name="T57" fmla="*/ 102 h 194"/>
                <a:gd name="T58" fmla="*/ 172 w 240"/>
                <a:gd name="T59" fmla="*/ 4 h 194"/>
                <a:gd name="T60" fmla="*/ 176 w 240"/>
                <a:gd name="T61" fmla="*/ 0 h 194"/>
                <a:gd name="T62" fmla="*/ 176 w 240"/>
                <a:gd name="T63" fmla="*/ 0 h 194"/>
                <a:gd name="T64" fmla="*/ 180 w 240"/>
                <a:gd name="T65" fmla="*/ 4 h 194"/>
                <a:gd name="T66" fmla="*/ 206 w 240"/>
                <a:gd name="T67" fmla="*/ 102 h 194"/>
                <a:gd name="T68" fmla="*/ 208 w 240"/>
                <a:gd name="T69" fmla="*/ 106 h 194"/>
                <a:gd name="T70" fmla="*/ 205 w 240"/>
                <a:gd name="T71" fmla="*/ 109 h 194"/>
                <a:gd name="T72" fmla="*/ 159 w 240"/>
                <a:gd name="T73" fmla="*/ 116 h 194"/>
                <a:gd name="T74" fmla="*/ 154 w 240"/>
                <a:gd name="T75" fmla="*/ 117 h 194"/>
                <a:gd name="T76" fmla="*/ 160 w 240"/>
                <a:gd name="T77" fmla="*/ 121 h 194"/>
                <a:gd name="T78" fmla="*/ 238 w 240"/>
                <a:gd name="T79" fmla="*/ 163 h 194"/>
                <a:gd name="T80" fmla="*/ 240 w 240"/>
                <a:gd name="T81" fmla="*/ 167 h 194"/>
                <a:gd name="T82" fmla="*/ 240 w 240"/>
                <a:gd name="T83" fmla="*/ 182 h 194"/>
                <a:gd name="T84" fmla="*/ 228 w 240"/>
                <a:gd name="T8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" h="194">
                  <a:moveTo>
                    <a:pt x="228" y="194"/>
                  </a:moveTo>
                  <a:cubicBezTo>
                    <a:pt x="12" y="194"/>
                    <a:pt x="12" y="194"/>
                    <a:pt x="12" y="194"/>
                  </a:cubicBezTo>
                  <a:cubicBezTo>
                    <a:pt x="5" y="194"/>
                    <a:pt x="0" y="189"/>
                    <a:pt x="0" y="182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5"/>
                    <a:pt x="1" y="164"/>
                    <a:pt x="2" y="163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83" y="119"/>
                    <a:pt x="85" y="118"/>
                    <a:pt x="86" y="117"/>
                  </a:cubicBezTo>
                  <a:cubicBezTo>
                    <a:pt x="85" y="116"/>
                    <a:pt x="83" y="116"/>
                    <a:pt x="81" y="116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4" y="109"/>
                    <a:pt x="32" y="107"/>
                    <a:pt x="32" y="106"/>
                  </a:cubicBezTo>
                  <a:cubicBezTo>
                    <a:pt x="32" y="104"/>
                    <a:pt x="32" y="103"/>
                    <a:pt x="34" y="102"/>
                  </a:cubicBezTo>
                  <a:cubicBezTo>
                    <a:pt x="59" y="84"/>
                    <a:pt x="60" y="7"/>
                    <a:pt x="60" y="6"/>
                  </a:cubicBezTo>
                  <a:cubicBezTo>
                    <a:pt x="60" y="4"/>
                    <a:pt x="62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6" y="2"/>
                    <a:pt x="68" y="4"/>
                    <a:pt x="68" y="6"/>
                  </a:cubicBezTo>
                  <a:cubicBezTo>
                    <a:pt x="68" y="9"/>
                    <a:pt x="67" y="76"/>
                    <a:pt x="45" y="10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8"/>
                    <a:pt x="96" y="110"/>
                    <a:pt x="96" y="117"/>
                  </a:cubicBezTo>
                  <a:cubicBezTo>
                    <a:pt x="96" y="120"/>
                    <a:pt x="92" y="123"/>
                    <a:pt x="84" y="12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82"/>
                    <a:pt x="8" y="182"/>
                    <a:pt x="8" y="182"/>
                  </a:cubicBezTo>
                  <a:cubicBezTo>
                    <a:pt x="8" y="184"/>
                    <a:pt x="10" y="186"/>
                    <a:pt x="12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30" y="186"/>
                    <a:pt x="232" y="184"/>
                    <a:pt x="232" y="182"/>
                  </a:cubicBezTo>
                  <a:cubicBezTo>
                    <a:pt x="232" y="169"/>
                    <a:pt x="232" y="169"/>
                    <a:pt x="232" y="169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48" y="123"/>
                    <a:pt x="144" y="120"/>
                    <a:pt x="144" y="117"/>
                  </a:cubicBezTo>
                  <a:cubicBezTo>
                    <a:pt x="144" y="110"/>
                    <a:pt x="157" y="108"/>
                    <a:pt x="158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73" y="75"/>
                    <a:pt x="172" y="8"/>
                    <a:pt x="172" y="4"/>
                  </a:cubicBezTo>
                  <a:cubicBezTo>
                    <a:pt x="172" y="2"/>
                    <a:pt x="174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80" y="2"/>
                    <a:pt x="180" y="4"/>
                  </a:cubicBezTo>
                  <a:cubicBezTo>
                    <a:pt x="180" y="5"/>
                    <a:pt x="181" y="84"/>
                    <a:pt x="206" y="102"/>
                  </a:cubicBezTo>
                  <a:cubicBezTo>
                    <a:pt x="208" y="103"/>
                    <a:pt x="208" y="104"/>
                    <a:pt x="208" y="106"/>
                  </a:cubicBezTo>
                  <a:cubicBezTo>
                    <a:pt x="208" y="107"/>
                    <a:pt x="206" y="109"/>
                    <a:pt x="205" y="109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7" y="116"/>
                    <a:pt x="155" y="116"/>
                    <a:pt x="154" y="117"/>
                  </a:cubicBezTo>
                  <a:cubicBezTo>
                    <a:pt x="155" y="118"/>
                    <a:pt x="157" y="119"/>
                    <a:pt x="160" y="121"/>
                  </a:cubicBezTo>
                  <a:cubicBezTo>
                    <a:pt x="238" y="163"/>
                    <a:pt x="238" y="163"/>
                    <a:pt x="238" y="163"/>
                  </a:cubicBezTo>
                  <a:cubicBezTo>
                    <a:pt x="239" y="164"/>
                    <a:pt x="240" y="165"/>
                    <a:pt x="240" y="167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0" y="189"/>
                    <a:pt x="235" y="194"/>
                    <a:pt x="22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762C122E-D44B-4D79-AD88-414DEF1AE73B}"/>
                </a:ext>
              </a:extLst>
            </p:cNvPr>
            <p:cNvSpPr/>
            <p:nvPr/>
          </p:nvSpPr>
          <p:spPr bwMode="auto">
            <a:xfrm>
              <a:off x="2865714" y="3540697"/>
              <a:ext cx="155980" cy="72488"/>
            </a:xfrm>
            <a:custGeom>
              <a:avLst/>
              <a:gdLst>
                <a:gd name="T0" fmla="*/ 4 w 120"/>
                <a:gd name="T1" fmla="*/ 56 h 56"/>
                <a:gd name="T2" fmla="*/ 3 w 120"/>
                <a:gd name="T3" fmla="*/ 56 h 56"/>
                <a:gd name="T4" fmla="*/ 0 w 120"/>
                <a:gd name="T5" fmla="*/ 51 h 56"/>
                <a:gd name="T6" fmla="*/ 60 w 120"/>
                <a:gd name="T7" fmla="*/ 0 h 56"/>
                <a:gd name="T8" fmla="*/ 120 w 120"/>
                <a:gd name="T9" fmla="*/ 50 h 56"/>
                <a:gd name="T10" fmla="*/ 117 w 120"/>
                <a:gd name="T11" fmla="*/ 54 h 56"/>
                <a:gd name="T12" fmla="*/ 112 w 120"/>
                <a:gd name="T13" fmla="*/ 51 h 56"/>
                <a:gd name="T14" fmla="*/ 60 w 120"/>
                <a:gd name="T15" fmla="*/ 8 h 56"/>
                <a:gd name="T16" fmla="*/ 8 w 120"/>
                <a:gd name="T17" fmla="*/ 53 h 56"/>
                <a:gd name="T18" fmla="*/ 4 w 120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56">
                  <a:moveTo>
                    <a:pt x="4" y="56"/>
                  </a:moveTo>
                  <a:cubicBezTo>
                    <a:pt x="4" y="56"/>
                    <a:pt x="4" y="56"/>
                    <a:pt x="3" y="56"/>
                  </a:cubicBezTo>
                  <a:cubicBezTo>
                    <a:pt x="1" y="56"/>
                    <a:pt x="0" y="53"/>
                    <a:pt x="0" y="51"/>
                  </a:cubicBezTo>
                  <a:cubicBezTo>
                    <a:pt x="5" y="22"/>
                    <a:pt x="31" y="0"/>
                    <a:pt x="60" y="0"/>
                  </a:cubicBezTo>
                  <a:cubicBezTo>
                    <a:pt x="90" y="0"/>
                    <a:pt x="115" y="21"/>
                    <a:pt x="120" y="50"/>
                  </a:cubicBezTo>
                  <a:cubicBezTo>
                    <a:pt x="120" y="52"/>
                    <a:pt x="119" y="54"/>
                    <a:pt x="117" y="54"/>
                  </a:cubicBezTo>
                  <a:cubicBezTo>
                    <a:pt x="115" y="55"/>
                    <a:pt x="112" y="53"/>
                    <a:pt x="112" y="51"/>
                  </a:cubicBezTo>
                  <a:cubicBezTo>
                    <a:pt x="108" y="26"/>
                    <a:pt x="86" y="8"/>
                    <a:pt x="60" y="8"/>
                  </a:cubicBezTo>
                  <a:cubicBezTo>
                    <a:pt x="35" y="8"/>
                    <a:pt x="12" y="27"/>
                    <a:pt x="8" y="53"/>
                  </a:cubicBezTo>
                  <a:cubicBezTo>
                    <a:pt x="8" y="55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53B6B5B-91B5-41D8-B76A-ADD960C0FB20}"/>
              </a:ext>
            </a:extLst>
          </p:cNvPr>
          <p:cNvGrpSpPr/>
          <p:nvPr/>
        </p:nvGrpSpPr>
        <p:grpSpPr>
          <a:xfrm>
            <a:off x="1945156" y="4800074"/>
            <a:ext cx="289406" cy="288204"/>
            <a:chOff x="3592512" y="8029576"/>
            <a:chExt cx="765176" cy="762000"/>
          </a:xfrm>
          <a:solidFill>
            <a:schemeClr val="accent1"/>
          </a:solidFill>
        </p:grpSpPr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ABCDA328-CF7F-4E08-8552-25BE9C4A3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500" y="8029576"/>
              <a:ext cx="611188" cy="609600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8 h 192"/>
                <a:gd name="T12" fmla="*/ 8 w 192"/>
                <a:gd name="T13" fmla="*/ 96 h 192"/>
                <a:gd name="T14" fmla="*/ 96 w 192"/>
                <a:gd name="T15" fmla="*/ 184 h 192"/>
                <a:gd name="T16" fmla="*/ 184 w 192"/>
                <a:gd name="T17" fmla="*/ 96 h 192"/>
                <a:gd name="T18" fmla="*/ 96 w 192"/>
                <a:gd name="T19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8"/>
                  </a:moveTo>
                  <a:cubicBezTo>
                    <a:pt x="47" y="8"/>
                    <a:pt x="8" y="47"/>
                    <a:pt x="8" y="96"/>
                  </a:cubicBezTo>
                  <a:cubicBezTo>
                    <a:pt x="8" y="145"/>
                    <a:pt x="47" y="184"/>
                    <a:pt x="96" y="184"/>
                  </a:cubicBezTo>
                  <a:cubicBezTo>
                    <a:pt x="145" y="184"/>
                    <a:pt x="184" y="145"/>
                    <a:pt x="184" y="96"/>
                  </a:cubicBezTo>
                  <a:cubicBezTo>
                    <a:pt x="184" y="47"/>
                    <a:pt x="145" y="8"/>
                    <a:pt x="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5" name="任意多边形: 形状 734">
              <a:extLst>
                <a:ext uri="{FF2B5EF4-FFF2-40B4-BE49-F238E27FC236}">
                  <a16:creationId xmlns:a16="http://schemas.microsoft.com/office/drawing/2014/main" id="{B1AAF2F9-DF38-4C5B-8388-FE8210D55DE7}"/>
                </a:ext>
              </a:extLst>
            </p:cNvPr>
            <p:cNvSpPr/>
            <p:nvPr/>
          </p:nvSpPr>
          <p:spPr bwMode="auto">
            <a:xfrm>
              <a:off x="3592512" y="8528051"/>
              <a:ext cx="265113" cy="263525"/>
            </a:xfrm>
            <a:custGeom>
              <a:avLst/>
              <a:gdLst>
                <a:gd name="T0" fmla="*/ 4 w 83"/>
                <a:gd name="T1" fmla="*/ 83 h 83"/>
                <a:gd name="T2" fmla="*/ 1 w 83"/>
                <a:gd name="T3" fmla="*/ 82 h 83"/>
                <a:gd name="T4" fmla="*/ 1 w 83"/>
                <a:gd name="T5" fmla="*/ 76 h 83"/>
                <a:gd name="T6" fmla="*/ 76 w 83"/>
                <a:gd name="T7" fmla="*/ 1 h 83"/>
                <a:gd name="T8" fmla="*/ 82 w 83"/>
                <a:gd name="T9" fmla="*/ 1 h 83"/>
                <a:gd name="T10" fmla="*/ 82 w 83"/>
                <a:gd name="T11" fmla="*/ 7 h 83"/>
                <a:gd name="T12" fmla="*/ 7 w 83"/>
                <a:gd name="T13" fmla="*/ 82 h 83"/>
                <a:gd name="T14" fmla="*/ 4 w 83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83">
                  <a:moveTo>
                    <a:pt x="4" y="83"/>
                  </a:moveTo>
                  <a:cubicBezTo>
                    <a:pt x="3" y="83"/>
                    <a:pt x="2" y="83"/>
                    <a:pt x="1" y="82"/>
                  </a:cubicBezTo>
                  <a:cubicBezTo>
                    <a:pt x="0" y="80"/>
                    <a:pt x="0" y="78"/>
                    <a:pt x="1" y="76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8" y="0"/>
                    <a:pt x="80" y="0"/>
                    <a:pt x="82" y="1"/>
                  </a:cubicBezTo>
                  <a:cubicBezTo>
                    <a:pt x="83" y="3"/>
                    <a:pt x="83" y="5"/>
                    <a:pt x="82" y="7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3"/>
                    <a:pt x="5" y="83"/>
                    <a:pt x="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6" name="任意多边形: 形状 735">
              <a:extLst>
                <a:ext uri="{FF2B5EF4-FFF2-40B4-BE49-F238E27FC236}">
                  <a16:creationId xmlns:a16="http://schemas.microsoft.com/office/drawing/2014/main" id="{952CC7C4-2A38-4283-AC04-31E314788B58}"/>
                </a:ext>
              </a:extLst>
            </p:cNvPr>
            <p:cNvSpPr/>
            <p:nvPr/>
          </p:nvSpPr>
          <p:spPr bwMode="auto">
            <a:xfrm>
              <a:off x="3592512" y="8537576"/>
              <a:ext cx="255588" cy="254000"/>
            </a:xfrm>
            <a:custGeom>
              <a:avLst/>
              <a:gdLst>
                <a:gd name="T0" fmla="*/ 76 w 80"/>
                <a:gd name="T1" fmla="*/ 80 h 80"/>
                <a:gd name="T2" fmla="*/ 73 w 80"/>
                <a:gd name="T3" fmla="*/ 79 h 80"/>
                <a:gd name="T4" fmla="*/ 1 w 80"/>
                <a:gd name="T5" fmla="*/ 7 h 80"/>
                <a:gd name="T6" fmla="*/ 1 w 80"/>
                <a:gd name="T7" fmla="*/ 1 h 80"/>
                <a:gd name="T8" fmla="*/ 7 w 80"/>
                <a:gd name="T9" fmla="*/ 1 h 80"/>
                <a:gd name="T10" fmla="*/ 79 w 80"/>
                <a:gd name="T11" fmla="*/ 73 h 80"/>
                <a:gd name="T12" fmla="*/ 79 w 80"/>
                <a:gd name="T13" fmla="*/ 79 h 80"/>
                <a:gd name="T14" fmla="*/ 76 w 80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76" y="80"/>
                  </a:moveTo>
                  <a:cubicBezTo>
                    <a:pt x="75" y="80"/>
                    <a:pt x="74" y="80"/>
                    <a:pt x="73" y="7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0" y="75"/>
                    <a:pt x="80" y="77"/>
                    <a:pt x="79" y="79"/>
                  </a:cubicBezTo>
                  <a:cubicBezTo>
                    <a:pt x="78" y="80"/>
                    <a:pt x="77" y="80"/>
                    <a:pt x="7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A4EDCC7-A74C-4492-81F0-E3C912F52568}"/>
              </a:ext>
            </a:extLst>
          </p:cNvPr>
          <p:cNvGrpSpPr/>
          <p:nvPr/>
        </p:nvGrpSpPr>
        <p:grpSpPr>
          <a:xfrm>
            <a:off x="2470528" y="4800074"/>
            <a:ext cx="289406" cy="288204"/>
            <a:chOff x="4981576" y="8029576"/>
            <a:chExt cx="765176" cy="762000"/>
          </a:xfrm>
          <a:solidFill>
            <a:schemeClr val="accent1"/>
          </a:solidFill>
        </p:grpSpPr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97518158-E297-4C9B-B2B0-861EE0AEE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1576" y="8181976"/>
              <a:ext cx="612776" cy="609600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8 h 192"/>
                <a:gd name="T12" fmla="*/ 8 w 192"/>
                <a:gd name="T13" fmla="*/ 96 h 192"/>
                <a:gd name="T14" fmla="*/ 96 w 192"/>
                <a:gd name="T15" fmla="*/ 184 h 192"/>
                <a:gd name="T16" fmla="*/ 184 w 192"/>
                <a:gd name="T17" fmla="*/ 96 h 192"/>
                <a:gd name="T18" fmla="*/ 96 w 192"/>
                <a:gd name="T19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8"/>
                  </a:moveTo>
                  <a:cubicBezTo>
                    <a:pt x="47" y="8"/>
                    <a:pt x="8" y="47"/>
                    <a:pt x="8" y="96"/>
                  </a:cubicBezTo>
                  <a:cubicBezTo>
                    <a:pt x="8" y="145"/>
                    <a:pt x="47" y="184"/>
                    <a:pt x="96" y="184"/>
                  </a:cubicBezTo>
                  <a:cubicBezTo>
                    <a:pt x="145" y="184"/>
                    <a:pt x="184" y="145"/>
                    <a:pt x="184" y="96"/>
                  </a:cubicBezTo>
                  <a:cubicBezTo>
                    <a:pt x="184" y="47"/>
                    <a:pt x="145" y="8"/>
                    <a:pt x="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BE62D331-C7E8-4693-B639-676ED3E55A43}"/>
                </a:ext>
              </a:extLst>
            </p:cNvPr>
            <p:cNvSpPr/>
            <p:nvPr/>
          </p:nvSpPr>
          <p:spPr bwMode="auto">
            <a:xfrm>
              <a:off x="5478464" y="8029576"/>
              <a:ext cx="268288" cy="263525"/>
            </a:xfrm>
            <a:custGeom>
              <a:avLst/>
              <a:gdLst>
                <a:gd name="T0" fmla="*/ 5 w 84"/>
                <a:gd name="T1" fmla="*/ 83 h 83"/>
                <a:gd name="T2" fmla="*/ 2 w 84"/>
                <a:gd name="T3" fmla="*/ 82 h 83"/>
                <a:gd name="T4" fmla="*/ 2 w 84"/>
                <a:gd name="T5" fmla="*/ 76 h 83"/>
                <a:gd name="T6" fmla="*/ 77 w 84"/>
                <a:gd name="T7" fmla="*/ 1 h 83"/>
                <a:gd name="T8" fmla="*/ 83 w 84"/>
                <a:gd name="T9" fmla="*/ 1 h 83"/>
                <a:gd name="T10" fmla="*/ 83 w 84"/>
                <a:gd name="T11" fmla="*/ 7 h 83"/>
                <a:gd name="T12" fmla="*/ 8 w 84"/>
                <a:gd name="T13" fmla="*/ 82 h 83"/>
                <a:gd name="T14" fmla="*/ 5 w 84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3">
                  <a:moveTo>
                    <a:pt x="5" y="83"/>
                  </a:moveTo>
                  <a:cubicBezTo>
                    <a:pt x="4" y="83"/>
                    <a:pt x="3" y="82"/>
                    <a:pt x="2" y="82"/>
                  </a:cubicBezTo>
                  <a:cubicBezTo>
                    <a:pt x="0" y="80"/>
                    <a:pt x="0" y="77"/>
                    <a:pt x="2" y="76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9" y="0"/>
                    <a:pt x="81" y="0"/>
                    <a:pt x="83" y="1"/>
                  </a:cubicBezTo>
                  <a:cubicBezTo>
                    <a:pt x="84" y="3"/>
                    <a:pt x="84" y="5"/>
                    <a:pt x="83" y="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82"/>
                    <a:pt x="6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3FE7419C-4E26-4CF0-AF61-2ACE27070C81}"/>
                </a:ext>
              </a:extLst>
            </p:cNvPr>
            <p:cNvSpPr/>
            <p:nvPr/>
          </p:nvSpPr>
          <p:spPr bwMode="auto">
            <a:xfrm>
              <a:off x="5518152" y="8029576"/>
              <a:ext cx="228600" cy="228600"/>
            </a:xfrm>
            <a:custGeom>
              <a:avLst/>
              <a:gdLst>
                <a:gd name="T0" fmla="*/ 68 w 72"/>
                <a:gd name="T1" fmla="*/ 72 h 72"/>
                <a:gd name="T2" fmla="*/ 64 w 72"/>
                <a:gd name="T3" fmla="*/ 68 h 72"/>
                <a:gd name="T4" fmla="*/ 64 w 72"/>
                <a:gd name="T5" fmla="*/ 8 h 72"/>
                <a:gd name="T6" fmla="*/ 4 w 72"/>
                <a:gd name="T7" fmla="*/ 8 h 72"/>
                <a:gd name="T8" fmla="*/ 0 w 72"/>
                <a:gd name="T9" fmla="*/ 4 h 72"/>
                <a:gd name="T10" fmla="*/ 4 w 72"/>
                <a:gd name="T11" fmla="*/ 0 h 72"/>
                <a:gd name="T12" fmla="*/ 68 w 72"/>
                <a:gd name="T13" fmla="*/ 0 h 72"/>
                <a:gd name="T14" fmla="*/ 72 w 72"/>
                <a:gd name="T15" fmla="*/ 4 h 72"/>
                <a:gd name="T16" fmla="*/ 72 w 72"/>
                <a:gd name="T17" fmla="*/ 68 h 72"/>
                <a:gd name="T18" fmla="*/ 68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8" y="72"/>
                  </a:moveTo>
                  <a:cubicBezTo>
                    <a:pt x="66" y="72"/>
                    <a:pt x="64" y="70"/>
                    <a:pt x="64" y="6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70"/>
                    <a:pt x="70" y="72"/>
                    <a:pt x="6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17DB457-F15B-4A8E-B191-729E4B93A134}"/>
              </a:ext>
            </a:extLst>
          </p:cNvPr>
          <p:cNvGrpSpPr/>
          <p:nvPr/>
        </p:nvGrpSpPr>
        <p:grpSpPr>
          <a:xfrm>
            <a:off x="1410176" y="3240768"/>
            <a:ext cx="289406" cy="231164"/>
            <a:chOff x="2178048" y="3906838"/>
            <a:chExt cx="765176" cy="611188"/>
          </a:xfrm>
          <a:solidFill>
            <a:schemeClr val="accent1"/>
          </a:solidFill>
        </p:grpSpPr>
        <p:sp>
          <p:nvSpPr>
            <p:cNvPr id="728" name="任意多边形: 形状 727">
              <a:extLst>
                <a:ext uri="{FF2B5EF4-FFF2-40B4-BE49-F238E27FC236}">
                  <a16:creationId xmlns:a16="http://schemas.microsoft.com/office/drawing/2014/main" id="{8FBF2944-92DB-4BA0-AB6B-46EF52686773}"/>
                </a:ext>
              </a:extLst>
            </p:cNvPr>
            <p:cNvSpPr/>
            <p:nvPr/>
          </p:nvSpPr>
          <p:spPr bwMode="auto">
            <a:xfrm>
              <a:off x="2178048" y="4008438"/>
              <a:ext cx="765176" cy="509588"/>
            </a:xfrm>
            <a:custGeom>
              <a:avLst/>
              <a:gdLst>
                <a:gd name="T0" fmla="*/ 221 w 240"/>
                <a:gd name="T1" fmla="*/ 160 h 160"/>
                <a:gd name="T2" fmla="*/ 19 w 240"/>
                <a:gd name="T3" fmla="*/ 160 h 160"/>
                <a:gd name="T4" fmla="*/ 0 w 240"/>
                <a:gd name="T5" fmla="*/ 141 h 160"/>
                <a:gd name="T6" fmla="*/ 0 w 240"/>
                <a:gd name="T7" fmla="*/ 19 h 160"/>
                <a:gd name="T8" fmla="*/ 19 w 240"/>
                <a:gd name="T9" fmla="*/ 0 h 160"/>
                <a:gd name="T10" fmla="*/ 60 w 240"/>
                <a:gd name="T11" fmla="*/ 0 h 160"/>
                <a:gd name="T12" fmla="*/ 64 w 240"/>
                <a:gd name="T13" fmla="*/ 4 h 160"/>
                <a:gd name="T14" fmla="*/ 60 w 240"/>
                <a:gd name="T15" fmla="*/ 8 h 160"/>
                <a:gd name="T16" fmla="*/ 19 w 240"/>
                <a:gd name="T17" fmla="*/ 8 h 160"/>
                <a:gd name="T18" fmla="*/ 8 w 240"/>
                <a:gd name="T19" fmla="*/ 19 h 160"/>
                <a:gd name="T20" fmla="*/ 8 w 240"/>
                <a:gd name="T21" fmla="*/ 141 h 160"/>
                <a:gd name="T22" fmla="*/ 19 w 240"/>
                <a:gd name="T23" fmla="*/ 152 h 160"/>
                <a:gd name="T24" fmla="*/ 221 w 240"/>
                <a:gd name="T25" fmla="*/ 152 h 160"/>
                <a:gd name="T26" fmla="*/ 232 w 240"/>
                <a:gd name="T27" fmla="*/ 141 h 160"/>
                <a:gd name="T28" fmla="*/ 232 w 240"/>
                <a:gd name="T29" fmla="*/ 19 h 160"/>
                <a:gd name="T30" fmla="*/ 221 w 240"/>
                <a:gd name="T31" fmla="*/ 8 h 160"/>
                <a:gd name="T32" fmla="*/ 180 w 240"/>
                <a:gd name="T33" fmla="*/ 8 h 160"/>
                <a:gd name="T34" fmla="*/ 176 w 240"/>
                <a:gd name="T35" fmla="*/ 4 h 160"/>
                <a:gd name="T36" fmla="*/ 180 w 240"/>
                <a:gd name="T37" fmla="*/ 0 h 160"/>
                <a:gd name="T38" fmla="*/ 221 w 240"/>
                <a:gd name="T39" fmla="*/ 0 h 160"/>
                <a:gd name="T40" fmla="*/ 240 w 240"/>
                <a:gd name="T41" fmla="*/ 19 h 160"/>
                <a:gd name="T42" fmla="*/ 240 w 240"/>
                <a:gd name="T43" fmla="*/ 141 h 160"/>
                <a:gd name="T44" fmla="*/ 221 w 240"/>
                <a:gd name="T4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60">
                  <a:moveTo>
                    <a:pt x="221" y="160"/>
                  </a:moveTo>
                  <a:cubicBezTo>
                    <a:pt x="19" y="160"/>
                    <a:pt x="19" y="160"/>
                    <a:pt x="19" y="160"/>
                  </a:cubicBezTo>
                  <a:cubicBezTo>
                    <a:pt x="9" y="160"/>
                    <a:pt x="0" y="151"/>
                    <a:pt x="0" y="14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7"/>
                    <a:pt x="13" y="152"/>
                    <a:pt x="19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7" y="152"/>
                    <a:pt x="232" y="147"/>
                    <a:pt x="232" y="141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27" y="8"/>
                    <a:pt x="221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78" y="8"/>
                    <a:pt x="176" y="6"/>
                    <a:pt x="176" y="4"/>
                  </a:cubicBezTo>
                  <a:cubicBezTo>
                    <a:pt x="176" y="2"/>
                    <a:pt x="178" y="0"/>
                    <a:pt x="180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1" y="0"/>
                    <a:pt x="240" y="9"/>
                    <a:pt x="240" y="1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40" y="151"/>
                    <a:pt x="231" y="160"/>
                    <a:pt x="221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9" name="任意多边形: 形状 728">
              <a:extLst>
                <a:ext uri="{FF2B5EF4-FFF2-40B4-BE49-F238E27FC236}">
                  <a16:creationId xmlns:a16="http://schemas.microsoft.com/office/drawing/2014/main" id="{482C38EC-29C9-4C1B-BAEE-453651598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5536" y="4071938"/>
              <a:ext cx="330200" cy="330200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8 h 104"/>
                <a:gd name="T12" fmla="*/ 8 w 104"/>
                <a:gd name="T13" fmla="*/ 52 h 104"/>
                <a:gd name="T14" fmla="*/ 52 w 104"/>
                <a:gd name="T15" fmla="*/ 96 h 104"/>
                <a:gd name="T16" fmla="*/ 96 w 104"/>
                <a:gd name="T17" fmla="*/ 52 h 104"/>
                <a:gd name="T18" fmla="*/ 52 w 104"/>
                <a:gd name="T19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0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0"/>
                    <a:pt x="81" y="104"/>
                    <a:pt x="52" y="104"/>
                  </a:cubicBezTo>
                  <a:close/>
                  <a:moveTo>
                    <a:pt x="52" y="8"/>
                  </a:moveTo>
                  <a:cubicBezTo>
                    <a:pt x="28" y="8"/>
                    <a:pt x="8" y="27"/>
                    <a:pt x="8" y="52"/>
                  </a:cubicBezTo>
                  <a:cubicBezTo>
                    <a:pt x="8" y="76"/>
                    <a:pt x="28" y="96"/>
                    <a:pt x="52" y="96"/>
                  </a:cubicBezTo>
                  <a:cubicBezTo>
                    <a:pt x="76" y="96"/>
                    <a:pt x="96" y="76"/>
                    <a:pt x="96" y="52"/>
                  </a:cubicBezTo>
                  <a:cubicBezTo>
                    <a:pt x="96" y="27"/>
                    <a:pt x="76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30" name="任意多边形: 形状 729">
              <a:extLst>
                <a:ext uri="{FF2B5EF4-FFF2-40B4-BE49-F238E27FC236}">
                  <a16:creationId xmlns:a16="http://schemas.microsoft.com/office/drawing/2014/main" id="{FA876644-A179-4EB0-A271-7F15F624E8B2}"/>
                </a:ext>
              </a:extLst>
            </p:cNvPr>
            <p:cNvSpPr/>
            <p:nvPr/>
          </p:nvSpPr>
          <p:spPr bwMode="auto">
            <a:xfrm>
              <a:off x="2352673" y="3906838"/>
              <a:ext cx="414338" cy="130175"/>
            </a:xfrm>
            <a:custGeom>
              <a:avLst/>
              <a:gdLst>
                <a:gd name="T0" fmla="*/ 125 w 130"/>
                <a:gd name="T1" fmla="*/ 40 h 41"/>
                <a:gd name="T2" fmla="*/ 121 w 130"/>
                <a:gd name="T3" fmla="*/ 38 h 41"/>
                <a:gd name="T4" fmla="*/ 107 w 130"/>
                <a:gd name="T5" fmla="*/ 8 h 41"/>
                <a:gd name="T6" fmla="*/ 23 w 130"/>
                <a:gd name="T7" fmla="*/ 8 h 41"/>
                <a:gd name="T8" fmla="*/ 9 w 130"/>
                <a:gd name="T9" fmla="*/ 38 h 41"/>
                <a:gd name="T10" fmla="*/ 3 w 130"/>
                <a:gd name="T11" fmla="*/ 40 h 41"/>
                <a:gd name="T12" fmla="*/ 1 w 130"/>
                <a:gd name="T13" fmla="*/ 34 h 41"/>
                <a:gd name="T14" fmla="*/ 17 w 130"/>
                <a:gd name="T15" fmla="*/ 2 h 41"/>
                <a:gd name="T16" fmla="*/ 21 w 130"/>
                <a:gd name="T17" fmla="*/ 0 h 41"/>
                <a:gd name="T18" fmla="*/ 109 w 130"/>
                <a:gd name="T19" fmla="*/ 0 h 41"/>
                <a:gd name="T20" fmla="*/ 113 w 130"/>
                <a:gd name="T21" fmla="*/ 2 h 41"/>
                <a:gd name="T22" fmla="*/ 129 w 130"/>
                <a:gd name="T23" fmla="*/ 34 h 41"/>
                <a:gd name="T24" fmla="*/ 127 w 130"/>
                <a:gd name="T25" fmla="*/ 40 h 41"/>
                <a:gd name="T26" fmla="*/ 125 w 130"/>
                <a:gd name="T2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41">
                  <a:moveTo>
                    <a:pt x="125" y="40"/>
                  </a:moveTo>
                  <a:cubicBezTo>
                    <a:pt x="124" y="40"/>
                    <a:pt x="122" y="39"/>
                    <a:pt x="121" y="3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40"/>
                    <a:pt x="5" y="41"/>
                    <a:pt x="3" y="40"/>
                  </a:cubicBezTo>
                  <a:cubicBezTo>
                    <a:pt x="1" y="39"/>
                    <a:pt x="0" y="36"/>
                    <a:pt x="1" y="3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0"/>
                    <a:pt x="2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1"/>
                    <a:pt x="113" y="2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30" y="36"/>
                    <a:pt x="129" y="39"/>
                    <a:pt x="127" y="40"/>
                  </a:cubicBezTo>
                  <a:cubicBezTo>
                    <a:pt x="126" y="40"/>
                    <a:pt x="126" y="40"/>
                    <a:pt x="1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109D029-E7EE-4372-A9EF-F03CA54669EB}"/>
              </a:ext>
            </a:extLst>
          </p:cNvPr>
          <p:cNvGrpSpPr/>
          <p:nvPr/>
        </p:nvGrpSpPr>
        <p:grpSpPr>
          <a:xfrm>
            <a:off x="880000" y="5348262"/>
            <a:ext cx="284602" cy="250377"/>
            <a:chOff x="776284" y="9478963"/>
            <a:chExt cx="752476" cy="661988"/>
          </a:xfrm>
          <a:solidFill>
            <a:schemeClr val="accent1"/>
          </a:solidFill>
        </p:grpSpPr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C987997C-EF40-4985-B744-FC0902B448B8}"/>
                </a:ext>
              </a:extLst>
            </p:cNvPr>
            <p:cNvSpPr/>
            <p:nvPr/>
          </p:nvSpPr>
          <p:spPr bwMode="auto">
            <a:xfrm>
              <a:off x="776284" y="9669463"/>
              <a:ext cx="203200" cy="280988"/>
            </a:xfrm>
            <a:custGeom>
              <a:avLst/>
              <a:gdLst>
                <a:gd name="T0" fmla="*/ 60 w 64"/>
                <a:gd name="T1" fmla="*/ 88 h 88"/>
                <a:gd name="T2" fmla="*/ 20 w 64"/>
                <a:gd name="T3" fmla="*/ 88 h 88"/>
                <a:gd name="T4" fmla="*/ 0 w 64"/>
                <a:gd name="T5" fmla="*/ 68 h 88"/>
                <a:gd name="T6" fmla="*/ 0 w 64"/>
                <a:gd name="T7" fmla="*/ 20 h 88"/>
                <a:gd name="T8" fmla="*/ 20 w 64"/>
                <a:gd name="T9" fmla="*/ 0 h 88"/>
                <a:gd name="T10" fmla="*/ 60 w 64"/>
                <a:gd name="T11" fmla="*/ 0 h 88"/>
                <a:gd name="T12" fmla="*/ 64 w 64"/>
                <a:gd name="T13" fmla="*/ 4 h 88"/>
                <a:gd name="T14" fmla="*/ 60 w 64"/>
                <a:gd name="T15" fmla="*/ 8 h 88"/>
                <a:gd name="T16" fmla="*/ 20 w 64"/>
                <a:gd name="T17" fmla="*/ 8 h 88"/>
                <a:gd name="T18" fmla="*/ 8 w 64"/>
                <a:gd name="T19" fmla="*/ 20 h 88"/>
                <a:gd name="T20" fmla="*/ 8 w 64"/>
                <a:gd name="T21" fmla="*/ 68 h 88"/>
                <a:gd name="T22" fmla="*/ 20 w 64"/>
                <a:gd name="T23" fmla="*/ 80 h 88"/>
                <a:gd name="T24" fmla="*/ 60 w 64"/>
                <a:gd name="T25" fmla="*/ 80 h 88"/>
                <a:gd name="T26" fmla="*/ 64 w 64"/>
                <a:gd name="T27" fmla="*/ 84 h 88"/>
                <a:gd name="T28" fmla="*/ 60 w 64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8">
                  <a:moveTo>
                    <a:pt x="60" y="88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9" y="88"/>
                    <a:pt x="0" y="79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5"/>
                    <a:pt x="13" y="80"/>
                    <a:pt x="2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2" y="80"/>
                    <a:pt x="64" y="82"/>
                    <a:pt x="64" y="84"/>
                  </a:cubicBezTo>
                  <a:cubicBezTo>
                    <a:pt x="64" y="86"/>
                    <a:pt x="62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C02508EC-01FE-4194-98F7-BAA2A380399C}"/>
                </a:ext>
              </a:extLst>
            </p:cNvPr>
            <p:cNvSpPr/>
            <p:nvPr/>
          </p:nvSpPr>
          <p:spPr bwMode="auto">
            <a:xfrm>
              <a:off x="954084" y="9478963"/>
              <a:ext cx="255588" cy="661988"/>
            </a:xfrm>
            <a:custGeom>
              <a:avLst/>
              <a:gdLst>
                <a:gd name="T0" fmla="*/ 76 w 80"/>
                <a:gd name="T1" fmla="*/ 208 h 208"/>
                <a:gd name="T2" fmla="*/ 73 w 80"/>
                <a:gd name="T3" fmla="*/ 207 h 208"/>
                <a:gd name="T4" fmla="*/ 1 w 80"/>
                <a:gd name="T5" fmla="*/ 147 h 208"/>
                <a:gd name="T6" fmla="*/ 1 w 80"/>
                <a:gd name="T7" fmla="*/ 141 h 208"/>
                <a:gd name="T8" fmla="*/ 7 w 80"/>
                <a:gd name="T9" fmla="*/ 141 h 208"/>
                <a:gd name="T10" fmla="*/ 72 w 80"/>
                <a:gd name="T11" fmla="*/ 195 h 208"/>
                <a:gd name="T12" fmla="*/ 72 w 80"/>
                <a:gd name="T13" fmla="*/ 13 h 208"/>
                <a:gd name="T14" fmla="*/ 7 w 80"/>
                <a:gd name="T15" fmla="*/ 67 h 208"/>
                <a:gd name="T16" fmla="*/ 1 w 80"/>
                <a:gd name="T17" fmla="*/ 67 h 208"/>
                <a:gd name="T18" fmla="*/ 1 w 80"/>
                <a:gd name="T19" fmla="*/ 61 h 208"/>
                <a:gd name="T20" fmla="*/ 73 w 80"/>
                <a:gd name="T21" fmla="*/ 1 h 208"/>
                <a:gd name="T22" fmla="*/ 78 w 80"/>
                <a:gd name="T23" fmla="*/ 0 h 208"/>
                <a:gd name="T24" fmla="*/ 80 w 80"/>
                <a:gd name="T25" fmla="*/ 4 h 208"/>
                <a:gd name="T26" fmla="*/ 80 w 80"/>
                <a:gd name="T27" fmla="*/ 204 h 208"/>
                <a:gd name="T28" fmla="*/ 78 w 80"/>
                <a:gd name="T29" fmla="*/ 208 h 208"/>
                <a:gd name="T30" fmla="*/ 76 w 80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208">
                  <a:moveTo>
                    <a:pt x="76" y="208"/>
                  </a:moveTo>
                  <a:cubicBezTo>
                    <a:pt x="75" y="208"/>
                    <a:pt x="74" y="208"/>
                    <a:pt x="73" y="20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6"/>
                    <a:pt x="0" y="143"/>
                    <a:pt x="1" y="141"/>
                  </a:cubicBezTo>
                  <a:cubicBezTo>
                    <a:pt x="2" y="140"/>
                    <a:pt x="5" y="140"/>
                    <a:pt x="7" y="141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2" y="68"/>
                    <a:pt x="1" y="67"/>
                  </a:cubicBezTo>
                  <a:cubicBezTo>
                    <a:pt x="0" y="65"/>
                    <a:pt x="0" y="62"/>
                    <a:pt x="1" y="6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6" y="0"/>
                    <a:pt x="78" y="0"/>
                  </a:cubicBezTo>
                  <a:cubicBezTo>
                    <a:pt x="79" y="1"/>
                    <a:pt x="80" y="2"/>
                    <a:pt x="80" y="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6"/>
                    <a:pt x="79" y="207"/>
                    <a:pt x="78" y="208"/>
                  </a:cubicBezTo>
                  <a:cubicBezTo>
                    <a:pt x="77" y="208"/>
                    <a:pt x="77" y="208"/>
                    <a:pt x="76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6" name="任意多边形: 形状 725">
              <a:extLst>
                <a:ext uri="{FF2B5EF4-FFF2-40B4-BE49-F238E27FC236}">
                  <a16:creationId xmlns:a16="http://schemas.microsoft.com/office/drawing/2014/main" id="{F7BB4D8B-1B06-4FB4-99E9-20639884BF0A}"/>
                </a:ext>
              </a:extLst>
            </p:cNvPr>
            <p:cNvSpPr/>
            <p:nvPr/>
          </p:nvSpPr>
          <p:spPr bwMode="auto">
            <a:xfrm>
              <a:off x="1298572" y="9696451"/>
              <a:ext cx="230188" cy="228600"/>
            </a:xfrm>
            <a:custGeom>
              <a:avLst/>
              <a:gdLst>
                <a:gd name="T0" fmla="*/ 68 w 72"/>
                <a:gd name="T1" fmla="*/ 72 h 72"/>
                <a:gd name="T2" fmla="*/ 65 w 72"/>
                <a:gd name="T3" fmla="*/ 71 h 72"/>
                <a:gd name="T4" fmla="*/ 1 w 72"/>
                <a:gd name="T5" fmla="*/ 7 h 72"/>
                <a:gd name="T6" fmla="*/ 1 w 72"/>
                <a:gd name="T7" fmla="*/ 1 h 72"/>
                <a:gd name="T8" fmla="*/ 7 w 72"/>
                <a:gd name="T9" fmla="*/ 1 h 72"/>
                <a:gd name="T10" fmla="*/ 71 w 72"/>
                <a:gd name="T11" fmla="*/ 65 h 72"/>
                <a:gd name="T12" fmla="*/ 71 w 72"/>
                <a:gd name="T13" fmla="*/ 71 h 72"/>
                <a:gd name="T14" fmla="*/ 68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68" y="72"/>
                  </a:moveTo>
                  <a:cubicBezTo>
                    <a:pt x="67" y="72"/>
                    <a:pt x="66" y="72"/>
                    <a:pt x="65" y="7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2" y="67"/>
                    <a:pt x="72" y="69"/>
                    <a:pt x="71" y="71"/>
                  </a:cubicBezTo>
                  <a:cubicBezTo>
                    <a:pt x="70" y="72"/>
                    <a:pt x="69" y="72"/>
                    <a:pt x="6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81EDE1EE-505B-4ABD-B97C-A86211CD96FF}"/>
                </a:ext>
              </a:extLst>
            </p:cNvPr>
            <p:cNvSpPr/>
            <p:nvPr/>
          </p:nvSpPr>
          <p:spPr bwMode="auto">
            <a:xfrm>
              <a:off x="1298572" y="9696451"/>
              <a:ext cx="230188" cy="228600"/>
            </a:xfrm>
            <a:custGeom>
              <a:avLst/>
              <a:gdLst>
                <a:gd name="T0" fmla="*/ 4 w 72"/>
                <a:gd name="T1" fmla="*/ 72 h 72"/>
                <a:gd name="T2" fmla="*/ 1 w 72"/>
                <a:gd name="T3" fmla="*/ 71 h 72"/>
                <a:gd name="T4" fmla="*/ 1 w 72"/>
                <a:gd name="T5" fmla="*/ 65 h 72"/>
                <a:gd name="T6" fmla="*/ 65 w 72"/>
                <a:gd name="T7" fmla="*/ 1 h 72"/>
                <a:gd name="T8" fmla="*/ 71 w 72"/>
                <a:gd name="T9" fmla="*/ 1 h 72"/>
                <a:gd name="T10" fmla="*/ 71 w 72"/>
                <a:gd name="T11" fmla="*/ 7 h 72"/>
                <a:gd name="T12" fmla="*/ 7 w 72"/>
                <a:gd name="T13" fmla="*/ 71 h 72"/>
                <a:gd name="T14" fmla="*/ 4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3"/>
                    <a:pt x="72" y="5"/>
                    <a:pt x="71" y="7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E46C4DE-A456-40D6-AF6B-41A205EC67F7}"/>
              </a:ext>
            </a:extLst>
          </p:cNvPr>
          <p:cNvGrpSpPr/>
          <p:nvPr/>
        </p:nvGrpSpPr>
        <p:grpSpPr>
          <a:xfrm>
            <a:off x="1940352" y="5348262"/>
            <a:ext cx="289406" cy="250377"/>
            <a:chOff x="3579812" y="9478963"/>
            <a:chExt cx="765176" cy="661988"/>
          </a:xfrm>
          <a:solidFill>
            <a:schemeClr val="accent1"/>
          </a:solidFill>
        </p:grpSpPr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0B2613BE-48E9-4EC0-B515-D47F56701F7E}"/>
                </a:ext>
              </a:extLst>
            </p:cNvPr>
            <p:cNvSpPr/>
            <p:nvPr/>
          </p:nvSpPr>
          <p:spPr bwMode="auto">
            <a:xfrm>
              <a:off x="3579812" y="9669463"/>
              <a:ext cx="204788" cy="280988"/>
            </a:xfrm>
            <a:custGeom>
              <a:avLst/>
              <a:gdLst>
                <a:gd name="T0" fmla="*/ 60 w 64"/>
                <a:gd name="T1" fmla="*/ 88 h 88"/>
                <a:gd name="T2" fmla="*/ 20 w 64"/>
                <a:gd name="T3" fmla="*/ 88 h 88"/>
                <a:gd name="T4" fmla="*/ 0 w 64"/>
                <a:gd name="T5" fmla="*/ 68 h 88"/>
                <a:gd name="T6" fmla="*/ 0 w 64"/>
                <a:gd name="T7" fmla="*/ 20 h 88"/>
                <a:gd name="T8" fmla="*/ 20 w 64"/>
                <a:gd name="T9" fmla="*/ 0 h 88"/>
                <a:gd name="T10" fmla="*/ 60 w 64"/>
                <a:gd name="T11" fmla="*/ 0 h 88"/>
                <a:gd name="T12" fmla="*/ 64 w 64"/>
                <a:gd name="T13" fmla="*/ 4 h 88"/>
                <a:gd name="T14" fmla="*/ 60 w 64"/>
                <a:gd name="T15" fmla="*/ 8 h 88"/>
                <a:gd name="T16" fmla="*/ 20 w 64"/>
                <a:gd name="T17" fmla="*/ 8 h 88"/>
                <a:gd name="T18" fmla="*/ 8 w 64"/>
                <a:gd name="T19" fmla="*/ 20 h 88"/>
                <a:gd name="T20" fmla="*/ 8 w 64"/>
                <a:gd name="T21" fmla="*/ 68 h 88"/>
                <a:gd name="T22" fmla="*/ 20 w 64"/>
                <a:gd name="T23" fmla="*/ 80 h 88"/>
                <a:gd name="T24" fmla="*/ 60 w 64"/>
                <a:gd name="T25" fmla="*/ 80 h 88"/>
                <a:gd name="T26" fmla="*/ 64 w 64"/>
                <a:gd name="T27" fmla="*/ 84 h 88"/>
                <a:gd name="T28" fmla="*/ 60 w 64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8">
                  <a:moveTo>
                    <a:pt x="60" y="88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9" y="88"/>
                    <a:pt x="0" y="79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5"/>
                    <a:pt x="13" y="80"/>
                    <a:pt x="2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2" y="80"/>
                    <a:pt x="64" y="82"/>
                    <a:pt x="64" y="84"/>
                  </a:cubicBezTo>
                  <a:cubicBezTo>
                    <a:pt x="64" y="86"/>
                    <a:pt x="62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CE28E495-6D95-4946-9785-6CA4E5DC79A2}"/>
                </a:ext>
              </a:extLst>
            </p:cNvPr>
            <p:cNvSpPr/>
            <p:nvPr/>
          </p:nvSpPr>
          <p:spPr bwMode="auto">
            <a:xfrm>
              <a:off x="3759200" y="9478963"/>
              <a:ext cx="254000" cy="661988"/>
            </a:xfrm>
            <a:custGeom>
              <a:avLst/>
              <a:gdLst>
                <a:gd name="T0" fmla="*/ 76 w 80"/>
                <a:gd name="T1" fmla="*/ 208 h 208"/>
                <a:gd name="T2" fmla="*/ 73 w 80"/>
                <a:gd name="T3" fmla="*/ 207 h 208"/>
                <a:gd name="T4" fmla="*/ 1 w 80"/>
                <a:gd name="T5" fmla="*/ 147 h 208"/>
                <a:gd name="T6" fmla="*/ 1 w 80"/>
                <a:gd name="T7" fmla="*/ 141 h 208"/>
                <a:gd name="T8" fmla="*/ 7 w 80"/>
                <a:gd name="T9" fmla="*/ 141 h 208"/>
                <a:gd name="T10" fmla="*/ 72 w 80"/>
                <a:gd name="T11" fmla="*/ 195 h 208"/>
                <a:gd name="T12" fmla="*/ 72 w 80"/>
                <a:gd name="T13" fmla="*/ 13 h 208"/>
                <a:gd name="T14" fmla="*/ 7 w 80"/>
                <a:gd name="T15" fmla="*/ 67 h 208"/>
                <a:gd name="T16" fmla="*/ 1 w 80"/>
                <a:gd name="T17" fmla="*/ 67 h 208"/>
                <a:gd name="T18" fmla="*/ 1 w 80"/>
                <a:gd name="T19" fmla="*/ 61 h 208"/>
                <a:gd name="T20" fmla="*/ 73 w 80"/>
                <a:gd name="T21" fmla="*/ 1 h 208"/>
                <a:gd name="T22" fmla="*/ 78 w 80"/>
                <a:gd name="T23" fmla="*/ 0 h 208"/>
                <a:gd name="T24" fmla="*/ 80 w 80"/>
                <a:gd name="T25" fmla="*/ 4 h 208"/>
                <a:gd name="T26" fmla="*/ 80 w 80"/>
                <a:gd name="T27" fmla="*/ 204 h 208"/>
                <a:gd name="T28" fmla="*/ 78 w 80"/>
                <a:gd name="T29" fmla="*/ 208 h 208"/>
                <a:gd name="T30" fmla="*/ 76 w 80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208">
                  <a:moveTo>
                    <a:pt x="76" y="208"/>
                  </a:moveTo>
                  <a:cubicBezTo>
                    <a:pt x="75" y="208"/>
                    <a:pt x="74" y="208"/>
                    <a:pt x="73" y="20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6"/>
                    <a:pt x="0" y="143"/>
                    <a:pt x="1" y="141"/>
                  </a:cubicBezTo>
                  <a:cubicBezTo>
                    <a:pt x="2" y="140"/>
                    <a:pt x="5" y="140"/>
                    <a:pt x="7" y="141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2" y="68"/>
                    <a:pt x="1" y="67"/>
                  </a:cubicBezTo>
                  <a:cubicBezTo>
                    <a:pt x="0" y="65"/>
                    <a:pt x="0" y="62"/>
                    <a:pt x="1" y="6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6" y="0"/>
                    <a:pt x="78" y="0"/>
                  </a:cubicBezTo>
                  <a:cubicBezTo>
                    <a:pt x="79" y="1"/>
                    <a:pt x="80" y="2"/>
                    <a:pt x="80" y="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6"/>
                    <a:pt x="79" y="207"/>
                    <a:pt x="78" y="208"/>
                  </a:cubicBezTo>
                  <a:cubicBezTo>
                    <a:pt x="77" y="208"/>
                    <a:pt x="77" y="208"/>
                    <a:pt x="76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5B4BC5F1-52B9-4566-8F73-95B93F0894D4}"/>
                </a:ext>
              </a:extLst>
            </p:cNvPr>
            <p:cNvSpPr/>
            <p:nvPr/>
          </p:nvSpPr>
          <p:spPr bwMode="auto">
            <a:xfrm>
              <a:off x="4164013" y="9551988"/>
              <a:ext cx="180975" cy="512763"/>
            </a:xfrm>
            <a:custGeom>
              <a:avLst/>
              <a:gdLst>
                <a:gd name="T0" fmla="*/ 5 w 57"/>
                <a:gd name="T1" fmla="*/ 161 h 161"/>
                <a:gd name="T2" fmla="*/ 1 w 57"/>
                <a:gd name="T3" fmla="*/ 158 h 161"/>
                <a:gd name="T4" fmla="*/ 4 w 57"/>
                <a:gd name="T5" fmla="*/ 153 h 161"/>
                <a:gd name="T6" fmla="*/ 49 w 57"/>
                <a:gd name="T7" fmla="*/ 81 h 161"/>
                <a:gd name="T8" fmla="*/ 4 w 57"/>
                <a:gd name="T9" fmla="*/ 9 h 161"/>
                <a:gd name="T10" fmla="*/ 1 w 57"/>
                <a:gd name="T11" fmla="*/ 4 h 161"/>
                <a:gd name="T12" fmla="*/ 6 w 57"/>
                <a:gd name="T13" fmla="*/ 1 h 161"/>
                <a:gd name="T14" fmla="*/ 57 w 57"/>
                <a:gd name="T15" fmla="*/ 81 h 161"/>
                <a:gd name="T16" fmla="*/ 7 w 57"/>
                <a:gd name="T17" fmla="*/ 161 h 161"/>
                <a:gd name="T18" fmla="*/ 5 w 57"/>
                <a:gd name="T1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61">
                  <a:moveTo>
                    <a:pt x="5" y="161"/>
                  </a:moveTo>
                  <a:cubicBezTo>
                    <a:pt x="4" y="161"/>
                    <a:pt x="2" y="160"/>
                    <a:pt x="1" y="158"/>
                  </a:cubicBezTo>
                  <a:cubicBezTo>
                    <a:pt x="1" y="156"/>
                    <a:pt x="2" y="154"/>
                    <a:pt x="4" y="153"/>
                  </a:cubicBezTo>
                  <a:cubicBezTo>
                    <a:pt x="31" y="143"/>
                    <a:pt x="49" y="114"/>
                    <a:pt x="49" y="81"/>
                  </a:cubicBezTo>
                  <a:cubicBezTo>
                    <a:pt x="49" y="48"/>
                    <a:pt x="30" y="18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37" y="12"/>
                    <a:pt x="57" y="44"/>
                    <a:pt x="57" y="81"/>
                  </a:cubicBezTo>
                  <a:cubicBezTo>
                    <a:pt x="57" y="118"/>
                    <a:pt x="37" y="150"/>
                    <a:pt x="7" y="161"/>
                  </a:cubicBezTo>
                  <a:cubicBezTo>
                    <a:pt x="6" y="161"/>
                    <a:pt x="6" y="161"/>
                    <a:pt x="5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A5D8C7CB-BA1E-4A44-AD7D-521F75464C90}"/>
                </a:ext>
              </a:extLst>
            </p:cNvPr>
            <p:cNvSpPr/>
            <p:nvPr/>
          </p:nvSpPr>
          <p:spPr bwMode="auto">
            <a:xfrm>
              <a:off x="4089400" y="9696451"/>
              <a:ext cx="128588" cy="228600"/>
            </a:xfrm>
            <a:custGeom>
              <a:avLst/>
              <a:gdLst>
                <a:gd name="T0" fmla="*/ 4 w 40"/>
                <a:gd name="T1" fmla="*/ 72 h 72"/>
                <a:gd name="T2" fmla="*/ 0 w 40"/>
                <a:gd name="T3" fmla="*/ 68 h 72"/>
                <a:gd name="T4" fmla="*/ 4 w 40"/>
                <a:gd name="T5" fmla="*/ 64 h 72"/>
                <a:gd name="T6" fmla="*/ 32 w 40"/>
                <a:gd name="T7" fmla="*/ 36 h 72"/>
                <a:gd name="T8" fmla="*/ 4 w 40"/>
                <a:gd name="T9" fmla="*/ 8 h 72"/>
                <a:gd name="T10" fmla="*/ 0 w 40"/>
                <a:gd name="T11" fmla="*/ 4 h 72"/>
                <a:gd name="T12" fmla="*/ 4 w 40"/>
                <a:gd name="T13" fmla="*/ 0 h 72"/>
                <a:gd name="T14" fmla="*/ 40 w 40"/>
                <a:gd name="T15" fmla="*/ 36 h 72"/>
                <a:gd name="T16" fmla="*/ 4 w 40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66"/>
                    <a:pt x="2" y="64"/>
                    <a:pt x="4" y="64"/>
                  </a:cubicBezTo>
                  <a:cubicBezTo>
                    <a:pt x="19" y="64"/>
                    <a:pt x="32" y="51"/>
                    <a:pt x="32" y="36"/>
                  </a:cubicBezTo>
                  <a:cubicBezTo>
                    <a:pt x="32" y="21"/>
                    <a:pt x="19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40" y="16"/>
                    <a:pt x="40" y="36"/>
                  </a:cubicBezTo>
                  <a:cubicBezTo>
                    <a:pt x="40" y="56"/>
                    <a:pt x="24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4F960EF-265A-4E9E-A463-E816BF74F3D1}"/>
              </a:ext>
            </a:extLst>
          </p:cNvPr>
          <p:cNvGrpSpPr/>
          <p:nvPr/>
        </p:nvGrpSpPr>
        <p:grpSpPr>
          <a:xfrm>
            <a:off x="1434193" y="5348262"/>
            <a:ext cx="241372" cy="250377"/>
            <a:chOff x="2241548" y="9478963"/>
            <a:chExt cx="638176" cy="661988"/>
          </a:xfrm>
          <a:solidFill>
            <a:schemeClr val="accent1"/>
          </a:solidFill>
        </p:grpSpPr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CC61A741-4B6E-462E-8CD8-EFAD7A8956EA}"/>
                </a:ext>
              </a:extLst>
            </p:cNvPr>
            <p:cNvSpPr/>
            <p:nvPr/>
          </p:nvSpPr>
          <p:spPr bwMode="auto">
            <a:xfrm>
              <a:off x="2241548" y="9669463"/>
              <a:ext cx="204788" cy="280988"/>
            </a:xfrm>
            <a:custGeom>
              <a:avLst/>
              <a:gdLst>
                <a:gd name="T0" fmla="*/ 60 w 64"/>
                <a:gd name="T1" fmla="*/ 88 h 88"/>
                <a:gd name="T2" fmla="*/ 20 w 64"/>
                <a:gd name="T3" fmla="*/ 88 h 88"/>
                <a:gd name="T4" fmla="*/ 0 w 64"/>
                <a:gd name="T5" fmla="*/ 68 h 88"/>
                <a:gd name="T6" fmla="*/ 0 w 64"/>
                <a:gd name="T7" fmla="*/ 20 h 88"/>
                <a:gd name="T8" fmla="*/ 20 w 64"/>
                <a:gd name="T9" fmla="*/ 0 h 88"/>
                <a:gd name="T10" fmla="*/ 60 w 64"/>
                <a:gd name="T11" fmla="*/ 0 h 88"/>
                <a:gd name="T12" fmla="*/ 64 w 64"/>
                <a:gd name="T13" fmla="*/ 4 h 88"/>
                <a:gd name="T14" fmla="*/ 60 w 64"/>
                <a:gd name="T15" fmla="*/ 8 h 88"/>
                <a:gd name="T16" fmla="*/ 20 w 64"/>
                <a:gd name="T17" fmla="*/ 8 h 88"/>
                <a:gd name="T18" fmla="*/ 8 w 64"/>
                <a:gd name="T19" fmla="*/ 20 h 88"/>
                <a:gd name="T20" fmla="*/ 8 w 64"/>
                <a:gd name="T21" fmla="*/ 68 h 88"/>
                <a:gd name="T22" fmla="*/ 20 w 64"/>
                <a:gd name="T23" fmla="*/ 80 h 88"/>
                <a:gd name="T24" fmla="*/ 60 w 64"/>
                <a:gd name="T25" fmla="*/ 80 h 88"/>
                <a:gd name="T26" fmla="*/ 64 w 64"/>
                <a:gd name="T27" fmla="*/ 84 h 88"/>
                <a:gd name="T28" fmla="*/ 60 w 64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8">
                  <a:moveTo>
                    <a:pt x="60" y="88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9" y="88"/>
                    <a:pt x="0" y="79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5"/>
                    <a:pt x="13" y="80"/>
                    <a:pt x="2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2" y="80"/>
                    <a:pt x="64" y="82"/>
                    <a:pt x="64" y="84"/>
                  </a:cubicBezTo>
                  <a:cubicBezTo>
                    <a:pt x="64" y="86"/>
                    <a:pt x="62" y="88"/>
                    <a:pt x="6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B1B78EBB-305D-49B4-B149-06F0C4A3BB10}"/>
                </a:ext>
              </a:extLst>
            </p:cNvPr>
            <p:cNvSpPr/>
            <p:nvPr/>
          </p:nvSpPr>
          <p:spPr bwMode="auto">
            <a:xfrm>
              <a:off x="2420936" y="9478963"/>
              <a:ext cx="254000" cy="661988"/>
            </a:xfrm>
            <a:custGeom>
              <a:avLst/>
              <a:gdLst>
                <a:gd name="T0" fmla="*/ 76 w 80"/>
                <a:gd name="T1" fmla="*/ 208 h 208"/>
                <a:gd name="T2" fmla="*/ 73 w 80"/>
                <a:gd name="T3" fmla="*/ 207 h 208"/>
                <a:gd name="T4" fmla="*/ 1 w 80"/>
                <a:gd name="T5" fmla="*/ 147 h 208"/>
                <a:gd name="T6" fmla="*/ 1 w 80"/>
                <a:gd name="T7" fmla="*/ 141 h 208"/>
                <a:gd name="T8" fmla="*/ 7 w 80"/>
                <a:gd name="T9" fmla="*/ 141 h 208"/>
                <a:gd name="T10" fmla="*/ 72 w 80"/>
                <a:gd name="T11" fmla="*/ 195 h 208"/>
                <a:gd name="T12" fmla="*/ 72 w 80"/>
                <a:gd name="T13" fmla="*/ 13 h 208"/>
                <a:gd name="T14" fmla="*/ 7 w 80"/>
                <a:gd name="T15" fmla="*/ 67 h 208"/>
                <a:gd name="T16" fmla="*/ 1 w 80"/>
                <a:gd name="T17" fmla="*/ 67 h 208"/>
                <a:gd name="T18" fmla="*/ 1 w 80"/>
                <a:gd name="T19" fmla="*/ 61 h 208"/>
                <a:gd name="T20" fmla="*/ 73 w 80"/>
                <a:gd name="T21" fmla="*/ 1 h 208"/>
                <a:gd name="T22" fmla="*/ 78 w 80"/>
                <a:gd name="T23" fmla="*/ 0 h 208"/>
                <a:gd name="T24" fmla="*/ 80 w 80"/>
                <a:gd name="T25" fmla="*/ 4 h 208"/>
                <a:gd name="T26" fmla="*/ 80 w 80"/>
                <a:gd name="T27" fmla="*/ 204 h 208"/>
                <a:gd name="T28" fmla="*/ 78 w 80"/>
                <a:gd name="T29" fmla="*/ 208 h 208"/>
                <a:gd name="T30" fmla="*/ 76 w 80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208">
                  <a:moveTo>
                    <a:pt x="76" y="208"/>
                  </a:moveTo>
                  <a:cubicBezTo>
                    <a:pt x="75" y="208"/>
                    <a:pt x="74" y="208"/>
                    <a:pt x="73" y="20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6"/>
                    <a:pt x="0" y="143"/>
                    <a:pt x="1" y="141"/>
                  </a:cubicBezTo>
                  <a:cubicBezTo>
                    <a:pt x="2" y="140"/>
                    <a:pt x="5" y="140"/>
                    <a:pt x="7" y="141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2" y="68"/>
                    <a:pt x="1" y="67"/>
                  </a:cubicBezTo>
                  <a:cubicBezTo>
                    <a:pt x="0" y="65"/>
                    <a:pt x="0" y="62"/>
                    <a:pt x="1" y="6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6" y="0"/>
                    <a:pt x="78" y="0"/>
                  </a:cubicBezTo>
                  <a:cubicBezTo>
                    <a:pt x="79" y="1"/>
                    <a:pt x="80" y="2"/>
                    <a:pt x="80" y="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6"/>
                    <a:pt x="79" y="207"/>
                    <a:pt x="78" y="208"/>
                  </a:cubicBezTo>
                  <a:cubicBezTo>
                    <a:pt x="77" y="208"/>
                    <a:pt x="77" y="208"/>
                    <a:pt x="76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AC3253FA-DA84-4460-A298-169008E9D5D3}"/>
                </a:ext>
              </a:extLst>
            </p:cNvPr>
            <p:cNvSpPr/>
            <p:nvPr/>
          </p:nvSpPr>
          <p:spPr bwMode="auto">
            <a:xfrm>
              <a:off x="2751136" y="9696451"/>
              <a:ext cx="128588" cy="228600"/>
            </a:xfrm>
            <a:custGeom>
              <a:avLst/>
              <a:gdLst>
                <a:gd name="T0" fmla="*/ 4 w 40"/>
                <a:gd name="T1" fmla="*/ 72 h 72"/>
                <a:gd name="T2" fmla="*/ 0 w 40"/>
                <a:gd name="T3" fmla="*/ 68 h 72"/>
                <a:gd name="T4" fmla="*/ 4 w 40"/>
                <a:gd name="T5" fmla="*/ 64 h 72"/>
                <a:gd name="T6" fmla="*/ 32 w 40"/>
                <a:gd name="T7" fmla="*/ 36 h 72"/>
                <a:gd name="T8" fmla="*/ 4 w 40"/>
                <a:gd name="T9" fmla="*/ 8 h 72"/>
                <a:gd name="T10" fmla="*/ 0 w 40"/>
                <a:gd name="T11" fmla="*/ 4 h 72"/>
                <a:gd name="T12" fmla="*/ 4 w 40"/>
                <a:gd name="T13" fmla="*/ 0 h 72"/>
                <a:gd name="T14" fmla="*/ 40 w 40"/>
                <a:gd name="T15" fmla="*/ 36 h 72"/>
                <a:gd name="T16" fmla="*/ 4 w 40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66"/>
                    <a:pt x="2" y="64"/>
                    <a:pt x="4" y="64"/>
                  </a:cubicBezTo>
                  <a:cubicBezTo>
                    <a:pt x="19" y="64"/>
                    <a:pt x="32" y="51"/>
                    <a:pt x="32" y="36"/>
                  </a:cubicBezTo>
                  <a:cubicBezTo>
                    <a:pt x="32" y="21"/>
                    <a:pt x="19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40" y="16"/>
                    <a:pt x="40" y="36"/>
                  </a:cubicBezTo>
                  <a:cubicBezTo>
                    <a:pt x="40" y="56"/>
                    <a:pt x="24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C0392CC-0E1F-47E6-8E26-6C95239CAF10}"/>
              </a:ext>
            </a:extLst>
          </p:cNvPr>
          <p:cNvGrpSpPr/>
          <p:nvPr/>
        </p:nvGrpSpPr>
        <p:grpSpPr>
          <a:xfrm>
            <a:off x="1940352" y="3259981"/>
            <a:ext cx="289406" cy="192737"/>
            <a:chOff x="3579812" y="3957638"/>
            <a:chExt cx="765176" cy="509588"/>
          </a:xfrm>
          <a:solidFill>
            <a:schemeClr val="accent1"/>
          </a:solidFill>
        </p:grpSpPr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F3EED2CA-2E2A-44A1-B78B-CDF1C66F492A}"/>
                </a:ext>
              </a:extLst>
            </p:cNvPr>
            <p:cNvSpPr/>
            <p:nvPr/>
          </p:nvSpPr>
          <p:spPr bwMode="auto">
            <a:xfrm>
              <a:off x="3579812" y="3957638"/>
              <a:ext cx="534988" cy="509588"/>
            </a:xfrm>
            <a:custGeom>
              <a:avLst/>
              <a:gdLst>
                <a:gd name="T0" fmla="*/ 160 w 168"/>
                <a:gd name="T1" fmla="*/ 160 h 160"/>
                <a:gd name="T2" fmla="*/ 8 w 168"/>
                <a:gd name="T3" fmla="*/ 160 h 160"/>
                <a:gd name="T4" fmla="*/ 0 w 168"/>
                <a:gd name="T5" fmla="*/ 152 h 160"/>
                <a:gd name="T6" fmla="*/ 0 w 168"/>
                <a:gd name="T7" fmla="*/ 8 h 160"/>
                <a:gd name="T8" fmla="*/ 8 w 168"/>
                <a:gd name="T9" fmla="*/ 0 h 160"/>
                <a:gd name="T10" fmla="*/ 160 w 168"/>
                <a:gd name="T11" fmla="*/ 0 h 160"/>
                <a:gd name="T12" fmla="*/ 168 w 168"/>
                <a:gd name="T13" fmla="*/ 8 h 160"/>
                <a:gd name="T14" fmla="*/ 168 w 168"/>
                <a:gd name="T15" fmla="*/ 48 h 160"/>
                <a:gd name="T16" fmla="*/ 164 w 168"/>
                <a:gd name="T17" fmla="*/ 52 h 160"/>
                <a:gd name="T18" fmla="*/ 160 w 168"/>
                <a:gd name="T19" fmla="*/ 48 h 160"/>
                <a:gd name="T20" fmla="*/ 160 w 168"/>
                <a:gd name="T21" fmla="*/ 8 h 160"/>
                <a:gd name="T22" fmla="*/ 8 w 168"/>
                <a:gd name="T23" fmla="*/ 8 h 160"/>
                <a:gd name="T24" fmla="*/ 8 w 168"/>
                <a:gd name="T25" fmla="*/ 152 h 160"/>
                <a:gd name="T26" fmla="*/ 160 w 168"/>
                <a:gd name="T27" fmla="*/ 152 h 160"/>
                <a:gd name="T28" fmla="*/ 160 w 168"/>
                <a:gd name="T29" fmla="*/ 112 h 160"/>
                <a:gd name="T30" fmla="*/ 164 w 168"/>
                <a:gd name="T31" fmla="*/ 108 h 160"/>
                <a:gd name="T32" fmla="*/ 168 w 168"/>
                <a:gd name="T33" fmla="*/ 112 h 160"/>
                <a:gd name="T34" fmla="*/ 168 w 168"/>
                <a:gd name="T35" fmla="*/ 152 h 160"/>
                <a:gd name="T36" fmla="*/ 160 w 168"/>
                <a:gd name="T3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60">
                  <a:moveTo>
                    <a:pt x="160" y="160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4" y="160"/>
                    <a:pt x="0" y="156"/>
                    <a:pt x="0" y="15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4" y="0"/>
                    <a:pt x="168" y="4"/>
                    <a:pt x="168" y="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50"/>
                    <a:pt x="166" y="52"/>
                    <a:pt x="164" y="52"/>
                  </a:cubicBezTo>
                  <a:cubicBezTo>
                    <a:pt x="162" y="52"/>
                    <a:pt x="160" y="50"/>
                    <a:pt x="160" y="48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60" y="110"/>
                    <a:pt x="162" y="108"/>
                    <a:pt x="164" y="108"/>
                  </a:cubicBezTo>
                  <a:cubicBezTo>
                    <a:pt x="166" y="108"/>
                    <a:pt x="168" y="110"/>
                    <a:pt x="168" y="112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56"/>
                    <a:pt x="164" y="160"/>
                    <a:pt x="16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A6686987-208C-47C2-ADBE-E6100A115C90}"/>
                </a:ext>
              </a:extLst>
            </p:cNvPr>
            <p:cNvSpPr/>
            <p:nvPr/>
          </p:nvSpPr>
          <p:spPr bwMode="auto">
            <a:xfrm>
              <a:off x="4086225" y="3957638"/>
              <a:ext cx="258763" cy="509588"/>
            </a:xfrm>
            <a:custGeom>
              <a:avLst/>
              <a:gdLst>
                <a:gd name="T0" fmla="*/ 77 w 81"/>
                <a:gd name="T1" fmla="*/ 160 h 160"/>
                <a:gd name="T2" fmla="*/ 75 w 81"/>
                <a:gd name="T3" fmla="*/ 159 h 160"/>
                <a:gd name="T4" fmla="*/ 3 w 81"/>
                <a:gd name="T5" fmla="*/ 115 h 160"/>
                <a:gd name="T6" fmla="*/ 2 w 81"/>
                <a:gd name="T7" fmla="*/ 110 h 160"/>
                <a:gd name="T8" fmla="*/ 7 w 81"/>
                <a:gd name="T9" fmla="*/ 109 h 160"/>
                <a:gd name="T10" fmla="*/ 73 w 81"/>
                <a:gd name="T11" fmla="*/ 149 h 160"/>
                <a:gd name="T12" fmla="*/ 73 w 81"/>
                <a:gd name="T13" fmla="*/ 11 h 160"/>
                <a:gd name="T14" fmla="*/ 7 w 81"/>
                <a:gd name="T15" fmla="*/ 51 h 160"/>
                <a:gd name="T16" fmla="*/ 2 w 81"/>
                <a:gd name="T17" fmla="*/ 50 h 160"/>
                <a:gd name="T18" fmla="*/ 3 w 81"/>
                <a:gd name="T19" fmla="*/ 45 h 160"/>
                <a:gd name="T20" fmla="*/ 75 w 81"/>
                <a:gd name="T21" fmla="*/ 1 h 160"/>
                <a:gd name="T22" fmla="*/ 79 w 81"/>
                <a:gd name="T23" fmla="*/ 1 h 160"/>
                <a:gd name="T24" fmla="*/ 81 w 81"/>
                <a:gd name="T25" fmla="*/ 4 h 160"/>
                <a:gd name="T26" fmla="*/ 81 w 81"/>
                <a:gd name="T27" fmla="*/ 156 h 160"/>
                <a:gd name="T28" fmla="*/ 79 w 81"/>
                <a:gd name="T29" fmla="*/ 159 h 160"/>
                <a:gd name="T30" fmla="*/ 77 w 81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60">
                  <a:moveTo>
                    <a:pt x="77" y="160"/>
                  </a:moveTo>
                  <a:cubicBezTo>
                    <a:pt x="76" y="160"/>
                    <a:pt x="76" y="160"/>
                    <a:pt x="75" y="159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1" y="114"/>
                    <a:pt x="0" y="112"/>
                    <a:pt x="2" y="110"/>
                  </a:cubicBezTo>
                  <a:cubicBezTo>
                    <a:pt x="3" y="108"/>
                    <a:pt x="5" y="107"/>
                    <a:pt x="7" y="10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3"/>
                    <a:pt x="3" y="52"/>
                    <a:pt x="2" y="50"/>
                  </a:cubicBezTo>
                  <a:cubicBezTo>
                    <a:pt x="0" y="48"/>
                    <a:pt x="1" y="46"/>
                    <a:pt x="3" y="45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0"/>
                    <a:pt x="78" y="0"/>
                    <a:pt x="79" y="1"/>
                  </a:cubicBezTo>
                  <a:cubicBezTo>
                    <a:pt x="80" y="1"/>
                    <a:pt x="81" y="3"/>
                    <a:pt x="81" y="4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7"/>
                    <a:pt x="80" y="159"/>
                    <a:pt x="79" y="159"/>
                  </a:cubicBezTo>
                  <a:cubicBezTo>
                    <a:pt x="78" y="160"/>
                    <a:pt x="78" y="160"/>
                    <a:pt x="77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749D92D-BB24-4D06-BBB5-A20821C746DF}"/>
              </a:ext>
            </a:extLst>
          </p:cNvPr>
          <p:cNvGrpSpPr/>
          <p:nvPr/>
        </p:nvGrpSpPr>
        <p:grpSpPr>
          <a:xfrm>
            <a:off x="1410176" y="2177414"/>
            <a:ext cx="289406" cy="249777"/>
            <a:chOff x="2178048" y="1095375"/>
            <a:chExt cx="765176" cy="660400"/>
          </a:xfrm>
          <a:solidFill>
            <a:schemeClr val="accent1"/>
          </a:solidFill>
        </p:grpSpPr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FFD6A19D-37D1-4E67-8472-DC1AFE74E739}"/>
                </a:ext>
              </a:extLst>
            </p:cNvPr>
            <p:cNvSpPr/>
            <p:nvPr/>
          </p:nvSpPr>
          <p:spPr bwMode="auto">
            <a:xfrm>
              <a:off x="2178048" y="1095375"/>
              <a:ext cx="765176" cy="558800"/>
            </a:xfrm>
            <a:custGeom>
              <a:avLst/>
              <a:gdLst>
                <a:gd name="T0" fmla="*/ 180 w 240"/>
                <a:gd name="T1" fmla="*/ 176 h 176"/>
                <a:gd name="T2" fmla="*/ 176 w 240"/>
                <a:gd name="T3" fmla="*/ 172 h 176"/>
                <a:gd name="T4" fmla="*/ 180 w 240"/>
                <a:gd name="T5" fmla="*/ 168 h 176"/>
                <a:gd name="T6" fmla="*/ 232 w 240"/>
                <a:gd name="T7" fmla="*/ 111 h 176"/>
                <a:gd name="T8" fmla="*/ 174 w 240"/>
                <a:gd name="T9" fmla="*/ 54 h 176"/>
                <a:gd name="T10" fmla="*/ 171 w 240"/>
                <a:gd name="T11" fmla="*/ 54 h 176"/>
                <a:gd name="T12" fmla="*/ 166 w 240"/>
                <a:gd name="T13" fmla="*/ 51 h 176"/>
                <a:gd name="T14" fmla="*/ 105 w 240"/>
                <a:gd name="T15" fmla="*/ 8 h 176"/>
                <a:gd name="T16" fmla="*/ 39 w 240"/>
                <a:gd name="T17" fmla="*/ 73 h 176"/>
                <a:gd name="T18" fmla="*/ 40 w 240"/>
                <a:gd name="T19" fmla="*/ 82 h 176"/>
                <a:gd name="T20" fmla="*/ 37 w 240"/>
                <a:gd name="T21" fmla="*/ 87 h 176"/>
                <a:gd name="T22" fmla="*/ 8 w 240"/>
                <a:gd name="T23" fmla="*/ 126 h 176"/>
                <a:gd name="T24" fmla="*/ 50 w 240"/>
                <a:gd name="T25" fmla="*/ 168 h 176"/>
                <a:gd name="T26" fmla="*/ 60 w 240"/>
                <a:gd name="T27" fmla="*/ 168 h 176"/>
                <a:gd name="T28" fmla="*/ 64 w 240"/>
                <a:gd name="T29" fmla="*/ 172 h 176"/>
                <a:gd name="T30" fmla="*/ 60 w 240"/>
                <a:gd name="T31" fmla="*/ 176 h 176"/>
                <a:gd name="T32" fmla="*/ 50 w 240"/>
                <a:gd name="T33" fmla="*/ 176 h 176"/>
                <a:gd name="T34" fmla="*/ 0 w 240"/>
                <a:gd name="T35" fmla="*/ 126 h 176"/>
                <a:gd name="T36" fmla="*/ 31 w 240"/>
                <a:gd name="T37" fmla="*/ 80 h 176"/>
                <a:gd name="T38" fmla="*/ 31 w 240"/>
                <a:gd name="T39" fmla="*/ 73 h 176"/>
                <a:gd name="T40" fmla="*/ 105 w 240"/>
                <a:gd name="T41" fmla="*/ 0 h 176"/>
                <a:gd name="T42" fmla="*/ 173 w 240"/>
                <a:gd name="T43" fmla="*/ 46 h 176"/>
                <a:gd name="T44" fmla="*/ 174 w 240"/>
                <a:gd name="T45" fmla="*/ 46 h 176"/>
                <a:gd name="T46" fmla="*/ 240 w 240"/>
                <a:gd name="T47" fmla="*/ 111 h 176"/>
                <a:gd name="T48" fmla="*/ 180 w 240"/>
                <a:gd name="T49" fmla="*/ 176 h 176"/>
                <a:gd name="T50" fmla="*/ 180 w 240"/>
                <a:gd name="T5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176">
                  <a:moveTo>
                    <a:pt x="180" y="176"/>
                  </a:moveTo>
                  <a:cubicBezTo>
                    <a:pt x="178" y="176"/>
                    <a:pt x="176" y="175"/>
                    <a:pt x="176" y="172"/>
                  </a:cubicBezTo>
                  <a:cubicBezTo>
                    <a:pt x="176" y="170"/>
                    <a:pt x="177" y="168"/>
                    <a:pt x="180" y="168"/>
                  </a:cubicBezTo>
                  <a:cubicBezTo>
                    <a:pt x="209" y="164"/>
                    <a:pt x="232" y="139"/>
                    <a:pt x="232" y="111"/>
                  </a:cubicBezTo>
                  <a:cubicBezTo>
                    <a:pt x="232" y="79"/>
                    <a:pt x="206" y="54"/>
                    <a:pt x="174" y="54"/>
                  </a:cubicBezTo>
                  <a:cubicBezTo>
                    <a:pt x="173" y="54"/>
                    <a:pt x="172" y="54"/>
                    <a:pt x="171" y="54"/>
                  </a:cubicBezTo>
                  <a:cubicBezTo>
                    <a:pt x="169" y="54"/>
                    <a:pt x="167" y="53"/>
                    <a:pt x="166" y="51"/>
                  </a:cubicBezTo>
                  <a:cubicBezTo>
                    <a:pt x="157" y="25"/>
                    <a:pt x="132" y="8"/>
                    <a:pt x="105" y="8"/>
                  </a:cubicBezTo>
                  <a:cubicBezTo>
                    <a:pt x="68" y="8"/>
                    <a:pt x="39" y="37"/>
                    <a:pt x="39" y="73"/>
                  </a:cubicBezTo>
                  <a:cubicBezTo>
                    <a:pt x="39" y="76"/>
                    <a:pt x="39" y="79"/>
                    <a:pt x="40" y="82"/>
                  </a:cubicBezTo>
                  <a:cubicBezTo>
                    <a:pt x="40" y="84"/>
                    <a:pt x="39" y="86"/>
                    <a:pt x="37" y="87"/>
                  </a:cubicBezTo>
                  <a:cubicBezTo>
                    <a:pt x="20" y="92"/>
                    <a:pt x="8" y="108"/>
                    <a:pt x="8" y="126"/>
                  </a:cubicBezTo>
                  <a:cubicBezTo>
                    <a:pt x="8" y="149"/>
                    <a:pt x="27" y="168"/>
                    <a:pt x="50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2" y="168"/>
                    <a:pt x="64" y="170"/>
                    <a:pt x="64" y="172"/>
                  </a:cubicBezTo>
                  <a:cubicBezTo>
                    <a:pt x="64" y="174"/>
                    <a:pt x="62" y="176"/>
                    <a:pt x="60" y="17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23" y="176"/>
                    <a:pt x="0" y="154"/>
                    <a:pt x="0" y="126"/>
                  </a:cubicBezTo>
                  <a:cubicBezTo>
                    <a:pt x="0" y="106"/>
                    <a:pt x="12" y="88"/>
                    <a:pt x="31" y="80"/>
                  </a:cubicBezTo>
                  <a:cubicBezTo>
                    <a:pt x="31" y="78"/>
                    <a:pt x="31" y="75"/>
                    <a:pt x="31" y="73"/>
                  </a:cubicBezTo>
                  <a:cubicBezTo>
                    <a:pt x="31" y="33"/>
                    <a:pt x="64" y="0"/>
                    <a:pt x="105" y="0"/>
                  </a:cubicBezTo>
                  <a:cubicBezTo>
                    <a:pt x="135" y="0"/>
                    <a:pt x="162" y="18"/>
                    <a:pt x="173" y="46"/>
                  </a:cubicBezTo>
                  <a:cubicBezTo>
                    <a:pt x="173" y="46"/>
                    <a:pt x="174" y="46"/>
                    <a:pt x="174" y="46"/>
                  </a:cubicBezTo>
                  <a:cubicBezTo>
                    <a:pt x="210" y="46"/>
                    <a:pt x="240" y="75"/>
                    <a:pt x="240" y="111"/>
                  </a:cubicBezTo>
                  <a:cubicBezTo>
                    <a:pt x="240" y="143"/>
                    <a:pt x="214" y="172"/>
                    <a:pt x="180" y="176"/>
                  </a:cubicBezTo>
                  <a:cubicBezTo>
                    <a:pt x="180" y="176"/>
                    <a:pt x="180" y="176"/>
                    <a:pt x="18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606D516D-A514-46B2-B831-64009492AE59}"/>
                </a:ext>
              </a:extLst>
            </p:cNvPr>
            <p:cNvSpPr/>
            <p:nvPr/>
          </p:nvSpPr>
          <p:spPr bwMode="auto">
            <a:xfrm>
              <a:off x="2547936" y="1450975"/>
              <a:ext cx="25400" cy="304800"/>
            </a:xfrm>
            <a:custGeom>
              <a:avLst/>
              <a:gdLst>
                <a:gd name="T0" fmla="*/ 4 w 8"/>
                <a:gd name="T1" fmla="*/ 96 h 96"/>
                <a:gd name="T2" fmla="*/ 0 w 8"/>
                <a:gd name="T3" fmla="*/ 92 h 96"/>
                <a:gd name="T4" fmla="*/ 0 w 8"/>
                <a:gd name="T5" fmla="*/ 4 h 96"/>
                <a:gd name="T6" fmla="*/ 4 w 8"/>
                <a:gd name="T7" fmla="*/ 0 h 96"/>
                <a:gd name="T8" fmla="*/ 8 w 8"/>
                <a:gd name="T9" fmla="*/ 4 h 96"/>
                <a:gd name="T10" fmla="*/ 8 w 8"/>
                <a:gd name="T11" fmla="*/ 92 h 96"/>
                <a:gd name="T12" fmla="*/ 4 w 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6">
                  <a:moveTo>
                    <a:pt x="4" y="96"/>
                  </a:moveTo>
                  <a:cubicBezTo>
                    <a:pt x="2" y="96"/>
                    <a:pt x="0" y="94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BCB41149-1736-49C2-9E21-71E9C2148744}"/>
                </a:ext>
              </a:extLst>
            </p:cNvPr>
            <p:cNvSpPr/>
            <p:nvPr/>
          </p:nvSpPr>
          <p:spPr bwMode="auto">
            <a:xfrm>
              <a:off x="2446336" y="1628775"/>
              <a:ext cx="228600" cy="127000"/>
            </a:xfrm>
            <a:custGeom>
              <a:avLst/>
              <a:gdLst>
                <a:gd name="T0" fmla="*/ 36 w 72"/>
                <a:gd name="T1" fmla="*/ 40 h 40"/>
                <a:gd name="T2" fmla="*/ 33 w 72"/>
                <a:gd name="T3" fmla="*/ 39 h 40"/>
                <a:gd name="T4" fmla="*/ 1 w 72"/>
                <a:gd name="T5" fmla="*/ 7 h 40"/>
                <a:gd name="T6" fmla="*/ 1 w 72"/>
                <a:gd name="T7" fmla="*/ 1 h 40"/>
                <a:gd name="T8" fmla="*/ 7 w 72"/>
                <a:gd name="T9" fmla="*/ 1 h 40"/>
                <a:gd name="T10" fmla="*/ 36 w 72"/>
                <a:gd name="T11" fmla="*/ 30 h 40"/>
                <a:gd name="T12" fmla="*/ 65 w 72"/>
                <a:gd name="T13" fmla="*/ 1 h 40"/>
                <a:gd name="T14" fmla="*/ 71 w 72"/>
                <a:gd name="T15" fmla="*/ 1 h 40"/>
                <a:gd name="T16" fmla="*/ 71 w 72"/>
                <a:gd name="T17" fmla="*/ 7 h 40"/>
                <a:gd name="T18" fmla="*/ 39 w 72"/>
                <a:gd name="T19" fmla="*/ 39 h 40"/>
                <a:gd name="T20" fmla="*/ 36 w 7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3"/>
                    <a:pt x="72" y="5"/>
                    <a:pt x="71" y="7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920B9CE-DC12-4889-B2F8-18E0F85820E8}"/>
              </a:ext>
            </a:extLst>
          </p:cNvPr>
          <p:cNvGrpSpPr/>
          <p:nvPr/>
        </p:nvGrpSpPr>
        <p:grpSpPr>
          <a:xfrm>
            <a:off x="1940352" y="2177414"/>
            <a:ext cx="289406" cy="240170"/>
            <a:chOff x="3579812" y="1095375"/>
            <a:chExt cx="765176" cy="635000"/>
          </a:xfrm>
          <a:solidFill>
            <a:schemeClr val="accent1"/>
          </a:solidFill>
        </p:grpSpPr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F15256BE-29E7-43CE-A760-13D7EEBEB09A}"/>
                </a:ext>
              </a:extLst>
            </p:cNvPr>
            <p:cNvSpPr/>
            <p:nvPr/>
          </p:nvSpPr>
          <p:spPr bwMode="auto">
            <a:xfrm>
              <a:off x="3962400" y="1425575"/>
              <a:ext cx="25400" cy="304800"/>
            </a:xfrm>
            <a:custGeom>
              <a:avLst/>
              <a:gdLst>
                <a:gd name="T0" fmla="*/ 4 w 8"/>
                <a:gd name="T1" fmla="*/ 96 h 96"/>
                <a:gd name="T2" fmla="*/ 0 w 8"/>
                <a:gd name="T3" fmla="*/ 92 h 96"/>
                <a:gd name="T4" fmla="*/ 0 w 8"/>
                <a:gd name="T5" fmla="*/ 4 h 96"/>
                <a:gd name="T6" fmla="*/ 4 w 8"/>
                <a:gd name="T7" fmla="*/ 0 h 96"/>
                <a:gd name="T8" fmla="*/ 8 w 8"/>
                <a:gd name="T9" fmla="*/ 4 h 96"/>
                <a:gd name="T10" fmla="*/ 8 w 8"/>
                <a:gd name="T11" fmla="*/ 92 h 96"/>
                <a:gd name="T12" fmla="*/ 4 w 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6">
                  <a:moveTo>
                    <a:pt x="4" y="96"/>
                  </a:moveTo>
                  <a:cubicBezTo>
                    <a:pt x="2" y="96"/>
                    <a:pt x="0" y="94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6D09E482-A158-478D-B804-E38DCC60F35B}"/>
                </a:ext>
              </a:extLst>
            </p:cNvPr>
            <p:cNvSpPr/>
            <p:nvPr/>
          </p:nvSpPr>
          <p:spPr bwMode="auto">
            <a:xfrm>
              <a:off x="3860800" y="1425575"/>
              <a:ext cx="228600" cy="127000"/>
            </a:xfrm>
            <a:custGeom>
              <a:avLst/>
              <a:gdLst>
                <a:gd name="T0" fmla="*/ 68 w 72"/>
                <a:gd name="T1" fmla="*/ 40 h 40"/>
                <a:gd name="T2" fmla="*/ 65 w 72"/>
                <a:gd name="T3" fmla="*/ 39 h 40"/>
                <a:gd name="T4" fmla="*/ 36 w 72"/>
                <a:gd name="T5" fmla="*/ 10 h 40"/>
                <a:gd name="T6" fmla="*/ 7 w 72"/>
                <a:gd name="T7" fmla="*/ 39 h 40"/>
                <a:gd name="T8" fmla="*/ 1 w 72"/>
                <a:gd name="T9" fmla="*/ 39 h 40"/>
                <a:gd name="T10" fmla="*/ 1 w 72"/>
                <a:gd name="T11" fmla="*/ 33 h 40"/>
                <a:gd name="T12" fmla="*/ 33 w 72"/>
                <a:gd name="T13" fmla="*/ 1 h 40"/>
                <a:gd name="T14" fmla="*/ 39 w 72"/>
                <a:gd name="T15" fmla="*/ 1 h 40"/>
                <a:gd name="T16" fmla="*/ 71 w 72"/>
                <a:gd name="T17" fmla="*/ 33 h 40"/>
                <a:gd name="T18" fmla="*/ 71 w 72"/>
                <a:gd name="T19" fmla="*/ 39 h 40"/>
                <a:gd name="T20" fmla="*/ 68 w 7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0">
                  <a:moveTo>
                    <a:pt x="68" y="40"/>
                  </a:moveTo>
                  <a:cubicBezTo>
                    <a:pt x="67" y="40"/>
                    <a:pt x="66" y="40"/>
                    <a:pt x="65" y="3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40"/>
                    <a:pt x="3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5"/>
                    <a:pt x="72" y="37"/>
                    <a:pt x="71" y="39"/>
                  </a:cubicBezTo>
                  <a:cubicBezTo>
                    <a:pt x="70" y="40"/>
                    <a:pt x="69" y="40"/>
                    <a:pt x="6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AADB62A1-3980-4ABE-A22C-DB4400F810DA}"/>
                </a:ext>
              </a:extLst>
            </p:cNvPr>
            <p:cNvSpPr/>
            <p:nvPr/>
          </p:nvSpPr>
          <p:spPr bwMode="auto">
            <a:xfrm>
              <a:off x="3579812" y="1095375"/>
              <a:ext cx="765176" cy="558800"/>
            </a:xfrm>
            <a:custGeom>
              <a:avLst/>
              <a:gdLst>
                <a:gd name="T0" fmla="*/ 178 w 240"/>
                <a:gd name="T1" fmla="*/ 176 h 176"/>
                <a:gd name="T2" fmla="*/ 152 w 240"/>
                <a:gd name="T3" fmla="*/ 176 h 176"/>
                <a:gd name="T4" fmla="*/ 148 w 240"/>
                <a:gd name="T5" fmla="*/ 172 h 176"/>
                <a:gd name="T6" fmla="*/ 152 w 240"/>
                <a:gd name="T7" fmla="*/ 168 h 176"/>
                <a:gd name="T8" fmla="*/ 178 w 240"/>
                <a:gd name="T9" fmla="*/ 168 h 176"/>
                <a:gd name="T10" fmla="*/ 232 w 240"/>
                <a:gd name="T11" fmla="*/ 111 h 176"/>
                <a:gd name="T12" fmla="*/ 174 w 240"/>
                <a:gd name="T13" fmla="*/ 54 h 176"/>
                <a:gd name="T14" fmla="*/ 171 w 240"/>
                <a:gd name="T15" fmla="*/ 54 h 176"/>
                <a:gd name="T16" fmla="*/ 166 w 240"/>
                <a:gd name="T17" fmla="*/ 51 h 176"/>
                <a:gd name="T18" fmla="*/ 105 w 240"/>
                <a:gd name="T19" fmla="*/ 8 h 176"/>
                <a:gd name="T20" fmla="*/ 39 w 240"/>
                <a:gd name="T21" fmla="*/ 73 h 176"/>
                <a:gd name="T22" fmla="*/ 40 w 240"/>
                <a:gd name="T23" fmla="*/ 82 h 176"/>
                <a:gd name="T24" fmla="*/ 37 w 240"/>
                <a:gd name="T25" fmla="*/ 87 h 176"/>
                <a:gd name="T26" fmla="*/ 8 w 240"/>
                <a:gd name="T27" fmla="*/ 126 h 176"/>
                <a:gd name="T28" fmla="*/ 50 w 240"/>
                <a:gd name="T29" fmla="*/ 168 h 176"/>
                <a:gd name="T30" fmla="*/ 96 w 240"/>
                <a:gd name="T31" fmla="*/ 168 h 176"/>
                <a:gd name="T32" fmla="*/ 100 w 240"/>
                <a:gd name="T33" fmla="*/ 172 h 176"/>
                <a:gd name="T34" fmla="*/ 96 w 240"/>
                <a:gd name="T35" fmla="*/ 176 h 176"/>
                <a:gd name="T36" fmla="*/ 50 w 240"/>
                <a:gd name="T37" fmla="*/ 176 h 176"/>
                <a:gd name="T38" fmla="*/ 0 w 240"/>
                <a:gd name="T39" fmla="*/ 126 h 176"/>
                <a:gd name="T40" fmla="*/ 31 w 240"/>
                <a:gd name="T41" fmla="*/ 80 h 176"/>
                <a:gd name="T42" fmla="*/ 31 w 240"/>
                <a:gd name="T43" fmla="*/ 73 h 176"/>
                <a:gd name="T44" fmla="*/ 105 w 240"/>
                <a:gd name="T45" fmla="*/ 0 h 176"/>
                <a:gd name="T46" fmla="*/ 173 w 240"/>
                <a:gd name="T47" fmla="*/ 46 h 176"/>
                <a:gd name="T48" fmla="*/ 174 w 240"/>
                <a:gd name="T49" fmla="*/ 46 h 176"/>
                <a:gd name="T50" fmla="*/ 240 w 240"/>
                <a:gd name="T51" fmla="*/ 111 h 176"/>
                <a:gd name="T52" fmla="*/ 178 w 240"/>
                <a:gd name="T5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0" h="176">
                  <a:moveTo>
                    <a:pt x="178" y="176"/>
                  </a:moveTo>
                  <a:cubicBezTo>
                    <a:pt x="152" y="176"/>
                    <a:pt x="152" y="176"/>
                    <a:pt x="152" y="176"/>
                  </a:cubicBezTo>
                  <a:cubicBezTo>
                    <a:pt x="150" y="176"/>
                    <a:pt x="148" y="174"/>
                    <a:pt x="148" y="172"/>
                  </a:cubicBezTo>
                  <a:cubicBezTo>
                    <a:pt x="148" y="170"/>
                    <a:pt x="150" y="168"/>
                    <a:pt x="152" y="168"/>
                  </a:cubicBezTo>
                  <a:cubicBezTo>
                    <a:pt x="178" y="168"/>
                    <a:pt x="178" y="168"/>
                    <a:pt x="178" y="168"/>
                  </a:cubicBezTo>
                  <a:cubicBezTo>
                    <a:pt x="212" y="168"/>
                    <a:pt x="232" y="139"/>
                    <a:pt x="232" y="111"/>
                  </a:cubicBezTo>
                  <a:cubicBezTo>
                    <a:pt x="232" y="79"/>
                    <a:pt x="206" y="54"/>
                    <a:pt x="174" y="54"/>
                  </a:cubicBezTo>
                  <a:cubicBezTo>
                    <a:pt x="173" y="54"/>
                    <a:pt x="172" y="54"/>
                    <a:pt x="171" y="54"/>
                  </a:cubicBezTo>
                  <a:cubicBezTo>
                    <a:pt x="169" y="54"/>
                    <a:pt x="167" y="53"/>
                    <a:pt x="166" y="51"/>
                  </a:cubicBezTo>
                  <a:cubicBezTo>
                    <a:pt x="157" y="25"/>
                    <a:pt x="132" y="8"/>
                    <a:pt x="105" y="8"/>
                  </a:cubicBezTo>
                  <a:cubicBezTo>
                    <a:pt x="68" y="8"/>
                    <a:pt x="39" y="37"/>
                    <a:pt x="39" y="73"/>
                  </a:cubicBezTo>
                  <a:cubicBezTo>
                    <a:pt x="39" y="76"/>
                    <a:pt x="39" y="79"/>
                    <a:pt x="40" y="82"/>
                  </a:cubicBezTo>
                  <a:cubicBezTo>
                    <a:pt x="40" y="84"/>
                    <a:pt x="39" y="86"/>
                    <a:pt x="37" y="87"/>
                  </a:cubicBezTo>
                  <a:cubicBezTo>
                    <a:pt x="20" y="92"/>
                    <a:pt x="8" y="108"/>
                    <a:pt x="8" y="126"/>
                  </a:cubicBezTo>
                  <a:cubicBezTo>
                    <a:pt x="8" y="149"/>
                    <a:pt x="27" y="168"/>
                    <a:pt x="50" y="168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98" y="168"/>
                    <a:pt x="100" y="170"/>
                    <a:pt x="100" y="172"/>
                  </a:cubicBezTo>
                  <a:cubicBezTo>
                    <a:pt x="100" y="174"/>
                    <a:pt x="98" y="176"/>
                    <a:pt x="96" y="17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23" y="176"/>
                    <a:pt x="0" y="154"/>
                    <a:pt x="0" y="126"/>
                  </a:cubicBezTo>
                  <a:cubicBezTo>
                    <a:pt x="0" y="106"/>
                    <a:pt x="12" y="88"/>
                    <a:pt x="31" y="80"/>
                  </a:cubicBezTo>
                  <a:cubicBezTo>
                    <a:pt x="31" y="78"/>
                    <a:pt x="31" y="75"/>
                    <a:pt x="31" y="73"/>
                  </a:cubicBezTo>
                  <a:cubicBezTo>
                    <a:pt x="31" y="33"/>
                    <a:pt x="64" y="0"/>
                    <a:pt x="105" y="0"/>
                  </a:cubicBezTo>
                  <a:cubicBezTo>
                    <a:pt x="135" y="0"/>
                    <a:pt x="162" y="18"/>
                    <a:pt x="173" y="46"/>
                  </a:cubicBezTo>
                  <a:cubicBezTo>
                    <a:pt x="173" y="46"/>
                    <a:pt x="174" y="46"/>
                    <a:pt x="174" y="46"/>
                  </a:cubicBezTo>
                  <a:cubicBezTo>
                    <a:pt x="210" y="46"/>
                    <a:pt x="240" y="75"/>
                    <a:pt x="240" y="111"/>
                  </a:cubicBezTo>
                  <a:cubicBezTo>
                    <a:pt x="240" y="143"/>
                    <a:pt x="217" y="176"/>
                    <a:pt x="178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ABE0500-36F3-4EAE-8C6C-0B648FFCC896}"/>
              </a:ext>
            </a:extLst>
          </p:cNvPr>
          <p:cNvGrpSpPr/>
          <p:nvPr/>
        </p:nvGrpSpPr>
        <p:grpSpPr>
          <a:xfrm>
            <a:off x="3020519" y="3728914"/>
            <a:ext cx="250377" cy="300814"/>
            <a:chOff x="2808759" y="4097951"/>
            <a:chExt cx="269890" cy="324256"/>
          </a:xfrm>
          <a:solidFill>
            <a:schemeClr val="accent1"/>
          </a:solidFill>
        </p:grpSpPr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FB60E435-85D6-460D-AFB8-7FA397A55380}"/>
                </a:ext>
              </a:extLst>
            </p:cNvPr>
            <p:cNvSpPr/>
            <p:nvPr/>
          </p:nvSpPr>
          <p:spPr bwMode="auto">
            <a:xfrm>
              <a:off x="2808759" y="4131606"/>
              <a:ext cx="10355" cy="290601"/>
            </a:xfrm>
            <a:custGeom>
              <a:avLst/>
              <a:gdLst>
                <a:gd name="T0" fmla="*/ 4 w 8"/>
                <a:gd name="T1" fmla="*/ 224 h 224"/>
                <a:gd name="T2" fmla="*/ 0 w 8"/>
                <a:gd name="T3" fmla="*/ 220 h 224"/>
                <a:gd name="T4" fmla="*/ 0 w 8"/>
                <a:gd name="T5" fmla="*/ 4 h 224"/>
                <a:gd name="T6" fmla="*/ 4 w 8"/>
                <a:gd name="T7" fmla="*/ 0 h 224"/>
                <a:gd name="T8" fmla="*/ 8 w 8"/>
                <a:gd name="T9" fmla="*/ 4 h 224"/>
                <a:gd name="T10" fmla="*/ 8 w 8"/>
                <a:gd name="T11" fmla="*/ 220 h 224"/>
                <a:gd name="T12" fmla="*/ 4 w 8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4">
                  <a:moveTo>
                    <a:pt x="4" y="224"/>
                  </a:moveTo>
                  <a:cubicBezTo>
                    <a:pt x="2" y="224"/>
                    <a:pt x="0" y="222"/>
                    <a:pt x="0" y="2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8" y="222"/>
                    <a:pt x="6" y="224"/>
                    <a:pt x="4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1B4C69D7-BBAF-482B-AEF7-B4E2D286DE3F}"/>
                </a:ext>
              </a:extLst>
            </p:cNvPr>
            <p:cNvSpPr/>
            <p:nvPr/>
          </p:nvSpPr>
          <p:spPr bwMode="auto">
            <a:xfrm>
              <a:off x="3068294" y="4110895"/>
              <a:ext cx="10355" cy="148213"/>
            </a:xfrm>
            <a:custGeom>
              <a:avLst/>
              <a:gdLst>
                <a:gd name="T0" fmla="*/ 4 w 8"/>
                <a:gd name="T1" fmla="*/ 114 h 114"/>
                <a:gd name="T2" fmla="*/ 0 w 8"/>
                <a:gd name="T3" fmla="*/ 110 h 114"/>
                <a:gd name="T4" fmla="*/ 0 w 8"/>
                <a:gd name="T5" fmla="*/ 4 h 114"/>
                <a:gd name="T6" fmla="*/ 4 w 8"/>
                <a:gd name="T7" fmla="*/ 0 h 114"/>
                <a:gd name="T8" fmla="*/ 8 w 8"/>
                <a:gd name="T9" fmla="*/ 4 h 114"/>
                <a:gd name="T10" fmla="*/ 8 w 8"/>
                <a:gd name="T11" fmla="*/ 110 h 114"/>
                <a:gd name="T12" fmla="*/ 4 w 8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4">
                  <a:moveTo>
                    <a:pt x="4" y="114"/>
                  </a:move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2"/>
                    <a:pt x="6" y="114"/>
                    <a:pt x="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15CF1E01-B601-48E8-BFE0-25B0ED8F10E5}"/>
                </a:ext>
              </a:extLst>
            </p:cNvPr>
            <p:cNvSpPr/>
            <p:nvPr/>
          </p:nvSpPr>
          <p:spPr bwMode="auto">
            <a:xfrm>
              <a:off x="2808759" y="4235808"/>
              <a:ext cx="269890" cy="55661"/>
            </a:xfrm>
            <a:custGeom>
              <a:avLst/>
              <a:gdLst>
                <a:gd name="T0" fmla="*/ 150 w 208"/>
                <a:gd name="T1" fmla="*/ 40 h 43"/>
                <a:gd name="T2" fmla="*/ 93 w 208"/>
                <a:gd name="T3" fmla="*/ 28 h 43"/>
                <a:gd name="T4" fmla="*/ 7 w 208"/>
                <a:gd name="T5" fmla="*/ 32 h 43"/>
                <a:gd name="T6" fmla="*/ 1 w 208"/>
                <a:gd name="T7" fmla="*/ 32 h 43"/>
                <a:gd name="T8" fmla="*/ 1 w 208"/>
                <a:gd name="T9" fmla="*/ 26 h 43"/>
                <a:gd name="T10" fmla="*/ 95 w 208"/>
                <a:gd name="T11" fmla="*/ 20 h 43"/>
                <a:gd name="T12" fmla="*/ 201 w 208"/>
                <a:gd name="T13" fmla="*/ 11 h 43"/>
                <a:gd name="T14" fmla="*/ 207 w 208"/>
                <a:gd name="T15" fmla="*/ 11 h 43"/>
                <a:gd name="T16" fmla="*/ 207 w 208"/>
                <a:gd name="T17" fmla="*/ 17 h 43"/>
                <a:gd name="T18" fmla="*/ 150 w 208"/>
                <a:gd name="T1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43">
                  <a:moveTo>
                    <a:pt x="150" y="40"/>
                  </a:moveTo>
                  <a:cubicBezTo>
                    <a:pt x="130" y="40"/>
                    <a:pt x="111" y="34"/>
                    <a:pt x="93" y="28"/>
                  </a:cubicBezTo>
                  <a:cubicBezTo>
                    <a:pt x="60" y="18"/>
                    <a:pt x="31" y="9"/>
                    <a:pt x="7" y="32"/>
                  </a:cubicBezTo>
                  <a:cubicBezTo>
                    <a:pt x="5" y="33"/>
                    <a:pt x="3" y="33"/>
                    <a:pt x="1" y="32"/>
                  </a:cubicBezTo>
                  <a:cubicBezTo>
                    <a:pt x="0" y="30"/>
                    <a:pt x="0" y="27"/>
                    <a:pt x="1" y="26"/>
                  </a:cubicBezTo>
                  <a:cubicBezTo>
                    <a:pt x="29" y="0"/>
                    <a:pt x="63" y="10"/>
                    <a:pt x="95" y="20"/>
                  </a:cubicBezTo>
                  <a:cubicBezTo>
                    <a:pt x="130" y="32"/>
                    <a:pt x="167" y="43"/>
                    <a:pt x="201" y="11"/>
                  </a:cubicBezTo>
                  <a:cubicBezTo>
                    <a:pt x="203" y="9"/>
                    <a:pt x="205" y="9"/>
                    <a:pt x="207" y="11"/>
                  </a:cubicBezTo>
                  <a:cubicBezTo>
                    <a:pt x="208" y="13"/>
                    <a:pt x="208" y="15"/>
                    <a:pt x="207" y="17"/>
                  </a:cubicBezTo>
                  <a:cubicBezTo>
                    <a:pt x="188" y="34"/>
                    <a:pt x="169" y="40"/>
                    <a:pt x="15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05517A14-F296-473C-A760-1409E767887F}"/>
                </a:ext>
              </a:extLst>
            </p:cNvPr>
            <p:cNvSpPr/>
            <p:nvPr/>
          </p:nvSpPr>
          <p:spPr bwMode="auto">
            <a:xfrm>
              <a:off x="2808759" y="4097951"/>
              <a:ext cx="269890" cy="57603"/>
            </a:xfrm>
            <a:custGeom>
              <a:avLst/>
              <a:gdLst>
                <a:gd name="T0" fmla="*/ 150 w 208"/>
                <a:gd name="T1" fmla="*/ 41 h 44"/>
                <a:gd name="T2" fmla="*/ 93 w 208"/>
                <a:gd name="T3" fmla="*/ 29 h 44"/>
                <a:gd name="T4" fmla="*/ 7 w 208"/>
                <a:gd name="T5" fmla="*/ 32 h 44"/>
                <a:gd name="T6" fmla="*/ 1 w 208"/>
                <a:gd name="T7" fmla="*/ 32 h 44"/>
                <a:gd name="T8" fmla="*/ 1 w 208"/>
                <a:gd name="T9" fmla="*/ 27 h 44"/>
                <a:gd name="T10" fmla="*/ 95 w 208"/>
                <a:gd name="T11" fmla="*/ 21 h 44"/>
                <a:gd name="T12" fmla="*/ 201 w 208"/>
                <a:gd name="T13" fmla="*/ 11 h 44"/>
                <a:gd name="T14" fmla="*/ 207 w 208"/>
                <a:gd name="T15" fmla="*/ 12 h 44"/>
                <a:gd name="T16" fmla="*/ 207 w 208"/>
                <a:gd name="T17" fmla="*/ 17 h 44"/>
                <a:gd name="T18" fmla="*/ 150 w 208"/>
                <a:gd name="T1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44">
                  <a:moveTo>
                    <a:pt x="150" y="41"/>
                  </a:moveTo>
                  <a:cubicBezTo>
                    <a:pt x="130" y="41"/>
                    <a:pt x="111" y="34"/>
                    <a:pt x="93" y="29"/>
                  </a:cubicBezTo>
                  <a:cubicBezTo>
                    <a:pt x="60" y="18"/>
                    <a:pt x="31" y="9"/>
                    <a:pt x="7" y="32"/>
                  </a:cubicBezTo>
                  <a:cubicBezTo>
                    <a:pt x="5" y="34"/>
                    <a:pt x="3" y="34"/>
                    <a:pt x="1" y="32"/>
                  </a:cubicBezTo>
                  <a:cubicBezTo>
                    <a:pt x="0" y="31"/>
                    <a:pt x="0" y="28"/>
                    <a:pt x="1" y="27"/>
                  </a:cubicBezTo>
                  <a:cubicBezTo>
                    <a:pt x="29" y="0"/>
                    <a:pt x="63" y="11"/>
                    <a:pt x="95" y="21"/>
                  </a:cubicBezTo>
                  <a:cubicBezTo>
                    <a:pt x="130" y="32"/>
                    <a:pt x="167" y="44"/>
                    <a:pt x="201" y="11"/>
                  </a:cubicBezTo>
                  <a:cubicBezTo>
                    <a:pt x="203" y="10"/>
                    <a:pt x="205" y="10"/>
                    <a:pt x="207" y="12"/>
                  </a:cubicBezTo>
                  <a:cubicBezTo>
                    <a:pt x="208" y="13"/>
                    <a:pt x="208" y="16"/>
                    <a:pt x="207" y="17"/>
                  </a:cubicBezTo>
                  <a:cubicBezTo>
                    <a:pt x="188" y="35"/>
                    <a:pt x="169" y="41"/>
                    <a:pt x="15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923DAC3-4413-4521-A726-9992646B6148}"/>
              </a:ext>
            </a:extLst>
          </p:cNvPr>
          <p:cNvGrpSpPr/>
          <p:nvPr/>
        </p:nvGrpSpPr>
        <p:grpSpPr>
          <a:xfrm>
            <a:off x="1402971" y="3752932"/>
            <a:ext cx="303815" cy="257582"/>
            <a:chOff x="1065154" y="4123840"/>
            <a:chExt cx="327492" cy="277656"/>
          </a:xfrm>
          <a:solidFill>
            <a:schemeClr val="accent1"/>
          </a:solidFill>
        </p:grpSpPr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48145755-A226-4045-B217-1B78C5FCE351}"/>
                </a:ext>
              </a:extLst>
            </p:cNvPr>
            <p:cNvSpPr/>
            <p:nvPr/>
          </p:nvSpPr>
          <p:spPr bwMode="auto">
            <a:xfrm>
              <a:off x="1245728" y="4123840"/>
              <a:ext cx="146918" cy="146919"/>
            </a:xfrm>
            <a:custGeom>
              <a:avLst/>
              <a:gdLst>
                <a:gd name="T0" fmla="*/ 86 w 113"/>
                <a:gd name="T1" fmla="*/ 113 h 113"/>
                <a:gd name="T2" fmla="*/ 83 w 113"/>
                <a:gd name="T3" fmla="*/ 112 h 113"/>
                <a:gd name="T4" fmla="*/ 83 w 113"/>
                <a:gd name="T5" fmla="*/ 106 h 113"/>
                <a:gd name="T6" fmla="*/ 83 w 113"/>
                <a:gd name="T7" fmla="*/ 30 h 113"/>
                <a:gd name="T8" fmla="*/ 7 w 113"/>
                <a:gd name="T9" fmla="*/ 30 h 113"/>
                <a:gd name="T10" fmla="*/ 1 w 113"/>
                <a:gd name="T11" fmla="*/ 30 h 113"/>
                <a:gd name="T12" fmla="*/ 1 w 113"/>
                <a:gd name="T13" fmla="*/ 24 h 113"/>
                <a:gd name="T14" fmla="*/ 89 w 113"/>
                <a:gd name="T15" fmla="*/ 24 h 113"/>
                <a:gd name="T16" fmla="*/ 89 w 113"/>
                <a:gd name="T17" fmla="*/ 112 h 113"/>
                <a:gd name="T18" fmla="*/ 86 w 113"/>
                <a:gd name="T1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86" y="113"/>
                  </a:moveTo>
                  <a:cubicBezTo>
                    <a:pt x="85" y="113"/>
                    <a:pt x="84" y="113"/>
                    <a:pt x="83" y="112"/>
                  </a:cubicBezTo>
                  <a:cubicBezTo>
                    <a:pt x="82" y="110"/>
                    <a:pt x="82" y="108"/>
                    <a:pt x="83" y="106"/>
                  </a:cubicBezTo>
                  <a:cubicBezTo>
                    <a:pt x="104" y="85"/>
                    <a:pt x="104" y="51"/>
                    <a:pt x="83" y="30"/>
                  </a:cubicBezTo>
                  <a:cubicBezTo>
                    <a:pt x="62" y="9"/>
                    <a:pt x="28" y="9"/>
                    <a:pt x="7" y="30"/>
                  </a:cubicBezTo>
                  <a:cubicBezTo>
                    <a:pt x="5" y="31"/>
                    <a:pt x="3" y="31"/>
                    <a:pt x="1" y="30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5" y="0"/>
                    <a:pt x="65" y="0"/>
                    <a:pt x="89" y="24"/>
                  </a:cubicBezTo>
                  <a:cubicBezTo>
                    <a:pt x="113" y="48"/>
                    <a:pt x="113" y="88"/>
                    <a:pt x="89" y="112"/>
                  </a:cubicBezTo>
                  <a:cubicBezTo>
                    <a:pt x="88" y="113"/>
                    <a:pt x="87" y="113"/>
                    <a:pt x="8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61735CFA-1F5C-4195-ADA2-F31A4DDB522D}"/>
                </a:ext>
              </a:extLst>
            </p:cNvPr>
            <p:cNvSpPr/>
            <p:nvPr/>
          </p:nvSpPr>
          <p:spPr bwMode="auto">
            <a:xfrm>
              <a:off x="1223722" y="4154259"/>
              <a:ext cx="32361" cy="29772"/>
            </a:xfrm>
            <a:custGeom>
              <a:avLst/>
              <a:gdLst>
                <a:gd name="T0" fmla="*/ 4 w 25"/>
                <a:gd name="T1" fmla="*/ 23 h 23"/>
                <a:gd name="T2" fmla="*/ 1 w 25"/>
                <a:gd name="T3" fmla="*/ 22 h 23"/>
                <a:gd name="T4" fmla="*/ 1 w 25"/>
                <a:gd name="T5" fmla="*/ 16 h 23"/>
                <a:gd name="T6" fmla="*/ 18 w 25"/>
                <a:gd name="T7" fmla="*/ 1 h 23"/>
                <a:gd name="T8" fmla="*/ 24 w 25"/>
                <a:gd name="T9" fmla="*/ 1 h 23"/>
                <a:gd name="T10" fmla="*/ 24 w 25"/>
                <a:gd name="T11" fmla="*/ 7 h 23"/>
                <a:gd name="T12" fmla="*/ 7 w 25"/>
                <a:gd name="T13" fmla="*/ 22 h 23"/>
                <a:gd name="T14" fmla="*/ 4 w 2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4" y="23"/>
                  </a:moveTo>
                  <a:cubicBezTo>
                    <a:pt x="3" y="23"/>
                    <a:pt x="2" y="23"/>
                    <a:pt x="1" y="22"/>
                  </a:cubicBezTo>
                  <a:cubicBezTo>
                    <a:pt x="0" y="20"/>
                    <a:pt x="0" y="17"/>
                    <a:pt x="1" y="16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3" y="0"/>
                    <a:pt x="24" y="1"/>
                  </a:cubicBezTo>
                  <a:cubicBezTo>
                    <a:pt x="25" y="3"/>
                    <a:pt x="25" y="6"/>
                    <a:pt x="24" y="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5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4E5F4DD3-C9C4-43FC-8479-560D700BB678}"/>
                </a:ext>
              </a:extLst>
            </p:cNvPr>
            <p:cNvSpPr/>
            <p:nvPr/>
          </p:nvSpPr>
          <p:spPr bwMode="auto">
            <a:xfrm>
              <a:off x="1065154" y="4123840"/>
              <a:ext cx="146918" cy="146919"/>
            </a:xfrm>
            <a:custGeom>
              <a:avLst/>
              <a:gdLst>
                <a:gd name="T0" fmla="*/ 27 w 113"/>
                <a:gd name="T1" fmla="*/ 113 h 113"/>
                <a:gd name="T2" fmla="*/ 24 w 113"/>
                <a:gd name="T3" fmla="*/ 112 h 113"/>
                <a:gd name="T4" fmla="*/ 24 w 113"/>
                <a:gd name="T5" fmla="*/ 24 h 113"/>
                <a:gd name="T6" fmla="*/ 112 w 113"/>
                <a:gd name="T7" fmla="*/ 24 h 113"/>
                <a:gd name="T8" fmla="*/ 112 w 113"/>
                <a:gd name="T9" fmla="*/ 30 h 113"/>
                <a:gd name="T10" fmla="*/ 106 w 113"/>
                <a:gd name="T11" fmla="*/ 30 h 113"/>
                <a:gd name="T12" fmla="*/ 30 w 113"/>
                <a:gd name="T13" fmla="*/ 30 h 113"/>
                <a:gd name="T14" fmla="*/ 30 w 113"/>
                <a:gd name="T15" fmla="*/ 106 h 113"/>
                <a:gd name="T16" fmla="*/ 30 w 113"/>
                <a:gd name="T17" fmla="*/ 112 h 113"/>
                <a:gd name="T18" fmla="*/ 27 w 113"/>
                <a:gd name="T1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27" y="113"/>
                  </a:moveTo>
                  <a:cubicBezTo>
                    <a:pt x="26" y="113"/>
                    <a:pt x="25" y="113"/>
                    <a:pt x="24" y="112"/>
                  </a:cubicBezTo>
                  <a:cubicBezTo>
                    <a:pt x="0" y="88"/>
                    <a:pt x="0" y="48"/>
                    <a:pt x="24" y="24"/>
                  </a:cubicBezTo>
                  <a:cubicBezTo>
                    <a:pt x="48" y="0"/>
                    <a:pt x="88" y="0"/>
                    <a:pt x="112" y="24"/>
                  </a:cubicBezTo>
                  <a:cubicBezTo>
                    <a:pt x="113" y="26"/>
                    <a:pt x="113" y="28"/>
                    <a:pt x="112" y="30"/>
                  </a:cubicBezTo>
                  <a:cubicBezTo>
                    <a:pt x="110" y="31"/>
                    <a:pt x="108" y="31"/>
                    <a:pt x="106" y="30"/>
                  </a:cubicBezTo>
                  <a:cubicBezTo>
                    <a:pt x="85" y="9"/>
                    <a:pt x="51" y="9"/>
                    <a:pt x="30" y="30"/>
                  </a:cubicBezTo>
                  <a:cubicBezTo>
                    <a:pt x="9" y="51"/>
                    <a:pt x="9" y="85"/>
                    <a:pt x="30" y="106"/>
                  </a:cubicBezTo>
                  <a:cubicBezTo>
                    <a:pt x="31" y="108"/>
                    <a:pt x="31" y="110"/>
                    <a:pt x="30" y="112"/>
                  </a:cubicBezTo>
                  <a:cubicBezTo>
                    <a:pt x="29" y="113"/>
                    <a:pt x="28" y="113"/>
                    <a:pt x="2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50A1F135-66A7-48B1-8AC7-A25CEA002B16}"/>
                </a:ext>
              </a:extLst>
            </p:cNvPr>
            <p:cNvSpPr/>
            <p:nvPr/>
          </p:nvSpPr>
          <p:spPr bwMode="auto">
            <a:xfrm>
              <a:off x="1201717" y="4154259"/>
              <a:ext cx="32361" cy="29772"/>
            </a:xfrm>
            <a:custGeom>
              <a:avLst/>
              <a:gdLst>
                <a:gd name="T0" fmla="*/ 21 w 25"/>
                <a:gd name="T1" fmla="*/ 23 h 23"/>
                <a:gd name="T2" fmla="*/ 18 w 25"/>
                <a:gd name="T3" fmla="*/ 22 h 23"/>
                <a:gd name="T4" fmla="*/ 1 w 25"/>
                <a:gd name="T5" fmla="*/ 7 h 23"/>
                <a:gd name="T6" fmla="*/ 1 w 25"/>
                <a:gd name="T7" fmla="*/ 1 h 23"/>
                <a:gd name="T8" fmla="*/ 7 w 25"/>
                <a:gd name="T9" fmla="*/ 1 h 23"/>
                <a:gd name="T10" fmla="*/ 24 w 25"/>
                <a:gd name="T11" fmla="*/ 16 h 23"/>
                <a:gd name="T12" fmla="*/ 24 w 25"/>
                <a:gd name="T13" fmla="*/ 22 h 23"/>
                <a:gd name="T14" fmla="*/ 21 w 25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21" y="23"/>
                  </a:moveTo>
                  <a:cubicBezTo>
                    <a:pt x="20" y="23"/>
                    <a:pt x="19" y="23"/>
                    <a:pt x="18" y="2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7"/>
                    <a:pt x="25" y="20"/>
                    <a:pt x="24" y="22"/>
                  </a:cubicBezTo>
                  <a:cubicBezTo>
                    <a:pt x="23" y="23"/>
                    <a:pt x="22" y="23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3138E914-907B-4524-8542-7EA726A04101}"/>
                </a:ext>
              </a:extLst>
            </p:cNvPr>
            <p:cNvSpPr/>
            <p:nvPr/>
          </p:nvSpPr>
          <p:spPr bwMode="auto">
            <a:xfrm>
              <a:off x="1094926" y="4260403"/>
              <a:ext cx="267948" cy="141093"/>
            </a:xfrm>
            <a:custGeom>
              <a:avLst/>
              <a:gdLst>
                <a:gd name="T0" fmla="*/ 103 w 206"/>
                <a:gd name="T1" fmla="*/ 109 h 109"/>
                <a:gd name="T2" fmla="*/ 103 w 206"/>
                <a:gd name="T3" fmla="*/ 109 h 109"/>
                <a:gd name="T4" fmla="*/ 90 w 206"/>
                <a:gd name="T5" fmla="*/ 103 h 109"/>
                <a:gd name="T6" fmla="*/ 1 w 206"/>
                <a:gd name="T7" fmla="*/ 7 h 109"/>
                <a:gd name="T8" fmla="*/ 1 w 206"/>
                <a:gd name="T9" fmla="*/ 1 h 109"/>
                <a:gd name="T10" fmla="*/ 7 w 206"/>
                <a:gd name="T11" fmla="*/ 1 h 109"/>
                <a:gd name="T12" fmla="*/ 96 w 206"/>
                <a:gd name="T13" fmla="*/ 98 h 109"/>
                <a:gd name="T14" fmla="*/ 103 w 206"/>
                <a:gd name="T15" fmla="*/ 101 h 109"/>
                <a:gd name="T16" fmla="*/ 103 w 206"/>
                <a:gd name="T17" fmla="*/ 101 h 109"/>
                <a:gd name="T18" fmla="*/ 110 w 206"/>
                <a:gd name="T19" fmla="*/ 98 h 109"/>
                <a:gd name="T20" fmla="*/ 199 w 206"/>
                <a:gd name="T21" fmla="*/ 1 h 109"/>
                <a:gd name="T22" fmla="*/ 205 w 206"/>
                <a:gd name="T23" fmla="*/ 1 h 109"/>
                <a:gd name="T24" fmla="*/ 205 w 206"/>
                <a:gd name="T25" fmla="*/ 7 h 109"/>
                <a:gd name="T26" fmla="*/ 116 w 206"/>
                <a:gd name="T27" fmla="*/ 103 h 109"/>
                <a:gd name="T28" fmla="*/ 103 w 206"/>
                <a:gd name="T2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109">
                  <a:moveTo>
                    <a:pt x="103" y="109"/>
                  </a:moveTo>
                  <a:cubicBezTo>
                    <a:pt x="103" y="109"/>
                    <a:pt x="103" y="109"/>
                    <a:pt x="103" y="109"/>
                  </a:cubicBezTo>
                  <a:cubicBezTo>
                    <a:pt x="98" y="109"/>
                    <a:pt x="93" y="107"/>
                    <a:pt x="90" y="10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8" y="100"/>
                    <a:pt x="100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6" y="101"/>
                    <a:pt x="108" y="100"/>
                    <a:pt x="110" y="98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1" y="0"/>
                    <a:pt x="203" y="0"/>
                    <a:pt x="205" y="1"/>
                  </a:cubicBezTo>
                  <a:cubicBezTo>
                    <a:pt x="206" y="3"/>
                    <a:pt x="206" y="5"/>
                    <a:pt x="205" y="7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3" y="107"/>
                    <a:pt x="108" y="109"/>
                    <a:pt x="10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70A281DF-77CA-4A01-B59C-BB9B0BDF9B34}"/>
              </a:ext>
            </a:extLst>
          </p:cNvPr>
          <p:cNvSpPr>
            <a:spLocks noEditPoints="1"/>
          </p:cNvSpPr>
          <p:nvPr/>
        </p:nvSpPr>
        <p:spPr bwMode="auto">
          <a:xfrm>
            <a:off x="880000" y="3740923"/>
            <a:ext cx="290607" cy="290005"/>
          </a:xfrm>
          <a:custGeom>
            <a:avLst/>
            <a:gdLst>
              <a:gd name="T0" fmla="*/ 198 w 241"/>
              <a:gd name="T1" fmla="*/ 240 h 241"/>
              <a:gd name="T2" fmla="*/ 192 w 241"/>
              <a:gd name="T3" fmla="*/ 238 h 241"/>
              <a:gd name="T4" fmla="*/ 125 w 241"/>
              <a:gd name="T5" fmla="*/ 192 h 241"/>
              <a:gd name="T6" fmla="*/ 116 w 241"/>
              <a:gd name="T7" fmla="*/ 192 h 241"/>
              <a:gd name="T8" fmla="*/ 48 w 241"/>
              <a:gd name="T9" fmla="*/ 238 h 241"/>
              <a:gd name="T10" fmla="*/ 39 w 241"/>
              <a:gd name="T11" fmla="*/ 238 h 241"/>
              <a:gd name="T12" fmla="*/ 38 w 241"/>
              <a:gd name="T13" fmla="*/ 231 h 241"/>
              <a:gd name="T14" fmla="*/ 58 w 241"/>
              <a:gd name="T15" fmla="*/ 158 h 241"/>
              <a:gd name="T16" fmla="*/ 56 w 241"/>
              <a:gd name="T17" fmla="*/ 149 h 241"/>
              <a:gd name="T18" fmla="*/ 3 w 241"/>
              <a:gd name="T19" fmla="*/ 95 h 241"/>
              <a:gd name="T20" fmla="*/ 1 w 241"/>
              <a:gd name="T21" fmla="*/ 87 h 241"/>
              <a:gd name="T22" fmla="*/ 8 w 241"/>
              <a:gd name="T23" fmla="*/ 82 h 241"/>
              <a:gd name="T24" fmla="*/ 78 w 241"/>
              <a:gd name="T25" fmla="*/ 76 h 241"/>
              <a:gd name="T26" fmla="*/ 86 w 241"/>
              <a:gd name="T27" fmla="*/ 70 h 241"/>
              <a:gd name="T28" fmla="*/ 114 w 241"/>
              <a:gd name="T29" fmla="*/ 5 h 241"/>
              <a:gd name="T30" fmla="*/ 120 w 241"/>
              <a:gd name="T31" fmla="*/ 0 h 241"/>
              <a:gd name="T32" fmla="*/ 127 w 241"/>
              <a:gd name="T33" fmla="*/ 5 h 241"/>
              <a:gd name="T34" fmla="*/ 155 w 241"/>
              <a:gd name="T35" fmla="*/ 70 h 241"/>
              <a:gd name="T36" fmla="*/ 163 w 241"/>
              <a:gd name="T37" fmla="*/ 76 h 241"/>
              <a:gd name="T38" fmla="*/ 233 w 241"/>
              <a:gd name="T39" fmla="*/ 82 h 241"/>
              <a:gd name="T40" fmla="*/ 240 w 241"/>
              <a:gd name="T41" fmla="*/ 87 h 241"/>
              <a:gd name="T42" fmla="*/ 238 w 241"/>
              <a:gd name="T43" fmla="*/ 95 h 241"/>
              <a:gd name="T44" fmla="*/ 185 w 241"/>
              <a:gd name="T45" fmla="*/ 149 h 241"/>
              <a:gd name="T46" fmla="*/ 182 w 241"/>
              <a:gd name="T47" fmla="*/ 158 h 241"/>
              <a:gd name="T48" fmla="*/ 203 w 241"/>
              <a:gd name="T49" fmla="*/ 231 h 241"/>
              <a:gd name="T50" fmla="*/ 202 w 241"/>
              <a:gd name="T51" fmla="*/ 238 h 241"/>
              <a:gd name="T52" fmla="*/ 198 w 241"/>
              <a:gd name="T53" fmla="*/ 240 h 241"/>
              <a:gd name="T54" fmla="*/ 120 w 241"/>
              <a:gd name="T55" fmla="*/ 183 h 241"/>
              <a:gd name="T56" fmla="*/ 129 w 241"/>
              <a:gd name="T57" fmla="*/ 185 h 241"/>
              <a:gd name="T58" fmla="*/ 194 w 241"/>
              <a:gd name="T59" fmla="*/ 230 h 241"/>
              <a:gd name="T60" fmla="*/ 175 w 241"/>
              <a:gd name="T61" fmla="*/ 160 h 241"/>
              <a:gd name="T62" fmla="*/ 179 w 241"/>
              <a:gd name="T63" fmla="*/ 143 h 241"/>
              <a:gd name="T64" fmla="*/ 232 w 241"/>
              <a:gd name="T65" fmla="*/ 90 h 241"/>
              <a:gd name="T66" fmla="*/ 162 w 241"/>
              <a:gd name="T67" fmla="*/ 84 h 241"/>
              <a:gd name="T68" fmla="*/ 148 w 241"/>
              <a:gd name="T69" fmla="*/ 73 h 241"/>
              <a:gd name="T70" fmla="*/ 120 w 241"/>
              <a:gd name="T71" fmla="*/ 10 h 241"/>
              <a:gd name="T72" fmla="*/ 93 w 241"/>
              <a:gd name="T73" fmla="*/ 73 h 241"/>
              <a:gd name="T74" fmla="*/ 79 w 241"/>
              <a:gd name="T75" fmla="*/ 84 h 241"/>
              <a:gd name="T76" fmla="*/ 9 w 241"/>
              <a:gd name="T77" fmla="*/ 90 h 241"/>
              <a:gd name="T78" fmla="*/ 62 w 241"/>
              <a:gd name="T79" fmla="*/ 143 h 241"/>
              <a:gd name="T80" fmla="*/ 66 w 241"/>
              <a:gd name="T81" fmla="*/ 160 h 241"/>
              <a:gd name="T82" fmla="*/ 46 w 241"/>
              <a:gd name="T83" fmla="*/ 230 h 241"/>
              <a:gd name="T84" fmla="*/ 112 w 241"/>
              <a:gd name="T85" fmla="*/ 185 h 241"/>
              <a:gd name="T86" fmla="*/ 120 w 241"/>
              <a:gd name="T87" fmla="*/ 18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41">
                <a:moveTo>
                  <a:pt x="198" y="240"/>
                </a:moveTo>
                <a:cubicBezTo>
                  <a:pt x="196" y="240"/>
                  <a:pt x="194" y="239"/>
                  <a:pt x="192" y="238"/>
                </a:cubicBezTo>
                <a:cubicBezTo>
                  <a:pt x="125" y="192"/>
                  <a:pt x="125" y="192"/>
                  <a:pt x="125" y="192"/>
                </a:cubicBezTo>
                <a:cubicBezTo>
                  <a:pt x="123" y="190"/>
                  <a:pt x="118" y="190"/>
                  <a:pt x="116" y="192"/>
                </a:cubicBezTo>
                <a:cubicBezTo>
                  <a:pt x="48" y="238"/>
                  <a:pt x="48" y="238"/>
                  <a:pt x="48" y="238"/>
                </a:cubicBezTo>
                <a:cubicBezTo>
                  <a:pt x="45" y="241"/>
                  <a:pt x="41" y="240"/>
                  <a:pt x="39" y="238"/>
                </a:cubicBezTo>
                <a:cubicBezTo>
                  <a:pt x="37" y="236"/>
                  <a:pt x="37" y="234"/>
                  <a:pt x="38" y="231"/>
                </a:cubicBezTo>
                <a:cubicBezTo>
                  <a:pt x="58" y="158"/>
                  <a:pt x="58" y="158"/>
                  <a:pt x="58" y="158"/>
                </a:cubicBezTo>
                <a:cubicBezTo>
                  <a:pt x="59" y="155"/>
                  <a:pt x="58" y="151"/>
                  <a:pt x="56" y="149"/>
                </a:cubicBezTo>
                <a:cubicBezTo>
                  <a:pt x="3" y="95"/>
                  <a:pt x="3" y="95"/>
                  <a:pt x="3" y="95"/>
                </a:cubicBezTo>
                <a:cubicBezTo>
                  <a:pt x="0" y="92"/>
                  <a:pt x="0" y="88"/>
                  <a:pt x="1" y="87"/>
                </a:cubicBezTo>
                <a:cubicBezTo>
                  <a:pt x="1" y="86"/>
                  <a:pt x="3" y="83"/>
                  <a:pt x="8" y="82"/>
                </a:cubicBezTo>
                <a:cubicBezTo>
                  <a:pt x="78" y="76"/>
                  <a:pt x="78" y="76"/>
                  <a:pt x="78" y="76"/>
                </a:cubicBezTo>
                <a:cubicBezTo>
                  <a:pt x="81" y="75"/>
                  <a:pt x="84" y="73"/>
                  <a:pt x="86" y="70"/>
                </a:cubicBezTo>
                <a:cubicBezTo>
                  <a:pt x="114" y="5"/>
                  <a:pt x="114" y="5"/>
                  <a:pt x="114" y="5"/>
                </a:cubicBezTo>
                <a:cubicBezTo>
                  <a:pt x="116" y="0"/>
                  <a:pt x="119" y="0"/>
                  <a:pt x="120" y="0"/>
                </a:cubicBezTo>
                <a:cubicBezTo>
                  <a:pt x="122" y="0"/>
                  <a:pt x="125" y="0"/>
                  <a:pt x="127" y="5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56" y="73"/>
                  <a:pt x="160" y="75"/>
                  <a:pt x="163" y="76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8" y="83"/>
                  <a:pt x="240" y="86"/>
                  <a:pt x="240" y="87"/>
                </a:cubicBezTo>
                <a:cubicBezTo>
                  <a:pt x="241" y="88"/>
                  <a:pt x="241" y="92"/>
                  <a:pt x="238" y="95"/>
                </a:cubicBezTo>
                <a:cubicBezTo>
                  <a:pt x="185" y="149"/>
                  <a:pt x="185" y="149"/>
                  <a:pt x="185" y="149"/>
                </a:cubicBezTo>
                <a:cubicBezTo>
                  <a:pt x="183" y="151"/>
                  <a:pt x="182" y="155"/>
                  <a:pt x="182" y="158"/>
                </a:cubicBezTo>
                <a:cubicBezTo>
                  <a:pt x="203" y="231"/>
                  <a:pt x="203" y="231"/>
                  <a:pt x="203" y="231"/>
                </a:cubicBezTo>
                <a:cubicBezTo>
                  <a:pt x="204" y="234"/>
                  <a:pt x="204" y="236"/>
                  <a:pt x="202" y="238"/>
                </a:cubicBezTo>
                <a:cubicBezTo>
                  <a:pt x="201" y="239"/>
                  <a:pt x="199" y="240"/>
                  <a:pt x="198" y="240"/>
                </a:cubicBezTo>
                <a:close/>
                <a:moveTo>
                  <a:pt x="120" y="183"/>
                </a:moveTo>
                <a:cubicBezTo>
                  <a:pt x="124" y="183"/>
                  <a:pt x="127" y="184"/>
                  <a:pt x="129" y="185"/>
                </a:cubicBezTo>
                <a:cubicBezTo>
                  <a:pt x="194" y="230"/>
                  <a:pt x="194" y="230"/>
                  <a:pt x="194" y="230"/>
                </a:cubicBezTo>
                <a:cubicBezTo>
                  <a:pt x="175" y="160"/>
                  <a:pt x="175" y="160"/>
                  <a:pt x="175" y="160"/>
                </a:cubicBezTo>
                <a:cubicBezTo>
                  <a:pt x="173" y="155"/>
                  <a:pt x="175" y="147"/>
                  <a:pt x="179" y="143"/>
                </a:cubicBezTo>
                <a:cubicBezTo>
                  <a:pt x="232" y="90"/>
                  <a:pt x="232" y="90"/>
                  <a:pt x="232" y="90"/>
                </a:cubicBezTo>
                <a:cubicBezTo>
                  <a:pt x="162" y="84"/>
                  <a:pt x="162" y="84"/>
                  <a:pt x="162" y="84"/>
                </a:cubicBezTo>
                <a:cubicBezTo>
                  <a:pt x="157" y="83"/>
                  <a:pt x="150" y="78"/>
                  <a:pt x="148" y="73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93" y="73"/>
                  <a:pt x="93" y="73"/>
                  <a:pt x="93" y="73"/>
                </a:cubicBezTo>
                <a:cubicBezTo>
                  <a:pt x="91" y="78"/>
                  <a:pt x="84" y="83"/>
                  <a:pt x="79" y="84"/>
                </a:cubicBezTo>
                <a:cubicBezTo>
                  <a:pt x="9" y="90"/>
                  <a:pt x="9" y="90"/>
                  <a:pt x="9" y="90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6" y="147"/>
                  <a:pt x="68" y="155"/>
                  <a:pt x="66" y="160"/>
                </a:cubicBezTo>
                <a:cubicBezTo>
                  <a:pt x="46" y="230"/>
                  <a:pt x="46" y="230"/>
                  <a:pt x="46" y="230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4" y="184"/>
                  <a:pt x="117" y="183"/>
                  <a:pt x="120" y="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A9FFCF9-6EB5-4A64-814A-338FD6ECAFEC}"/>
              </a:ext>
            </a:extLst>
          </p:cNvPr>
          <p:cNvGrpSpPr/>
          <p:nvPr/>
        </p:nvGrpSpPr>
        <p:grpSpPr>
          <a:xfrm>
            <a:off x="3000705" y="4800074"/>
            <a:ext cx="289406" cy="288204"/>
            <a:chOff x="6383340" y="8029576"/>
            <a:chExt cx="765176" cy="762000"/>
          </a:xfrm>
          <a:solidFill>
            <a:schemeClr val="accent1"/>
          </a:solidFill>
        </p:grpSpPr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B7BDA6DA-588D-4676-9727-4037A2023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6528" y="8131176"/>
              <a:ext cx="560388" cy="558800"/>
            </a:xfrm>
            <a:custGeom>
              <a:avLst/>
              <a:gdLst>
                <a:gd name="T0" fmla="*/ 88 w 176"/>
                <a:gd name="T1" fmla="*/ 176 h 176"/>
                <a:gd name="T2" fmla="*/ 0 w 176"/>
                <a:gd name="T3" fmla="*/ 88 h 176"/>
                <a:gd name="T4" fmla="*/ 88 w 176"/>
                <a:gd name="T5" fmla="*/ 0 h 176"/>
                <a:gd name="T6" fmla="*/ 176 w 176"/>
                <a:gd name="T7" fmla="*/ 88 h 176"/>
                <a:gd name="T8" fmla="*/ 88 w 176"/>
                <a:gd name="T9" fmla="*/ 176 h 176"/>
                <a:gd name="T10" fmla="*/ 88 w 176"/>
                <a:gd name="T11" fmla="*/ 8 h 176"/>
                <a:gd name="T12" fmla="*/ 8 w 176"/>
                <a:gd name="T13" fmla="*/ 88 h 176"/>
                <a:gd name="T14" fmla="*/ 88 w 176"/>
                <a:gd name="T15" fmla="*/ 168 h 176"/>
                <a:gd name="T16" fmla="*/ 168 w 176"/>
                <a:gd name="T17" fmla="*/ 88 h 176"/>
                <a:gd name="T18" fmla="*/ 88 w 176"/>
                <a:gd name="T1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7" y="0"/>
                    <a:pt x="176" y="39"/>
                    <a:pt x="176" y="88"/>
                  </a:cubicBezTo>
                  <a:cubicBezTo>
                    <a:pt x="176" y="137"/>
                    <a:pt x="137" y="176"/>
                    <a:pt x="88" y="176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8"/>
                  </a:cubicBezTo>
                  <a:cubicBezTo>
                    <a:pt x="8" y="132"/>
                    <a:pt x="44" y="168"/>
                    <a:pt x="88" y="168"/>
                  </a:cubicBezTo>
                  <a:cubicBezTo>
                    <a:pt x="132" y="168"/>
                    <a:pt x="168" y="132"/>
                    <a:pt x="168" y="88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51069E18-BF00-4AC7-B4A1-6294E42A3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528" y="8258176"/>
              <a:ext cx="306388" cy="30480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E6C00826-9411-44E1-8183-9012C2739A13}"/>
                </a:ext>
              </a:extLst>
            </p:cNvPr>
            <p:cNvSpPr/>
            <p:nvPr/>
          </p:nvSpPr>
          <p:spPr bwMode="auto">
            <a:xfrm>
              <a:off x="6753228" y="8029576"/>
              <a:ext cx="25400" cy="762000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9D86C06C-CFD9-42C1-BD97-2F3724FEF2B0}"/>
                </a:ext>
              </a:extLst>
            </p:cNvPr>
            <p:cNvSpPr/>
            <p:nvPr/>
          </p:nvSpPr>
          <p:spPr bwMode="auto">
            <a:xfrm>
              <a:off x="6383340" y="8397876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3CDD7DC-A5BD-403E-98A8-B0AF777758D5}"/>
              </a:ext>
            </a:extLst>
          </p:cNvPr>
          <p:cNvGrpSpPr/>
          <p:nvPr/>
        </p:nvGrpSpPr>
        <p:grpSpPr>
          <a:xfrm>
            <a:off x="880000" y="3211948"/>
            <a:ext cx="289406" cy="288805"/>
            <a:chOff x="776284" y="3830638"/>
            <a:chExt cx="765176" cy="763588"/>
          </a:xfrm>
          <a:solidFill>
            <a:schemeClr val="accent1"/>
          </a:solidFill>
        </p:grpSpPr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6A174EA0-9A08-42C2-B270-EDF03F852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4" y="3830638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18899403-CF47-4824-BBF4-37471A181B73}"/>
                </a:ext>
              </a:extLst>
            </p:cNvPr>
            <p:cNvSpPr/>
            <p:nvPr/>
          </p:nvSpPr>
          <p:spPr bwMode="auto">
            <a:xfrm>
              <a:off x="1146172" y="3970338"/>
              <a:ext cx="25400" cy="254000"/>
            </a:xfrm>
            <a:custGeom>
              <a:avLst/>
              <a:gdLst>
                <a:gd name="T0" fmla="*/ 4 w 8"/>
                <a:gd name="T1" fmla="*/ 80 h 80"/>
                <a:gd name="T2" fmla="*/ 0 w 8"/>
                <a:gd name="T3" fmla="*/ 76 h 80"/>
                <a:gd name="T4" fmla="*/ 0 w 8"/>
                <a:gd name="T5" fmla="*/ 4 h 80"/>
                <a:gd name="T6" fmla="*/ 4 w 8"/>
                <a:gd name="T7" fmla="*/ 0 h 80"/>
                <a:gd name="T8" fmla="*/ 8 w 8"/>
                <a:gd name="T9" fmla="*/ 4 h 80"/>
                <a:gd name="T10" fmla="*/ 8 w 8"/>
                <a:gd name="T11" fmla="*/ 76 h 80"/>
                <a:gd name="T12" fmla="*/ 4 w 8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0">
                  <a:moveTo>
                    <a:pt x="4" y="80"/>
                  </a:move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8"/>
                    <a:pt x="6" y="80"/>
                    <a:pt x="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01367770-5F98-4E0F-BD58-D4EC3300AB58}"/>
                </a:ext>
              </a:extLst>
            </p:cNvPr>
            <p:cNvSpPr/>
            <p:nvPr/>
          </p:nvSpPr>
          <p:spPr bwMode="auto">
            <a:xfrm>
              <a:off x="1146172" y="4198938"/>
              <a:ext cx="152400" cy="177800"/>
            </a:xfrm>
            <a:custGeom>
              <a:avLst/>
              <a:gdLst>
                <a:gd name="T0" fmla="*/ 44 w 48"/>
                <a:gd name="T1" fmla="*/ 56 h 56"/>
                <a:gd name="T2" fmla="*/ 41 w 48"/>
                <a:gd name="T3" fmla="*/ 55 h 56"/>
                <a:gd name="T4" fmla="*/ 1 w 48"/>
                <a:gd name="T5" fmla="*/ 7 h 56"/>
                <a:gd name="T6" fmla="*/ 1 w 48"/>
                <a:gd name="T7" fmla="*/ 1 h 56"/>
                <a:gd name="T8" fmla="*/ 7 w 48"/>
                <a:gd name="T9" fmla="*/ 1 h 56"/>
                <a:gd name="T10" fmla="*/ 47 w 48"/>
                <a:gd name="T11" fmla="*/ 49 h 56"/>
                <a:gd name="T12" fmla="*/ 47 w 48"/>
                <a:gd name="T13" fmla="*/ 55 h 56"/>
                <a:gd name="T14" fmla="*/ 44 w 48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56">
                  <a:moveTo>
                    <a:pt x="44" y="56"/>
                  </a:moveTo>
                  <a:cubicBezTo>
                    <a:pt x="43" y="56"/>
                    <a:pt x="42" y="56"/>
                    <a:pt x="41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4"/>
                    <a:pt x="47" y="55"/>
                  </a:cubicBezTo>
                  <a:cubicBezTo>
                    <a:pt x="46" y="56"/>
                    <a:pt x="45" y="56"/>
                    <a:pt x="4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9709851-8B9F-4C86-B9E8-DDFC88FD7CBB}"/>
              </a:ext>
            </a:extLst>
          </p:cNvPr>
          <p:cNvGrpSpPr/>
          <p:nvPr/>
        </p:nvGrpSpPr>
        <p:grpSpPr>
          <a:xfrm>
            <a:off x="2509556" y="4270498"/>
            <a:ext cx="211951" cy="288805"/>
            <a:chOff x="5084764" y="6629401"/>
            <a:chExt cx="560388" cy="763588"/>
          </a:xfrm>
          <a:solidFill>
            <a:schemeClr val="accent1"/>
          </a:solidFill>
        </p:grpSpPr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1ED9B9A6-32D0-4594-BC46-163C28F03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464" y="6769101"/>
              <a:ext cx="279400" cy="279400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8 h 88"/>
                <a:gd name="T12" fmla="*/ 8 w 88"/>
                <a:gd name="T13" fmla="*/ 44 h 88"/>
                <a:gd name="T14" fmla="*/ 44 w 88"/>
                <a:gd name="T15" fmla="*/ 80 h 88"/>
                <a:gd name="T16" fmla="*/ 80 w 88"/>
                <a:gd name="T17" fmla="*/ 44 h 88"/>
                <a:gd name="T18" fmla="*/ 44 w 88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44" y="8"/>
                  </a:moveTo>
                  <a:cubicBezTo>
                    <a:pt x="24" y="8"/>
                    <a:pt x="8" y="24"/>
                    <a:pt x="8" y="44"/>
                  </a:cubicBezTo>
                  <a:cubicBezTo>
                    <a:pt x="8" y="64"/>
                    <a:pt x="24" y="80"/>
                    <a:pt x="44" y="80"/>
                  </a:cubicBezTo>
                  <a:cubicBezTo>
                    <a:pt x="64" y="80"/>
                    <a:pt x="80" y="64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B7DF6D34-6B3E-4CF5-9390-5CC607361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764" y="6629401"/>
              <a:ext cx="560388" cy="763588"/>
            </a:xfrm>
            <a:custGeom>
              <a:avLst/>
              <a:gdLst>
                <a:gd name="T0" fmla="*/ 88 w 176"/>
                <a:gd name="T1" fmla="*/ 240 h 240"/>
                <a:gd name="T2" fmla="*/ 85 w 176"/>
                <a:gd name="T3" fmla="*/ 239 h 240"/>
                <a:gd name="T4" fmla="*/ 43 w 176"/>
                <a:gd name="T5" fmla="*/ 193 h 240"/>
                <a:gd name="T6" fmla="*/ 0 w 176"/>
                <a:gd name="T7" fmla="*/ 89 h 240"/>
                <a:gd name="T8" fmla="*/ 88 w 176"/>
                <a:gd name="T9" fmla="*/ 0 h 240"/>
                <a:gd name="T10" fmla="*/ 176 w 176"/>
                <a:gd name="T11" fmla="*/ 89 h 240"/>
                <a:gd name="T12" fmla="*/ 133 w 176"/>
                <a:gd name="T13" fmla="*/ 193 h 240"/>
                <a:gd name="T14" fmla="*/ 91 w 176"/>
                <a:gd name="T15" fmla="*/ 239 h 240"/>
                <a:gd name="T16" fmla="*/ 88 w 176"/>
                <a:gd name="T17" fmla="*/ 240 h 240"/>
                <a:gd name="T18" fmla="*/ 88 w 176"/>
                <a:gd name="T19" fmla="*/ 8 h 240"/>
                <a:gd name="T20" fmla="*/ 8 w 176"/>
                <a:gd name="T21" fmla="*/ 89 h 240"/>
                <a:gd name="T22" fmla="*/ 88 w 176"/>
                <a:gd name="T23" fmla="*/ 231 h 240"/>
                <a:gd name="T24" fmla="*/ 168 w 176"/>
                <a:gd name="T25" fmla="*/ 89 h 240"/>
                <a:gd name="T26" fmla="*/ 88 w 176"/>
                <a:gd name="T2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40">
                  <a:moveTo>
                    <a:pt x="88" y="240"/>
                  </a:moveTo>
                  <a:cubicBezTo>
                    <a:pt x="87" y="240"/>
                    <a:pt x="86" y="240"/>
                    <a:pt x="85" y="239"/>
                  </a:cubicBezTo>
                  <a:cubicBezTo>
                    <a:pt x="85" y="238"/>
                    <a:pt x="64" y="220"/>
                    <a:pt x="43" y="193"/>
                  </a:cubicBezTo>
                  <a:cubicBezTo>
                    <a:pt x="23" y="167"/>
                    <a:pt x="0" y="129"/>
                    <a:pt x="0" y="89"/>
                  </a:cubicBezTo>
                  <a:cubicBezTo>
                    <a:pt x="0" y="40"/>
                    <a:pt x="39" y="0"/>
                    <a:pt x="88" y="0"/>
                  </a:cubicBezTo>
                  <a:cubicBezTo>
                    <a:pt x="137" y="0"/>
                    <a:pt x="176" y="40"/>
                    <a:pt x="176" y="89"/>
                  </a:cubicBezTo>
                  <a:cubicBezTo>
                    <a:pt x="176" y="129"/>
                    <a:pt x="153" y="167"/>
                    <a:pt x="133" y="193"/>
                  </a:cubicBezTo>
                  <a:cubicBezTo>
                    <a:pt x="112" y="220"/>
                    <a:pt x="91" y="238"/>
                    <a:pt x="91" y="239"/>
                  </a:cubicBezTo>
                  <a:cubicBezTo>
                    <a:pt x="90" y="240"/>
                    <a:pt x="89" y="240"/>
                    <a:pt x="88" y="240"/>
                  </a:cubicBezTo>
                  <a:close/>
                  <a:moveTo>
                    <a:pt x="88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54"/>
                    <a:pt x="74" y="218"/>
                    <a:pt x="88" y="231"/>
                  </a:cubicBezTo>
                  <a:cubicBezTo>
                    <a:pt x="102" y="218"/>
                    <a:pt x="168" y="153"/>
                    <a:pt x="168" y="89"/>
                  </a:cubicBezTo>
                  <a:cubicBezTo>
                    <a:pt x="168" y="44"/>
                    <a:pt x="132" y="8"/>
                    <a:pt x="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989A31A-4706-4EB7-B65D-6251C4FB0825}"/>
              </a:ext>
            </a:extLst>
          </p:cNvPr>
          <p:cNvGrpSpPr/>
          <p:nvPr/>
        </p:nvGrpSpPr>
        <p:grpSpPr>
          <a:xfrm>
            <a:off x="1404172" y="4794069"/>
            <a:ext cx="295409" cy="294208"/>
            <a:chOff x="2162173" y="8013701"/>
            <a:chExt cx="781051" cy="777875"/>
          </a:xfrm>
          <a:solidFill>
            <a:schemeClr val="accent1"/>
          </a:solidFill>
        </p:grpSpPr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BDF68231-6B78-436C-944F-497BE98EA32B}"/>
                </a:ext>
              </a:extLst>
            </p:cNvPr>
            <p:cNvSpPr/>
            <p:nvPr/>
          </p:nvSpPr>
          <p:spPr bwMode="auto">
            <a:xfrm>
              <a:off x="2420936" y="8258176"/>
              <a:ext cx="292100" cy="292100"/>
            </a:xfrm>
            <a:custGeom>
              <a:avLst/>
              <a:gdLst>
                <a:gd name="T0" fmla="*/ 4 w 92"/>
                <a:gd name="T1" fmla="*/ 92 h 92"/>
                <a:gd name="T2" fmla="*/ 1 w 92"/>
                <a:gd name="T3" fmla="*/ 91 h 92"/>
                <a:gd name="T4" fmla="*/ 1 w 92"/>
                <a:gd name="T5" fmla="*/ 85 h 92"/>
                <a:gd name="T6" fmla="*/ 85 w 92"/>
                <a:gd name="T7" fmla="*/ 1 h 92"/>
                <a:gd name="T8" fmla="*/ 91 w 92"/>
                <a:gd name="T9" fmla="*/ 1 h 92"/>
                <a:gd name="T10" fmla="*/ 91 w 92"/>
                <a:gd name="T11" fmla="*/ 7 h 92"/>
                <a:gd name="T12" fmla="*/ 7 w 92"/>
                <a:gd name="T13" fmla="*/ 91 h 92"/>
                <a:gd name="T14" fmla="*/ 4 w 92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4" y="92"/>
                  </a:moveTo>
                  <a:cubicBezTo>
                    <a:pt x="3" y="92"/>
                    <a:pt x="2" y="92"/>
                    <a:pt x="1" y="91"/>
                  </a:cubicBezTo>
                  <a:cubicBezTo>
                    <a:pt x="0" y="89"/>
                    <a:pt x="0" y="87"/>
                    <a:pt x="1" y="85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7" y="0"/>
                    <a:pt x="89" y="0"/>
                    <a:pt x="91" y="1"/>
                  </a:cubicBezTo>
                  <a:cubicBezTo>
                    <a:pt x="92" y="3"/>
                    <a:pt x="92" y="5"/>
                    <a:pt x="91" y="7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6" y="92"/>
                    <a:pt x="5" y="92"/>
                    <a:pt x="4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8DD00665-0BEC-4271-8771-DC92A0422567}"/>
                </a:ext>
              </a:extLst>
            </p:cNvPr>
            <p:cNvSpPr/>
            <p:nvPr/>
          </p:nvSpPr>
          <p:spPr bwMode="auto">
            <a:xfrm>
              <a:off x="2162173" y="8397876"/>
              <a:ext cx="411163" cy="393700"/>
            </a:xfrm>
            <a:custGeom>
              <a:avLst/>
              <a:gdLst>
                <a:gd name="T0" fmla="*/ 56 w 129"/>
                <a:gd name="T1" fmla="*/ 124 h 124"/>
                <a:gd name="T2" fmla="*/ 20 w 129"/>
                <a:gd name="T3" fmla="*/ 109 h 124"/>
                <a:gd name="T4" fmla="*/ 20 w 129"/>
                <a:gd name="T5" fmla="*/ 38 h 124"/>
                <a:gd name="T6" fmla="*/ 43 w 129"/>
                <a:gd name="T7" fmla="*/ 15 h 124"/>
                <a:gd name="T8" fmla="*/ 78 w 129"/>
                <a:gd name="T9" fmla="*/ 0 h 124"/>
                <a:gd name="T10" fmla="*/ 93 w 129"/>
                <a:gd name="T11" fmla="*/ 0 h 124"/>
                <a:gd name="T12" fmla="*/ 97 w 129"/>
                <a:gd name="T13" fmla="*/ 4 h 124"/>
                <a:gd name="T14" fmla="*/ 93 w 129"/>
                <a:gd name="T15" fmla="*/ 8 h 124"/>
                <a:gd name="T16" fmla="*/ 78 w 129"/>
                <a:gd name="T17" fmla="*/ 8 h 124"/>
                <a:gd name="T18" fmla="*/ 48 w 129"/>
                <a:gd name="T19" fmla="*/ 20 h 124"/>
                <a:gd name="T20" fmla="*/ 25 w 129"/>
                <a:gd name="T21" fmla="*/ 43 h 124"/>
                <a:gd name="T22" fmla="*/ 25 w 129"/>
                <a:gd name="T23" fmla="*/ 104 h 124"/>
                <a:gd name="T24" fmla="*/ 56 w 129"/>
                <a:gd name="T25" fmla="*/ 116 h 124"/>
                <a:gd name="T26" fmla="*/ 86 w 129"/>
                <a:gd name="T27" fmla="*/ 104 h 124"/>
                <a:gd name="T28" fmla="*/ 109 w 129"/>
                <a:gd name="T29" fmla="*/ 81 h 124"/>
                <a:gd name="T30" fmla="*/ 121 w 129"/>
                <a:gd name="T31" fmla="*/ 51 h 124"/>
                <a:gd name="T32" fmla="*/ 121 w 129"/>
                <a:gd name="T33" fmla="*/ 36 h 124"/>
                <a:gd name="T34" fmla="*/ 125 w 129"/>
                <a:gd name="T35" fmla="*/ 32 h 124"/>
                <a:gd name="T36" fmla="*/ 129 w 129"/>
                <a:gd name="T37" fmla="*/ 36 h 124"/>
                <a:gd name="T38" fmla="*/ 129 w 129"/>
                <a:gd name="T39" fmla="*/ 51 h 124"/>
                <a:gd name="T40" fmla="*/ 114 w 129"/>
                <a:gd name="T41" fmla="*/ 86 h 124"/>
                <a:gd name="T42" fmla="*/ 91 w 129"/>
                <a:gd name="T43" fmla="*/ 109 h 124"/>
                <a:gd name="T44" fmla="*/ 56 w 129"/>
                <a:gd name="T4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9" h="124">
                  <a:moveTo>
                    <a:pt x="56" y="124"/>
                  </a:moveTo>
                  <a:cubicBezTo>
                    <a:pt x="42" y="124"/>
                    <a:pt x="29" y="119"/>
                    <a:pt x="20" y="109"/>
                  </a:cubicBezTo>
                  <a:cubicBezTo>
                    <a:pt x="0" y="89"/>
                    <a:pt x="0" y="57"/>
                    <a:pt x="20" y="3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52" y="5"/>
                    <a:pt x="65" y="0"/>
                    <a:pt x="78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cubicBezTo>
                    <a:pt x="97" y="6"/>
                    <a:pt x="95" y="8"/>
                    <a:pt x="93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67" y="8"/>
                    <a:pt x="56" y="12"/>
                    <a:pt x="48" y="20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9" y="60"/>
                    <a:pt x="9" y="87"/>
                    <a:pt x="25" y="104"/>
                  </a:cubicBezTo>
                  <a:cubicBezTo>
                    <a:pt x="33" y="112"/>
                    <a:pt x="44" y="116"/>
                    <a:pt x="56" y="116"/>
                  </a:cubicBezTo>
                  <a:cubicBezTo>
                    <a:pt x="67" y="116"/>
                    <a:pt x="78" y="112"/>
                    <a:pt x="86" y="104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17" y="73"/>
                    <a:pt x="121" y="62"/>
                    <a:pt x="121" y="51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1" y="34"/>
                    <a:pt x="123" y="32"/>
                    <a:pt x="125" y="32"/>
                  </a:cubicBezTo>
                  <a:cubicBezTo>
                    <a:pt x="127" y="32"/>
                    <a:pt x="129" y="34"/>
                    <a:pt x="129" y="36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29" y="64"/>
                    <a:pt x="124" y="77"/>
                    <a:pt x="114" y="86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82" y="119"/>
                    <a:pt x="69" y="124"/>
                    <a:pt x="56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40F35AE5-6D29-407C-8415-92BA95D95196}"/>
                </a:ext>
              </a:extLst>
            </p:cNvPr>
            <p:cNvSpPr/>
            <p:nvPr/>
          </p:nvSpPr>
          <p:spPr bwMode="auto">
            <a:xfrm>
              <a:off x="2547936" y="8013701"/>
              <a:ext cx="395288" cy="409575"/>
            </a:xfrm>
            <a:custGeom>
              <a:avLst/>
              <a:gdLst>
                <a:gd name="T0" fmla="*/ 51 w 124"/>
                <a:gd name="T1" fmla="*/ 129 h 129"/>
                <a:gd name="T2" fmla="*/ 36 w 124"/>
                <a:gd name="T3" fmla="*/ 129 h 129"/>
                <a:gd name="T4" fmla="*/ 32 w 124"/>
                <a:gd name="T5" fmla="*/ 125 h 129"/>
                <a:gd name="T6" fmla="*/ 36 w 124"/>
                <a:gd name="T7" fmla="*/ 121 h 129"/>
                <a:gd name="T8" fmla="*/ 51 w 124"/>
                <a:gd name="T9" fmla="*/ 121 h 129"/>
                <a:gd name="T10" fmla="*/ 81 w 124"/>
                <a:gd name="T11" fmla="*/ 109 h 129"/>
                <a:gd name="T12" fmla="*/ 104 w 124"/>
                <a:gd name="T13" fmla="*/ 86 h 129"/>
                <a:gd name="T14" fmla="*/ 116 w 124"/>
                <a:gd name="T15" fmla="*/ 56 h 129"/>
                <a:gd name="T16" fmla="*/ 104 w 124"/>
                <a:gd name="T17" fmla="*/ 25 h 129"/>
                <a:gd name="T18" fmla="*/ 43 w 124"/>
                <a:gd name="T19" fmla="*/ 25 h 129"/>
                <a:gd name="T20" fmla="*/ 20 w 124"/>
                <a:gd name="T21" fmla="*/ 48 h 129"/>
                <a:gd name="T22" fmla="*/ 8 w 124"/>
                <a:gd name="T23" fmla="*/ 78 h 129"/>
                <a:gd name="T24" fmla="*/ 8 w 124"/>
                <a:gd name="T25" fmla="*/ 93 h 129"/>
                <a:gd name="T26" fmla="*/ 4 w 124"/>
                <a:gd name="T27" fmla="*/ 97 h 129"/>
                <a:gd name="T28" fmla="*/ 0 w 124"/>
                <a:gd name="T29" fmla="*/ 93 h 129"/>
                <a:gd name="T30" fmla="*/ 0 w 124"/>
                <a:gd name="T31" fmla="*/ 78 h 129"/>
                <a:gd name="T32" fmla="*/ 15 w 124"/>
                <a:gd name="T33" fmla="*/ 43 h 129"/>
                <a:gd name="T34" fmla="*/ 38 w 124"/>
                <a:gd name="T35" fmla="*/ 20 h 129"/>
                <a:gd name="T36" fmla="*/ 109 w 124"/>
                <a:gd name="T37" fmla="*/ 20 h 129"/>
                <a:gd name="T38" fmla="*/ 124 w 124"/>
                <a:gd name="T39" fmla="*/ 56 h 129"/>
                <a:gd name="T40" fmla="*/ 109 w 124"/>
                <a:gd name="T41" fmla="*/ 91 h 129"/>
                <a:gd name="T42" fmla="*/ 86 w 124"/>
                <a:gd name="T43" fmla="*/ 114 h 129"/>
                <a:gd name="T44" fmla="*/ 51 w 124"/>
                <a:gd name="T4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129">
                  <a:moveTo>
                    <a:pt x="51" y="129"/>
                  </a:moveTo>
                  <a:cubicBezTo>
                    <a:pt x="36" y="129"/>
                    <a:pt x="36" y="129"/>
                    <a:pt x="36" y="129"/>
                  </a:cubicBezTo>
                  <a:cubicBezTo>
                    <a:pt x="34" y="129"/>
                    <a:pt x="32" y="127"/>
                    <a:pt x="32" y="125"/>
                  </a:cubicBezTo>
                  <a:cubicBezTo>
                    <a:pt x="32" y="123"/>
                    <a:pt x="34" y="121"/>
                    <a:pt x="36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62" y="121"/>
                    <a:pt x="73" y="117"/>
                    <a:pt x="81" y="109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12" y="78"/>
                    <a:pt x="116" y="67"/>
                    <a:pt x="116" y="56"/>
                  </a:cubicBezTo>
                  <a:cubicBezTo>
                    <a:pt x="116" y="44"/>
                    <a:pt x="112" y="34"/>
                    <a:pt x="104" y="25"/>
                  </a:cubicBezTo>
                  <a:cubicBezTo>
                    <a:pt x="87" y="9"/>
                    <a:pt x="60" y="9"/>
                    <a:pt x="43" y="2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2" y="56"/>
                    <a:pt x="8" y="67"/>
                    <a:pt x="8" y="78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5"/>
                    <a:pt x="6" y="97"/>
                    <a:pt x="4" y="97"/>
                  </a:cubicBezTo>
                  <a:cubicBezTo>
                    <a:pt x="2" y="97"/>
                    <a:pt x="0" y="95"/>
                    <a:pt x="0" y="9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65"/>
                    <a:pt x="5" y="52"/>
                    <a:pt x="15" y="43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57" y="0"/>
                    <a:pt x="89" y="0"/>
                    <a:pt x="109" y="20"/>
                  </a:cubicBezTo>
                  <a:cubicBezTo>
                    <a:pt x="119" y="29"/>
                    <a:pt x="124" y="42"/>
                    <a:pt x="124" y="56"/>
                  </a:cubicBezTo>
                  <a:cubicBezTo>
                    <a:pt x="124" y="69"/>
                    <a:pt x="119" y="82"/>
                    <a:pt x="109" y="91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77" y="124"/>
                    <a:pt x="64" y="129"/>
                    <a:pt x="51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090ACC66-D6DF-4B57-BD24-F35CF9BEE81E}"/>
              </a:ext>
            </a:extLst>
          </p:cNvPr>
          <p:cNvSpPr>
            <a:spLocks noEditPoints="1"/>
          </p:cNvSpPr>
          <p:nvPr/>
        </p:nvSpPr>
        <p:spPr bwMode="auto">
          <a:xfrm>
            <a:off x="4111499" y="1652642"/>
            <a:ext cx="290608" cy="231164"/>
          </a:xfrm>
          <a:custGeom>
            <a:avLst/>
            <a:gdLst>
              <a:gd name="T0" fmla="*/ 165 w 241"/>
              <a:gd name="T1" fmla="*/ 8 h 192"/>
              <a:gd name="T2" fmla="*/ 198 w 241"/>
              <a:gd name="T3" fmla="*/ 22 h 192"/>
              <a:gd name="T4" fmla="*/ 227 w 241"/>
              <a:gd name="T5" fmla="*/ 11 h 192"/>
              <a:gd name="T6" fmla="*/ 207 w 241"/>
              <a:gd name="T7" fmla="*/ 36 h 192"/>
              <a:gd name="T8" fmla="*/ 233 w 241"/>
              <a:gd name="T9" fmla="*/ 29 h 192"/>
              <a:gd name="T10" fmla="*/ 209 w 241"/>
              <a:gd name="T11" fmla="*/ 52 h 192"/>
              <a:gd name="T12" fmla="*/ 210 w 241"/>
              <a:gd name="T13" fmla="*/ 58 h 192"/>
              <a:gd name="T14" fmla="*/ 81 w 241"/>
              <a:gd name="T15" fmla="*/ 184 h 192"/>
              <a:gd name="T16" fmla="*/ 9 w 241"/>
              <a:gd name="T17" fmla="*/ 164 h 192"/>
              <a:gd name="T18" fmla="*/ 20 w 241"/>
              <a:gd name="T19" fmla="*/ 165 h 192"/>
              <a:gd name="T20" fmla="*/ 77 w 241"/>
              <a:gd name="T21" fmla="*/ 146 h 192"/>
              <a:gd name="T22" fmla="*/ 34 w 241"/>
              <a:gd name="T23" fmla="*/ 115 h 192"/>
              <a:gd name="T24" fmla="*/ 43 w 241"/>
              <a:gd name="T25" fmla="*/ 116 h 192"/>
              <a:gd name="T26" fmla="*/ 55 w 241"/>
              <a:gd name="T27" fmla="*/ 114 h 192"/>
              <a:gd name="T28" fmla="*/ 18 w 241"/>
              <a:gd name="T29" fmla="*/ 70 h 192"/>
              <a:gd name="T30" fmla="*/ 18 w 241"/>
              <a:gd name="T31" fmla="*/ 70 h 192"/>
              <a:gd name="T32" fmla="*/ 39 w 241"/>
              <a:gd name="T33" fmla="*/ 75 h 192"/>
              <a:gd name="T34" fmla="*/ 18 w 241"/>
              <a:gd name="T35" fmla="*/ 38 h 192"/>
              <a:gd name="T36" fmla="*/ 25 w 241"/>
              <a:gd name="T37" fmla="*/ 16 h 192"/>
              <a:gd name="T38" fmla="*/ 120 w 241"/>
              <a:gd name="T39" fmla="*/ 63 h 192"/>
              <a:gd name="T40" fmla="*/ 119 w 241"/>
              <a:gd name="T41" fmla="*/ 52 h 192"/>
              <a:gd name="T42" fmla="*/ 165 w 241"/>
              <a:gd name="T43" fmla="*/ 8 h 192"/>
              <a:gd name="T44" fmla="*/ 233 w 241"/>
              <a:gd name="T45" fmla="*/ 29 h 192"/>
              <a:gd name="T46" fmla="*/ 233 w 241"/>
              <a:gd name="T47" fmla="*/ 29 h 192"/>
              <a:gd name="T48" fmla="*/ 165 w 241"/>
              <a:gd name="T49" fmla="*/ 0 h 192"/>
              <a:gd name="T50" fmla="*/ 111 w 241"/>
              <a:gd name="T51" fmla="*/ 52 h 192"/>
              <a:gd name="T52" fmla="*/ 111 w 241"/>
              <a:gd name="T53" fmla="*/ 55 h 192"/>
              <a:gd name="T54" fmla="*/ 31 w 241"/>
              <a:gd name="T55" fmla="*/ 11 h 192"/>
              <a:gd name="T56" fmla="*/ 25 w 241"/>
              <a:gd name="T57" fmla="*/ 8 h 192"/>
              <a:gd name="T58" fmla="*/ 24 w 241"/>
              <a:gd name="T59" fmla="*/ 8 h 192"/>
              <a:gd name="T60" fmla="*/ 18 w 241"/>
              <a:gd name="T61" fmla="*/ 12 h 192"/>
              <a:gd name="T62" fmla="*/ 10 w 241"/>
              <a:gd name="T63" fmla="*/ 38 h 192"/>
              <a:gd name="T64" fmla="*/ 16 w 241"/>
              <a:gd name="T65" fmla="*/ 62 h 192"/>
              <a:gd name="T66" fmla="*/ 14 w 241"/>
              <a:gd name="T67" fmla="*/ 63 h 192"/>
              <a:gd name="T68" fmla="*/ 10 w 241"/>
              <a:gd name="T69" fmla="*/ 70 h 192"/>
              <a:gd name="T70" fmla="*/ 10 w 241"/>
              <a:gd name="T71" fmla="*/ 70 h 192"/>
              <a:gd name="T72" fmla="*/ 28 w 241"/>
              <a:gd name="T73" fmla="*/ 110 h 192"/>
              <a:gd name="T74" fmla="*/ 27 w 241"/>
              <a:gd name="T75" fmla="*/ 117 h 192"/>
              <a:gd name="T76" fmla="*/ 56 w 241"/>
              <a:gd name="T77" fmla="*/ 149 h 192"/>
              <a:gd name="T78" fmla="*/ 20 w 241"/>
              <a:gd name="T79" fmla="*/ 157 h 192"/>
              <a:gd name="T80" fmla="*/ 10 w 241"/>
              <a:gd name="T81" fmla="*/ 156 h 192"/>
              <a:gd name="T82" fmla="*/ 9 w 241"/>
              <a:gd name="T83" fmla="*/ 156 h 192"/>
              <a:gd name="T84" fmla="*/ 2 w 241"/>
              <a:gd name="T85" fmla="*/ 161 h 192"/>
              <a:gd name="T86" fmla="*/ 5 w 241"/>
              <a:gd name="T87" fmla="*/ 171 h 192"/>
              <a:gd name="T88" fmla="*/ 81 w 241"/>
              <a:gd name="T89" fmla="*/ 192 h 192"/>
              <a:gd name="T90" fmla="*/ 183 w 241"/>
              <a:gd name="T91" fmla="*/ 148 h 192"/>
              <a:gd name="T92" fmla="*/ 218 w 241"/>
              <a:gd name="T93" fmla="*/ 58 h 192"/>
              <a:gd name="T94" fmla="*/ 217 w 241"/>
              <a:gd name="T95" fmla="*/ 56 h 192"/>
              <a:gd name="T96" fmla="*/ 239 w 241"/>
              <a:gd name="T97" fmla="*/ 34 h 192"/>
              <a:gd name="T98" fmla="*/ 241 w 241"/>
              <a:gd name="T99" fmla="*/ 29 h 192"/>
              <a:gd name="T100" fmla="*/ 233 w 241"/>
              <a:gd name="T101" fmla="*/ 21 h 192"/>
              <a:gd name="T102" fmla="*/ 233 w 241"/>
              <a:gd name="T103" fmla="*/ 21 h 192"/>
              <a:gd name="T104" fmla="*/ 232 w 241"/>
              <a:gd name="T105" fmla="*/ 21 h 192"/>
              <a:gd name="T106" fmla="*/ 231 w 241"/>
              <a:gd name="T107" fmla="*/ 21 h 192"/>
              <a:gd name="T108" fmla="*/ 234 w 241"/>
              <a:gd name="T109" fmla="*/ 14 h 192"/>
              <a:gd name="T110" fmla="*/ 232 w 241"/>
              <a:gd name="T111" fmla="*/ 5 h 192"/>
              <a:gd name="T112" fmla="*/ 227 w 241"/>
              <a:gd name="T113" fmla="*/ 3 h 192"/>
              <a:gd name="T114" fmla="*/ 223 w 241"/>
              <a:gd name="T115" fmla="*/ 4 h 192"/>
              <a:gd name="T116" fmla="*/ 200 w 241"/>
              <a:gd name="T117" fmla="*/ 13 h 192"/>
              <a:gd name="T118" fmla="*/ 165 w 241"/>
              <a:gd name="T11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" h="192">
                <a:moveTo>
                  <a:pt x="165" y="8"/>
                </a:moveTo>
                <a:cubicBezTo>
                  <a:pt x="178" y="8"/>
                  <a:pt x="189" y="13"/>
                  <a:pt x="198" y="22"/>
                </a:cubicBezTo>
                <a:cubicBezTo>
                  <a:pt x="208" y="20"/>
                  <a:pt x="218" y="16"/>
                  <a:pt x="227" y="11"/>
                </a:cubicBezTo>
                <a:cubicBezTo>
                  <a:pt x="223" y="22"/>
                  <a:pt x="216" y="30"/>
                  <a:pt x="207" y="36"/>
                </a:cubicBezTo>
                <a:cubicBezTo>
                  <a:pt x="216" y="35"/>
                  <a:pt x="225" y="32"/>
                  <a:pt x="233" y="29"/>
                </a:cubicBezTo>
                <a:cubicBezTo>
                  <a:pt x="227" y="38"/>
                  <a:pt x="218" y="46"/>
                  <a:pt x="209" y="52"/>
                </a:cubicBezTo>
                <a:cubicBezTo>
                  <a:pt x="209" y="54"/>
                  <a:pt x="210" y="56"/>
                  <a:pt x="210" y="58"/>
                </a:cubicBezTo>
                <a:cubicBezTo>
                  <a:pt x="210" y="116"/>
                  <a:pt x="166" y="184"/>
                  <a:pt x="81" y="184"/>
                </a:cubicBezTo>
                <a:cubicBezTo>
                  <a:pt x="53" y="184"/>
                  <a:pt x="29" y="177"/>
                  <a:pt x="9" y="164"/>
                </a:cubicBezTo>
                <a:cubicBezTo>
                  <a:pt x="13" y="164"/>
                  <a:pt x="16" y="165"/>
                  <a:pt x="20" y="165"/>
                </a:cubicBezTo>
                <a:cubicBezTo>
                  <a:pt x="42" y="165"/>
                  <a:pt x="61" y="157"/>
                  <a:pt x="77" y="146"/>
                </a:cubicBezTo>
                <a:cubicBezTo>
                  <a:pt x="57" y="145"/>
                  <a:pt x="40" y="132"/>
                  <a:pt x="34" y="115"/>
                </a:cubicBezTo>
                <a:cubicBezTo>
                  <a:pt x="37" y="115"/>
                  <a:pt x="40" y="116"/>
                  <a:pt x="43" y="116"/>
                </a:cubicBezTo>
                <a:cubicBezTo>
                  <a:pt x="47" y="116"/>
                  <a:pt x="51" y="115"/>
                  <a:pt x="55" y="114"/>
                </a:cubicBezTo>
                <a:cubicBezTo>
                  <a:pt x="34" y="110"/>
                  <a:pt x="18" y="92"/>
                  <a:pt x="18" y="70"/>
                </a:cubicBezTo>
                <a:cubicBezTo>
                  <a:pt x="18" y="70"/>
                  <a:pt x="18" y="70"/>
                  <a:pt x="18" y="70"/>
                </a:cubicBezTo>
                <a:cubicBezTo>
                  <a:pt x="24" y="73"/>
                  <a:pt x="31" y="75"/>
                  <a:pt x="39" y="75"/>
                </a:cubicBezTo>
                <a:cubicBezTo>
                  <a:pt x="27" y="67"/>
                  <a:pt x="18" y="54"/>
                  <a:pt x="18" y="38"/>
                </a:cubicBezTo>
                <a:cubicBezTo>
                  <a:pt x="18" y="30"/>
                  <a:pt x="21" y="23"/>
                  <a:pt x="25" y="16"/>
                </a:cubicBezTo>
                <a:cubicBezTo>
                  <a:pt x="47" y="43"/>
                  <a:pt x="82" y="62"/>
                  <a:pt x="120" y="63"/>
                </a:cubicBezTo>
                <a:cubicBezTo>
                  <a:pt x="119" y="60"/>
                  <a:pt x="119" y="56"/>
                  <a:pt x="119" y="52"/>
                </a:cubicBezTo>
                <a:cubicBezTo>
                  <a:pt x="119" y="28"/>
                  <a:pt x="137" y="8"/>
                  <a:pt x="165" y="8"/>
                </a:cubicBezTo>
                <a:moveTo>
                  <a:pt x="233" y="29"/>
                </a:moveTo>
                <a:cubicBezTo>
                  <a:pt x="233" y="29"/>
                  <a:pt x="233" y="29"/>
                  <a:pt x="233" y="29"/>
                </a:cubicBezTo>
                <a:moveTo>
                  <a:pt x="165" y="0"/>
                </a:moveTo>
                <a:cubicBezTo>
                  <a:pt x="134" y="0"/>
                  <a:pt x="111" y="22"/>
                  <a:pt x="111" y="52"/>
                </a:cubicBezTo>
                <a:cubicBezTo>
                  <a:pt x="111" y="53"/>
                  <a:pt x="111" y="54"/>
                  <a:pt x="111" y="55"/>
                </a:cubicBezTo>
                <a:cubicBezTo>
                  <a:pt x="80" y="51"/>
                  <a:pt x="51" y="35"/>
                  <a:pt x="31" y="11"/>
                </a:cubicBezTo>
                <a:cubicBezTo>
                  <a:pt x="29" y="9"/>
                  <a:pt x="27" y="8"/>
                  <a:pt x="25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1" y="8"/>
                  <a:pt x="19" y="10"/>
                  <a:pt x="18" y="12"/>
                </a:cubicBezTo>
                <a:cubicBezTo>
                  <a:pt x="13" y="20"/>
                  <a:pt x="10" y="29"/>
                  <a:pt x="10" y="38"/>
                </a:cubicBezTo>
                <a:cubicBezTo>
                  <a:pt x="10" y="47"/>
                  <a:pt x="12" y="55"/>
                  <a:pt x="16" y="62"/>
                </a:cubicBezTo>
                <a:cubicBezTo>
                  <a:pt x="15" y="62"/>
                  <a:pt x="15" y="63"/>
                  <a:pt x="14" y="63"/>
                </a:cubicBezTo>
                <a:cubicBezTo>
                  <a:pt x="12" y="64"/>
                  <a:pt x="10" y="67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86"/>
                  <a:pt x="17" y="100"/>
                  <a:pt x="28" y="110"/>
                </a:cubicBezTo>
                <a:cubicBezTo>
                  <a:pt x="26" y="112"/>
                  <a:pt x="26" y="115"/>
                  <a:pt x="27" y="117"/>
                </a:cubicBezTo>
                <a:cubicBezTo>
                  <a:pt x="31" y="132"/>
                  <a:pt x="42" y="143"/>
                  <a:pt x="56" y="149"/>
                </a:cubicBezTo>
                <a:cubicBezTo>
                  <a:pt x="45" y="154"/>
                  <a:pt x="33" y="157"/>
                  <a:pt x="20" y="157"/>
                </a:cubicBezTo>
                <a:cubicBezTo>
                  <a:pt x="17" y="157"/>
                  <a:pt x="13" y="156"/>
                  <a:pt x="10" y="156"/>
                </a:cubicBezTo>
                <a:cubicBezTo>
                  <a:pt x="9" y="156"/>
                  <a:pt x="9" y="156"/>
                  <a:pt x="9" y="156"/>
                </a:cubicBezTo>
                <a:cubicBezTo>
                  <a:pt x="6" y="156"/>
                  <a:pt x="3" y="158"/>
                  <a:pt x="2" y="161"/>
                </a:cubicBezTo>
                <a:cubicBezTo>
                  <a:pt x="0" y="165"/>
                  <a:pt x="2" y="169"/>
                  <a:pt x="5" y="171"/>
                </a:cubicBezTo>
                <a:cubicBezTo>
                  <a:pt x="28" y="185"/>
                  <a:pt x="53" y="192"/>
                  <a:pt x="81" y="192"/>
                </a:cubicBezTo>
                <a:cubicBezTo>
                  <a:pt x="133" y="192"/>
                  <a:pt x="165" y="168"/>
                  <a:pt x="183" y="148"/>
                </a:cubicBezTo>
                <a:cubicBezTo>
                  <a:pt x="205" y="123"/>
                  <a:pt x="218" y="90"/>
                  <a:pt x="218" y="58"/>
                </a:cubicBezTo>
                <a:cubicBezTo>
                  <a:pt x="218" y="57"/>
                  <a:pt x="217" y="56"/>
                  <a:pt x="217" y="56"/>
                </a:cubicBezTo>
                <a:cubicBezTo>
                  <a:pt x="226" y="49"/>
                  <a:pt x="234" y="42"/>
                  <a:pt x="239" y="34"/>
                </a:cubicBezTo>
                <a:cubicBezTo>
                  <a:pt x="240" y="32"/>
                  <a:pt x="241" y="31"/>
                  <a:pt x="241" y="29"/>
                </a:cubicBezTo>
                <a:cubicBezTo>
                  <a:pt x="241" y="24"/>
                  <a:pt x="238" y="21"/>
                  <a:pt x="233" y="21"/>
                </a:cubicBezTo>
                <a:cubicBezTo>
                  <a:pt x="233" y="21"/>
                  <a:pt x="233" y="21"/>
                  <a:pt x="233" y="21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31" y="21"/>
                  <a:pt x="231" y="21"/>
                  <a:pt x="231" y="21"/>
                </a:cubicBezTo>
                <a:cubicBezTo>
                  <a:pt x="233" y="19"/>
                  <a:pt x="234" y="16"/>
                  <a:pt x="234" y="14"/>
                </a:cubicBezTo>
                <a:cubicBezTo>
                  <a:pt x="235" y="11"/>
                  <a:pt x="234" y="7"/>
                  <a:pt x="232" y="5"/>
                </a:cubicBezTo>
                <a:cubicBezTo>
                  <a:pt x="230" y="4"/>
                  <a:pt x="229" y="3"/>
                  <a:pt x="227" y="3"/>
                </a:cubicBezTo>
                <a:cubicBezTo>
                  <a:pt x="225" y="3"/>
                  <a:pt x="224" y="4"/>
                  <a:pt x="223" y="4"/>
                </a:cubicBezTo>
                <a:cubicBezTo>
                  <a:pt x="216" y="8"/>
                  <a:pt x="208" y="11"/>
                  <a:pt x="200" y="13"/>
                </a:cubicBezTo>
                <a:cubicBezTo>
                  <a:pt x="190" y="5"/>
                  <a:pt x="178" y="0"/>
                  <a:pt x="1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1A869007-F8B3-4604-A167-FBCB958DFF60}"/>
              </a:ext>
            </a:extLst>
          </p:cNvPr>
          <p:cNvSpPr>
            <a:spLocks noEditPoints="1"/>
          </p:cNvSpPr>
          <p:nvPr/>
        </p:nvSpPr>
        <p:spPr bwMode="auto">
          <a:xfrm>
            <a:off x="5226497" y="1623822"/>
            <a:ext cx="187934" cy="288805"/>
          </a:xfrm>
          <a:custGeom>
            <a:avLst/>
            <a:gdLst>
              <a:gd name="T0" fmla="*/ 90 w 156"/>
              <a:gd name="T1" fmla="*/ 240 h 240"/>
              <a:gd name="T2" fmla="*/ 32 w 156"/>
              <a:gd name="T3" fmla="*/ 183 h 240"/>
              <a:gd name="T4" fmla="*/ 32 w 156"/>
              <a:gd name="T5" fmla="*/ 108 h 240"/>
              <a:gd name="T6" fmla="*/ 4 w 156"/>
              <a:gd name="T7" fmla="*/ 108 h 240"/>
              <a:gd name="T8" fmla="*/ 0 w 156"/>
              <a:gd name="T9" fmla="*/ 104 h 240"/>
              <a:gd name="T10" fmla="*/ 0 w 156"/>
              <a:gd name="T11" fmla="*/ 60 h 240"/>
              <a:gd name="T12" fmla="*/ 1 w 156"/>
              <a:gd name="T13" fmla="*/ 57 h 240"/>
              <a:gd name="T14" fmla="*/ 4 w 156"/>
              <a:gd name="T15" fmla="*/ 56 h 240"/>
              <a:gd name="T16" fmla="*/ 6 w 156"/>
              <a:gd name="T17" fmla="*/ 56 h 240"/>
              <a:gd name="T18" fmla="*/ 40 w 156"/>
              <a:gd name="T19" fmla="*/ 4 h 240"/>
              <a:gd name="T20" fmla="*/ 44 w 156"/>
              <a:gd name="T21" fmla="*/ 0 h 240"/>
              <a:gd name="T22" fmla="*/ 88 w 156"/>
              <a:gd name="T23" fmla="*/ 0 h 240"/>
              <a:gd name="T24" fmla="*/ 92 w 156"/>
              <a:gd name="T25" fmla="*/ 4 h 240"/>
              <a:gd name="T26" fmla="*/ 92 w 156"/>
              <a:gd name="T27" fmla="*/ 56 h 240"/>
              <a:gd name="T28" fmla="*/ 140 w 156"/>
              <a:gd name="T29" fmla="*/ 56 h 240"/>
              <a:gd name="T30" fmla="*/ 144 w 156"/>
              <a:gd name="T31" fmla="*/ 60 h 240"/>
              <a:gd name="T32" fmla="*/ 144 w 156"/>
              <a:gd name="T33" fmla="*/ 104 h 240"/>
              <a:gd name="T34" fmla="*/ 140 w 156"/>
              <a:gd name="T35" fmla="*/ 108 h 240"/>
              <a:gd name="T36" fmla="*/ 92 w 156"/>
              <a:gd name="T37" fmla="*/ 108 h 240"/>
              <a:gd name="T38" fmla="*/ 92 w 156"/>
              <a:gd name="T39" fmla="*/ 161 h 240"/>
              <a:gd name="T40" fmla="*/ 106 w 156"/>
              <a:gd name="T41" fmla="*/ 180 h 240"/>
              <a:gd name="T42" fmla="*/ 119 w 156"/>
              <a:gd name="T43" fmla="*/ 177 h 240"/>
              <a:gd name="T44" fmla="*/ 120 w 156"/>
              <a:gd name="T45" fmla="*/ 177 h 240"/>
              <a:gd name="T46" fmla="*/ 130 w 156"/>
              <a:gd name="T47" fmla="*/ 173 h 240"/>
              <a:gd name="T48" fmla="*/ 135 w 156"/>
              <a:gd name="T49" fmla="*/ 174 h 240"/>
              <a:gd name="T50" fmla="*/ 155 w 156"/>
              <a:gd name="T51" fmla="*/ 210 h 240"/>
              <a:gd name="T52" fmla="*/ 155 w 156"/>
              <a:gd name="T53" fmla="*/ 215 h 240"/>
              <a:gd name="T54" fmla="*/ 90 w 156"/>
              <a:gd name="T55" fmla="*/ 240 h 240"/>
              <a:gd name="T56" fmla="*/ 8 w 156"/>
              <a:gd name="T57" fmla="*/ 100 h 240"/>
              <a:gd name="T58" fmla="*/ 36 w 156"/>
              <a:gd name="T59" fmla="*/ 100 h 240"/>
              <a:gd name="T60" fmla="*/ 40 w 156"/>
              <a:gd name="T61" fmla="*/ 104 h 240"/>
              <a:gd name="T62" fmla="*/ 40 w 156"/>
              <a:gd name="T63" fmla="*/ 183 h 240"/>
              <a:gd name="T64" fmla="*/ 90 w 156"/>
              <a:gd name="T65" fmla="*/ 232 h 240"/>
              <a:gd name="T66" fmla="*/ 147 w 156"/>
              <a:gd name="T67" fmla="*/ 211 h 240"/>
              <a:gd name="T68" fmla="*/ 130 w 156"/>
              <a:gd name="T69" fmla="*/ 181 h 240"/>
              <a:gd name="T70" fmla="*/ 122 w 156"/>
              <a:gd name="T71" fmla="*/ 184 h 240"/>
              <a:gd name="T72" fmla="*/ 122 w 156"/>
              <a:gd name="T73" fmla="*/ 185 h 240"/>
              <a:gd name="T74" fmla="*/ 88 w 156"/>
              <a:gd name="T75" fmla="*/ 179 h 240"/>
              <a:gd name="T76" fmla="*/ 84 w 156"/>
              <a:gd name="T77" fmla="*/ 161 h 240"/>
              <a:gd name="T78" fmla="*/ 84 w 156"/>
              <a:gd name="T79" fmla="*/ 104 h 240"/>
              <a:gd name="T80" fmla="*/ 88 w 156"/>
              <a:gd name="T81" fmla="*/ 100 h 240"/>
              <a:gd name="T82" fmla="*/ 136 w 156"/>
              <a:gd name="T83" fmla="*/ 100 h 240"/>
              <a:gd name="T84" fmla="*/ 136 w 156"/>
              <a:gd name="T85" fmla="*/ 64 h 240"/>
              <a:gd name="T86" fmla="*/ 88 w 156"/>
              <a:gd name="T87" fmla="*/ 64 h 240"/>
              <a:gd name="T88" fmla="*/ 84 w 156"/>
              <a:gd name="T89" fmla="*/ 60 h 240"/>
              <a:gd name="T90" fmla="*/ 84 w 156"/>
              <a:gd name="T91" fmla="*/ 8 h 240"/>
              <a:gd name="T92" fmla="*/ 48 w 156"/>
              <a:gd name="T93" fmla="*/ 8 h 240"/>
              <a:gd name="T94" fmla="*/ 8 w 156"/>
              <a:gd name="T95" fmla="*/ 64 h 240"/>
              <a:gd name="T96" fmla="*/ 8 w 156"/>
              <a:gd name="T97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6" h="240">
                <a:moveTo>
                  <a:pt x="90" y="240"/>
                </a:moveTo>
                <a:cubicBezTo>
                  <a:pt x="51" y="240"/>
                  <a:pt x="32" y="221"/>
                  <a:pt x="32" y="183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4" y="108"/>
                  <a:pt x="4" y="108"/>
                  <a:pt x="4" y="108"/>
                </a:cubicBezTo>
                <a:cubicBezTo>
                  <a:pt x="2" y="108"/>
                  <a:pt x="0" y="106"/>
                  <a:pt x="0" y="10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9"/>
                  <a:pt x="0" y="58"/>
                  <a:pt x="1" y="57"/>
                </a:cubicBezTo>
                <a:cubicBezTo>
                  <a:pt x="2" y="56"/>
                  <a:pt x="3" y="56"/>
                  <a:pt x="4" y="56"/>
                </a:cubicBezTo>
                <a:cubicBezTo>
                  <a:pt x="4" y="56"/>
                  <a:pt x="5" y="56"/>
                  <a:pt x="6" y="56"/>
                </a:cubicBezTo>
                <a:cubicBezTo>
                  <a:pt x="14" y="56"/>
                  <a:pt x="40" y="52"/>
                  <a:pt x="40" y="4"/>
                </a:cubicBezTo>
                <a:cubicBezTo>
                  <a:pt x="40" y="2"/>
                  <a:pt x="42" y="0"/>
                  <a:pt x="4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0" y="0"/>
                  <a:pt x="92" y="2"/>
                  <a:pt x="92" y="4"/>
                </a:cubicBezTo>
                <a:cubicBezTo>
                  <a:pt x="92" y="56"/>
                  <a:pt x="92" y="56"/>
                  <a:pt x="9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06"/>
                  <a:pt x="142" y="108"/>
                  <a:pt x="140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92" y="178"/>
                  <a:pt x="100" y="180"/>
                  <a:pt x="106" y="180"/>
                </a:cubicBezTo>
                <a:cubicBezTo>
                  <a:pt x="109" y="180"/>
                  <a:pt x="114" y="179"/>
                  <a:pt x="119" y="177"/>
                </a:cubicBezTo>
                <a:cubicBezTo>
                  <a:pt x="120" y="177"/>
                  <a:pt x="120" y="177"/>
                  <a:pt x="120" y="177"/>
                </a:cubicBezTo>
                <a:cubicBezTo>
                  <a:pt x="122" y="176"/>
                  <a:pt x="126" y="175"/>
                  <a:pt x="130" y="173"/>
                </a:cubicBezTo>
                <a:cubicBezTo>
                  <a:pt x="132" y="172"/>
                  <a:pt x="134" y="172"/>
                  <a:pt x="135" y="174"/>
                </a:cubicBezTo>
                <a:cubicBezTo>
                  <a:pt x="155" y="210"/>
                  <a:pt x="155" y="210"/>
                  <a:pt x="155" y="210"/>
                </a:cubicBezTo>
                <a:cubicBezTo>
                  <a:pt x="156" y="212"/>
                  <a:pt x="156" y="214"/>
                  <a:pt x="155" y="215"/>
                </a:cubicBezTo>
                <a:cubicBezTo>
                  <a:pt x="153" y="216"/>
                  <a:pt x="125" y="240"/>
                  <a:pt x="90" y="240"/>
                </a:cubicBezTo>
                <a:close/>
                <a:moveTo>
                  <a:pt x="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8" y="100"/>
                  <a:pt x="40" y="102"/>
                  <a:pt x="40" y="104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0" y="217"/>
                  <a:pt x="55" y="232"/>
                  <a:pt x="90" y="232"/>
                </a:cubicBezTo>
                <a:cubicBezTo>
                  <a:pt x="116" y="232"/>
                  <a:pt x="139" y="217"/>
                  <a:pt x="147" y="211"/>
                </a:cubicBezTo>
                <a:cubicBezTo>
                  <a:pt x="130" y="181"/>
                  <a:pt x="130" y="181"/>
                  <a:pt x="130" y="181"/>
                </a:cubicBezTo>
                <a:cubicBezTo>
                  <a:pt x="127" y="183"/>
                  <a:pt x="124" y="184"/>
                  <a:pt x="122" y="184"/>
                </a:cubicBezTo>
                <a:cubicBezTo>
                  <a:pt x="122" y="185"/>
                  <a:pt x="122" y="185"/>
                  <a:pt x="122" y="185"/>
                </a:cubicBezTo>
                <a:cubicBezTo>
                  <a:pt x="105" y="191"/>
                  <a:pt x="94" y="188"/>
                  <a:pt x="88" y="179"/>
                </a:cubicBezTo>
                <a:cubicBezTo>
                  <a:pt x="85" y="175"/>
                  <a:pt x="84" y="168"/>
                  <a:pt x="84" y="161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4" y="102"/>
                  <a:pt x="86" y="100"/>
                  <a:pt x="88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6" y="64"/>
                  <a:pt x="84" y="62"/>
                  <a:pt x="84" y="60"/>
                </a:cubicBezTo>
                <a:cubicBezTo>
                  <a:pt x="84" y="8"/>
                  <a:pt x="84" y="8"/>
                  <a:pt x="84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6" y="57"/>
                  <a:pt x="18" y="63"/>
                  <a:pt x="8" y="64"/>
                </a:cubicBezTo>
                <a:lnTo>
                  <a:pt x="8" y="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2E87C1D-A25F-416C-81F2-B1F5A43D929E}"/>
              </a:ext>
            </a:extLst>
          </p:cNvPr>
          <p:cNvGrpSpPr/>
          <p:nvPr/>
        </p:nvGrpSpPr>
        <p:grpSpPr>
          <a:xfrm>
            <a:off x="3659376" y="1623822"/>
            <a:ext cx="130293" cy="288805"/>
            <a:chOff x="-182531" y="-482595"/>
            <a:chExt cx="344490" cy="763588"/>
          </a:xfrm>
          <a:solidFill>
            <a:schemeClr val="accent1"/>
          </a:solidFill>
        </p:grpSpPr>
        <p:sp>
          <p:nvSpPr>
            <p:cNvPr id="682" name="任意多边形: 形状 681">
              <a:extLst>
                <a:ext uri="{FF2B5EF4-FFF2-40B4-BE49-F238E27FC236}">
                  <a16:creationId xmlns:a16="http://schemas.microsoft.com/office/drawing/2014/main" id="{947E0B15-FF31-4AE1-B4CF-4EBFCE26F0E9}"/>
                </a:ext>
              </a:extLst>
            </p:cNvPr>
            <p:cNvSpPr/>
            <p:nvPr/>
          </p:nvSpPr>
          <p:spPr bwMode="auto">
            <a:xfrm>
              <a:off x="-117443" y="-126995"/>
              <a:ext cx="152401" cy="407988"/>
            </a:xfrm>
            <a:custGeom>
              <a:avLst/>
              <a:gdLst>
                <a:gd name="T0" fmla="*/ 40 w 48"/>
                <a:gd name="T1" fmla="*/ 128 h 128"/>
                <a:gd name="T2" fmla="*/ 8 w 48"/>
                <a:gd name="T3" fmla="*/ 128 h 128"/>
                <a:gd name="T4" fmla="*/ 0 w 48"/>
                <a:gd name="T5" fmla="*/ 120 h 128"/>
                <a:gd name="T6" fmla="*/ 0 w 48"/>
                <a:gd name="T7" fmla="*/ 4 h 128"/>
                <a:gd name="T8" fmla="*/ 4 w 48"/>
                <a:gd name="T9" fmla="*/ 0 h 128"/>
                <a:gd name="T10" fmla="*/ 8 w 48"/>
                <a:gd name="T11" fmla="*/ 4 h 128"/>
                <a:gd name="T12" fmla="*/ 8 w 48"/>
                <a:gd name="T13" fmla="*/ 120 h 128"/>
                <a:gd name="T14" fmla="*/ 40 w 48"/>
                <a:gd name="T15" fmla="*/ 120 h 128"/>
                <a:gd name="T16" fmla="*/ 40 w 48"/>
                <a:gd name="T17" fmla="*/ 4 h 128"/>
                <a:gd name="T18" fmla="*/ 44 w 48"/>
                <a:gd name="T19" fmla="*/ 0 h 128"/>
                <a:gd name="T20" fmla="*/ 48 w 48"/>
                <a:gd name="T21" fmla="*/ 4 h 128"/>
                <a:gd name="T22" fmla="*/ 48 w 48"/>
                <a:gd name="T23" fmla="*/ 120 h 128"/>
                <a:gd name="T24" fmla="*/ 40 w 4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28">
                  <a:moveTo>
                    <a:pt x="40" y="128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2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4"/>
                    <a:pt x="44" y="128"/>
                    <a:pt x="4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b="1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4EC95EFE-B0A1-45BC-AE3E-1A44CB0EBD26}"/>
                </a:ext>
              </a:extLst>
            </p:cNvPr>
            <p:cNvSpPr/>
            <p:nvPr/>
          </p:nvSpPr>
          <p:spPr bwMode="auto">
            <a:xfrm>
              <a:off x="-182531" y="-253995"/>
              <a:ext cx="90488" cy="152400"/>
            </a:xfrm>
            <a:custGeom>
              <a:avLst/>
              <a:gdLst>
                <a:gd name="T0" fmla="*/ 24 w 28"/>
                <a:gd name="T1" fmla="*/ 48 h 48"/>
                <a:gd name="T2" fmla="*/ 8 w 28"/>
                <a:gd name="T3" fmla="*/ 48 h 48"/>
                <a:gd name="T4" fmla="*/ 0 w 28"/>
                <a:gd name="T5" fmla="*/ 40 h 48"/>
                <a:gd name="T6" fmla="*/ 0 w 28"/>
                <a:gd name="T7" fmla="*/ 8 h 48"/>
                <a:gd name="T8" fmla="*/ 8 w 28"/>
                <a:gd name="T9" fmla="*/ 0 h 48"/>
                <a:gd name="T10" fmla="*/ 24 w 28"/>
                <a:gd name="T11" fmla="*/ 0 h 48"/>
                <a:gd name="T12" fmla="*/ 28 w 28"/>
                <a:gd name="T13" fmla="*/ 4 h 48"/>
                <a:gd name="T14" fmla="*/ 24 w 28"/>
                <a:gd name="T15" fmla="*/ 8 h 48"/>
                <a:gd name="T16" fmla="*/ 8 w 28"/>
                <a:gd name="T17" fmla="*/ 8 h 48"/>
                <a:gd name="T18" fmla="*/ 8 w 28"/>
                <a:gd name="T19" fmla="*/ 40 h 48"/>
                <a:gd name="T20" fmla="*/ 24 w 28"/>
                <a:gd name="T21" fmla="*/ 40 h 48"/>
                <a:gd name="T22" fmla="*/ 28 w 28"/>
                <a:gd name="T23" fmla="*/ 44 h 48"/>
                <a:gd name="T24" fmla="*/ 24 w 28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48">
                  <a:moveTo>
                    <a:pt x="2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6"/>
                    <a:pt x="26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8" y="42"/>
                    <a:pt x="28" y="44"/>
                  </a:cubicBezTo>
                  <a:cubicBezTo>
                    <a:pt x="28" y="46"/>
                    <a:pt x="26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b="1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4A84B5E8-2F1D-402B-A5A2-C936C109BF56}"/>
                </a:ext>
              </a:extLst>
            </p:cNvPr>
            <p:cNvSpPr/>
            <p:nvPr/>
          </p:nvSpPr>
          <p:spPr bwMode="auto">
            <a:xfrm>
              <a:off x="9558" y="-253995"/>
              <a:ext cx="152401" cy="152400"/>
            </a:xfrm>
            <a:custGeom>
              <a:avLst/>
              <a:gdLst>
                <a:gd name="T0" fmla="*/ 32 w 48"/>
                <a:gd name="T1" fmla="*/ 48 h 48"/>
                <a:gd name="T2" fmla="*/ 4 w 48"/>
                <a:gd name="T3" fmla="*/ 48 h 48"/>
                <a:gd name="T4" fmla="*/ 0 w 48"/>
                <a:gd name="T5" fmla="*/ 44 h 48"/>
                <a:gd name="T6" fmla="*/ 4 w 48"/>
                <a:gd name="T7" fmla="*/ 40 h 48"/>
                <a:gd name="T8" fmla="*/ 32 w 48"/>
                <a:gd name="T9" fmla="*/ 40 h 48"/>
                <a:gd name="T10" fmla="*/ 33 w 48"/>
                <a:gd name="T11" fmla="*/ 39 h 48"/>
                <a:gd name="T12" fmla="*/ 39 w 48"/>
                <a:gd name="T13" fmla="*/ 8 h 48"/>
                <a:gd name="T14" fmla="*/ 4 w 48"/>
                <a:gd name="T15" fmla="*/ 8 h 48"/>
                <a:gd name="T16" fmla="*/ 0 w 48"/>
                <a:gd name="T17" fmla="*/ 4 h 48"/>
                <a:gd name="T18" fmla="*/ 4 w 48"/>
                <a:gd name="T19" fmla="*/ 0 h 48"/>
                <a:gd name="T20" fmla="*/ 40 w 48"/>
                <a:gd name="T21" fmla="*/ 0 h 48"/>
                <a:gd name="T22" fmla="*/ 46 w 48"/>
                <a:gd name="T23" fmla="*/ 3 h 48"/>
                <a:gd name="T24" fmla="*/ 47 w 48"/>
                <a:gd name="T25" fmla="*/ 9 h 48"/>
                <a:gd name="T26" fmla="*/ 41 w 48"/>
                <a:gd name="T27" fmla="*/ 41 h 48"/>
                <a:gd name="T28" fmla="*/ 32 w 48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8">
                  <a:moveTo>
                    <a:pt x="32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1"/>
                    <a:pt x="46" y="3"/>
                  </a:cubicBezTo>
                  <a:cubicBezTo>
                    <a:pt x="47" y="4"/>
                    <a:pt x="48" y="7"/>
                    <a:pt x="47" y="9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5"/>
                    <a:pt x="36" y="48"/>
                    <a:pt x="3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b="1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0EBC82FE-8A3E-4BE0-972B-53F83AF4E092}"/>
                </a:ext>
              </a:extLst>
            </p:cNvPr>
            <p:cNvSpPr/>
            <p:nvPr/>
          </p:nvSpPr>
          <p:spPr bwMode="auto">
            <a:xfrm>
              <a:off x="9558" y="-482595"/>
              <a:ext cx="127001" cy="254000"/>
            </a:xfrm>
            <a:custGeom>
              <a:avLst/>
              <a:gdLst>
                <a:gd name="T0" fmla="*/ 4 w 40"/>
                <a:gd name="T1" fmla="*/ 80 h 80"/>
                <a:gd name="T2" fmla="*/ 0 w 40"/>
                <a:gd name="T3" fmla="*/ 76 h 80"/>
                <a:gd name="T4" fmla="*/ 0 w 40"/>
                <a:gd name="T5" fmla="*/ 48 h 80"/>
                <a:gd name="T6" fmla="*/ 1 w 40"/>
                <a:gd name="T7" fmla="*/ 45 h 80"/>
                <a:gd name="T8" fmla="*/ 5 w 40"/>
                <a:gd name="T9" fmla="*/ 41 h 80"/>
                <a:gd name="T10" fmla="*/ 8 w 40"/>
                <a:gd name="T11" fmla="*/ 40 h 80"/>
                <a:gd name="T12" fmla="*/ 32 w 40"/>
                <a:gd name="T13" fmla="*/ 40 h 80"/>
                <a:gd name="T14" fmla="*/ 32 w 40"/>
                <a:gd name="T15" fmla="*/ 8 h 80"/>
                <a:gd name="T16" fmla="*/ 5 w 40"/>
                <a:gd name="T17" fmla="*/ 8 h 80"/>
                <a:gd name="T18" fmla="*/ 1 w 40"/>
                <a:gd name="T19" fmla="*/ 4 h 80"/>
                <a:gd name="T20" fmla="*/ 5 w 40"/>
                <a:gd name="T21" fmla="*/ 0 h 80"/>
                <a:gd name="T22" fmla="*/ 36 w 40"/>
                <a:gd name="T23" fmla="*/ 0 h 80"/>
                <a:gd name="T24" fmla="*/ 40 w 40"/>
                <a:gd name="T25" fmla="*/ 4 h 80"/>
                <a:gd name="T26" fmla="*/ 40 w 40"/>
                <a:gd name="T27" fmla="*/ 44 h 80"/>
                <a:gd name="T28" fmla="*/ 36 w 40"/>
                <a:gd name="T29" fmla="*/ 48 h 80"/>
                <a:gd name="T30" fmla="*/ 10 w 40"/>
                <a:gd name="T31" fmla="*/ 48 h 80"/>
                <a:gd name="T32" fmla="*/ 8 w 40"/>
                <a:gd name="T33" fmla="*/ 50 h 80"/>
                <a:gd name="T34" fmla="*/ 8 w 40"/>
                <a:gd name="T35" fmla="*/ 76 h 80"/>
                <a:gd name="T36" fmla="*/ 4 w 40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80">
                  <a:moveTo>
                    <a:pt x="4" y="80"/>
                  </a:moveTo>
                  <a:cubicBezTo>
                    <a:pt x="2" y="80"/>
                    <a:pt x="0" y="78"/>
                    <a:pt x="0" y="7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0"/>
                    <a:pt x="7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1" y="6"/>
                    <a:pt x="1" y="4"/>
                  </a:cubicBezTo>
                  <a:cubicBezTo>
                    <a:pt x="1" y="2"/>
                    <a:pt x="2" y="0"/>
                    <a:pt x="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6"/>
                    <a:pt x="38" y="48"/>
                    <a:pt x="36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8"/>
                    <a:pt x="6" y="80"/>
                    <a:pt x="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b="1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2088E8D3-26F0-4C8F-93C3-4A02EEED4609}"/>
                </a:ext>
              </a:extLst>
            </p:cNvPr>
            <p:cNvSpPr/>
            <p:nvPr/>
          </p:nvSpPr>
          <p:spPr bwMode="auto">
            <a:xfrm>
              <a:off x="-117443" y="-355595"/>
              <a:ext cx="25400" cy="127000"/>
            </a:xfrm>
            <a:custGeom>
              <a:avLst/>
              <a:gdLst>
                <a:gd name="T0" fmla="*/ 4 w 8"/>
                <a:gd name="T1" fmla="*/ 40 h 40"/>
                <a:gd name="T2" fmla="*/ 4 w 8"/>
                <a:gd name="T3" fmla="*/ 40 h 40"/>
                <a:gd name="T4" fmla="*/ 0 w 8"/>
                <a:gd name="T5" fmla="*/ 36 h 40"/>
                <a:gd name="T6" fmla="*/ 0 w 8"/>
                <a:gd name="T7" fmla="*/ 4 h 40"/>
                <a:gd name="T8" fmla="*/ 4 w 8"/>
                <a:gd name="T9" fmla="*/ 0 h 40"/>
                <a:gd name="T10" fmla="*/ 4 w 8"/>
                <a:gd name="T11" fmla="*/ 0 h 40"/>
                <a:gd name="T12" fmla="*/ 8 w 8"/>
                <a:gd name="T13" fmla="*/ 4 h 40"/>
                <a:gd name="T14" fmla="*/ 8 w 8"/>
                <a:gd name="T15" fmla="*/ 36 h 40"/>
                <a:gd name="T16" fmla="*/ 4 w 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b="1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B99DCCE1-6A8A-4297-B264-5B5672DAD13E}"/>
                </a:ext>
              </a:extLst>
            </p:cNvPr>
            <p:cNvSpPr/>
            <p:nvPr/>
          </p:nvSpPr>
          <p:spPr bwMode="auto">
            <a:xfrm>
              <a:off x="-117443" y="-482595"/>
              <a:ext cx="155576" cy="152400"/>
            </a:xfrm>
            <a:custGeom>
              <a:avLst/>
              <a:gdLst>
                <a:gd name="T0" fmla="*/ 4 w 49"/>
                <a:gd name="T1" fmla="*/ 48 h 48"/>
                <a:gd name="T2" fmla="*/ 0 w 49"/>
                <a:gd name="T3" fmla="*/ 44 h 48"/>
                <a:gd name="T4" fmla="*/ 45 w 49"/>
                <a:gd name="T5" fmla="*/ 0 h 48"/>
                <a:gd name="T6" fmla="*/ 49 w 49"/>
                <a:gd name="T7" fmla="*/ 4 h 48"/>
                <a:gd name="T8" fmla="*/ 45 w 49"/>
                <a:gd name="T9" fmla="*/ 8 h 48"/>
                <a:gd name="T10" fmla="*/ 8 w 49"/>
                <a:gd name="T11" fmla="*/ 44 h 48"/>
                <a:gd name="T12" fmla="*/ 4 w 4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4" y="48"/>
                  </a:moveTo>
                  <a:cubicBezTo>
                    <a:pt x="2" y="48"/>
                    <a:pt x="0" y="47"/>
                    <a:pt x="0" y="44"/>
                  </a:cubicBezTo>
                  <a:cubicBezTo>
                    <a:pt x="0" y="23"/>
                    <a:pt x="12" y="0"/>
                    <a:pt x="45" y="0"/>
                  </a:cubicBezTo>
                  <a:cubicBezTo>
                    <a:pt x="47" y="0"/>
                    <a:pt x="49" y="2"/>
                    <a:pt x="49" y="4"/>
                  </a:cubicBezTo>
                  <a:cubicBezTo>
                    <a:pt x="49" y="6"/>
                    <a:pt x="47" y="8"/>
                    <a:pt x="45" y="8"/>
                  </a:cubicBezTo>
                  <a:cubicBezTo>
                    <a:pt x="11" y="8"/>
                    <a:pt x="8" y="36"/>
                    <a:pt x="8" y="44"/>
                  </a:cubicBezTo>
                  <a:cubicBezTo>
                    <a:pt x="8" y="47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b="1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9A2B78F-3424-4588-B65C-2B19C419D655}"/>
              </a:ext>
            </a:extLst>
          </p:cNvPr>
          <p:cNvGrpSpPr/>
          <p:nvPr/>
        </p:nvGrpSpPr>
        <p:grpSpPr>
          <a:xfrm>
            <a:off x="5703239" y="1623822"/>
            <a:ext cx="289407" cy="288805"/>
            <a:chOff x="5221361" y="-482595"/>
            <a:chExt cx="765181" cy="763588"/>
          </a:xfrm>
          <a:solidFill>
            <a:schemeClr val="accent1"/>
          </a:solidFill>
        </p:grpSpPr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F8532E98-4C57-4EA0-AD71-E53CD20FE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1361" y="-482595"/>
              <a:ext cx="765181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7C0C0989-9B91-4E8A-B01B-138629FFA476}"/>
                </a:ext>
              </a:extLst>
            </p:cNvPr>
            <p:cNvSpPr/>
            <p:nvPr/>
          </p:nvSpPr>
          <p:spPr bwMode="auto">
            <a:xfrm>
              <a:off x="5327724" y="-155570"/>
              <a:ext cx="658818" cy="328613"/>
            </a:xfrm>
            <a:custGeom>
              <a:avLst/>
              <a:gdLst>
                <a:gd name="T0" fmla="*/ 5 w 207"/>
                <a:gd name="T1" fmla="*/ 103 h 103"/>
                <a:gd name="T2" fmla="*/ 3 w 207"/>
                <a:gd name="T3" fmla="*/ 102 h 103"/>
                <a:gd name="T4" fmla="*/ 2 w 207"/>
                <a:gd name="T5" fmla="*/ 97 h 103"/>
                <a:gd name="T6" fmla="*/ 203 w 207"/>
                <a:gd name="T7" fmla="*/ 15 h 103"/>
                <a:gd name="T8" fmla="*/ 207 w 207"/>
                <a:gd name="T9" fmla="*/ 19 h 103"/>
                <a:gd name="T10" fmla="*/ 202 w 207"/>
                <a:gd name="T11" fmla="*/ 23 h 103"/>
                <a:gd name="T12" fmla="*/ 9 w 207"/>
                <a:gd name="T13" fmla="*/ 101 h 103"/>
                <a:gd name="T14" fmla="*/ 5 w 207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03">
                  <a:moveTo>
                    <a:pt x="5" y="103"/>
                  </a:moveTo>
                  <a:cubicBezTo>
                    <a:pt x="4" y="103"/>
                    <a:pt x="4" y="103"/>
                    <a:pt x="3" y="102"/>
                  </a:cubicBezTo>
                  <a:cubicBezTo>
                    <a:pt x="1" y="101"/>
                    <a:pt x="0" y="99"/>
                    <a:pt x="2" y="97"/>
                  </a:cubicBezTo>
                  <a:cubicBezTo>
                    <a:pt x="2" y="96"/>
                    <a:pt x="56" y="0"/>
                    <a:pt x="203" y="15"/>
                  </a:cubicBezTo>
                  <a:cubicBezTo>
                    <a:pt x="205" y="15"/>
                    <a:pt x="207" y="17"/>
                    <a:pt x="207" y="19"/>
                  </a:cubicBezTo>
                  <a:cubicBezTo>
                    <a:pt x="206" y="22"/>
                    <a:pt x="205" y="23"/>
                    <a:pt x="202" y="23"/>
                  </a:cubicBezTo>
                  <a:cubicBezTo>
                    <a:pt x="61" y="8"/>
                    <a:pt x="9" y="100"/>
                    <a:pt x="9" y="101"/>
                  </a:cubicBezTo>
                  <a:cubicBezTo>
                    <a:pt x="8" y="102"/>
                    <a:pt x="6" y="103"/>
                    <a:pt x="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9A169A45-C904-46FE-890F-534558FF822C}"/>
                </a:ext>
              </a:extLst>
            </p:cNvPr>
            <p:cNvSpPr/>
            <p:nvPr/>
          </p:nvSpPr>
          <p:spPr bwMode="auto">
            <a:xfrm>
              <a:off x="5224536" y="-387345"/>
              <a:ext cx="641355" cy="323850"/>
            </a:xfrm>
            <a:custGeom>
              <a:avLst/>
              <a:gdLst>
                <a:gd name="T0" fmla="*/ 53 w 201"/>
                <a:gd name="T1" fmla="*/ 86 h 102"/>
                <a:gd name="T2" fmla="*/ 3 w 201"/>
                <a:gd name="T3" fmla="*/ 80 h 102"/>
                <a:gd name="T4" fmla="*/ 0 w 201"/>
                <a:gd name="T5" fmla="*/ 75 h 102"/>
                <a:gd name="T6" fmla="*/ 5 w 201"/>
                <a:gd name="T7" fmla="*/ 72 h 102"/>
                <a:gd name="T8" fmla="*/ 193 w 201"/>
                <a:gd name="T9" fmla="*/ 2 h 102"/>
                <a:gd name="T10" fmla="*/ 199 w 201"/>
                <a:gd name="T11" fmla="*/ 1 h 102"/>
                <a:gd name="T12" fmla="*/ 200 w 201"/>
                <a:gd name="T13" fmla="*/ 6 h 102"/>
                <a:gd name="T14" fmla="*/ 53 w 201"/>
                <a:gd name="T15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2">
                  <a:moveTo>
                    <a:pt x="53" y="86"/>
                  </a:moveTo>
                  <a:cubicBezTo>
                    <a:pt x="38" y="86"/>
                    <a:pt x="21" y="84"/>
                    <a:pt x="3" y="80"/>
                  </a:cubicBezTo>
                  <a:cubicBezTo>
                    <a:pt x="1" y="79"/>
                    <a:pt x="0" y="77"/>
                    <a:pt x="0" y="75"/>
                  </a:cubicBezTo>
                  <a:cubicBezTo>
                    <a:pt x="1" y="73"/>
                    <a:pt x="3" y="71"/>
                    <a:pt x="5" y="72"/>
                  </a:cubicBezTo>
                  <a:cubicBezTo>
                    <a:pt x="127" y="102"/>
                    <a:pt x="187" y="12"/>
                    <a:pt x="193" y="2"/>
                  </a:cubicBezTo>
                  <a:cubicBezTo>
                    <a:pt x="195" y="0"/>
                    <a:pt x="197" y="0"/>
                    <a:pt x="199" y="1"/>
                  </a:cubicBezTo>
                  <a:cubicBezTo>
                    <a:pt x="201" y="2"/>
                    <a:pt x="201" y="4"/>
                    <a:pt x="200" y="6"/>
                  </a:cubicBezTo>
                  <a:cubicBezTo>
                    <a:pt x="194" y="16"/>
                    <a:pt x="147" y="86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81" name="任意多边形: 形状 680">
              <a:extLst>
                <a:ext uri="{FF2B5EF4-FFF2-40B4-BE49-F238E27FC236}">
                  <a16:creationId xmlns:a16="http://schemas.microsoft.com/office/drawing/2014/main" id="{FAD6B032-05AE-4098-8A1C-41718001B768}"/>
                </a:ext>
              </a:extLst>
            </p:cNvPr>
            <p:cNvSpPr/>
            <p:nvPr/>
          </p:nvSpPr>
          <p:spPr bwMode="auto">
            <a:xfrm>
              <a:off x="5416625" y="-441320"/>
              <a:ext cx="376240" cy="700088"/>
            </a:xfrm>
            <a:custGeom>
              <a:avLst/>
              <a:gdLst>
                <a:gd name="T0" fmla="*/ 98 w 118"/>
                <a:gd name="T1" fmla="*/ 220 h 220"/>
                <a:gd name="T2" fmla="*/ 97 w 118"/>
                <a:gd name="T3" fmla="*/ 220 h 220"/>
                <a:gd name="T4" fmla="*/ 94 w 118"/>
                <a:gd name="T5" fmla="*/ 216 h 220"/>
                <a:gd name="T6" fmla="*/ 54 w 118"/>
                <a:gd name="T7" fmla="*/ 58 h 220"/>
                <a:gd name="T8" fmla="*/ 2 w 118"/>
                <a:gd name="T9" fmla="*/ 8 h 220"/>
                <a:gd name="T10" fmla="*/ 1 w 118"/>
                <a:gd name="T11" fmla="*/ 3 h 220"/>
                <a:gd name="T12" fmla="*/ 6 w 118"/>
                <a:gd name="T13" fmla="*/ 1 h 220"/>
                <a:gd name="T14" fmla="*/ 102 w 118"/>
                <a:gd name="T15" fmla="*/ 217 h 220"/>
                <a:gd name="T16" fmla="*/ 98 w 118"/>
                <a:gd name="T1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20">
                  <a:moveTo>
                    <a:pt x="98" y="220"/>
                  </a:moveTo>
                  <a:cubicBezTo>
                    <a:pt x="97" y="220"/>
                    <a:pt x="97" y="220"/>
                    <a:pt x="97" y="220"/>
                  </a:cubicBezTo>
                  <a:cubicBezTo>
                    <a:pt x="95" y="220"/>
                    <a:pt x="93" y="218"/>
                    <a:pt x="94" y="216"/>
                  </a:cubicBezTo>
                  <a:cubicBezTo>
                    <a:pt x="102" y="141"/>
                    <a:pt x="77" y="89"/>
                    <a:pt x="54" y="58"/>
                  </a:cubicBezTo>
                  <a:cubicBezTo>
                    <a:pt x="30" y="24"/>
                    <a:pt x="3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118" y="69"/>
                    <a:pt x="102" y="217"/>
                  </a:cubicBezTo>
                  <a:cubicBezTo>
                    <a:pt x="101" y="219"/>
                    <a:pt x="100" y="220"/>
                    <a:pt x="98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6CC1E97-704A-44C9-8244-326CDA144EDB}"/>
              </a:ext>
            </a:extLst>
          </p:cNvPr>
          <p:cNvGrpSpPr/>
          <p:nvPr/>
        </p:nvGrpSpPr>
        <p:grpSpPr>
          <a:xfrm>
            <a:off x="4642879" y="1657446"/>
            <a:ext cx="289407" cy="216754"/>
            <a:chOff x="2417814" y="-393695"/>
            <a:chExt cx="765181" cy="573088"/>
          </a:xfrm>
          <a:solidFill>
            <a:schemeClr val="accent1"/>
          </a:solidFill>
        </p:grpSpPr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DAF8AB84-7891-4843-B9E8-9E7EEBA2C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7814" y="-393695"/>
              <a:ext cx="765181" cy="573088"/>
            </a:xfrm>
            <a:custGeom>
              <a:avLst/>
              <a:gdLst>
                <a:gd name="T0" fmla="*/ 120 w 240"/>
                <a:gd name="T1" fmla="*/ 180 h 180"/>
                <a:gd name="T2" fmla="*/ 120 w 240"/>
                <a:gd name="T3" fmla="*/ 180 h 180"/>
                <a:gd name="T4" fmla="*/ 34 w 240"/>
                <a:gd name="T5" fmla="*/ 175 h 180"/>
                <a:gd name="T6" fmla="*/ 10 w 240"/>
                <a:gd name="T7" fmla="*/ 156 h 180"/>
                <a:gd name="T8" fmla="*/ 0 w 240"/>
                <a:gd name="T9" fmla="*/ 90 h 180"/>
                <a:gd name="T10" fmla="*/ 10 w 240"/>
                <a:gd name="T11" fmla="*/ 24 h 180"/>
                <a:gd name="T12" fmla="*/ 34 w 240"/>
                <a:gd name="T13" fmla="*/ 5 h 180"/>
                <a:gd name="T14" fmla="*/ 120 w 240"/>
                <a:gd name="T15" fmla="*/ 0 h 180"/>
                <a:gd name="T16" fmla="*/ 206 w 240"/>
                <a:gd name="T17" fmla="*/ 5 h 180"/>
                <a:gd name="T18" fmla="*/ 230 w 240"/>
                <a:gd name="T19" fmla="*/ 24 h 180"/>
                <a:gd name="T20" fmla="*/ 240 w 240"/>
                <a:gd name="T21" fmla="*/ 90 h 180"/>
                <a:gd name="T22" fmla="*/ 230 w 240"/>
                <a:gd name="T23" fmla="*/ 156 h 180"/>
                <a:gd name="T24" fmla="*/ 206 w 240"/>
                <a:gd name="T25" fmla="*/ 175 h 180"/>
                <a:gd name="T26" fmla="*/ 120 w 240"/>
                <a:gd name="T27" fmla="*/ 180 h 180"/>
                <a:gd name="T28" fmla="*/ 120 w 240"/>
                <a:gd name="T29" fmla="*/ 8 h 180"/>
                <a:gd name="T30" fmla="*/ 35 w 240"/>
                <a:gd name="T31" fmla="*/ 13 h 180"/>
                <a:gd name="T32" fmla="*/ 17 w 240"/>
                <a:gd name="T33" fmla="*/ 28 h 180"/>
                <a:gd name="T34" fmla="*/ 8 w 240"/>
                <a:gd name="T35" fmla="*/ 90 h 180"/>
                <a:gd name="T36" fmla="*/ 17 w 240"/>
                <a:gd name="T37" fmla="*/ 152 h 180"/>
                <a:gd name="T38" fmla="*/ 35 w 240"/>
                <a:gd name="T39" fmla="*/ 167 h 180"/>
                <a:gd name="T40" fmla="*/ 120 w 240"/>
                <a:gd name="T41" fmla="*/ 172 h 180"/>
                <a:gd name="T42" fmla="*/ 120 w 240"/>
                <a:gd name="T43" fmla="*/ 172 h 180"/>
                <a:gd name="T44" fmla="*/ 205 w 240"/>
                <a:gd name="T45" fmla="*/ 167 h 180"/>
                <a:gd name="T46" fmla="*/ 223 w 240"/>
                <a:gd name="T47" fmla="*/ 152 h 180"/>
                <a:gd name="T48" fmla="*/ 232 w 240"/>
                <a:gd name="T49" fmla="*/ 90 h 180"/>
                <a:gd name="T50" fmla="*/ 223 w 240"/>
                <a:gd name="T51" fmla="*/ 28 h 180"/>
                <a:gd name="T52" fmla="*/ 205 w 240"/>
                <a:gd name="T53" fmla="*/ 13 h 180"/>
                <a:gd name="T54" fmla="*/ 120 w 240"/>
                <a:gd name="T55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0" h="180">
                  <a:moveTo>
                    <a:pt x="120" y="180"/>
                  </a:moveTo>
                  <a:cubicBezTo>
                    <a:pt x="120" y="180"/>
                    <a:pt x="120" y="180"/>
                    <a:pt x="120" y="180"/>
                  </a:cubicBezTo>
                  <a:cubicBezTo>
                    <a:pt x="62" y="180"/>
                    <a:pt x="35" y="175"/>
                    <a:pt x="34" y="175"/>
                  </a:cubicBezTo>
                  <a:cubicBezTo>
                    <a:pt x="24" y="173"/>
                    <a:pt x="14" y="165"/>
                    <a:pt x="10" y="156"/>
                  </a:cubicBezTo>
                  <a:cubicBezTo>
                    <a:pt x="9" y="155"/>
                    <a:pt x="0" y="133"/>
                    <a:pt x="0" y="90"/>
                  </a:cubicBezTo>
                  <a:cubicBezTo>
                    <a:pt x="0" y="47"/>
                    <a:pt x="9" y="25"/>
                    <a:pt x="10" y="24"/>
                  </a:cubicBezTo>
                  <a:cubicBezTo>
                    <a:pt x="14" y="15"/>
                    <a:pt x="24" y="7"/>
                    <a:pt x="34" y="5"/>
                  </a:cubicBezTo>
                  <a:cubicBezTo>
                    <a:pt x="35" y="5"/>
                    <a:pt x="62" y="0"/>
                    <a:pt x="120" y="0"/>
                  </a:cubicBezTo>
                  <a:cubicBezTo>
                    <a:pt x="178" y="0"/>
                    <a:pt x="205" y="5"/>
                    <a:pt x="206" y="5"/>
                  </a:cubicBezTo>
                  <a:cubicBezTo>
                    <a:pt x="216" y="7"/>
                    <a:pt x="226" y="15"/>
                    <a:pt x="230" y="24"/>
                  </a:cubicBezTo>
                  <a:cubicBezTo>
                    <a:pt x="231" y="25"/>
                    <a:pt x="240" y="47"/>
                    <a:pt x="240" y="90"/>
                  </a:cubicBezTo>
                  <a:cubicBezTo>
                    <a:pt x="240" y="133"/>
                    <a:pt x="231" y="155"/>
                    <a:pt x="230" y="156"/>
                  </a:cubicBezTo>
                  <a:cubicBezTo>
                    <a:pt x="226" y="165"/>
                    <a:pt x="216" y="173"/>
                    <a:pt x="206" y="175"/>
                  </a:cubicBezTo>
                  <a:cubicBezTo>
                    <a:pt x="205" y="175"/>
                    <a:pt x="178" y="180"/>
                    <a:pt x="120" y="180"/>
                  </a:cubicBezTo>
                  <a:close/>
                  <a:moveTo>
                    <a:pt x="120" y="8"/>
                  </a:moveTo>
                  <a:cubicBezTo>
                    <a:pt x="62" y="8"/>
                    <a:pt x="36" y="13"/>
                    <a:pt x="35" y="13"/>
                  </a:cubicBezTo>
                  <a:cubicBezTo>
                    <a:pt x="28" y="14"/>
                    <a:pt x="20" y="21"/>
                    <a:pt x="17" y="28"/>
                  </a:cubicBezTo>
                  <a:cubicBezTo>
                    <a:pt x="17" y="28"/>
                    <a:pt x="8" y="49"/>
                    <a:pt x="8" y="90"/>
                  </a:cubicBezTo>
                  <a:cubicBezTo>
                    <a:pt x="8" y="131"/>
                    <a:pt x="17" y="152"/>
                    <a:pt x="17" y="152"/>
                  </a:cubicBezTo>
                  <a:cubicBezTo>
                    <a:pt x="20" y="159"/>
                    <a:pt x="28" y="166"/>
                    <a:pt x="35" y="167"/>
                  </a:cubicBezTo>
                  <a:cubicBezTo>
                    <a:pt x="36" y="167"/>
                    <a:pt x="62" y="172"/>
                    <a:pt x="12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78" y="172"/>
                    <a:pt x="204" y="167"/>
                    <a:pt x="205" y="167"/>
                  </a:cubicBezTo>
                  <a:cubicBezTo>
                    <a:pt x="212" y="166"/>
                    <a:pt x="220" y="159"/>
                    <a:pt x="223" y="152"/>
                  </a:cubicBezTo>
                  <a:cubicBezTo>
                    <a:pt x="223" y="152"/>
                    <a:pt x="232" y="131"/>
                    <a:pt x="232" y="90"/>
                  </a:cubicBezTo>
                  <a:cubicBezTo>
                    <a:pt x="232" y="49"/>
                    <a:pt x="223" y="28"/>
                    <a:pt x="223" y="28"/>
                  </a:cubicBezTo>
                  <a:cubicBezTo>
                    <a:pt x="220" y="21"/>
                    <a:pt x="212" y="14"/>
                    <a:pt x="205" y="13"/>
                  </a:cubicBezTo>
                  <a:cubicBezTo>
                    <a:pt x="204" y="13"/>
                    <a:pt x="178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B7459398-7EB1-4677-88C0-BEEFACC42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8804" y="-253995"/>
              <a:ext cx="254002" cy="293688"/>
            </a:xfrm>
            <a:custGeom>
              <a:avLst/>
              <a:gdLst>
                <a:gd name="T0" fmla="*/ 4 w 80"/>
                <a:gd name="T1" fmla="*/ 92 h 92"/>
                <a:gd name="T2" fmla="*/ 2 w 80"/>
                <a:gd name="T3" fmla="*/ 91 h 92"/>
                <a:gd name="T4" fmla="*/ 0 w 80"/>
                <a:gd name="T5" fmla="*/ 88 h 92"/>
                <a:gd name="T6" fmla="*/ 0 w 80"/>
                <a:gd name="T7" fmla="*/ 4 h 92"/>
                <a:gd name="T8" fmla="*/ 2 w 80"/>
                <a:gd name="T9" fmla="*/ 1 h 92"/>
                <a:gd name="T10" fmla="*/ 6 w 80"/>
                <a:gd name="T11" fmla="*/ 1 h 92"/>
                <a:gd name="T12" fmla="*/ 78 w 80"/>
                <a:gd name="T13" fmla="*/ 41 h 92"/>
                <a:gd name="T14" fmla="*/ 80 w 80"/>
                <a:gd name="T15" fmla="*/ 44 h 92"/>
                <a:gd name="T16" fmla="*/ 78 w 80"/>
                <a:gd name="T17" fmla="*/ 47 h 92"/>
                <a:gd name="T18" fmla="*/ 6 w 80"/>
                <a:gd name="T19" fmla="*/ 91 h 92"/>
                <a:gd name="T20" fmla="*/ 4 w 80"/>
                <a:gd name="T21" fmla="*/ 92 h 92"/>
                <a:gd name="T22" fmla="*/ 8 w 80"/>
                <a:gd name="T23" fmla="*/ 11 h 92"/>
                <a:gd name="T24" fmla="*/ 8 w 80"/>
                <a:gd name="T25" fmla="*/ 81 h 92"/>
                <a:gd name="T26" fmla="*/ 68 w 80"/>
                <a:gd name="T27" fmla="*/ 44 h 92"/>
                <a:gd name="T28" fmla="*/ 8 w 80"/>
                <a:gd name="T2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92">
                  <a:moveTo>
                    <a:pt x="4" y="92"/>
                  </a:moveTo>
                  <a:cubicBezTo>
                    <a:pt x="3" y="92"/>
                    <a:pt x="3" y="92"/>
                    <a:pt x="2" y="91"/>
                  </a:cubicBezTo>
                  <a:cubicBezTo>
                    <a:pt x="1" y="91"/>
                    <a:pt x="0" y="89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9" y="41"/>
                    <a:pt x="80" y="42"/>
                    <a:pt x="80" y="44"/>
                  </a:cubicBezTo>
                  <a:cubicBezTo>
                    <a:pt x="80" y="45"/>
                    <a:pt x="79" y="47"/>
                    <a:pt x="78" y="47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2"/>
                    <a:pt x="5" y="92"/>
                    <a:pt x="4" y="92"/>
                  </a:cubicBezTo>
                  <a:close/>
                  <a:moveTo>
                    <a:pt x="8" y="1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68" y="44"/>
                    <a:pt x="68" y="44"/>
                    <a:pt x="68" y="44"/>
                  </a:cubicBezTo>
                  <a:lnTo>
                    <a:pt x="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0BEEE92-44C3-41EB-9E60-D1840C8A9BB8}"/>
              </a:ext>
            </a:extLst>
          </p:cNvPr>
          <p:cNvGrpSpPr/>
          <p:nvPr/>
        </p:nvGrpSpPr>
        <p:grpSpPr>
          <a:xfrm>
            <a:off x="3582520" y="2153398"/>
            <a:ext cx="289407" cy="288204"/>
            <a:chOff x="-385733" y="917581"/>
            <a:chExt cx="765181" cy="762000"/>
          </a:xfrm>
          <a:solidFill>
            <a:schemeClr val="accent1"/>
          </a:solidFill>
        </p:grpSpPr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E6827EDC-51C8-4E54-B232-29E1E20BA630}"/>
                </a:ext>
              </a:extLst>
            </p:cNvPr>
            <p:cNvSpPr/>
            <p:nvPr/>
          </p:nvSpPr>
          <p:spPr bwMode="auto">
            <a:xfrm>
              <a:off x="-246032" y="1374781"/>
              <a:ext cx="484191" cy="304800"/>
            </a:xfrm>
            <a:custGeom>
              <a:avLst/>
              <a:gdLst>
                <a:gd name="T0" fmla="*/ 76 w 152"/>
                <a:gd name="T1" fmla="*/ 96 h 96"/>
                <a:gd name="T2" fmla="*/ 74 w 152"/>
                <a:gd name="T3" fmla="*/ 95 h 96"/>
                <a:gd name="T4" fmla="*/ 2 w 152"/>
                <a:gd name="T5" fmla="*/ 49 h 96"/>
                <a:gd name="T6" fmla="*/ 0 w 152"/>
                <a:gd name="T7" fmla="*/ 46 h 96"/>
                <a:gd name="T8" fmla="*/ 0 w 152"/>
                <a:gd name="T9" fmla="*/ 4 h 96"/>
                <a:gd name="T10" fmla="*/ 4 w 152"/>
                <a:gd name="T11" fmla="*/ 0 h 96"/>
                <a:gd name="T12" fmla="*/ 8 w 152"/>
                <a:gd name="T13" fmla="*/ 4 h 96"/>
                <a:gd name="T14" fmla="*/ 8 w 152"/>
                <a:gd name="T15" fmla="*/ 43 h 96"/>
                <a:gd name="T16" fmla="*/ 76 w 152"/>
                <a:gd name="T17" fmla="*/ 87 h 96"/>
                <a:gd name="T18" fmla="*/ 144 w 152"/>
                <a:gd name="T19" fmla="*/ 43 h 96"/>
                <a:gd name="T20" fmla="*/ 144 w 152"/>
                <a:gd name="T21" fmla="*/ 4 h 96"/>
                <a:gd name="T22" fmla="*/ 148 w 152"/>
                <a:gd name="T23" fmla="*/ 0 h 96"/>
                <a:gd name="T24" fmla="*/ 152 w 152"/>
                <a:gd name="T25" fmla="*/ 4 h 96"/>
                <a:gd name="T26" fmla="*/ 152 w 152"/>
                <a:gd name="T27" fmla="*/ 46 h 96"/>
                <a:gd name="T28" fmla="*/ 150 w 152"/>
                <a:gd name="T29" fmla="*/ 49 h 96"/>
                <a:gd name="T30" fmla="*/ 78 w 152"/>
                <a:gd name="T31" fmla="*/ 95 h 96"/>
                <a:gd name="T32" fmla="*/ 76 w 152"/>
                <a:gd name="T3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6">
                  <a:moveTo>
                    <a:pt x="76" y="96"/>
                  </a:moveTo>
                  <a:cubicBezTo>
                    <a:pt x="75" y="96"/>
                    <a:pt x="74" y="96"/>
                    <a:pt x="74" y="95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0" y="47"/>
                    <a:pt x="0" y="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2"/>
                    <a:pt x="146" y="0"/>
                    <a:pt x="148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7"/>
                    <a:pt x="151" y="48"/>
                    <a:pt x="150" y="49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78" y="96"/>
                    <a:pt x="77" y="96"/>
                    <a:pt x="7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088702AA-022B-4C02-BEF9-9C9D59638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46032" y="1031881"/>
              <a:ext cx="484191" cy="330200"/>
            </a:xfrm>
            <a:custGeom>
              <a:avLst/>
              <a:gdLst>
                <a:gd name="T0" fmla="*/ 76 w 152"/>
                <a:gd name="T1" fmla="*/ 104 h 104"/>
                <a:gd name="T2" fmla="*/ 74 w 152"/>
                <a:gd name="T3" fmla="*/ 103 h 104"/>
                <a:gd name="T4" fmla="*/ 2 w 152"/>
                <a:gd name="T5" fmla="*/ 55 h 104"/>
                <a:gd name="T6" fmla="*/ 0 w 152"/>
                <a:gd name="T7" fmla="*/ 52 h 104"/>
                <a:gd name="T8" fmla="*/ 2 w 152"/>
                <a:gd name="T9" fmla="*/ 49 h 104"/>
                <a:gd name="T10" fmla="*/ 74 w 152"/>
                <a:gd name="T11" fmla="*/ 1 h 104"/>
                <a:gd name="T12" fmla="*/ 78 w 152"/>
                <a:gd name="T13" fmla="*/ 1 h 104"/>
                <a:gd name="T14" fmla="*/ 150 w 152"/>
                <a:gd name="T15" fmla="*/ 49 h 104"/>
                <a:gd name="T16" fmla="*/ 152 w 152"/>
                <a:gd name="T17" fmla="*/ 52 h 104"/>
                <a:gd name="T18" fmla="*/ 150 w 152"/>
                <a:gd name="T19" fmla="*/ 55 h 104"/>
                <a:gd name="T20" fmla="*/ 78 w 152"/>
                <a:gd name="T21" fmla="*/ 103 h 104"/>
                <a:gd name="T22" fmla="*/ 76 w 152"/>
                <a:gd name="T23" fmla="*/ 104 h 104"/>
                <a:gd name="T24" fmla="*/ 11 w 152"/>
                <a:gd name="T25" fmla="*/ 52 h 104"/>
                <a:gd name="T26" fmla="*/ 76 w 152"/>
                <a:gd name="T27" fmla="*/ 95 h 104"/>
                <a:gd name="T28" fmla="*/ 141 w 152"/>
                <a:gd name="T29" fmla="*/ 52 h 104"/>
                <a:gd name="T30" fmla="*/ 76 w 152"/>
                <a:gd name="T31" fmla="*/ 9 h 104"/>
                <a:gd name="T32" fmla="*/ 11 w 152"/>
                <a:gd name="T33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04">
                  <a:moveTo>
                    <a:pt x="76" y="104"/>
                  </a:moveTo>
                  <a:cubicBezTo>
                    <a:pt x="75" y="104"/>
                    <a:pt x="74" y="104"/>
                    <a:pt x="74" y="10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2"/>
                  </a:cubicBezTo>
                  <a:cubicBezTo>
                    <a:pt x="0" y="51"/>
                    <a:pt x="1" y="49"/>
                    <a:pt x="2" y="49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0"/>
                    <a:pt x="77" y="0"/>
                    <a:pt x="78" y="1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1" y="49"/>
                    <a:pt x="152" y="51"/>
                    <a:pt x="152" y="52"/>
                  </a:cubicBezTo>
                  <a:cubicBezTo>
                    <a:pt x="152" y="53"/>
                    <a:pt x="151" y="55"/>
                    <a:pt x="150" y="55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104"/>
                    <a:pt x="77" y="104"/>
                    <a:pt x="76" y="104"/>
                  </a:cubicBezTo>
                  <a:close/>
                  <a:moveTo>
                    <a:pt x="11" y="52"/>
                  </a:moveTo>
                  <a:cubicBezTo>
                    <a:pt x="76" y="95"/>
                    <a:pt x="76" y="95"/>
                    <a:pt x="76" y="95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1" name="任意多边形: 形状 670">
              <a:extLst>
                <a:ext uri="{FF2B5EF4-FFF2-40B4-BE49-F238E27FC236}">
                  <a16:creationId xmlns:a16="http://schemas.microsoft.com/office/drawing/2014/main" id="{745375A5-D9BD-48DA-AE0E-3815C06D6CEA}"/>
                </a:ext>
              </a:extLst>
            </p:cNvPr>
            <p:cNvSpPr/>
            <p:nvPr/>
          </p:nvSpPr>
          <p:spPr bwMode="auto">
            <a:xfrm>
              <a:off x="-15843" y="1336681"/>
              <a:ext cx="25400" cy="342900"/>
            </a:xfrm>
            <a:custGeom>
              <a:avLst/>
              <a:gdLst>
                <a:gd name="T0" fmla="*/ 4 w 8"/>
                <a:gd name="T1" fmla="*/ 108 h 108"/>
                <a:gd name="T2" fmla="*/ 0 w 8"/>
                <a:gd name="T3" fmla="*/ 104 h 108"/>
                <a:gd name="T4" fmla="*/ 0 w 8"/>
                <a:gd name="T5" fmla="*/ 4 h 108"/>
                <a:gd name="T6" fmla="*/ 4 w 8"/>
                <a:gd name="T7" fmla="*/ 0 h 108"/>
                <a:gd name="T8" fmla="*/ 8 w 8"/>
                <a:gd name="T9" fmla="*/ 4 h 108"/>
                <a:gd name="T10" fmla="*/ 8 w 8"/>
                <a:gd name="T11" fmla="*/ 104 h 108"/>
                <a:gd name="T12" fmla="*/ 4 w 8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8">
                  <a:moveTo>
                    <a:pt x="4" y="108"/>
                  </a:moveTo>
                  <a:cubicBezTo>
                    <a:pt x="2" y="108"/>
                    <a:pt x="0" y="106"/>
                    <a:pt x="0" y="1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6"/>
                    <a:pt x="6" y="108"/>
                    <a:pt x="4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5E59C2F9-810A-46C2-8F51-AD6C11001F08}"/>
                </a:ext>
              </a:extLst>
            </p:cNvPr>
            <p:cNvSpPr/>
            <p:nvPr/>
          </p:nvSpPr>
          <p:spPr bwMode="auto">
            <a:xfrm>
              <a:off x="-360333" y="1184281"/>
              <a:ext cx="369890" cy="279400"/>
            </a:xfrm>
            <a:custGeom>
              <a:avLst/>
              <a:gdLst>
                <a:gd name="T0" fmla="*/ 72 w 116"/>
                <a:gd name="T1" fmla="*/ 88 h 88"/>
                <a:gd name="T2" fmla="*/ 70 w 116"/>
                <a:gd name="T3" fmla="*/ 87 h 88"/>
                <a:gd name="T4" fmla="*/ 1 w 116"/>
                <a:gd name="T5" fmla="*/ 39 h 88"/>
                <a:gd name="T6" fmla="*/ 0 w 116"/>
                <a:gd name="T7" fmla="*/ 36 h 88"/>
                <a:gd name="T8" fmla="*/ 1 w 116"/>
                <a:gd name="T9" fmla="*/ 33 h 88"/>
                <a:gd name="T10" fmla="*/ 37 w 116"/>
                <a:gd name="T11" fmla="*/ 1 h 88"/>
                <a:gd name="T12" fmla="*/ 43 w 116"/>
                <a:gd name="T13" fmla="*/ 1 h 88"/>
                <a:gd name="T14" fmla="*/ 43 w 116"/>
                <a:gd name="T15" fmla="*/ 7 h 88"/>
                <a:gd name="T16" fmla="*/ 10 w 116"/>
                <a:gd name="T17" fmla="*/ 36 h 88"/>
                <a:gd name="T18" fmla="*/ 72 w 116"/>
                <a:gd name="T19" fmla="*/ 79 h 88"/>
                <a:gd name="T20" fmla="*/ 109 w 116"/>
                <a:gd name="T21" fmla="*/ 49 h 88"/>
                <a:gd name="T22" fmla="*/ 115 w 116"/>
                <a:gd name="T23" fmla="*/ 49 h 88"/>
                <a:gd name="T24" fmla="*/ 114 w 116"/>
                <a:gd name="T25" fmla="*/ 55 h 88"/>
                <a:gd name="T26" fmla="*/ 75 w 116"/>
                <a:gd name="T27" fmla="*/ 87 h 88"/>
                <a:gd name="T28" fmla="*/ 72 w 116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88">
                  <a:moveTo>
                    <a:pt x="72" y="88"/>
                  </a:moveTo>
                  <a:cubicBezTo>
                    <a:pt x="71" y="88"/>
                    <a:pt x="70" y="88"/>
                    <a:pt x="70" y="8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9" y="0"/>
                    <a:pt x="42" y="0"/>
                    <a:pt x="43" y="1"/>
                  </a:cubicBezTo>
                  <a:cubicBezTo>
                    <a:pt x="44" y="3"/>
                    <a:pt x="44" y="6"/>
                    <a:pt x="43" y="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11" y="47"/>
                    <a:pt x="114" y="48"/>
                    <a:pt x="115" y="49"/>
                  </a:cubicBezTo>
                  <a:cubicBezTo>
                    <a:pt x="116" y="51"/>
                    <a:pt x="116" y="54"/>
                    <a:pt x="114" y="5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4" y="88"/>
                    <a:pt x="73" y="88"/>
                    <a:pt x="72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1D1ED0BE-4FEF-4922-B7FD-FAFD39183D99}"/>
                </a:ext>
              </a:extLst>
            </p:cNvPr>
            <p:cNvSpPr/>
            <p:nvPr/>
          </p:nvSpPr>
          <p:spPr bwMode="auto">
            <a:xfrm>
              <a:off x="-19018" y="917581"/>
              <a:ext cx="398466" cy="292100"/>
            </a:xfrm>
            <a:custGeom>
              <a:avLst/>
              <a:gdLst>
                <a:gd name="T0" fmla="*/ 77 w 125"/>
                <a:gd name="T1" fmla="*/ 92 h 92"/>
                <a:gd name="T2" fmla="*/ 74 w 125"/>
                <a:gd name="T3" fmla="*/ 91 h 92"/>
                <a:gd name="T4" fmla="*/ 74 w 125"/>
                <a:gd name="T5" fmla="*/ 85 h 92"/>
                <a:gd name="T6" fmla="*/ 114 w 125"/>
                <a:gd name="T7" fmla="*/ 49 h 92"/>
                <a:gd name="T8" fmla="*/ 50 w 125"/>
                <a:gd name="T9" fmla="*/ 9 h 92"/>
                <a:gd name="T10" fmla="*/ 7 w 125"/>
                <a:gd name="T11" fmla="*/ 43 h 92"/>
                <a:gd name="T12" fmla="*/ 2 w 125"/>
                <a:gd name="T13" fmla="*/ 42 h 92"/>
                <a:gd name="T14" fmla="*/ 3 w 125"/>
                <a:gd name="T15" fmla="*/ 37 h 92"/>
                <a:gd name="T16" fmla="*/ 48 w 125"/>
                <a:gd name="T17" fmla="*/ 1 h 92"/>
                <a:gd name="T18" fmla="*/ 52 w 125"/>
                <a:gd name="T19" fmla="*/ 1 h 92"/>
                <a:gd name="T20" fmla="*/ 123 w 125"/>
                <a:gd name="T21" fmla="*/ 45 h 92"/>
                <a:gd name="T22" fmla="*/ 125 w 125"/>
                <a:gd name="T23" fmla="*/ 48 h 92"/>
                <a:gd name="T24" fmla="*/ 124 w 125"/>
                <a:gd name="T25" fmla="*/ 51 h 92"/>
                <a:gd name="T26" fmla="*/ 80 w 125"/>
                <a:gd name="T27" fmla="*/ 91 h 92"/>
                <a:gd name="T28" fmla="*/ 77 w 125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92">
                  <a:moveTo>
                    <a:pt x="77" y="92"/>
                  </a:moveTo>
                  <a:cubicBezTo>
                    <a:pt x="76" y="92"/>
                    <a:pt x="75" y="92"/>
                    <a:pt x="74" y="91"/>
                  </a:cubicBezTo>
                  <a:cubicBezTo>
                    <a:pt x="73" y="89"/>
                    <a:pt x="73" y="87"/>
                    <a:pt x="74" y="85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5"/>
                    <a:pt x="3" y="44"/>
                    <a:pt x="2" y="42"/>
                  </a:cubicBezTo>
                  <a:cubicBezTo>
                    <a:pt x="0" y="41"/>
                    <a:pt x="1" y="38"/>
                    <a:pt x="3" y="37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0"/>
                    <a:pt x="51" y="0"/>
                    <a:pt x="52" y="1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5" y="46"/>
                    <a:pt x="125" y="48"/>
                  </a:cubicBezTo>
                  <a:cubicBezTo>
                    <a:pt x="125" y="49"/>
                    <a:pt x="125" y="50"/>
                    <a:pt x="124" y="5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9" y="92"/>
                    <a:pt x="78" y="92"/>
                    <a:pt x="7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5D5C801F-5BDF-46B5-8486-38326868ED04}"/>
                </a:ext>
              </a:extLst>
            </p:cNvPr>
            <p:cNvSpPr/>
            <p:nvPr/>
          </p:nvSpPr>
          <p:spPr bwMode="auto">
            <a:xfrm>
              <a:off x="-19018" y="1184281"/>
              <a:ext cx="373065" cy="279400"/>
            </a:xfrm>
            <a:custGeom>
              <a:avLst/>
              <a:gdLst>
                <a:gd name="T0" fmla="*/ 45 w 117"/>
                <a:gd name="T1" fmla="*/ 88 h 88"/>
                <a:gd name="T2" fmla="*/ 43 w 117"/>
                <a:gd name="T3" fmla="*/ 87 h 88"/>
                <a:gd name="T4" fmla="*/ 3 w 117"/>
                <a:gd name="T5" fmla="*/ 55 h 88"/>
                <a:gd name="T6" fmla="*/ 2 w 117"/>
                <a:gd name="T7" fmla="*/ 50 h 88"/>
                <a:gd name="T8" fmla="*/ 7 w 117"/>
                <a:gd name="T9" fmla="*/ 49 h 88"/>
                <a:gd name="T10" fmla="*/ 45 w 117"/>
                <a:gd name="T11" fmla="*/ 79 h 88"/>
                <a:gd name="T12" fmla="*/ 107 w 117"/>
                <a:gd name="T13" fmla="*/ 36 h 88"/>
                <a:gd name="T14" fmla="*/ 74 w 117"/>
                <a:gd name="T15" fmla="*/ 7 h 88"/>
                <a:gd name="T16" fmla="*/ 74 w 117"/>
                <a:gd name="T17" fmla="*/ 1 h 88"/>
                <a:gd name="T18" fmla="*/ 80 w 117"/>
                <a:gd name="T19" fmla="*/ 1 h 88"/>
                <a:gd name="T20" fmla="*/ 116 w 117"/>
                <a:gd name="T21" fmla="*/ 33 h 88"/>
                <a:gd name="T22" fmla="*/ 117 w 117"/>
                <a:gd name="T23" fmla="*/ 36 h 88"/>
                <a:gd name="T24" fmla="*/ 116 w 117"/>
                <a:gd name="T25" fmla="*/ 39 h 88"/>
                <a:gd name="T26" fmla="*/ 47 w 117"/>
                <a:gd name="T27" fmla="*/ 87 h 88"/>
                <a:gd name="T28" fmla="*/ 45 w 117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88">
                  <a:moveTo>
                    <a:pt x="45" y="88"/>
                  </a:moveTo>
                  <a:cubicBezTo>
                    <a:pt x="44" y="88"/>
                    <a:pt x="43" y="88"/>
                    <a:pt x="43" y="87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4"/>
                    <a:pt x="0" y="51"/>
                    <a:pt x="2" y="50"/>
                  </a:cubicBezTo>
                  <a:cubicBezTo>
                    <a:pt x="3" y="48"/>
                    <a:pt x="6" y="47"/>
                    <a:pt x="7" y="4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3"/>
                    <a:pt x="74" y="1"/>
                  </a:cubicBezTo>
                  <a:cubicBezTo>
                    <a:pt x="75" y="0"/>
                    <a:pt x="78" y="0"/>
                    <a:pt x="80" y="1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7" y="34"/>
                    <a:pt x="117" y="35"/>
                    <a:pt x="117" y="36"/>
                  </a:cubicBezTo>
                  <a:cubicBezTo>
                    <a:pt x="117" y="37"/>
                    <a:pt x="117" y="39"/>
                    <a:pt x="116" y="39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8"/>
                    <a:pt x="46" y="88"/>
                    <a:pt x="4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E043F031-1588-4FCF-B878-B43CAC456CC2}"/>
                </a:ext>
              </a:extLst>
            </p:cNvPr>
            <p:cNvSpPr/>
            <p:nvPr/>
          </p:nvSpPr>
          <p:spPr bwMode="auto">
            <a:xfrm>
              <a:off x="-385733" y="917581"/>
              <a:ext cx="398466" cy="292100"/>
            </a:xfrm>
            <a:custGeom>
              <a:avLst/>
              <a:gdLst>
                <a:gd name="T0" fmla="*/ 48 w 125"/>
                <a:gd name="T1" fmla="*/ 92 h 92"/>
                <a:gd name="T2" fmla="*/ 45 w 125"/>
                <a:gd name="T3" fmla="*/ 91 h 92"/>
                <a:gd name="T4" fmla="*/ 1 w 125"/>
                <a:gd name="T5" fmla="*/ 51 h 92"/>
                <a:gd name="T6" fmla="*/ 0 w 125"/>
                <a:gd name="T7" fmla="*/ 48 h 92"/>
                <a:gd name="T8" fmla="*/ 2 w 125"/>
                <a:gd name="T9" fmla="*/ 45 h 92"/>
                <a:gd name="T10" fmla="*/ 70 w 125"/>
                <a:gd name="T11" fmla="*/ 1 h 92"/>
                <a:gd name="T12" fmla="*/ 75 w 125"/>
                <a:gd name="T13" fmla="*/ 1 h 92"/>
                <a:gd name="T14" fmla="*/ 122 w 125"/>
                <a:gd name="T15" fmla="*/ 37 h 92"/>
                <a:gd name="T16" fmla="*/ 123 w 125"/>
                <a:gd name="T17" fmla="*/ 42 h 92"/>
                <a:gd name="T18" fmla="*/ 118 w 125"/>
                <a:gd name="T19" fmla="*/ 43 h 92"/>
                <a:gd name="T20" fmla="*/ 72 w 125"/>
                <a:gd name="T21" fmla="*/ 9 h 92"/>
                <a:gd name="T22" fmla="*/ 11 w 125"/>
                <a:gd name="T23" fmla="*/ 49 h 92"/>
                <a:gd name="T24" fmla="*/ 51 w 125"/>
                <a:gd name="T25" fmla="*/ 85 h 92"/>
                <a:gd name="T26" fmla="*/ 51 w 125"/>
                <a:gd name="T27" fmla="*/ 91 h 92"/>
                <a:gd name="T28" fmla="*/ 48 w 125"/>
                <a:gd name="T2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92">
                  <a:moveTo>
                    <a:pt x="48" y="92"/>
                  </a:moveTo>
                  <a:cubicBezTo>
                    <a:pt x="47" y="92"/>
                    <a:pt x="46" y="92"/>
                    <a:pt x="45" y="9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0" y="46"/>
                    <a:pt x="1" y="45"/>
                    <a:pt x="2" y="45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2" y="0"/>
                    <a:pt x="73" y="0"/>
                    <a:pt x="75" y="1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4" y="38"/>
                    <a:pt x="125" y="41"/>
                    <a:pt x="123" y="42"/>
                  </a:cubicBezTo>
                  <a:cubicBezTo>
                    <a:pt x="122" y="44"/>
                    <a:pt x="119" y="45"/>
                    <a:pt x="118" y="4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7"/>
                    <a:pt x="52" y="89"/>
                    <a:pt x="51" y="91"/>
                  </a:cubicBezTo>
                  <a:cubicBezTo>
                    <a:pt x="50" y="92"/>
                    <a:pt x="49" y="92"/>
                    <a:pt x="4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63E7B1A-01C2-4B74-9D19-DB53319967C5}"/>
              </a:ext>
            </a:extLst>
          </p:cNvPr>
          <p:cNvGrpSpPr/>
          <p:nvPr/>
        </p:nvGrpSpPr>
        <p:grpSpPr>
          <a:xfrm>
            <a:off x="4112700" y="2153398"/>
            <a:ext cx="289408" cy="288204"/>
            <a:chOff x="1016040" y="917581"/>
            <a:chExt cx="765182" cy="762000"/>
          </a:xfrm>
          <a:solidFill>
            <a:schemeClr val="accent1"/>
          </a:solidFill>
        </p:grpSpPr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5EA96A89-357C-4DC3-A560-447CA26050F7}"/>
                </a:ext>
              </a:extLst>
            </p:cNvPr>
            <p:cNvSpPr/>
            <p:nvPr/>
          </p:nvSpPr>
          <p:spPr bwMode="auto">
            <a:xfrm>
              <a:off x="1016040" y="1238256"/>
              <a:ext cx="765181" cy="441325"/>
            </a:xfrm>
            <a:custGeom>
              <a:avLst/>
              <a:gdLst>
                <a:gd name="T0" fmla="*/ 221 w 240"/>
                <a:gd name="T1" fmla="*/ 139 h 139"/>
                <a:gd name="T2" fmla="*/ 19 w 240"/>
                <a:gd name="T3" fmla="*/ 139 h 139"/>
                <a:gd name="T4" fmla="*/ 0 w 240"/>
                <a:gd name="T5" fmla="*/ 120 h 139"/>
                <a:gd name="T6" fmla="*/ 0 w 240"/>
                <a:gd name="T7" fmla="*/ 4 h 139"/>
                <a:gd name="T8" fmla="*/ 4 w 240"/>
                <a:gd name="T9" fmla="*/ 0 h 139"/>
                <a:gd name="T10" fmla="*/ 8 w 240"/>
                <a:gd name="T11" fmla="*/ 4 h 139"/>
                <a:gd name="T12" fmla="*/ 8 w 240"/>
                <a:gd name="T13" fmla="*/ 120 h 139"/>
                <a:gd name="T14" fmla="*/ 19 w 240"/>
                <a:gd name="T15" fmla="*/ 131 h 139"/>
                <a:gd name="T16" fmla="*/ 221 w 240"/>
                <a:gd name="T17" fmla="*/ 131 h 139"/>
                <a:gd name="T18" fmla="*/ 232 w 240"/>
                <a:gd name="T19" fmla="*/ 120 h 139"/>
                <a:gd name="T20" fmla="*/ 232 w 240"/>
                <a:gd name="T21" fmla="*/ 4 h 139"/>
                <a:gd name="T22" fmla="*/ 236 w 240"/>
                <a:gd name="T23" fmla="*/ 0 h 139"/>
                <a:gd name="T24" fmla="*/ 240 w 240"/>
                <a:gd name="T25" fmla="*/ 4 h 139"/>
                <a:gd name="T26" fmla="*/ 240 w 240"/>
                <a:gd name="T27" fmla="*/ 120 h 139"/>
                <a:gd name="T28" fmla="*/ 221 w 240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139">
                  <a:moveTo>
                    <a:pt x="221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9" y="139"/>
                    <a:pt x="0" y="130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6"/>
                    <a:pt x="13" y="131"/>
                    <a:pt x="19" y="131"/>
                  </a:cubicBezTo>
                  <a:cubicBezTo>
                    <a:pt x="221" y="131"/>
                    <a:pt x="221" y="131"/>
                    <a:pt x="221" y="131"/>
                  </a:cubicBezTo>
                  <a:cubicBezTo>
                    <a:pt x="227" y="131"/>
                    <a:pt x="232" y="126"/>
                    <a:pt x="232" y="120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2" y="1"/>
                    <a:pt x="234" y="0"/>
                    <a:pt x="236" y="0"/>
                  </a:cubicBezTo>
                  <a:cubicBezTo>
                    <a:pt x="238" y="0"/>
                    <a:pt x="240" y="1"/>
                    <a:pt x="240" y="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30"/>
                    <a:pt x="231" y="139"/>
                    <a:pt x="22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718FDF32-349E-438A-A03F-C221D539A11A}"/>
                </a:ext>
              </a:extLst>
            </p:cNvPr>
            <p:cNvSpPr/>
            <p:nvPr/>
          </p:nvSpPr>
          <p:spPr bwMode="auto">
            <a:xfrm>
              <a:off x="1038266" y="1333506"/>
              <a:ext cx="720731" cy="323850"/>
            </a:xfrm>
            <a:custGeom>
              <a:avLst/>
              <a:gdLst>
                <a:gd name="T0" fmla="*/ 221 w 226"/>
                <a:gd name="T1" fmla="*/ 102 h 102"/>
                <a:gd name="T2" fmla="*/ 219 w 226"/>
                <a:gd name="T3" fmla="*/ 101 h 102"/>
                <a:gd name="T4" fmla="*/ 116 w 226"/>
                <a:gd name="T5" fmla="*/ 10 h 102"/>
                <a:gd name="T6" fmla="*/ 110 w 226"/>
                <a:gd name="T7" fmla="*/ 10 h 102"/>
                <a:gd name="T8" fmla="*/ 7 w 226"/>
                <a:gd name="T9" fmla="*/ 101 h 102"/>
                <a:gd name="T10" fmla="*/ 2 w 226"/>
                <a:gd name="T11" fmla="*/ 100 h 102"/>
                <a:gd name="T12" fmla="*/ 2 w 226"/>
                <a:gd name="T13" fmla="*/ 95 h 102"/>
                <a:gd name="T14" fmla="*/ 104 w 226"/>
                <a:gd name="T15" fmla="*/ 4 h 102"/>
                <a:gd name="T16" fmla="*/ 121 w 226"/>
                <a:gd name="T17" fmla="*/ 4 h 102"/>
                <a:gd name="T18" fmla="*/ 224 w 226"/>
                <a:gd name="T19" fmla="*/ 95 h 102"/>
                <a:gd name="T20" fmla="*/ 224 w 226"/>
                <a:gd name="T21" fmla="*/ 100 h 102"/>
                <a:gd name="T22" fmla="*/ 221 w 226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02">
                  <a:moveTo>
                    <a:pt x="221" y="102"/>
                  </a:moveTo>
                  <a:cubicBezTo>
                    <a:pt x="220" y="102"/>
                    <a:pt x="219" y="101"/>
                    <a:pt x="219" y="101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5" y="9"/>
                    <a:pt x="111" y="9"/>
                    <a:pt x="110" y="10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6" y="102"/>
                    <a:pt x="3" y="102"/>
                    <a:pt x="2" y="100"/>
                  </a:cubicBezTo>
                  <a:cubicBezTo>
                    <a:pt x="0" y="99"/>
                    <a:pt x="0" y="96"/>
                    <a:pt x="2" y="9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9" y="0"/>
                    <a:pt x="117" y="0"/>
                    <a:pt x="121" y="4"/>
                  </a:cubicBezTo>
                  <a:cubicBezTo>
                    <a:pt x="224" y="95"/>
                    <a:pt x="224" y="95"/>
                    <a:pt x="224" y="95"/>
                  </a:cubicBezTo>
                  <a:cubicBezTo>
                    <a:pt x="226" y="96"/>
                    <a:pt x="226" y="99"/>
                    <a:pt x="224" y="100"/>
                  </a:cubicBezTo>
                  <a:cubicBezTo>
                    <a:pt x="223" y="101"/>
                    <a:pt x="222" y="102"/>
                    <a:pt x="2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59218993-15C0-414A-9FF3-224B1BEF3EE7}"/>
                </a:ext>
              </a:extLst>
            </p:cNvPr>
            <p:cNvSpPr/>
            <p:nvPr/>
          </p:nvSpPr>
          <p:spPr bwMode="auto">
            <a:xfrm>
              <a:off x="1016040" y="917581"/>
              <a:ext cx="765181" cy="346075"/>
            </a:xfrm>
            <a:custGeom>
              <a:avLst/>
              <a:gdLst>
                <a:gd name="T0" fmla="*/ 236 w 240"/>
                <a:gd name="T1" fmla="*/ 109 h 109"/>
                <a:gd name="T2" fmla="*/ 233 w 240"/>
                <a:gd name="T3" fmla="*/ 108 h 109"/>
                <a:gd name="T4" fmla="*/ 120 w 240"/>
                <a:gd name="T5" fmla="*/ 9 h 109"/>
                <a:gd name="T6" fmla="*/ 7 w 240"/>
                <a:gd name="T7" fmla="*/ 108 h 109"/>
                <a:gd name="T8" fmla="*/ 1 w 240"/>
                <a:gd name="T9" fmla="*/ 107 h 109"/>
                <a:gd name="T10" fmla="*/ 1 w 240"/>
                <a:gd name="T11" fmla="*/ 102 h 109"/>
                <a:gd name="T12" fmla="*/ 117 w 240"/>
                <a:gd name="T13" fmla="*/ 1 h 109"/>
                <a:gd name="T14" fmla="*/ 123 w 240"/>
                <a:gd name="T15" fmla="*/ 1 h 109"/>
                <a:gd name="T16" fmla="*/ 239 w 240"/>
                <a:gd name="T17" fmla="*/ 102 h 109"/>
                <a:gd name="T18" fmla="*/ 239 w 240"/>
                <a:gd name="T19" fmla="*/ 107 h 109"/>
                <a:gd name="T20" fmla="*/ 236 w 240"/>
                <a:gd name="T2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09">
                  <a:moveTo>
                    <a:pt x="236" y="109"/>
                  </a:moveTo>
                  <a:cubicBezTo>
                    <a:pt x="235" y="109"/>
                    <a:pt x="234" y="108"/>
                    <a:pt x="233" y="108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5" y="109"/>
                    <a:pt x="2" y="109"/>
                    <a:pt x="1" y="107"/>
                  </a:cubicBezTo>
                  <a:cubicBezTo>
                    <a:pt x="0" y="105"/>
                    <a:pt x="0" y="103"/>
                    <a:pt x="1" y="102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9" y="0"/>
                    <a:pt x="121" y="0"/>
                    <a:pt x="123" y="1"/>
                  </a:cubicBezTo>
                  <a:cubicBezTo>
                    <a:pt x="239" y="102"/>
                    <a:pt x="239" y="102"/>
                    <a:pt x="239" y="102"/>
                  </a:cubicBezTo>
                  <a:cubicBezTo>
                    <a:pt x="240" y="103"/>
                    <a:pt x="240" y="105"/>
                    <a:pt x="239" y="107"/>
                  </a:cubicBezTo>
                  <a:cubicBezTo>
                    <a:pt x="238" y="108"/>
                    <a:pt x="237" y="109"/>
                    <a:pt x="236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BAD35B88-C206-4048-AC63-3FF52E797A87}"/>
                </a:ext>
              </a:extLst>
            </p:cNvPr>
            <p:cNvSpPr/>
            <p:nvPr/>
          </p:nvSpPr>
          <p:spPr bwMode="auto">
            <a:xfrm>
              <a:off x="1016040" y="1235081"/>
              <a:ext cx="265115" cy="231775"/>
            </a:xfrm>
            <a:custGeom>
              <a:avLst/>
              <a:gdLst>
                <a:gd name="T0" fmla="*/ 78 w 83"/>
                <a:gd name="T1" fmla="*/ 73 h 73"/>
                <a:gd name="T2" fmla="*/ 76 w 83"/>
                <a:gd name="T3" fmla="*/ 72 h 73"/>
                <a:gd name="T4" fmla="*/ 1 w 83"/>
                <a:gd name="T5" fmla="*/ 8 h 73"/>
                <a:gd name="T6" fmla="*/ 1 w 83"/>
                <a:gd name="T7" fmla="*/ 2 h 73"/>
                <a:gd name="T8" fmla="*/ 7 w 83"/>
                <a:gd name="T9" fmla="*/ 2 h 73"/>
                <a:gd name="T10" fmla="*/ 81 w 83"/>
                <a:gd name="T11" fmla="*/ 66 h 73"/>
                <a:gd name="T12" fmla="*/ 81 w 83"/>
                <a:gd name="T13" fmla="*/ 72 h 73"/>
                <a:gd name="T14" fmla="*/ 78 w 83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78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3" y="68"/>
                    <a:pt x="83" y="70"/>
                    <a:pt x="81" y="72"/>
                  </a:cubicBezTo>
                  <a:cubicBezTo>
                    <a:pt x="81" y="73"/>
                    <a:pt x="79" y="73"/>
                    <a:pt x="7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BA43C85E-6544-4B0D-A0E0-FC77276E251D}"/>
                </a:ext>
              </a:extLst>
            </p:cNvPr>
            <p:cNvSpPr/>
            <p:nvPr/>
          </p:nvSpPr>
          <p:spPr bwMode="auto">
            <a:xfrm>
              <a:off x="1516107" y="1235081"/>
              <a:ext cx="265115" cy="231775"/>
            </a:xfrm>
            <a:custGeom>
              <a:avLst/>
              <a:gdLst>
                <a:gd name="T0" fmla="*/ 5 w 83"/>
                <a:gd name="T1" fmla="*/ 73 h 73"/>
                <a:gd name="T2" fmla="*/ 2 w 83"/>
                <a:gd name="T3" fmla="*/ 72 h 73"/>
                <a:gd name="T4" fmla="*/ 2 w 83"/>
                <a:gd name="T5" fmla="*/ 66 h 73"/>
                <a:gd name="T6" fmla="*/ 76 w 83"/>
                <a:gd name="T7" fmla="*/ 2 h 73"/>
                <a:gd name="T8" fmla="*/ 82 w 83"/>
                <a:gd name="T9" fmla="*/ 2 h 73"/>
                <a:gd name="T10" fmla="*/ 82 w 83"/>
                <a:gd name="T11" fmla="*/ 8 h 73"/>
                <a:gd name="T12" fmla="*/ 7 w 83"/>
                <a:gd name="T13" fmla="*/ 72 h 73"/>
                <a:gd name="T14" fmla="*/ 5 w 83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5" y="73"/>
                  </a:moveTo>
                  <a:cubicBezTo>
                    <a:pt x="4" y="73"/>
                    <a:pt x="2" y="73"/>
                    <a:pt x="2" y="72"/>
                  </a:cubicBezTo>
                  <a:cubicBezTo>
                    <a:pt x="0" y="70"/>
                    <a:pt x="0" y="68"/>
                    <a:pt x="2" y="6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3" y="4"/>
                    <a:pt x="83" y="6"/>
                    <a:pt x="82" y="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6" y="73"/>
                    <a:pt x="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1A2FECB-7DEE-4FFA-BE05-7DA65AA47E9F}"/>
              </a:ext>
            </a:extLst>
          </p:cNvPr>
          <p:cNvGrpSpPr/>
          <p:nvPr/>
        </p:nvGrpSpPr>
        <p:grpSpPr>
          <a:xfrm>
            <a:off x="4642879" y="2153398"/>
            <a:ext cx="289407" cy="288204"/>
            <a:chOff x="2417814" y="917581"/>
            <a:chExt cx="765181" cy="762000"/>
          </a:xfrm>
          <a:solidFill>
            <a:schemeClr val="accent1"/>
          </a:solidFill>
        </p:grpSpPr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22FA229C-B17D-4C2B-881C-AA3054F16A66}"/>
                </a:ext>
              </a:extLst>
            </p:cNvPr>
            <p:cNvSpPr/>
            <p:nvPr/>
          </p:nvSpPr>
          <p:spPr bwMode="auto">
            <a:xfrm>
              <a:off x="2417814" y="1238256"/>
              <a:ext cx="765181" cy="441325"/>
            </a:xfrm>
            <a:custGeom>
              <a:avLst/>
              <a:gdLst>
                <a:gd name="T0" fmla="*/ 221 w 240"/>
                <a:gd name="T1" fmla="*/ 139 h 139"/>
                <a:gd name="T2" fmla="*/ 19 w 240"/>
                <a:gd name="T3" fmla="*/ 139 h 139"/>
                <a:gd name="T4" fmla="*/ 0 w 240"/>
                <a:gd name="T5" fmla="*/ 120 h 139"/>
                <a:gd name="T6" fmla="*/ 0 w 240"/>
                <a:gd name="T7" fmla="*/ 4 h 139"/>
                <a:gd name="T8" fmla="*/ 4 w 240"/>
                <a:gd name="T9" fmla="*/ 0 h 139"/>
                <a:gd name="T10" fmla="*/ 8 w 240"/>
                <a:gd name="T11" fmla="*/ 4 h 139"/>
                <a:gd name="T12" fmla="*/ 8 w 240"/>
                <a:gd name="T13" fmla="*/ 120 h 139"/>
                <a:gd name="T14" fmla="*/ 19 w 240"/>
                <a:gd name="T15" fmla="*/ 131 h 139"/>
                <a:gd name="T16" fmla="*/ 221 w 240"/>
                <a:gd name="T17" fmla="*/ 131 h 139"/>
                <a:gd name="T18" fmla="*/ 232 w 240"/>
                <a:gd name="T19" fmla="*/ 120 h 139"/>
                <a:gd name="T20" fmla="*/ 232 w 240"/>
                <a:gd name="T21" fmla="*/ 4 h 139"/>
                <a:gd name="T22" fmla="*/ 236 w 240"/>
                <a:gd name="T23" fmla="*/ 0 h 139"/>
                <a:gd name="T24" fmla="*/ 240 w 240"/>
                <a:gd name="T25" fmla="*/ 4 h 139"/>
                <a:gd name="T26" fmla="*/ 240 w 240"/>
                <a:gd name="T27" fmla="*/ 120 h 139"/>
                <a:gd name="T28" fmla="*/ 221 w 240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139">
                  <a:moveTo>
                    <a:pt x="221" y="139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9" y="139"/>
                    <a:pt x="0" y="130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6"/>
                    <a:pt x="13" y="131"/>
                    <a:pt x="19" y="131"/>
                  </a:cubicBezTo>
                  <a:cubicBezTo>
                    <a:pt x="221" y="131"/>
                    <a:pt x="221" y="131"/>
                    <a:pt x="221" y="131"/>
                  </a:cubicBezTo>
                  <a:cubicBezTo>
                    <a:pt x="227" y="131"/>
                    <a:pt x="232" y="126"/>
                    <a:pt x="232" y="120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2" y="1"/>
                    <a:pt x="234" y="0"/>
                    <a:pt x="236" y="0"/>
                  </a:cubicBezTo>
                  <a:cubicBezTo>
                    <a:pt x="238" y="0"/>
                    <a:pt x="240" y="1"/>
                    <a:pt x="240" y="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30"/>
                    <a:pt x="231" y="139"/>
                    <a:pt x="22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7" name="任意多边形: 形状 656">
              <a:extLst>
                <a:ext uri="{FF2B5EF4-FFF2-40B4-BE49-F238E27FC236}">
                  <a16:creationId xmlns:a16="http://schemas.microsoft.com/office/drawing/2014/main" id="{09AE4437-0333-46B9-B642-60A50E54E7AC}"/>
                </a:ext>
              </a:extLst>
            </p:cNvPr>
            <p:cNvSpPr/>
            <p:nvPr/>
          </p:nvSpPr>
          <p:spPr bwMode="auto">
            <a:xfrm>
              <a:off x="2440039" y="1333506"/>
              <a:ext cx="720731" cy="323850"/>
            </a:xfrm>
            <a:custGeom>
              <a:avLst/>
              <a:gdLst>
                <a:gd name="T0" fmla="*/ 221 w 226"/>
                <a:gd name="T1" fmla="*/ 102 h 102"/>
                <a:gd name="T2" fmla="*/ 219 w 226"/>
                <a:gd name="T3" fmla="*/ 101 h 102"/>
                <a:gd name="T4" fmla="*/ 116 w 226"/>
                <a:gd name="T5" fmla="*/ 10 h 102"/>
                <a:gd name="T6" fmla="*/ 110 w 226"/>
                <a:gd name="T7" fmla="*/ 10 h 102"/>
                <a:gd name="T8" fmla="*/ 7 w 226"/>
                <a:gd name="T9" fmla="*/ 101 h 102"/>
                <a:gd name="T10" fmla="*/ 2 w 226"/>
                <a:gd name="T11" fmla="*/ 100 h 102"/>
                <a:gd name="T12" fmla="*/ 2 w 226"/>
                <a:gd name="T13" fmla="*/ 95 h 102"/>
                <a:gd name="T14" fmla="*/ 104 w 226"/>
                <a:gd name="T15" fmla="*/ 4 h 102"/>
                <a:gd name="T16" fmla="*/ 121 w 226"/>
                <a:gd name="T17" fmla="*/ 4 h 102"/>
                <a:gd name="T18" fmla="*/ 224 w 226"/>
                <a:gd name="T19" fmla="*/ 95 h 102"/>
                <a:gd name="T20" fmla="*/ 224 w 226"/>
                <a:gd name="T21" fmla="*/ 100 h 102"/>
                <a:gd name="T22" fmla="*/ 221 w 226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02">
                  <a:moveTo>
                    <a:pt x="221" y="102"/>
                  </a:moveTo>
                  <a:cubicBezTo>
                    <a:pt x="220" y="102"/>
                    <a:pt x="219" y="101"/>
                    <a:pt x="219" y="101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5" y="9"/>
                    <a:pt x="111" y="9"/>
                    <a:pt x="110" y="10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6" y="102"/>
                    <a:pt x="3" y="102"/>
                    <a:pt x="2" y="100"/>
                  </a:cubicBezTo>
                  <a:cubicBezTo>
                    <a:pt x="0" y="99"/>
                    <a:pt x="0" y="96"/>
                    <a:pt x="2" y="9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9" y="0"/>
                    <a:pt x="117" y="0"/>
                    <a:pt x="121" y="4"/>
                  </a:cubicBezTo>
                  <a:cubicBezTo>
                    <a:pt x="224" y="95"/>
                    <a:pt x="224" y="95"/>
                    <a:pt x="224" y="95"/>
                  </a:cubicBezTo>
                  <a:cubicBezTo>
                    <a:pt x="226" y="96"/>
                    <a:pt x="226" y="99"/>
                    <a:pt x="224" y="100"/>
                  </a:cubicBezTo>
                  <a:cubicBezTo>
                    <a:pt x="223" y="101"/>
                    <a:pt x="222" y="102"/>
                    <a:pt x="2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A66ED454-57C4-4FB3-88D0-89FF267B8398}"/>
                </a:ext>
              </a:extLst>
            </p:cNvPr>
            <p:cNvSpPr/>
            <p:nvPr/>
          </p:nvSpPr>
          <p:spPr bwMode="auto">
            <a:xfrm>
              <a:off x="3068694" y="1158881"/>
              <a:ext cx="114301" cy="104775"/>
            </a:xfrm>
            <a:custGeom>
              <a:avLst/>
              <a:gdLst>
                <a:gd name="T0" fmla="*/ 32 w 36"/>
                <a:gd name="T1" fmla="*/ 33 h 33"/>
                <a:gd name="T2" fmla="*/ 29 w 36"/>
                <a:gd name="T3" fmla="*/ 32 h 33"/>
                <a:gd name="T4" fmla="*/ 1 w 36"/>
                <a:gd name="T5" fmla="*/ 7 h 33"/>
                <a:gd name="T6" fmla="*/ 1 w 36"/>
                <a:gd name="T7" fmla="*/ 2 h 33"/>
                <a:gd name="T8" fmla="*/ 7 w 36"/>
                <a:gd name="T9" fmla="*/ 1 h 33"/>
                <a:gd name="T10" fmla="*/ 35 w 36"/>
                <a:gd name="T11" fmla="*/ 26 h 33"/>
                <a:gd name="T12" fmla="*/ 35 w 36"/>
                <a:gd name="T13" fmla="*/ 31 h 33"/>
                <a:gd name="T14" fmla="*/ 32 w 36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3">
                  <a:moveTo>
                    <a:pt x="32" y="33"/>
                  </a:moveTo>
                  <a:cubicBezTo>
                    <a:pt x="31" y="33"/>
                    <a:pt x="30" y="32"/>
                    <a:pt x="29" y="3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7"/>
                    <a:pt x="36" y="29"/>
                    <a:pt x="35" y="31"/>
                  </a:cubicBezTo>
                  <a:cubicBezTo>
                    <a:pt x="34" y="32"/>
                    <a:pt x="33" y="33"/>
                    <a:pt x="3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A8A27417-4229-4E46-8B29-46ADDD5824F7}"/>
                </a:ext>
              </a:extLst>
            </p:cNvPr>
            <p:cNvSpPr/>
            <p:nvPr/>
          </p:nvSpPr>
          <p:spPr bwMode="auto">
            <a:xfrm>
              <a:off x="2698804" y="917581"/>
              <a:ext cx="203202" cy="104775"/>
            </a:xfrm>
            <a:custGeom>
              <a:avLst/>
              <a:gdLst>
                <a:gd name="T0" fmla="*/ 60 w 64"/>
                <a:gd name="T1" fmla="*/ 32 h 33"/>
                <a:gd name="T2" fmla="*/ 57 w 64"/>
                <a:gd name="T3" fmla="*/ 31 h 33"/>
                <a:gd name="T4" fmla="*/ 32 w 64"/>
                <a:gd name="T5" fmla="*/ 9 h 33"/>
                <a:gd name="T6" fmla="*/ 7 w 64"/>
                <a:gd name="T7" fmla="*/ 31 h 33"/>
                <a:gd name="T8" fmla="*/ 1 w 64"/>
                <a:gd name="T9" fmla="*/ 31 h 33"/>
                <a:gd name="T10" fmla="*/ 1 w 64"/>
                <a:gd name="T11" fmla="*/ 25 h 33"/>
                <a:gd name="T12" fmla="*/ 29 w 64"/>
                <a:gd name="T13" fmla="*/ 1 h 33"/>
                <a:gd name="T14" fmla="*/ 35 w 64"/>
                <a:gd name="T15" fmla="*/ 1 h 33"/>
                <a:gd name="T16" fmla="*/ 63 w 64"/>
                <a:gd name="T17" fmla="*/ 25 h 33"/>
                <a:gd name="T18" fmla="*/ 63 w 64"/>
                <a:gd name="T19" fmla="*/ 31 h 33"/>
                <a:gd name="T20" fmla="*/ 60 w 64"/>
                <a:gd name="T2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3">
                  <a:moveTo>
                    <a:pt x="60" y="32"/>
                  </a:moveTo>
                  <a:cubicBezTo>
                    <a:pt x="59" y="32"/>
                    <a:pt x="58" y="32"/>
                    <a:pt x="57" y="3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3"/>
                    <a:pt x="2" y="33"/>
                    <a:pt x="1" y="31"/>
                  </a:cubicBezTo>
                  <a:cubicBezTo>
                    <a:pt x="0" y="29"/>
                    <a:pt x="0" y="27"/>
                    <a:pt x="1" y="2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0"/>
                    <a:pt x="33" y="0"/>
                    <a:pt x="35" y="1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7"/>
                    <a:pt x="64" y="29"/>
                    <a:pt x="63" y="31"/>
                  </a:cubicBezTo>
                  <a:cubicBezTo>
                    <a:pt x="62" y="32"/>
                    <a:pt x="61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8D69EA10-BBDD-4A32-920C-A03F6158E18F}"/>
                </a:ext>
              </a:extLst>
            </p:cNvPr>
            <p:cNvSpPr/>
            <p:nvPr/>
          </p:nvSpPr>
          <p:spPr bwMode="auto">
            <a:xfrm>
              <a:off x="2417814" y="1158881"/>
              <a:ext cx="114301" cy="104775"/>
            </a:xfrm>
            <a:custGeom>
              <a:avLst/>
              <a:gdLst>
                <a:gd name="T0" fmla="*/ 4 w 36"/>
                <a:gd name="T1" fmla="*/ 33 h 33"/>
                <a:gd name="T2" fmla="*/ 1 w 36"/>
                <a:gd name="T3" fmla="*/ 31 h 33"/>
                <a:gd name="T4" fmla="*/ 1 w 36"/>
                <a:gd name="T5" fmla="*/ 26 h 33"/>
                <a:gd name="T6" fmla="*/ 29 w 36"/>
                <a:gd name="T7" fmla="*/ 1 h 33"/>
                <a:gd name="T8" fmla="*/ 35 w 36"/>
                <a:gd name="T9" fmla="*/ 2 h 33"/>
                <a:gd name="T10" fmla="*/ 35 w 36"/>
                <a:gd name="T11" fmla="*/ 7 h 33"/>
                <a:gd name="T12" fmla="*/ 7 w 36"/>
                <a:gd name="T13" fmla="*/ 32 h 33"/>
                <a:gd name="T14" fmla="*/ 4 w 36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3">
                  <a:moveTo>
                    <a:pt x="4" y="33"/>
                  </a:moveTo>
                  <a:cubicBezTo>
                    <a:pt x="3" y="33"/>
                    <a:pt x="2" y="32"/>
                    <a:pt x="1" y="31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6" y="3"/>
                    <a:pt x="36" y="6"/>
                    <a:pt x="35" y="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1" name="任意多边形: 形状 660">
              <a:extLst>
                <a:ext uri="{FF2B5EF4-FFF2-40B4-BE49-F238E27FC236}">
                  <a16:creationId xmlns:a16="http://schemas.microsoft.com/office/drawing/2014/main" id="{011B7C7E-10EC-4430-A1F9-6E28908A1DF0}"/>
                </a:ext>
              </a:extLst>
            </p:cNvPr>
            <p:cNvSpPr/>
            <p:nvPr/>
          </p:nvSpPr>
          <p:spPr bwMode="auto">
            <a:xfrm>
              <a:off x="2417814" y="1235081"/>
              <a:ext cx="265115" cy="231775"/>
            </a:xfrm>
            <a:custGeom>
              <a:avLst/>
              <a:gdLst>
                <a:gd name="T0" fmla="*/ 78 w 83"/>
                <a:gd name="T1" fmla="*/ 73 h 73"/>
                <a:gd name="T2" fmla="*/ 76 w 83"/>
                <a:gd name="T3" fmla="*/ 72 h 73"/>
                <a:gd name="T4" fmla="*/ 1 w 83"/>
                <a:gd name="T5" fmla="*/ 8 h 73"/>
                <a:gd name="T6" fmla="*/ 1 w 83"/>
                <a:gd name="T7" fmla="*/ 2 h 73"/>
                <a:gd name="T8" fmla="*/ 7 w 83"/>
                <a:gd name="T9" fmla="*/ 2 h 73"/>
                <a:gd name="T10" fmla="*/ 81 w 83"/>
                <a:gd name="T11" fmla="*/ 66 h 73"/>
                <a:gd name="T12" fmla="*/ 81 w 83"/>
                <a:gd name="T13" fmla="*/ 72 h 73"/>
                <a:gd name="T14" fmla="*/ 78 w 83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78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3" y="68"/>
                    <a:pt x="83" y="70"/>
                    <a:pt x="81" y="72"/>
                  </a:cubicBezTo>
                  <a:cubicBezTo>
                    <a:pt x="81" y="73"/>
                    <a:pt x="79" y="73"/>
                    <a:pt x="7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2" name="任意多边形: 形状 661">
              <a:extLst>
                <a:ext uri="{FF2B5EF4-FFF2-40B4-BE49-F238E27FC236}">
                  <a16:creationId xmlns:a16="http://schemas.microsoft.com/office/drawing/2014/main" id="{44896B9A-EFAE-4C6D-B60A-D3050BED15CE}"/>
                </a:ext>
              </a:extLst>
            </p:cNvPr>
            <p:cNvSpPr/>
            <p:nvPr/>
          </p:nvSpPr>
          <p:spPr bwMode="auto">
            <a:xfrm>
              <a:off x="2917880" y="1235081"/>
              <a:ext cx="265115" cy="231775"/>
            </a:xfrm>
            <a:custGeom>
              <a:avLst/>
              <a:gdLst>
                <a:gd name="T0" fmla="*/ 5 w 83"/>
                <a:gd name="T1" fmla="*/ 73 h 73"/>
                <a:gd name="T2" fmla="*/ 2 w 83"/>
                <a:gd name="T3" fmla="*/ 72 h 73"/>
                <a:gd name="T4" fmla="*/ 2 w 83"/>
                <a:gd name="T5" fmla="*/ 66 h 73"/>
                <a:gd name="T6" fmla="*/ 76 w 83"/>
                <a:gd name="T7" fmla="*/ 2 h 73"/>
                <a:gd name="T8" fmla="*/ 82 w 83"/>
                <a:gd name="T9" fmla="*/ 2 h 73"/>
                <a:gd name="T10" fmla="*/ 82 w 83"/>
                <a:gd name="T11" fmla="*/ 8 h 73"/>
                <a:gd name="T12" fmla="*/ 7 w 83"/>
                <a:gd name="T13" fmla="*/ 72 h 73"/>
                <a:gd name="T14" fmla="*/ 5 w 83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5" y="73"/>
                  </a:moveTo>
                  <a:cubicBezTo>
                    <a:pt x="4" y="73"/>
                    <a:pt x="2" y="73"/>
                    <a:pt x="2" y="72"/>
                  </a:cubicBezTo>
                  <a:cubicBezTo>
                    <a:pt x="0" y="70"/>
                    <a:pt x="0" y="68"/>
                    <a:pt x="2" y="6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3" y="4"/>
                    <a:pt x="83" y="6"/>
                    <a:pt x="82" y="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6" y="73"/>
                    <a:pt x="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63" name="任意多边形: 形状 662">
              <a:extLst>
                <a:ext uri="{FF2B5EF4-FFF2-40B4-BE49-F238E27FC236}">
                  <a16:creationId xmlns:a16="http://schemas.microsoft.com/office/drawing/2014/main" id="{BB745E6C-06D6-435F-8406-961EDB087DF9}"/>
                </a:ext>
              </a:extLst>
            </p:cNvPr>
            <p:cNvSpPr/>
            <p:nvPr/>
          </p:nvSpPr>
          <p:spPr bwMode="auto">
            <a:xfrm>
              <a:off x="2506715" y="993781"/>
              <a:ext cx="587380" cy="342900"/>
            </a:xfrm>
            <a:custGeom>
              <a:avLst/>
              <a:gdLst>
                <a:gd name="T0" fmla="*/ 180 w 184"/>
                <a:gd name="T1" fmla="*/ 108 h 108"/>
                <a:gd name="T2" fmla="*/ 176 w 184"/>
                <a:gd name="T3" fmla="*/ 104 h 108"/>
                <a:gd name="T4" fmla="*/ 176 w 184"/>
                <a:gd name="T5" fmla="*/ 8 h 108"/>
                <a:gd name="T6" fmla="*/ 8 w 184"/>
                <a:gd name="T7" fmla="*/ 8 h 108"/>
                <a:gd name="T8" fmla="*/ 8 w 184"/>
                <a:gd name="T9" fmla="*/ 104 h 108"/>
                <a:gd name="T10" fmla="*/ 4 w 184"/>
                <a:gd name="T11" fmla="*/ 108 h 108"/>
                <a:gd name="T12" fmla="*/ 0 w 184"/>
                <a:gd name="T13" fmla="*/ 104 h 108"/>
                <a:gd name="T14" fmla="*/ 0 w 184"/>
                <a:gd name="T15" fmla="*/ 4 h 108"/>
                <a:gd name="T16" fmla="*/ 4 w 184"/>
                <a:gd name="T17" fmla="*/ 0 h 108"/>
                <a:gd name="T18" fmla="*/ 180 w 184"/>
                <a:gd name="T19" fmla="*/ 0 h 108"/>
                <a:gd name="T20" fmla="*/ 184 w 184"/>
                <a:gd name="T21" fmla="*/ 4 h 108"/>
                <a:gd name="T22" fmla="*/ 184 w 184"/>
                <a:gd name="T23" fmla="*/ 104 h 108"/>
                <a:gd name="T24" fmla="*/ 180 w 184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08">
                  <a:moveTo>
                    <a:pt x="180" y="108"/>
                  </a:moveTo>
                  <a:cubicBezTo>
                    <a:pt x="178" y="108"/>
                    <a:pt x="176" y="106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6"/>
                    <a:pt x="6" y="108"/>
                    <a:pt x="4" y="108"/>
                  </a:cubicBezTo>
                  <a:cubicBezTo>
                    <a:pt x="2" y="108"/>
                    <a:pt x="0" y="106"/>
                    <a:pt x="0" y="1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4" y="2"/>
                    <a:pt x="184" y="4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4" y="106"/>
                    <a:pt x="182" y="108"/>
                    <a:pt x="18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9068392-69A9-43AD-BFAD-96A8266D65C1}"/>
              </a:ext>
            </a:extLst>
          </p:cNvPr>
          <p:cNvGrpSpPr/>
          <p:nvPr/>
        </p:nvGrpSpPr>
        <p:grpSpPr>
          <a:xfrm>
            <a:off x="5727857" y="2153398"/>
            <a:ext cx="231165" cy="288205"/>
            <a:chOff x="5286449" y="917581"/>
            <a:chExt cx="611192" cy="762001"/>
          </a:xfrm>
          <a:solidFill>
            <a:schemeClr val="accent1"/>
          </a:solidFill>
        </p:grpSpPr>
        <p:sp>
          <p:nvSpPr>
            <p:cNvPr id="649" name="任意多边形: 形状 648">
              <a:extLst>
                <a:ext uri="{FF2B5EF4-FFF2-40B4-BE49-F238E27FC236}">
                  <a16:creationId xmlns:a16="http://schemas.microsoft.com/office/drawing/2014/main" id="{03BA79F9-8D8B-48C3-BF76-1F8923167BD9}"/>
                </a:ext>
              </a:extLst>
            </p:cNvPr>
            <p:cNvSpPr/>
            <p:nvPr/>
          </p:nvSpPr>
          <p:spPr bwMode="auto">
            <a:xfrm>
              <a:off x="5770640" y="917581"/>
              <a:ext cx="25400" cy="762001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0" name="任意多边形: 形状 649">
              <a:extLst>
                <a:ext uri="{FF2B5EF4-FFF2-40B4-BE49-F238E27FC236}">
                  <a16:creationId xmlns:a16="http://schemas.microsoft.com/office/drawing/2014/main" id="{DA4686E3-2F28-4141-A8B7-96390217ACB9}"/>
                </a:ext>
              </a:extLst>
            </p:cNvPr>
            <p:cNvSpPr/>
            <p:nvPr/>
          </p:nvSpPr>
          <p:spPr bwMode="auto">
            <a:xfrm>
              <a:off x="5286449" y="1044581"/>
              <a:ext cx="127001" cy="2540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7697CECF-EC0C-44A9-9200-B50627BB4DAA}"/>
                </a:ext>
              </a:extLst>
            </p:cNvPr>
            <p:cNvSpPr/>
            <p:nvPr/>
          </p:nvSpPr>
          <p:spPr bwMode="auto">
            <a:xfrm>
              <a:off x="5286449" y="1196981"/>
              <a:ext cx="127001" cy="2540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2" name="任意多边形: 形状 651">
              <a:extLst>
                <a:ext uri="{FF2B5EF4-FFF2-40B4-BE49-F238E27FC236}">
                  <a16:creationId xmlns:a16="http://schemas.microsoft.com/office/drawing/2014/main" id="{DD187B76-F68E-4D1B-A9CA-AC6705D8A720}"/>
                </a:ext>
              </a:extLst>
            </p:cNvPr>
            <p:cNvSpPr/>
            <p:nvPr/>
          </p:nvSpPr>
          <p:spPr bwMode="auto">
            <a:xfrm>
              <a:off x="5337249" y="917581"/>
              <a:ext cx="560392" cy="762001"/>
            </a:xfrm>
            <a:custGeom>
              <a:avLst/>
              <a:gdLst>
                <a:gd name="T0" fmla="*/ 156 w 176"/>
                <a:gd name="T1" fmla="*/ 240 h 240"/>
                <a:gd name="T2" fmla="*/ 4 w 176"/>
                <a:gd name="T3" fmla="*/ 240 h 240"/>
                <a:gd name="T4" fmla="*/ 0 w 176"/>
                <a:gd name="T5" fmla="*/ 236 h 240"/>
                <a:gd name="T6" fmla="*/ 4 w 176"/>
                <a:gd name="T7" fmla="*/ 232 h 240"/>
                <a:gd name="T8" fmla="*/ 156 w 176"/>
                <a:gd name="T9" fmla="*/ 232 h 240"/>
                <a:gd name="T10" fmla="*/ 168 w 176"/>
                <a:gd name="T11" fmla="*/ 221 h 240"/>
                <a:gd name="T12" fmla="*/ 168 w 176"/>
                <a:gd name="T13" fmla="*/ 19 h 240"/>
                <a:gd name="T14" fmla="*/ 156 w 176"/>
                <a:gd name="T15" fmla="*/ 8 h 240"/>
                <a:gd name="T16" fmla="*/ 4 w 176"/>
                <a:gd name="T17" fmla="*/ 8 h 240"/>
                <a:gd name="T18" fmla="*/ 0 w 176"/>
                <a:gd name="T19" fmla="*/ 4 h 240"/>
                <a:gd name="T20" fmla="*/ 4 w 176"/>
                <a:gd name="T21" fmla="*/ 0 h 240"/>
                <a:gd name="T22" fmla="*/ 156 w 176"/>
                <a:gd name="T23" fmla="*/ 0 h 240"/>
                <a:gd name="T24" fmla="*/ 176 w 176"/>
                <a:gd name="T25" fmla="*/ 19 h 240"/>
                <a:gd name="T26" fmla="*/ 176 w 176"/>
                <a:gd name="T27" fmla="*/ 221 h 240"/>
                <a:gd name="T28" fmla="*/ 156 w 176"/>
                <a:gd name="T2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240">
                  <a:moveTo>
                    <a:pt x="156" y="240"/>
                  </a:moveTo>
                  <a:cubicBezTo>
                    <a:pt x="4" y="240"/>
                    <a:pt x="4" y="240"/>
                    <a:pt x="4" y="240"/>
                  </a:cubicBezTo>
                  <a:cubicBezTo>
                    <a:pt x="2" y="240"/>
                    <a:pt x="0" y="238"/>
                    <a:pt x="0" y="236"/>
                  </a:cubicBezTo>
                  <a:cubicBezTo>
                    <a:pt x="0" y="234"/>
                    <a:pt x="2" y="232"/>
                    <a:pt x="4" y="232"/>
                  </a:cubicBezTo>
                  <a:cubicBezTo>
                    <a:pt x="156" y="232"/>
                    <a:pt x="156" y="232"/>
                    <a:pt x="156" y="232"/>
                  </a:cubicBezTo>
                  <a:cubicBezTo>
                    <a:pt x="163" y="232"/>
                    <a:pt x="168" y="227"/>
                    <a:pt x="168" y="221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8" y="13"/>
                    <a:pt x="163" y="8"/>
                    <a:pt x="15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7" y="0"/>
                    <a:pt x="176" y="9"/>
                    <a:pt x="176" y="19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76" y="231"/>
                    <a:pt x="167" y="240"/>
                    <a:pt x="156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3" name="任意多边形: 形状 652">
              <a:extLst>
                <a:ext uri="{FF2B5EF4-FFF2-40B4-BE49-F238E27FC236}">
                  <a16:creationId xmlns:a16="http://schemas.microsoft.com/office/drawing/2014/main" id="{86C6D713-2963-4DB2-BE5D-47B316D0D368}"/>
                </a:ext>
              </a:extLst>
            </p:cNvPr>
            <p:cNvSpPr/>
            <p:nvPr/>
          </p:nvSpPr>
          <p:spPr bwMode="auto">
            <a:xfrm>
              <a:off x="5337249" y="917581"/>
              <a:ext cx="25400" cy="762001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4" name="任意多边形: 形状 653">
              <a:extLst>
                <a:ext uri="{FF2B5EF4-FFF2-40B4-BE49-F238E27FC236}">
                  <a16:creationId xmlns:a16="http://schemas.microsoft.com/office/drawing/2014/main" id="{9CD43F11-26BA-4454-AC57-2E7544D0DD0A}"/>
                </a:ext>
              </a:extLst>
            </p:cNvPr>
            <p:cNvSpPr/>
            <p:nvPr/>
          </p:nvSpPr>
          <p:spPr bwMode="auto">
            <a:xfrm>
              <a:off x="5286449" y="1349381"/>
              <a:ext cx="127001" cy="2540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6F4054DE-4B46-47EA-81BF-4763C9C03A3D}"/>
                </a:ext>
              </a:extLst>
            </p:cNvPr>
            <p:cNvSpPr/>
            <p:nvPr/>
          </p:nvSpPr>
          <p:spPr bwMode="auto">
            <a:xfrm>
              <a:off x="5286449" y="1501781"/>
              <a:ext cx="127001" cy="25400"/>
            </a:xfrm>
            <a:custGeom>
              <a:avLst/>
              <a:gdLst>
                <a:gd name="T0" fmla="*/ 36 w 40"/>
                <a:gd name="T1" fmla="*/ 8 h 8"/>
                <a:gd name="T2" fmla="*/ 4 w 40"/>
                <a:gd name="T3" fmla="*/ 8 h 8"/>
                <a:gd name="T4" fmla="*/ 0 w 40"/>
                <a:gd name="T5" fmla="*/ 4 h 8"/>
                <a:gd name="T6" fmla="*/ 4 w 40"/>
                <a:gd name="T7" fmla="*/ 0 h 8"/>
                <a:gd name="T8" fmla="*/ 36 w 40"/>
                <a:gd name="T9" fmla="*/ 0 h 8"/>
                <a:gd name="T10" fmla="*/ 40 w 40"/>
                <a:gd name="T11" fmla="*/ 4 h 8"/>
                <a:gd name="T12" fmla="*/ 36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1D357FE-94F5-4E9B-BEDB-BFC10A4E1691}"/>
              </a:ext>
            </a:extLst>
          </p:cNvPr>
          <p:cNvGrpSpPr/>
          <p:nvPr/>
        </p:nvGrpSpPr>
        <p:grpSpPr>
          <a:xfrm>
            <a:off x="4112700" y="2682373"/>
            <a:ext cx="290608" cy="288805"/>
            <a:chOff x="1016040" y="2316169"/>
            <a:chExt cx="768357" cy="763588"/>
          </a:xfrm>
          <a:solidFill>
            <a:schemeClr val="accent1"/>
          </a:solidFill>
        </p:grpSpPr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E11F2117-FEF8-412A-B928-04D5B5A677B9}"/>
                </a:ext>
              </a:extLst>
            </p:cNvPr>
            <p:cNvSpPr/>
            <p:nvPr/>
          </p:nvSpPr>
          <p:spPr bwMode="auto">
            <a:xfrm>
              <a:off x="1016040" y="2822582"/>
              <a:ext cx="484191" cy="257175"/>
            </a:xfrm>
            <a:custGeom>
              <a:avLst/>
              <a:gdLst>
                <a:gd name="T0" fmla="*/ 148 w 152"/>
                <a:gd name="T1" fmla="*/ 81 h 81"/>
                <a:gd name="T2" fmla="*/ 12 w 152"/>
                <a:gd name="T3" fmla="*/ 81 h 81"/>
                <a:gd name="T4" fmla="*/ 0 w 152"/>
                <a:gd name="T5" fmla="*/ 69 h 81"/>
                <a:gd name="T6" fmla="*/ 0 w 152"/>
                <a:gd name="T7" fmla="*/ 53 h 81"/>
                <a:gd name="T8" fmla="*/ 2 w 152"/>
                <a:gd name="T9" fmla="*/ 50 h 81"/>
                <a:gd name="T10" fmla="*/ 86 w 152"/>
                <a:gd name="T11" fmla="*/ 2 h 81"/>
                <a:gd name="T12" fmla="*/ 91 w 152"/>
                <a:gd name="T13" fmla="*/ 3 h 81"/>
                <a:gd name="T14" fmla="*/ 90 w 152"/>
                <a:gd name="T15" fmla="*/ 8 h 81"/>
                <a:gd name="T16" fmla="*/ 8 w 152"/>
                <a:gd name="T17" fmla="*/ 55 h 81"/>
                <a:gd name="T18" fmla="*/ 8 w 152"/>
                <a:gd name="T19" fmla="*/ 69 h 81"/>
                <a:gd name="T20" fmla="*/ 12 w 152"/>
                <a:gd name="T21" fmla="*/ 73 h 81"/>
                <a:gd name="T22" fmla="*/ 148 w 152"/>
                <a:gd name="T23" fmla="*/ 73 h 81"/>
                <a:gd name="T24" fmla="*/ 152 w 152"/>
                <a:gd name="T25" fmla="*/ 77 h 81"/>
                <a:gd name="T26" fmla="*/ 148 w 152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81">
                  <a:moveTo>
                    <a:pt x="148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0"/>
                    <a:pt x="2" y="5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0"/>
                    <a:pt x="90" y="1"/>
                    <a:pt x="91" y="3"/>
                  </a:cubicBezTo>
                  <a:cubicBezTo>
                    <a:pt x="93" y="5"/>
                    <a:pt x="92" y="7"/>
                    <a:pt x="90" y="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0" y="73"/>
                    <a:pt x="152" y="75"/>
                    <a:pt x="152" y="77"/>
                  </a:cubicBezTo>
                  <a:cubicBezTo>
                    <a:pt x="152" y="79"/>
                    <a:pt x="150" y="81"/>
                    <a:pt x="14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6" name="任意多边形: 形状 645">
              <a:extLst>
                <a:ext uri="{FF2B5EF4-FFF2-40B4-BE49-F238E27FC236}">
                  <a16:creationId xmlns:a16="http://schemas.microsoft.com/office/drawing/2014/main" id="{474FFC7E-53FF-46E3-AE52-0FFAA01C6DC8}"/>
                </a:ext>
              </a:extLst>
            </p:cNvPr>
            <p:cNvSpPr/>
            <p:nvPr/>
          </p:nvSpPr>
          <p:spPr bwMode="auto">
            <a:xfrm>
              <a:off x="1484357" y="2822582"/>
              <a:ext cx="120651" cy="79375"/>
            </a:xfrm>
            <a:custGeom>
              <a:avLst/>
              <a:gdLst>
                <a:gd name="T0" fmla="*/ 33 w 38"/>
                <a:gd name="T1" fmla="*/ 25 h 25"/>
                <a:gd name="T2" fmla="*/ 31 w 38"/>
                <a:gd name="T3" fmla="*/ 24 h 25"/>
                <a:gd name="T4" fmla="*/ 3 w 38"/>
                <a:gd name="T5" fmla="*/ 8 h 25"/>
                <a:gd name="T6" fmla="*/ 1 w 38"/>
                <a:gd name="T7" fmla="*/ 3 h 25"/>
                <a:gd name="T8" fmla="*/ 7 w 38"/>
                <a:gd name="T9" fmla="*/ 2 h 25"/>
                <a:gd name="T10" fmla="*/ 35 w 38"/>
                <a:gd name="T11" fmla="*/ 18 h 25"/>
                <a:gd name="T12" fmla="*/ 36 w 38"/>
                <a:gd name="T13" fmla="*/ 23 h 25"/>
                <a:gd name="T14" fmla="*/ 33 w 38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5">
                  <a:moveTo>
                    <a:pt x="33" y="25"/>
                  </a:moveTo>
                  <a:cubicBezTo>
                    <a:pt x="32" y="25"/>
                    <a:pt x="32" y="25"/>
                    <a:pt x="31" y="2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9"/>
                    <a:pt x="38" y="21"/>
                    <a:pt x="36" y="23"/>
                  </a:cubicBezTo>
                  <a:cubicBezTo>
                    <a:pt x="36" y="24"/>
                    <a:pt x="34" y="25"/>
                    <a:pt x="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7" name="任意多边形: 形状 646">
              <a:extLst>
                <a:ext uri="{FF2B5EF4-FFF2-40B4-BE49-F238E27FC236}">
                  <a16:creationId xmlns:a16="http://schemas.microsoft.com/office/drawing/2014/main" id="{47CA140E-F0A6-48B2-A894-45812E2108F3}"/>
                </a:ext>
              </a:extLst>
            </p:cNvPr>
            <p:cNvSpPr/>
            <p:nvPr/>
          </p:nvSpPr>
          <p:spPr bwMode="auto">
            <a:xfrm>
              <a:off x="1525632" y="2873382"/>
              <a:ext cx="258765" cy="206375"/>
            </a:xfrm>
            <a:custGeom>
              <a:avLst/>
              <a:gdLst>
                <a:gd name="T0" fmla="*/ 36 w 81"/>
                <a:gd name="T1" fmla="*/ 65 h 65"/>
                <a:gd name="T2" fmla="*/ 33 w 81"/>
                <a:gd name="T3" fmla="*/ 64 h 65"/>
                <a:gd name="T4" fmla="*/ 1 w 81"/>
                <a:gd name="T5" fmla="*/ 32 h 65"/>
                <a:gd name="T6" fmla="*/ 1 w 81"/>
                <a:gd name="T7" fmla="*/ 26 h 65"/>
                <a:gd name="T8" fmla="*/ 7 w 81"/>
                <a:gd name="T9" fmla="*/ 26 h 65"/>
                <a:gd name="T10" fmla="*/ 35 w 81"/>
                <a:gd name="T11" fmla="*/ 55 h 65"/>
                <a:gd name="T12" fmla="*/ 73 w 81"/>
                <a:gd name="T13" fmla="*/ 3 h 65"/>
                <a:gd name="T14" fmla="*/ 78 w 81"/>
                <a:gd name="T15" fmla="*/ 2 h 65"/>
                <a:gd name="T16" fmla="*/ 79 w 81"/>
                <a:gd name="T17" fmla="*/ 7 h 65"/>
                <a:gd name="T18" fmla="*/ 39 w 81"/>
                <a:gd name="T19" fmla="*/ 63 h 65"/>
                <a:gd name="T20" fmla="*/ 36 w 81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65">
                  <a:moveTo>
                    <a:pt x="36" y="65"/>
                  </a:moveTo>
                  <a:cubicBezTo>
                    <a:pt x="35" y="65"/>
                    <a:pt x="34" y="65"/>
                    <a:pt x="33" y="6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3" y="25"/>
                    <a:pt x="5" y="25"/>
                    <a:pt x="7" y="2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1"/>
                    <a:pt x="77" y="0"/>
                    <a:pt x="78" y="2"/>
                  </a:cubicBezTo>
                  <a:cubicBezTo>
                    <a:pt x="80" y="3"/>
                    <a:pt x="81" y="6"/>
                    <a:pt x="79" y="7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8" name="任意多边形: 形状 647">
              <a:extLst>
                <a:ext uri="{FF2B5EF4-FFF2-40B4-BE49-F238E27FC236}">
                  <a16:creationId xmlns:a16="http://schemas.microsoft.com/office/drawing/2014/main" id="{8CC4990A-822B-4DDA-A1EB-B11183A02648}"/>
                </a:ext>
              </a:extLst>
            </p:cNvPr>
            <p:cNvSpPr/>
            <p:nvPr/>
          </p:nvSpPr>
          <p:spPr bwMode="auto">
            <a:xfrm>
              <a:off x="1187492" y="2316169"/>
              <a:ext cx="420691" cy="534988"/>
            </a:xfrm>
            <a:custGeom>
              <a:avLst/>
              <a:gdLst>
                <a:gd name="T0" fmla="*/ 34 w 132"/>
                <a:gd name="T1" fmla="*/ 168 h 168"/>
                <a:gd name="T2" fmla="*/ 31 w 132"/>
                <a:gd name="T3" fmla="*/ 167 h 168"/>
                <a:gd name="T4" fmla="*/ 2 w 132"/>
                <a:gd name="T5" fmla="*/ 95 h 168"/>
                <a:gd name="T6" fmla="*/ 2 w 132"/>
                <a:gd name="T7" fmla="*/ 50 h 168"/>
                <a:gd name="T8" fmla="*/ 2 w 132"/>
                <a:gd name="T9" fmla="*/ 49 h 168"/>
                <a:gd name="T10" fmla="*/ 65 w 132"/>
                <a:gd name="T11" fmla="*/ 0 h 168"/>
                <a:gd name="T12" fmla="*/ 66 w 132"/>
                <a:gd name="T13" fmla="*/ 0 h 168"/>
                <a:gd name="T14" fmla="*/ 130 w 132"/>
                <a:gd name="T15" fmla="*/ 49 h 168"/>
                <a:gd name="T16" fmla="*/ 130 w 132"/>
                <a:gd name="T17" fmla="*/ 50 h 168"/>
                <a:gd name="T18" fmla="*/ 130 w 132"/>
                <a:gd name="T19" fmla="*/ 95 h 168"/>
                <a:gd name="T20" fmla="*/ 101 w 132"/>
                <a:gd name="T21" fmla="*/ 167 h 168"/>
                <a:gd name="T22" fmla="*/ 95 w 132"/>
                <a:gd name="T23" fmla="*/ 167 h 168"/>
                <a:gd name="T24" fmla="*/ 95 w 132"/>
                <a:gd name="T25" fmla="*/ 161 h 168"/>
                <a:gd name="T26" fmla="*/ 122 w 132"/>
                <a:gd name="T27" fmla="*/ 96 h 168"/>
                <a:gd name="T28" fmla="*/ 122 w 132"/>
                <a:gd name="T29" fmla="*/ 50 h 168"/>
                <a:gd name="T30" fmla="*/ 66 w 132"/>
                <a:gd name="T31" fmla="*/ 8 h 168"/>
                <a:gd name="T32" fmla="*/ 66 w 132"/>
                <a:gd name="T33" fmla="*/ 8 h 168"/>
                <a:gd name="T34" fmla="*/ 10 w 132"/>
                <a:gd name="T35" fmla="*/ 50 h 168"/>
                <a:gd name="T36" fmla="*/ 10 w 132"/>
                <a:gd name="T37" fmla="*/ 95 h 168"/>
                <a:gd name="T38" fmla="*/ 37 w 132"/>
                <a:gd name="T39" fmla="*/ 161 h 168"/>
                <a:gd name="T40" fmla="*/ 37 w 132"/>
                <a:gd name="T41" fmla="*/ 167 h 168"/>
                <a:gd name="T42" fmla="*/ 34 w 132"/>
                <a:gd name="T4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168">
                  <a:moveTo>
                    <a:pt x="34" y="168"/>
                  </a:moveTo>
                  <a:cubicBezTo>
                    <a:pt x="33" y="168"/>
                    <a:pt x="32" y="168"/>
                    <a:pt x="31" y="167"/>
                  </a:cubicBezTo>
                  <a:cubicBezTo>
                    <a:pt x="0" y="141"/>
                    <a:pt x="2" y="97"/>
                    <a:pt x="2" y="95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6" y="25"/>
                    <a:pt x="32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3" y="0"/>
                    <a:pt x="125" y="20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7"/>
                    <a:pt x="132" y="141"/>
                    <a:pt x="101" y="167"/>
                  </a:cubicBezTo>
                  <a:cubicBezTo>
                    <a:pt x="99" y="168"/>
                    <a:pt x="96" y="168"/>
                    <a:pt x="95" y="167"/>
                  </a:cubicBezTo>
                  <a:cubicBezTo>
                    <a:pt x="93" y="165"/>
                    <a:pt x="94" y="162"/>
                    <a:pt x="95" y="161"/>
                  </a:cubicBezTo>
                  <a:cubicBezTo>
                    <a:pt x="124" y="138"/>
                    <a:pt x="122" y="96"/>
                    <a:pt x="122" y="96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7" y="25"/>
                    <a:pt x="8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43" y="8"/>
                    <a:pt x="14" y="25"/>
                    <a:pt x="10" y="5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8" y="138"/>
                    <a:pt x="37" y="161"/>
                  </a:cubicBezTo>
                  <a:cubicBezTo>
                    <a:pt x="38" y="162"/>
                    <a:pt x="38" y="165"/>
                    <a:pt x="37" y="167"/>
                  </a:cubicBezTo>
                  <a:cubicBezTo>
                    <a:pt x="36" y="168"/>
                    <a:pt x="35" y="168"/>
                    <a:pt x="3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0FD63044-A9D2-462B-9FE6-7626C335E55F}"/>
              </a:ext>
            </a:extLst>
          </p:cNvPr>
          <p:cNvGrpSpPr/>
          <p:nvPr/>
        </p:nvGrpSpPr>
        <p:grpSpPr>
          <a:xfrm>
            <a:off x="3582520" y="2682373"/>
            <a:ext cx="289407" cy="288805"/>
            <a:chOff x="-385733" y="2316169"/>
            <a:chExt cx="765181" cy="763588"/>
          </a:xfrm>
          <a:solidFill>
            <a:schemeClr val="accent1"/>
          </a:solidFill>
        </p:grpSpPr>
        <p:sp>
          <p:nvSpPr>
            <p:cNvPr id="640" name="任意多边形: 形状 639">
              <a:extLst>
                <a:ext uri="{FF2B5EF4-FFF2-40B4-BE49-F238E27FC236}">
                  <a16:creationId xmlns:a16="http://schemas.microsoft.com/office/drawing/2014/main" id="{C37DFCB5-65E0-47D3-BE8D-2C458D8DBEC4}"/>
                </a:ext>
              </a:extLst>
            </p:cNvPr>
            <p:cNvSpPr/>
            <p:nvPr/>
          </p:nvSpPr>
          <p:spPr bwMode="auto">
            <a:xfrm>
              <a:off x="-385733" y="2822582"/>
              <a:ext cx="534992" cy="257175"/>
            </a:xfrm>
            <a:custGeom>
              <a:avLst/>
              <a:gdLst>
                <a:gd name="T0" fmla="*/ 164 w 168"/>
                <a:gd name="T1" fmla="*/ 81 h 81"/>
                <a:gd name="T2" fmla="*/ 12 w 168"/>
                <a:gd name="T3" fmla="*/ 81 h 81"/>
                <a:gd name="T4" fmla="*/ 0 w 168"/>
                <a:gd name="T5" fmla="*/ 69 h 81"/>
                <a:gd name="T6" fmla="*/ 0 w 168"/>
                <a:gd name="T7" fmla="*/ 53 h 81"/>
                <a:gd name="T8" fmla="*/ 2 w 168"/>
                <a:gd name="T9" fmla="*/ 50 h 81"/>
                <a:gd name="T10" fmla="*/ 86 w 168"/>
                <a:gd name="T11" fmla="*/ 2 h 81"/>
                <a:gd name="T12" fmla="*/ 91 w 168"/>
                <a:gd name="T13" fmla="*/ 3 h 81"/>
                <a:gd name="T14" fmla="*/ 90 w 168"/>
                <a:gd name="T15" fmla="*/ 8 h 81"/>
                <a:gd name="T16" fmla="*/ 8 w 168"/>
                <a:gd name="T17" fmla="*/ 55 h 81"/>
                <a:gd name="T18" fmla="*/ 8 w 168"/>
                <a:gd name="T19" fmla="*/ 69 h 81"/>
                <a:gd name="T20" fmla="*/ 12 w 168"/>
                <a:gd name="T21" fmla="*/ 73 h 81"/>
                <a:gd name="T22" fmla="*/ 164 w 168"/>
                <a:gd name="T23" fmla="*/ 73 h 81"/>
                <a:gd name="T24" fmla="*/ 168 w 168"/>
                <a:gd name="T25" fmla="*/ 77 h 81"/>
                <a:gd name="T26" fmla="*/ 164 w 168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1">
                  <a:moveTo>
                    <a:pt x="164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0"/>
                    <a:pt x="2" y="5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0"/>
                    <a:pt x="90" y="1"/>
                    <a:pt x="91" y="3"/>
                  </a:cubicBezTo>
                  <a:cubicBezTo>
                    <a:pt x="93" y="5"/>
                    <a:pt x="92" y="7"/>
                    <a:pt x="90" y="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6" y="73"/>
                    <a:pt x="168" y="75"/>
                    <a:pt x="168" y="77"/>
                  </a:cubicBezTo>
                  <a:cubicBezTo>
                    <a:pt x="168" y="79"/>
                    <a:pt x="166" y="81"/>
                    <a:pt x="164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23FF43FC-64AC-4C46-A18A-752E8A022DF8}"/>
                </a:ext>
              </a:extLst>
            </p:cNvPr>
            <p:cNvSpPr/>
            <p:nvPr/>
          </p:nvSpPr>
          <p:spPr bwMode="auto">
            <a:xfrm>
              <a:off x="82583" y="2822582"/>
              <a:ext cx="95251" cy="53975"/>
            </a:xfrm>
            <a:custGeom>
              <a:avLst/>
              <a:gdLst>
                <a:gd name="T0" fmla="*/ 25 w 30"/>
                <a:gd name="T1" fmla="*/ 17 h 17"/>
                <a:gd name="T2" fmla="*/ 24 w 30"/>
                <a:gd name="T3" fmla="*/ 17 h 17"/>
                <a:gd name="T4" fmla="*/ 3 w 30"/>
                <a:gd name="T5" fmla="*/ 9 h 17"/>
                <a:gd name="T6" fmla="*/ 1 w 30"/>
                <a:gd name="T7" fmla="*/ 4 h 17"/>
                <a:gd name="T8" fmla="*/ 6 w 30"/>
                <a:gd name="T9" fmla="*/ 1 h 17"/>
                <a:gd name="T10" fmla="*/ 26 w 30"/>
                <a:gd name="T11" fmla="*/ 9 h 17"/>
                <a:gd name="T12" fmla="*/ 29 w 30"/>
                <a:gd name="T13" fmla="*/ 14 h 17"/>
                <a:gd name="T14" fmla="*/ 25 w 3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7">
                  <a:moveTo>
                    <a:pt x="25" y="17"/>
                  </a:moveTo>
                  <a:cubicBezTo>
                    <a:pt x="25" y="17"/>
                    <a:pt x="24" y="17"/>
                    <a:pt x="24" y="1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10"/>
                    <a:pt x="30" y="12"/>
                    <a:pt x="29" y="14"/>
                  </a:cubicBezTo>
                  <a:cubicBezTo>
                    <a:pt x="28" y="16"/>
                    <a:pt x="27" y="17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2" name="任意多边形: 形状 641">
              <a:extLst>
                <a:ext uri="{FF2B5EF4-FFF2-40B4-BE49-F238E27FC236}">
                  <a16:creationId xmlns:a16="http://schemas.microsoft.com/office/drawing/2014/main" id="{E99DCB57-E675-4400-9FCC-70E1C34EDCCA}"/>
                </a:ext>
              </a:extLst>
            </p:cNvPr>
            <p:cNvSpPr/>
            <p:nvPr/>
          </p:nvSpPr>
          <p:spPr bwMode="auto">
            <a:xfrm>
              <a:off x="-214282" y="2316169"/>
              <a:ext cx="420691" cy="534988"/>
            </a:xfrm>
            <a:custGeom>
              <a:avLst/>
              <a:gdLst>
                <a:gd name="T0" fmla="*/ 98 w 132"/>
                <a:gd name="T1" fmla="*/ 168 h 168"/>
                <a:gd name="T2" fmla="*/ 95 w 132"/>
                <a:gd name="T3" fmla="*/ 167 h 168"/>
                <a:gd name="T4" fmla="*/ 95 w 132"/>
                <a:gd name="T5" fmla="*/ 161 h 168"/>
                <a:gd name="T6" fmla="*/ 122 w 132"/>
                <a:gd name="T7" fmla="*/ 96 h 168"/>
                <a:gd name="T8" fmla="*/ 122 w 132"/>
                <a:gd name="T9" fmla="*/ 50 h 168"/>
                <a:gd name="T10" fmla="*/ 66 w 132"/>
                <a:gd name="T11" fmla="*/ 8 h 168"/>
                <a:gd name="T12" fmla="*/ 66 w 132"/>
                <a:gd name="T13" fmla="*/ 8 h 168"/>
                <a:gd name="T14" fmla="*/ 10 w 132"/>
                <a:gd name="T15" fmla="*/ 50 h 168"/>
                <a:gd name="T16" fmla="*/ 10 w 132"/>
                <a:gd name="T17" fmla="*/ 95 h 168"/>
                <a:gd name="T18" fmla="*/ 37 w 132"/>
                <a:gd name="T19" fmla="*/ 161 h 168"/>
                <a:gd name="T20" fmla="*/ 37 w 132"/>
                <a:gd name="T21" fmla="*/ 167 h 168"/>
                <a:gd name="T22" fmla="*/ 31 w 132"/>
                <a:gd name="T23" fmla="*/ 167 h 168"/>
                <a:gd name="T24" fmla="*/ 2 w 132"/>
                <a:gd name="T25" fmla="*/ 95 h 168"/>
                <a:gd name="T26" fmla="*/ 2 w 132"/>
                <a:gd name="T27" fmla="*/ 50 h 168"/>
                <a:gd name="T28" fmla="*/ 2 w 132"/>
                <a:gd name="T29" fmla="*/ 49 h 168"/>
                <a:gd name="T30" fmla="*/ 65 w 132"/>
                <a:gd name="T31" fmla="*/ 0 h 168"/>
                <a:gd name="T32" fmla="*/ 66 w 132"/>
                <a:gd name="T33" fmla="*/ 0 h 168"/>
                <a:gd name="T34" fmla="*/ 130 w 132"/>
                <a:gd name="T35" fmla="*/ 49 h 168"/>
                <a:gd name="T36" fmla="*/ 130 w 132"/>
                <a:gd name="T37" fmla="*/ 50 h 168"/>
                <a:gd name="T38" fmla="*/ 130 w 132"/>
                <a:gd name="T39" fmla="*/ 95 h 168"/>
                <a:gd name="T40" fmla="*/ 101 w 132"/>
                <a:gd name="T41" fmla="*/ 167 h 168"/>
                <a:gd name="T42" fmla="*/ 98 w 132"/>
                <a:gd name="T4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168">
                  <a:moveTo>
                    <a:pt x="98" y="168"/>
                  </a:moveTo>
                  <a:cubicBezTo>
                    <a:pt x="97" y="168"/>
                    <a:pt x="96" y="168"/>
                    <a:pt x="95" y="167"/>
                  </a:cubicBezTo>
                  <a:cubicBezTo>
                    <a:pt x="93" y="165"/>
                    <a:pt x="94" y="162"/>
                    <a:pt x="95" y="161"/>
                  </a:cubicBezTo>
                  <a:cubicBezTo>
                    <a:pt x="124" y="138"/>
                    <a:pt x="122" y="96"/>
                    <a:pt x="122" y="96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7" y="25"/>
                    <a:pt x="8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43" y="8"/>
                    <a:pt x="14" y="25"/>
                    <a:pt x="10" y="5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8" y="138"/>
                    <a:pt x="37" y="161"/>
                  </a:cubicBezTo>
                  <a:cubicBezTo>
                    <a:pt x="38" y="162"/>
                    <a:pt x="38" y="165"/>
                    <a:pt x="37" y="167"/>
                  </a:cubicBezTo>
                  <a:cubicBezTo>
                    <a:pt x="36" y="168"/>
                    <a:pt x="33" y="168"/>
                    <a:pt x="31" y="167"/>
                  </a:cubicBezTo>
                  <a:cubicBezTo>
                    <a:pt x="0" y="141"/>
                    <a:pt x="2" y="97"/>
                    <a:pt x="2" y="95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6" y="25"/>
                    <a:pt x="32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6" y="25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7"/>
                    <a:pt x="132" y="141"/>
                    <a:pt x="101" y="167"/>
                  </a:cubicBezTo>
                  <a:cubicBezTo>
                    <a:pt x="100" y="168"/>
                    <a:pt x="99" y="168"/>
                    <a:pt x="9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3" name="任意多边形: 形状 642">
              <a:extLst>
                <a:ext uri="{FF2B5EF4-FFF2-40B4-BE49-F238E27FC236}">
                  <a16:creationId xmlns:a16="http://schemas.microsoft.com/office/drawing/2014/main" id="{62A6E3BF-7C3F-4AED-8003-E807FFE323D6}"/>
                </a:ext>
              </a:extLst>
            </p:cNvPr>
            <p:cNvSpPr/>
            <p:nvPr/>
          </p:nvSpPr>
          <p:spPr bwMode="auto">
            <a:xfrm>
              <a:off x="250859" y="2851157"/>
              <a:ext cx="25400" cy="228600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8 w 8"/>
                <a:gd name="T9" fmla="*/ 4 h 72"/>
                <a:gd name="T10" fmla="*/ 8 w 8"/>
                <a:gd name="T11" fmla="*/ 68 h 72"/>
                <a:gd name="T12" fmla="*/ 4 w 8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44" name="任意多边形: 形状 643">
              <a:extLst>
                <a:ext uri="{FF2B5EF4-FFF2-40B4-BE49-F238E27FC236}">
                  <a16:creationId xmlns:a16="http://schemas.microsoft.com/office/drawing/2014/main" id="{28A6266B-B665-4306-9EF6-F3C65E56771A}"/>
                </a:ext>
              </a:extLst>
            </p:cNvPr>
            <p:cNvSpPr/>
            <p:nvPr/>
          </p:nvSpPr>
          <p:spPr bwMode="auto">
            <a:xfrm>
              <a:off x="149259" y="2952757"/>
              <a:ext cx="230189" cy="25400"/>
            </a:xfrm>
            <a:custGeom>
              <a:avLst/>
              <a:gdLst>
                <a:gd name="T0" fmla="*/ 68 w 72"/>
                <a:gd name="T1" fmla="*/ 8 h 8"/>
                <a:gd name="T2" fmla="*/ 4 w 72"/>
                <a:gd name="T3" fmla="*/ 8 h 8"/>
                <a:gd name="T4" fmla="*/ 0 w 72"/>
                <a:gd name="T5" fmla="*/ 4 h 8"/>
                <a:gd name="T6" fmla="*/ 4 w 72"/>
                <a:gd name="T7" fmla="*/ 0 h 8"/>
                <a:gd name="T8" fmla="*/ 68 w 72"/>
                <a:gd name="T9" fmla="*/ 0 h 8"/>
                <a:gd name="T10" fmla="*/ 72 w 72"/>
                <a:gd name="T11" fmla="*/ 4 h 8"/>
                <a:gd name="T12" fmla="*/ 68 w 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">
                  <a:moveTo>
                    <a:pt x="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6"/>
                    <a:pt x="70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0F7ECAE-1CB4-491B-9C15-32CD9928596E}"/>
              </a:ext>
            </a:extLst>
          </p:cNvPr>
          <p:cNvGrpSpPr/>
          <p:nvPr/>
        </p:nvGrpSpPr>
        <p:grpSpPr>
          <a:xfrm>
            <a:off x="4642879" y="2682373"/>
            <a:ext cx="289407" cy="288805"/>
            <a:chOff x="2417814" y="2316169"/>
            <a:chExt cx="765181" cy="763588"/>
          </a:xfrm>
          <a:solidFill>
            <a:schemeClr val="accent1"/>
          </a:solidFill>
        </p:grpSpPr>
        <p:sp>
          <p:nvSpPr>
            <p:cNvPr id="635" name="任意多边形: 形状 634">
              <a:extLst>
                <a:ext uri="{FF2B5EF4-FFF2-40B4-BE49-F238E27FC236}">
                  <a16:creationId xmlns:a16="http://schemas.microsoft.com/office/drawing/2014/main" id="{514DF71D-C01C-4199-9FA0-C9C93CD9ADF0}"/>
                </a:ext>
              </a:extLst>
            </p:cNvPr>
            <p:cNvSpPr/>
            <p:nvPr/>
          </p:nvSpPr>
          <p:spPr bwMode="auto">
            <a:xfrm>
              <a:off x="2417814" y="2822582"/>
              <a:ext cx="534992" cy="257175"/>
            </a:xfrm>
            <a:custGeom>
              <a:avLst/>
              <a:gdLst>
                <a:gd name="T0" fmla="*/ 164 w 168"/>
                <a:gd name="T1" fmla="*/ 81 h 81"/>
                <a:gd name="T2" fmla="*/ 12 w 168"/>
                <a:gd name="T3" fmla="*/ 81 h 81"/>
                <a:gd name="T4" fmla="*/ 0 w 168"/>
                <a:gd name="T5" fmla="*/ 69 h 81"/>
                <a:gd name="T6" fmla="*/ 0 w 168"/>
                <a:gd name="T7" fmla="*/ 53 h 81"/>
                <a:gd name="T8" fmla="*/ 2 w 168"/>
                <a:gd name="T9" fmla="*/ 50 h 81"/>
                <a:gd name="T10" fmla="*/ 86 w 168"/>
                <a:gd name="T11" fmla="*/ 2 h 81"/>
                <a:gd name="T12" fmla="*/ 91 w 168"/>
                <a:gd name="T13" fmla="*/ 3 h 81"/>
                <a:gd name="T14" fmla="*/ 90 w 168"/>
                <a:gd name="T15" fmla="*/ 8 h 81"/>
                <a:gd name="T16" fmla="*/ 8 w 168"/>
                <a:gd name="T17" fmla="*/ 55 h 81"/>
                <a:gd name="T18" fmla="*/ 8 w 168"/>
                <a:gd name="T19" fmla="*/ 69 h 81"/>
                <a:gd name="T20" fmla="*/ 12 w 168"/>
                <a:gd name="T21" fmla="*/ 73 h 81"/>
                <a:gd name="T22" fmla="*/ 164 w 168"/>
                <a:gd name="T23" fmla="*/ 73 h 81"/>
                <a:gd name="T24" fmla="*/ 168 w 168"/>
                <a:gd name="T25" fmla="*/ 77 h 81"/>
                <a:gd name="T26" fmla="*/ 164 w 168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1">
                  <a:moveTo>
                    <a:pt x="164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0"/>
                    <a:pt x="2" y="5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0"/>
                    <a:pt x="90" y="1"/>
                    <a:pt x="91" y="3"/>
                  </a:cubicBezTo>
                  <a:cubicBezTo>
                    <a:pt x="93" y="5"/>
                    <a:pt x="92" y="7"/>
                    <a:pt x="90" y="8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6" y="73"/>
                    <a:pt x="168" y="75"/>
                    <a:pt x="168" y="77"/>
                  </a:cubicBezTo>
                  <a:cubicBezTo>
                    <a:pt x="168" y="79"/>
                    <a:pt x="166" y="81"/>
                    <a:pt x="164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6" name="任意多边形: 形状 635">
              <a:extLst>
                <a:ext uri="{FF2B5EF4-FFF2-40B4-BE49-F238E27FC236}">
                  <a16:creationId xmlns:a16="http://schemas.microsoft.com/office/drawing/2014/main" id="{1824312C-F64D-4A61-BA94-49D996551B26}"/>
                </a:ext>
              </a:extLst>
            </p:cNvPr>
            <p:cNvSpPr/>
            <p:nvPr/>
          </p:nvSpPr>
          <p:spPr bwMode="auto">
            <a:xfrm>
              <a:off x="2889305" y="2825757"/>
              <a:ext cx="50800" cy="50800"/>
            </a:xfrm>
            <a:custGeom>
              <a:avLst/>
              <a:gdLst>
                <a:gd name="T0" fmla="*/ 12 w 16"/>
                <a:gd name="T1" fmla="*/ 16 h 16"/>
                <a:gd name="T2" fmla="*/ 9 w 16"/>
                <a:gd name="T3" fmla="*/ 15 h 16"/>
                <a:gd name="T4" fmla="*/ 1 w 16"/>
                <a:gd name="T5" fmla="*/ 7 h 16"/>
                <a:gd name="T6" fmla="*/ 1 w 16"/>
                <a:gd name="T7" fmla="*/ 1 h 16"/>
                <a:gd name="T8" fmla="*/ 7 w 16"/>
                <a:gd name="T9" fmla="*/ 1 h 16"/>
                <a:gd name="T10" fmla="*/ 15 w 16"/>
                <a:gd name="T11" fmla="*/ 9 h 16"/>
                <a:gd name="T12" fmla="*/ 15 w 16"/>
                <a:gd name="T13" fmla="*/ 15 h 16"/>
                <a:gd name="T14" fmla="*/ 12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2" y="16"/>
                  </a:moveTo>
                  <a:cubicBezTo>
                    <a:pt x="11" y="16"/>
                    <a:pt x="10" y="16"/>
                    <a:pt x="9" y="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1"/>
                    <a:pt x="16" y="13"/>
                    <a:pt x="15" y="15"/>
                  </a:cubicBezTo>
                  <a:cubicBezTo>
                    <a:pt x="14" y="16"/>
                    <a:pt x="13" y="16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5094AE27-F90E-4C01-A7FC-81F742B0695E}"/>
                </a:ext>
              </a:extLst>
            </p:cNvPr>
            <p:cNvSpPr/>
            <p:nvPr/>
          </p:nvSpPr>
          <p:spPr bwMode="auto">
            <a:xfrm>
              <a:off x="2590853" y="2316169"/>
              <a:ext cx="420691" cy="534988"/>
            </a:xfrm>
            <a:custGeom>
              <a:avLst/>
              <a:gdLst>
                <a:gd name="T0" fmla="*/ 34 w 132"/>
                <a:gd name="T1" fmla="*/ 168 h 168"/>
                <a:gd name="T2" fmla="*/ 31 w 132"/>
                <a:gd name="T3" fmla="*/ 167 h 168"/>
                <a:gd name="T4" fmla="*/ 2 w 132"/>
                <a:gd name="T5" fmla="*/ 95 h 168"/>
                <a:gd name="T6" fmla="*/ 2 w 132"/>
                <a:gd name="T7" fmla="*/ 50 h 168"/>
                <a:gd name="T8" fmla="*/ 2 w 132"/>
                <a:gd name="T9" fmla="*/ 49 h 168"/>
                <a:gd name="T10" fmla="*/ 65 w 132"/>
                <a:gd name="T11" fmla="*/ 0 h 168"/>
                <a:gd name="T12" fmla="*/ 66 w 132"/>
                <a:gd name="T13" fmla="*/ 0 h 168"/>
                <a:gd name="T14" fmla="*/ 130 w 132"/>
                <a:gd name="T15" fmla="*/ 49 h 168"/>
                <a:gd name="T16" fmla="*/ 130 w 132"/>
                <a:gd name="T17" fmla="*/ 50 h 168"/>
                <a:gd name="T18" fmla="*/ 130 w 132"/>
                <a:gd name="T19" fmla="*/ 95 h 168"/>
                <a:gd name="T20" fmla="*/ 101 w 132"/>
                <a:gd name="T21" fmla="*/ 167 h 168"/>
                <a:gd name="T22" fmla="*/ 95 w 132"/>
                <a:gd name="T23" fmla="*/ 167 h 168"/>
                <a:gd name="T24" fmla="*/ 95 w 132"/>
                <a:gd name="T25" fmla="*/ 161 h 168"/>
                <a:gd name="T26" fmla="*/ 122 w 132"/>
                <a:gd name="T27" fmla="*/ 96 h 168"/>
                <a:gd name="T28" fmla="*/ 122 w 132"/>
                <a:gd name="T29" fmla="*/ 50 h 168"/>
                <a:gd name="T30" fmla="*/ 66 w 132"/>
                <a:gd name="T31" fmla="*/ 8 h 168"/>
                <a:gd name="T32" fmla="*/ 66 w 132"/>
                <a:gd name="T33" fmla="*/ 8 h 168"/>
                <a:gd name="T34" fmla="*/ 10 w 132"/>
                <a:gd name="T35" fmla="*/ 50 h 168"/>
                <a:gd name="T36" fmla="*/ 10 w 132"/>
                <a:gd name="T37" fmla="*/ 95 h 168"/>
                <a:gd name="T38" fmla="*/ 37 w 132"/>
                <a:gd name="T39" fmla="*/ 161 h 168"/>
                <a:gd name="T40" fmla="*/ 37 w 132"/>
                <a:gd name="T41" fmla="*/ 167 h 168"/>
                <a:gd name="T42" fmla="*/ 34 w 132"/>
                <a:gd name="T4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168">
                  <a:moveTo>
                    <a:pt x="34" y="168"/>
                  </a:moveTo>
                  <a:cubicBezTo>
                    <a:pt x="33" y="168"/>
                    <a:pt x="32" y="168"/>
                    <a:pt x="31" y="167"/>
                  </a:cubicBezTo>
                  <a:cubicBezTo>
                    <a:pt x="0" y="141"/>
                    <a:pt x="2" y="97"/>
                    <a:pt x="2" y="95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6" y="25"/>
                    <a:pt x="32" y="0"/>
                    <a:pt x="6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6" y="25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7"/>
                    <a:pt x="132" y="141"/>
                    <a:pt x="101" y="167"/>
                  </a:cubicBezTo>
                  <a:cubicBezTo>
                    <a:pt x="99" y="168"/>
                    <a:pt x="96" y="168"/>
                    <a:pt x="95" y="167"/>
                  </a:cubicBezTo>
                  <a:cubicBezTo>
                    <a:pt x="93" y="165"/>
                    <a:pt x="94" y="162"/>
                    <a:pt x="95" y="161"/>
                  </a:cubicBezTo>
                  <a:cubicBezTo>
                    <a:pt x="124" y="138"/>
                    <a:pt x="122" y="96"/>
                    <a:pt x="122" y="96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7" y="25"/>
                    <a:pt x="8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43" y="8"/>
                    <a:pt x="14" y="25"/>
                    <a:pt x="10" y="5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8" y="138"/>
                    <a:pt x="37" y="161"/>
                  </a:cubicBezTo>
                  <a:cubicBezTo>
                    <a:pt x="38" y="162"/>
                    <a:pt x="38" y="165"/>
                    <a:pt x="37" y="167"/>
                  </a:cubicBezTo>
                  <a:cubicBezTo>
                    <a:pt x="36" y="168"/>
                    <a:pt x="35" y="168"/>
                    <a:pt x="3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D84EC40C-46B2-45F1-B738-8B27AA6E1F58}"/>
                </a:ext>
              </a:extLst>
            </p:cNvPr>
            <p:cNvSpPr/>
            <p:nvPr/>
          </p:nvSpPr>
          <p:spPr bwMode="auto">
            <a:xfrm>
              <a:off x="3005194" y="2901957"/>
              <a:ext cx="177801" cy="177800"/>
            </a:xfrm>
            <a:custGeom>
              <a:avLst/>
              <a:gdLst>
                <a:gd name="T0" fmla="*/ 4 w 56"/>
                <a:gd name="T1" fmla="*/ 56 h 56"/>
                <a:gd name="T2" fmla="*/ 1 w 56"/>
                <a:gd name="T3" fmla="*/ 55 h 56"/>
                <a:gd name="T4" fmla="*/ 1 w 56"/>
                <a:gd name="T5" fmla="*/ 49 h 56"/>
                <a:gd name="T6" fmla="*/ 49 w 56"/>
                <a:gd name="T7" fmla="*/ 1 h 56"/>
                <a:gd name="T8" fmla="*/ 55 w 56"/>
                <a:gd name="T9" fmla="*/ 1 h 56"/>
                <a:gd name="T10" fmla="*/ 55 w 56"/>
                <a:gd name="T11" fmla="*/ 7 h 56"/>
                <a:gd name="T12" fmla="*/ 7 w 56"/>
                <a:gd name="T13" fmla="*/ 55 h 56"/>
                <a:gd name="T14" fmla="*/ 4 w 5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6">
                  <a:moveTo>
                    <a:pt x="4" y="56"/>
                  </a:moveTo>
                  <a:cubicBezTo>
                    <a:pt x="3" y="56"/>
                    <a:pt x="2" y="56"/>
                    <a:pt x="1" y="55"/>
                  </a:cubicBezTo>
                  <a:cubicBezTo>
                    <a:pt x="0" y="53"/>
                    <a:pt x="0" y="51"/>
                    <a:pt x="1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3" y="0"/>
                    <a:pt x="55" y="1"/>
                  </a:cubicBezTo>
                  <a:cubicBezTo>
                    <a:pt x="56" y="3"/>
                    <a:pt x="56" y="5"/>
                    <a:pt x="55" y="7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5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9" name="任意多边形: 形状 638">
              <a:extLst>
                <a:ext uri="{FF2B5EF4-FFF2-40B4-BE49-F238E27FC236}">
                  <a16:creationId xmlns:a16="http://schemas.microsoft.com/office/drawing/2014/main" id="{07D928E2-2CD7-48D8-AEC3-8619CCA32E5C}"/>
                </a:ext>
              </a:extLst>
            </p:cNvPr>
            <p:cNvSpPr/>
            <p:nvPr/>
          </p:nvSpPr>
          <p:spPr bwMode="auto">
            <a:xfrm>
              <a:off x="3005194" y="2901957"/>
              <a:ext cx="177801" cy="177800"/>
            </a:xfrm>
            <a:custGeom>
              <a:avLst/>
              <a:gdLst>
                <a:gd name="T0" fmla="*/ 52 w 56"/>
                <a:gd name="T1" fmla="*/ 56 h 56"/>
                <a:gd name="T2" fmla="*/ 49 w 56"/>
                <a:gd name="T3" fmla="*/ 55 h 56"/>
                <a:gd name="T4" fmla="*/ 1 w 56"/>
                <a:gd name="T5" fmla="*/ 7 h 56"/>
                <a:gd name="T6" fmla="*/ 1 w 56"/>
                <a:gd name="T7" fmla="*/ 1 h 56"/>
                <a:gd name="T8" fmla="*/ 7 w 56"/>
                <a:gd name="T9" fmla="*/ 1 h 56"/>
                <a:gd name="T10" fmla="*/ 55 w 56"/>
                <a:gd name="T11" fmla="*/ 49 h 56"/>
                <a:gd name="T12" fmla="*/ 55 w 56"/>
                <a:gd name="T13" fmla="*/ 55 h 56"/>
                <a:gd name="T14" fmla="*/ 52 w 5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51" y="56"/>
                    <a:pt x="50" y="56"/>
                    <a:pt x="4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51"/>
                    <a:pt x="56" y="53"/>
                    <a:pt x="55" y="55"/>
                  </a:cubicBezTo>
                  <a:cubicBezTo>
                    <a:pt x="54" y="56"/>
                    <a:pt x="53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3B949B5-12D9-4896-AFC2-728D3EFB0DCF}"/>
              </a:ext>
            </a:extLst>
          </p:cNvPr>
          <p:cNvGrpSpPr/>
          <p:nvPr/>
        </p:nvGrpSpPr>
        <p:grpSpPr>
          <a:xfrm>
            <a:off x="5125025" y="2682373"/>
            <a:ext cx="390279" cy="288805"/>
            <a:chOff x="3692587" y="2316169"/>
            <a:chExt cx="1031882" cy="763588"/>
          </a:xfrm>
          <a:solidFill>
            <a:schemeClr val="accent1"/>
          </a:solidFill>
        </p:grpSpPr>
        <p:sp>
          <p:nvSpPr>
            <p:cNvPr id="631" name="任意多边形: 形状 630">
              <a:extLst>
                <a:ext uri="{FF2B5EF4-FFF2-40B4-BE49-F238E27FC236}">
                  <a16:creationId xmlns:a16="http://schemas.microsoft.com/office/drawing/2014/main" id="{8BA8C560-78FB-4C32-9E13-92FCEB0A44C4}"/>
                </a:ext>
              </a:extLst>
            </p:cNvPr>
            <p:cNvSpPr/>
            <p:nvPr/>
          </p:nvSpPr>
          <p:spPr bwMode="auto">
            <a:xfrm>
              <a:off x="3960876" y="2822582"/>
              <a:ext cx="763593" cy="257175"/>
            </a:xfrm>
            <a:custGeom>
              <a:avLst/>
              <a:gdLst>
                <a:gd name="T0" fmla="*/ 228 w 240"/>
                <a:gd name="T1" fmla="*/ 81 h 81"/>
                <a:gd name="T2" fmla="*/ 12 w 240"/>
                <a:gd name="T3" fmla="*/ 81 h 81"/>
                <a:gd name="T4" fmla="*/ 0 w 240"/>
                <a:gd name="T5" fmla="*/ 69 h 81"/>
                <a:gd name="T6" fmla="*/ 0 w 240"/>
                <a:gd name="T7" fmla="*/ 53 h 81"/>
                <a:gd name="T8" fmla="*/ 2 w 240"/>
                <a:gd name="T9" fmla="*/ 49 h 81"/>
                <a:gd name="T10" fmla="*/ 90 w 240"/>
                <a:gd name="T11" fmla="*/ 1 h 81"/>
                <a:gd name="T12" fmla="*/ 96 w 240"/>
                <a:gd name="T13" fmla="*/ 3 h 81"/>
                <a:gd name="T14" fmla="*/ 94 w 240"/>
                <a:gd name="T15" fmla="*/ 9 h 81"/>
                <a:gd name="T16" fmla="*/ 8 w 240"/>
                <a:gd name="T17" fmla="*/ 55 h 81"/>
                <a:gd name="T18" fmla="*/ 8 w 240"/>
                <a:gd name="T19" fmla="*/ 69 h 81"/>
                <a:gd name="T20" fmla="*/ 12 w 240"/>
                <a:gd name="T21" fmla="*/ 73 h 81"/>
                <a:gd name="T22" fmla="*/ 228 w 240"/>
                <a:gd name="T23" fmla="*/ 73 h 81"/>
                <a:gd name="T24" fmla="*/ 232 w 240"/>
                <a:gd name="T25" fmla="*/ 69 h 81"/>
                <a:gd name="T26" fmla="*/ 232 w 240"/>
                <a:gd name="T27" fmla="*/ 55 h 81"/>
                <a:gd name="T28" fmla="*/ 146 w 240"/>
                <a:gd name="T29" fmla="*/ 8 h 81"/>
                <a:gd name="T30" fmla="*/ 145 w 240"/>
                <a:gd name="T31" fmla="*/ 3 h 81"/>
                <a:gd name="T32" fmla="*/ 150 w 240"/>
                <a:gd name="T33" fmla="*/ 1 h 81"/>
                <a:gd name="T34" fmla="*/ 238 w 240"/>
                <a:gd name="T35" fmla="*/ 49 h 81"/>
                <a:gd name="T36" fmla="*/ 240 w 240"/>
                <a:gd name="T37" fmla="*/ 53 h 81"/>
                <a:gd name="T38" fmla="*/ 240 w 240"/>
                <a:gd name="T39" fmla="*/ 69 h 81"/>
                <a:gd name="T40" fmla="*/ 228 w 240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0" h="81">
                  <a:moveTo>
                    <a:pt x="228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0"/>
                    <a:pt x="2" y="49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2" y="0"/>
                    <a:pt x="95" y="1"/>
                    <a:pt x="96" y="3"/>
                  </a:cubicBezTo>
                  <a:cubicBezTo>
                    <a:pt x="97" y="5"/>
                    <a:pt x="96" y="7"/>
                    <a:pt x="94" y="9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30" y="73"/>
                    <a:pt x="232" y="71"/>
                    <a:pt x="232" y="69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4" y="7"/>
                    <a:pt x="144" y="5"/>
                    <a:pt x="145" y="3"/>
                  </a:cubicBezTo>
                  <a:cubicBezTo>
                    <a:pt x="146" y="1"/>
                    <a:pt x="148" y="0"/>
                    <a:pt x="150" y="1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39" y="50"/>
                    <a:pt x="240" y="52"/>
                    <a:pt x="240" y="53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6"/>
                    <a:pt x="235" y="81"/>
                    <a:pt x="22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2" name="任意多边形: 形状 631">
              <a:extLst>
                <a:ext uri="{FF2B5EF4-FFF2-40B4-BE49-F238E27FC236}">
                  <a16:creationId xmlns:a16="http://schemas.microsoft.com/office/drawing/2014/main" id="{70B515CC-4CC7-43C4-B4EE-EBA33DA12A47}"/>
                </a:ext>
              </a:extLst>
            </p:cNvPr>
            <p:cNvSpPr/>
            <p:nvPr/>
          </p:nvSpPr>
          <p:spPr bwMode="auto">
            <a:xfrm>
              <a:off x="4138678" y="2316169"/>
              <a:ext cx="407991" cy="538163"/>
            </a:xfrm>
            <a:custGeom>
              <a:avLst/>
              <a:gdLst>
                <a:gd name="T0" fmla="*/ 92 w 128"/>
                <a:gd name="T1" fmla="*/ 168 h 169"/>
                <a:gd name="T2" fmla="*/ 89 w 128"/>
                <a:gd name="T3" fmla="*/ 166 h 169"/>
                <a:gd name="T4" fmla="*/ 90 w 128"/>
                <a:gd name="T5" fmla="*/ 161 h 169"/>
                <a:gd name="T6" fmla="*/ 120 w 128"/>
                <a:gd name="T7" fmla="*/ 95 h 169"/>
                <a:gd name="T8" fmla="*/ 120 w 128"/>
                <a:gd name="T9" fmla="*/ 50 h 169"/>
                <a:gd name="T10" fmla="*/ 64 w 128"/>
                <a:gd name="T11" fmla="*/ 8 h 169"/>
                <a:gd name="T12" fmla="*/ 64 w 128"/>
                <a:gd name="T13" fmla="*/ 8 h 169"/>
                <a:gd name="T14" fmla="*/ 8 w 128"/>
                <a:gd name="T15" fmla="*/ 50 h 169"/>
                <a:gd name="T16" fmla="*/ 8 w 128"/>
                <a:gd name="T17" fmla="*/ 95 h 169"/>
                <a:gd name="T18" fmla="*/ 38 w 128"/>
                <a:gd name="T19" fmla="*/ 161 h 169"/>
                <a:gd name="T20" fmla="*/ 39 w 128"/>
                <a:gd name="T21" fmla="*/ 166 h 169"/>
                <a:gd name="T22" fmla="*/ 34 w 128"/>
                <a:gd name="T23" fmla="*/ 167 h 169"/>
                <a:gd name="T24" fmla="*/ 0 w 128"/>
                <a:gd name="T25" fmla="*/ 95 h 169"/>
                <a:gd name="T26" fmla="*/ 0 w 128"/>
                <a:gd name="T27" fmla="*/ 50 h 169"/>
                <a:gd name="T28" fmla="*/ 0 w 128"/>
                <a:gd name="T29" fmla="*/ 49 h 169"/>
                <a:gd name="T30" fmla="*/ 64 w 128"/>
                <a:gd name="T31" fmla="*/ 0 h 169"/>
                <a:gd name="T32" fmla="*/ 64 w 128"/>
                <a:gd name="T33" fmla="*/ 0 h 169"/>
                <a:gd name="T34" fmla="*/ 128 w 128"/>
                <a:gd name="T35" fmla="*/ 49 h 169"/>
                <a:gd name="T36" fmla="*/ 128 w 128"/>
                <a:gd name="T37" fmla="*/ 50 h 169"/>
                <a:gd name="T38" fmla="*/ 128 w 128"/>
                <a:gd name="T39" fmla="*/ 95 h 169"/>
                <a:gd name="T40" fmla="*/ 94 w 128"/>
                <a:gd name="T41" fmla="*/ 167 h 169"/>
                <a:gd name="T42" fmla="*/ 92 w 128"/>
                <a:gd name="T43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69">
                  <a:moveTo>
                    <a:pt x="92" y="168"/>
                  </a:moveTo>
                  <a:cubicBezTo>
                    <a:pt x="91" y="168"/>
                    <a:pt x="90" y="167"/>
                    <a:pt x="89" y="166"/>
                  </a:cubicBezTo>
                  <a:cubicBezTo>
                    <a:pt x="88" y="164"/>
                    <a:pt x="88" y="162"/>
                    <a:pt x="90" y="161"/>
                  </a:cubicBezTo>
                  <a:cubicBezTo>
                    <a:pt x="120" y="143"/>
                    <a:pt x="120" y="96"/>
                    <a:pt x="120" y="95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6" y="25"/>
                    <a:pt x="87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1" y="8"/>
                    <a:pt x="12" y="25"/>
                    <a:pt x="8" y="50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6"/>
                    <a:pt x="9" y="142"/>
                    <a:pt x="38" y="161"/>
                  </a:cubicBezTo>
                  <a:cubicBezTo>
                    <a:pt x="40" y="162"/>
                    <a:pt x="41" y="164"/>
                    <a:pt x="39" y="166"/>
                  </a:cubicBezTo>
                  <a:cubicBezTo>
                    <a:pt x="38" y="168"/>
                    <a:pt x="36" y="169"/>
                    <a:pt x="34" y="167"/>
                  </a:cubicBezTo>
                  <a:cubicBezTo>
                    <a:pt x="1" y="146"/>
                    <a:pt x="0" y="97"/>
                    <a:pt x="0" y="9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25"/>
                    <a:pt x="3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7" y="0"/>
                    <a:pt x="124" y="25"/>
                    <a:pt x="128" y="49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7"/>
                    <a:pt x="128" y="147"/>
                    <a:pt x="94" y="167"/>
                  </a:cubicBezTo>
                  <a:cubicBezTo>
                    <a:pt x="94" y="168"/>
                    <a:pt x="93" y="168"/>
                    <a:pt x="9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3" name="任意多边形: 形状 632">
              <a:extLst>
                <a:ext uri="{FF2B5EF4-FFF2-40B4-BE49-F238E27FC236}">
                  <a16:creationId xmlns:a16="http://schemas.microsoft.com/office/drawing/2014/main" id="{F8A46CD7-D11B-4218-B02E-8FBA2F058FEF}"/>
                </a:ext>
              </a:extLst>
            </p:cNvPr>
            <p:cNvSpPr/>
            <p:nvPr/>
          </p:nvSpPr>
          <p:spPr bwMode="auto">
            <a:xfrm>
              <a:off x="3692587" y="2822582"/>
              <a:ext cx="306390" cy="257175"/>
            </a:xfrm>
            <a:custGeom>
              <a:avLst/>
              <a:gdLst>
                <a:gd name="T0" fmla="*/ 64 w 96"/>
                <a:gd name="T1" fmla="*/ 81 h 81"/>
                <a:gd name="T2" fmla="*/ 64 w 96"/>
                <a:gd name="T3" fmla="*/ 81 h 81"/>
                <a:gd name="T4" fmla="*/ 12 w 96"/>
                <a:gd name="T5" fmla="*/ 81 h 81"/>
                <a:gd name="T6" fmla="*/ 0 w 96"/>
                <a:gd name="T7" fmla="*/ 69 h 81"/>
                <a:gd name="T8" fmla="*/ 0 w 96"/>
                <a:gd name="T9" fmla="*/ 53 h 81"/>
                <a:gd name="T10" fmla="*/ 2 w 96"/>
                <a:gd name="T11" fmla="*/ 49 h 81"/>
                <a:gd name="T12" fmla="*/ 90 w 96"/>
                <a:gd name="T13" fmla="*/ 1 h 81"/>
                <a:gd name="T14" fmla="*/ 95 w 96"/>
                <a:gd name="T15" fmla="*/ 3 h 81"/>
                <a:gd name="T16" fmla="*/ 94 w 96"/>
                <a:gd name="T17" fmla="*/ 9 h 81"/>
                <a:gd name="T18" fmla="*/ 8 w 96"/>
                <a:gd name="T19" fmla="*/ 55 h 81"/>
                <a:gd name="T20" fmla="*/ 8 w 96"/>
                <a:gd name="T21" fmla="*/ 69 h 81"/>
                <a:gd name="T22" fmla="*/ 12 w 96"/>
                <a:gd name="T23" fmla="*/ 73 h 81"/>
                <a:gd name="T24" fmla="*/ 64 w 96"/>
                <a:gd name="T25" fmla="*/ 73 h 81"/>
                <a:gd name="T26" fmla="*/ 68 w 96"/>
                <a:gd name="T27" fmla="*/ 77 h 81"/>
                <a:gd name="T28" fmla="*/ 64 w 96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81">
                  <a:moveTo>
                    <a:pt x="64" y="81"/>
                  </a:moveTo>
                  <a:cubicBezTo>
                    <a:pt x="64" y="81"/>
                    <a:pt x="64" y="81"/>
                    <a:pt x="64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0"/>
                    <a:pt x="2" y="49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2" y="0"/>
                    <a:pt x="94" y="1"/>
                    <a:pt x="95" y="3"/>
                  </a:cubicBezTo>
                  <a:cubicBezTo>
                    <a:pt x="96" y="5"/>
                    <a:pt x="96" y="7"/>
                    <a:pt x="94" y="9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1"/>
                    <a:pt x="10" y="73"/>
                    <a:pt x="12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6" y="73"/>
                    <a:pt x="68" y="75"/>
                    <a:pt x="68" y="77"/>
                  </a:cubicBezTo>
                  <a:cubicBezTo>
                    <a:pt x="68" y="79"/>
                    <a:pt x="66" y="81"/>
                    <a:pt x="64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8F44C03F-D419-4D12-883C-65DE2C4B989F}"/>
                </a:ext>
              </a:extLst>
            </p:cNvPr>
            <p:cNvSpPr/>
            <p:nvPr/>
          </p:nvSpPr>
          <p:spPr bwMode="auto">
            <a:xfrm>
              <a:off x="3870388" y="2316169"/>
              <a:ext cx="284165" cy="534988"/>
            </a:xfrm>
            <a:custGeom>
              <a:avLst/>
              <a:gdLst>
                <a:gd name="T0" fmla="*/ 36 w 89"/>
                <a:gd name="T1" fmla="*/ 168 h 168"/>
                <a:gd name="T2" fmla="*/ 34 w 89"/>
                <a:gd name="T3" fmla="*/ 167 h 168"/>
                <a:gd name="T4" fmla="*/ 0 w 89"/>
                <a:gd name="T5" fmla="*/ 95 h 168"/>
                <a:gd name="T6" fmla="*/ 0 w 89"/>
                <a:gd name="T7" fmla="*/ 50 h 168"/>
                <a:gd name="T8" fmla="*/ 0 w 89"/>
                <a:gd name="T9" fmla="*/ 49 h 168"/>
                <a:gd name="T10" fmla="*/ 64 w 89"/>
                <a:gd name="T11" fmla="*/ 0 h 168"/>
                <a:gd name="T12" fmla="*/ 64 w 89"/>
                <a:gd name="T13" fmla="*/ 0 h 168"/>
                <a:gd name="T14" fmla="*/ 85 w 89"/>
                <a:gd name="T15" fmla="*/ 4 h 168"/>
                <a:gd name="T16" fmla="*/ 88 w 89"/>
                <a:gd name="T17" fmla="*/ 9 h 168"/>
                <a:gd name="T18" fmla="*/ 83 w 89"/>
                <a:gd name="T19" fmla="*/ 11 h 168"/>
                <a:gd name="T20" fmla="*/ 64 w 89"/>
                <a:gd name="T21" fmla="*/ 8 h 168"/>
                <a:gd name="T22" fmla="*/ 64 w 89"/>
                <a:gd name="T23" fmla="*/ 8 h 168"/>
                <a:gd name="T24" fmla="*/ 8 w 89"/>
                <a:gd name="T25" fmla="*/ 50 h 168"/>
                <a:gd name="T26" fmla="*/ 8 w 89"/>
                <a:gd name="T27" fmla="*/ 95 h 168"/>
                <a:gd name="T28" fmla="*/ 38 w 89"/>
                <a:gd name="T29" fmla="*/ 161 h 168"/>
                <a:gd name="T30" fmla="*/ 39 w 89"/>
                <a:gd name="T31" fmla="*/ 166 h 168"/>
                <a:gd name="T32" fmla="*/ 36 w 89"/>
                <a:gd name="T3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168">
                  <a:moveTo>
                    <a:pt x="36" y="168"/>
                  </a:moveTo>
                  <a:cubicBezTo>
                    <a:pt x="35" y="168"/>
                    <a:pt x="34" y="168"/>
                    <a:pt x="34" y="167"/>
                  </a:cubicBezTo>
                  <a:cubicBezTo>
                    <a:pt x="0" y="146"/>
                    <a:pt x="0" y="97"/>
                    <a:pt x="0" y="9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25"/>
                    <a:pt x="30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8" y="1"/>
                    <a:pt x="85" y="4"/>
                  </a:cubicBezTo>
                  <a:cubicBezTo>
                    <a:pt x="88" y="5"/>
                    <a:pt x="89" y="7"/>
                    <a:pt x="88" y="9"/>
                  </a:cubicBezTo>
                  <a:cubicBezTo>
                    <a:pt x="87" y="11"/>
                    <a:pt x="85" y="12"/>
                    <a:pt x="83" y="11"/>
                  </a:cubicBezTo>
                  <a:cubicBezTo>
                    <a:pt x="77" y="9"/>
                    <a:pt x="70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41" y="8"/>
                    <a:pt x="12" y="25"/>
                    <a:pt x="8" y="50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6"/>
                    <a:pt x="8" y="142"/>
                    <a:pt x="38" y="161"/>
                  </a:cubicBezTo>
                  <a:cubicBezTo>
                    <a:pt x="40" y="162"/>
                    <a:pt x="40" y="164"/>
                    <a:pt x="39" y="166"/>
                  </a:cubicBezTo>
                  <a:cubicBezTo>
                    <a:pt x="38" y="167"/>
                    <a:pt x="37" y="168"/>
                    <a:pt x="36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847248D-49FF-48FD-8455-236919B3CC87}"/>
              </a:ext>
            </a:extLst>
          </p:cNvPr>
          <p:cNvGrpSpPr/>
          <p:nvPr/>
        </p:nvGrpSpPr>
        <p:grpSpPr>
          <a:xfrm>
            <a:off x="5727857" y="2682373"/>
            <a:ext cx="240772" cy="288805"/>
            <a:chOff x="5286449" y="2316169"/>
            <a:chExt cx="636592" cy="763588"/>
          </a:xfrm>
          <a:solidFill>
            <a:schemeClr val="accent1"/>
          </a:solidFill>
        </p:grpSpPr>
        <p:sp>
          <p:nvSpPr>
            <p:cNvPr id="628" name="任意多边形: 形状 627">
              <a:extLst>
                <a:ext uri="{FF2B5EF4-FFF2-40B4-BE49-F238E27FC236}">
                  <a16:creationId xmlns:a16="http://schemas.microsoft.com/office/drawing/2014/main" id="{E065FBC0-4271-4B76-8486-61BA54882297}"/>
                </a:ext>
              </a:extLst>
            </p:cNvPr>
            <p:cNvSpPr/>
            <p:nvPr/>
          </p:nvSpPr>
          <p:spPr bwMode="auto">
            <a:xfrm>
              <a:off x="5286449" y="2746382"/>
              <a:ext cx="636592" cy="231775"/>
            </a:xfrm>
            <a:custGeom>
              <a:avLst/>
              <a:gdLst>
                <a:gd name="T0" fmla="*/ 191 w 200"/>
                <a:gd name="T1" fmla="*/ 73 h 73"/>
                <a:gd name="T2" fmla="*/ 9 w 200"/>
                <a:gd name="T3" fmla="*/ 73 h 73"/>
                <a:gd name="T4" fmla="*/ 1 w 200"/>
                <a:gd name="T5" fmla="*/ 69 h 73"/>
                <a:gd name="T6" fmla="*/ 1 w 200"/>
                <a:gd name="T7" fmla="*/ 60 h 73"/>
                <a:gd name="T8" fmla="*/ 28 w 200"/>
                <a:gd name="T9" fmla="*/ 3 h 73"/>
                <a:gd name="T10" fmla="*/ 34 w 200"/>
                <a:gd name="T11" fmla="*/ 1 h 73"/>
                <a:gd name="T12" fmla="*/ 36 w 200"/>
                <a:gd name="T13" fmla="*/ 7 h 73"/>
                <a:gd name="T14" fmla="*/ 8 w 200"/>
                <a:gd name="T15" fmla="*/ 64 h 73"/>
                <a:gd name="T16" fmla="*/ 8 w 200"/>
                <a:gd name="T17" fmla="*/ 65 h 73"/>
                <a:gd name="T18" fmla="*/ 9 w 200"/>
                <a:gd name="T19" fmla="*/ 65 h 73"/>
                <a:gd name="T20" fmla="*/ 191 w 200"/>
                <a:gd name="T21" fmla="*/ 65 h 73"/>
                <a:gd name="T22" fmla="*/ 192 w 200"/>
                <a:gd name="T23" fmla="*/ 65 h 73"/>
                <a:gd name="T24" fmla="*/ 192 w 200"/>
                <a:gd name="T25" fmla="*/ 64 h 73"/>
                <a:gd name="T26" fmla="*/ 164 w 200"/>
                <a:gd name="T27" fmla="*/ 7 h 73"/>
                <a:gd name="T28" fmla="*/ 166 w 200"/>
                <a:gd name="T29" fmla="*/ 1 h 73"/>
                <a:gd name="T30" fmla="*/ 172 w 200"/>
                <a:gd name="T31" fmla="*/ 3 h 73"/>
                <a:gd name="T32" fmla="*/ 199 w 200"/>
                <a:gd name="T33" fmla="*/ 60 h 73"/>
                <a:gd name="T34" fmla="*/ 199 w 200"/>
                <a:gd name="T35" fmla="*/ 69 h 73"/>
                <a:gd name="T36" fmla="*/ 191 w 200"/>
                <a:gd name="T3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73">
                  <a:moveTo>
                    <a:pt x="191" y="73"/>
                  </a:moveTo>
                  <a:cubicBezTo>
                    <a:pt x="9" y="73"/>
                    <a:pt x="9" y="73"/>
                    <a:pt x="9" y="73"/>
                  </a:cubicBezTo>
                  <a:cubicBezTo>
                    <a:pt x="6" y="73"/>
                    <a:pt x="3" y="72"/>
                    <a:pt x="1" y="69"/>
                  </a:cubicBezTo>
                  <a:cubicBezTo>
                    <a:pt x="0" y="67"/>
                    <a:pt x="0" y="63"/>
                    <a:pt x="1" y="6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1"/>
                    <a:pt x="32" y="0"/>
                    <a:pt x="34" y="1"/>
                  </a:cubicBezTo>
                  <a:cubicBezTo>
                    <a:pt x="36" y="2"/>
                    <a:pt x="37" y="5"/>
                    <a:pt x="36" y="7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5"/>
                    <a:pt x="8" y="65"/>
                  </a:cubicBezTo>
                  <a:cubicBezTo>
                    <a:pt x="8" y="65"/>
                    <a:pt x="8" y="65"/>
                    <a:pt x="9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2" y="65"/>
                    <a:pt x="192" y="64"/>
                    <a:pt x="192" y="64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3" y="5"/>
                    <a:pt x="164" y="2"/>
                    <a:pt x="166" y="1"/>
                  </a:cubicBezTo>
                  <a:cubicBezTo>
                    <a:pt x="168" y="0"/>
                    <a:pt x="171" y="1"/>
                    <a:pt x="172" y="3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3"/>
                    <a:pt x="200" y="67"/>
                    <a:pt x="199" y="69"/>
                  </a:cubicBezTo>
                  <a:cubicBezTo>
                    <a:pt x="197" y="72"/>
                    <a:pt x="194" y="73"/>
                    <a:pt x="19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2F1AFBDA-0D68-4776-8005-0D5731E1FBBD}"/>
                </a:ext>
              </a:extLst>
            </p:cNvPr>
            <p:cNvSpPr/>
            <p:nvPr/>
          </p:nvSpPr>
          <p:spPr bwMode="auto">
            <a:xfrm>
              <a:off x="5489651" y="2952757"/>
              <a:ext cx="230189" cy="127000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4 h 40"/>
                <a:gd name="T4" fmla="*/ 4 w 72"/>
                <a:gd name="T5" fmla="*/ 0 h 40"/>
                <a:gd name="T6" fmla="*/ 8 w 72"/>
                <a:gd name="T7" fmla="*/ 4 h 40"/>
                <a:gd name="T8" fmla="*/ 36 w 72"/>
                <a:gd name="T9" fmla="*/ 32 h 40"/>
                <a:gd name="T10" fmla="*/ 64 w 72"/>
                <a:gd name="T11" fmla="*/ 4 h 40"/>
                <a:gd name="T12" fmla="*/ 68 w 72"/>
                <a:gd name="T13" fmla="*/ 0 h 40"/>
                <a:gd name="T14" fmla="*/ 72 w 72"/>
                <a:gd name="T15" fmla="*/ 4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21" y="32"/>
                    <a:pt x="36" y="32"/>
                  </a:cubicBezTo>
                  <a:cubicBezTo>
                    <a:pt x="51" y="32"/>
                    <a:pt x="64" y="19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791D1EED-5B3D-4C34-98BF-50D8DDDD4D6B}"/>
                </a:ext>
              </a:extLst>
            </p:cNvPr>
            <p:cNvSpPr/>
            <p:nvPr/>
          </p:nvSpPr>
          <p:spPr bwMode="auto">
            <a:xfrm>
              <a:off x="5375350" y="2316169"/>
              <a:ext cx="458791" cy="458788"/>
            </a:xfrm>
            <a:custGeom>
              <a:avLst/>
              <a:gdLst>
                <a:gd name="T0" fmla="*/ 4 w 144"/>
                <a:gd name="T1" fmla="*/ 144 h 144"/>
                <a:gd name="T2" fmla="*/ 0 w 144"/>
                <a:gd name="T3" fmla="*/ 140 h 144"/>
                <a:gd name="T4" fmla="*/ 0 w 144"/>
                <a:gd name="T5" fmla="*/ 72 h 144"/>
                <a:gd name="T6" fmla="*/ 72 w 144"/>
                <a:gd name="T7" fmla="*/ 0 h 144"/>
                <a:gd name="T8" fmla="*/ 144 w 144"/>
                <a:gd name="T9" fmla="*/ 72 h 144"/>
                <a:gd name="T10" fmla="*/ 144 w 144"/>
                <a:gd name="T11" fmla="*/ 140 h 144"/>
                <a:gd name="T12" fmla="*/ 140 w 144"/>
                <a:gd name="T13" fmla="*/ 144 h 144"/>
                <a:gd name="T14" fmla="*/ 136 w 144"/>
                <a:gd name="T15" fmla="*/ 140 h 144"/>
                <a:gd name="T16" fmla="*/ 136 w 144"/>
                <a:gd name="T17" fmla="*/ 72 h 144"/>
                <a:gd name="T18" fmla="*/ 72 w 144"/>
                <a:gd name="T19" fmla="*/ 8 h 144"/>
                <a:gd name="T20" fmla="*/ 8 w 144"/>
                <a:gd name="T21" fmla="*/ 72 h 144"/>
                <a:gd name="T22" fmla="*/ 8 w 144"/>
                <a:gd name="T23" fmla="*/ 140 h 144"/>
                <a:gd name="T24" fmla="*/ 4 w 144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4">
                  <a:moveTo>
                    <a:pt x="4" y="144"/>
                  </a:moveTo>
                  <a:cubicBezTo>
                    <a:pt x="2" y="144"/>
                    <a:pt x="0" y="142"/>
                    <a:pt x="0" y="1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2" y="0"/>
                    <a:pt x="144" y="32"/>
                    <a:pt x="144" y="72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2"/>
                    <a:pt x="142" y="144"/>
                    <a:pt x="140" y="144"/>
                  </a:cubicBezTo>
                  <a:cubicBezTo>
                    <a:pt x="138" y="144"/>
                    <a:pt x="136" y="142"/>
                    <a:pt x="136" y="14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37"/>
                    <a:pt x="107" y="8"/>
                    <a:pt x="72" y="8"/>
                  </a:cubicBezTo>
                  <a:cubicBezTo>
                    <a:pt x="37" y="8"/>
                    <a:pt x="8" y="37"/>
                    <a:pt x="8" y="72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2"/>
                    <a:pt x="6" y="144"/>
                    <a:pt x="4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2BAEA4C-9C09-4FA5-A109-98EE809D7EB3}"/>
              </a:ext>
            </a:extLst>
          </p:cNvPr>
          <p:cNvGrpSpPr/>
          <p:nvPr/>
        </p:nvGrpSpPr>
        <p:grpSpPr>
          <a:xfrm>
            <a:off x="4710729" y="3211949"/>
            <a:ext cx="154310" cy="288805"/>
            <a:chOff x="2597203" y="3716345"/>
            <a:chExt cx="407991" cy="763588"/>
          </a:xfrm>
          <a:solidFill>
            <a:schemeClr val="accent1"/>
          </a:solidFill>
        </p:grpSpPr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2784840C-A159-4DD2-AB43-786CF9DCB0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7203" y="3716345"/>
              <a:ext cx="407991" cy="763588"/>
            </a:xfrm>
            <a:custGeom>
              <a:avLst/>
              <a:gdLst>
                <a:gd name="T0" fmla="*/ 109 w 128"/>
                <a:gd name="T1" fmla="*/ 240 h 240"/>
                <a:gd name="T2" fmla="*/ 19 w 128"/>
                <a:gd name="T3" fmla="*/ 240 h 240"/>
                <a:gd name="T4" fmla="*/ 0 w 128"/>
                <a:gd name="T5" fmla="*/ 221 h 240"/>
                <a:gd name="T6" fmla="*/ 0 w 128"/>
                <a:gd name="T7" fmla="*/ 19 h 240"/>
                <a:gd name="T8" fmla="*/ 19 w 128"/>
                <a:gd name="T9" fmla="*/ 0 h 240"/>
                <a:gd name="T10" fmla="*/ 109 w 128"/>
                <a:gd name="T11" fmla="*/ 0 h 240"/>
                <a:gd name="T12" fmla="*/ 128 w 128"/>
                <a:gd name="T13" fmla="*/ 19 h 240"/>
                <a:gd name="T14" fmla="*/ 128 w 128"/>
                <a:gd name="T15" fmla="*/ 221 h 240"/>
                <a:gd name="T16" fmla="*/ 109 w 128"/>
                <a:gd name="T17" fmla="*/ 240 h 240"/>
                <a:gd name="T18" fmla="*/ 19 w 128"/>
                <a:gd name="T19" fmla="*/ 8 h 240"/>
                <a:gd name="T20" fmla="*/ 8 w 128"/>
                <a:gd name="T21" fmla="*/ 19 h 240"/>
                <a:gd name="T22" fmla="*/ 8 w 128"/>
                <a:gd name="T23" fmla="*/ 221 h 240"/>
                <a:gd name="T24" fmla="*/ 19 w 128"/>
                <a:gd name="T25" fmla="*/ 232 h 240"/>
                <a:gd name="T26" fmla="*/ 109 w 128"/>
                <a:gd name="T27" fmla="*/ 232 h 240"/>
                <a:gd name="T28" fmla="*/ 120 w 128"/>
                <a:gd name="T29" fmla="*/ 221 h 240"/>
                <a:gd name="T30" fmla="*/ 120 w 128"/>
                <a:gd name="T31" fmla="*/ 19 h 240"/>
                <a:gd name="T32" fmla="*/ 109 w 128"/>
                <a:gd name="T33" fmla="*/ 8 h 240"/>
                <a:gd name="T34" fmla="*/ 19 w 128"/>
                <a:gd name="T3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40">
                  <a:moveTo>
                    <a:pt x="109" y="240"/>
                  </a:moveTo>
                  <a:cubicBezTo>
                    <a:pt x="19" y="240"/>
                    <a:pt x="19" y="240"/>
                    <a:pt x="19" y="240"/>
                  </a:cubicBezTo>
                  <a:cubicBezTo>
                    <a:pt x="9" y="240"/>
                    <a:pt x="0" y="231"/>
                    <a:pt x="0" y="2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9" y="0"/>
                    <a:pt x="128" y="9"/>
                    <a:pt x="128" y="19"/>
                  </a:cubicBezTo>
                  <a:cubicBezTo>
                    <a:pt x="128" y="221"/>
                    <a:pt x="128" y="221"/>
                    <a:pt x="128" y="221"/>
                  </a:cubicBezTo>
                  <a:cubicBezTo>
                    <a:pt x="128" y="231"/>
                    <a:pt x="119" y="240"/>
                    <a:pt x="109" y="240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7"/>
                    <a:pt x="13" y="232"/>
                    <a:pt x="19" y="232"/>
                  </a:cubicBezTo>
                  <a:cubicBezTo>
                    <a:pt x="109" y="232"/>
                    <a:pt x="109" y="232"/>
                    <a:pt x="109" y="232"/>
                  </a:cubicBezTo>
                  <a:cubicBezTo>
                    <a:pt x="115" y="232"/>
                    <a:pt x="120" y="227"/>
                    <a:pt x="120" y="221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3"/>
                    <a:pt x="115" y="8"/>
                    <a:pt x="109" y="8"/>
                  </a:cubicBez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991283EA-0B42-45D5-8215-BD05651E2F0D}"/>
                </a:ext>
              </a:extLst>
            </p:cNvPr>
            <p:cNvSpPr/>
            <p:nvPr/>
          </p:nvSpPr>
          <p:spPr bwMode="auto">
            <a:xfrm>
              <a:off x="2749604" y="3792545"/>
              <a:ext cx="101601" cy="25400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7" name="椭圆 626">
              <a:extLst>
                <a:ext uri="{FF2B5EF4-FFF2-40B4-BE49-F238E27FC236}">
                  <a16:creationId xmlns:a16="http://schemas.microsoft.com/office/drawing/2014/main" id="{ABE69C98-48D2-4A61-BF8C-26C09D4F0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004" y="437833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05C8621-B06F-47D0-9244-BC2F493AB5DD}"/>
              </a:ext>
            </a:extLst>
          </p:cNvPr>
          <p:cNvGrpSpPr/>
          <p:nvPr/>
        </p:nvGrpSpPr>
        <p:grpSpPr>
          <a:xfrm>
            <a:off x="5212087" y="3211949"/>
            <a:ext cx="211951" cy="288805"/>
            <a:chOff x="3922776" y="3716345"/>
            <a:chExt cx="560392" cy="763588"/>
          </a:xfrm>
          <a:solidFill>
            <a:schemeClr val="accent1"/>
          </a:solidFill>
        </p:grpSpPr>
        <p:sp>
          <p:nvSpPr>
            <p:cNvPr id="622" name="椭圆 621">
              <a:extLst>
                <a:ext uri="{FF2B5EF4-FFF2-40B4-BE49-F238E27FC236}">
                  <a16:creationId xmlns:a16="http://schemas.microsoft.com/office/drawing/2014/main" id="{2F4C2BF0-B4AB-48C5-8682-5567A04B1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778" y="4378333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CF3DDBFD-762B-4659-B4A2-F5B8D28B8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76" y="3716345"/>
              <a:ext cx="560392" cy="763588"/>
            </a:xfrm>
            <a:custGeom>
              <a:avLst/>
              <a:gdLst>
                <a:gd name="T0" fmla="*/ 157 w 176"/>
                <a:gd name="T1" fmla="*/ 240 h 240"/>
                <a:gd name="T2" fmla="*/ 19 w 176"/>
                <a:gd name="T3" fmla="*/ 240 h 240"/>
                <a:gd name="T4" fmla="*/ 0 w 176"/>
                <a:gd name="T5" fmla="*/ 221 h 240"/>
                <a:gd name="T6" fmla="*/ 0 w 176"/>
                <a:gd name="T7" fmla="*/ 19 h 240"/>
                <a:gd name="T8" fmla="*/ 19 w 176"/>
                <a:gd name="T9" fmla="*/ 0 h 240"/>
                <a:gd name="T10" fmla="*/ 157 w 176"/>
                <a:gd name="T11" fmla="*/ 0 h 240"/>
                <a:gd name="T12" fmla="*/ 176 w 176"/>
                <a:gd name="T13" fmla="*/ 19 h 240"/>
                <a:gd name="T14" fmla="*/ 176 w 176"/>
                <a:gd name="T15" fmla="*/ 221 h 240"/>
                <a:gd name="T16" fmla="*/ 157 w 176"/>
                <a:gd name="T17" fmla="*/ 240 h 240"/>
                <a:gd name="T18" fmla="*/ 19 w 176"/>
                <a:gd name="T19" fmla="*/ 8 h 240"/>
                <a:gd name="T20" fmla="*/ 8 w 176"/>
                <a:gd name="T21" fmla="*/ 19 h 240"/>
                <a:gd name="T22" fmla="*/ 8 w 176"/>
                <a:gd name="T23" fmla="*/ 221 h 240"/>
                <a:gd name="T24" fmla="*/ 19 w 176"/>
                <a:gd name="T25" fmla="*/ 232 h 240"/>
                <a:gd name="T26" fmla="*/ 157 w 176"/>
                <a:gd name="T27" fmla="*/ 232 h 240"/>
                <a:gd name="T28" fmla="*/ 168 w 176"/>
                <a:gd name="T29" fmla="*/ 221 h 240"/>
                <a:gd name="T30" fmla="*/ 168 w 176"/>
                <a:gd name="T31" fmla="*/ 19 h 240"/>
                <a:gd name="T32" fmla="*/ 157 w 176"/>
                <a:gd name="T33" fmla="*/ 8 h 240"/>
                <a:gd name="T34" fmla="*/ 19 w 176"/>
                <a:gd name="T3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240">
                  <a:moveTo>
                    <a:pt x="157" y="240"/>
                  </a:moveTo>
                  <a:cubicBezTo>
                    <a:pt x="19" y="240"/>
                    <a:pt x="19" y="240"/>
                    <a:pt x="19" y="240"/>
                  </a:cubicBezTo>
                  <a:cubicBezTo>
                    <a:pt x="9" y="240"/>
                    <a:pt x="0" y="231"/>
                    <a:pt x="0" y="2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7" y="0"/>
                    <a:pt x="176" y="9"/>
                    <a:pt x="176" y="19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76" y="231"/>
                    <a:pt x="167" y="240"/>
                    <a:pt x="157" y="240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7"/>
                    <a:pt x="13" y="232"/>
                    <a:pt x="19" y="232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63" y="232"/>
                    <a:pt x="168" y="227"/>
                    <a:pt x="168" y="221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8" y="13"/>
                    <a:pt x="163" y="8"/>
                    <a:pt x="157" y="8"/>
                  </a:cubicBez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4" name="任意多边形: 形状 623">
              <a:extLst>
                <a:ext uri="{FF2B5EF4-FFF2-40B4-BE49-F238E27FC236}">
                  <a16:creationId xmlns:a16="http://schemas.microsoft.com/office/drawing/2014/main" id="{BD466BAB-6C58-40E1-A197-694E085D3C5E}"/>
                </a:ext>
              </a:extLst>
            </p:cNvPr>
            <p:cNvSpPr/>
            <p:nvPr/>
          </p:nvSpPr>
          <p:spPr bwMode="auto">
            <a:xfrm>
              <a:off x="4154553" y="3779845"/>
              <a:ext cx="101601" cy="25400"/>
            </a:xfrm>
            <a:custGeom>
              <a:avLst/>
              <a:gdLst>
                <a:gd name="T0" fmla="*/ 28 w 32"/>
                <a:gd name="T1" fmla="*/ 8 h 8"/>
                <a:gd name="T2" fmla="*/ 4 w 32"/>
                <a:gd name="T3" fmla="*/ 8 h 8"/>
                <a:gd name="T4" fmla="*/ 0 w 32"/>
                <a:gd name="T5" fmla="*/ 4 h 8"/>
                <a:gd name="T6" fmla="*/ 4 w 32"/>
                <a:gd name="T7" fmla="*/ 0 h 8"/>
                <a:gd name="T8" fmla="*/ 28 w 32"/>
                <a:gd name="T9" fmla="*/ 0 h 8"/>
                <a:gd name="T10" fmla="*/ 32 w 32"/>
                <a:gd name="T11" fmla="*/ 4 h 8"/>
                <a:gd name="T12" fmla="*/ 28 w 3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6"/>
                    <a:pt x="30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52A9098-535C-4852-A0AD-4EEC3555793D}"/>
              </a:ext>
            </a:extLst>
          </p:cNvPr>
          <p:cNvGrpSpPr/>
          <p:nvPr/>
        </p:nvGrpSpPr>
        <p:grpSpPr>
          <a:xfrm>
            <a:off x="5703239" y="3240769"/>
            <a:ext cx="289407" cy="235968"/>
            <a:chOff x="5221361" y="3792545"/>
            <a:chExt cx="765181" cy="623888"/>
          </a:xfrm>
          <a:solidFill>
            <a:schemeClr val="accent1"/>
          </a:solidFill>
        </p:grpSpPr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8AC581A6-906C-4A30-84DD-4554BA7CD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1361" y="3792545"/>
              <a:ext cx="765181" cy="482600"/>
            </a:xfrm>
            <a:custGeom>
              <a:avLst/>
              <a:gdLst>
                <a:gd name="T0" fmla="*/ 228 w 240"/>
                <a:gd name="T1" fmla="*/ 152 h 152"/>
                <a:gd name="T2" fmla="*/ 12 w 240"/>
                <a:gd name="T3" fmla="*/ 152 h 152"/>
                <a:gd name="T4" fmla="*/ 0 w 240"/>
                <a:gd name="T5" fmla="*/ 140 h 152"/>
                <a:gd name="T6" fmla="*/ 0 w 240"/>
                <a:gd name="T7" fmla="*/ 12 h 152"/>
                <a:gd name="T8" fmla="*/ 12 w 240"/>
                <a:gd name="T9" fmla="*/ 0 h 152"/>
                <a:gd name="T10" fmla="*/ 228 w 240"/>
                <a:gd name="T11" fmla="*/ 0 h 152"/>
                <a:gd name="T12" fmla="*/ 240 w 240"/>
                <a:gd name="T13" fmla="*/ 12 h 152"/>
                <a:gd name="T14" fmla="*/ 240 w 240"/>
                <a:gd name="T15" fmla="*/ 140 h 152"/>
                <a:gd name="T16" fmla="*/ 228 w 240"/>
                <a:gd name="T17" fmla="*/ 152 h 152"/>
                <a:gd name="T18" fmla="*/ 12 w 240"/>
                <a:gd name="T19" fmla="*/ 8 h 152"/>
                <a:gd name="T20" fmla="*/ 8 w 240"/>
                <a:gd name="T21" fmla="*/ 12 h 152"/>
                <a:gd name="T22" fmla="*/ 8 w 240"/>
                <a:gd name="T23" fmla="*/ 140 h 152"/>
                <a:gd name="T24" fmla="*/ 12 w 240"/>
                <a:gd name="T25" fmla="*/ 144 h 152"/>
                <a:gd name="T26" fmla="*/ 228 w 240"/>
                <a:gd name="T27" fmla="*/ 144 h 152"/>
                <a:gd name="T28" fmla="*/ 232 w 240"/>
                <a:gd name="T29" fmla="*/ 140 h 152"/>
                <a:gd name="T30" fmla="*/ 232 w 240"/>
                <a:gd name="T31" fmla="*/ 12 h 152"/>
                <a:gd name="T32" fmla="*/ 228 w 240"/>
                <a:gd name="T33" fmla="*/ 8 h 152"/>
                <a:gd name="T34" fmla="*/ 12 w 240"/>
                <a:gd name="T35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52">
                  <a:moveTo>
                    <a:pt x="228" y="152"/>
                  </a:moveTo>
                  <a:cubicBezTo>
                    <a:pt x="12" y="152"/>
                    <a:pt x="12" y="152"/>
                    <a:pt x="12" y="152"/>
                  </a:cubicBezTo>
                  <a:cubicBezTo>
                    <a:pt x="5" y="152"/>
                    <a:pt x="0" y="147"/>
                    <a:pt x="0" y="14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40" y="147"/>
                    <a:pt x="235" y="152"/>
                    <a:pt x="228" y="152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2"/>
                    <a:pt x="10" y="144"/>
                    <a:pt x="12" y="144"/>
                  </a:cubicBezTo>
                  <a:cubicBezTo>
                    <a:pt x="228" y="144"/>
                    <a:pt x="228" y="144"/>
                    <a:pt x="228" y="144"/>
                  </a:cubicBezTo>
                  <a:cubicBezTo>
                    <a:pt x="230" y="144"/>
                    <a:pt x="232" y="142"/>
                    <a:pt x="232" y="140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0" name="任意多边形: 形状 619">
              <a:extLst>
                <a:ext uri="{FF2B5EF4-FFF2-40B4-BE49-F238E27FC236}">
                  <a16:creationId xmlns:a16="http://schemas.microsoft.com/office/drawing/2014/main" id="{AB9F58F3-3ECC-411A-983A-3FEABA620527}"/>
                </a:ext>
              </a:extLst>
            </p:cNvPr>
            <p:cNvSpPr/>
            <p:nvPr/>
          </p:nvSpPr>
          <p:spPr bwMode="auto">
            <a:xfrm>
              <a:off x="5591251" y="4256096"/>
              <a:ext cx="25400" cy="150813"/>
            </a:xfrm>
            <a:custGeom>
              <a:avLst/>
              <a:gdLst>
                <a:gd name="T0" fmla="*/ 4 w 8"/>
                <a:gd name="T1" fmla="*/ 47 h 47"/>
                <a:gd name="T2" fmla="*/ 0 w 8"/>
                <a:gd name="T3" fmla="*/ 43 h 47"/>
                <a:gd name="T4" fmla="*/ 0 w 8"/>
                <a:gd name="T5" fmla="*/ 4 h 47"/>
                <a:gd name="T6" fmla="*/ 4 w 8"/>
                <a:gd name="T7" fmla="*/ 0 h 47"/>
                <a:gd name="T8" fmla="*/ 8 w 8"/>
                <a:gd name="T9" fmla="*/ 4 h 47"/>
                <a:gd name="T10" fmla="*/ 8 w 8"/>
                <a:gd name="T11" fmla="*/ 43 h 47"/>
                <a:gd name="T12" fmla="*/ 4 w 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7">
                  <a:moveTo>
                    <a:pt x="4" y="47"/>
                  </a:moveTo>
                  <a:cubicBezTo>
                    <a:pt x="2" y="47"/>
                    <a:pt x="0" y="45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6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21" name="任意多边形: 形状 620">
              <a:extLst>
                <a:ext uri="{FF2B5EF4-FFF2-40B4-BE49-F238E27FC236}">
                  <a16:creationId xmlns:a16="http://schemas.microsoft.com/office/drawing/2014/main" id="{48DA4F76-AB4F-4A9E-921A-4F85F601E24E}"/>
                </a:ext>
              </a:extLst>
            </p:cNvPr>
            <p:cNvSpPr/>
            <p:nvPr/>
          </p:nvSpPr>
          <p:spPr bwMode="auto">
            <a:xfrm>
              <a:off x="5438850" y="4391033"/>
              <a:ext cx="331790" cy="25400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B93BAA2-3529-4588-B140-2E0745C46D6A}"/>
              </a:ext>
            </a:extLst>
          </p:cNvPr>
          <p:cNvGrpSpPr/>
          <p:nvPr/>
        </p:nvGrpSpPr>
        <p:grpSpPr>
          <a:xfrm>
            <a:off x="3640161" y="3207145"/>
            <a:ext cx="163918" cy="288805"/>
            <a:chOff x="-233332" y="3703645"/>
            <a:chExt cx="433391" cy="763588"/>
          </a:xfrm>
          <a:solidFill>
            <a:schemeClr val="accent1"/>
          </a:solidFill>
        </p:grpSpPr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E6049D33-4775-4577-8218-58B1D0AA1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33332" y="3703645"/>
              <a:ext cx="433391" cy="763588"/>
            </a:xfrm>
            <a:custGeom>
              <a:avLst/>
              <a:gdLst>
                <a:gd name="T0" fmla="*/ 68 w 136"/>
                <a:gd name="T1" fmla="*/ 240 h 240"/>
                <a:gd name="T2" fmla="*/ 0 w 136"/>
                <a:gd name="T3" fmla="*/ 174 h 240"/>
                <a:gd name="T4" fmla="*/ 0 w 136"/>
                <a:gd name="T5" fmla="*/ 66 h 240"/>
                <a:gd name="T6" fmla="*/ 68 w 136"/>
                <a:gd name="T7" fmla="*/ 0 h 240"/>
                <a:gd name="T8" fmla="*/ 136 w 136"/>
                <a:gd name="T9" fmla="*/ 66 h 240"/>
                <a:gd name="T10" fmla="*/ 136 w 136"/>
                <a:gd name="T11" fmla="*/ 174 h 240"/>
                <a:gd name="T12" fmla="*/ 68 w 136"/>
                <a:gd name="T13" fmla="*/ 240 h 240"/>
                <a:gd name="T14" fmla="*/ 68 w 136"/>
                <a:gd name="T15" fmla="*/ 8 h 240"/>
                <a:gd name="T16" fmla="*/ 8 w 136"/>
                <a:gd name="T17" fmla="*/ 66 h 240"/>
                <a:gd name="T18" fmla="*/ 8 w 136"/>
                <a:gd name="T19" fmla="*/ 174 h 240"/>
                <a:gd name="T20" fmla="*/ 68 w 136"/>
                <a:gd name="T21" fmla="*/ 232 h 240"/>
                <a:gd name="T22" fmla="*/ 128 w 136"/>
                <a:gd name="T23" fmla="*/ 174 h 240"/>
                <a:gd name="T24" fmla="*/ 128 w 136"/>
                <a:gd name="T25" fmla="*/ 66 h 240"/>
                <a:gd name="T26" fmla="*/ 68 w 136"/>
                <a:gd name="T27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240">
                  <a:moveTo>
                    <a:pt x="68" y="240"/>
                  </a:moveTo>
                  <a:cubicBezTo>
                    <a:pt x="31" y="240"/>
                    <a:pt x="0" y="210"/>
                    <a:pt x="0" y="17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6" y="30"/>
                    <a:pt x="136" y="66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210"/>
                    <a:pt x="105" y="240"/>
                    <a:pt x="68" y="240"/>
                  </a:cubicBezTo>
                  <a:close/>
                  <a:moveTo>
                    <a:pt x="68" y="8"/>
                  </a:moveTo>
                  <a:cubicBezTo>
                    <a:pt x="35" y="8"/>
                    <a:pt x="8" y="34"/>
                    <a:pt x="8" y="66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206"/>
                    <a:pt x="35" y="232"/>
                    <a:pt x="68" y="232"/>
                  </a:cubicBezTo>
                  <a:cubicBezTo>
                    <a:pt x="101" y="232"/>
                    <a:pt x="128" y="206"/>
                    <a:pt x="128" y="174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34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8" name="任意多边形: 形状 617">
              <a:extLst>
                <a:ext uri="{FF2B5EF4-FFF2-40B4-BE49-F238E27FC236}">
                  <a16:creationId xmlns:a16="http://schemas.microsoft.com/office/drawing/2014/main" id="{107CCA27-DC62-452F-8861-376D347BA416}"/>
                </a:ext>
              </a:extLst>
            </p:cNvPr>
            <p:cNvSpPr/>
            <p:nvPr/>
          </p:nvSpPr>
          <p:spPr bwMode="auto">
            <a:xfrm>
              <a:off x="-41243" y="3830645"/>
              <a:ext cx="50800" cy="165100"/>
            </a:xfrm>
            <a:custGeom>
              <a:avLst/>
              <a:gdLst>
                <a:gd name="T0" fmla="*/ 8 w 16"/>
                <a:gd name="T1" fmla="*/ 52 h 52"/>
                <a:gd name="T2" fmla="*/ 0 w 16"/>
                <a:gd name="T3" fmla="*/ 44 h 52"/>
                <a:gd name="T4" fmla="*/ 0 w 16"/>
                <a:gd name="T5" fmla="*/ 8 h 52"/>
                <a:gd name="T6" fmla="*/ 8 w 16"/>
                <a:gd name="T7" fmla="*/ 0 h 52"/>
                <a:gd name="T8" fmla="*/ 16 w 16"/>
                <a:gd name="T9" fmla="*/ 8 h 52"/>
                <a:gd name="T10" fmla="*/ 16 w 16"/>
                <a:gd name="T11" fmla="*/ 44 h 52"/>
                <a:gd name="T12" fmla="*/ 8 w 1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2">
                  <a:moveTo>
                    <a:pt x="8" y="52"/>
                  </a:moveTo>
                  <a:cubicBezTo>
                    <a:pt x="4" y="52"/>
                    <a:pt x="0" y="48"/>
                    <a:pt x="0" y="4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2" y="52"/>
                    <a:pt x="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22217BB-D9A6-491C-8B16-392BB52E7914}"/>
              </a:ext>
            </a:extLst>
          </p:cNvPr>
          <p:cNvGrpSpPr/>
          <p:nvPr/>
        </p:nvGrpSpPr>
        <p:grpSpPr>
          <a:xfrm>
            <a:off x="4112700" y="3209547"/>
            <a:ext cx="289407" cy="291207"/>
            <a:chOff x="1016040" y="3709995"/>
            <a:chExt cx="765181" cy="769938"/>
          </a:xfrm>
          <a:solidFill>
            <a:schemeClr val="accent1"/>
          </a:solidFill>
        </p:grpSpPr>
        <p:sp>
          <p:nvSpPr>
            <p:cNvPr id="609" name="任意多边形: 形状 608">
              <a:extLst>
                <a:ext uri="{FF2B5EF4-FFF2-40B4-BE49-F238E27FC236}">
                  <a16:creationId xmlns:a16="http://schemas.microsoft.com/office/drawing/2014/main" id="{DBEC485C-B204-4F8F-A625-A7A2D56337BE}"/>
                </a:ext>
              </a:extLst>
            </p:cNvPr>
            <p:cNvSpPr/>
            <p:nvPr/>
          </p:nvSpPr>
          <p:spPr bwMode="auto">
            <a:xfrm>
              <a:off x="1016040" y="3709995"/>
              <a:ext cx="765181" cy="769938"/>
            </a:xfrm>
            <a:custGeom>
              <a:avLst/>
              <a:gdLst>
                <a:gd name="T0" fmla="*/ 91 w 240"/>
                <a:gd name="T1" fmla="*/ 242 h 242"/>
                <a:gd name="T2" fmla="*/ 77 w 240"/>
                <a:gd name="T3" fmla="*/ 236 h 242"/>
                <a:gd name="T4" fmla="*/ 6 w 240"/>
                <a:gd name="T5" fmla="*/ 165 h 242"/>
                <a:gd name="T6" fmla="*/ 0 w 240"/>
                <a:gd name="T7" fmla="*/ 151 h 242"/>
                <a:gd name="T8" fmla="*/ 6 w 240"/>
                <a:gd name="T9" fmla="*/ 138 h 242"/>
                <a:gd name="T10" fmla="*/ 136 w 240"/>
                <a:gd name="T11" fmla="*/ 8 h 242"/>
                <a:gd name="T12" fmla="*/ 163 w 240"/>
                <a:gd name="T13" fmla="*/ 8 h 242"/>
                <a:gd name="T14" fmla="*/ 234 w 240"/>
                <a:gd name="T15" fmla="*/ 79 h 242"/>
                <a:gd name="T16" fmla="*/ 240 w 240"/>
                <a:gd name="T17" fmla="*/ 93 h 242"/>
                <a:gd name="T18" fmla="*/ 234 w 240"/>
                <a:gd name="T19" fmla="*/ 106 h 242"/>
                <a:gd name="T20" fmla="*/ 222 w 240"/>
                <a:gd name="T21" fmla="*/ 118 h 242"/>
                <a:gd name="T22" fmla="*/ 193 w 240"/>
                <a:gd name="T23" fmla="*/ 129 h 242"/>
                <a:gd name="T24" fmla="*/ 158 w 240"/>
                <a:gd name="T25" fmla="*/ 126 h 242"/>
                <a:gd name="T26" fmla="*/ 154 w 240"/>
                <a:gd name="T27" fmla="*/ 122 h 242"/>
                <a:gd name="T28" fmla="*/ 159 w 240"/>
                <a:gd name="T29" fmla="*/ 118 h 242"/>
                <a:gd name="T30" fmla="*/ 194 w 240"/>
                <a:gd name="T31" fmla="*/ 121 h 242"/>
                <a:gd name="T32" fmla="*/ 217 w 240"/>
                <a:gd name="T33" fmla="*/ 113 h 242"/>
                <a:gd name="T34" fmla="*/ 229 w 240"/>
                <a:gd name="T35" fmla="*/ 101 h 242"/>
                <a:gd name="T36" fmla="*/ 232 w 240"/>
                <a:gd name="T37" fmla="*/ 93 h 242"/>
                <a:gd name="T38" fmla="*/ 229 w 240"/>
                <a:gd name="T39" fmla="*/ 85 h 242"/>
                <a:gd name="T40" fmla="*/ 157 w 240"/>
                <a:gd name="T41" fmla="*/ 13 h 242"/>
                <a:gd name="T42" fmla="*/ 141 w 240"/>
                <a:gd name="T43" fmla="*/ 13 h 242"/>
                <a:gd name="T44" fmla="*/ 11 w 240"/>
                <a:gd name="T45" fmla="*/ 143 h 242"/>
                <a:gd name="T46" fmla="*/ 8 w 240"/>
                <a:gd name="T47" fmla="*/ 151 h 242"/>
                <a:gd name="T48" fmla="*/ 11 w 240"/>
                <a:gd name="T49" fmla="*/ 159 h 242"/>
                <a:gd name="T50" fmla="*/ 83 w 240"/>
                <a:gd name="T51" fmla="*/ 231 h 242"/>
                <a:gd name="T52" fmla="*/ 99 w 240"/>
                <a:gd name="T53" fmla="*/ 231 h 242"/>
                <a:gd name="T54" fmla="*/ 118 w 240"/>
                <a:gd name="T55" fmla="*/ 211 h 242"/>
                <a:gd name="T56" fmla="*/ 124 w 240"/>
                <a:gd name="T57" fmla="*/ 189 h 242"/>
                <a:gd name="T58" fmla="*/ 116 w 240"/>
                <a:gd name="T59" fmla="*/ 161 h 242"/>
                <a:gd name="T60" fmla="*/ 119 w 240"/>
                <a:gd name="T61" fmla="*/ 156 h 242"/>
                <a:gd name="T62" fmla="*/ 124 w 240"/>
                <a:gd name="T63" fmla="*/ 159 h 242"/>
                <a:gd name="T64" fmla="*/ 132 w 240"/>
                <a:gd name="T65" fmla="*/ 187 h 242"/>
                <a:gd name="T66" fmla="*/ 124 w 240"/>
                <a:gd name="T67" fmla="*/ 217 h 242"/>
                <a:gd name="T68" fmla="*/ 104 w 240"/>
                <a:gd name="T69" fmla="*/ 236 h 242"/>
                <a:gd name="T70" fmla="*/ 91 w 240"/>
                <a:gd name="T7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242">
                  <a:moveTo>
                    <a:pt x="91" y="242"/>
                  </a:moveTo>
                  <a:cubicBezTo>
                    <a:pt x="86" y="242"/>
                    <a:pt x="81" y="240"/>
                    <a:pt x="77" y="236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2" y="161"/>
                    <a:pt x="0" y="156"/>
                    <a:pt x="0" y="151"/>
                  </a:cubicBezTo>
                  <a:cubicBezTo>
                    <a:pt x="0" y="146"/>
                    <a:pt x="2" y="141"/>
                    <a:pt x="6" y="13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43" y="0"/>
                    <a:pt x="155" y="0"/>
                    <a:pt x="163" y="8"/>
                  </a:cubicBezTo>
                  <a:cubicBezTo>
                    <a:pt x="234" y="79"/>
                    <a:pt x="234" y="79"/>
                    <a:pt x="234" y="79"/>
                  </a:cubicBezTo>
                  <a:cubicBezTo>
                    <a:pt x="238" y="83"/>
                    <a:pt x="240" y="88"/>
                    <a:pt x="240" y="93"/>
                  </a:cubicBezTo>
                  <a:cubicBezTo>
                    <a:pt x="240" y="98"/>
                    <a:pt x="238" y="103"/>
                    <a:pt x="234" y="106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16" y="125"/>
                    <a:pt x="203" y="130"/>
                    <a:pt x="193" y="129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6" y="126"/>
                    <a:pt x="154" y="124"/>
                    <a:pt x="154" y="122"/>
                  </a:cubicBezTo>
                  <a:cubicBezTo>
                    <a:pt x="154" y="119"/>
                    <a:pt x="156" y="118"/>
                    <a:pt x="159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201" y="122"/>
                    <a:pt x="212" y="118"/>
                    <a:pt x="217" y="113"/>
                  </a:cubicBezTo>
                  <a:cubicBezTo>
                    <a:pt x="229" y="101"/>
                    <a:pt x="229" y="101"/>
                    <a:pt x="229" y="101"/>
                  </a:cubicBezTo>
                  <a:cubicBezTo>
                    <a:pt x="231" y="99"/>
                    <a:pt x="232" y="96"/>
                    <a:pt x="232" y="93"/>
                  </a:cubicBezTo>
                  <a:cubicBezTo>
                    <a:pt x="232" y="90"/>
                    <a:pt x="231" y="87"/>
                    <a:pt x="229" y="8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3" y="9"/>
                    <a:pt x="146" y="9"/>
                    <a:pt x="141" y="13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9" y="145"/>
                    <a:pt x="8" y="148"/>
                    <a:pt x="8" y="151"/>
                  </a:cubicBezTo>
                  <a:cubicBezTo>
                    <a:pt x="8" y="154"/>
                    <a:pt x="9" y="157"/>
                    <a:pt x="11" y="159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87" y="235"/>
                    <a:pt x="95" y="235"/>
                    <a:pt x="99" y="231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23" y="206"/>
                    <a:pt x="126" y="196"/>
                    <a:pt x="124" y="189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6" y="159"/>
                    <a:pt x="117" y="157"/>
                    <a:pt x="119" y="156"/>
                  </a:cubicBezTo>
                  <a:cubicBezTo>
                    <a:pt x="121" y="156"/>
                    <a:pt x="123" y="157"/>
                    <a:pt x="124" y="15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97"/>
                    <a:pt x="131" y="210"/>
                    <a:pt x="124" y="217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1" y="240"/>
                    <a:pt x="96" y="242"/>
                    <a:pt x="91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0" name="任意多边形: 形状 609">
              <a:extLst>
                <a:ext uri="{FF2B5EF4-FFF2-40B4-BE49-F238E27FC236}">
                  <a16:creationId xmlns:a16="http://schemas.microsoft.com/office/drawing/2014/main" id="{2D5E4398-9B1C-407A-B7F9-128C44EB93D9}"/>
                </a:ext>
              </a:extLst>
            </p:cNvPr>
            <p:cNvSpPr/>
            <p:nvPr/>
          </p:nvSpPr>
          <p:spPr bwMode="auto">
            <a:xfrm>
              <a:off x="1181142" y="4135446"/>
              <a:ext cx="128589" cy="127000"/>
            </a:xfrm>
            <a:custGeom>
              <a:avLst/>
              <a:gdLst>
                <a:gd name="T0" fmla="*/ 4 w 40"/>
                <a:gd name="T1" fmla="*/ 40 h 40"/>
                <a:gd name="T2" fmla="*/ 1 w 40"/>
                <a:gd name="T3" fmla="*/ 39 h 40"/>
                <a:gd name="T4" fmla="*/ 1 w 40"/>
                <a:gd name="T5" fmla="*/ 33 h 40"/>
                <a:gd name="T6" fmla="*/ 33 w 40"/>
                <a:gd name="T7" fmla="*/ 1 h 40"/>
                <a:gd name="T8" fmla="*/ 39 w 40"/>
                <a:gd name="T9" fmla="*/ 1 h 40"/>
                <a:gd name="T10" fmla="*/ 39 w 40"/>
                <a:gd name="T11" fmla="*/ 7 h 40"/>
                <a:gd name="T12" fmla="*/ 7 w 40"/>
                <a:gd name="T13" fmla="*/ 39 h 40"/>
                <a:gd name="T14" fmla="*/ 4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4" y="40"/>
                  </a:moveTo>
                  <a:cubicBezTo>
                    <a:pt x="3" y="40"/>
                    <a:pt x="2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0" y="3"/>
                    <a:pt x="40" y="5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1" name="任意多边形: 形状 610">
              <a:extLst>
                <a:ext uri="{FF2B5EF4-FFF2-40B4-BE49-F238E27FC236}">
                  <a16:creationId xmlns:a16="http://schemas.microsoft.com/office/drawing/2014/main" id="{0CFC3C5B-79FD-44E3-8F60-08E6AC75F44E}"/>
                </a:ext>
              </a:extLst>
            </p:cNvPr>
            <p:cNvSpPr/>
            <p:nvPr/>
          </p:nvSpPr>
          <p:spPr bwMode="auto">
            <a:xfrm>
              <a:off x="1181142" y="4135446"/>
              <a:ext cx="128589" cy="127000"/>
            </a:xfrm>
            <a:custGeom>
              <a:avLst/>
              <a:gdLst>
                <a:gd name="T0" fmla="*/ 36 w 40"/>
                <a:gd name="T1" fmla="*/ 40 h 40"/>
                <a:gd name="T2" fmla="*/ 33 w 40"/>
                <a:gd name="T3" fmla="*/ 39 h 40"/>
                <a:gd name="T4" fmla="*/ 1 w 40"/>
                <a:gd name="T5" fmla="*/ 7 h 40"/>
                <a:gd name="T6" fmla="*/ 1 w 40"/>
                <a:gd name="T7" fmla="*/ 1 h 40"/>
                <a:gd name="T8" fmla="*/ 7 w 40"/>
                <a:gd name="T9" fmla="*/ 1 h 40"/>
                <a:gd name="T10" fmla="*/ 39 w 40"/>
                <a:gd name="T11" fmla="*/ 33 h 40"/>
                <a:gd name="T12" fmla="*/ 39 w 40"/>
                <a:gd name="T13" fmla="*/ 39 h 40"/>
                <a:gd name="T14" fmla="*/ 36 w 40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6" y="40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2" name="任意多边形: 形状 611">
              <a:extLst>
                <a:ext uri="{FF2B5EF4-FFF2-40B4-BE49-F238E27FC236}">
                  <a16:creationId xmlns:a16="http://schemas.microsoft.com/office/drawing/2014/main" id="{79640D05-3672-4C48-9140-2592CA2D6BD7}"/>
                </a:ext>
              </a:extLst>
            </p:cNvPr>
            <p:cNvSpPr/>
            <p:nvPr/>
          </p:nvSpPr>
          <p:spPr bwMode="auto">
            <a:xfrm>
              <a:off x="1385931" y="4084646"/>
              <a:ext cx="149226" cy="149225"/>
            </a:xfrm>
            <a:custGeom>
              <a:avLst/>
              <a:gdLst>
                <a:gd name="T0" fmla="*/ 4 w 47"/>
                <a:gd name="T1" fmla="*/ 47 h 47"/>
                <a:gd name="T2" fmla="*/ 1 w 47"/>
                <a:gd name="T3" fmla="*/ 45 h 47"/>
                <a:gd name="T4" fmla="*/ 1 w 47"/>
                <a:gd name="T5" fmla="*/ 40 h 47"/>
                <a:gd name="T6" fmla="*/ 40 w 47"/>
                <a:gd name="T7" fmla="*/ 1 h 47"/>
                <a:gd name="T8" fmla="*/ 45 w 47"/>
                <a:gd name="T9" fmla="*/ 1 h 47"/>
                <a:gd name="T10" fmla="*/ 45 w 47"/>
                <a:gd name="T11" fmla="*/ 7 h 47"/>
                <a:gd name="T12" fmla="*/ 7 w 47"/>
                <a:gd name="T13" fmla="*/ 45 h 47"/>
                <a:gd name="T14" fmla="*/ 4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4" y="47"/>
                  </a:moveTo>
                  <a:cubicBezTo>
                    <a:pt x="3" y="47"/>
                    <a:pt x="2" y="46"/>
                    <a:pt x="1" y="45"/>
                  </a:cubicBezTo>
                  <a:cubicBezTo>
                    <a:pt x="0" y="44"/>
                    <a:pt x="0" y="41"/>
                    <a:pt x="1" y="4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4" y="0"/>
                    <a:pt x="45" y="1"/>
                  </a:cubicBezTo>
                  <a:cubicBezTo>
                    <a:pt x="47" y="3"/>
                    <a:pt x="47" y="5"/>
                    <a:pt x="45" y="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6"/>
                    <a:pt x="5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3" name="矩形 612">
              <a:extLst>
                <a:ext uri="{FF2B5EF4-FFF2-40B4-BE49-F238E27FC236}">
                  <a16:creationId xmlns:a16="http://schemas.microsoft.com/office/drawing/2014/main" id="{FEB15E2C-6BA1-47F2-B2D4-BA8708080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731" y="3881445"/>
              <a:ext cx="508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4" name="矩形 613">
              <a:extLst>
                <a:ext uri="{FF2B5EF4-FFF2-40B4-BE49-F238E27FC236}">
                  <a16:creationId xmlns:a16="http://schemas.microsoft.com/office/drawing/2014/main" id="{9B127004-6DDC-41BD-8E6D-20A11E4DF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332" y="3881445"/>
              <a:ext cx="508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5" name="矩形 614">
              <a:extLst>
                <a:ext uri="{FF2B5EF4-FFF2-40B4-BE49-F238E27FC236}">
                  <a16:creationId xmlns:a16="http://schemas.microsoft.com/office/drawing/2014/main" id="{1EBE324D-0178-4DEB-A98E-4D0D80908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731" y="3983045"/>
              <a:ext cx="508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16" name="矩形 615">
              <a:extLst>
                <a:ext uri="{FF2B5EF4-FFF2-40B4-BE49-F238E27FC236}">
                  <a16:creationId xmlns:a16="http://schemas.microsoft.com/office/drawing/2014/main" id="{F9F8A8DA-0108-4465-B855-0675DF858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332" y="3983045"/>
              <a:ext cx="508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5A3FAAA-C153-4958-AB94-98DF266C023E}"/>
              </a:ext>
            </a:extLst>
          </p:cNvPr>
          <p:cNvGrpSpPr/>
          <p:nvPr/>
        </p:nvGrpSpPr>
        <p:grpSpPr>
          <a:xfrm>
            <a:off x="3582520" y="3740924"/>
            <a:ext cx="289407" cy="288804"/>
            <a:chOff x="-385733" y="5114934"/>
            <a:chExt cx="765181" cy="763587"/>
          </a:xfrm>
          <a:solidFill>
            <a:schemeClr val="accent1"/>
          </a:solidFill>
        </p:grpSpPr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885666F8-DC80-40CA-A65C-41B8228838B2}"/>
                </a:ext>
              </a:extLst>
            </p:cNvPr>
            <p:cNvSpPr/>
            <p:nvPr/>
          </p:nvSpPr>
          <p:spPr bwMode="auto">
            <a:xfrm>
              <a:off x="-385733" y="5243521"/>
              <a:ext cx="636592" cy="635000"/>
            </a:xfrm>
            <a:custGeom>
              <a:avLst/>
              <a:gdLst>
                <a:gd name="T0" fmla="*/ 196 w 200"/>
                <a:gd name="T1" fmla="*/ 200 h 200"/>
                <a:gd name="T2" fmla="*/ 192 w 200"/>
                <a:gd name="T3" fmla="*/ 196 h 200"/>
                <a:gd name="T4" fmla="*/ 192 w 200"/>
                <a:gd name="T5" fmla="*/ 12 h 200"/>
                <a:gd name="T6" fmla="*/ 188 w 200"/>
                <a:gd name="T7" fmla="*/ 8 h 200"/>
                <a:gd name="T8" fmla="*/ 4 w 200"/>
                <a:gd name="T9" fmla="*/ 8 h 200"/>
                <a:gd name="T10" fmla="*/ 0 w 200"/>
                <a:gd name="T11" fmla="*/ 4 h 200"/>
                <a:gd name="T12" fmla="*/ 4 w 200"/>
                <a:gd name="T13" fmla="*/ 0 h 200"/>
                <a:gd name="T14" fmla="*/ 188 w 200"/>
                <a:gd name="T15" fmla="*/ 0 h 200"/>
                <a:gd name="T16" fmla="*/ 200 w 200"/>
                <a:gd name="T17" fmla="*/ 12 h 200"/>
                <a:gd name="T18" fmla="*/ 200 w 200"/>
                <a:gd name="T19" fmla="*/ 196 h 200"/>
                <a:gd name="T20" fmla="*/ 196 w 200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0">
                  <a:moveTo>
                    <a:pt x="196" y="200"/>
                  </a:moveTo>
                  <a:cubicBezTo>
                    <a:pt x="194" y="200"/>
                    <a:pt x="192" y="198"/>
                    <a:pt x="192" y="196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0"/>
                    <a:pt x="190" y="8"/>
                    <a:pt x="18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5" y="0"/>
                    <a:pt x="200" y="5"/>
                    <a:pt x="200" y="12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198" y="200"/>
                    <a:pt x="196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7" name="任意多边形: 形状 606">
              <a:extLst>
                <a:ext uri="{FF2B5EF4-FFF2-40B4-BE49-F238E27FC236}">
                  <a16:creationId xmlns:a16="http://schemas.microsoft.com/office/drawing/2014/main" id="{683F5AAC-31E5-4786-8C03-9F634D07B27D}"/>
                </a:ext>
              </a:extLst>
            </p:cNvPr>
            <p:cNvSpPr/>
            <p:nvPr/>
          </p:nvSpPr>
          <p:spPr bwMode="auto">
            <a:xfrm>
              <a:off x="-258732" y="5114934"/>
              <a:ext cx="638180" cy="636588"/>
            </a:xfrm>
            <a:custGeom>
              <a:avLst/>
              <a:gdLst>
                <a:gd name="T0" fmla="*/ 196 w 200"/>
                <a:gd name="T1" fmla="*/ 200 h 200"/>
                <a:gd name="T2" fmla="*/ 12 w 200"/>
                <a:gd name="T3" fmla="*/ 200 h 200"/>
                <a:gd name="T4" fmla="*/ 0 w 200"/>
                <a:gd name="T5" fmla="*/ 188 h 200"/>
                <a:gd name="T6" fmla="*/ 0 w 200"/>
                <a:gd name="T7" fmla="*/ 4 h 200"/>
                <a:gd name="T8" fmla="*/ 4 w 200"/>
                <a:gd name="T9" fmla="*/ 0 h 200"/>
                <a:gd name="T10" fmla="*/ 8 w 200"/>
                <a:gd name="T11" fmla="*/ 4 h 200"/>
                <a:gd name="T12" fmla="*/ 8 w 200"/>
                <a:gd name="T13" fmla="*/ 188 h 200"/>
                <a:gd name="T14" fmla="*/ 12 w 200"/>
                <a:gd name="T15" fmla="*/ 192 h 200"/>
                <a:gd name="T16" fmla="*/ 196 w 200"/>
                <a:gd name="T17" fmla="*/ 192 h 200"/>
                <a:gd name="T18" fmla="*/ 200 w 200"/>
                <a:gd name="T19" fmla="*/ 196 h 200"/>
                <a:gd name="T20" fmla="*/ 196 w 200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0">
                  <a:moveTo>
                    <a:pt x="196" y="200"/>
                  </a:move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4"/>
                    <a:pt x="0" y="1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8" y="192"/>
                    <a:pt x="200" y="193"/>
                    <a:pt x="200" y="196"/>
                  </a:cubicBezTo>
                  <a:cubicBezTo>
                    <a:pt x="200" y="198"/>
                    <a:pt x="198" y="200"/>
                    <a:pt x="196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8ED05D99-EC22-4564-BFD8-77F274D2C214}"/>
                </a:ext>
              </a:extLst>
            </p:cNvPr>
            <p:cNvSpPr/>
            <p:nvPr/>
          </p:nvSpPr>
          <p:spPr bwMode="auto">
            <a:xfrm>
              <a:off x="-252382" y="5165734"/>
              <a:ext cx="581030" cy="579438"/>
            </a:xfrm>
            <a:custGeom>
              <a:avLst/>
              <a:gdLst>
                <a:gd name="T0" fmla="*/ 4 w 182"/>
                <a:gd name="T1" fmla="*/ 182 h 182"/>
                <a:gd name="T2" fmla="*/ 2 w 182"/>
                <a:gd name="T3" fmla="*/ 180 h 182"/>
                <a:gd name="T4" fmla="*/ 2 w 182"/>
                <a:gd name="T5" fmla="*/ 175 h 182"/>
                <a:gd name="T6" fmla="*/ 175 w 182"/>
                <a:gd name="T7" fmla="*/ 1 h 182"/>
                <a:gd name="T8" fmla="*/ 181 w 182"/>
                <a:gd name="T9" fmla="*/ 1 h 182"/>
                <a:gd name="T10" fmla="*/ 181 w 182"/>
                <a:gd name="T11" fmla="*/ 7 h 182"/>
                <a:gd name="T12" fmla="*/ 7 w 182"/>
                <a:gd name="T13" fmla="*/ 180 h 182"/>
                <a:gd name="T14" fmla="*/ 4 w 182"/>
                <a:gd name="T1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82">
                  <a:moveTo>
                    <a:pt x="4" y="182"/>
                  </a:moveTo>
                  <a:cubicBezTo>
                    <a:pt x="3" y="182"/>
                    <a:pt x="2" y="181"/>
                    <a:pt x="2" y="180"/>
                  </a:cubicBezTo>
                  <a:cubicBezTo>
                    <a:pt x="0" y="179"/>
                    <a:pt x="0" y="176"/>
                    <a:pt x="2" y="175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9" y="0"/>
                    <a:pt x="181" y="1"/>
                  </a:cubicBezTo>
                  <a:cubicBezTo>
                    <a:pt x="182" y="3"/>
                    <a:pt x="182" y="5"/>
                    <a:pt x="181" y="7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7" y="181"/>
                    <a:pt x="5" y="182"/>
                    <a:pt x="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3C08D7A-832F-4FE1-9825-03D78748860F}"/>
              </a:ext>
            </a:extLst>
          </p:cNvPr>
          <p:cNvGrpSpPr/>
          <p:nvPr/>
        </p:nvGrpSpPr>
        <p:grpSpPr>
          <a:xfrm>
            <a:off x="4141521" y="3740924"/>
            <a:ext cx="231766" cy="288805"/>
            <a:chOff x="1092241" y="5114934"/>
            <a:chExt cx="612780" cy="763588"/>
          </a:xfrm>
          <a:solidFill>
            <a:schemeClr val="accent1"/>
          </a:solidFill>
        </p:grpSpPr>
        <p:sp>
          <p:nvSpPr>
            <p:cNvPr id="598" name="任意多边形: 形状 597">
              <a:extLst>
                <a:ext uri="{FF2B5EF4-FFF2-40B4-BE49-F238E27FC236}">
                  <a16:creationId xmlns:a16="http://schemas.microsoft.com/office/drawing/2014/main" id="{FC95434D-6A20-4F42-95C4-8737D4E60CAC}"/>
                </a:ext>
              </a:extLst>
            </p:cNvPr>
            <p:cNvSpPr/>
            <p:nvPr/>
          </p:nvSpPr>
          <p:spPr bwMode="auto">
            <a:xfrm>
              <a:off x="1092241" y="5114934"/>
              <a:ext cx="612780" cy="763588"/>
            </a:xfrm>
            <a:custGeom>
              <a:avLst/>
              <a:gdLst>
                <a:gd name="T0" fmla="*/ 188 w 192"/>
                <a:gd name="T1" fmla="*/ 240 h 240"/>
                <a:gd name="T2" fmla="*/ 184 w 192"/>
                <a:gd name="T3" fmla="*/ 236 h 240"/>
                <a:gd name="T4" fmla="*/ 184 w 192"/>
                <a:gd name="T5" fmla="*/ 96 h 240"/>
                <a:gd name="T6" fmla="*/ 96 w 192"/>
                <a:gd name="T7" fmla="*/ 8 h 240"/>
                <a:gd name="T8" fmla="*/ 8 w 192"/>
                <a:gd name="T9" fmla="*/ 96 h 240"/>
                <a:gd name="T10" fmla="*/ 8 w 192"/>
                <a:gd name="T11" fmla="*/ 236 h 240"/>
                <a:gd name="T12" fmla="*/ 4 w 192"/>
                <a:gd name="T13" fmla="*/ 240 h 240"/>
                <a:gd name="T14" fmla="*/ 0 w 192"/>
                <a:gd name="T15" fmla="*/ 236 h 240"/>
                <a:gd name="T16" fmla="*/ 0 w 192"/>
                <a:gd name="T17" fmla="*/ 96 h 240"/>
                <a:gd name="T18" fmla="*/ 96 w 192"/>
                <a:gd name="T19" fmla="*/ 0 h 240"/>
                <a:gd name="T20" fmla="*/ 192 w 192"/>
                <a:gd name="T21" fmla="*/ 96 h 240"/>
                <a:gd name="T22" fmla="*/ 192 w 192"/>
                <a:gd name="T23" fmla="*/ 236 h 240"/>
                <a:gd name="T24" fmla="*/ 188 w 192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40">
                  <a:moveTo>
                    <a:pt x="188" y="240"/>
                  </a:moveTo>
                  <a:cubicBezTo>
                    <a:pt x="186" y="240"/>
                    <a:pt x="184" y="238"/>
                    <a:pt x="184" y="23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48"/>
                    <a:pt x="145" y="8"/>
                    <a:pt x="96" y="8"/>
                  </a:cubicBezTo>
                  <a:cubicBezTo>
                    <a:pt x="47" y="8"/>
                    <a:pt x="8" y="48"/>
                    <a:pt x="8" y="9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ubicBezTo>
                    <a:pt x="2" y="240"/>
                    <a:pt x="0" y="238"/>
                    <a:pt x="0" y="2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236"/>
                    <a:pt x="192" y="236"/>
                    <a:pt x="192" y="236"/>
                  </a:cubicBezTo>
                  <a:cubicBezTo>
                    <a:pt x="192" y="238"/>
                    <a:pt x="190" y="240"/>
                    <a:pt x="188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9" name="任意多边形: 形状 598">
              <a:extLst>
                <a:ext uri="{FF2B5EF4-FFF2-40B4-BE49-F238E27FC236}">
                  <a16:creationId xmlns:a16="http://schemas.microsoft.com/office/drawing/2014/main" id="{FE2A4E11-458D-4629-8F07-416ECD218089}"/>
                </a:ext>
              </a:extLst>
            </p:cNvPr>
            <p:cNvSpPr/>
            <p:nvPr/>
          </p:nvSpPr>
          <p:spPr bwMode="auto">
            <a:xfrm>
              <a:off x="1481182" y="5738822"/>
              <a:ext cx="223839" cy="139700"/>
            </a:xfrm>
            <a:custGeom>
              <a:avLst/>
              <a:gdLst>
                <a:gd name="T0" fmla="*/ 66 w 70"/>
                <a:gd name="T1" fmla="*/ 44 h 44"/>
                <a:gd name="T2" fmla="*/ 63 w 70"/>
                <a:gd name="T3" fmla="*/ 43 h 44"/>
                <a:gd name="T4" fmla="*/ 35 w 70"/>
                <a:gd name="T5" fmla="*/ 10 h 44"/>
                <a:gd name="T6" fmla="*/ 8 w 70"/>
                <a:gd name="T7" fmla="*/ 43 h 44"/>
                <a:gd name="T8" fmla="*/ 2 w 70"/>
                <a:gd name="T9" fmla="*/ 43 h 44"/>
                <a:gd name="T10" fmla="*/ 2 w 70"/>
                <a:gd name="T11" fmla="*/ 37 h 44"/>
                <a:gd name="T12" fmla="*/ 32 w 70"/>
                <a:gd name="T13" fmla="*/ 1 h 44"/>
                <a:gd name="T14" fmla="*/ 38 w 70"/>
                <a:gd name="T15" fmla="*/ 1 h 44"/>
                <a:gd name="T16" fmla="*/ 69 w 70"/>
                <a:gd name="T17" fmla="*/ 37 h 44"/>
                <a:gd name="T18" fmla="*/ 69 w 70"/>
                <a:gd name="T19" fmla="*/ 43 h 44"/>
                <a:gd name="T20" fmla="*/ 66 w 70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4">
                  <a:moveTo>
                    <a:pt x="66" y="44"/>
                  </a:moveTo>
                  <a:cubicBezTo>
                    <a:pt x="65" y="44"/>
                    <a:pt x="64" y="44"/>
                    <a:pt x="63" y="4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4"/>
                    <a:pt x="4" y="44"/>
                    <a:pt x="2" y="43"/>
                  </a:cubicBezTo>
                  <a:cubicBezTo>
                    <a:pt x="0" y="42"/>
                    <a:pt x="0" y="39"/>
                    <a:pt x="2" y="3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0"/>
                    <a:pt x="37" y="0"/>
                    <a:pt x="38" y="1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9"/>
                    <a:pt x="70" y="42"/>
                    <a:pt x="69" y="43"/>
                  </a:cubicBezTo>
                  <a:cubicBezTo>
                    <a:pt x="68" y="44"/>
                    <a:pt x="67" y="44"/>
                    <a:pt x="6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0" name="任意多边形: 形状 599">
              <a:extLst>
                <a:ext uri="{FF2B5EF4-FFF2-40B4-BE49-F238E27FC236}">
                  <a16:creationId xmlns:a16="http://schemas.microsoft.com/office/drawing/2014/main" id="{1E786514-33FF-4516-9E99-E385AAD8B434}"/>
                </a:ext>
              </a:extLst>
            </p:cNvPr>
            <p:cNvSpPr/>
            <p:nvPr/>
          </p:nvSpPr>
          <p:spPr bwMode="auto">
            <a:xfrm>
              <a:off x="1287505" y="5738822"/>
              <a:ext cx="222252" cy="139700"/>
            </a:xfrm>
            <a:custGeom>
              <a:avLst/>
              <a:gdLst>
                <a:gd name="T0" fmla="*/ 66 w 70"/>
                <a:gd name="T1" fmla="*/ 44 h 44"/>
                <a:gd name="T2" fmla="*/ 63 w 70"/>
                <a:gd name="T3" fmla="*/ 43 h 44"/>
                <a:gd name="T4" fmla="*/ 35 w 70"/>
                <a:gd name="T5" fmla="*/ 10 h 44"/>
                <a:gd name="T6" fmla="*/ 7 w 70"/>
                <a:gd name="T7" fmla="*/ 43 h 44"/>
                <a:gd name="T8" fmla="*/ 2 w 70"/>
                <a:gd name="T9" fmla="*/ 43 h 44"/>
                <a:gd name="T10" fmla="*/ 1 w 70"/>
                <a:gd name="T11" fmla="*/ 37 h 44"/>
                <a:gd name="T12" fmla="*/ 32 w 70"/>
                <a:gd name="T13" fmla="*/ 1 h 44"/>
                <a:gd name="T14" fmla="*/ 38 w 70"/>
                <a:gd name="T15" fmla="*/ 1 h 44"/>
                <a:gd name="T16" fmla="*/ 69 w 70"/>
                <a:gd name="T17" fmla="*/ 37 h 44"/>
                <a:gd name="T18" fmla="*/ 68 w 70"/>
                <a:gd name="T19" fmla="*/ 43 h 44"/>
                <a:gd name="T20" fmla="*/ 66 w 70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4">
                  <a:moveTo>
                    <a:pt x="66" y="44"/>
                  </a:moveTo>
                  <a:cubicBezTo>
                    <a:pt x="65" y="44"/>
                    <a:pt x="63" y="44"/>
                    <a:pt x="63" y="4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3" y="44"/>
                    <a:pt x="2" y="43"/>
                  </a:cubicBezTo>
                  <a:cubicBezTo>
                    <a:pt x="0" y="42"/>
                    <a:pt x="0" y="39"/>
                    <a:pt x="1" y="3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7" y="0"/>
                    <a:pt x="38" y="1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9"/>
                    <a:pt x="70" y="42"/>
                    <a:pt x="68" y="43"/>
                  </a:cubicBezTo>
                  <a:cubicBezTo>
                    <a:pt x="68" y="44"/>
                    <a:pt x="67" y="44"/>
                    <a:pt x="6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18709C32-4364-4A77-A280-38107A240F41}"/>
                </a:ext>
              </a:extLst>
            </p:cNvPr>
            <p:cNvSpPr/>
            <p:nvPr/>
          </p:nvSpPr>
          <p:spPr bwMode="auto">
            <a:xfrm>
              <a:off x="1092241" y="5738822"/>
              <a:ext cx="223839" cy="139700"/>
            </a:xfrm>
            <a:custGeom>
              <a:avLst/>
              <a:gdLst>
                <a:gd name="T0" fmla="*/ 4 w 70"/>
                <a:gd name="T1" fmla="*/ 44 h 44"/>
                <a:gd name="T2" fmla="*/ 1 w 70"/>
                <a:gd name="T3" fmla="*/ 43 h 44"/>
                <a:gd name="T4" fmla="*/ 1 w 70"/>
                <a:gd name="T5" fmla="*/ 37 h 44"/>
                <a:gd name="T6" fmla="*/ 32 w 70"/>
                <a:gd name="T7" fmla="*/ 1 h 44"/>
                <a:gd name="T8" fmla="*/ 35 w 70"/>
                <a:gd name="T9" fmla="*/ 0 h 44"/>
                <a:gd name="T10" fmla="*/ 38 w 70"/>
                <a:gd name="T11" fmla="*/ 1 h 44"/>
                <a:gd name="T12" fmla="*/ 68 w 70"/>
                <a:gd name="T13" fmla="*/ 37 h 44"/>
                <a:gd name="T14" fmla="*/ 68 w 70"/>
                <a:gd name="T15" fmla="*/ 43 h 44"/>
                <a:gd name="T16" fmla="*/ 62 w 70"/>
                <a:gd name="T17" fmla="*/ 43 h 44"/>
                <a:gd name="T18" fmla="*/ 35 w 70"/>
                <a:gd name="T19" fmla="*/ 10 h 44"/>
                <a:gd name="T20" fmla="*/ 7 w 70"/>
                <a:gd name="T21" fmla="*/ 43 h 44"/>
                <a:gd name="T22" fmla="*/ 4 w 70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4">
                  <a:moveTo>
                    <a:pt x="4" y="44"/>
                  </a:moveTo>
                  <a:cubicBezTo>
                    <a:pt x="3" y="44"/>
                    <a:pt x="2" y="44"/>
                    <a:pt x="1" y="43"/>
                  </a:cubicBezTo>
                  <a:cubicBezTo>
                    <a:pt x="0" y="42"/>
                    <a:pt x="0" y="39"/>
                    <a:pt x="1" y="3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6" y="0"/>
                    <a:pt x="37" y="1"/>
                    <a:pt x="38" y="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9"/>
                    <a:pt x="70" y="42"/>
                    <a:pt x="68" y="43"/>
                  </a:cubicBezTo>
                  <a:cubicBezTo>
                    <a:pt x="66" y="44"/>
                    <a:pt x="64" y="44"/>
                    <a:pt x="62" y="4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5" y="44"/>
                    <a:pt x="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2" name="椭圆 601">
              <a:extLst>
                <a:ext uri="{FF2B5EF4-FFF2-40B4-BE49-F238E27FC236}">
                  <a16:creationId xmlns:a16="http://schemas.microsoft.com/office/drawing/2014/main" id="{38EDD7A6-96B8-463F-BDC8-2DBAD62FA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530" y="5421321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3" name="任意多边形: 形状 602">
              <a:extLst>
                <a:ext uri="{FF2B5EF4-FFF2-40B4-BE49-F238E27FC236}">
                  <a16:creationId xmlns:a16="http://schemas.microsoft.com/office/drawing/2014/main" id="{7B0CC46D-AF7B-473D-B6DB-6792C9102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830" y="5408621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4" name="椭圆 603">
              <a:extLst>
                <a:ext uri="{FF2B5EF4-FFF2-40B4-BE49-F238E27FC236}">
                  <a16:creationId xmlns:a16="http://schemas.microsoft.com/office/drawing/2014/main" id="{96F676AB-4B2D-4D80-B86D-096CCA792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932" y="5421321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605" name="任意多边形: 形状 604">
              <a:extLst>
                <a:ext uri="{FF2B5EF4-FFF2-40B4-BE49-F238E27FC236}">
                  <a16:creationId xmlns:a16="http://schemas.microsoft.com/office/drawing/2014/main" id="{DAA388AA-CF2E-4F87-8CFF-5A857245A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0232" y="5408621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73025B0-A9B7-4FB2-BC4C-5C1BB9826330}"/>
              </a:ext>
            </a:extLst>
          </p:cNvPr>
          <p:cNvGrpSpPr/>
          <p:nvPr/>
        </p:nvGrpSpPr>
        <p:grpSpPr>
          <a:xfrm>
            <a:off x="4671700" y="3740924"/>
            <a:ext cx="231766" cy="288804"/>
            <a:chOff x="2494015" y="5114934"/>
            <a:chExt cx="612780" cy="763587"/>
          </a:xfrm>
          <a:solidFill>
            <a:schemeClr val="accent1"/>
          </a:solidFill>
        </p:grpSpPr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741A72A2-3735-482A-91B8-1AFDC9C89B21}"/>
                </a:ext>
              </a:extLst>
            </p:cNvPr>
            <p:cNvSpPr/>
            <p:nvPr/>
          </p:nvSpPr>
          <p:spPr bwMode="auto">
            <a:xfrm>
              <a:off x="2784529" y="5386396"/>
              <a:ext cx="322265" cy="492125"/>
            </a:xfrm>
            <a:custGeom>
              <a:avLst/>
              <a:gdLst>
                <a:gd name="T0" fmla="*/ 5 w 101"/>
                <a:gd name="T1" fmla="*/ 155 h 155"/>
                <a:gd name="T2" fmla="*/ 1 w 101"/>
                <a:gd name="T3" fmla="*/ 152 h 155"/>
                <a:gd name="T4" fmla="*/ 4 w 101"/>
                <a:gd name="T5" fmla="*/ 147 h 155"/>
                <a:gd name="T6" fmla="*/ 93 w 101"/>
                <a:gd name="T7" fmla="*/ 4 h 155"/>
                <a:gd name="T8" fmla="*/ 97 w 101"/>
                <a:gd name="T9" fmla="*/ 0 h 155"/>
                <a:gd name="T10" fmla="*/ 97 w 101"/>
                <a:gd name="T11" fmla="*/ 0 h 155"/>
                <a:gd name="T12" fmla="*/ 101 w 101"/>
                <a:gd name="T13" fmla="*/ 4 h 155"/>
                <a:gd name="T14" fmla="*/ 6 w 101"/>
                <a:gd name="T15" fmla="*/ 155 h 155"/>
                <a:gd name="T16" fmla="*/ 5 w 101"/>
                <a:gd name="T1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55">
                  <a:moveTo>
                    <a:pt x="5" y="155"/>
                  </a:moveTo>
                  <a:cubicBezTo>
                    <a:pt x="3" y="155"/>
                    <a:pt x="2" y="154"/>
                    <a:pt x="1" y="152"/>
                  </a:cubicBezTo>
                  <a:cubicBezTo>
                    <a:pt x="0" y="150"/>
                    <a:pt x="2" y="148"/>
                    <a:pt x="4" y="147"/>
                  </a:cubicBezTo>
                  <a:cubicBezTo>
                    <a:pt x="93" y="115"/>
                    <a:pt x="93" y="5"/>
                    <a:pt x="93" y="4"/>
                  </a:cubicBezTo>
                  <a:cubicBezTo>
                    <a:pt x="93" y="2"/>
                    <a:pt x="95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1" y="2"/>
                    <a:pt x="101" y="4"/>
                  </a:cubicBezTo>
                  <a:cubicBezTo>
                    <a:pt x="101" y="5"/>
                    <a:pt x="101" y="120"/>
                    <a:pt x="6" y="155"/>
                  </a:cubicBezTo>
                  <a:cubicBezTo>
                    <a:pt x="6" y="155"/>
                    <a:pt x="5" y="155"/>
                    <a:pt x="5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2" name="任意多边形: 形状 591">
              <a:extLst>
                <a:ext uri="{FF2B5EF4-FFF2-40B4-BE49-F238E27FC236}">
                  <a16:creationId xmlns:a16="http://schemas.microsoft.com/office/drawing/2014/main" id="{88255856-EF24-49A7-B762-32D94B0F3343}"/>
                </a:ext>
              </a:extLst>
            </p:cNvPr>
            <p:cNvSpPr/>
            <p:nvPr/>
          </p:nvSpPr>
          <p:spPr bwMode="auto">
            <a:xfrm>
              <a:off x="3008369" y="5218121"/>
              <a:ext cx="98426" cy="193675"/>
            </a:xfrm>
            <a:custGeom>
              <a:avLst/>
              <a:gdLst>
                <a:gd name="T0" fmla="*/ 27 w 31"/>
                <a:gd name="T1" fmla="*/ 61 h 61"/>
                <a:gd name="T2" fmla="*/ 23 w 31"/>
                <a:gd name="T3" fmla="*/ 57 h 61"/>
                <a:gd name="T4" fmla="*/ 23 w 31"/>
                <a:gd name="T5" fmla="*/ 8 h 61"/>
                <a:gd name="T6" fmla="*/ 4 w 31"/>
                <a:gd name="T7" fmla="*/ 8 h 61"/>
                <a:gd name="T8" fmla="*/ 0 w 31"/>
                <a:gd name="T9" fmla="*/ 4 h 61"/>
                <a:gd name="T10" fmla="*/ 4 w 31"/>
                <a:gd name="T11" fmla="*/ 0 h 61"/>
                <a:gd name="T12" fmla="*/ 23 w 31"/>
                <a:gd name="T13" fmla="*/ 0 h 61"/>
                <a:gd name="T14" fmla="*/ 31 w 31"/>
                <a:gd name="T15" fmla="*/ 8 h 61"/>
                <a:gd name="T16" fmla="*/ 31 w 31"/>
                <a:gd name="T17" fmla="*/ 57 h 61"/>
                <a:gd name="T18" fmla="*/ 27 w 31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1">
                  <a:moveTo>
                    <a:pt x="27" y="61"/>
                  </a:moveTo>
                  <a:cubicBezTo>
                    <a:pt x="25" y="61"/>
                    <a:pt x="23" y="59"/>
                    <a:pt x="23" y="5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1" y="4"/>
                    <a:pt x="31" y="8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9"/>
                    <a:pt x="29" y="61"/>
                    <a:pt x="2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3" name="任意多边形: 形状 592">
              <a:extLst>
                <a:ext uri="{FF2B5EF4-FFF2-40B4-BE49-F238E27FC236}">
                  <a16:creationId xmlns:a16="http://schemas.microsoft.com/office/drawing/2014/main" id="{C7809703-E829-4087-A04E-2F594EAA9F0C}"/>
                </a:ext>
              </a:extLst>
            </p:cNvPr>
            <p:cNvSpPr/>
            <p:nvPr/>
          </p:nvSpPr>
          <p:spPr bwMode="auto">
            <a:xfrm>
              <a:off x="2494015" y="5386396"/>
              <a:ext cx="322265" cy="492125"/>
            </a:xfrm>
            <a:custGeom>
              <a:avLst/>
              <a:gdLst>
                <a:gd name="T0" fmla="*/ 96 w 101"/>
                <a:gd name="T1" fmla="*/ 155 h 155"/>
                <a:gd name="T2" fmla="*/ 95 w 101"/>
                <a:gd name="T3" fmla="*/ 155 h 155"/>
                <a:gd name="T4" fmla="*/ 0 w 101"/>
                <a:gd name="T5" fmla="*/ 4 h 155"/>
                <a:gd name="T6" fmla="*/ 4 w 101"/>
                <a:gd name="T7" fmla="*/ 0 h 155"/>
                <a:gd name="T8" fmla="*/ 8 w 101"/>
                <a:gd name="T9" fmla="*/ 4 h 155"/>
                <a:gd name="T10" fmla="*/ 97 w 101"/>
                <a:gd name="T11" fmla="*/ 147 h 155"/>
                <a:gd name="T12" fmla="*/ 100 w 101"/>
                <a:gd name="T13" fmla="*/ 152 h 155"/>
                <a:gd name="T14" fmla="*/ 96 w 101"/>
                <a:gd name="T1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55">
                  <a:moveTo>
                    <a:pt x="96" y="155"/>
                  </a:moveTo>
                  <a:cubicBezTo>
                    <a:pt x="96" y="155"/>
                    <a:pt x="95" y="155"/>
                    <a:pt x="95" y="155"/>
                  </a:cubicBezTo>
                  <a:cubicBezTo>
                    <a:pt x="0" y="120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"/>
                    <a:pt x="8" y="115"/>
                    <a:pt x="97" y="147"/>
                  </a:cubicBezTo>
                  <a:cubicBezTo>
                    <a:pt x="99" y="148"/>
                    <a:pt x="101" y="150"/>
                    <a:pt x="100" y="152"/>
                  </a:cubicBezTo>
                  <a:cubicBezTo>
                    <a:pt x="99" y="154"/>
                    <a:pt x="98" y="155"/>
                    <a:pt x="9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4" name="任意多边形: 形状 593">
              <a:extLst>
                <a:ext uri="{FF2B5EF4-FFF2-40B4-BE49-F238E27FC236}">
                  <a16:creationId xmlns:a16="http://schemas.microsoft.com/office/drawing/2014/main" id="{1D815DE8-6FCE-43E0-B7B6-71B0FE192FA6}"/>
                </a:ext>
              </a:extLst>
            </p:cNvPr>
            <p:cNvSpPr/>
            <p:nvPr/>
          </p:nvSpPr>
          <p:spPr bwMode="auto">
            <a:xfrm>
              <a:off x="2494015" y="5218121"/>
              <a:ext cx="100013" cy="193675"/>
            </a:xfrm>
            <a:custGeom>
              <a:avLst/>
              <a:gdLst>
                <a:gd name="T0" fmla="*/ 4 w 31"/>
                <a:gd name="T1" fmla="*/ 61 h 61"/>
                <a:gd name="T2" fmla="*/ 0 w 31"/>
                <a:gd name="T3" fmla="*/ 57 h 61"/>
                <a:gd name="T4" fmla="*/ 0 w 31"/>
                <a:gd name="T5" fmla="*/ 8 h 61"/>
                <a:gd name="T6" fmla="*/ 8 w 31"/>
                <a:gd name="T7" fmla="*/ 0 h 61"/>
                <a:gd name="T8" fmla="*/ 27 w 31"/>
                <a:gd name="T9" fmla="*/ 0 h 61"/>
                <a:gd name="T10" fmla="*/ 31 w 31"/>
                <a:gd name="T11" fmla="*/ 4 h 61"/>
                <a:gd name="T12" fmla="*/ 27 w 31"/>
                <a:gd name="T13" fmla="*/ 8 h 61"/>
                <a:gd name="T14" fmla="*/ 8 w 31"/>
                <a:gd name="T15" fmla="*/ 8 h 61"/>
                <a:gd name="T16" fmla="*/ 8 w 31"/>
                <a:gd name="T17" fmla="*/ 57 h 61"/>
                <a:gd name="T18" fmla="*/ 4 w 31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1">
                  <a:moveTo>
                    <a:pt x="4" y="61"/>
                  </a:moveTo>
                  <a:cubicBezTo>
                    <a:pt x="2" y="61"/>
                    <a:pt x="0" y="59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6"/>
                    <a:pt x="29" y="8"/>
                    <a:pt x="2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9"/>
                    <a:pt x="6" y="61"/>
                    <a:pt x="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A2480756-37B9-4ED9-BAE9-3BBDF0886947}"/>
                </a:ext>
              </a:extLst>
            </p:cNvPr>
            <p:cNvSpPr/>
            <p:nvPr/>
          </p:nvSpPr>
          <p:spPr bwMode="auto">
            <a:xfrm>
              <a:off x="2568628" y="5114934"/>
              <a:ext cx="465141" cy="128588"/>
            </a:xfrm>
            <a:custGeom>
              <a:avLst/>
              <a:gdLst>
                <a:gd name="T0" fmla="*/ 142 w 146"/>
                <a:gd name="T1" fmla="*/ 40 h 40"/>
                <a:gd name="T2" fmla="*/ 73 w 146"/>
                <a:gd name="T3" fmla="*/ 11 h 40"/>
                <a:gd name="T4" fmla="*/ 4 w 146"/>
                <a:gd name="T5" fmla="*/ 40 h 40"/>
                <a:gd name="T6" fmla="*/ 0 w 146"/>
                <a:gd name="T7" fmla="*/ 36 h 40"/>
                <a:gd name="T8" fmla="*/ 4 w 146"/>
                <a:gd name="T9" fmla="*/ 32 h 40"/>
                <a:gd name="T10" fmla="*/ 69 w 146"/>
                <a:gd name="T11" fmla="*/ 2 h 40"/>
                <a:gd name="T12" fmla="*/ 73 w 146"/>
                <a:gd name="T13" fmla="*/ 0 h 40"/>
                <a:gd name="T14" fmla="*/ 73 w 146"/>
                <a:gd name="T15" fmla="*/ 0 h 40"/>
                <a:gd name="T16" fmla="*/ 77 w 146"/>
                <a:gd name="T17" fmla="*/ 2 h 40"/>
                <a:gd name="T18" fmla="*/ 142 w 146"/>
                <a:gd name="T19" fmla="*/ 32 h 40"/>
                <a:gd name="T20" fmla="*/ 146 w 146"/>
                <a:gd name="T21" fmla="*/ 36 h 40"/>
                <a:gd name="T22" fmla="*/ 142 w 14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40">
                  <a:moveTo>
                    <a:pt x="142" y="40"/>
                  </a:moveTo>
                  <a:cubicBezTo>
                    <a:pt x="101" y="40"/>
                    <a:pt x="80" y="20"/>
                    <a:pt x="73" y="11"/>
                  </a:cubicBezTo>
                  <a:cubicBezTo>
                    <a:pt x="66" y="20"/>
                    <a:pt x="45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2"/>
                    <a:pt x="4" y="32"/>
                  </a:cubicBezTo>
                  <a:cubicBezTo>
                    <a:pt x="51" y="32"/>
                    <a:pt x="69" y="3"/>
                    <a:pt x="69" y="2"/>
                  </a:cubicBezTo>
                  <a:cubicBezTo>
                    <a:pt x="70" y="1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6" y="1"/>
                    <a:pt x="77" y="2"/>
                  </a:cubicBezTo>
                  <a:cubicBezTo>
                    <a:pt x="77" y="3"/>
                    <a:pt x="95" y="32"/>
                    <a:pt x="142" y="32"/>
                  </a:cubicBezTo>
                  <a:cubicBezTo>
                    <a:pt x="144" y="32"/>
                    <a:pt x="146" y="34"/>
                    <a:pt x="146" y="36"/>
                  </a:cubicBezTo>
                  <a:cubicBezTo>
                    <a:pt x="146" y="38"/>
                    <a:pt x="144" y="40"/>
                    <a:pt x="14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6" name="任意多边形: 形状 595">
              <a:extLst>
                <a:ext uri="{FF2B5EF4-FFF2-40B4-BE49-F238E27FC236}">
                  <a16:creationId xmlns:a16="http://schemas.microsoft.com/office/drawing/2014/main" id="{E39383FF-8943-4445-8477-1D539E86AB3F}"/>
                </a:ext>
              </a:extLst>
            </p:cNvPr>
            <p:cNvSpPr/>
            <p:nvPr/>
          </p:nvSpPr>
          <p:spPr bwMode="auto">
            <a:xfrm>
              <a:off x="2686104" y="5383221"/>
              <a:ext cx="228602" cy="228600"/>
            </a:xfrm>
            <a:custGeom>
              <a:avLst/>
              <a:gdLst>
                <a:gd name="T0" fmla="*/ 68 w 72"/>
                <a:gd name="T1" fmla="*/ 72 h 72"/>
                <a:gd name="T2" fmla="*/ 65 w 72"/>
                <a:gd name="T3" fmla="*/ 71 h 72"/>
                <a:gd name="T4" fmla="*/ 1 w 72"/>
                <a:gd name="T5" fmla="*/ 7 h 72"/>
                <a:gd name="T6" fmla="*/ 1 w 72"/>
                <a:gd name="T7" fmla="*/ 1 h 72"/>
                <a:gd name="T8" fmla="*/ 7 w 72"/>
                <a:gd name="T9" fmla="*/ 1 h 72"/>
                <a:gd name="T10" fmla="*/ 71 w 72"/>
                <a:gd name="T11" fmla="*/ 65 h 72"/>
                <a:gd name="T12" fmla="*/ 71 w 72"/>
                <a:gd name="T13" fmla="*/ 71 h 72"/>
                <a:gd name="T14" fmla="*/ 68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68" y="72"/>
                  </a:moveTo>
                  <a:cubicBezTo>
                    <a:pt x="67" y="72"/>
                    <a:pt x="66" y="72"/>
                    <a:pt x="65" y="7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2" y="67"/>
                    <a:pt x="72" y="69"/>
                    <a:pt x="71" y="71"/>
                  </a:cubicBezTo>
                  <a:cubicBezTo>
                    <a:pt x="70" y="72"/>
                    <a:pt x="69" y="72"/>
                    <a:pt x="6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7" name="任意多边形: 形状 596">
              <a:extLst>
                <a:ext uri="{FF2B5EF4-FFF2-40B4-BE49-F238E27FC236}">
                  <a16:creationId xmlns:a16="http://schemas.microsoft.com/office/drawing/2014/main" id="{03CF38E1-D2BE-4603-93F8-2C0A7E62EF62}"/>
                </a:ext>
              </a:extLst>
            </p:cNvPr>
            <p:cNvSpPr/>
            <p:nvPr/>
          </p:nvSpPr>
          <p:spPr bwMode="auto">
            <a:xfrm>
              <a:off x="2686104" y="5383221"/>
              <a:ext cx="228602" cy="228600"/>
            </a:xfrm>
            <a:custGeom>
              <a:avLst/>
              <a:gdLst>
                <a:gd name="T0" fmla="*/ 4 w 72"/>
                <a:gd name="T1" fmla="*/ 72 h 72"/>
                <a:gd name="T2" fmla="*/ 1 w 72"/>
                <a:gd name="T3" fmla="*/ 71 h 72"/>
                <a:gd name="T4" fmla="*/ 1 w 72"/>
                <a:gd name="T5" fmla="*/ 65 h 72"/>
                <a:gd name="T6" fmla="*/ 65 w 72"/>
                <a:gd name="T7" fmla="*/ 1 h 72"/>
                <a:gd name="T8" fmla="*/ 71 w 72"/>
                <a:gd name="T9" fmla="*/ 1 h 72"/>
                <a:gd name="T10" fmla="*/ 71 w 72"/>
                <a:gd name="T11" fmla="*/ 7 h 72"/>
                <a:gd name="T12" fmla="*/ 7 w 72"/>
                <a:gd name="T13" fmla="*/ 71 h 72"/>
                <a:gd name="T14" fmla="*/ 4 w 7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3"/>
                    <a:pt x="72" y="5"/>
                    <a:pt x="71" y="7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A344794E-C090-4BD5-A4EA-90CC64D10B6A}"/>
              </a:ext>
            </a:extLst>
          </p:cNvPr>
          <p:cNvSpPr>
            <a:spLocks noEditPoints="1"/>
          </p:cNvSpPr>
          <p:nvPr/>
        </p:nvSpPr>
        <p:spPr bwMode="auto">
          <a:xfrm>
            <a:off x="5201879" y="2153398"/>
            <a:ext cx="231766" cy="288205"/>
          </a:xfrm>
          <a:custGeom>
            <a:avLst/>
            <a:gdLst>
              <a:gd name="T0" fmla="*/ 96 w 192"/>
              <a:gd name="T1" fmla="*/ 240 h 240"/>
              <a:gd name="T2" fmla="*/ 0 w 192"/>
              <a:gd name="T3" fmla="*/ 144 h 240"/>
              <a:gd name="T4" fmla="*/ 17 w 192"/>
              <a:gd name="T5" fmla="*/ 86 h 240"/>
              <a:gd name="T6" fmla="*/ 21 w 192"/>
              <a:gd name="T7" fmla="*/ 84 h 240"/>
              <a:gd name="T8" fmla="*/ 24 w 192"/>
              <a:gd name="T9" fmla="*/ 87 h 240"/>
              <a:gd name="T10" fmla="*/ 52 w 192"/>
              <a:gd name="T11" fmla="*/ 126 h 240"/>
              <a:gd name="T12" fmla="*/ 119 w 192"/>
              <a:gd name="T13" fmla="*/ 0 h 240"/>
              <a:gd name="T14" fmla="*/ 123 w 192"/>
              <a:gd name="T15" fmla="*/ 1 h 240"/>
              <a:gd name="T16" fmla="*/ 124 w 192"/>
              <a:gd name="T17" fmla="*/ 5 h 240"/>
              <a:gd name="T18" fmla="*/ 141 w 192"/>
              <a:gd name="T19" fmla="*/ 97 h 240"/>
              <a:gd name="T20" fmla="*/ 166 w 192"/>
              <a:gd name="T21" fmla="*/ 49 h 240"/>
              <a:gd name="T22" fmla="*/ 169 w 192"/>
              <a:gd name="T23" fmla="*/ 48 h 240"/>
              <a:gd name="T24" fmla="*/ 172 w 192"/>
              <a:gd name="T25" fmla="*/ 51 h 240"/>
              <a:gd name="T26" fmla="*/ 182 w 192"/>
              <a:gd name="T27" fmla="*/ 86 h 240"/>
              <a:gd name="T28" fmla="*/ 192 w 192"/>
              <a:gd name="T29" fmla="*/ 144 h 240"/>
              <a:gd name="T30" fmla="*/ 96 w 192"/>
              <a:gd name="T31" fmla="*/ 240 h 240"/>
              <a:gd name="T32" fmla="*/ 19 w 192"/>
              <a:gd name="T33" fmla="*/ 99 h 240"/>
              <a:gd name="T34" fmla="*/ 8 w 192"/>
              <a:gd name="T35" fmla="*/ 144 h 240"/>
              <a:gd name="T36" fmla="*/ 96 w 192"/>
              <a:gd name="T37" fmla="*/ 232 h 240"/>
              <a:gd name="T38" fmla="*/ 184 w 192"/>
              <a:gd name="T39" fmla="*/ 144 h 240"/>
              <a:gd name="T40" fmla="*/ 175 w 192"/>
              <a:gd name="T41" fmla="*/ 89 h 240"/>
              <a:gd name="T42" fmla="*/ 165 w 192"/>
              <a:gd name="T43" fmla="*/ 59 h 240"/>
              <a:gd name="T44" fmla="*/ 148 w 192"/>
              <a:gd name="T45" fmla="*/ 104 h 240"/>
              <a:gd name="T46" fmla="*/ 146 w 192"/>
              <a:gd name="T47" fmla="*/ 108 h 240"/>
              <a:gd name="T48" fmla="*/ 142 w 192"/>
              <a:gd name="T49" fmla="*/ 107 h 240"/>
              <a:gd name="T50" fmla="*/ 115 w 192"/>
              <a:gd name="T51" fmla="*/ 10 h 240"/>
              <a:gd name="T52" fmla="*/ 60 w 192"/>
              <a:gd name="T53" fmla="*/ 132 h 240"/>
              <a:gd name="T54" fmla="*/ 58 w 192"/>
              <a:gd name="T55" fmla="*/ 135 h 240"/>
              <a:gd name="T56" fmla="*/ 55 w 192"/>
              <a:gd name="T57" fmla="*/ 136 h 240"/>
              <a:gd name="T58" fmla="*/ 19 w 192"/>
              <a:gd name="T59" fmla="*/ 99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240">
                <a:moveTo>
                  <a:pt x="96" y="240"/>
                </a:moveTo>
                <a:cubicBezTo>
                  <a:pt x="43" y="240"/>
                  <a:pt x="0" y="197"/>
                  <a:pt x="0" y="144"/>
                </a:cubicBezTo>
                <a:cubicBezTo>
                  <a:pt x="0" y="114"/>
                  <a:pt x="16" y="87"/>
                  <a:pt x="17" y="86"/>
                </a:cubicBezTo>
                <a:cubicBezTo>
                  <a:pt x="17" y="85"/>
                  <a:pt x="19" y="84"/>
                  <a:pt x="21" y="84"/>
                </a:cubicBezTo>
                <a:cubicBezTo>
                  <a:pt x="22" y="84"/>
                  <a:pt x="24" y="86"/>
                  <a:pt x="24" y="87"/>
                </a:cubicBezTo>
                <a:cubicBezTo>
                  <a:pt x="24" y="88"/>
                  <a:pt x="29" y="114"/>
                  <a:pt x="52" y="126"/>
                </a:cubicBezTo>
                <a:cubicBezTo>
                  <a:pt x="51" y="102"/>
                  <a:pt x="53" y="24"/>
                  <a:pt x="119" y="0"/>
                </a:cubicBezTo>
                <a:cubicBezTo>
                  <a:pt x="120" y="0"/>
                  <a:pt x="122" y="0"/>
                  <a:pt x="123" y="1"/>
                </a:cubicBezTo>
                <a:cubicBezTo>
                  <a:pt x="124" y="2"/>
                  <a:pt x="124" y="3"/>
                  <a:pt x="124" y="5"/>
                </a:cubicBezTo>
                <a:cubicBezTo>
                  <a:pt x="124" y="6"/>
                  <a:pt x="110" y="71"/>
                  <a:pt x="141" y="97"/>
                </a:cubicBezTo>
                <a:cubicBezTo>
                  <a:pt x="142" y="85"/>
                  <a:pt x="148" y="61"/>
                  <a:pt x="166" y="49"/>
                </a:cubicBezTo>
                <a:cubicBezTo>
                  <a:pt x="167" y="48"/>
                  <a:pt x="168" y="48"/>
                  <a:pt x="169" y="48"/>
                </a:cubicBezTo>
                <a:cubicBezTo>
                  <a:pt x="171" y="49"/>
                  <a:pt x="172" y="50"/>
                  <a:pt x="172" y="51"/>
                </a:cubicBezTo>
                <a:cubicBezTo>
                  <a:pt x="175" y="67"/>
                  <a:pt x="179" y="77"/>
                  <a:pt x="182" y="86"/>
                </a:cubicBezTo>
                <a:cubicBezTo>
                  <a:pt x="187" y="101"/>
                  <a:pt x="192" y="114"/>
                  <a:pt x="192" y="144"/>
                </a:cubicBezTo>
                <a:cubicBezTo>
                  <a:pt x="192" y="197"/>
                  <a:pt x="149" y="240"/>
                  <a:pt x="96" y="240"/>
                </a:cubicBezTo>
                <a:close/>
                <a:moveTo>
                  <a:pt x="19" y="99"/>
                </a:moveTo>
                <a:cubicBezTo>
                  <a:pt x="14" y="108"/>
                  <a:pt x="8" y="126"/>
                  <a:pt x="8" y="144"/>
                </a:cubicBezTo>
                <a:cubicBezTo>
                  <a:pt x="8" y="192"/>
                  <a:pt x="47" y="232"/>
                  <a:pt x="96" y="232"/>
                </a:cubicBezTo>
                <a:cubicBezTo>
                  <a:pt x="145" y="232"/>
                  <a:pt x="184" y="192"/>
                  <a:pt x="184" y="144"/>
                </a:cubicBezTo>
                <a:cubicBezTo>
                  <a:pt x="184" y="115"/>
                  <a:pt x="180" y="104"/>
                  <a:pt x="175" y="89"/>
                </a:cubicBezTo>
                <a:cubicBezTo>
                  <a:pt x="172" y="81"/>
                  <a:pt x="168" y="72"/>
                  <a:pt x="165" y="59"/>
                </a:cubicBezTo>
                <a:cubicBezTo>
                  <a:pt x="149" y="75"/>
                  <a:pt x="148" y="104"/>
                  <a:pt x="148" y="104"/>
                </a:cubicBezTo>
                <a:cubicBezTo>
                  <a:pt x="148" y="106"/>
                  <a:pt x="147" y="107"/>
                  <a:pt x="146" y="108"/>
                </a:cubicBezTo>
                <a:cubicBezTo>
                  <a:pt x="145" y="108"/>
                  <a:pt x="143" y="108"/>
                  <a:pt x="142" y="107"/>
                </a:cubicBezTo>
                <a:cubicBezTo>
                  <a:pt x="107" y="87"/>
                  <a:pt x="112" y="31"/>
                  <a:pt x="115" y="10"/>
                </a:cubicBezTo>
                <a:cubicBezTo>
                  <a:pt x="51" y="40"/>
                  <a:pt x="60" y="131"/>
                  <a:pt x="60" y="132"/>
                </a:cubicBezTo>
                <a:cubicBezTo>
                  <a:pt x="60" y="133"/>
                  <a:pt x="60" y="134"/>
                  <a:pt x="58" y="135"/>
                </a:cubicBezTo>
                <a:cubicBezTo>
                  <a:pt x="57" y="136"/>
                  <a:pt x="56" y="136"/>
                  <a:pt x="55" y="136"/>
                </a:cubicBezTo>
                <a:cubicBezTo>
                  <a:pt x="33" y="128"/>
                  <a:pt x="23" y="110"/>
                  <a:pt x="19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8017A2B5-90D1-4EA3-B8E2-AA2B22BF45F5}"/>
              </a:ext>
            </a:extLst>
          </p:cNvPr>
          <p:cNvGrpSpPr/>
          <p:nvPr/>
        </p:nvGrpSpPr>
        <p:grpSpPr>
          <a:xfrm>
            <a:off x="5192273" y="3740924"/>
            <a:ext cx="250979" cy="288804"/>
            <a:chOff x="3870388" y="5114934"/>
            <a:chExt cx="663580" cy="763587"/>
          </a:xfrm>
          <a:solidFill>
            <a:schemeClr val="accent1"/>
          </a:solidFill>
        </p:grpSpPr>
        <p:sp>
          <p:nvSpPr>
            <p:cNvPr id="583" name="任意多边形: 形状 582">
              <a:extLst>
                <a:ext uri="{FF2B5EF4-FFF2-40B4-BE49-F238E27FC236}">
                  <a16:creationId xmlns:a16="http://schemas.microsoft.com/office/drawing/2014/main" id="{A1E72796-38B0-4FC2-9BEA-C1C48DBAC11D}"/>
                </a:ext>
              </a:extLst>
            </p:cNvPr>
            <p:cNvSpPr/>
            <p:nvPr/>
          </p:nvSpPr>
          <p:spPr bwMode="auto">
            <a:xfrm>
              <a:off x="3870388" y="5529271"/>
              <a:ext cx="663580" cy="349250"/>
            </a:xfrm>
            <a:custGeom>
              <a:avLst/>
              <a:gdLst>
                <a:gd name="T0" fmla="*/ 104 w 208"/>
                <a:gd name="T1" fmla="*/ 110 h 110"/>
                <a:gd name="T2" fmla="*/ 0 w 208"/>
                <a:gd name="T3" fmla="*/ 4 h 110"/>
                <a:gd name="T4" fmla="*/ 4 w 208"/>
                <a:gd name="T5" fmla="*/ 0 h 110"/>
                <a:gd name="T6" fmla="*/ 8 w 208"/>
                <a:gd name="T7" fmla="*/ 4 h 110"/>
                <a:gd name="T8" fmla="*/ 104 w 208"/>
                <a:gd name="T9" fmla="*/ 102 h 110"/>
                <a:gd name="T10" fmla="*/ 200 w 208"/>
                <a:gd name="T11" fmla="*/ 4 h 110"/>
                <a:gd name="T12" fmla="*/ 204 w 208"/>
                <a:gd name="T13" fmla="*/ 0 h 110"/>
                <a:gd name="T14" fmla="*/ 208 w 208"/>
                <a:gd name="T15" fmla="*/ 4 h 110"/>
                <a:gd name="T16" fmla="*/ 104 w 208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10">
                  <a:moveTo>
                    <a:pt x="104" y="110"/>
                  </a:moveTo>
                  <a:cubicBezTo>
                    <a:pt x="47" y="110"/>
                    <a:pt x="0" y="62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8"/>
                    <a:pt x="51" y="102"/>
                    <a:pt x="104" y="102"/>
                  </a:cubicBezTo>
                  <a:cubicBezTo>
                    <a:pt x="157" y="102"/>
                    <a:pt x="200" y="58"/>
                    <a:pt x="200" y="4"/>
                  </a:cubicBezTo>
                  <a:cubicBezTo>
                    <a:pt x="200" y="2"/>
                    <a:pt x="202" y="0"/>
                    <a:pt x="204" y="0"/>
                  </a:cubicBezTo>
                  <a:cubicBezTo>
                    <a:pt x="206" y="0"/>
                    <a:pt x="208" y="2"/>
                    <a:pt x="208" y="4"/>
                  </a:cubicBezTo>
                  <a:cubicBezTo>
                    <a:pt x="208" y="62"/>
                    <a:pt x="161" y="110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4" name="任意多边形: 形状 583">
              <a:extLst>
                <a:ext uri="{FF2B5EF4-FFF2-40B4-BE49-F238E27FC236}">
                  <a16:creationId xmlns:a16="http://schemas.microsoft.com/office/drawing/2014/main" id="{477B7C58-8E8B-44C9-A60D-D0534982215C}"/>
                </a:ext>
              </a:extLst>
            </p:cNvPr>
            <p:cNvSpPr/>
            <p:nvPr/>
          </p:nvSpPr>
          <p:spPr bwMode="auto">
            <a:xfrm>
              <a:off x="4329179" y="5114934"/>
              <a:ext cx="204789" cy="446088"/>
            </a:xfrm>
            <a:custGeom>
              <a:avLst/>
              <a:gdLst>
                <a:gd name="T0" fmla="*/ 60 w 64"/>
                <a:gd name="T1" fmla="*/ 140 h 140"/>
                <a:gd name="T2" fmla="*/ 56 w 64"/>
                <a:gd name="T3" fmla="*/ 136 h 140"/>
                <a:gd name="T4" fmla="*/ 56 w 64"/>
                <a:gd name="T5" fmla="*/ 8 h 140"/>
                <a:gd name="T6" fmla="*/ 4 w 64"/>
                <a:gd name="T7" fmla="*/ 8 h 140"/>
                <a:gd name="T8" fmla="*/ 0 w 64"/>
                <a:gd name="T9" fmla="*/ 4 h 140"/>
                <a:gd name="T10" fmla="*/ 4 w 64"/>
                <a:gd name="T11" fmla="*/ 0 h 140"/>
                <a:gd name="T12" fmla="*/ 60 w 64"/>
                <a:gd name="T13" fmla="*/ 0 h 140"/>
                <a:gd name="T14" fmla="*/ 64 w 64"/>
                <a:gd name="T15" fmla="*/ 4 h 140"/>
                <a:gd name="T16" fmla="*/ 64 w 64"/>
                <a:gd name="T17" fmla="*/ 136 h 140"/>
                <a:gd name="T18" fmla="*/ 60 w 64"/>
                <a:gd name="T1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40">
                  <a:moveTo>
                    <a:pt x="60" y="140"/>
                  </a:moveTo>
                  <a:cubicBezTo>
                    <a:pt x="58" y="140"/>
                    <a:pt x="56" y="138"/>
                    <a:pt x="56" y="136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4" y="138"/>
                    <a:pt x="62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5" name="任意多边形: 形状 584">
              <a:extLst>
                <a:ext uri="{FF2B5EF4-FFF2-40B4-BE49-F238E27FC236}">
                  <a16:creationId xmlns:a16="http://schemas.microsoft.com/office/drawing/2014/main" id="{DD02CD43-8644-4045-AF72-C994751AB1BA}"/>
                </a:ext>
              </a:extLst>
            </p:cNvPr>
            <p:cNvSpPr/>
            <p:nvPr/>
          </p:nvSpPr>
          <p:spPr bwMode="auto">
            <a:xfrm>
              <a:off x="4341879" y="5256221"/>
              <a:ext cx="192089" cy="25400"/>
            </a:xfrm>
            <a:custGeom>
              <a:avLst/>
              <a:gdLst>
                <a:gd name="T0" fmla="*/ 56 w 60"/>
                <a:gd name="T1" fmla="*/ 8 h 8"/>
                <a:gd name="T2" fmla="*/ 4 w 60"/>
                <a:gd name="T3" fmla="*/ 8 h 8"/>
                <a:gd name="T4" fmla="*/ 0 w 60"/>
                <a:gd name="T5" fmla="*/ 4 h 8"/>
                <a:gd name="T6" fmla="*/ 4 w 60"/>
                <a:gd name="T7" fmla="*/ 0 h 8"/>
                <a:gd name="T8" fmla="*/ 56 w 60"/>
                <a:gd name="T9" fmla="*/ 0 h 8"/>
                <a:gd name="T10" fmla="*/ 60 w 60"/>
                <a:gd name="T11" fmla="*/ 4 h 8"/>
                <a:gd name="T12" fmla="*/ 56 w 6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">
                  <a:moveTo>
                    <a:pt x="5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6"/>
                    <a:pt x="58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45A3479F-5A72-422D-80CC-E05D7BE8F068}"/>
                </a:ext>
              </a:extLst>
            </p:cNvPr>
            <p:cNvSpPr/>
            <p:nvPr/>
          </p:nvSpPr>
          <p:spPr bwMode="auto">
            <a:xfrm>
              <a:off x="3870388" y="5256221"/>
              <a:ext cx="192089" cy="25400"/>
            </a:xfrm>
            <a:custGeom>
              <a:avLst/>
              <a:gdLst>
                <a:gd name="T0" fmla="*/ 56 w 60"/>
                <a:gd name="T1" fmla="*/ 8 h 8"/>
                <a:gd name="T2" fmla="*/ 4 w 60"/>
                <a:gd name="T3" fmla="*/ 8 h 8"/>
                <a:gd name="T4" fmla="*/ 0 w 60"/>
                <a:gd name="T5" fmla="*/ 4 h 8"/>
                <a:gd name="T6" fmla="*/ 4 w 60"/>
                <a:gd name="T7" fmla="*/ 0 h 8"/>
                <a:gd name="T8" fmla="*/ 56 w 60"/>
                <a:gd name="T9" fmla="*/ 0 h 8"/>
                <a:gd name="T10" fmla="*/ 60 w 60"/>
                <a:gd name="T11" fmla="*/ 4 h 8"/>
                <a:gd name="T12" fmla="*/ 56 w 6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">
                  <a:moveTo>
                    <a:pt x="5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6"/>
                    <a:pt x="58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C147F2C2-6FE9-46A9-83F5-D256DD99C726}"/>
                </a:ext>
              </a:extLst>
            </p:cNvPr>
            <p:cNvSpPr/>
            <p:nvPr/>
          </p:nvSpPr>
          <p:spPr bwMode="auto">
            <a:xfrm>
              <a:off x="3870388" y="5114934"/>
              <a:ext cx="204789" cy="446088"/>
            </a:xfrm>
            <a:custGeom>
              <a:avLst/>
              <a:gdLst>
                <a:gd name="T0" fmla="*/ 4 w 64"/>
                <a:gd name="T1" fmla="*/ 140 h 140"/>
                <a:gd name="T2" fmla="*/ 0 w 64"/>
                <a:gd name="T3" fmla="*/ 136 h 140"/>
                <a:gd name="T4" fmla="*/ 0 w 64"/>
                <a:gd name="T5" fmla="*/ 4 h 140"/>
                <a:gd name="T6" fmla="*/ 4 w 64"/>
                <a:gd name="T7" fmla="*/ 0 h 140"/>
                <a:gd name="T8" fmla="*/ 60 w 64"/>
                <a:gd name="T9" fmla="*/ 0 h 140"/>
                <a:gd name="T10" fmla="*/ 64 w 64"/>
                <a:gd name="T11" fmla="*/ 4 h 140"/>
                <a:gd name="T12" fmla="*/ 60 w 64"/>
                <a:gd name="T13" fmla="*/ 8 h 140"/>
                <a:gd name="T14" fmla="*/ 8 w 64"/>
                <a:gd name="T15" fmla="*/ 8 h 140"/>
                <a:gd name="T16" fmla="*/ 8 w 64"/>
                <a:gd name="T17" fmla="*/ 136 h 140"/>
                <a:gd name="T18" fmla="*/ 4 w 64"/>
                <a:gd name="T1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40">
                  <a:moveTo>
                    <a:pt x="4" y="140"/>
                  </a:moveTo>
                  <a:cubicBezTo>
                    <a:pt x="2" y="140"/>
                    <a:pt x="0" y="138"/>
                    <a:pt x="0" y="1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6" y="140"/>
                    <a:pt x="4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8" name="任意多边形: 形状 587">
              <a:extLst>
                <a:ext uri="{FF2B5EF4-FFF2-40B4-BE49-F238E27FC236}">
                  <a16:creationId xmlns:a16="http://schemas.microsoft.com/office/drawing/2014/main" id="{18BECD84-935E-4C91-8FC2-4B4CD4D78062}"/>
                </a:ext>
              </a:extLst>
            </p:cNvPr>
            <p:cNvSpPr/>
            <p:nvPr/>
          </p:nvSpPr>
          <p:spPr bwMode="auto">
            <a:xfrm>
              <a:off x="4049777" y="5526096"/>
              <a:ext cx="306390" cy="171450"/>
            </a:xfrm>
            <a:custGeom>
              <a:avLst/>
              <a:gdLst>
                <a:gd name="T0" fmla="*/ 48 w 96"/>
                <a:gd name="T1" fmla="*/ 54 h 54"/>
                <a:gd name="T2" fmla="*/ 0 w 96"/>
                <a:gd name="T3" fmla="*/ 4 h 54"/>
                <a:gd name="T4" fmla="*/ 4 w 96"/>
                <a:gd name="T5" fmla="*/ 0 h 54"/>
                <a:gd name="T6" fmla="*/ 8 w 96"/>
                <a:gd name="T7" fmla="*/ 4 h 54"/>
                <a:gd name="T8" fmla="*/ 48 w 96"/>
                <a:gd name="T9" fmla="*/ 46 h 54"/>
                <a:gd name="T10" fmla="*/ 88 w 96"/>
                <a:gd name="T11" fmla="*/ 4 h 54"/>
                <a:gd name="T12" fmla="*/ 92 w 96"/>
                <a:gd name="T13" fmla="*/ 0 h 54"/>
                <a:gd name="T14" fmla="*/ 96 w 96"/>
                <a:gd name="T15" fmla="*/ 4 h 54"/>
                <a:gd name="T16" fmla="*/ 48 w 9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54">
                  <a:moveTo>
                    <a:pt x="48" y="54"/>
                  </a:moveTo>
                  <a:cubicBezTo>
                    <a:pt x="22" y="54"/>
                    <a:pt x="0" y="31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26" y="46"/>
                    <a:pt x="48" y="46"/>
                  </a:cubicBezTo>
                  <a:cubicBezTo>
                    <a:pt x="70" y="46"/>
                    <a:pt x="88" y="27"/>
                    <a:pt x="88" y="4"/>
                  </a:cubicBezTo>
                  <a:cubicBezTo>
                    <a:pt x="88" y="2"/>
                    <a:pt x="90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31"/>
                    <a:pt x="74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003BB06C-DC9C-4388-A59E-78C3FBC7D3D0}"/>
                </a:ext>
              </a:extLst>
            </p:cNvPr>
            <p:cNvSpPr/>
            <p:nvPr/>
          </p:nvSpPr>
          <p:spPr bwMode="auto">
            <a:xfrm>
              <a:off x="4329179" y="5114934"/>
              <a:ext cx="26988" cy="433388"/>
            </a:xfrm>
            <a:custGeom>
              <a:avLst/>
              <a:gdLst>
                <a:gd name="T0" fmla="*/ 4 w 8"/>
                <a:gd name="T1" fmla="*/ 136 h 136"/>
                <a:gd name="T2" fmla="*/ 0 w 8"/>
                <a:gd name="T3" fmla="*/ 132 h 136"/>
                <a:gd name="T4" fmla="*/ 0 w 8"/>
                <a:gd name="T5" fmla="*/ 4 h 136"/>
                <a:gd name="T6" fmla="*/ 4 w 8"/>
                <a:gd name="T7" fmla="*/ 0 h 136"/>
                <a:gd name="T8" fmla="*/ 8 w 8"/>
                <a:gd name="T9" fmla="*/ 4 h 136"/>
                <a:gd name="T10" fmla="*/ 8 w 8"/>
                <a:gd name="T11" fmla="*/ 132 h 136"/>
                <a:gd name="T12" fmla="*/ 4 w 8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6">
                  <a:moveTo>
                    <a:pt x="4" y="136"/>
                  </a:moveTo>
                  <a:cubicBezTo>
                    <a:pt x="2" y="136"/>
                    <a:pt x="0" y="134"/>
                    <a:pt x="0" y="1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6" y="136"/>
                    <a:pt x="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DE461876-01DB-4E52-8F0B-53CF1AD711FD}"/>
                </a:ext>
              </a:extLst>
            </p:cNvPr>
            <p:cNvSpPr/>
            <p:nvPr/>
          </p:nvSpPr>
          <p:spPr bwMode="auto">
            <a:xfrm>
              <a:off x="4049777" y="5114934"/>
              <a:ext cx="25400" cy="433388"/>
            </a:xfrm>
            <a:custGeom>
              <a:avLst/>
              <a:gdLst>
                <a:gd name="T0" fmla="*/ 4 w 8"/>
                <a:gd name="T1" fmla="*/ 136 h 136"/>
                <a:gd name="T2" fmla="*/ 0 w 8"/>
                <a:gd name="T3" fmla="*/ 132 h 136"/>
                <a:gd name="T4" fmla="*/ 0 w 8"/>
                <a:gd name="T5" fmla="*/ 4 h 136"/>
                <a:gd name="T6" fmla="*/ 4 w 8"/>
                <a:gd name="T7" fmla="*/ 0 h 136"/>
                <a:gd name="T8" fmla="*/ 8 w 8"/>
                <a:gd name="T9" fmla="*/ 4 h 136"/>
                <a:gd name="T10" fmla="*/ 8 w 8"/>
                <a:gd name="T11" fmla="*/ 132 h 136"/>
                <a:gd name="T12" fmla="*/ 4 w 8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6">
                  <a:moveTo>
                    <a:pt x="4" y="136"/>
                  </a:moveTo>
                  <a:cubicBezTo>
                    <a:pt x="2" y="136"/>
                    <a:pt x="0" y="134"/>
                    <a:pt x="0" y="1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6" y="136"/>
                    <a:pt x="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E39F141-DE78-44AA-96FB-DD2852767F11}"/>
              </a:ext>
            </a:extLst>
          </p:cNvPr>
          <p:cNvGrpSpPr/>
          <p:nvPr/>
        </p:nvGrpSpPr>
        <p:grpSpPr>
          <a:xfrm>
            <a:off x="5703239" y="3740924"/>
            <a:ext cx="289407" cy="288804"/>
            <a:chOff x="5221361" y="5114934"/>
            <a:chExt cx="765181" cy="763587"/>
          </a:xfrm>
          <a:solidFill>
            <a:schemeClr val="accent1"/>
          </a:solidFill>
        </p:grpSpPr>
        <p:sp>
          <p:nvSpPr>
            <p:cNvPr id="581" name="任意多边形: 形状 580">
              <a:extLst>
                <a:ext uri="{FF2B5EF4-FFF2-40B4-BE49-F238E27FC236}">
                  <a16:creationId xmlns:a16="http://schemas.microsoft.com/office/drawing/2014/main" id="{A634AED2-750B-4CA6-BB21-B1C4F0089E16}"/>
                </a:ext>
              </a:extLst>
            </p:cNvPr>
            <p:cNvSpPr/>
            <p:nvPr/>
          </p:nvSpPr>
          <p:spPr bwMode="auto">
            <a:xfrm>
              <a:off x="5346774" y="5265746"/>
              <a:ext cx="595317" cy="612775"/>
            </a:xfrm>
            <a:custGeom>
              <a:avLst/>
              <a:gdLst>
                <a:gd name="T0" fmla="*/ 125 w 187"/>
                <a:gd name="T1" fmla="*/ 193 h 193"/>
                <a:gd name="T2" fmla="*/ 124 w 187"/>
                <a:gd name="T3" fmla="*/ 193 h 193"/>
                <a:gd name="T4" fmla="*/ 121 w 187"/>
                <a:gd name="T5" fmla="*/ 191 h 193"/>
                <a:gd name="T6" fmla="*/ 84 w 187"/>
                <a:gd name="T7" fmla="*/ 100 h 193"/>
                <a:gd name="T8" fmla="*/ 37 w 187"/>
                <a:gd name="T9" fmla="*/ 143 h 193"/>
                <a:gd name="T10" fmla="*/ 41 w 187"/>
                <a:gd name="T11" fmla="*/ 173 h 193"/>
                <a:gd name="T12" fmla="*/ 40 w 187"/>
                <a:gd name="T13" fmla="*/ 176 h 193"/>
                <a:gd name="T14" fmla="*/ 24 w 187"/>
                <a:gd name="T15" fmla="*/ 192 h 193"/>
                <a:gd name="T16" fmla="*/ 20 w 187"/>
                <a:gd name="T17" fmla="*/ 193 h 193"/>
                <a:gd name="T18" fmla="*/ 17 w 187"/>
                <a:gd name="T19" fmla="*/ 190 h 193"/>
                <a:gd name="T20" fmla="*/ 1 w 187"/>
                <a:gd name="T21" fmla="*/ 150 h 193"/>
                <a:gd name="T22" fmla="*/ 4 w 187"/>
                <a:gd name="T23" fmla="*/ 145 h 193"/>
                <a:gd name="T24" fmla="*/ 9 w 187"/>
                <a:gd name="T25" fmla="*/ 148 h 193"/>
                <a:gd name="T26" fmla="*/ 22 w 187"/>
                <a:gd name="T27" fmla="*/ 182 h 193"/>
                <a:gd name="T28" fmla="*/ 33 w 187"/>
                <a:gd name="T29" fmla="*/ 172 h 193"/>
                <a:gd name="T30" fmla="*/ 29 w 187"/>
                <a:gd name="T31" fmla="*/ 141 h 193"/>
                <a:gd name="T32" fmla="*/ 30 w 187"/>
                <a:gd name="T33" fmla="*/ 138 h 193"/>
                <a:gd name="T34" fmla="*/ 82 w 187"/>
                <a:gd name="T35" fmla="*/ 90 h 193"/>
                <a:gd name="T36" fmla="*/ 86 w 187"/>
                <a:gd name="T37" fmla="*/ 89 h 193"/>
                <a:gd name="T38" fmla="*/ 89 w 187"/>
                <a:gd name="T39" fmla="*/ 91 h 193"/>
                <a:gd name="T40" fmla="*/ 126 w 187"/>
                <a:gd name="T41" fmla="*/ 182 h 193"/>
                <a:gd name="T42" fmla="*/ 141 w 187"/>
                <a:gd name="T43" fmla="*/ 168 h 193"/>
                <a:gd name="T44" fmla="*/ 125 w 187"/>
                <a:gd name="T45" fmla="*/ 54 h 193"/>
                <a:gd name="T46" fmla="*/ 126 w 187"/>
                <a:gd name="T47" fmla="*/ 50 h 193"/>
                <a:gd name="T48" fmla="*/ 179 w 187"/>
                <a:gd name="T49" fmla="*/ 2 h 193"/>
                <a:gd name="T50" fmla="*/ 185 w 187"/>
                <a:gd name="T51" fmla="*/ 2 h 193"/>
                <a:gd name="T52" fmla="*/ 185 w 187"/>
                <a:gd name="T53" fmla="*/ 8 h 193"/>
                <a:gd name="T54" fmla="*/ 133 w 187"/>
                <a:gd name="T55" fmla="*/ 55 h 193"/>
                <a:gd name="T56" fmla="*/ 149 w 187"/>
                <a:gd name="T57" fmla="*/ 168 h 193"/>
                <a:gd name="T58" fmla="*/ 148 w 187"/>
                <a:gd name="T59" fmla="*/ 172 h 193"/>
                <a:gd name="T60" fmla="*/ 128 w 187"/>
                <a:gd name="T61" fmla="*/ 192 h 193"/>
                <a:gd name="T62" fmla="*/ 125 w 187"/>
                <a:gd name="T6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" h="193">
                  <a:moveTo>
                    <a:pt x="125" y="193"/>
                  </a:moveTo>
                  <a:cubicBezTo>
                    <a:pt x="124" y="193"/>
                    <a:pt x="124" y="193"/>
                    <a:pt x="124" y="193"/>
                  </a:cubicBezTo>
                  <a:cubicBezTo>
                    <a:pt x="123" y="193"/>
                    <a:pt x="122" y="192"/>
                    <a:pt x="121" y="191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1" y="174"/>
                    <a:pt x="41" y="175"/>
                    <a:pt x="40" y="176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3" y="193"/>
                    <a:pt x="22" y="193"/>
                    <a:pt x="20" y="193"/>
                  </a:cubicBezTo>
                  <a:cubicBezTo>
                    <a:pt x="19" y="193"/>
                    <a:pt x="18" y="192"/>
                    <a:pt x="17" y="19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0" y="148"/>
                    <a:pt x="1" y="146"/>
                    <a:pt x="4" y="145"/>
                  </a:cubicBezTo>
                  <a:cubicBezTo>
                    <a:pt x="6" y="144"/>
                    <a:pt x="8" y="145"/>
                    <a:pt x="9" y="148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40"/>
                    <a:pt x="29" y="139"/>
                    <a:pt x="30" y="138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89"/>
                    <a:pt x="85" y="89"/>
                    <a:pt x="86" y="89"/>
                  </a:cubicBezTo>
                  <a:cubicBezTo>
                    <a:pt x="87" y="89"/>
                    <a:pt x="88" y="90"/>
                    <a:pt x="89" y="91"/>
                  </a:cubicBezTo>
                  <a:cubicBezTo>
                    <a:pt x="126" y="182"/>
                    <a:pt x="126" y="182"/>
                    <a:pt x="126" y="182"/>
                  </a:cubicBezTo>
                  <a:cubicBezTo>
                    <a:pt x="141" y="168"/>
                    <a:pt x="141" y="168"/>
                    <a:pt x="141" y="16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5" y="52"/>
                    <a:pt x="125" y="51"/>
                    <a:pt x="126" y="50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1" y="0"/>
                    <a:pt x="184" y="0"/>
                    <a:pt x="185" y="2"/>
                  </a:cubicBezTo>
                  <a:cubicBezTo>
                    <a:pt x="187" y="4"/>
                    <a:pt x="186" y="6"/>
                    <a:pt x="185" y="8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9" y="168"/>
                    <a:pt x="149" y="168"/>
                    <a:pt x="149" y="168"/>
                  </a:cubicBezTo>
                  <a:cubicBezTo>
                    <a:pt x="149" y="170"/>
                    <a:pt x="149" y="171"/>
                    <a:pt x="148" y="17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7" y="193"/>
                    <a:pt x="126" y="193"/>
                    <a:pt x="125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2" name="任意多边形: 形状 581">
              <a:extLst>
                <a:ext uri="{FF2B5EF4-FFF2-40B4-BE49-F238E27FC236}">
                  <a16:creationId xmlns:a16="http://schemas.microsoft.com/office/drawing/2014/main" id="{C41FD189-A8B2-4DEC-ABD1-6C8734CA2574}"/>
                </a:ext>
              </a:extLst>
            </p:cNvPr>
            <p:cNvSpPr/>
            <p:nvPr/>
          </p:nvSpPr>
          <p:spPr bwMode="auto">
            <a:xfrm>
              <a:off x="5221361" y="5114934"/>
              <a:ext cx="765181" cy="636588"/>
            </a:xfrm>
            <a:custGeom>
              <a:avLst/>
              <a:gdLst>
                <a:gd name="T0" fmla="*/ 44 w 240"/>
                <a:gd name="T1" fmla="*/ 200 h 200"/>
                <a:gd name="T2" fmla="*/ 43 w 240"/>
                <a:gd name="T3" fmla="*/ 200 h 200"/>
                <a:gd name="T4" fmla="*/ 3 w 240"/>
                <a:gd name="T5" fmla="*/ 184 h 200"/>
                <a:gd name="T6" fmla="*/ 0 w 240"/>
                <a:gd name="T7" fmla="*/ 181 h 200"/>
                <a:gd name="T8" fmla="*/ 1 w 240"/>
                <a:gd name="T9" fmla="*/ 178 h 200"/>
                <a:gd name="T10" fmla="*/ 17 w 240"/>
                <a:gd name="T11" fmla="*/ 161 h 200"/>
                <a:gd name="T12" fmla="*/ 21 w 240"/>
                <a:gd name="T13" fmla="*/ 160 h 200"/>
                <a:gd name="T14" fmla="*/ 46 w 240"/>
                <a:gd name="T15" fmla="*/ 164 h 200"/>
                <a:gd name="T16" fmla="*/ 93 w 240"/>
                <a:gd name="T17" fmla="*/ 114 h 200"/>
                <a:gd name="T18" fmla="*/ 3 w 240"/>
                <a:gd name="T19" fmla="*/ 80 h 200"/>
                <a:gd name="T20" fmla="*/ 0 w 240"/>
                <a:gd name="T21" fmla="*/ 77 h 200"/>
                <a:gd name="T22" fmla="*/ 1 w 240"/>
                <a:gd name="T23" fmla="*/ 73 h 200"/>
                <a:gd name="T24" fmla="*/ 21 w 240"/>
                <a:gd name="T25" fmla="*/ 53 h 200"/>
                <a:gd name="T26" fmla="*/ 25 w 240"/>
                <a:gd name="T27" fmla="*/ 52 h 200"/>
                <a:gd name="T28" fmla="*/ 138 w 240"/>
                <a:gd name="T29" fmla="*/ 68 h 200"/>
                <a:gd name="T30" fmla="*/ 185 w 240"/>
                <a:gd name="T31" fmla="*/ 16 h 200"/>
                <a:gd name="T32" fmla="*/ 219 w 240"/>
                <a:gd name="T33" fmla="*/ 0 h 200"/>
                <a:gd name="T34" fmla="*/ 219 w 240"/>
                <a:gd name="T35" fmla="*/ 0 h 200"/>
                <a:gd name="T36" fmla="*/ 235 w 240"/>
                <a:gd name="T37" fmla="*/ 5 h 200"/>
                <a:gd name="T38" fmla="*/ 240 w 240"/>
                <a:gd name="T39" fmla="*/ 21 h 200"/>
                <a:gd name="T40" fmla="*/ 224 w 240"/>
                <a:gd name="T41" fmla="*/ 55 h 200"/>
                <a:gd name="T42" fmla="*/ 218 w 240"/>
                <a:gd name="T43" fmla="*/ 55 h 200"/>
                <a:gd name="T44" fmla="*/ 218 w 240"/>
                <a:gd name="T45" fmla="*/ 49 h 200"/>
                <a:gd name="T46" fmla="*/ 229 w 240"/>
                <a:gd name="T47" fmla="*/ 11 h 200"/>
                <a:gd name="T48" fmla="*/ 191 w 240"/>
                <a:gd name="T49" fmla="*/ 22 h 200"/>
                <a:gd name="T50" fmla="*/ 143 w 240"/>
                <a:gd name="T51" fmla="*/ 75 h 200"/>
                <a:gd name="T52" fmla="*/ 139 w 240"/>
                <a:gd name="T53" fmla="*/ 76 h 200"/>
                <a:gd name="T54" fmla="*/ 25 w 240"/>
                <a:gd name="T55" fmla="*/ 60 h 200"/>
                <a:gd name="T56" fmla="*/ 11 w 240"/>
                <a:gd name="T57" fmla="*/ 74 h 200"/>
                <a:gd name="T58" fmla="*/ 101 w 240"/>
                <a:gd name="T59" fmla="*/ 108 h 200"/>
                <a:gd name="T60" fmla="*/ 104 w 240"/>
                <a:gd name="T61" fmla="*/ 111 h 200"/>
                <a:gd name="T62" fmla="*/ 103 w 240"/>
                <a:gd name="T63" fmla="*/ 115 h 200"/>
                <a:gd name="T64" fmla="*/ 51 w 240"/>
                <a:gd name="T65" fmla="*/ 171 h 200"/>
                <a:gd name="T66" fmla="*/ 47 w 240"/>
                <a:gd name="T67" fmla="*/ 172 h 200"/>
                <a:gd name="T68" fmla="*/ 21 w 240"/>
                <a:gd name="T69" fmla="*/ 168 h 200"/>
                <a:gd name="T70" fmla="*/ 11 w 240"/>
                <a:gd name="T71" fmla="*/ 179 h 200"/>
                <a:gd name="T72" fmla="*/ 45 w 240"/>
                <a:gd name="T73" fmla="*/ 192 h 200"/>
                <a:gd name="T74" fmla="*/ 48 w 240"/>
                <a:gd name="T75" fmla="*/ 197 h 200"/>
                <a:gd name="T76" fmla="*/ 44 w 240"/>
                <a:gd name="T7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200">
                  <a:moveTo>
                    <a:pt x="44" y="200"/>
                  </a:moveTo>
                  <a:cubicBezTo>
                    <a:pt x="44" y="200"/>
                    <a:pt x="43" y="200"/>
                    <a:pt x="43" y="200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1" y="184"/>
                    <a:pt x="0" y="183"/>
                    <a:pt x="0" y="181"/>
                  </a:cubicBezTo>
                  <a:cubicBezTo>
                    <a:pt x="0" y="180"/>
                    <a:pt x="0" y="179"/>
                    <a:pt x="1" y="178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8" y="160"/>
                    <a:pt x="19" y="160"/>
                    <a:pt x="21" y="160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76"/>
                    <a:pt x="0" y="74"/>
                    <a:pt x="1" y="7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2"/>
                    <a:pt x="23" y="52"/>
                    <a:pt x="25" y="52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99" y="3"/>
                    <a:pt x="211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3"/>
                    <a:pt x="235" y="5"/>
                  </a:cubicBezTo>
                  <a:cubicBezTo>
                    <a:pt x="237" y="8"/>
                    <a:pt x="240" y="14"/>
                    <a:pt x="240" y="21"/>
                  </a:cubicBezTo>
                  <a:cubicBezTo>
                    <a:pt x="240" y="29"/>
                    <a:pt x="237" y="41"/>
                    <a:pt x="224" y="55"/>
                  </a:cubicBezTo>
                  <a:cubicBezTo>
                    <a:pt x="222" y="56"/>
                    <a:pt x="220" y="56"/>
                    <a:pt x="218" y="55"/>
                  </a:cubicBezTo>
                  <a:cubicBezTo>
                    <a:pt x="217" y="53"/>
                    <a:pt x="217" y="50"/>
                    <a:pt x="218" y="49"/>
                  </a:cubicBezTo>
                  <a:cubicBezTo>
                    <a:pt x="238" y="29"/>
                    <a:pt x="231" y="13"/>
                    <a:pt x="229" y="11"/>
                  </a:cubicBezTo>
                  <a:cubicBezTo>
                    <a:pt x="227" y="9"/>
                    <a:pt x="211" y="2"/>
                    <a:pt x="191" y="22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2" y="76"/>
                    <a:pt x="141" y="76"/>
                    <a:pt x="139" y="76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03" y="109"/>
                    <a:pt x="104" y="110"/>
                    <a:pt x="104" y="111"/>
                  </a:cubicBezTo>
                  <a:cubicBezTo>
                    <a:pt x="104" y="112"/>
                    <a:pt x="104" y="114"/>
                    <a:pt x="103" y="115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0" y="172"/>
                    <a:pt x="49" y="172"/>
                    <a:pt x="47" y="172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8" y="193"/>
                    <a:pt x="49" y="195"/>
                    <a:pt x="48" y="197"/>
                  </a:cubicBezTo>
                  <a:cubicBezTo>
                    <a:pt x="47" y="199"/>
                    <a:pt x="46" y="200"/>
                    <a:pt x="44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9CDEAE0F-3D38-486A-BFE6-BF12BD33C426}"/>
              </a:ext>
            </a:extLst>
          </p:cNvPr>
          <p:cNvGrpSpPr/>
          <p:nvPr/>
        </p:nvGrpSpPr>
        <p:grpSpPr>
          <a:xfrm>
            <a:off x="5703239" y="4270500"/>
            <a:ext cx="289407" cy="288805"/>
            <a:chOff x="5221361" y="6515110"/>
            <a:chExt cx="765181" cy="763588"/>
          </a:xfrm>
          <a:solidFill>
            <a:schemeClr val="accent1"/>
          </a:solidFill>
        </p:grpSpPr>
        <p:sp>
          <p:nvSpPr>
            <p:cNvPr id="579" name="任意多边形: 形状 578">
              <a:extLst>
                <a:ext uri="{FF2B5EF4-FFF2-40B4-BE49-F238E27FC236}">
                  <a16:creationId xmlns:a16="http://schemas.microsoft.com/office/drawing/2014/main" id="{A2209B86-288B-4351-8B14-C18292B4C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2351" y="6515110"/>
              <a:ext cx="484191" cy="487363"/>
            </a:xfrm>
            <a:custGeom>
              <a:avLst/>
              <a:gdLst>
                <a:gd name="T0" fmla="*/ 68 w 152"/>
                <a:gd name="T1" fmla="*/ 153 h 153"/>
                <a:gd name="T2" fmla="*/ 67 w 152"/>
                <a:gd name="T3" fmla="*/ 153 h 153"/>
                <a:gd name="T4" fmla="*/ 64 w 152"/>
                <a:gd name="T5" fmla="*/ 150 h 153"/>
                <a:gd name="T6" fmla="*/ 49 w 152"/>
                <a:gd name="T7" fmla="*/ 104 h 153"/>
                <a:gd name="T8" fmla="*/ 3 w 152"/>
                <a:gd name="T9" fmla="*/ 88 h 153"/>
                <a:gd name="T10" fmla="*/ 0 w 152"/>
                <a:gd name="T11" fmla="*/ 85 h 153"/>
                <a:gd name="T12" fmla="*/ 2 w 152"/>
                <a:gd name="T13" fmla="*/ 81 h 153"/>
                <a:gd name="T14" fmla="*/ 36 w 152"/>
                <a:gd name="T15" fmla="*/ 54 h 153"/>
                <a:gd name="T16" fmla="*/ 36 w 152"/>
                <a:gd name="T17" fmla="*/ 4 h 153"/>
                <a:gd name="T18" fmla="*/ 38 w 152"/>
                <a:gd name="T19" fmla="*/ 0 h 153"/>
                <a:gd name="T20" fmla="*/ 42 w 152"/>
                <a:gd name="T21" fmla="*/ 1 h 153"/>
                <a:gd name="T22" fmla="*/ 85 w 152"/>
                <a:gd name="T23" fmla="*/ 32 h 153"/>
                <a:gd name="T24" fmla="*/ 131 w 152"/>
                <a:gd name="T25" fmla="*/ 16 h 153"/>
                <a:gd name="T26" fmla="*/ 135 w 152"/>
                <a:gd name="T27" fmla="*/ 17 h 153"/>
                <a:gd name="T28" fmla="*/ 136 w 152"/>
                <a:gd name="T29" fmla="*/ 21 h 153"/>
                <a:gd name="T30" fmla="*/ 120 w 152"/>
                <a:gd name="T31" fmla="*/ 64 h 153"/>
                <a:gd name="T32" fmla="*/ 151 w 152"/>
                <a:gd name="T33" fmla="*/ 106 h 153"/>
                <a:gd name="T34" fmla="*/ 152 w 152"/>
                <a:gd name="T35" fmla="*/ 110 h 153"/>
                <a:gd name="T36" fmla="*/ 148 w 152"/>
                <a:gd name="T37" fmla="*/ 112 h 153"/>
                <a:gd name="T38" fmla="*/ 102 w 152"/>
                <a:gd name="T39" fmla="*/ 112 h 153"/>
                <a:gd name="T40" fmla="*/ 71 w 152"/>
                <a:gd name="T41" fmla="*/ 151 h 153"/>
                <a:gd name="T42" fmla="*/ 68 w 152"/>
                <a:gd name="T43" fmla="*/ 153 h 153"/>
                <a:gd name="T44" fmla="*/ 12 w 152"/>
                <a:gd name="T45" fmla="*/ 83 h 153"/>
                <a:gd name="T46" fmla="*/ 53 w 152"/>
                <a:gd name="T47" fmla="*/ 97 h 153"/>
                <a:gd name="T48" fmla="*/ 56 w 152"/>
                <a:gd name="T49" fmla="*/ 99 h 153"/>
                <a:gd name="T50" fmla="*/ 69 w 152"/>
                <a:gd name="T51" fmla="*/ 140 h 153"/>
                <a:gd name="T52" fmla="*/ 97 w 152"/>
                <a:gd name="T53" fmla="*/ 106 h 153"/>
                <a:gd name="T54" fmla="*/ 100 w 152"/>
                <a:gd name="T55" fmla="*/ 104 h 153"/>
                <a:gd name="T56" fmla="*/ 140 w 152"/>
                <a:gd name="T57" fmla="*/ 104 h 153"/>
                <a:gd name="T58" fmla="*/ 113 w 152"/>
                <a:gd name="T59" fmla="*/ 67 h 153"/>
                <a:gd name="T60" fmla="*/ 112 w 152"/>
                <a:gd name="T61" fmla="*/ 63 h 153"/>
                <a:gd name="T62" fmla="*/ 125 w 152"/>
                <a:gd name="T63" fmla="*/ 26 h 153"/>
                <a:gd name="T64" fmla="*/ 85 w 152"/>
                <a:gd name="T65" fmla="*/ 40 h 153"/>
                <a:gd name="T66" fmla="*/ 82 w 152"/>
                <a:gd name="T67" fmla="*/ 39 h 153"/>
                <a:gd name="T68" fmla="*/ 44 w 152"/>
                <a:gd name="T69" fmla="*/ 12 h 153"/>
                <a:gd name="T70" fmla="*/ 44 w 152"/>
                <a:gd name="T71" fmla="*/ 56 h 153"/>
                <a:gd name="T72" fmla="*/ 42 w 152"/>
                <a:gd name="T73" fmla="*/ 59 h 153"/>
                <a:gd name="T74" fmla="*/ 12 w 152"/>
                <a:gd name="T75" fmla="*/ 8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3">
                  <a:moveTo>
                    <a:pt x="68" y="153"/>
                  </a:moveTo>
                  <a:cubicBezTo>
                    <a:pt x="67" y="153"/>
                    <a:pt x="67" y="153"/>
                    <a:pt x="67" y="153"/>
                  </a:cubicBezTo>
                  <a:cubicBezTo>
                    <a:pt x="66" y="152"/>
                    <a:pt x="65" y="151"/>
                    <a:pt x="64" y="150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8"/>
                    <a:pt x="0" y="86"/>
                    <a:pt x="0" y="85"/>
                  </a:cubicBezTo>
                  <a:cubicBezTo>
                    <a:pt x="0" y="83"/>
                    <a:pt x="0" y="82"/>
                    <a:pt x="2" y="81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7" y="1"/>
                    <a:pt x="38" y="0"/>
                  </a:cubicBezTo>
                  <a:cubicBezTo>
                    <a:pt x="40" y="0"/>
                    <a:pt x="41" y="0"/>
                    <a:pt x="42" y="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2" y="16"/>
                    <a:pt x="134" y="16"/>
                    <a:pt x="135" y="17"/>
                  </a:cubicBezTo>
                  <a:cubicBezTo>
                    <a:pt x="136" y="18"/>
                    <a:pt x="136" y="20"/>
                    <a:pt x="136" y="21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7"/>
                    <a:pt x="152" y="108"/>
                    <a:pt x="152" y="110"/>
                  </a:cubicBezTo>
                  <a:cubicBezTo>
                    <a:pt x="151" y="111"/>
                    <a:pt x="150" y="112"/>
                    <a:pt x="148" y="112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2"/>
                    <a:pt x="69" y="153"/>
                    <a:pt x="68" y="153"/>
                  </a:cubicBezTo>
                  <a:close/>
                  <a:moveTo>
                    <a:pt x="12" y="83"/>
                  </a:moveTo>
                  <a:cubicBezTo>
                    <a:pt x="53" y="97"/>
                    <a:pt x="53" y="97"/>
                    <a:pt x="53" y="97"/>
                  </a:cubicBezTo>
                  <a:cubicBezTo>
                    <a:pt x="54" y="97"/>
                    <a:pt x="55" y="98"/>
                    <a:pt x="56" y="99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8" y="105"/>
                    <a:pt x="99" y="104"/>
                    <a:pt x="100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2" y="66"/>
                    <a:pt x="112" y="65"/>
                    <a:pt x="112" y="63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0"/>
                    <a:pt x="83" y="40"/>
                    <a:pt x="82" y="3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7"/>
                    <a:pt x="43" y="58"/>
                    <a:pt x="42" y="59"/>
                  </a:cubicBezTo>
                  <a:lnTo>
                    <a:pt x="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80" name="任意多边形: 形状 579">
              <a:extLst>
                <a:ext uri="{FF2B5EF4-FFF2-40B4-BE49-F238E27FC236}">
                  <a16:creationId xmlns:a16="http://schemas.microsoft.com/office/drawing/2014/main" id="{4354B7C9-3DBB-4899-A1FB-6565EE3079CD}"/>
                </a:ext>
              </a:extLst>
            </p:cNvPr>
            <p:cNvSpPr/>
            <p:nvPr/>
          </p:nvSpPr>
          <p:spPr bwMode="auto">
            <a:xfrm>
              <a:off x="5221361" y="6823085"/>
              <a:ext cx="455616" cy="455613"/>
            </a:xfrm>
            <a:custGeom>
              <a:avLst/>
              <a:gdLst>
                <a:gd name="T0" fmla="*/ 4 w 143"/>
                <a:gd name="T1" fmla="*/ 143 h 143"/>
                <a:gd name="T2" fmla="*/ 1 w 143"/>
                <a:gd name="T3" fmla="*/ 142 h 143"/>
                <a:gd name="T4" fmla="*/ 1 w 143"/>
                <a:gd name="T5" fmla="*/ 136 h 143"/>
                <a:gd name="T6" fmla="*/ 136 w 143"/>
                <a:gd name="T7" fmla="*/ 2 h 143"/>
                <a:gd name="T8" fmla="*/ 141 w 143"/>
                <a:gd name="T9" fmla="*/ 2 h 143"/>
                <a:gd name="T10" fmla="*/ 141 w 143"/>
                <a:gd name="T11" fmla="*/ 7 h 143"/>
                <a:gd name="T12" fmla="*/ 7 w 143"/>
                <a:gd name="T13" fmla="*/ 142 h 143"/>
                <a:gd name="T14" fmla="*/ 4 w 143"/>
                <a:gd name="T1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43">
                  <a:moveTo>
                    <a:pt x="4" y="143"/>
                  </a:moveTo>
                  <a:cubicBezTo>
                    <a:pt x="3" y="143"/>
                    <a:pt x="2" y="143"/>
                    <a:pt x="1" y="142"/>
                  </a:cubicBezTo>
                  <a:cubicBezTo>
                    <a:pt x="0" y="140"/>
                    <a:pt x="0" y="138"/>
                    <a:pt x="1" y="136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0"/>
                    <a:pt x="140" y="0"/>
                    <a:pt x="141" y="2"/>
                  </a:cubicBezTo>
                  <a:cubicBezTo>
                    <a:pt x="143" y="3"/>
                    <a:pt x="143" y="6"/>
                    <a:pt x="141" y="7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6" y="143"/>
                    <a:pt x="5" y="143"/>
                    <a:pt x="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CC9212F-A309-4F7E-B12F-00E8A4949EA8}"/>
              </a:ext>
            </a:extLst>
          </p:cNvPr>
          <p:cNvGrpSpPr/>
          <p:nvPr/>
        </p:nvGrpSpPr>
        <p:grpSpPr>
          <a:xfrm>
            <a:off x="5171858" y="4322136"/>
            <a:ext cx="291809" cy="179527"/>
            <a:chOff x="3816412" y="6651635"/>
            <a:chExt cx="771532" cy="474663"/>
          </a:xfrm>
          <a:solidFill>
            <a:schemeClr val="accent1"/>
          </a:solidFill>
        </p:grpSpPr>
        <p:sp>
          <p:nvSpPr>
            <p:cNvPr id="574" name="任意多边形: 形状 573">
              <a:extLst>
                <a:ext uri="{FF2B5EF4-FFF2-40B4-BE49-F238E27FC236}">
                  <a16:creationId xmlns:a16="http://schemas.microsoft.com/office/drawing/2014/main" id="{D85ECC04-7130-49F6-BDC0-DE37ACD0D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78" y="6858010"/>
              <a:ext cx="344490" cy="268288"/>
            </a:xfrm>
            <a:custGeom>
              <a:avLst/>
              <a:gdLst>
                <a:gd name="T0" fmla="*/ 60 w 108"/>
                <a:gd name="T1" fmla="*/ 84 h 84"/>
                <a:gd name="T2" fmla="*/ 48 w 108"/>
                <a:gd name="T3" fmla="*/ 84 h 84"/>
                <a:gd name="T4" fmla="*/ 48 w 108"/>
                <a:gd name="T5" fmla="*/ 84 h 84"/>
                <a:gd name="T6" fmla="*/ 0 w 108"/>
                <a:gd name="T7" fmla="*/ 28 h 84"/>
                <a:gd name="T8" fmla="*/ 56 w 108"/>
                <a:gd name="T9" fmla="*/ 0 h 84"/>
                <a:gd name="T10" fmla="*/ 108 w 108"/>
                <a:gd name="T11" fmla="*/ 24 h 84"/>
                <a:gd name="T12" fmla="*/ 108 w 108"/>
                <a:gd name="T13" fmla="*/ 27 h 84"/>
                <a:gd name="T14" fmla="*/ 95 w 108"/>
                <a:gd name="T15" fmla="*/ 72 h 84"/>
                <a:gd name="T16" fmla="*/ 60 w 108"/>
                <a:gd name="T17" fmla="*/ 84 h 84"/>
                <a:gd name="T18" fmla="*/ 48 w 108"/>
                <a:gd name="T19" fmla="*/ 76 h 84"/>
                <a:gd name="T20" fmla="*/ 60 w 108"/>
                <a:gd name="T21" fmla="*/ 76 h 84"/>
                <a:gd name="T22" fmla="*/ 89 w 108"/>
                <a:gd name="T23" fmla="*/ 66 h 84"/>
                <a:gd name="T24" fmla="*/ 100 w 108"/>
                <a:gd name="T25" fmla="*/ 27 h 84"/>
                <a:gd name="T26" fmla="*/ 100 w 108"/>
                <a:gd name="T27" fmla="*/ 24 h 84"/>
                <a:gd name="T28" fmla="*/ 56 w 108"/>
                <a:gd name="T29" fmla="*/ 8 h 84"/>
                <a:gd name="T30" fmla="*/ 8 w 108"/>
                <a:gd name="T31" fmla="*/ 28 h 84"/>
                <a:gd name="T32" fmla="*/ 48 w 108"/>
                <a:gd name="T3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84">
                  <a:moveTo>
                    <a:pt x="60" y="84"/>
                  </a:move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14" y="84"/>
                    <a:pt x="0" y="44"/>
                    <a:pt x="0" y="28"/>
                  </a:cubicBezTo>
                  <a:cubicBezTo>
                    <a:pt x="0" y="9"/>
                    <a:pt x="33" y="0"/>
                    <a:pt x="56" y="0"/>
                  </a:cubicBezTo>
                  <a:cubicBezTo>
                    <a:pt x="91" y="0"/>
                    <a:pt x="108" y="4"/>
                    <a:pt x="108" y="24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8"/>
                    <a:pt x="108" y="58"/>
                    <a:pt x="95" y="72"/>
                  </a:cubicBezTo>
                  <a:cubicBezTo>
                    <a:pt x="87" y="80"/>
                    <a:pt x="75" y="84"/>
                    <a:pt x="60" y="84"/>
                  </a:cubicBezTo>
                  <a:close/>
                  <a:moveTo>
                    <a:pt x="48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73" y="76"/>
                    <a:pt x="83" y="73"/>
                    <a:pt x="89" y="66"/>
                  </a:cubicBezTo>
                  <a:cubicBezTo>
                    <a:pt x="100" y="55"/>
                    <a:pt x="100" y="37"/>
                    <a:pt x="100" y="27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14"/>
                    <a:pt x="98" y="8"/>
                    <a:pt x="56" y="8"/>
                  </a:cubicBezTo>
                  <a:cubicBezTo>
                    <a:pt x="33" y="8"/>
                    <a:pt x="8" y="16"/>
                    <a:pt x="8" y="28"/>
                  </a:cubicBezTo>
                  <a:cubicBezTo>
                    <a:pt x="8" y="42"/>
                    <a:pt x="20" y="76"/>
                    <a:pt x="4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5" name="任意多边形: 形状 574">
              <a:extLst>
                <a:ext uri="{FF2B5EF4-FFF2-40B4-BE49-F238E27FC236}">
                  <a16:creationId xmlns:a16="http://schemas.microsoft.com/office/drawing/2014/main" id="{8F1CC0BF-6654-4B9C-83D5-4ABBB76148FD}"/>
                </a:ext>
              </a:extLst>
            </p:cNvPr>
            <p:cNvSpPr/>
            <p:nvPr/>
          </p:nvSpPr>
          <p:spPr bwMode="auto">
            <a:xfrm>
              <a:off x="4316479" y="6651635"/>
              <a:ext cx="271465" cy="269875"/>
            </a:xfrm>
            <a:custGeom>
              <a:avLst/>
              <a:gdLst>
                <a:gd name="T0" fmla="*/ 80 w 85"/>
                <a:gd name="T1" fmla="*/ 85 h 85"/>
                <a:gd name="T2" fmla="*/ 76 w 85"/>
                <a:gd name="T3" fmla="*/ 83 h 85"/>
                <a:gd name="T4" fmla="*/ 40 w 85"/>
                <a:gd name="T5" fmla="*/ 15 h 85"/>
                <a:gd name="T6" fmla="*/ 31 w 85"/>
                <a:gd name="T7" fmla="*/ 9 h 85"/>
                <a:gd name="T8" fmla="*/ 7 w 85"/>
                <a:gd name="T9" fmla="*/ 24 h 85"/>
                <a:gd name="T10" fmla="*/ 1 w 85"/>
                <a:gd name="T11" fmla="*/ 24 h 85"/>
                <a:gd name="T12" fmla="*/ 1 w 85"/>
                <a:gd name="T13" fmla="*/ 18 h 85"/>
                <a:gd name="T14" fmla="*/ 31 w 85"/>
                <a:gd name="T15" fmla="*/ 1 h 85"/>
                <a:gd name="T16" fmla="*/ 47 w 85"/>
                <a:gd name="T17" fmla="*/ 11 h 85"/>
                <a:gd name="T18" fmla="*/ 84 w 85"/>
                <a:gd name="T19" fmla="*/ 79 h 85"/>
                <a:gd name="T20" fmla="*/ 82 w 85"/>
                <a:gd name="T21" fmla="*/ 85 h 85"/>
                <a:gd name="T22" fmla="*/ 80 w 85"/>
                <a:gd name="T2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5">
                  <a:moveTo>
                    <a:pt x="80" y="85"/>
                  </a:moveTo>
                  <a:cubicBezTo>
                    <a:pt x="79" y="85"/>
                    <a:pt x="77" y="84"/>
                    <a:pt x="76" y="8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37" y="9"/>
                    <a:pt x="31" y="9"/>
                  </a:cubicBezTo>
                  <a:cubicBezTo>
                    <a:pt x="24" y="9"/>
                    <a:pt x="16" y="14"/>
                    <a:pt x="7" y="24"/>
                  </a:cubicBezTo>
                  <a:cubicBezTo>
                    <a:pt x="6" y="25"/>
                    <a:pt x="3" y="25"/>
                    <a:pt x="1" y="24"/>
                  </a:cubicBezTo>
                  <a:cubicBezTo>
                    <a:pt x="0" y="23"/>
                    <a:pt x="0" y="20"/>
                    <a:pt x="1" y="18"/>
                  </a:cubicBezTo>
                  <a:cubicBezTo>
                    <a:pt x="12" y="6"/>
                    <a:pt x="22" y="0"/>
                    <a:pt x="31" y="1"/>
                  </a:cubicBezTo>
                  <a:cubicBezTo>
                    <a:pt x="42" y="2"/>
                    <a:pt x="47" y="11"/>
                    <a:pt x="47" y="11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1"/>
                    <a:pt x="84" y="84"/>
                    <a:pt x="82" y="85"/>
                  </a:cubicBezTo>
                  <a:cubicBezTo>
                    <a:pt x="81" y="85"/>
                    <a:pt x="81" y="85"/>
                    <a:pt x="8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6" name="任意多边形: 形状 575">
              <a:extLst>
                <a:ext uri="{FF2B5EF4-FFF2-40B4-BE49-F238E27FC236}">
                  <a16:creationId xmlns:a16="http://schemas.microsoft.com/office/drawing/2014/main" id="{FCD312BA-5009-4750-BF77-DE3327884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9587" y="6858010"/>
              <a:ext cx="344490" cy="268288"/>
            </a:xfrm>
            <a:custGeom>
              <a:avLst/>
              <a:gdLst>
                <a:gd name="T0" fmla="*/ 60 w 108"/>
                <a:gd name="T1" fmla="*/ 84 h 84"/>
                <a:gd name="T2" fmla="*/ 48 w 108"/>
                <a:gd name="T3" fmla="*/ 84 h 84"/>
                <a:gd name="T4" fmla="*/ 13 w 108"/>
                <a:gd name="T5" fmla="*/ 72 h 84"/>
                <a:gd name="T6" fmla="*/ 0 w 108"/>
                <a:gd name="T7" fmla="*/ 27 h 84"/>
                <a:gd name="T8" fmla="*/ 0 w 108"/>
                <a:gd name="T9" fmla="*/ 24 h 84"/>
                <a:gd name="T10" fmla="*/ 52 w 108"/>
                <a:gd name="T11" fmla="*/ 0 h 84"/>
                <a:gd name="T12" fmla="*/ 108 w 108"/>
                <a:gd name="T13" fmla="*/ 28 h 84"/>
                <a:gd name="T14" fmla="*/ 60 w 108"/>
                <a:gd name="T15" fmla="*/ 84 h 84"/>
                <a:gd name="T16" fmla="*/ 52 w 108"/>
                <a:gd name="T17" fmla="*/ 8 h 84"/>
                <a:gd name="T18" fmla="*/ 8 w 108"/>
                <a:gd name="T19" fmla="*/ 24 h 84"/>
                <a:gd name="T20" fmla="*/ 8 w 108"/>
                <a:gd name="T21" fmla="*/ 27 h 84"/>
                <a:gd name="T22" fmla="*/ 19 w 108"/>
                <a:gd name="T23" fmla="*/ 66 h 84"/>
                <a:gd name="T24" fmla="*/ 48 w 108"/>
                <a:gd name="T25" fmla="*/ 76 h 84"/>
                <a:gd name="T26" fmla="*/ 60 w 108"/>
                <a:gd name="T27" fmla="*/ 76 h 84"/>
                <a:gd name="T28" fmla="*/ 100 w 108"/>
                <a:gd name="T29" fmla="*/ 28 h 84"/>
                <a:gd name="T30" fmla="*/ 52 w 108"/>
                <a:gd name="T31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84">
                  <a:moveTo>
                    <a:pt x="60" y="84"/>
                  </a:moveTo>
                  <a:cubicBezTo>
                    <a:pt x="48" y="84"/>
                    <a:pt x="48" y="84"/>
                    <a:pt x="48" y="84"/>
                  </a:cubicBezTo>
                  <a:cubicBezTo>
                    <a:pt x="33" y="84"/>
                    <a:pt x="21" y="80"/>
                    <a:pt x="13" y="72"/>
                  </a:cubicBezTo>
                  <a:cubicBezTo>
                    <a:pt x="0" y="58"/>
                    <a:pt x="0" y="38"/>
                    <a:pt x="0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"/>
                    <a:pt x="17" y="0"/>
                    <a:pt x="52" y="0"/>
                  </a:cubicBezTo>
                  <a:cubicBezTo>
                    <a:pt x="75" y="0"/>
                    <a:pt x="108" y="9"/>
                    <a:pt x="108" y="28"/>
                  </a:cubicBezTo>
                  <a:cubicBezTo>
                    <a:pt x="108" y="44"/>
                    <a:pt x="94" y="84"/>
                    <a:pt x="60" y="84"/>
                  </a:cubicBezTo>
                  <a:close/>
                  <a:moveTo>
                    <a:pt x="52" y="8"/>
                  </a:moveTo>
                  <a:cubicBezTo>
                    <a:pt x="10" y="8"/>
                    <a:pt x="8" y="14"/>
                    <a:pt x="8" y="2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7"/>
                    <a:pt x="8" y="55"/>
                    <a:pt x="19" y="66"/>
                  </a:cubicBezTo>
                  <a:cubicBezTo>
                    <a:pt x="25" y="73"/>
                    <a:pt x="35" y="76"/>
                    <a:pt x="48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88" y="76"/>
                    <a:pt x="100" y="42"/>
                    <a:pt x="100" y="28"/>
                  </a:cubicBezTo>
                  <a:cubicBezTo>
                    <a:pt x="100" y="16"/>
                    <a:pt x="75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7" name="任意多边形: 形状 576">
              <a:extLst>
                <a:ext uri="{FF2B5EF4-FFF2-40B4-BE49-F238E27FC236}">
                  <a16:creationId xmlns:a16="http://schemas.microsoft.com/office/drawing/2014/main" id="{25E67C27-2CB7-47C8-B56F-B19655257D74}"/>
                </a:ext>
              </a:extLst>
            </p:cNvPr>
            <p:cNvSpPr/>
            <p:nvPr/>
          </p:nvSpPr>
          <p:spPr bwMode="auto">
            <a:xfrm>
              <a:off x="3816412" y="6651635"/>
              <a:ext cx="271465" cy="269875"/>
            </a:xfrm>
            <a:custGeom>
              <a:avLst/>
              <a:gdLst>
                <a:gd name="T0" fmla="*/ 5 w 85"/>
                <a:gd name="T1" fmla="*/ 85 h 85"/>
                <a:gd name="T2" fmla="*/ 3 w 85"/>
                <a:gd name="T3" fmla="*/ 85 h 85"/>
                <a:gd name="T4" fmla="*/ 1 w 85"/>
                <a:gd name="T5" fmla="*/ 79 h 85"/>
                <a:gd name="T6" fmla="*/ 37 w 85"/>
                <a:gd name="T7" fmla="*/ 11 h 85"/>
                <a:gd name="T8" fmla="*/ 54 w 85"/>
                <a:gd name="T9" fmla="*/ 1 h 85"/>
                <a:gd name="T10" fmla="*/ 84 w 85"/>
                <a:gd name="T11" fmla="*/ 18 h 85"/>
                <a:gd name="T12" fmla="*/ 84 w 85"/>
                <a:gd name="T13" fmla="*/ 24 h 85"/>
                <a:gd name="T14" fmla="*/ 78 w 85"/>
                <a:gd name="T15" fmla="*/ 24 h 85"/>
                <a:gd name="T16" fmla="*/ 54 w 85"/>
                <a:gd name="T17" fmla="*/ 9 h 85"/>
                <a:gd name="T18" fmla="*/ 44 w 85"/>
                <a:gd name="T19" fmla="*/ 15 h 85"/>
                <a:gd name="T20" fmla="*/ 9 w 85"/>
                <a:gd name="T21" fmla="*/ 83 h 85"/>
                <a:gd name="T22" fmla="*/ 5 w 85"/>
                <a:gd name="T2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5">
                  <a:moveTo>
                    <a:pt x="5" y="85"/>
                  </a:moveTo>
                  <a:cubicBezTo>
                    <a:pt x="4" y="85"/>
                    <a:pt x="4" y="85"/>
                    <a:pt x="3" y="85"/>
                  </a:cubicBezTo>
                  <a:cubicBezTo>
                    <a:pt x="1" y="84"/>
                    <a:pt x="0" y="81"/>
                    <a:pt x="1" y="79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8" y="11"/>
                    <a:pt x="43" y="2"/>
                    <a:pt x="54" y="1"/>
                  </a:cubicBezTo>
                  <a:cubicBezTo>
                    <a:pt x="63" y="0"/>
                    <a:pt x="73" y="6"/>
                    <a:pt x="84" y="18"/>
                  </a:cubicBezTo>
                  <a:cubicBezTo>
                    <a:pt x="85" y="20"/>
                    <a:pt x="85" y="23"/>
                    <a:pt x="84" y="24"/>
                  </a:cubicBezTo>
                  <a:cubicBezTo>
                    <a:pt x="82" y="25"/>
                    <a:pt x="79" y="25"/>
                    <a:pt x="78" y="24"/>
                  </a:cubicBezTo>
                  <a:cubicBezTo>
                    <a:pt x="69" y="13"/>
                    <a:pt x="61" y="8"/>
                    <a:pt x="54" y="9"/>
                  </a:cubicBezTo>
                  <a:cubicBezTo>
                    <a:pt x="48" y="10"/>
                    <a:pt x="44" y="15"/>
                    <a:pt x="44" y="15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4"/>
                    <a:pt x="6" y="85"/>
                    <a:pt x="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8" name="任意多边形: 形状 577">
              <a:extLst>
                <a:ext uri="{FF2B5EF4-FFF2-40B4-BE49-F238E27FC236}">
                  <a16:creationId xmlns:a16="http://schemas.microsoft.com/office/drawing/2014/main" id="{95840C20-D7E1-4E34-8C4B-13662C25FDF4}"/>
                </a:ext>
              </a:extLst>
            </p:cNvPr>
            <p:cNvSpPr/>
            <p:nvPr/>
          </p:nvSpPr>
          <p:spPr bwMode="auto">
            <a:xfrm>
              <a:off x="4135502" y="6921510"/>
              <a:ext cx="133351" cy="55563"/>
            </a:xfrm>
            <a:custGeom>
              <a:avLst/>
              <a:gdLst>
                <a:gd name="T0" fmla="*/ 37 w 42"/>
                <a:gd name="T1" fmla="*/ 16 h 17"/>
                <a:gd name="T2" fmla="*/ 34 w 42"/>
                <a:gd name="T3" fmla="*/ 14 h 17"/>
                <a:gd name="T4" fmla="*/ 21 w 42"/>
                <a:gd name="T5" fmla="*/ 8 h 17"/>
                <a:gd name="T6" fmla="*/ 8 w 42"/>
                <a:gd name="T7" fmla="*/ 14 h 17"/>
                <a:gd name="T8" fmla="*/ 3 w 42"/>
                <a:gd name="T9" fmla="*/ 15 h 17"/>
                <a:gd name="T10" fmla="*/ 2 w 42"/>
                <a:gd name="T11" fmla="*/ 10 h 17"/>
                <a:gd name="T12" fmla="*/ 21 w 42"/>
                <a:gd name="T13" fmla="*/ 0 h 17"/>
                <a:gd name="T14" fmla="*/ 40 w 42"/>
                <a:gd name="T15" fmla="*/ 10 h 17"/>
                <a:gd name="T16" fmla="*/ 39 w 42"/>
                <a:gd name="T17" fmla="*/ 15 h 17"/>
                <a:gd name="T18" fmla="*/ 37 w 42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7">
                  <a:moveTo>
                    <a:pt x="37" y="16"/>
                  </a:moveTo>
                  <a:cubicBezTo>
                    <a:pt x="36" y="16"/>
                    <a:pt x="35" y="15"/>
                    <a:pt x="34" y="14"/>
                  </a:cubicBezTo>
                  <a:cubicBezTo>
                    <a:pt x="34" y="14"/>
                    <a:pt x="29" y="8"/>
                    <a:pt x="21" y="8"/>
                  </a:cubicBezTo>
                  <a:cubicBezTo>
                    <a:pt x="13" y="8"/>
                    <a:pt x="8" y="14"/>
                    <a:pt x="8" y="14"/>
                  </a:cubicBezTo>
                  <a:cubicBezTo>
                    <a:pt x="7" y="16"/>
                    <a:pt x="4" y="17"/>
                    <a:pt x="3" y="15"/>
                  </a:cubicBezTo>
                  <a:cubicBezTo>
                    <a:pt x="1" y="14"/>
                    <a:pt x="0" y="11"/>
                    <a:pt x="2" y="10"/>
                  </a:cubicBezTo>
                  <a:cubicBezTo>
                    <a:pt x="2" y="9"/>
                    <a:pt x="9" y="0"/>
                    <a:pt x="21" y="0"/>
                  </a:cubicBezTo>
                  <a:cubicBezTo>
                    <a:pt x="33" y="0"/>
                    <a:pt x="40" y="9"/>
                    <a:pt x="40" y="10"/>
                  </a:cubicBezTo>
                  <a:cubicBezTo>
                    <a:pt x="42" y="11"/>
                    <a:pt x="41" y="14"/>
                    <a:pt x="39" y="15"/>
                  </a:cubicBezTo>
                  <a:cubicBezTo>
                    <a:pt x="39" y="16"/>
                    <a:pt x="38" y="16"/>
                    <a:pt x="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E1C253C-C3A8-4B73-A2D0-F91AA437CAE9}"/>
              </a:ext>
            </a:extLst>
          </p:cNvPr>
          <p:cNvGrpSpPr/>
          <p:nvPr/>
        </p:nvGrpSpPr>
        <p:grpSpPr>
          <a:xfrm>
            <a:off x="4160735" y="4270500"/>
            <a:ext cx="193339" cy="288805"/>
            <a:chOff x="1143041" y="6515110"/>
            <a:chExt cx="511179" cy="763588"/>
          </a:xfrm>
          <a:solidFill>
            <a:schemeClr val="accent1"/>
          </a:solidFill>
        </p:grpSpPr>
        <p:sp>
          <p:nvSpPr>
            <p:cNvPr id="566" name="任意多边形: 形状 565">
              <a:extLst>
                <a:ext uri="{FF2B5EF4-FFF2-40B4-BE49-F238E27FC236}">
                  <a16:creationId xmlns:a16="http://schemas.microsoft.com/office/drawing/2014/main" id="{879903B0-9498-44A0-93DD-FAE2194B150B}"/>
                </a:ext>
              </a:extLst>
            </p:cNvPr>
            <p:cNvSpPr/>
            <p:nvPr/>
          </p:nvSpPr>
          <p:spPr bwMode="auto">
            <a:xfrm>
              <a:off x="1143041" y="6515110"/>
              <a:ext cx="511179" cy="25400"/>
            </a:xfrm>
            <a:custGeom>
              <a:avLst/>
              <a:gdLst>
                <a:gd name="T0" fmla="*/ 156 w 160"/>
                <a:gd name="T1" fmla="*/ 8 h 8"/>
                <a:gd name="T2" fmla="*/ 4 w 160"/>
                <a:gd name="T3" fmla="*/ 8 h 8"/>
                <a:gd name="T4" fmla="*/ 0 w 160"/>
                <a:gd name="T5" fmla="*/ 4 h 8"/>
                <a:gd name="T6" fmla="*/ 4 w 160"/>
                <a:gd name="T7" fmla="*/ 0 h 8"/>
                <a:gd name="T8" fmla="*/ 156 w 160"/>
                <a:gd name="T9" fmla="*/ 0 h 8"/>
                <a:gd name="T10" fmla="*/ 160 w 160"/>
                <a:gd name="T11" fmla="*/ 4 h 8"/>
                <a:gd name="T12" fmla="*/ 156 w 16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8">
                  <a:moveTo>
                    <a:pt x="15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60" y="2"/>
                    <a:pt x="160" y="4"/>
                  </a:cubicBezTo>
                  <a:cubicBezTo>
                    <a:pt x="160" y="6"/>
                    <a:pt x="158" y="8"/>
                    <a:pt x="1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7" name="任意多边形: 形状 566">
              <a:extLst>
                <a:ext uri="{FF2B5EF4-FFF2-40B4-BE49-F238E27FC236}">
                  <a16:creationId xmlns:a16="http://schemas.microsoft.com/office/drawing/2014/main" id="{3C879FAE-BEB6-43E9-BBC1-AFFA11549C76}"/>
                </a:ext>
              </a:extLst>
            </p:cNvPr>
            <p:cNvSpPr/>
            <p:nvPr/>
          </p:nvSpPr>
          <p:spPr bwMode="auto">
            <a:xfrm>
              <a:off x="1563732" y="6515110"/>
              <a:ext cx="25400" cy="215900"/>
            </a:xfrm>
            <a:custGeom>
              <a:avLst/>
              <a:gdLst>
                <a:gd name="T0" fmla="*/ 4 w 8"/>
                <a:gd name="T1" fmla="*/ 68 h 68"/>
                <a:gd name="T2" fmla="*/ 0 w 8"/>
                <a:gd name="T3" fmla="*/ 64 h 68"/>
                <a:gd name="T4" fmla="*/ 0 w 8"/>
                <a:gd name="T5" fmla="*/ 4 h 68"/>
                <a:gd name="T6" fmla="*/ 4 w 8"/>
                <a:gd name="T7" fmla="*/ 0 h 68"/>
                <a:gd name="T8" fmla="*/ 8 w 8"/>
                <a:gd name="T9" fmla="*/ 4 h 68"/>
                <a:gd name="T10" fmla="*/ 8 w 8"/>
                <a:gd name="T11" fmla="*/ 64 h 68"/>
                <a:gd name="T12" fmla="*/ 4 w 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8" name="任意多边形: 形状 567">
              <a:extLst>
                <a:ext uri="{FF2B5EF4-FFF2-40B4-BE49-F238E27FC236}">
                  <a16:creationId xmlns:a16="http://schemas.microsoft.com/office/drawing/2014/main" id="{3993DF01-EA86-4150-993E-5C4273AAC89D}"/>
                </a:ext>
              </a:extLst>
            </p:cNvPr>
            <p:cNvSpPr/>
            <p:nvPr/>
          </p:nvSpPr>
          <p:spPr bwMode="auto">
            <a:xfrm>
              <a:off x="1208130" y="6515110"/>
              <a:ext cx="25400" cy="215900"/>
            </a:xfrm>
            <a:custGeom>
              <a:avLst/>
              <a:gdLst>
                <a:gd name="T0" fmla="*/ 4 w 8"/>
                <a:gd name="T1" fmla="*/ 68 h 68"/>
                <a:gd name="T2" fmla="*/ 0 w 8"/>
                <a:gd name="T3" fmla="*/ 64 h 68"/>
                <a:gd name="T4" fmla="*/ 0 w 8"/>
                <a:gd name="T5" fmla="*/ 4 h 68"/>
                <a:gd name="T6" fmla="*/ 4 w 8"/>
                <a:gd name="T7" fmla="*/ 0 h 68"/>
                <a:gd name="T8" fmla="*/ 8 w 8"/>
                <a:gd name="T9" fmla="*/ 4 h 68"/>
                <a:gd name="T10" fmla="*/ 8 w 8"/>
                <a:gd name="T11" fmla="*/ 64 h 68"/>
                <a:gd name="T12" fmla="*/ 4 w 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9" name="任意多边形: 形状 568">
              <a:extLst>
                <a:ext uri="{FF2B5EF4-FFF2-40B4-BE49-F238E27FC236}">
                  <a16:creationId xmlns:a16="http://schemas.microsoft.com/office/drawing/2014/main" id="{9AD5F7CB-8DE1-4A5B-92C3-25900B26980E}"/>
                </a:ext>
              </a:extLst>
            </p:cNvPr>
            <p:cNvSpPr/>
            <p:nvPr/>
          </p:nvSpPr>
          <p:spPr bwMode="auto">
            <a:xfrm>
              <a:off x="1208130" y="6705610"/>
              <a:ext cx="381003" cy="203200"/>
            </a:xfrm>
            <a:custGeom>
              <a:avLst/>
              <a:gdLst>
                <a:gd name="T0" fmla="*/ 60 w 120"/>
                <a:gd name="T1" fmla="*/ 64 h 64"/>
                <a:gd name="T2" fmla="*/ 0 w 120"/>
                <a:gd name="T3" fmla="*/ 4 h 64"/>
                <a:gd name="T4" fmla="*/ 4 w 120"/>
                <a:gd name="T5" fmla="*/ 0 h 64"/>
                <a:gd name="T6" fmla="*/ 8 w 120"/>
                <a:gd name="T7" fmla="*/ 4 h 64"/>
                <a:gd name="T8" fmla="*/ 60 w 120"/>
                <a:gd name="T9" fmla="*/ 56 h 64"/>
                <a:gd name="T10" fmla="*/ 112 w 120"/>
                <a:gd name="T11" fmla="*/ 4 h 64"/>
                <a:gd name="T12" fmla="*/ 116 w 120"/>
                <a:gd name="T13" fmla="*/ 0 h 64"/>
                <a:gd name="T14" fmla="*/ 120 w 120"/>
                <a:gd name="T15" fmla="*/ 4 h 64"/>
                <a:gd name="T16" fmla="*/ 60 w 120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4">
                  <a:moveTo>
                    <a:pt x="60" y="64"/>
                  </a:moveTo>
                  <a:cubicBezTo>
                    <a:pt x="51" y="64"/>
                    <a:pt x="0" y="4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2"/>
                    <a:pt x="56" y="56"/>
                    <a:pt x="60" y="56"/>
                  </a:cubicBezTo>
                  <a:cubicBezTo>
                    <a:pt x="64" y="56"/>
                    <a:pt x="112" y="42"/>
                    <a:pt x="112" y="4"/>
                  </a:cubicBezTo>
                  <a:cubicBezTo>
                    <a:pt x="112" y="2"/>
                    <a:pt x="114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47"/>
                    <a:pt x="69" y="64"/>
                    <a:pt x="6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0" name="任意多边形: 形状 569">
              <a:extLst>
                <a:ext uri="{FF2B5EF4-FFF2-40B4-BE49-F238E27FC236}">
                  <a16:creationId xmlns:a16="http://schemas.microsoft.com/office/drawing/2014/main" id="{1FC0BD01-A956-4653-97B8-5E86FA6C405E}"/>
                </a:ext>
              </a:extLst>
            </p:cNvPr>
            <p:cNvSpPr/>
            <p:nvPr/>
          </p:nvSpPr>
          <p:spPr bwMode="auto">
            <a:xfrm>
              <a:off x="1143041" y="7253298"/>
              <a:ext cx="511179" cy="25400"/>
            </a:xfrm>
            <a:custGeom>
              <a:avLst/>
              <a:gdLst>
                <a:gd name="T0" fmla="*/ 156 w 160"/>
                <a:gd name="T1" fmla="*/ 8 h 8"/>
                <a:gd name="T2" fmla="*/ 4 w 160"/>
                <a:gd name="T3" fmla="*/ 8 h 8"/>
                <a:gd name="T4" fmla="*/ 0 w 160"/>
                <a:gd name="T5" fmla="*/ 4 h 8"/>
                <a:gd name="T6" fmla="*/ 4 w 160"/>
                <a:gd name="T7" fmla="*/ 0 h 8"/>
                <a:gd name="T8" fmla="*/ 156 w 160"/>
                <a:gd name="T9" fmla="*/ 0 h 8"/>
                <a:gd name="T10" fmla="*/ 160 w 160"/>
                <a:gd name="T11" fmla="*/ 4 h 8"/>
                <a:gd name="T12" fmla="*/ 156 w 16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8">
                  <a:moveTo>
                    <a:pt x="15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8" y="0"/>
                    <a:pt x="160" y="2"/>
                    <a:pt x="160" y="4"/>
                  </a:cubicBezTo>
                  <a:cubicBezTo>
                    <a:pt x="160" y="6"/>
                    <a:pt x="158" y="8"/>
                    <a:pt x="1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43B3554C-2C13-463C-A314-354AB4445A2F}"/>
                </a:ext>
              </a:extLst>
            </p:cNvPr>
            <p:cNvSpPr/>
            <p:nvPr/>
          </p:nvSpPr>
          <p:spPr bwMode="auto">
            <a:xfrm>
              <a:off x="1208130" y="7062798"/>
              <a:ext cx="25400" cy="215900"/>
            </a:xfrm>
            <a:custGeom>
              <a:avLst/>
              <a:gdLst>
                <a:gd name="T0" fmla="*/ 4 w 8"/>
                <a:gd name="T1" fmla="*/ 68 h 68"/>
                <a:gd name="T2" fmla="*/ 0 w 8"/>
                <a:gd name="T3" fmla="*/ 64 h 68"/>
                <a:gd name="T4" fmla="*/ 0 w 8"/>
                <a:gd name="T5" fmla="*/ 4 h 68"/>
                <a:gd name="T6" fmla="*/ 4 w 8"/>
                <a:gd name="T7" fmla="*/ 0 h 68"/>
                <a:gd name="T8" fmla="*/ 8 w 8"/>
                <a:gd name="T9" fmla="*/ 4 h 68"/>
                <a:gd name="T10" fmla="*/ 8 w 8"/>
                <a:gd name="T11" fmla="*/ 64 h 68"/>
                <a:gd name="T12" fmla="*/ 4 w 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2" name="任意多边形: 形状 571">
              <a:extLst>
                <a:ext uri="{FF2B5EF4-FFF2-40B4-BE49-F238E27FC236}">
                  <a16:creationId xmlns:a16="http://schemas.microsoft.com/office/drawing/2014/main" id="{F30408F4-B163-4B32-BC9D-1AEAF6EED912}"/>
                </a:ext>
              </a:extLst>
            </p:cNvPr>
            <p:cNvSpPr/>
            <p:nvPr/>
          </p:nvSpPr>
          <p:spPr bwMode="auto">
            <a:xfrm>
              <a:off x="1563732" y="7062798"/>
              <a:ext cx="25400" cy="215900"/>
            </a:xfrm>
            <a:custGeom>
              <a:avLst/>
              <a:gdLst>
                <a:gd name="T0" fmla="*/ 4 w 8"/>
                <a:gd name="T1" fmla="*/ 68 h 68"/>
                <a:gd name="T2" fmla="*/ 0 w 8"/>
                <a:gd name="T3" fmla="*/ 64 h 68"/>
                <a:gd name="T4" fmla="*/ 0 w 8"/>
                <a:gd name="T5" fmla="*/ 4 h 68"/>
                <a:gd name="T6" fmla="*/ 4 w 8"/>
                <a:gd name="T7" fmla="*/ 0 h 68"/>
                <a:gd name="T8" fmla="*/ 8 w 8"/>
                <a:gd name="T9" fmla="*/ 4 h 68"/>
                <a:gd name="T10" fmla="*/ 8 w 8"/>
                <a:gd name="T11" fmla="*/ 64 h 68"/>
                <a:gd name="T12" fmla="*/ 4 w 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73" name="任意多边形: 形状 572">
              <a:extLst>
                <a:ext uri="{FF2B5EF4-FFF2-40B4-BE49-F238E27FC236}">
                  <a16:creationId xmlns:a16="http://schemas.microsoft.com/office/drawing/2014/main" id="{7E5519DF-BC5E-46C7-8E71-A319933E4F87}"/>
                </a:ext>
              </a:extLst>
            </p:cNvPr>
            <p:cNvSpPr/>
            <p:nvPr/>
          </p:nvSpPr>
          <p:spPr bwMode="auto">
            <a:xfrm>
              <a:off x="1208130" y="6883410"/>
              <a:ext cx="381003" cy="204788"/>
            </a:xfrm>
            <a:custGeom>
              <a:avLst/>
              <a:gdLst>
                <a:gd name="T0" fmla="*/ 116 w 120"/>
                <a:gd name="T1" fmla="*/ 64 h 64"/>
                <a:gd name="T2" fmla="*/ 112 w 120"/>
                <a:gd name="T3" fmla="*/ 60 h 64"/>
                <a:gd name="T4" fmla="*/ 60 w 120"/>
                <a:gd name="T5" fmla="*/ 8 h 64"/>
                <a:gd name="T6" fmla="*/ 8 w 120"/>
                <a:gd name="T7" fmla="*/ 60 h 64"/>
                <a:gd name="T8" fmla="*/ 4 w 120"/>
                <a:gd name="T9" fmla="*/ 64 h 64"/>
                <a:gd name="T10" fmla="*/ 0 w 120"/>
                <a:gd name="T11" fmla="*/ 60 h 64"/>
                <a:gd name="T12" fmla="*/ 60 w 120"/>
                <a:gd name="T13" fmla="*/ 0 h 64"/>
                <a:gd name="T14" fmla="*/ 120 w 120"/>
                <a:gd name="T15" fmla="*/ 60 h 64"/>
                <a:gd name="T16" fmla="*/ 116 w 120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4">
                  <a:moveTo>
                    <a:pt x="116" y="64"/>
                  </a:moveTo>
                  <a:cubicBezTo>
                    <a:pt x="114" y="64"/>
                    <a:pt x="112" y="62"/>
                    <a:pt x="112" y="60"/>
                  </a:cubicBezTo>
                  <a:cubicBezTo>
                    <a:pt x="112" y="22"/>
                    <a:pt x="64" y="8"/>
                    <a:pt x="60" y="8"/>
                  </a:cubicBezTo>
                  <a:cubicBezTo>
                    <a:pt x="56" y="8"/>
                    <a:pt x="8" y="22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17"/>
                    <a:pt x="51" y="0"/>
                    <a:pt x="60" y="0"/>
                  </a:cubicBezTo>
                  <a:cubicBezTo>
                    <a:pt x="69" y="0"/>
                    <a:pt x="120" y="17"/>
                    <a:pt x="120" y="60"/>
                  </a:cubicBezTo>
                  <a:cubicBezTo>
                    <a:pt x="120" y="62"/>
                    <a:pt x="118" y="64"/>
                    <a:pt x="11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A86380B-8AB5-4BD7-A530-EB3FB81796D9}"/>
              </a:ext>
            </a:extLst>
          </p:cNvPr>
          <p:cNvGrpSpPr/>
          <p:nvPr/>
        </p:nvGrpSpPr>
        <p:grpSpPr>
          <a:xfrm>
            <a:off x="4642879" y="4323337"/>
            <a:ext cx="289407" cy="192737"/>
            <a:chOff x="2417814" y="6654810"/>
            <a:chExt cx="765181" cy="509588"/>
          </a:xfrm>
          <a:solidFill>
            <a:schemeClr val="accent1"/>
          </a:solidFill>
        </p:grpSpPr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id="{4535AD9F-6834-4774-AD13-6305E4F2C605}"/>
                </a:ext>
              </a:extLst>
            </p:cNvPr>
            <p:cNvSpPr/>
            <p:nvPr/>
          </p:nvSpPr>
          <p:spPr bwMode="auto">
            <a:xfrm>
              <a:off x="2417814" y="6769110"/>
              <a:ext cx="765181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6333ABB7-F75B-48DA-AD5A-A60E84E3A3AB}"/>
                </a:ext>
              </a:extLst>
            </p:cNvPr>
            <p:cNvSpPr/>
            <p:nvPr/>
          </p:nvSpPr>
          <p:spPr bwMode="auto">
            <a:xfrm>
              <a:off x="2417814" y="6794510"/>
              <a:ext cx="765181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2" name="任意多边形: 形状 561">
              <a:extLst>
                <a:ext uri="{FF2B5EF4-FFF2-40B4-BE49-F238E27FC236}">
                  <a16:creationId xmlns:a16="http://schemas.microsoft.com/office/drawing/2014/main" id="{6B3CF961-D190-4955-B549-916EE3EDC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7814" y="6654810"/>
              <a:ext cx="765181" cy="509588"/>
            </a:xfrm>
            <a:custGeom>
              <a:avLst/>
              <a:gdLst>
                <a:gd name="T0" fmla="*/ 221 w 240"/>
                <a:gd name="T1" fmla="*/ 160 h 160"/>
                <a:gd name="T2" fmla="*/ 19 w 240"/>
                <a:gd name="T3" fmla="*/ 160 h 160"/>
                <a:gd name="T4" fmla="*/ 0 w 240"/>
                <a:gd name="T5" fmla="*/ 141 h 160"/>
                <a:gd name="T6" fmla="*/ 0 w 240"/>
                <a:gd name="T7" fmla="*/ 19 h 160"/>
                <a:gd name="T8" fmla="*/ 19 w 240"/>
                <a:gd name="T9" fmla="*/ 0 h 160"/>
                <a:gd name="T10" fmla="*/ 221 w 240"/>
                <a:gd name="T11" fmla="*/ 0 h 160"/>
                <a:gd name="T12" fmla="*/ 240 w 240"/>
                <a:gd name="T13" fmla="*/ 19 h 160"/>
                <a:gd name="T14" fmla="*/ 240 w 240"/>
                <a:gd name="T15" fmla="*/ 141 h 160"/>
                <a:gd name="T16" fmla="*/ 221 w 240"/>
                <a:gd name="T17" fmla="*/ 160 h 160"/>
                <a:gd name="T18" fmla="*/ 19 w 240"/>
                <a:gd name="T19" fmla="*/ 8 h 160"/>
                <a:gd name="T20" fmla="*/ 8 w 240"/>
                <a:gd name="T21" fmla="*/ 19 h 160"/>
                <a:gd name="T22" fmla="*/ 8 w 240"/>
                <a:gd name="T23" fmla="*/ 141 h 160"/>
                <a:gd name="T24" fmla="*/ 19 w 240"/>
                <a:gd name="T25" fmla="*/ 152 h 160"/>
                <a:gd name="T26" fmla="*/ 221 w 240"/>
                <a:gd name="T27" fmla="*/ 152 h 160"/>
                <a:gd name="T28" fmla="*/ 232 w 240"/>
                <a:gd name="T29" fmla="*/ 141 h 160"/>
                <a:gd name="T30" fmla="*/ 232 w 240"/>
                <a:gd name="T31" fmla="*/ 19 h 160"/>
                <a:gd name="T32" fmla="*/ 221 w 240"/>
                <a:gd name="T33" fmla="*/ 8 h 160"/>
                <a:gd name="T34" fmla="*/ 19 w 240"/>
                <a:gd name="T35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60">
                  <a:moveTo>
                    <a:pt x="221" y="160"/>
                  </a:moveTo>
                  <a:cubicBezTo>
                    <a:pt x="19" y="160"/>
                    <a:pt x="19" y="160"/>
                    <a:pt x="19" y="160"/>
                  </a:cubicBezTo>
                  <a:cubicBezTo>
                    <a:pt x="9" y="160"/>
                    <a:pt x="0" y="151"/>
                    <a:pt x="0" y="14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1" y="0"/>
                    <a:pt x="240" y="9"/>
                    <a:pt x="240" y="1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40" y="151"/>
                    <a:pt x="231" y="160"/>
                    <a:pt x="221" y="160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7"/>
                    <a:pt x="13" y="152"/>
                    <a:pt x="19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7" y="152"/>
                    <a:pt x="232" y="147"/>
                    <a:pt x="232" y="141"/>
                  </a:cubicBezTo>
                  <a:cubicBezTo>
                    <a:pt x="232" y="19"/>
                    <a:pt x="232" y="19"/>
                    <a:pt x="232" y="19"/>
                  </a:cubicBezTo>
                  <a:cubicBezTo>
                    <a:pt x="232" y="13"/>
                    <a:pt x="227" y="8"/>
                    <a:pt x="221" y="8"/>
                  </a:cubicBez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3" name="任意多边形: 形状 562">
              <a:extLst>
                <a:ext uri="{FF2B5EF4-FFF2-40B4-BE49-F238E27FC236}">
                  <a16:creationId xmlns:a16="http://schemas.microsoft.com/office/drawing/2014/main" id="{185E429D-F532-4DD6-8BF1-BC42584CCD02}"/>
                </a:ext>
              </a:extLst>
            </p:cNvPr>
            <p:cNvSpPr/>
            <p:nvPr/>
          </p:nvSpPr>
          <p:spPr bwMode="auto">
            <a:xfrm>
              <a:off x="2990906" y="7062798"/>
              <a:ext cx="90488" cy="0"/>
            </a:xfrm>
            <a:custGeom>
              <a:avLst/>
              <a:gdLst>
                <a:gd name="T0" fmla="*/ 0 w 57"/>
                <a:gd name="T1" fmla="*/ 57 w 57"/>
                <a:gd name="T2" fmla="*/ 0 w 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7">
                  <a:moveTo>
                    <a:pt x="0" y="0"/>
                  </a:move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4" name="直接连接符 563">
              <a:extLst>
                <a:ext uri="{FF2B5EF4-FFF2-40B4-BE49-F238E27FC236}">
                  <a16:creationId xmlns:a16="http://schemas.microsoft.com/office/drawing/2014/main" id="{073112F0-F096-4B9A-9823-0DBAB2C74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906" y="7062798"/>
              <a:ext cx="9048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65" name="任意多边形: 形状 564">
              <a:extLst>
                <a:ext uri="{FF2B5EF4-FFF2-40B4-BE49-F238E27FC236}">
                  <a16:creationId xmlns:a16="http://schemas.microsoft.com/office/drawing/2014/main" id="{2F705E3B-DCC1-4C4E-AB83-4F2BF22C9C42}"/>
                </a:ext>
              </a:extLst>
            </p:cNvPr>
            <p:cNvSpPr/>
            <p:nvPr/>
          </p:nvSpPr>
          <p:spPr bwMode="auto">
            <a:xfrm>
              <a:off x="2978206" y="7050097"/>
              <a:ext cx="115888" cy="25400"/>
            </a:xfrm>
            <a:custGeom>
              <a:avLst/>
              <a:gdLst>
                <a:gd name="T0" fmla="*/ 32 w 36"/>
                <a:gd name="T1" fmla="*/ 8 h 8"/>
                <a:gd name="T2" fmla="*/ 4 w 36"/>
                <a:gd name="T3" fmla="*/ 8 h 8"/>
                <a:gd name="T4" fmla="*/ 0 w 36"/>
                <a:gd name="T5" fmla="*/ 4 h 8"/>
                <a:gd name="T6" fmla="*/ 4 w 36"/>
                <a:gd name="T7" fmla="*/ 0 h 8"/>
                <a:gd name="T8" fmla="*/ 32 w 36"/>
                <a:gd name="T9" fmla="*/ 0 h 8"/>
                <a:gd name="T10" fmla="*/ 36 w 36"/>
                <a:gd name="T11" fmla="*/ 4 h 8"/>
                <a:gd name="T12" fmla="*/ 32 w 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">
                  <a:moveTo>
                    <a:pt x="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cubicBezTo>
                    <a:pt x="36" y="6"/>
                    <a:pt x="34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671E8A0-C386-451D-93CC-308721EFAB64}"/>
              </a:ext>
            </a:extLst>
          </p:cNvPr>
          <p:cNvGrpSpPr/>
          <p:nvPr/>
        </p:nvGrpSpPr>
        <p:grpSpPr>
          <a:xfrm>
            <a:off x="3587324" y="4294516"/>
            <a:ext cx="279801" cy="226361"/>
            <a:chOff x="-373033" y="6578610"/>
            <a:chExt cx="739781" cy="598488"/>
          </a:xfrm>
          <a:solidFill>
            <a:schemeClr val="accent1"/>
          </a:solidFill>
        </p:grpSpPr>
        <p:sp>
          <p:nvSpPr>
            <p:cNvPr id="554" name="任意多边形: 形状 553">
              <a:extLst>
                <a:ext uri="{FF2B5EF4-FFF2-40B4-BE49-F238E27FC236}">
                  <a16:creationId xmlns:a16="http://schemas.microsoft.com/office/drawing/2014/main" id="{8A93A5D3-5BEB-457C-A242-D0B4C9A40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73033" y="6578610"/>
              <a:ext cx="714381" cy="407988"/>
            </a:xfrm>
            <a:custGeom>
              <a:avLst/>
              <a:gdLst>
                <a:gd name="T0" fmla="*/ 112 w 224"/>
                <a:gd name="T1" fmla="*/ 128 h 128"/>
                <a:gd name="T2" fmla="*/ 110 w 224"/>
                <a:gd name="T3" fmla="*/ 127 h 128"/>
                <a:gd name="T4" fmla="*/ 2 w 224"/>
                <a:gd name="T5" fmla="*/ 67 h 128"/>
                <a:gd name="T6" fmla="*/ 0 w 224"/>
                <a:gd name="T7" fmla="*/ 64 h 128"/>
                <a:gd name="T8" fmla="*/ 2 w 224"/>
                <a:gd name="T9" fmla="*/ 61 h 128"/>
                <a:gd name="T10" fmla="*/ 110 w 224"/>
                <a:gd name="T11" fmla="*/ 1 h 128"/>
                <a:gd name="T12" fmla="*/ 114 w 224"/>
                <a:gd name="T13" fmla="*/ 1 h 128"/>
                <a:gd name="T14" fmla="*/ 222 w 224"/>
                <a:gd name="T15" fmla="*/ 61 h 128"/>
                <a:gd name="T16" fmla="*/ 224 w 224"/>
                <a:gd name="T17" fmla="*/ 64 h 128"/>
                <a:gd name="T18" fmla="*/ 222 w 224"/>
                <a:gd name="T19" fmla="*/ 67 h 128"/>
                <a:gd name="T20" fmla="*/ 114 w 224"/>
                <a:gd name="T21" fmla="*/ 127 h 128"/>
                <a:gd name="T22" fmla="*/ 112 w 224"/>
                <a:gd name="T23" fmla="*/ 128 h 128"/>
                <a:gd name="T24" fmla="*/ 12 w 224"/>
                <a:gd name="T25" fmla="*/ 64 h 128"/>
                <a:gd name="T26" fmla="*/ 112 w 224"/>
                <a:gd name="T27" fmla="*/ 119 h 128"/>
                <a:gd name="T28" fmla="*/ 212 w 224"/>
                <a:gd name="T29" fmla="*/ 64 h 128"/>
                <a:gd name="T30" fmla="*/ 112 w 224"/>
                <a:gd name="T31" fmla="*/ 9 h 128"/>
                <a:gd name="T32" fmla="*/ 12 w 224"/>
                <a:gd name="T3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128">
                  <a:moveTo>
                    <a:pt x="112" y="128"/>
                  </a:moveTo>
                  <a:cubicBezTo>
                    <a:pt x="111" y="128"/>
                    <a:pt x="111" y="128"/>
                    <a:pt x="110" y="12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63"/>
                    <a:pt x="1" y="61"/>
                    <a:pt x="2" y="6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3" y="0"/>
                    <a:pt x="114" y="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1"/>
                    <a:pt x="224" y="63"/>
                    <a:pt x="224" y="64"/>
                  </a:cubicBezTo>
                  <a:cubicBezTo>
                    <a:pt x="224" y="65"/>
                    <a:pt x="223" y="67"/>
                    <a:pt x="222" y="67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8"/>
                    <a:pt x="113" y="128"/>
                    <a:pt x="112" y="128"/>
                  </a:cubicBezTo>
                  <a:close/>
                  <a:moveTo>
                    <a:pt x="12" y="64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112" y="9"/>
                    <a:pt x="112" y="9"/>
                    <a:pt x="112" y="9"/>
                  </a:cubicBezTo>
                  <a:lnTo>
                    <a:pt x="1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5" name="任意多边形: 形状 554">
              <a:extLst>
                <a:ext uri="{FF2B5EF4-FFF2-40B4-BE49-F238E27FC236}">
                  <a16:creationId xmlns:a16="http://schemas.microsoft.com/office/drawing/2014/main" id="{0D66EB4D-4B32-494C-B98D-945EF2C2E612}"/>
                </a:ext>
              </a:extLst>
            </p:cNvPr>
            <p:cNvSpPr/>
            <p:nvPr/>
          </p:nvSpPr>
          <p:spPr bwMode="auto">
            <a:xfrm>
              <a:off x="315948" y="6769110"/>
              <a:ext cx="25400" cy="255588"/>
            </a:xfrm>
            <a:custGeom>
              <a:avLst/>
              <a:gdLst>
                <a:gd name="T0" fmla="*/ 4 w 8"/>
                <a:gd name="T1" fmla="*/ 80 h 80"/>
                <a:gd name="T2" fmla="*/ 0 w 8"/>
                <a:gd name="T3" fmla="*/ 76 h 80"/>
                <a:gd name="T4" fmla="*/ 0 w 8"/>
                <a:gd name="T5" fmla="*/ 4 h 80"/>
                <a:gd name="T6" fmla="*/ 4 w 8"/>
                <a:gd name="T7" fmla="*/ 0 h 80"/>
                <a:gd name="T8" fmla="*/ 8 w 8"/>
                <a:gd name="T9" fmla="*/ 4 h 80"/>
                <a:gd name="T10" fmla="*/ 8 w 8"/>
                <a:gd name="T11" fmla="*/ 76 h 80"/>
                <a:gd name="T12" fmla="*/ 4 w 8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0">
                  <a:moveTo>
                    <a:pt x="4" y="80"/>
                  </a:moveTo>
                  <a:cubicBezTo>
                    <a:pt x="2" y="80"/>
                    <a:pt x="0" y="79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9"/>
                    <a:pt x="6" y="80"/>
                    <a:pt x="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6" name="任意多边形: 形状 555">
              <a:extLst>
                <a:ext uri="{FF2B5EF4-FFF2-40B4-BE49-F238E27FC236}">
                  <a16:creationId xmlns:a16="http://schemas.microsoft.com/office/drawing/2014/main" id="{362537FE-0B22-4C2E-A211-BD52CAD1FD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47" y="6999297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7" name="任意多边形: 形状 556">
              <a:extLst>
                <a:ext uri="{FF2B5EF4-FFF2-40B4-BE49-F238E27FC236}">
                  <a16:creationId xmlns:a16="http://schemas.microsoft.com/office/drawing/2014/main" id="{8CE9DBA4-4185-4031-B4D9-E79AE66E1AFE}"/>
                </a:ext>
              </a:extLst>
            </p:cNvPr>
            <p:cNvSpPr/>
            <p:nvPr/>
          </p:nvSpPr>
          <p:spPr bwMode="auto">
            <a:xfrm>
              <a:off x="161959" y="6858010"/>
              <a:ext cx="25400" cy="268288"/>
            </a:xfrm>
            <a:custGeom>
              <a:avLst/>
              <a:gdLst>
                <a:gd name="T0" fmla="*/ 4 w 8"/>
                <a:gd name="T1" fmla="*/ 84 h 84"/>
                <a:gd name="T2" fmla="*/ 0 w 8"/>
                <a:gd name="T3" fmla="*/ 80 h 84"/>
                <a:gd name="T4" fmla="*/ 0 w 8"/>
                <a:gd name="T5" fmla="*/ 4 h 84"/>
                <a:gd name="T6" fmla="*/ 4 w 8"/>
                <a:gd name="T7" fmla="*/ 0 h 84"/>
                <a:gd name="T8" fmla="*/ 8 w 8"/>
                <a:gd name="T9" fmla="*/ 4 h 84"/>
                <a:gd name="T10" fmla="*/ 8 w 8"/>
                <a:gd name="T11" fmla="*/ 80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2" y="84"/>
                    <a:pt x="0" y="83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3"/>
                    <a:pt x="6" y="84"/>
                    <a:pt x="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8" name="任意多边形: 形状 557">
              <a:extLst>
                <a:ext uri="{FF2B5EF4-FFF2-40B4-BE49-F238E27FC236}">
                  <a16:creationId xmlns:a16="http://schemas.microsoft.com/office/drawing/2014/main" id="{B1CA9100-E381-4E97-AE66-A665207A09AF}"/>
                </a:ext>
              </a:extLst>
            </p:cNvPr>
            <p:cNvSpPr/>
            <p:nvPr/>
          </p:nvSpPr>
          <p:spPr bwMode="auto">
            <a:xfrm>
              <a:off x="-220632" y="6858010"/>
              <a:ext cx="25400" cy="268288"/>
            </a:xfrm>
            <a:custGeom>
              <a:avLst/>
              <a:gdLst>
                <a:gd name="T0" fmla="*/ 4 w 8"/>
                <a:gd name="T1" fmla="*/ 84 h 84"/>
                <a:gd name="T2" fmla="*/ 0 w 8"/>
                <a:gd name="T3" fmla="*/ 80 h 84"/>
                <a:gd name="T4" fmla="*/ 0 w 8"/>
                <a:gd name="T5" fmla="*/ 4 h 84"/>
                <a:gd name="T6" fmla="*/ 4 w 8"/>
                <a:gd name="T7" fmla="*/ 0 h 84"/>
                <a:gd name="T8" fmla="*/ 8 w 8"/>
                <a:gd name="T9" fmla="*/ 4 h 84"/>
                <a:gd name="T10" fmla="*/ 8 w 8"/>
                <a:gd name="T11" fmla="*/ 80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2" y="84"/>
                    <a:pt x="0" y="83"/>
                    <a:pt x="0" y="8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3"/>
                    <a:pt x="6" y="84"/>
                    <a:pt x="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9" name="任意多边形: 形状 558">
              <a:extLst>
                <a:ext uri="{FF2B5EF4-FFF2-40B4-BE49-F238E27FC236}">
                  <a16:creationId xmlns:a16="http://schemas.microsoft.com/office/drawing/2014/main" id="{14C9D4A2-85FD-4D9A-9448-1BABC973DA74}"/>
                </a:ext>
              </a:extLst>
            </p:cNvPr>
            <p:cNvSpPr/>
            <p:nvPr/>
          </p:nvSpPr>
          <p:spPr bwMode="auto">
            <a:xfrm>
              <a:off x="-223807" y="7100898"/>
              <a:ext cx="414341" cy="76200"/>
            </a:xfrm>
            <a:custGeom>
              <a:avLst/>
              <a:gdLst>
                <a:gd name="T0" fmla="*/ 65 w 130"/>
                <a:gd name="T1" fmla="*/ 24 h 24"/>
                <a:gd name="T2" fmla="*/ 3 w 130"/>
                <a:gd name="T3" fmla="*/ 8 h 24"/>
                <a:gd name="T4" fmla="*/ 2 w 130"/>
                <a:gd name="T5" fmla="*/ 3 h 24"/>
                <a:gd name="T6" fmla="*/ 7 w 130"/>
                <a:gd name="T7" fmla="*/ 1 h 24"/>
                <a:gd name="T8" fmla="*/ 65 w 130"/>
                <a:gd name="T9" fmla="*/ 16 h 24"/>
                <a:gd name="T10" fmla="*/ 123 w 130"/>
                <a:gd name="T11" fmla="*/ 1 h 24"/>
                <a:gd name="T12" fmla="*/ 128 w 130"/>
                <a:gd name="T13" fmla="*/ 3 h 24"/>
                <a:gd name="T14" fmla="*/ 127 w 130"/>
                <a:gd name="T15" fmla="*/ 8 h 24"/>
                <a:gd name="T16" fmla="*/ 65 w 130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4">
                  <a:moveTo>
                    <a:pt x="65" y="24"/>
                  </a:moveTo>
                  <a:cubicBezTo>
                    <a:pt x="28" y="24"/>
                    <a:pt x="4" y="9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7" y="2"/>
                    <a:pt x="31" y="16"/>
                    <a:pt x="65" y="16"/>
                  </a:cubicBezTo>
                  <a:cubicBezTo>
                    <a:pt x="99" y="16"/>
                    <a:pt x="123" y="2"/>
                    <a:pt x="123" y="1"/>
                  </a:cubicBezTo>
                  <a:cubicBezTo>
                    <a:pt x="125" y="0"/>
                    <a:pt x="127" y="1"/>
                    <a:pt x="128" y="3"/>
                  </a:cubicBezTo>
                  <a:cubicBezTo>
                    <a:pt x="130" y="5"/>
                    <a:pt x="129" y="7"/>
                    <a:pt x="127" y="8"/>
                  </a:cubicBezTo>
                  <a:cubicBezTo>
                    <a:pt x="126" y="9"/>
                    <a:pt x="102" y="24"/>
                    <a:pt x="6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80ADCEE-A399-43EB-8596-0907A05EA70C}"/>
              </a:ext>
            </a:extLst>
          </p:cNvPr>
          <p:cNvGrpSpPr/>
          <p:nvPr/>
        </p:nvGrpSpPr>
        <p:grpSpPr>
          <a:xfrm>
            <a:off x="3582520" y="4804878"/>
            <a:ext cx="289407" cy="279798"/>
            <a:chOff x="-385733" y="7927986"/>
            <a:chExt cx="765181" cy="739775"/>
          </a:xfrm>
          <a:solidFill>
            <a:schemeClr val="accent1"/>
          </a:solidFill>
        </p:grpSpPr>
        <p:sp>
          <p:nvSpPr>
            <p:cNvPr id="542" name="任意多边形: 形状 541">
              <a:extLst>
                <a:ext uri="{FF2B5EF4-FFF2-40B4-BE49-F238E27FC236}">
                  <a16:creationId xmlns:a16="http://schemas.microsoft.com/office/drawing/2014/main" id="{E792AF74-A1E1-447E-8E07-ABCA5FD2F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43" y="8283586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3" name="任意多边形: 形状 542">
              <a:extLst>
                <a:ext uri="{FF2B5EF4-FFF2-40B4-BE49-F238E27FC236}">
                  <a16:creationId xmlns:a16="http://schemas.microsoft.com/office/drawing/2014/main" id="{BFEA5DEF-AFAC-40D0-80EE-BAE37A419F51}"/>
                </a:ext>
              </a:extLst>
            </p:cNvPr>
            <p:cNvSpPr/>
            <p:nvPr/>
          </p:nvSpPr>
          <p:spPr bwMode="auto">
            <a:xfrm>
              <a:off x="-385733" y="7927986"/>
              <a:ext cx="765181" cy="739775"/>
            </a:xfrm>
            <a:custGeom>
              <a:avLst/>
              <a:gdLst>
                <a:gd name="T0" fmla="*/ 58 w 240"/>
                <a:gd name="T1" fmla="*/ 232 h 233"/>
                <a:gd name="T2" fmla="*/ 56 w 240"/>
                <a:gd name="T3" fmla="*/ 231 h 233"/>
                <a:gd name="T4" fmla="*/ 0 w 240"/>
                <a:gd name="T5" fmla="*/ 124 h 233"/>
                <a:gd name="T6" fmla="*/ 120 w 240"/>
                <a:gd name="T7" fmla="*/ 0 h 233"/>
                <a:gd name="T8" fmla="*/ 240 w 240"/>
                <a:gd name="T9" fmla="*/ 124 h 233"/>
                <a:gd name="T10" fmla="*/ 184 w 240"/>
                <a:gd name="T11" fmla="*/ 231 h 233"/>
                <a:gd name="T12" fmla="*/ 178 w 240"/>
                <a:gd name="T13" fmla="*/ 230 h 233"/>
                <a:gd name="T14" fmla="*/ 180 w 240"/>
                <a:gd name="T15" fmla="*/ 225 h 233"/>
                <a:gd name="T16" fmla="*/ 232 w 240"/>
                <a:gd name="T17" fmla="*/ 124 h 233"/>
                <a:gd name="T18" fmla="*/ 120 w 240"/>
                <a:gd name="T19" fmla="*/ 8 h 233"/>
                <a:gd name="T20" fmla="*/ 8 w 240"/>
                <a:gd name="T21" fmla="*/ 124 h 233"/>
                <a:gd name="T22" fmla="*/ 61 w 240"/>
                <a:gd name="T23" fmla="*/ 225 h 233"/>
                <a:gd name="T24" fmla="*/ 62 w 240"/>
                <a:gd name="T25" fmla="*/ 230 h 233"/>
                <a:gd name="T26" fmla="*/ 58 w 240"/>
                <a:gd name="T2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233">
                  <a:moveTo>
                    <a:pt x="58" y="232"/>
                  </a:moveTo>
                  <a:cubicBezTo>
                    <a:pt x="58" y="232"/>
                    <a:pt x="57" y="232"/>
                    <a:pt x="56" y="231"/>
                  </a:cubicBezTo>
                  <a:cubicBezTo>
                    <a:pt x="22" y="209"/>
                    <a:pt x="0" y="168"/>
                    <a:pt x="0" y="124"/>
                  </a:cubicBezTo>
                  <a:cubicBezTo>
                    <a:pt x="0" y="56"/>
                    <a:pt x="54" y="0"/>
                    <a:pt x="120" y="0"/>
                  </a:cubicBezTo>
                  <a:cubicBezTo>
                    <a:pt x="186" y="0"/>
                    <a:pt x="240" y="56"/>
                    <a:pt x="240" y="124"/>
                  </a:cubicBezTo>
                  <a:cubicBezTo>
                    <a:pt x="240" y="167"/>
                    <a:pt x="218" y="209"/>
                    <a:pt x="184" y="231"/>
                  </a:cubicBezTo>
                  <a:cubicBezTo>
                    <a:pt x="182" y="233"/>
                    <a:pt x="180" y="232"/>
                    <a:pt x="178" y="230"/>
                  </a:cubicBezTo>
                  <a:cubicBezTo>
                    <a:pt x="177" y="228"/>
                    <a:pt x="178" y="226"/>
                    <a:pt x="180" y="225"/>
                  </a:cubicBezTo>
                  <a:cubicBezTo>
                    <a:pt x="211" y="204"/>
                    <a:pt x="232" y="164"/>
                    <a:pt x="232" y="124"/>
                  </a:cubicBezTo>
                  <a:cubicBezTo>
                    <a:pt x="232" y="60"/>
                    <a:pt x="182" y="8"/>
                    <a:pt x="120" y="8"/>
                  </a:cubicBezTo>
                  <a:cubicBezTo>
                    <a:pt x="58" y="8"/>
                    <a:pt x="8" y="60"/>
                    <a:pt x="8" y="124"/>
                  </a:cubicBezTo>
                  <a:cubicBezTo>
                    <a:pt x="8" y="164"/>
                    <a:pt x="29" y="204"/>
                    <a:pt x="61" y="225"/>
                  </a:cubicBezTo>
                  <a:cubicBezTo>
                    <a:pt x="63" y="226"/>
                    <a:pt x="63" y="228"/>
                    <a:pt x="62" y="230"/>
                  </a:cubicBezTo>
                  <a:cubicBezTo>
                    <a:pt x="61" y="231"/>
                    <a:pt x="60" y="232"/>
                    <a:pt x="58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4" name="任意多边形: 形状 543">
              <a:extLst>
                <a:ext uri="{FF2B5EF4-FFF2-40B4-BE49-F238E27FC236}">
                  <a16:creationId xmlns:a16="http://schemas.microsoft.com/office/drawing/2014/main" id="{972A22B4-9339-45E6-A7CD-012FBE5F8546}"/>
                </a:ext>
              </a:extLst>
            </p:cNvPr>
            <p:cNvSpPr/>
            <p:nvPr/>
          </p:nvSpPr>
          <p:spPr bwMode="auto">
            <a:xfrm>
              <a:off x="303247" y="8308986"/>
              <a:ext cx="76201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5" name="任意多边形: 形状 544">
              <a:extLst>
                <a:ext uri="{FF2B5EF4-FFF2-40B4-BE49-F238E27FC236}">
                  <a16:creationId xmlns:a16="http://schemas.microsoft.com/office/drawing/2014/main" id="{5C751485-C169-4DC9-8E19-1B95F88E7E04}"/>
                </a:ext>
              </a:extLst>
            </p:cNvPr>
            <p:cNvSpPr/>
            <p:nvPr/>
          </p:nvSpPr>
          <p:spPr bwMode="auto">
            <a:xfrm>
              <a:off x="-15843" y="7927986"/>
              <a:ext cx="25400" cy="76200"/>
            </a:xfrm>
            <a:custGeom>
              <a:avLst/>
              <a:gdLst>
                <a:gd name="T0" fmla="*/ 4 w 8"/>
                <a:gd name="T1" fmla="*/ 24 h 24"/>
                <a:gd name="T2" fmla="*/ 0 w 8"/>
                <a:gd name="T3" fmla="*/ 20 h 24"/>
                <a:gd name="T4" fmla="*/ 0 w 8"/>
                <a:gd name="T5" fmla="*/ 4 h 24"/>
                <a:gd name="T6" fmla="*/ 4 w 8"/>
                <a:gd name="T7" fmla="*/ 0 h 24"/>
                <a:gd name="T8" fmla="*/ 8 w 8"/>
                <a:gd name="T9" fmla="*/ 4 h 24"/>
                <a:gd name="T10" fmla="*/ 8 w 8"/>
                <a:gd name="T11" fmla="*/ 20 h 24"/>
                <a:gd name="T12" fmla="*/ 4 w 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6" name="任意多边形: 形状 545">
              <a:extLst>
                <a:ext uri="{FF2B5EF4-FFF2-40B4-BE49-F238E27FC236}">
                  <a16:creationId xmlns:a16="http://schemas.microsoft.com/office/drawing/2014/main" id="{0F0C8D02-CCB7-435D-B7BF-7DB1755D03C8}"/>
                </a:ext>
              </a:extLst>
            </p:cNvPr>
            <p:cNvSpPr/>
            <p:nvPr/>
          </p:nvSpPr>
          <p:spPr bwMode="auto">
            <a:xfrm>
              <a:off x="133384" y="7975611"/>
              <a:ext cx="60325" cy="66675"/>
            </a:xfrm>
            <a:custGeom>
              <a:avLst/>
              <a:gdLst>
                <a:gd name="T0" fmla="*/ 5 w 19"/>
                <a:gd name="T1" fmla="*/ 21 h 21"/>
                <a:gd name="T2" fmla="*/ 3 w 19"/>
                <a:gd name="T3" fmla="*/ 20 h 21"/>
                <a:gd name="T4" fmla="*/ 2 w 19"/>
                <a:gd name="T5" fmla="*/ 15 h 21"/>
                <a:gd name="T6" fmla="*/ 11 w 19"/>
                <a:gd name="T7" fmla="*/ 2 h 21"/>
                <a:gd name="T8" fmla="*/ 16 w 19"/>
                <a:gd name="T9" fmla="*/ 1 h 21"/>
                <a:gd name="T10" fmla="*/ 17 w 19"/>
                <a:gd name="T11" fmla="*/ 7 h 21"/>
                <a:gd name="T12" fmla="*/ 8 w 19"/>
                <a:gd name="T13" fmla="*/ 19 h 21"/>
                <a:gd name="T14" fmla="*/ 5 w 1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1">
                  <a:moveTo>
                    <a:pt x="5" y="21"/>
                  </a:moveTo>
                  <a:cubicBezTo>
                    <a:pt x="4" y="21"/>
                    <a:pt x="3" y="21"/>
                    <a:pt x="3" y="20"/>
                  </a:cubicBezTo>
                  <a:cubicBezTo>
                    <a:pt x="1" y="19"/>
                    <a:pt x="0" y="16"/>
                    <a:pt x="2" y="1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3"/>
                    <a:pt x="19" y="5"/>
                    <a:pt x="17" y="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6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7" name="任意多边形: 形状 546">
              <a:extLst>
                <a:ext uri="{FF2B5EF4-FFF2-40B4-BE49-F238E27FC236}">
                  <a16:creationId xmlns:a16="http://schemas.microsoft.com/office/drawing/2014/main" id="{67937724-4E70-43B1-9412-489F0105963D}"/>
                </a:ext>
              </a:extLst>
            </p:cNvPr>
            <p:cNvSpPr/>
            <p:nvPr/>
          </p:nvSpPr>
          <p:spPr bwMode="auto">
            <a:xfrm>
              <a:off x="260385" y="8115311"/>
              <a:ext cx="71438" cy="53975"/>
            </a:xfrm>
            <a:custGeom>
              <a:avLst/>
              <a:gdLst>
                <a:gd name="T0" fmla="*/ 5 w 22"/>
                <a:gd name="T1" fmla="*/ 17 h 17"/>
                <a:gd name="T2" fmla="*/ 2 w 22"/>
                <a:gd name="T3" fmla="*/ 15 h 17"/>
                <a:gd name="T4" fmla="*/ 3 w 22"/>
                <a:gd name="T5" fmla="*/ 10 h 17"/>
                <a:gd name="T6" fmla="*/ 15 w 22"/>
                <a:gd name="T7" fmla="*/ 1 h 17"/>
                <a:gd name="T8" fmla="*/ 21 w 22"/>
                <a:gd name="T9" fmla="*/ 2 h 17"/>
                <a:gd name="T10" fmla="*/ 20 w 22"/>
                <a:gd name="T11" fmla="*/ 8 h 17"/>
                <a:gd name="T12" fmla="*/ 7 w 22"/>
                <a:gd name="T13" fmla="*/ 16 h 17"/>
                <a:gd name="T14" fmla="*/ 5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cubicBezTo>
                    <a:pt x="4" y="17"/>
                    <a:pt x="2" y="16"/>
                    <a:pt x="2" y="15"/>
                  </a:cubicBezTo>
                  <a:cubicBezTo>
                    <a:pt x="0" y="13"/>
                    <a:pt x="1" y="11"/>
                    <a:pt x="3" y="1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4"/>
                    <a:pt x="21" y="7"/>
                    <a:pt x="20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8" name="任意多边形: 形状 547">
              <a:extLst>
                <a:ext uri="{FF2B5EF4-FFF2-40B4-BE49-F238E27FC236}">
                  <a16:creationId xmlns:a16="http://schemas.microsoft.com/office/drawing/2014/main" id="{B84A5B26-B1FA-4202-A913-7A588D4BCDC6}"/>
                </a:ext>
              </a:extLst>
            </p:cNvPr>
            <p:cNvSpPr/>
            <p:nvPr/>
          </p:nvSpPr>
          <p:spPr bwMode="auto">
            <a:xfrm>
              <a:off x="260385" y="8470911"/>
              <a:ext cx="71438" cy="53975"/>
            </a:xfrm>
            <a:custGeom>
              <a:avLst/>
              <a:gdLst>
                <a:gd name="T0" fmla="*/ 17 w 22"/>
                <a:gd name="T1" fmla="*/ 17 h 17"/>
                <a:gd name="T2" fmla="*/ 15 w 22"/>
                <a:gd name="T3" fmla="*/ 17 h 17"/>
                <a:gd name="T4" fmla="*/ 3 w 22"/>
                <a:gd name="T5" fmla="*/ 8 h 17"/>
                <a:gd name="T6" fmla="*/ 2 w 22"/>
                <a:gd name="T7" fmla="*/ 3 h 17"/>
                <a:gd name="T8" fmla="*/ 7 w 22"/>
                <a:gd name="T9" fmla="*/ 2 h 17"/>
                <a:gd name="T10" fmla="*/ 19 w 22"/>
                <a:gd name="T11" fmla="*/ 10 h 17"/>
                <a:gd name="T12" fmla="*/ 21 w 22"/>
                <a:gd name="T13" fmla="*/ 16 h 17"/>
                <a:gd name="T14" fmla="*/ 17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2" y="14"/>
                    <a:pt x="21" y="16"/>
                  </a:cubicBezTo>
                  <a:cubicBezTo>
                    <a:pt x="20" y="17"/>
                    <a:pt x="18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9" name="任意多边形: 形状 548">
              <a:extLst>
                <a:ext uri="{FF2B5EF4-FFF2-40B4-BE49-F238E27FC236}">
                  <a16:creationId xmlns:a16="http://schemas.microsoft.com/office/drawing/2014/main" id="{AB8B8EB5-8FA2-40C3-B7BE-B4E27003562C}"/>
                </a:ext>
              </a:extLst>
            </p:cNvPr>
            <p:cNvSpPr/>
            <p:nvPr/>
          </p:nvSpPr>
          <p:spPr bwMode="auto">
            <a:xfrm>
              <a:off x="-385733" y="8308986"/>
              <a:ext cx="76201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0" name="任意多边形: 形状 549">
              <a:extLst>
                <a:ext uri="{FF2B5EF4-FFF2-40B4-BE49-F238E27FC236}">
                  <a16:creationId xmlns:a16="http://schemas.microsoft.com/office/drawing/2014/main" id="{1DCBCC71-F3C2-4CFB-AE53-2257E25692BD}"/>
                </a:ext>
              </a:extLst>
            </p:cNvPr>
            <p:cNvSpPr/>
            <p:nvPr/>
          </p:nvSpPr>
          <p:spPr bwMode="auto">
            <a:xfrm>
              <a:off x="-201582" y="7975611"/>
              <a:ext cx="61913" cy="66675"/>
            </a:xfrm>
            <a:custGeom>
              <a:avLst/>
              <a:gdLst>
                <a:gd name="T0" fmla="*/ 14 w 19"/>
                <a:gd name="T1" fmla="*/ 21 h 21"/>
                <a:gd name="T2" fmla="*/ 11 w 19"/>
                <a:gd name="T3" fmla="*/ 19 h 21"/>
                <a:gd name="T4" fmla="*/ 2 w 19"/>
                <a:gd name="T5" fmla="*/ 7 h 21"/>
                <a:gd name="T6" fmla="*/ 3 w 19"/>
                <a:gd name="T7" fmla="*/ 1 h 21"/>
                <a:gd name="T8" fmla="*/ 8 w 19"/>
                <a:gd name="T9" fmla="*/ 2 h 21"/>
                <a:gd name="T10" fmla="*/ 17 w 19"/>
                <a:gd name="T11" fmla="*/ 15 h 21"/>
                <a:gd name="T12" fmla="*/ 16 w 19"/>
                <a:gd name="T13" fmla="*/ 20 h 21"/>
                <a:gd name="T14" fmla="*/ 14 w 1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cubicBezTo>
                    <a:pt x="13" y="21"/>
                    <a:pt x="12" y="20"/>
                    <a:pt x="11" y="1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6"/>
                    <a:pt x="18" y="19"/>
                    <a:pt x="16" y="20"/>
                  </a:cubicBezTo>
                  <a:cubicBezTo>
                    <a:pt x="16" y="21"/>
                    <a:pt x="15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1" name="任意多边形: 形状 550">
              <a:extLst>
                <a:ext uri="{FF2B5EF4-FFF2-40B4-BE49-F238E27FC236}">
                  <a16:creationId xmlns:a16="http://schemas.microsoft.com/office/drawing/2014/main" id="{EC037C3C-0D76-465C-AF34-87D22AA3D6A9}"/>
                </a:ext>
              </a:extLst>
            </p:cNvPr>
            <p:cNvSpPr/>
            <p:nvPr/>
          </p:nvSpPr>
          <p:spPr bwMode="auto">
            <a:xfrm>
              <a:off x="-338108" y="8115311"/>
              <a:ext cx="69851" cy="53975"/>
            </a:xfrm>
            <a:custGeom>
              <a:avLst/>
              <a:gdLst>
                <a:gd name="T0" fmla="*/ 17 w 22"/>
                <a:gd name="T1" fmla="*/ 17 h 17"/>
                <a:gd name="T2" fmla="*/ 15 w 22"/>
                <a:gd name="T3" fmla="*/ 16 h 17"/>
                <a:gd name="T4" fmla="*/ 2 w 22"/>
                <a:gd name="T5" fmla="*/ 8 h 17"/>
                <a:gd name="T6" fmla="*/ 1 w 22"/>
                <a:gd name="T7" fmla="*/ 2 h 17"/>
                <a:gd name="T8" fmla="*/ 7 w 22"/>
                <a:gd name="T9" fmla="*/ 1 h 17"/>
                <a:gd name="T10" fmla="*/ 19 w 22"/>
                <a:gd name="T11" fmla="*/ 10 h 17"/>
                <a:gd name="T12" fmla="*/ 20 w 22"/>
                <a:gd name="T13" fmla="*/ 15 h 17"/>
                <a:gd name="T14" fmla="*/ 17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17" y="17"/>
                  </a:moveTo>
                  <a:cubicBezTo>
                    <a:pt x="16" y="17"/>
                    <a:pt x="15" y="17"/>
                    <a:pt x="15" y="1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2" y="13"/>
                    <a:pt x="20" y="15"/>
                  </a:cubicBezTo>
                  <a:cubicBezTo>
                    <a:pt x="20" y="16"/>
                    <a:pt x="18" y="17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2" name="任意多边形: 形状 551">
              <a:extLst>
                <a:ext uri="{FF2B5EF4-FFF2-40B4-BE49-F238E27FC236}">
                  <a16:creationId xmlns:a16="http://schemas.microsoft.com/office/drawing/2014/main" id="{9BDEDCCA-BE05-47C1-8843-293CBE233411}"/>
                </a:ext>
              </a:extLst>
            </p:cNvPr>
            <p:cNvSpPr/>
            <p:nvPr/>
          </p:nvSpPr>
          <p:spPr bwMode="auto">
            <a:xfrm>
              <a:off x="-338108" y="8470911"/>
              <a:ext cx="69851" cy="53975"/>
            </a:xfrm>
            <a:custGeom>
              <a:avLst/>
              <a:gdLst>
                <a:gd name="T0" fmla="*/ 5 w 22"/>
                <a:gd name="T1" fmla="*/ 17 h 17"/>
                <a:gd name="T2" fmla="*/ 1 w 22"/>
                <a:gd name="T3" fmla="*/ 16 h 17"/>
                <a:gd name="T4" fmla="*/ 3 w 22"/>
                <a:gd name="T5" fmla="*/ 10 h 17"/>
                <a:gd name="T6" fmla="*/ 15 w 22"/>
                <a:gd name="T7" fmla="*/ 2 h 17"/>
                <a:gd name="T8" fmla="*/ 20 w 22"/>
                <a:gd name="T9" fmla="*/ 3 h 17"/>
                <a:gd name="T10" fmla="*/ 19 w 22"/>
                <a:gd name="T11" fmla="*/ 8 h 17"/>
                <a:gd name="T12" fmla="*/ 7 w 22"/>
                <a:gd name="T13" fmla="*/ 17 h 17"/>
                <a:gd name="T14" fmla="*/ 5 w 2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7">
                  <a:moveTo>
                    <a:pt x="5" y="17"/>
                  </a:moveTo>
                  <a:cubicBezTo>
                    <a:pt x="4" y="17"/>
                    <a:pt x="2" y="17"/>
                    <a:pt x="1" y="16"/>
                  </a:cubicBezTo>
                  <a:cubicBezTo>
                    <a:pt x="0" y="14"/>
                    <a:pt x="1" y="11"/>
                    <a:pt x="3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19" y="1"/>
                    <a:pt x="20" y="3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53" name="任意多边形: 形状 552">
              <a:extLst>
                <a:ext uri="{FF2B5EF4-FFF2-40B4-BE49-F238E27FC236}">
                  <a16:creationId xmlns:a16="http://schemas.microsoft.com/office/drawing/2014/main" id="{0E3F3D5F-CF29-4715-BA84-68F1843421D7}"/>
                </a:ext>
              </a:extLst>
            </p:cNvPr>
            <p:cNvSpPr/>
            <p:nvPr/>
          </p:nvSpPr>
          <p:spPr bwMode="auto">
            <a:xfrm>
              <a:off x="6383" y="8204211"/>
              <a:ext cx="184151" cy="117475"/>
            </a:xfrm>
            <a:custGeom>
              <a:avLst/>
              <a:gdLst>
                <a:gd name="T0" fmla="*/ 4 w 58"/>
                <a:gd name="T1" fmla="*/ 37 h 37"/>
                <a:gd name="T2" fmla="*/ 1 w 58"/>
                <a:gd name="T3" fmla="*/ 35 h 37"/>
                <a:gd name="T4" fmla="*/ 2 w 58"/>
                <a:gd name="T5" fmla="*/ 30 h 37"/>
                <a:gd name="T6" fmla="*/ 51 w 58"/>
                <a:gd name="T7" fmla="*/ 2 h 37"/>
                <a:gd name="T8" fmla="*/ 56 w 58"/>
                <a:gd name="T9" fmla="*/ 3 h 37"/>
                <a:gd name="T10" fmla="*/ 55 w 58"/>
                <a:gd name="T11" fmla="*/ 8 h 37"/>
                <a:gd name="T12" fmla="*/ 6 w 58"/>
                <a:gd name="T13" fmla="*/ 37 h 37"/>
                <a:gd name="T14" fmla="*/ 4 w 5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7">
                  <a:moveTo>
                    <a:pt x="4" y="37"/>
                  </a:moveTo>
                  <a:cubicBezTo>
                    <a:pt x="3" y="37"/>
                    <a:pt x="1" y="37"/>
                    <a:pt x="1" y="35"/>
                  </a:cubicBezTo>
                  <a:cubicBezTo>
                    <a:pt x="0" y="33"/>
                    <a:pt x="0" y="31"/>
                    <a:pt x="2" y="3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0"/>
                    <a:pt x="55" y="1"/>
                    <a:pt x="56" y="3"/>
                  </a:cubicBezTo>
                  <a:cubicBezTo>
                    <a:pt x="58" y="5"/>
                    <a:pt x="57" y="7"/>
                    <a:pt x="55" y="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5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6BD808D6-9DFF-4168-8414-A0CC237FFB55}"/>
              </a:ext>
            </a:extLst>
          </p:cNvPr>
          <p:cNvSpPr>
            <a:spLocks noEditPoints="1"/>
          </p:cNvSpPr>
          <p:nvPr/>
        </p:nvSpPr>
        <p:spPr bwMode="auto">
          <a:xfrm>
            <a:off x="4112700" y="4881732"/>
            <a:ext cx="289407" cy="124888"/>
          </a:xfrm>
          <a:custGeom>
            <a:avLst/>
            <a:gdLst>
              <a:gd name="T0" fmla="*/ 190 w 240"/>
              <a:gd name="T1" fmla="*/ 104 h 104"/>
              <a:gd name="T2" fmla="*/ 141 w 240"/>
              <a:gd name="T3" fmla="*/ 78 h 104"/>
              <a:gd name="T4" fmla="*/ 120 w 240"/>
              <a:gd name="T5" fmla="*/ 64 h 104"/>
              <a:gd name="T6" fmla="*/ 99 w 240"/>
              <a:gd name="T7" fmla="*/ 78 h 104"/>
              <a:gd name="T8" fmla="*/ 50 w 240"/>
              <a:gd name="T9" fmla="*/ 104 h 104"/>
              <a:gd name="T10" fmla="*/ 0 w 240"/>
              <a:gd name="T11" fmla="*/ 44 h 104"/>
              <a:gd name="T12" fmla="*/ 2 w 240"/>
              <a:gd name="T13" fmla="*/ 41 h 104"/>
              <a:gd name="T14" fmla="*/ 5 w 240"/>
              <a:gd name="T15" fmla="*/ 40 h 104"/>
              <a:gd name="T16" fmla="*/ 19 w 240"/>
              <a:gd name="T17" fmla="*/ 42 h 104"/>
              <a:gd name="T18" fmla="*/ 59 w 240"/>
              <a:gd name="T19" fmla="*/ 19 h 104"/>
              <a:gd name="T20" fmla="*/ 89 w 240"/>
              <a:gd name="T21" fmla="*/ 0 h 104"/>
              <a:gd name="T22" fmla="*/ 120 w 240"/>
              <a:gd name="T23" fmla="*/ 8 h 104"/>
              <a:gd name="T24" fmla="*/ 151 w 240"/>
              <a:gd name="T25" fmla="*/ 0 h 104"/>
              <a:gd name="T26" fmla="*/ 181 w 240"/>
              <a:gd name="T27" fmla="*/ 19 h 104"/>
              <a:gd name="T28" fmla="*/ 221 w 240"/>
              <a:gd name="T29" fmla="*/ 42 h 104"/>
              <a:gd name="T30" fmla="*/ 235 w 240"/>
              <a:gd name="T31" fmla="*/ 40 h 104"/>
              <a:gd name="T32" fmla="*/ 238 w 240"/>
              <a:gd name="T33" fmla="*/ 41 h 104"/>
              <a:gd name="T34" fmla="*/ 240 w 240"/>
              <a:gd name="T35" fmla="*/ 44 h 104"/>
              <a:gd name="T36" fmla="*/ 190 w 240"/>
              <a:gd name="T37" fmla="*/ 104 h 104"/>
              <a:gd name="T38" fmla="*/ 120 w 240"/>
              <a:gd name="T39" fmla="*/ 56 h 104"/>
              <a:gd name="T40" fmla="*/ 147 w 240"/>
              <a:gd name="T41" fmla="*/ 73 h 104"/>
              <a:gd name="T42" fmla="*/ 190 w 240"/>
              <a:gd name="T43" fmla="*/ 96 h 104"/>
              <a:gd name="T44" fmla="*/ 226 w 240"/>
              <a:gd name="T45" fmla="*/ 71 h 104"/>
              <a:gd name="T46" fmla="*/ 232 w 240"/>
              <a:gd name="T47" fmla="*/ 49 h 104"/>
              <a:gd name="T48" fmla="*/ 221 w 240"/>
              <a:gd name="T49" fmla="*/ 50 h 104"/>
              <a:gd name="T50" fmla="*/ 176 w 240"/>
              <a:gd name="T51" fmla="*/ 25 h 104"/>
              <a:gd name="T52" fmla="*/ 151 w 240"/>
              <a:gd name="T53" fmla="*/ 8 h 104"/>
              <a:gd name="T54" fmla="*/ 122 w 240"/>
              <a:gd name="T55" fmla="*/ 16 h 104"/>
              <a:gd name="T56" fmla="*/ 118 w 240"/>
              <a:gd name="T57" fmla="*/ 16 h 104"/>
              <a:gd name="T58" fmla="*/ 89 w 240"/>
              <a:gd name="T59" fmla="*/ 8 h 104"/>
              <a:gd name="T60" fmla="*/ 64 w 240"/>
              <a:gd name="T61" fmla="*/ 25 h 104"/>
              <a:gd name="T62" fmla="*/ 19 w 240"/>
              <a:gd name="T63" fmla="*/ 50 h 104"/>
              <a:gd name="T64" fmla="*/ 8 w 240"/>
              <a:gd name="T65" fmla="*/ 49 h 104"/>
              <a:gd name="T66" fmla="*/ 14 w 240"/>
              <a:gd name="T67" fmla="*/ 71 h 104"/>
              <a:gd name="T68" fmla="*/ 50 w 240"/>
              <a:gd name="T69" fmla="*/ 96 h 104"/>
              <a:gd name="T70" fmla="*/ 93 w 240"/>
              <a:gd name="T71" fmla="*/ 73 h 104"/>
              <a:gd name="T72" fmla="*/ 120 w 240"/>
              <a:gd name="T73" fmla="*/ 5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0" h="104">
                <a:moveTo>
                  <a:pt x="190" y="104"/>
                </a:moveTo>
                <a:cubicBezTo>
                  <a:pt x="162" y="104"/>
                  <a:pt x="150" y="90"/>
                  <a:pt x="141" y="78"/>
                </a:cubicBezTo>
                <a:cubicBezTo>
                  <a:pt x="135" y="70"/>
                  <a:pt x="129" y="64"/>
                  <a:pt x="120" y="64"/>
                </a:cubicBezTo>
                <a:cubicBezTo>
                  <a:pt x="111" y="64"/>
                  <a:pt x="106" y="70"/>
                  <a:pt x="99" y="78"/>
                </a:cubicBezTo>
                <a:cubicBezTo>
                  <a:pt x="90" y="90"/>
                  <a:pt x="78" y="104"/>
                  <a:pt x="50" y="104"/>
                </a:cubicBezTo>
                <a:cubicBezTo>
                  <a:pt x="1" y="104"/>
                  <a:pt x="0" y="45"/>
                  <a:pt x="0" y="44"/>
                </a:cubicBezTo>
                <a:cubicBezTo>
                  <a:pt x="0" y="43"/>
                  <a:pt x="1" y="42"/>
                  <a:pt x="2" y="41"/>
                </a:cubicBezTo>
                <a:cubicBezTo>
                  <a:pt x="3" y="40"/>
                  <a:pt x="4" y="40"/>
                  <a:pt x="5" y="40"/>
                </a:cubicBezTo>
                <a:cubicBezTo>
                  <a:pt x="10" y="42"/>
                  <a:pt x="15" y="42"/>
                  <a:pt x="19" y="42"/>
                </a:cubicBezTo>
                <a:cubicBezTo>
                  <a:pt x="37" y="42"/>
                  <a:pt x="48" y="31"/>
                  <a:pt x="59" y="19"/>
                </a:cubicBezTo>
                <a:cubicBezTo>
                  <a:pt x="68" y="9"/>
                  <a:pt x="77" y="0"/>
                  <a:pt x="89" y="0"/>
                </a:cubicBezTo>
                <a:cubicBezTo>
                  <a:pt x="101" y="0"/>
                  <a:pt x="115" y="6"/>
                  <a:pt x="120" y="8"/>
                </a:cubicBezTo>
                <a:cubicBezTo>
                  <a:pt x="125" y="6"/>
                  <a:pt x="139" y="0"/>
                  <a:pt x="151" y="0"/>
                </a:cubicBezTo>
                <a:cubicBezTo>
                  <a:pt x="163" y="0"/>
                  <a:pt x="172" y="9"/>
                  <a:pt x="181" y="19"/>
                </a:cubicBezTo>
                <a:cubicBezTo>
                  <a:pt x="192" y="31"/>
                  <a:pt x="203" y="42"/>
                  <a:pt x="221" y="42"/>
                </a:cubicBezTo>
                <a:cubicBezTo>
                  <a:pt x="225" y="42"/>
                  <a:pt x="230" y="42"/>
                  <a:pt x="235" y="40"/>
                </a:cubicBezTo>
                <a:cubicBezTo>
                  <a:pt x="236" y="40"/>
                  <a:pt x="237" y="40"/>
                  <a:pt x="238" y="41"/>
                </a:cubicBezTo>
                <a:cubicBezTo>
                  <a:pt x="239" y="42"/>
                  <a:pt x="240" y="43"/>
                  <a:pt x="240" y="44"/>
                </a:cubicBezTo>
                <a:cubicBezTo>
                  <a:pt x="240" y="45"/>
                  <a:pt x="239" y="104"/>
                  <a:pt x="190" y="104"/>
                </a:cubicBezTo>
                <a:close/>
                <a:moveTo>
                  <a:pt x="120" y="56"/>
                </a:moveTo>
                <a:cubicBezTo>
                  <a:pt x="133" y="56"/>
                  <a:pt x="140" y="65"/>
                  <a:pt x="147" y="73"/>
                </a:cubicBezTo>
                <a:cubicBezTo>
                  <a:pt x="156" y="84"/>
                  <a:pt x="165" y="96"/>
                  <a:pt x="190" y="96"/>
                </a:cubicBezTo>
                <a:cubicBezTo>
                  <a:pt x="207" y="96"/>
                  <a:pt x="219" y="87"/>
                  <a:pt x="226" y="71"/>
                </a:cubicBezTo>
                <a:cubicBezTo>
                  <a:pt x="230" y="63"/>
                  <a:pt x="231" y="54"/>
                  <a:pt x="232" y="49"/>
                </a:cubicBezTo>
                <a:cubicBezTo>
                  <a:pt x="228" y="50"/>
                  <a:pt x="224" y="50"/>
                  <a:pt x="221" y="50"/>
                </a:cubicBezTo>
                <a:cubicBezTo>
                  <a:pt x="199" y="50"/>
                  <a:pt x="187" y="37"/>
                  <a:pt x="176" y="25"/>
                </a:cubicBezTo>
                <a:cubicBezTo>
                  <a:pt x="167" y="16"/>
                  <a:pt x="160" y="8"/>
                  <a:pt x="151" y="8"/>
                </a:cubicBezTo>
                <a:cubicBezTo>
                  <a:pt x="139" y="8"/>
                  <a:pt x="122" y="16"/>
                  <a:pt x="122" y="16"/>
                </a:cubicBezTo>
                <a:cubicBezTo>
                  <a:pt x="121" y="16"/>
                  <a:pt x="119" y="16"/>
                  <a:pt x="118" y="16"/>
                </a:cubicBezTo>
                <a:cubicBezTo>
                  <a:pt x="118" y="16"/>
                  <a:pt x="101" y="8"/>
                  <a:pt x="89" y="8"/>
                </a:cubicBezTo>
                <a:cubicBezTo>
                  <a:pt x="80" y="8"/>
                  <a:pt x="73" y="16"/>
                  <a:pt x="64" y="25"/>
                </a:cubicBezTo>
                <a:cubicBezTo>
                  <a:pt x="53" y="37"/>
                  <a:pt x="41" y="50"/>
                  <a:pt x="19" y="50"/>
                </a:cubicBezTo>
                <a:cubicBezTo>
                  <a:pt x="16" y="50"/>
                  <a:pt x="12" y="50"/>
                  <a:pt x="8" y="49"/>
                </a:cubicBezTo>
                <a:cubicBezTo>
                  <a:pt x="9" y="54"/>
                  <a:pt x="10" y="63"/>
                  <a:pt x="14" y="71"/>
                </a:cubicBezTo>
                <a:cubicBezTo>
                  <a:pt x="21" y="87"/>
                  <a:pt x="33" y="96"/>
                  <a:pt x="50" y="96"/>
                </a:cubicBezTo>
                <a:cubicBezTo>
                  <a:pt x="75" y="96"/>
                  <a:pt x="84" y="84"/>
                  <a:pt x="93" y="73"/>
                </a:cubicBezTo>
                <a:cubicBezTo>
                  <a:pt x="100" y="65"/>
                  <a:pt x="107" y="56"/>
                  <a:pt x="120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B64EDF19-F10F-4500-8FBC-37E0A25E4B11}"/>
              </a:ext>
            </a:extLst>
          </p:cNvPr>
          <p:cNvGrpSpPr/>
          <p:nvPr/>
        </p:nvGrpSpPr>
        <p:grpSpPr>
          <a:xfrm>
            <a:off x="4696318" y="4798874"/>
            <a:ext cx="179528" cy="289406"/>
            <a:chOff x="2559103" y="7912111"/>
            <a:chExt cx="474666" cy="765176"/>
          </a:xfrm>
          <a:solidFill>
            <a:schemeClr val="accent1"/>
          </a:solidFill>
        </p:grpSpPr>
        <p:sp>
          <p:nvSpPr>
            <p:cNvPr id="540" name="任意多边形: 形状 539">
              <a:extLst>
                <a:ext uri="{FF2B5EF4-FFF2-40B4-BE49-F238E27FC236}">
                  <a16:creationId xmlns:a16="http://schemas.microsoft.com/office/drawing/2014/main" id="{1CDDEDE0-04D9-4E07-8419-59D3E0354A39}"/>
                </a:ext>
              </a:extLst>
            </p:cNvPr>
            <p:cNvSpPr/>
            <p:nvPr/>
          </p:nvSpPr>
          <p:spPr bwMode="auto">
            <a:xfrm>
              <a:off x="2711504" y="7915286"/>
              <a:ext cx="322265" cy="762001"/>
            </a:xfrm>
            <a:custGeom>
              <a:avLst/>
              <a:gdLst>
                <a:gd name="T0" fmla="*/ 4 w 101"/>
                <a:gd name="T1" fmla="*/ 240 h 240"/>
                <a:gd name="T2" fmla="*/ 2 w 101"/>
                <a:gd name="T3" fmla="*/ 239 h 240"/>
                <a:gd name="T4" fmla="*/ 1 w 101"/>
                <a:gd name="T5" fmla="*/ 234 h 240"/>
                <a:gd name="T6" fmla="*/ 91 w 101"/>
                <a:gd name="T7" fmla="*/ 105 h 240"/>
                <a:gd name="T8" fmla="*/ 47 w 101"/>
                <a:gd name="T9" fmla="*/ 105 h 240"/>
                <a:gd name="T10" fmla="*/ 39 w 101"/>
                <a:gd name="T11" fmla="*/ 101 h 240"/>
                <a:gd name="T12" fmla="*/ 36 w 101"/>
                <a:gd name="T13" fmla="*/ 92 h 240"/>
                <a:gd name="T14" fmla="*/ 53 w 101"/>
                <a:gd name="T15" fmla="*/ 3 h 240"/>
                <a:gd name="T16" fmla="*/ 58 w 101"/>
                <a:gd name="T17" fmla="*/ 0 h 240"/>
                <a:gd name="T18" fmla="*/ 61 w 101"/>
                <a:gd name="T19" fmla="*/ 5 h 240"/>
                <a:gd name="T20" fmla="*/ 44 w 101"/>
                <a:gd name="T21" fmla="*/ 94 h 240"/>
                <a:gd name="T22" fmla="*/ 45 w 101"/>
                <a:gd name="T23" fmla="*/ 96 h 240"/>
                <a:gd name="T24" fmla="*/ 47 w 101"/>
                <a:gd name="T25" fmla="*/ 97 h 240"/>
                <a:gd name="T26" fmla="*/ 91 w 101"/>
                <a:gd name="T27" fmla="*/ 97 h 240"/>
                <a:gd name="T28" fmla="*/ 99 w 101"/>
                <a:gd name="T29" fmla="*/ 101 h 240"/>
                <a:gd name="T30" fmla="*/ 98 w 101"/>
                <a:gd name="T31" fmla="*/ 109 h 240"/>
                <a:gd name="T32" fmla="*/ 7 w 101"/>
                <a:gd name="T33" fmla="*/ 238 h 240"/>
                <a:gd name="T34" fmla="*/ 4 w 101"/>
                <a:gd name="T3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240">
                  <a:moveTo>
                    <a:pt x="4" y="240"/>
                  </a:moveTo>
                  <a:cubicBezTo>
                    <a:pt x="3" y="240"/>
                    <a:pt x="3" y="240"/>
                    <a:pt x="2" y="239"/>
                  </a:cubicBezTo>
                  <a:cubicBezTo>
                    <a:pt x="0" y="238"/>
                    <a:pt x="0" y="235"/>
                    <a:pt x="1" y="234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4" y="105"/>
                    <a:pt x="41" y="104"/>
                    <a:pt x="39" y="101"/>
                  </a:cubicBezTo>
                  <a:cubicBezTo>
                    <a:pt x="37" y="99"/>
                    <a:pt x="36" y="96"/>
                    <a:pt x="36" y="9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1"/>
                    <a:pt x="56" y="0"/>
                    <a:pt x="58" y="0"/>
                  </a:cubicBezTo>
                  <a:cubicBezTo>
                    <a:pt x="60" y="1"/>
                    <a:pt x="62" y="3"/>
                    <a:pt x="61" y="5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5"/>
                    <a:pt x="44" y="96"/>
                    <a:pt x="45" y="96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3" y="97"/>
                    <a:pt x="97" y="97"/>
                    <a:pt x="99" y="101"/>
                  </a:cubicBezTo>
                  <a:cubicBezTo>
                    <a:pt x="101" y="103"/>
                    <a:pt x="100" y="106"/>
                    <a:pt x="98" y="109"/>
                  </a:cubicBezTo>
                  <a:cubicBezTo>
                    <a:pt x="7" y="238"/>
                    <a:pt x="7" y="238"/>
                    <a:pt x="7" y="238"/>
                  </a:cubicBezTo>
                  <a:cubicBezTo>
                    <a:pt x="7" y="239"/>
                    <a:pt x="5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41" name="任意多边形: 形状 540">
              <a:extLst>
                <a:ext uri="{FF2B5EF4-FFF2-40B4-BE49-F238E27FC236}">
                  <a16:creationId xmlns:a16="http://schemas.microsoft.com/office/drawing/2014/main" id="{098CFE4F-85BE-4A20-8B17-EF4598355DD0}"/>
                </a:ext>
              </a:extLst>
            </p:cNvPr>
            <p:cNvSpPr/>
            <p:nvPr/>
          </p:nvSpPr>
          <p:spPr bwMode="auto">
            <a:xfrm>
              <a:off x="2559103" y="7912111"/>
              <a:ext cx="349253" cy="765176"/>
            </a:xfrm>
            <a:custGeom>
              <a:avLst/>
              <a:gdLst>
                <a:gd name="T0" fmla="*/ 52 w 110"/>
                <a:gd name="T1" fmla="*/ 241 h 241"/>
                <a:gd name="T2" fmla="*/ 52 w 110"/>
                <a:gd name="T3" fmla="*/ 241 h 241"/>
                <a:gd name="T4" fmla="*/ 48 w 110"/>
                <a:gd name="T5" fmla="*/ 237 h 241"/>
                <a:gd name="T6" fmla="*/ 60 w 110"/>
                <a:gd name="T7" fmla="*/ 146 h 241"/>
                <a:gd name="T8" fmla="*/ 59 w 110"/>
                <a:gd name="T9" fmla="*/ 144 h 241"/>
                <a:gd name="T10" fmla="*/ 56 w 110"/>
                <a:gd name="T11" fmla="*/ 143 h 241"/>
                <a:gd name="T12" fmla="*/ 9 w 110"/>
                <a:gd name="T13" fmla="*/ 143 h 241"/>
                <a:gd name="T14" fmla="*/ 1 w 110"/>
                <a:gd name="T15" fmla="*/ 139 h 241"/>
                <a:gd name="T16" fmla="*/ 3 w 110"/>
                <a:gd name="T17" fmla="*/ 130 h 241"/>
                <a:gd name="T18" fmla="*/ 102 w 110"/>
                <a:gd name="T19" fmla="*/ 2 h 241"/>
                <a:gd name="T20" fmla="*/ 108 w 110"/>
                <a:gd name="T21" fmla="*/ 2 h 241"/>
                <a:gd name="T22" fmla="*/ 108 w 110"/>
                <a:gd name="T23" fmla="*/ 7 h 241"/>
                <a:gd name="T24" fmla="*/ 9 w 110"/>
                <a:gd name="T25" fmla="*/ 135 h 241"/>
                <a:gd name="T26" fmla="*/ 9 w 110"/>
                <a:gd name="T27" fmla="*/ 135 h 241"/>
                <a:gd name="T28" fmla="*/ 9 w 110"/>
                <a:gd name="T29" fmla="*/ 135 h 241"/>
                <a:gd name="T30" fmla="*/ 56 w 110"/>
                <a:gd name="T31" fmla="*/ 135 h 241"/>
                <a:gd name="T32" fmla="*/ 65 w 110"/>
                <a:gd name="T33" fmla="*/ 139 h 241"/>
                <a:gd name="T34" fmla="*/ 68 w 110"/>
                <a:gd name="T35" fmla="*/ 147 h 241"/>
                <a:gd name="T36" fmla="*/ 56 w 110"/>
                <a:gd name="T37" fmla="*/ 238 h 241"/>
                <a:gd name="T38" fmla="*/ 52 w 110"/>
                <a:gd name="T3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241">
                  <a:moveTo>
                    <a:pt x="52" y="241"/>
                  </a:moveTo>
                  <a:cubicBezTo>
                    <a:pt x="52" y="241"/>
                    <a:pt x="52" y="241"/>
                    <a:pt x="52" y="241"/>
                  </a:cubicBezTo>
                  <a:cubicBezTo>
                    <a:pt x="49" y="241"/>
                    <a:pt x="48" y="239"/>
                    <a:pt x="48" y="237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5"/>
                    <a:pt x="60" y="145"/>
                    <a:pt x="59" y="144"/>
                  </a:cubicBezTo>
                  <a:cubicBezTo>
                    <a:pt x="59" y="144"/>
                    <a:pt x="58" y="143"/>
                    <a:pt x="56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5" y="143"/>
                    <a:pt x="2" y="142"/>
                    <a:pt x="1" y="139"/>
                  </a:cubicBezTo>
                  <a:cubicBezTo>
                    <a:pt x="0" y="136"/>
                    <a:pt x="0" y="133"/>
                    <a:pt x="3" y="130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1"/>
                    <a:pt x="106" y="0"/>
                    <a:pt x="108" y="2"/>
                  </a:cubicBezTo>
                  <a:cubicBezTo>
                    <a:pt x="109" y="3"/>
                    <a:pt x="110" y="6"/>
                    <a:pt x="108" y="7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60" y="135"/>
                    <a:pt x="63" y="137"/>
                    <a:pt x="65" y="139"/>
                  </a:cubicBezTo>
                  <a:cubicBezTo>
                    <a:pt x="67" y="141"/>
                    <a:pt x="68" y="144"/>
                    <a:pt x="68" y="147"/>
                  </a:cubicBezTo>
                  <a:cubicBezTo>
                    <a:pt x="56" y="238"/>
                    <a:pt x="56" y="238"/>
                    <a:pt x="56" y="238"/>
                  </a:cubicBezTo>
                  <a:cubicBezTo>
                    <a:pt x="56" y="240"/>
                    <a:pt x="54" y="241"/>
                    <a:pt x="52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E385DAC-F541-406E-8734-67C92A5F2305}"/>
              </a:ext>
            </a:extLst>
          </p:cNvPr>
          <p:cNvGrpSpPr/>
          <p:nvPr/>
        </p:nvGrpSpPr>
        <p:grpSpPr>
          <a:xfrm>
            <a:off x="5703239" y="4814485"/>
            <a:ext cx="289407" cy="264187"/>
            <a:chOff x="5221361" y="7953386"/>
            <a:chExt cx="765181" cy="698500"/>
          </a:xfrm>
          <a:solidFill>
            <a:schemeClr val="accent1"/>
          </a:solidFill>
        </p:grpSpPr>
        <p:sp>
          <p:nvSpPr>
            <p:cNvPr id="533" name="任意多边形: 形状 532">
              <a:extLst>
                <a:ext uri="{FF2B5EF4-FFF2-40B4-BE49-F238E27FC236}">
                  <a16:creationId xmlns:a16="http://schemas.microsoft.com/office/drawing/2014/main" id="{A4557C42-8920-45FF-B385-7091DF85E71B}"/>
                </a:ext>
              </a:extLst>
            </p:cNvPr>
            <p:cNvSpPr/>
            <p:nvPr/>
          </p:nvSpPr>
          <p:spPr bwMode="auto">
            <a:xfrm>
              <a:off x="5375350" y="7953386"/>
              <a:ext cx="458791" cy="193675"/>
            </a:xfrm>
            <a:custGeom>
              <a:avLst/>
              <a:gdLst>
                <a:gd name="T0" fmla="*/ 140 w 144"/>
                <a:gd name="T1" fmla="*/ 61 h 61"/>
                <a:gd name="T2" fmla="*/ 136 w 144"/>
                <a:gd name="T3" fmla="*/ 57 h 61"/>
                <a:gd name="T4" fmla="*/ 136 w 144"/>
                <a:gd name="T5" fmla="*/ 8 h 61"/>
                <a:gd name="T6" fmla="*/ 8 w 144"/>
                <a:gd name="T7" fmla="*/ 8 h 61"/>
                <a:gd name="T8" fmla="*/ 8 w 144"/>
                <a:gd name="T9" fmla="*/ 57 h 61"/>
                <a:gd name="T10" fmla="*/ 4 w 144"/>
                <a:gd name="T11" fmla="*/ 61 h 61"/>
                <a:gd name="T12" fmla="*/ 0 w 144"/>
                <a:gd name="T13" fmla="*/ 57 h 61"/>
                <a:gd name="T14" fmla="*/ 0 w 144"/>
                <a:gd name="T15" fmla="*/ 4 h 61"/>
                <a:gd name="T16" fmla="*/ 4 w 144"/>
                <a:gd name="T17" fmla="*/ 0 h 61"/>
                <a:gd name="T18" fmla="*/ 140 w 144"/>
                <a:gd name="T19" fmla="*/ 0 h 61"/>
                <a:gd name="T20" fmla="*/ 144 w 144"/>
                <a:gd name="T21" fmla="*/ 4 h 61"/>
                <a:gd name="T22" fmla="*/ 144 w 144"/>
                <a:gd name="T23" fmla="*/ 57 h 61"/>
                <a:gd name="T24" fmla="*/ 140 w 14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61">
                  <a:moveTo>
                    <a:pt x="140" y="61"/>
                  </a:moveTo>
                  <a:cubicBezTo>
                    <a:pt x="137" y="61"/>
                    <a:pt x="136" y="59"/>
                    <a:pt x="136" y="57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9"/>
                    <a:pt x="6" y="61"/>
                    <a:pt x="4" y="61"/>
                  </a:cubicBezTo>
                  <a:cubicBezTo>
                    <a:pt x="1" y="61"/>
                    <a:pt x="0" y="59"/>
                    <a:pt x="0" y="5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2"/>
                    <a:pt x="144" y="4"/>
                  </a:cubicBezTo>
                  <a:cubicBezTo>
                    <a:pt x="144" y="57"/>
                    <a:pt x="144" y="57"/>
                    <a:pt x="144" y="57"/>
                  </a:cubicBezTo>
                  <a:cubicBezTo>
                    <a:pt x="144" y="59"/>
                    <a:pt x="142" y="61"/>
                    <a:pt x="14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4" name="任意多边形: 形状 533">
              <a:extLst>
                <a:ext uri="{FF2B5EF4-FFF2-40B4-BE49-F238E27FC236}">
                  <a16:creationId xmlns:a16="http://schemas.microsoft.com/office/drawing/2014/main" id="{B517F49C-9862-4AE2-99DB-C5CB2AE822A3}"/>
                </a:ext>
              </a:extLst>
            </p:cNvPr>
            <p:cNvSpPr/>
            <p:nvPr/>
          </p:nvSpPr>
          <p:spPr bwMode="auto">
            <a:xfrm>
              <a:off x="5375350" y="8118486"/>
              <a:ext cx="458791" cy="241300"/>
            </a:xfrm>
            <a:custGeom>
              <a:avLst/>
              <a:gdLst>
                <a:gd name="T0" fmla="*/ 72 w 144"/>
                <a:gd name="T1" fmla="*/ 76 h 76"/>
                <a:gd name="T2" fmla="*/ 0 w 144"/>
                <a:gd name="T3" fmla="*/ 4 h 76"/>
                <a:gd name="T4" fmla="*/ 4 w 144"/>
                <a:gd name="T5" fmla="*/ 0 h 76"/>
                <a:gd name="T6" fmla="*/ 8 w 144"/>
                <a:gd name="T7" fmla="*/ 4 h 76"/>
                <a:gd name="T8" fmla="*/ 72 w 144"/>
                <a:gd name="T9" fmla="*/ 68 h 76"/>
                <a:gd name="T10" fmla="*/ 136 w 144"/>
                <a:gd name="T11" fmla="*/ 4 h 76"/>
                <a:gd name="T12" fmla="*/ 140 w 144"/>
                <a:gd name="T13" fmla="*/ 0 h 76"/>
                <a:gd name="T14" fmla="*/ 144 w 144"/>
                <a:gd name="T15" fmla="*/ 4 h 76"/>
                <a:gd name="T16" fmla="*/ 72 w 144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cubicBezTo>
                    <a:pt x="32" y="76"/>
                    <a:pt x="0" y="4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9"/>
                    <a:pt x="36" y="68"/>
                    <a:pt x="72" y="68"/>
                  </a:cubicBezTo>
                  <a:cubicBezTo>
                    <a:pt x="107" y="68"/>
                    <a:pt x="136" y="39"/>
                    <a:pt x="136" y="4"/>
                  </a:cubicBezTo>
                  <a:cubicBezTo>
                    <a:pt x="136" y="2"/>
                    <a:pt x="137" y="0"/>
                    <a:pt x="140" y="0"/>
                  </a:cubicBezTo>
                  <a:cubicBezTo>
                    <a:pt x="142" y="0"/>
                    <a:pt x="144" y="2"/>
                    <a:pt x="144" y="4"/>
                  </a:cubicBezTo>
                  <a:cubicBezTo>
                    <a:pt x="144" y="44"/>
                    <a:pt x="111" y="76"/>
                    <a:pt x="72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5" name="任意多边形: 形状 534">
              <a:extLst>
                <a:ext uri="{FF2B5EF4-FFF2-40B4-BE49-F238E27FC236}">
                  <a16:creationId xmlns:a16="http://schemas.microsoft.com/office/drawing/2014/main" id="{210E1119-DA12-4105-9054-9F63B930B07B}"/>
                </a:ext>
              </a:extLst>
            </p:cNvPr>
            <p:cNvSpPr/>
            <p:nvPr/>
          </p:nvSpPr>
          <p:spPr bwMode="auto">
            <a:xfrm>
              <a:off x="5489651" y="8562986"/>
              <a:ext cx="230189" cy="25400"/>
            </a:xfrm>
            <a:custGeom>
              <a:avLst/>
              <a:gdLst>
                <a:gd name="T0" fmla="*/ 68 w 72"/>
                <a:gd name="T1" fmla="*/ 8 h 8"/>
                <a:gd name="T2" fmla="*/ 4 w 72"/>
                <a:gd name="T3" fmla="*/ 8 h 8"/>
                <a:gd name="T4" fmla="*/ 0 w 72"/>
                <a:gd name="T5" fmla="*/ 4 h 8"/>
                <a:gd name="T6" fmla="*/ 4 w 72"/>
                <a:gd name="T7" fmla="*/ 0 h 8"/>
                <a:gd name="T8" fmla="*/ 68 w 72"/>
                <a:gd name="T9" fmla="*/ 0 h 8"/>
                <a:gd name="T10" fmla="*/ 72 w 72"/>
                <a:gd name="T11" fmla="*/ 4 h 8"/>
                <a:gd name="T12" fmla="*/ 68 w 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">
                  <a:moveTo>
                    <a:pt x="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6"/>
                    <a:pt x="70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6" name="任意多边形: 形状 535">
              <a:extLst>
                <a:ext uri="{FF2B5EF4-FFF2-40B4-BE49-F238E27FC236}">
                  <a16:creationId xmlns:a16="http://schemas.microsoft.com/office/drawing/2014/main" id="{E310AF96-42C1-47DE-BCE4-E8648228A9C5}"/>
                </a:ext>
              </a:extLst>
            </p:cNvPr>
            <p:cNvSpPr/>
            <p:nvPr/>
          </p:nvSpPr>
          <p:spPr bwMode="auto">
            <a:xfrm>
              <a:off x="5808741" y="7991486"/>
              <a:ext cx="177801" cy="203200"/>
            </a:xfrm>
            <a:custGeom>
              <a:avLst/>
              <a:gdLst>
                <a:gd name="T0" fmla="*/ 4 w 56"/>
                <a:gd name="T1" fmla="*/ 64 h 64"/>
                <a:gd name="T2" fmla="*/ 0 w 56"/>
                <a:gd name="T3" fmla="*/ 60 h 64"/>
                <a:gd name="T4" fmla="*/ 4 w 56"/>
                <a:gd name="T5" fmla="*/ 56 h 64"/>
                <a:gd name="T6" fmla="*/ 48 w 56"/>
                <a:gd name="T7" fmla="*/ 8 h 64"/>
                <a:gd name="T8" fmla="*/ 4 w 56"/>
                <a:gd name="T9" fmla="*/ 8 h 64"/>
                <a:gd name="T10" fmla="*/ 0 w 56"/>
                <a:gd name="T11" fmla="*/ 4 h 64"/>
                <a:gd name="T12" fmla="*/ 4 w 56"/>
                <a:gd name="T13" fmla="*/ 0 h 64"/>
                <a:gd name="T14" fmla="*/ 52 w 56"/>
                <a:gd name="T15" fmla="*/ 0 h 64"/>
                <a:gd name="T16" fmla="*/ 56 w 56"/>
                <a:gd name="T17" fmla="*/ 4 h 64"/>
                <a:gd name="T18" fmla="*/ 4 w 56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" y="64"/>
                  </a:moveTo>
                  <a:cubicBezTo>
                    <a:pt x="2" y="64"/>
                    <a:pt x="0" y="62"/>
                    <a:pt x="0" y="60"/>
                  </a:cubicBezTo>
                  <a:cubicBezTo>
                    <a:pt x="0" y="58"/>
                    <a:pt x="2" y="56"/>
                    <a:pt x="4" y="56"/>
                  </a:cubicBezTo>
                  <a:cubicBezTo>
                    <a:pt x="24" y="56"/>
                    <a:pt x="46" y="35"/>
                    <a:pt x="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32"/>
                    <a:pt x="34" y="64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7" name="任意多边形: 形状 536">
              <a:extLst>
                <a:ext uri="{FF2B5EF4-FFF2-40B4-BE49-F238E27FC236}">
                  <a16:creationId xmlns:a16="http://schemas.microsoft.com/office/drawing/2014/main" id="{B4433108-C618-4F45-9773-A7995BD88B65}"/>
                </a:ext>
              </a:extLst>
            </p:cNvPr>
            <p:cNvSpPr/>
            <p:nvPr/>
          </p:nvSpPr>
          <p:spPr bwMode="auto">
            <a:xfrm>
              <a:off x="5221361" y="7991486"/>
              <a:ext cx="179389" cy="203200"/>
            </a:xfrm>
            <a:custGeom>
              <a:avLst/>
              <a:gdLst>
                <a:gd name="T0" fmla="*/ 52 w 56"/>
                <a:gd name="T1" fmla="*/ 64 h 64"/>
                <a:gd name="T2" fmla="*/ 0 w 56"/>
                <a:gd name="T3" fmla="*/ 4 h 64"/>
                <a:gd name="T4" fmla="*/ 4 w 56"/>
                <a:gd name="T5" fmla="*/ 0 h 64"/>
                <a:gd name="T6" fmla="*/ 52 w 56"/>
                <a:gd name="T7" fmla="*/ 0 h 64"/>
                <a:gd name="T8" fmla="*/ 56 w 56"/>
                <a:gd name="T9" fmla="*/ 4 h 64"/>
                <a:gd name="T10" fmla="*/ 52 w 56"/>
                <a:gd name="T11" fmla="*/ 8 h 64"/>
                <a:gd name="T12" fmla="*/ 8 w 56"/>
                <a:gd name="T13" fmla="*/ 8 h 64"/>
                <a:gd name="T14" fmla="*/ 52 w 56"/>
                <a:gd name="T15" fmla="*/ 56 h 64"/>
                <a:gd name="T16" fmla="*/ 56 w 56"/>
                <a:gd name="T17" fmla="*/ 60 h 64"/>
                <a:gd name="T18" fmla="*/ 52 w 56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52" y="64"/>
                  </a:moveTo>
                  <a:cubicBezTo>
                    <a:pt x="22" y="64"/>
                    <a:pt x="0" y="32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35"/>
                    <a:pt x="32" y="56"/>
                    <a:pt x="52" y="56"/>
                  </a:cubicBezTo>
                  <a:cubicBezTo>
                    <a:pt x="54" y="56"/>
                    <a:pt x="56" y="58"/>
                    <a:pt x="56" y="60"/>
                  </a:cubicBezTo>
                  <a:cubicBezTo>
                    <a:pt x="56" y="62"/>
                    <a:pt x="54" y="64"/>
                    <a:pt x="5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8" name="任意多边形: 形状 537">
              <a:extLst>
                <a:ext uri="{FF2B5EF4-FFF2-40B4-BE49-F238E27FC236}">
                  <a16:creationId xmlns:a16="http://schemas.microsoft.com/office/drawing/2014/main" id="{FA178129-8F6E-45F6-A923-49D3B6EB3AB6}"/>
                </a:ext>
              </a:extLst>
            </p:cNvPr>
            <p:cNvSpPr/>
            <p:nvPr/>
          </p:nvSpPr>
          <p:spPr bwMode="auto">
            <a:xfrm>
              <a:off x="5591251" y="8343911"/>
              <a:ext cx="25400" cy="244475"/>
            </a:xfrm>
            <a:custGeom>
              <a:avLst/>
              <a:gdLst>
                <a:gd name="T0" fmla="*/ 4 w 8"/>
                <a:gd name="T1" fmla="*/ 77 h 77"/>
                <a:gd name="T2" fmla="*/ 0 w 8"/>
                <a:gd name="T3" fmla="*/ 73 h 77"/>
                <a:gd name="T4" fmla="*/ 0 w 8"/>
                <a:gd name="T5" fmla="*/ 4 h 77"/>
                <a:gd name="T6" fmla="*/ 4 w 8"/>
                <a:gd name="T7" fmla="*/ 0 h 77"/>
                <a:gd name="T8" fmla="*/ 8 w 8"/>
                <a:gd name="T9" fmla="*/ 4 h 77"/>
                <a:gd name="T10" fmla="*/ 8 w 8"/>
                <a:gd name="T11" fmla="*/ 73 h 77"/>
                <a:gd name="T12" fmla="*/ 4 w 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7">
                  <a:moveTo>
                    <a:pt x="4" y="77"/>
                  </a:moveTo>
                  <a:cubicBezTo>
                    <a:pt x="1" y="77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5"/>
                    <a:pt x="6" y="77"/>
                    <a:pt x="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9" name="任意多边形: 形状 538">
              <a:extLst>
                <a:ext uri="{FF2B5EF4-FFF2-40B4-BE49-F238E27FC236}">
                  <a16:creationId xmlns:a16="http://schemas.microsoft.com/office/drawing/2014/main" id="{B162AEB8-A30D-4B6C-9CF0-B420A74D6E5E}"/>
                </a:ext>
              </a:extLst>
            </p:cNvPr>
            <p:cNvSpPr/>
            <p:nvPr/>
          </p:nvSpPr>
          <p:spPr bwMode="auto">
            <a:xfrm>
              <a:off x="5413450" y="8626486"/>
              <a:ext cx="382591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44430F18-3EC1-4137-BB28-007CDEBFB3B5}"/>
              </a:ext>
            </a:extLst>
          </p:cNvPr>
          <p:cNvGrpSpPr/>
          <p:nvPr/>
        </p:nvGrpSpPr>
        <p:grpSpPr>
          <a:xfrm>
            <a:off x="5173059" y="4800075"/>
            <a:ext cx="289408" cy="288204"/>
            <a:chOff x="3819587" y="7915286"/>
            <a:chExt cx="765182" cy="762000"/>
          </a:xfrm>
          <a:solidFill>
            <a:schemeClr val="accent1"/>
          </a:solidFill>
        </p:grpSpPr>
        <p:sp>
          <p:nvSpPr>
            <p:cNvPr id="530" name="任意多边形: 形状 529">
              <a:extLst>
                <a:ext uri="{FF2B5EF4-FFF2-40B4-BE49-F238E27FC236}">
                  <a16:creationId xmlns:a16="http://schemas.microsoft.com/office/drawing/2014/main" id="{D3655853-57DD-45C5-A92D-3BFE36B66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176" y="7915286"/>
              <a:ext cx="509591" cy="508000"/>
            </a:xfrm>
            <a:custGeom>
              <a:avLst/>
              <a:gdLst>
                <a:gd name="T0" fmla="*/ 80 w 160"/>
                <a:gd name="T1" fmla="*/ 160 h 160"/>
                <a:gd name="T2" fmla="*/ 0 w 160"/>
                <a:gd name="T3" fmla="*/ 80 h 160"/>
                <a:gd name="T4" fmla="*/ 80 w 160"/>
                <a:gd name="T5" fmla="*/ 0 h 160"/>
                <a:gd name="T6" fmla="*/ 160 w 160"/>
                <a:gd name="T7" fmla="*/ 80 h 160"/>
                <a:gd name="T8" fmla="*/ 80 w 160"/>
                <a:gd name="T9" fmla="*/ 160 h 160"/>
                <a:gd name="T10" fmla="*/ 80 w 160"/>
                <a:gd name="T11" fmla="*/ 8 h 160"/>
                <a:gd name="T12" fmla="*/ 8 w 160"/>
                <a:gd name="T13" fmla="*/ 80 h 160"/>
                <a:gd name="T14" fmla="*/ 80 w 160"/>
                <a:gd name="T15" fmla="*/ 152 h 160"/>
                <a:gd name="T16" fmla="*/ 152 w 160"/>
                <a:gd name="T17" fmla="*/ 80 h 160"/>
                <a:gd name="T18" fmla="*/ 80 w 160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8"/>
                  </a:moveTo>
                  <a:cubicBezTo>
                    <a:pt x="40" y="8"/>
                    <a:pt x="8" y="40"/>
                    <a:pt x="8" y="80"/>
                  </a:cubicBezTo>
                  <a:cubicBezTo>
                    <a:pt x="8" y="120"/>
                    <a:pt x="40" y="152"/>
                    <a:pt x="80" y="152"/>
                  </a:cubicBezTo>
                  <a:cubicBezTo>
                    <a:pt x="120" y="152"/>
                    <a:pt x="152" y="120"/>
                    <a:pt x="152" y="80"/>
                  </a:cubicBezTo>
                  <a:cubicBezTo>
                    <a:pt x="152" y="40"/>
                    <a:pt x="120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1" name="任意多边形: 形状 530">
              <a:extLst>
                <a:ext uri="{FF2B5EF4-FFF2-40B4-BE49-F238E27FC236}">
                  <a16:creationId xmlns:a16="http://schemas.microsoft.com/office/drawing/2014/main" id="{30C36860-8AC0-4C47-9552-0774C8AA765F}"/>
                </a:ext>
              </a:extLst>
            </p:cNvPr>
            <p:cNvSpPr/>
            <p:nvPr/>
          </p:nvSpPr>
          <p:spPr bwMode="auto">
            <a:xfrm>
              <a:off x="4202178" y="8267711"/>
              <a:ext cx="382591" cy="409575"/>
            </a:xfrm>
            <a:custGeom>
              <a:avLst/>
              <a:gdLst>
                <a:gd name="T0" fmla="*/ 49 w 120"/>
                <a:gd name="T1" fmla="*/ 129 h 129"/>
                <a:gd name="T2" fmla="*/ 46 w 120"/>
                <a:gd name="T3" fmla="*/ 127 h 129"/>
                <a:gd name="T4" fmla="*/ 1 w 120"/>
                <a:gd name="T5" fmla="*/ 50 h 129"/>
                <a:gd name="T6" fmla="*/ 2 w 120"/>
                <a:gd name="T7" fmla="*/ 44 h 129"/>
                <a:gd name="T8" fmla="*/ 8 w 120"/>
                <a:gd name="T9" fmla="*/ 46 h 129"/>
                <a:gd name="T10" fmla="*/ 48 w 120"/>
                <a:gd name="T11" fmla="*/ 116 h 129"/>
                <a:gd name="T12" fmla="*/ 63 w 120"/>
                <a:gd name="T13" fmla="*/ 76 h 129"/>
                <a:gd name="T14" fmla="*/ 68 w 120"/>
                <a:gd name="T15" fmla="*/ 73 h 129"/>
                <a:gd name="T16" fmla="*/ 108 w 120"/>
                <a:gd name="T17" fmla="*/ 80 h 129"/>
                <a:gd name="T18" fmla="*/ 66 w 120"/>
                <a:gd name="T19" fmla="*/ 7 h 129"/>
                <a:gd name="T20" fmla="*/ 67 w 120"/>
                <a:gd name="T21" fmla="*/ 2 h 129"/>
                <a:gd name="T22" fmla="*/ 73 w 120"/>
                <a:gd name="T23" fmla="*/ 3 h 129"/>
                <a:gd name="T24" fmla="*/ 119 w 120"/>
                <a:gd name="T25" fmla="*/ 83 h 129"/>
                <a:gd name="T26" fmla="*/ 119 w 120"/>
                <a:gd name="T27" fmla="*/ 87 h 129"/>
                <a:gd name="T28" fmla="*/ 115 w 120"/>
                <a:gd name="T29" fmla="*/ 89 h 129"/>
                <a:gd name="T30" fmla="*/ 70 w 120"/>
                <a:gd name="T31" fmla="*/ 81 h 129"/>
                <a:gd name="T32" fmla="*/ 53 w 120"/>
                <a:gd name="T33" fmla="*/ 126 h 129"/>
                <a:gd name="T34" fmla="*/ 49 w 120"/>
                <a:gd name="T3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9">
                  <a:moveTo>
                    <a:pt x="49" y="129"/>
                  </a:moveTo>
                  <a:cubicBezTo>
                    <a:pt x="48" y="129"/>
                    <a:pt x="46" y="128"/>
                    <a:pt x="46" y="12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8"/>
                    <a:pt x="0" y="45"/>
                    <a:pt x="2" y="44"/>
                  </a:cubicBezTo>
                  <a:cubicBezTo>
                    <a:pt x="4" y="43"/>
                    <a:pt x="7" y="44"/>
                    <a:pt x="8" y="4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4"/>
                    <a:pt x="66" y="73"/>
                    <a:pt x="68" y="73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5"/>
                    <a:pt x="65" y="3"/>
                    <a:pt x="67" y="2"/>
                  </a:cubicBezTo>
                  <a:cubicBezTo>
                    <a:pt x="69" y="0"/>
                    <a:pt x="71" y="1"/>
                    <a:pt x="73" y="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0" y="84"/>
                    <a:pt x="120" y="86"/>
                    <a:pt x="119" y="87"/>
                  </a:cubicBezTo>
                  <a:cubicBezTo>
                    <a:pt x="118" y="89"/>
                    <a:pt x="117" y="89"/>
                    <a:pt x="115" y="89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2" y="128"/>
                    <a:pt x="51" y="129"/>
                    <a:pt x="4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32" name="任意多边形: 形状 531">
              <a:extLst>
                <a:ext uri="{FF2B5EF4-FFF2-40B4-BE49-F238E27FC236}">
                  <a16:creationId xmlns:a16="http://schemas.microsoft.com/office/drawing/2014/main" id="{8BDFDE09-1EE4-43BC-B475-D3A0F3CBA343}"/>
                </a:ext>
              </a:extLst>
            </p:cNvPr>
            <p:cNvSpPr/>
            <p:nvPr/>
          </p:nvSpPr>
          <p:spPr bwMode="auto">
            <a:xfrm>
              <a:off x="3819587" y="8270886"/>
              <a:ext cx="382591" cy="406400"/>
            </a:xfrm>
            <a:custGeom>
              <a:avLst/>
              <a:gdLst>
                <a:gd name="T0" fmla="*/ 71 w 120"/>
                <a:gd name="T1" fmla="*/ 128 h 128"/>
                <a:gd name="T2" fmla="*/ 71 w 120"/>
                <a:gd name="T3" fmla="*/ 128 h 128"/>
                <a:gd name="T4" fmla="*/ 67 w 120"/>
                <a:gd name="T5" fmla="*/ 125 h 128"/>
                <a:gd name="T6" fmla="*/ 49 w 120"/>
                <a:gd name="T7" fmla="*/ 80 h 128"/>
                <a:gd name="T8" fmla="*/ 5 w 120"/>
                <a:gd name="T9" fmla="*/ 88 h 128"/>
                <a:gd name="T10" fmla="*/ 1 w 120"/>
                <a:gd name="T11" fmla="*/ 86 h 128"/>
                <a:gd name="T12" fmla="*/ 1 w 120"/>
                <a:gd name="T13" fmla="*/ 82 h 128"/>
                <a:gd name="T14" fmla="*/ 47 w 120"/>
                <a:gd name="T15" fmla="*/ 2 h 128"/>
                <a:gd name="T16" fmla="*/ 53 w 120"/>
                <a:gd name="T17" fmla="*/ 1 h 128"/>
                <a:gd name="T18" fmla="*/ 54 w 120"/>
                <a:gd name="T19" fmla="*/ 6 h 128"/>
                <a:gd name="T20" fmla="*/ 12 w 120"/>
                <a:gd name="T21" fmla="*/ 79 h 128"/>
                <a:gd name="T22" fmla="*/ 51 w 120"/>
                <a:gd name="T23" fmla="*/ 72 h 128"/>
                <a:gd name="T24" fmla="*/ 56 w 120"/>
                <a:gd name="T25" fmla="*/ 75 h 128"/>
                <a:gd name="T26" fmla="*/ 72 w 120"/>
                <a:gd name="T27" fmla="*/ 115 h 128"/>
                <a:gd name="T28" fmla="*/ 112 w 120"/>
                <a:gd name="T29" fmla="*/ 45 h 128"/>
                <a:gd name="T30" fmla="*/ 118 w 120"/>
                <a:gd name="T31" fmla="*/ 43 h 128"/>
                <a:gd name="T32" fmla="*/ 119 w 120"/>
                <a:gd name="T33" fmla="*/ 49 h 128"/>
                <a:gd name="T34" fmla="*/ 74 w 120"/>
                <a:gd name="T35" fmla="*/ 126 h 128"/>
                <a:gd name="T36" fmla="*/ 71 w 120"/>
                <a:gd name="T3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28">
                  <a:moveTo>
                    <a:pt x="71" y="128"/>
                  </a:moveTo>
                  <a:cubicBezTo>
                    <a:pt x="71" y="128"/>
                    <a:pt x="71" y="128"/>
                    <a:pt x="71" y="128"/>
                  </a:cubicBezTo>
                  <a:cubicBezTo>
                    <a:pt x="69" y="128"/>
                    <a:pt x="68" y="127"/>
                    <a:pt x="67" y="125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3" y="88"/>
                    <a:pt x="2" y="88"/>
                    <a:pt x="1" y="86"/>
                  </a:cubicBezTo>
                  <a:cubicBezTo>
                    <a:pt x="0" y="85"/>
                    <a:pt x="0" y="83"/>
                    <a:pt x="1" y="8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0"/>
                    <a:pt x="51" y="0"/>
                    <a:pt x="53" y="1"/>
                  </a:cubicBezTo>
                  <a:cubicBezTo>
                    <a:pt x="55" y="2"/>
                    <a:pt x="55" y="4"/>
                    <a:pt x="54" y="6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2"/>
                    <a:pt x="55" y="73"/>
                    <a:pt x="56" y="7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3" y="43"/>
                    <a:pt x="116" y="42"/>
                    <a:pt x="118" y="43"/>
                  </a:cubicBezTo>
                  <a:cubicBezTo>
                    <a:pt x="120" y="44"/>
                    <a:pt x="120" y="47"/>
                    <a:pt x="119" y="49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4" y="127"/>
                    <a:pt x="72" y="128"/>
                    <a:pt x="71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D3E4B2F7-0C72-48F3-A334-E222D6FE26C0}"/>
              </a:ext>
            </a:extLst>
          </p:cNvPr>
          <p:cNvGrpSpPr/>
          <p:nvPr/>
        </p:nvGrpSpPr>
        <p:grpSpPr>
          <a:xfrm>
            <a:off x="4112700" y="5329050"/>
            <a:ext cx="289407" cy="288805"/>
            <a:chOff x="1016040" y="9313874"/>
            <a:chExt cx="765181" cy="763588"/>
          </a:xfrm>
          <a:solidFill>
            <a:schemeClr val="accent1"/>
          </a:solidFill>
        </p:grpSpPr>
        <p:sp>
          <p:nvSpPr>
            <p:cNvPr id="524" name="任意多边形: 形状 523">
              <a:extLst>
                <a:ext uri="{FF2B5EF4-FFF2-40B4-BE49-F238E27FC236}">
                  <a16:creationId xmlns:a16="http://schemas.microsoft.com/office/drawing/2014/main" id="{7EC975F7-82F1-41EF-B0C7-8300D1BDB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040" y="9313874"/>
              <a:ext cx="765181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53 w 240"/>
                <a:gd name="T5" fmla="*/ 21 h 240"/>
                <a:gd name="T6" fmla="*/ 120 w 240"/>
                <a:gd name="T7" fmla="*/ 0 h 240"/>
                <a:gd name="T8" fmla="*/ 240 w 240"/>
                <a:gd name="T9" fmla="*/ 120 h 240"/>
                <a:gd name="T10" fmla="*/ 228 w 240"/>
                <a:gd name="T11" fmla="*/ 172 h 240"/>
                <a:gd name="T12" fmla="*/ 188 w 240"/>
                <a:gd name="T13" fmla="*/ 219 h 240"/>
                <a:gd name="T14" fmla="*/ 120 w 240"/>
                <a:gd name="T15" fmla="*/ 240 h 240"/>
                <a:gd name="T16" fmla="*/ 120 w 240"/>
                <a:gd name="T17" fmla="*/ 8 h 240"/>
                <a:gd name="T18" fmla="*/ 57 w 240"/>
                <a:gd name="T19" fmla="*/ 27 h 240"/>
                <a:gd name="T20" fmla="*/ 8 w 240"/>
                <a:gd name="T21" fmla="*/ 120 h 240"/>
                <a:gd name="T22" fmla="*/ 120 w 240"/>
                <a:gd name="T23" fmla="*/ 232 h 240"/>
                <a:gd name="T24" fmla="*/ 183 w 240"/>
                <a:gd name="T25" fmla="*/ 212 h 240"/>
                <a:gd name="T26" fmla="*/ 221 w 240"/>
                <a:gd name="T27" fmla="*/ 168 h 240"/>
                <a:gd name="T28" fmla="*/ 232 w 240"/>
                <a:gd name="T29" fmla="*/ 120 h 240"/>
                <a:gd name="T30" fmla="*/ 120 w 240"/>
                <a:gd name="T31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80"/>
                    <a:pt x="20" y="43"/>
                    <a:pt x="53" y="21"/>
                  </a:cubicBezTo>
                  <a:cubicBezTo>
                    <a:pt x="73" y="7"/>
                    <a:pt x="96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38"/>
                    <a:pt x="236" y="156"/>
                    <a:pt x="228" y="172"/>
                  </a:cubicBezTo>
                  <a:cubicBezTo>
                    <a:pt x="219" y="191"/>
                    <a:pt x="205" y="207"/>
                    <a:pt x="188" y="219"/>
                  </a:cubicBezTo>
                  <a:cubicBezTo>
                    <a:pt x="168" y="233"/>
                    <a:pt x="144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97" y="8"/>
                    <a:pt x="76" y="15"/>
                    <a:pt x="57" y="27"/>
                  </a:cubicBezTo>
                  <a:cubicBezTo>
                    <a:pt x="26" y="48"/>
                    <a:pt x="8" y="83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43" y="232"/>
                    <a:pt x="165" y="225"/>
                    <a:pt x="183" y="212"/>
                  </a:cubicBezTo>
                  <a:cubicBezTo>
                    <a:pt x="200" y="201"/>
                    <a:pt x="213" y="186"/>
                    <a:pt x="221" y="168"/>
                  </a:cubicBezTo>
                  <a:cubicBezTo>
                    <a:pt x="228" y="153"/>
                    <a:pt x="232" y="137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5" name="任意多边形: 形状 524">
              <a:extLst>
                <a:ext uri="{FF2B5EF4-FFF2-40B4-BE49-F238E27FC236}">
                  <a16:creationId xmlns:a16="http://schemas.microsoft.com/office/drawing/2014/main" id="{13B44392-8619-4F3C-8C20-AAE6FDCBA2A8}"/>
                </a:ext>
              </a:extLst>
            </p:cNvPr>
            <p:cNvSpPr/>
            <p:nvPr/>
          </p:nvSpPr>
          <p:spPr bwMode="auto">
            <a:xfrm>
              <a:off x="1427206" y="9744087"/>
              <a:ext cx="193677" cy="269875"/>
            </a:xfrm>
            <a:custGeom>
              <a:avLst/>
              <a:gdLst>
                <a:gd name="T0" fmla="*/ 56 w 61"/>
                <a:gd name="T1" fmla="*/ 85 h 85"/>
                <a:gd name="T2" fmla="*/ 53 w 61"/>
                <a:gd name="T3" fmla="*/ 83 h 85"/>
                <a:gd name="T4" fmla="*/ 1 w 61"/>
                <a:gd name="T5" fmla="*/ 7 h 85"/>
                <a:gd name="T6" fmla="*/ 2 w 61"/>
                <a:gd name="T7" fmla="*/ 1 h 85"/>
                <a:gd name="T8" fmla="*/ 8 w 61"/>
                <a:gd name="T9" fmla="*/ 2 h 85"/>
                <a:gd name="T10" fmla="*/ 60 w 61"/>
                <a:gd name="T11" fmla="*/ 78 h 85"/>
                <a:gd name="T12" fmla="*/ 59 w 61"/>
                <a:gd name="T13" fmla="*/ 84 h 85"/>
                <a:gd name="T14" fmla="*/ 56 w 61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5">
                  <a:moveTo>
                    <a:pt x="56" y="85"/>
                  </a:moveTo>
                  <a:cubicBezTo>
                    <a:pt x="55" y="85"/>
                    <a:pt x="54" y="84"/>
                    <a:pt x="53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80"/>
                    <a:pt x="61" y="83"/>
                    <a:pt x="59" y="84"/>
                  </a:cubicBezTo>
                  <a:cubicBezTo>
                    <a:pt x="58" y="85"/>
                    <a:pt x="57" y="85"/>
                    <a:pt x="5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6" name="任意多边形: 形状 525">
              <a:extLst>
                <a:ext uri="{FF2B5EF4-FFF2-40B4-BE49-F238E27FC236}">
                  <a16:creationId xmlns:a16="http://schemas.microsoft.com/office/drawing/2014/main" id="{77481E12-C114-4E65-A960-06B2290EB4D8}"/>
                </a:ext>
              </a:extLst>
            </p:cNvPr>
            <p:cNvSpPr/>
            <p:nvPr/>
          </p:nvSpPr>
          <p:spPr bwMode="auto">
            <a:xfrm>
              <a:off x="1174792" y="9374199"/>
              <a:ext cx="195264" cy="271463"/>
            </a:xfrm>
            <a:custGeom>
              <a:avLst/>
              <a:gdLst>
                <a:gd name="T0" fmla="*/ 56 w 61"/>
                <a:gd name="T1" fmla="*/ 85 h 85"/>
                <a:gd name="T2" fmla="*/ 53 w 61"/>
                <a:gd name="T3" fmla="*/ 83 h 85"/>
                <a:gd name="T4" fmla="*/ 2 w 61"/>
                <a:gd name="T5" fmla="*/ 7 h 85"/>
                <a:gd name="T6" fmla="*/ 3 w 61"/>
                <a:gd name="T7" fmla="*/ 2 h 85"/>
                <a:gd name="T8" fmla="*/ 8 w 61"/>
                <a:gd name="T9" fmla="*/ 3 h 85"/>
                <a:gd name="T10" fmla="*/ 60 w 61"/>
                <a:gd name="T11" fmla="*/ 78 h 85"/>
                <a:gd name="T12" fmla="*/ 59 w 61"/>
                <a:gd name="T13" fmla="*/ 84 h 85"/>
                <a:gd name="T14" fmla="*/ 56 w 61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5">
                  <a:moveTo>
                    <a:pt x="56" y="85"/>
                  </a:moveTo>
                  <a:cubicBezTo>
                    <a:pt x="55" y="85"/>
                    <a:pt x="54" y="84"/>
                    <a:pt x="53" y="8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80"/>
                    <a:pt x="60" y="83"/>
                    <a:pt x="59" y="84"/>
                  </a:cubicBezTo>
                  <a:cubicBezTo>
                    <a:pt x="58" y="84"/>
                    <a:pt x="57" y="85"/>
                    <a:pt x="5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7" name="任意多边形: 形状 526">
              <a:extLst>
                <a:ext uri="{FF2B5EF4-FFF2-40B4-BE49-F238E27FC236}">
                  <a16:creationId xmlns:a16="http://schemas.microsoft.com/office/drawing/2014/main" id="{75F31CE7-FB5C-4157-9B82-DD913C6E953A}"/>
                </a:ext>
              </a:extLst>
            </p:cNvPr>
            <p:cNvSpPr/>
            <p:nvPr/>
          </p:nvSpPr>
          <p:spPr bwMode="auto">
            <a:xfrm>
              <a:off x="1452606" y="9715512"/>
              <a:ext cx="293690" cy="152400"/>
            </a:xfrm>
            <a:custGeom>
              <a:avLst/>
              <a:gdLst>
                <a:gd name="T0" fmla="*/ 88 w 92"/>
                <a:gd name="T1" fmla="*/ 48 h 48"/>
                <a:gd name="T2" fmla="*/ 86 w 92"/>
                <a:gd name="T3" fmla="*/ 48 h 48"/>
                <a:gd name="T4" fmla="*/ 3 w 92"/>
                <a:gd name="T5" fmla="*/ 8 h 48"/>
                <a:gd name="T6" fmla="*/ 1 w 92"/>
                <a:gd name="T7" fmla="*/ 3 h 48"/>
                <a:gd name="T8" fmla="*/ 6 w 92"/>
                <a:gd name="T9" fmla="*/ 1 h 48"/>
                <a:gd name="T10" fmla="*/ 89 w 92"/>
                <a:gd name="T11" fmla="*/ 40 h 48"/>
                <a:gd name="T12" fmla="*/ 91 w 92"/>
                <a:gd name="T13" fmla="*/ 46 h 48"/>
                <a:gd name="T14" fmla="*/ 88 w 92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48">
                  <a:moveTo>
                    <a:pt x="88" y="48"/>
                  </a:moveTo>
                  <a:cubicBezTo>
                    <a:pt x="87" y="48"/>
                    <a:pt x="87" y="48"/>
                    <a:pt x="86" y="4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1" y="41"/>
                    <a:pt x="92" y="44"/>
                    <a:pt x="91" y="46"/>
                  </a:cubicBezTo>
                  <a:cubicBezTo>
                    <a:pt x="91" y="47"/>
                    <a:pt x="89" y="48"/>
                    <a:pt x="8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8" name="任意多边形: 形状 527">
              <a:extLst>
                <a:ext uri="{FF2B5EF4-FFF2-40B4-BE49-F238E27FC236}">
                  <a16:creationId xmlns:a16="http://schemas.microsoft.com/office/drawing/2014/main" id="{C6134FBB-E9A6-482D-87A8-33316960FB23}"/>
                </a:ext>
              </a:extLst>
            </p:cNvPr>
            <p:cNvSpPr/>
            <p:nvPr/>
          </p:nvSpPr>
          <p:spPr bwMode="auto">
            <a:xfrm>
              <a:off x="1050966" y="9520249"/>
              <a:ext cx="293690" cy="157163"/>
            </a:xfrm>
            <a:custGeom>
              <a:avLst/>
              <a:gdLst>
                <a:gd name="T0" fmla="*/ 87 w 92"/>
                <a:gd name="T1" fmla="*/ 49 h 49"/>
                <a:gd name="T2" fmla="*/ 86 w 92"/>
                <a:gd name="T3" fmla="*/ 48 h 49"/>
                <a:gd name="T4" fmla="*/ 3 w 92"/>
                <a:gd name="T5" fmla="*/ 9 h 49"/>
                <a:gd name="T6" fmla="*/ 1 w 92"/>
                <a:gd name="T7" fmla="*/ 3 h 49"/>
                <a:gd name="T8" fmla="*/ 6 w 92"/>
                <a:gd name="T9" fmla="*/ 1 h 49"/>
                <a:gd name="T10" fmla="*/ 89 w 92"/>
                <a:gd name="T11" fmla="*/ 41 h 49"/>
                <a:gd name="T12" fmla="*/ 91 w 92"/>
                <a:gd name="T13" fmla="*/ 46 h 49"/>
                <a:gd name="T14" fmla="*/ 87 w 92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49">
                  <a:moveTo>
                    <a:pt x="87" y="49"/>
                  </a:moveTo>
                  <a:cubicBezTo>
                    <a:pt x="87" y="49"/>
                    <a:pt x="86" y="48"/>
                    <a:pt x="86" y="4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1" y="42"/>
                    <a:pt x="92" y="44"/>
                    <a:pt x="91" y="46"/>
                  </a:cubicBezTo>
                  <a:cubicBezTo>
                    <a:pt x="90" y="48"/>
                    <a:pt x="89" y="49"/>
                    <a:pt x="8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9" name="任意多边形: 形状 528">
              <a:extLst>
                <a:ext uri="{FF2B5EF4-FFF2-40B4-BE49-F238E27FC236}">
                  <a16:creationId xmlns:a16="http://schemas.microsoft.com/office/drawing/2014/main" id="{093ABB70-2C19-4D1A-A4A0-7B1375EEE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9730" y="9607562"/>
              <a:ext cx="177801" cy="1778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FD9B9CE-8F1D-4DFA-B17C-AD6AB4ABEF8A}"/>
              </a:ext>
            </a:extLst>
          </p:cNvPr>
          <p:cNvGrpSpPr/>
          <p:nvPr/>
        </p:nvGrpSpPr>
        <p:grpSpPr>
          <a:xfrm>
            <a:off x="3582520" y="5329050"/>
            <a:ext cx="289407" cy="288805"/>
            <a:chOff x="-385733" y="9313874"/>
            <a:chExt cx="765181" cy="763588"/>
          </a:xfrm>
          <a:solidFill>
            <a:schemeClr val="accent1"/>
          </a:solidFill>
        </p:grpSpPr>
        <p:sp>
          <p:nvSpPr>
            <p:cNvPr id="518" name="任意多边形: 形状 517">
              <a:extLst>
                <a:ext uri="{FF2B5EF4-FFF2-40B4-BE49-F238E27FC236}">
                  <a16:creationId xmlns:a16="http://schemas.microsoft.com/office/drawing/2014/main" id="{20B6B40C-5813-4A2E-8C1D-8BCF5E3D7BC6}"/>
                </a:ext>
              </a:extLst>
            </p:cNvPr>
            <p:cNvSpPr/>
            <p:nvPr/>
          </p:nvSpPr>
          <p:spPr bwMode="auto">
            <a:xfrm>
              <a:off x="-19018" y="9466274"/>
              <a:ext cx="25400" cy="611188"/>
            </a:xfrm>
            <a:custGeom>
              <a:avLst/>
              <a:gdLst>
                <a:gd name="T0" fmla="*/ 4 w 8"/>
                <a:gd name="T1" fmla="*/ 192 h 192"/>
                <a:gd name="T2" fmla="*/ 0 w 8"/>
                <a:gd name="T3" fmla="*/ 188 h 192"/>
                <a:gd name="T4" fmla="*/ 0 w 8"/>
                <a:gd name="T5" fmla="*/ 4 h 192"/>
                <a:gd name="T6" fmla="*/ 4 w 8"/>
                <a:gd name="T7" fmla="*/ 0 h 192"/>
                <a:gd name="T8" fmla="*/ 8 w 8"/>
                <a:gd name="T9" fmla="*/ 4 h 192"/>
                <a:gd name="T10" fmla="*/ 8 w 8"/>
                <a:gd name="T11" fmla="*/ 188 h 192"/>
                <a:gd name="T12" fmla="*/ 4 w 8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2">
                  <a:moveTo>
                    <a:pt x="4" y="192"/>
                  </a:moveTo>
                  <a:cubicBezTo>
                    <a:pt x="2" y="192"/>
                    <a:pt x="0" y="190"/>
                    <a:pt x="0" y="1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6" y="192"/>
                    <a:pt x="4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9" name="任意多边形: 形状 518">
              <a:extLst>
                <a:ext uri="{FF2B5EF4-FFF2-40B4-BE49-F238E27FC236}">
                  <a16:creationId xmlns:a16="http://schemas.microsoft.com/office/drawing/2014/main" id="{E00F07AF-27A3-49D2-ADDD-B297FED312ED}"/>
                </a:ext>
              </a:extLst>
            </p:cNvPr>
            <p:cNvSpPr/>
            <p:nvPr/>
          </p:nvSpPr>
          <p:spPr bwMode="auto">
            <a:xfrm>
              <a:off x="-312707" y="9759962"/>
              <a:ext cx="619130" cy="317500"/>
            </a:xfrm>
            <a:custGeom>
              <a:avLst/>
              <a:gdLst>
                <a:gd name="T0" fmla="*/ 97 w 194"/>
                <a:gd name="T1" fmla="*/ 100 h 100"/>
                <a:gd name="T2" fmla="*/ 0 w 194"/>
                <a:gd name="T3" fmla="*/ 4 h 100"/>
                <a:gd name="T4" fmla="*/ 4 w 194"/>
                <a:gd name="T5" fmla="*/ 0 h 100"/>
                <a:gd name="T6" fmla="*/ 8 w 194"/>
                <a:gd name="T7" fmla="*/ 4 h 100"/>
                <a:gd name="T8" fmla="*/ 97 w 194"/>
                <a:gd name="T9" fmla="*/ 92 h 100"/>
                <a:gd name="T10" fmla="*/ 186 w 194"/>
                <a:gd name="T11" fmla="*/ 4 h 100"/>
                <a:gd name="T12" fmla="*/ 190 w 194"/>
                <a:gd name="T13" fmla="*/ 0 h 100"/>
                <a:gd name="T14" fmla="*/ 194 w 194"/>
                <a:gd name="T15" fmla="*/ 4 h 100"/>
                <a:gd name="T16" fmla="*/ 97 w 194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00">
                  <a:moveTo>
                    <a:pt x="97" y="100"/>
                  </a:moveTo>
                  <a:cubicBezTo>
                    <a:pt x="44" y="100"/>
                    <a:pt x="0" y="5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52"/>
                    <a:pt x="48" y="92"/>
                    <a:pt x="97" y="92"/>
                  </a:cubicBezTo>
                  <a:cubicBezTo>
                    <a:pt x="146" y="92"/>
                    <a:pt x="186" y="52"/>
                    <a:pt x="186" y="4"/>
                  </a:cubicBezTo>
                  <a:cubicBezTo>
                    <a:pt x="186" y="2"/>
                    <a:pt x="187" y="0"/>
                    <a:pt x="190" y="0"/>
                  </a:cubicBezTo>
                  <a:cubicBezTo>
                    <a:pt x="192" y="0"/>
                    <a:pt x="194" y="2"/>
                    <a:pt x="194" y="4"/>
                  </a:cubicBezTo>
                  <a:cubicBezTo>
                    <a:pt x="194" y="57"/>
                    <a:pt x="150" y="100"/>
                    <a:pt x="9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0" name="任意多边形: 形状 519">
              <a:extLst>
                <a:ext uri="{FF2B5EF4-FFF2-40B4-BE49-F238E27FC236}">
                  <a16:creationId xmlns:a16="http://schemas.microsoft.com/office/drawing/2014/main" id="{0CC03C87-4537-419E-A031-733C113B1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9343" y="9313874"/>
              <a:ext cx="152401" cy="15240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1" name="任意多边形: 形状 520">
              <a:extLst>
                <a:ext uri="{FF2B5EF4-FFF2-40B4-BE49-F238E27FC236}">
                  <a16:creationId xmlns:a16="http://schemas.microsoft.com/office/drawing/2014/main" id="{DAC85CB8-E1C9-443B-BAF6-CC0163D06E80}"/>
                </a:ext>
              </a:extLst>
            </p:cNvPr>
            <p:cNvSpPr/>
            <p:nvPr/>
          </p:nvSpPr>
          <p:spPr bwMode="auto">
            <a:xfrm>
              <a:off x="-146019" y="9453574"/>
              <a:ext cx="279402" cy="25400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2" name="任意多边形: 形状 521">
              <a:extLst>
                <a:ext uri="{FF2B5EF4-FFF2-40B4-BE49-F238E27FC236}">
                  <a16:creationId xmlns:a16="http://schemas.microsoft.com/office/drawing/2014/main" id="{0A4F763C-B775-4E96-ACD1-6A5E80BD6033}"/>
                </a:ext>
              </a:extLst>
            </p:cNvPr>
            <p:cNvSpPr/>
            <p:nvPr/>
          </p:nvSpPr>
          <p:spPr bwMode="auto">
            <a:xfrm>
              <a:off x="187359" y="9759962"/>
              <a:ext cx="192089" cy="114300"/>
            </a:xfrm>
            <a:custGeom>
              <a:avLst/>
              <a:gdLst>
                <a:gd name="T0" fmla="*/ 56 w 60"/>
                <a:gd name="T1" fmla="*/ 36 h 36"/>
                <a:gd name="T2" fmla="*/ 53 w 60"/>
                <a:gd name="T3" fmla="*/ 35 h 36"/>
                <a:gd name="T4" fmla="*/ 32 w 60"/>
                <a:gd name="T5" fmla="*/ 10 h 36"/>
                <a:gd name="T6" fmla="*/ 7 w 60"/>
                <a:gd name="T7" fmla="*/ 31 h 36"/>
                <a:gd name="T8" fmla="*/ 1 w 60"/>
                <a:gd name="T9" fmla="*/ 31 h 36"/>
                <a:gd name="T10" fmla="*/ 1 w 60"/>
                <a:gd name="T11" fmla="*/ 25 h 36"/>
                <a:gd name="T12" fmla="*/ 30 w 60"/>
                <a:gd name="T13" fmla="*/ 1 h 36"/>
                <a:gd name="T14" fmla="*/ 33 w 60"/>
                <a:gd name="T15" fmla="*/ 0 h 36"/>
                <a:gd name="T16" fmla="*/ 36 w 60"/>
                <a:gd name="T17" fmla="*/ 1 h 36"/>
                <a:gd name="T18" fmla="*/ 59 w 60"/>
                <a:gd name="T19" fmla="*/ 29 h 36"/>
                <a:gd name="T20" fmla="*/ 59 w 60"/>
                <a:gd name="T21" fmla="*/ 35 h 36"/>
                <a:gd name="T22" fmla="*/ 56 w 6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6">
                  <a:moveTo>
                    <a:pt x="56" y="36"/>
                  </a:moveTo>
                  <a:cubicBezTo>
                    <a:pt x="55" y="36"/>
                    <a:pt x="54" y="36"/>
                    <a:pt x="53" y="3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33"/>
                    <a:pt x="2" y="32"/>
                    <a:pt x="1" y="31"/>
                  </a:cubicBezTo>
                  <a:cubicBezTo>
                    <a:pt x="0" y="29"/>
                    <a:pt x="0" y="26"/>
                    <a:pt x="1" y="2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5" y="1"/>
                    <a:pt x="36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0" y="31"/>
                    <a:pt x="60" y="34"/>
                    <a:pt x="59" y="35"/>
                  </a:cubicBezTo>
                  <a:cubicBezTo>
                    <a:pt x="58" y="36"/>
                    <a:pt x="57" y="36"/>
                    <a:pt x="5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23" name="任意多边形: 形状 522">
              <a:extLst>
                <a:ext uri="{FF2B5EF4-FFF2-40B4-BE49-F238E27FC236}">
                  <a16:creationId xmlns:a16="http://schemas.microsoft.com/office/drawing/2014/main" id="{8A5548A7-8402-43E3-9190-724202EC7AA5}"/>
                </a:ext>
              </a:extLst>
            </p:cNvPr>
            <p:cNvSpPr/>
            <p:nvPr/>
          </p:nvSpPr>
          <p:spPr bwMode="auto">
            <a:xfrm>
              <a:off x="-385733" y="9759962"/>
              <a:ext cx="190501" cy="114300"/>
            </a:xfrm>
            <a:custGeom>
              <a:avLst/>
              <a:gdLst>
                <a:gd name="T0" fmla="*/ 4 w 60"/>
                <a:gd name="T1" fmla="*/ 36 h 36"/>
                <a:gd name="T2" fmla="*/ 1 w 60"/>
                <a:gd name="T3" fmla="*/ 35 h 36"/>
                <a:gd name="T4" fmla="*/ 1 w 60"/>
                <a:gd name="T5" fmla="*/ 29 h 36"/>
                <a:gd name="T6" fmla="*/ 24 w 60"/>
                <a:gd name="T7" fmla="*/ 1 h 36"/>
                <a:gd name="T8" fmla="*/ 27 w 60"/>
                <a:gd name="T9" fmla="*/ 0 h 36"/>
                <a:gd name="T10" fmla="*/ 30 w 60"/>
                <a:gd name="T11" fmla="*/ 1 h 36"/>
                <a:gd name="T12" fmla="*/ 59 w 60"/>
                <a:gd name="T13" fmla="*/ 25 h 36"/>
                <a:gd name="T14" fmla="*/ 59 w 60"/>
                <a:gd name="T15" fmla="*/ 31 h 36"/>
                <a:gd name="T16" fmla="*/ 53 w 60"/>
                <a:gd name="T17" fmla="*/ 31 h 36"/>
                <a:gd name="T18" fmla="*/ 28 w 60"/>
                <a:gd name="T19" fmla="*/ 10 h 36"/>
                <a:gd name="T20" fmla="*/ 7 w 60"/>
                <a:gd name="T21" fmla="*/ 35 h 36"/>
                <a:gd name="T22" fmla="*/ 4 w 6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6">
                  <a:moveTo>
                    <a:pt x="4" y="36"/>
                  </a:moveTo>
                  <a:cubicBezTo>
                    <a:pt x="3" y="36"/>
                    <a:pt x="2" y="36"/>
                    <a:pt x="1" y="35"/>
                  </a:cubicBezTo>
                  <a:cubicBezTo>
                    <a:pt x="0" y="34"/>
                    <a:pt x="0" y="31"/>
                    <a:pt x="1" y="29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0" y="26"/>
                    <a:pt x="60" y="29"/>
                    <a:pt x="59" y="31"/>
                  </a:cubicBezTo>
                  <a:cubicBezTo>
                    <a:pt x="58" y="32"/>
                    <a:pt x="55" y="33"/>
                    <a:pt x="53" y="3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5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C0665BB-CF64-44F3-BE6C-61E3D0CF4526}"/>
              </a:ext>
            </a:extLst>
          </p:cNvPr>
          <p:cNvGrpSpPr/>
          <p:nvPr/>
        </p:nvGrpSpPr>
        <p:grpSpPr>
          <a:xfrm>
            <a:off x="4642879" y="5329050"/>
            <a:ext cx="289407" cy="288805"/>
            <a:chOff x="2417814" y="9313874"/>
            <a:chExt cx="765181" cy="763588"/>
          </a:xfrm>
          <a:solidFill>
            <a:schemeClr val="accent1"/>
          </a:solidFill>
        </p:grpSpPr>
        <p:sp>
          <p:nvSpPr>
            <p:cNvPr id="512" name="任意多边形: 形状 511">
              <a:extLst>
                <a:ext uri="{FF2B5EF4-FFF2-40B4-BE49-F238E27FC236}">
                  <a16:creationId xmlns:a16="http://schemas.microsoft.com/office/drawing/2014/main" id="{57A41D46-C40D-44BA-8D2D-C9810CD5734E}"/>
                </a:ext>
              </a:extLst>
            </p:cNvPr>
            <p:cNvSpPr/>
            <p:nvPr/>
          </p:nvSpPr>
          <p:spPr bwMode="auto">
            <a:xfrm>
              <a:off x="2787704" y="9313874"/>
              <a:ext cx="25400" cy="763588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3" name="任意多边形: 形状 512">
              <a:extLst>
                <a:ext uri="{FF2B5EF4-FFF2-40B4-BE49-F238E27FC236}">
                  <a16:creationId xmlns:a16="http://schemas.microsoft.com/office/drawing/2014/main" id="{011D2DB7-EF83-4D3F-8C6E-735632D7D101}"/>
                </a:ext>
              </a:extLst>
            </p:cNvPr>
            <p:cNvSpPr/>
            <p:nvPr/>
          </p:nvSpPr>
          <p:spPr bwMode="auto">
            <a:xfrm>
              <a:off x="2686104" y="9313874"/>
              <a:ext cx="228602" cy="127000"/>
            </a:xfrm>
            <a:custGeom>
              <a:avLst/>
              <a:gdLst>
                <a:gd name="T0" fmla="*/ 68 w 72"/>
                <a:gd name="T1" fmla="*/ 40 h 40"/>
                <a:gd name="T2" fmla="*/ 65 w 72"/>
                <a:gd name="T3" fmla="*/ 39 h 40"/>
                <a:gd name="T4" fmla="*/ 36 w 72"/>
                <a:gd name="T5" fmla="*/ 10 h 40"/>
                <a:gd name="T6" fmla="*/ 7 w 72"/>
                <a:gd name="T7" fmla="*/ 39 h 40"/>
                <a:gd name="T8" fmla="*/ 1 w 72"/>
                <a:gd name="T9" fmla="*/ 39 h 40"/>
                <a:gd name="T10" fmla="*/ 1 w 72"/>
                <a:gd name="T11" fmla="*/ 33 h 40"/>
                <a:gd name="T12" fmla="*/ 33 w 72"/>
                <a:gd name="T13" fmla="*/ 1 h 40"/>
                <a:gd name="T14" fmla="*/ 39 w 72"/>
                <a:gd name="T15" fmla="*/ 1 h 40"/>
                <a:gd name="T16" fmla="*/ 71 w 72"/>
                <a:gd name="T17" fmla="*/ 33 h 40"/>
                <a:gd name="T18" fmla="*/ 71 w 72"/>
                <a:gd name="T19" fmla="*/ 39 h 40"/>
                <a:gd name="T20" fmla="*/ 68 w 7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0">
                  <a:moveTo>
                    <a:pt x="68" y="40"/>
                  </a:moveTo>
                  <a:cubicBezTo>
                    <a:pt x="67" y="40"/>
                    <a:pt x="66" y="40"/>
                    <a:pt x="65" y="3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40"/>
                    <a:pt x="3" y="40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5"/>
                    <a:pt x="72" y="37"/>
                    <a:pt x="71" y="39"/>
                  </a:cubicBezTo>
                  <a:cubicBezTo>
                    <a:pt x="70" y="40"/>
                    <a:pt x="69" y="40"/>
                    <a:pt x="6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4" name="任意多边形: 形状 513">
              <a:extLst>
                <a:ext uri="{FF2B5EF4-FFF2-40B4-BE49-F238E27FC236}">
                  <a16:creationId xmlns:a16="http://schemas.microsoft.com/office/drawing/2014/main" id="{C1151984-9477-4C8D-AFB8-98380F5A1BF2}"/>
                </a:ext>
              </a:extLst>
            </p:cNvPr>
            <p:cNvSpPr/>
            <p:nvPr/>
          </p:nvSpPr>
          <p:spPr bwMode="auto">
            <a:xfrm>
              <a:off x="2686104" y="9950462"/>
              <a:ext cx="228602" cy="127000"/>
            </a:xfrm>
            <a:custGeom>
              <a:avLst/>
              <a:gdLst>
                <a:gd name="T0" fmla="*/ 36 w 72"/>
                <a:gd name="T1" fmla="*/ 40 h 40"/>
                <a:gd name="T2" fmla="*/ 36 w 72"/>
                <a:gd name="T3" fmla="*/ 40 h 40"/>
                <a:gd name="T4" fmla="*/ 33 w 72"/>
                <a:gd name="T5" fmla="*/ 39 h 40"/>
                <a:gd name="T6" fmla="*/ 1 w 72"/>
                <a:gd name="T7" fmla="*/ 7 h 40"/>
                <a:gd name="T8" fmla="*/ 1 w 72"/>
                <a:gd name="T9" fmla="*/ 1 h 40"/>
                <a:gd name="T10" fmla="*/ 7 w 72"/>
                <a:gd name="T11" fmla="*/ 1 h 40"/>
                <a:gd name="T12" fmla="*/ 36 w 72"/>
                <a:gd name="T13" fmla="*/ 30 h 40"/>
                <a:gd name="T14" fmla="*/ 65 w 72"/>
                <a:gd name="T15" fmla="*/ 1 h 40"/>
                <a:gd name="T16" fmla="*/ 71 w 72"/>
                <a:gd name="T17" fmla="*/ 1 h 40"/>
                <a:gd name="T18" fmla="*/ 71 w 72"/>
                <a:gd name="T19" fmla="*/ 7 h 40"/>
                <a:gd name="T20" fmla="*/ 39 w 72"/>
                <a:gd name="T21" fmla="*/ 39 h 40"/>
                <a:gd name="T22" fmla="*/ 36 w 72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3" y="3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3"/>
                    <a:pt x="72" y="5"/>
                    <a:pt x="71" y="7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5" name="任意多边形: 形状 514">
              <a:extLst>
                <a:ext uri="{FF2B5EF4-FFF2-40B4-BE49-F238E27FC236}">
                  <a16:creationId xmlns:a16="http://schemas.microsoft.com/office/drawing/2014/main" id="{D798ABD9-6E42-480E-B88E-3546B66E3943}"/>
                </a:ext>
              </a:extLst>
            </p:cNvPr>
            <p:cNvSpPr/>
            <p:nvPr/>
          </p:nvSpPr>
          <p:spPr bwMode="auto">
            <a:xfrm>
              <a:off x="2417814" y="9683762"/>
              <a:ext cx="765181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6" name="任意多边形: 形状 515">
              <a:extLst>
                <a:ext uri="{FF2B5EF4-FFF2-40B4-BE49-F238E27FC236}">
                  <a16:creationId xmlns:a16="http://schemas.microsoft.com/office/drawing/2014/main" id="{FA864A51-D409-45FD-A19A-7B389B384E2A}"/>
                </a:ext>
              </a:extLst>
            </p:cNvPr>
            <p:cNvSpPr/>
            <p:nvPr/>
          </p:nvSpPr>
          <p:spPr bwMode="auto">
            <a:xfrm>
              <a:off x="3055994" y="9582162"/>
              <a:ext cx="127001" cy="228600"/>
            </a:xfrm>
            <a:custGeom>
              <a:avLst/>
              <a:gdLst>
                <a:gd name="T0" fmla="*/ 4 w 40"/>
                <a:gd name="T1" fmla="*/ 72 h 72"/>
                <a:gd name="T2" fmla="*/ 1 w 40"/>
                <a:gd name="T3" fmla="*/ 71 h 72"/>
                <a:gd name="T4" fmla="*/ 1 w 40"/>
                <a:gd name="T5" fmla="*/ 65 h 72"/>
                <a:gd name="T6" fmla="*/ 30 w 40"/>
                <a:gd name="T7" fmla="*/ 36 h 72"/>
                <a:gd name="T8" fmla="*/ 1 w 40"/>
                <a:gd name="T9" fmla="*/ 7 h 72"/>
                <a:gd name="T10" fmla="*/ 1 w 40"/>
                <a:gd name="T11" fmla="*/ 1 h 72"/>
                <a:gd name="T12" fmla="*/ 7 w 40"/>
                <a:gd name="T13" fmla="*/ 1 h 72"/>
                <a:gd name="T14" fmla="*/ 39 w 40"/>
                <a:gd name="T15" fmla="*/ 33 h 72"/>
                <a:gd name="T16" fmla="*/ 39 w 40"/>
                <a:gd name="T17" fmla="*/ 39 h 72"/>
                <a:gd name="T18" fmla="*/ 7 w 40"/>
                <a:gd name="T19" fmla="*/ 71 h 72"/>
                <a:gd name="T20" fmla="*/ 4 w 4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7" name="任意多边形: 形状 516">
              <a:extLst>
                <a:ext uri="{FF2B5EF4-FFF2-40B4-BE49-F238E27FC236}">
                  <a16:creationId xmlns:a16="http://schemas.microsoft.com/office/drawing/2014/main" id="{B8DB6EF2-5B23-41DC-97B1-EF78FAAC7E45}"/>
                </a:ext>
              </a:extLst>
            </p:cNvPr>
            <p:cNvSpPr/>
            <p:nvPr/>
          </p:nvSpPr>
          <p:spPr bwMode="auto">
            <a:xfrm>
              <a:off x="2417814" y="9582162"/>
              <a:ext cx="127001" cy="228600"/>
            </a:xfrm>
            <a:custGeom>
              <a:avLst/>
              <a:gdLst>
                <a:gd name="T0" fmla="*/ 36 w 40"/>
                <a:gd name="T1" fmla="*/ 72 h 72"/>
                <a:gd name="T2" fmla="*/ 33 w 40"/>
                <a:gd name="T3" fmla="*/ 71 h 72"/>
                <a:gd name="T4" fmla="*/ 1 w 40"/>
                <a:gd name="T5" fmla="*/ 39 h 72"/>
                <a:gd name="T6" fmla="*/ 0 w 40"/>
                <a:gd name="T7" fmla="*/ 36 h 72"/>
                <a:gd name="T8" fmla="*/ 1 w 40"/>
                <a:gd name="T9" fmla="*/ 33 h 72"/>
                <a:gd name="T10" fmla="*/ 33 w 40"/>
                <a:gd name="T11" fmla="*/ 1 h 72"/>
                <a:gd name="T12" fmla="*/ 39 w 40"/>
                <a:gd name="T13" fmla="*/ 1 h 72"/>
                <a:gd name="T14" fmla="*/ 39 w 40"/>
                <a:gd name="T15" fmla="*/ 7 h 72"/>
                <a:gd name="T16" fmla="*/ 10 w 40"/>
                <a:gd name="T17" fmla="*/ 36 h 72"/>
                <a:gd name="T18" fmla="*/ 39 w 40"/>
                <a:gd name="T19" fmla="*/ 65 h 72"/>
                <a:gd name="T20" fmla="*/ 39 w 40"/>
                <a:gd name="T21" fmla="*/ 71 h 72"/>
                <a:gd name="T22" fmla="*/ 36 w 40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36" y="72"/>
                  </a:moveTo>
                  <a:cubicBezTo>
                    <a:pt x="35" y="72"/>
                    <a:pt x="34" y="72"/>
                    <a:pt x="33" y="7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0" y="3"/>
                    <a:pt x="40" y="5"/>
                    <a:pt x="39" y="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7"/>
                    <a:pt x="40" y="69"/>
                    <a:pt x="39" y="71"/>
                  </a:cubicBezTo>
                  <a:cubicBezTo>
                    <a:pt x="38" y="72"/>
                    <a:pt x="37" y="72"/>
                    <a:pt x="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2399B4E1-14FE-4CFD-B720-D892AAD7077F}"/>
              </a:ext>
            </a:extLst>
          </p:cNvPr>
          <p:cNvGrpSpPr/>
          <p:nvPr/>
        </p:nvGrpSpPr>
        <p:grpSpPr>
          <a:xfrm>
            <a:off x="5216891" y="5329050"/>
            <a:ext cx="183132" cy="288805"/>
            <a:chOff x="3935476" y="9313874"/>
            <a:chExt cx="484191" cy="763588"/>
          </a:xfrm>
          <a:solidFill>
            <a:schemeClr val="accent1"/>
          </a:solidFill>
        </p:grpSpPr>
        <p:sp>
          <p:nvSpPr>
            <p:cNvPr id="507" name="任意多边形: 形状 506">
              <a:extLst>
                <a:ext uri="{FF2B5EF4-FFF2-40B4-BE49-F238E27FC236}">
                  <a16:creationId xmlns:a16="http://schemas.microsoft.com/office/drawing/2014/main" id="{C6746440-8F15-473C-A911-A809C728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278" y="9313874"/>
              <a:ext cx="153989" cy="15240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8" name="任意多边形: 形状 507">
              <a:extLst>
                <a:ext uri="{FF2B5EF4-FFF2-40B4-BE49-F238E27FC236}">
                  <a16:creationId xmlns:a16="http://schemas.microsoft.com/office/drawing/2014/main" id="{ED08DA8A-0270-41DC-B53D-353A1B6B4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877" y="9415474"/>
              <a:ext cx="101601" cy="10160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9" name="任意多边形: 形状 508">
              <a:extLst>
                <a:ext uri="{FF2B5EF4-FFF2-40B4-BE49-F238E27FC236}">
                  <a16:creationId xmlns:a16="http://schemas.microsoft.com/office/drawing/2014/main" id="{19AEEE71-8C81-4DEB-BE62-036D6CF736E7}"/>
                </a:ext>
              </a:extLst>
            </p:cNvPr>
            <p:cNvSpPr/>
            <p:nvPr/>
          </p:nvSpPr>
          <p:spPr bwMode="auto">
            <a:xfrm>
              <a:off x="4037077" y="9582162"/>
              <a:ext cx="76201" cy="279400"/>
            </a:xfrm>
            <a:custGeom>
              <a:avLst/>
              <a:gdLst>
                <a:gd name="T0" fmla="*/ 20 w 24"/>
                <a:gd name="T1" fmla="*/ 88 h 88"/>
                <a:gd name="T2" fmla="*/ 16 w 24"/>
                <a:gd name="T3" fmla="*/ 84 h 88"/>
                <a:gd name="T4" fmla="*/ 16 w 24"/>
                <a:gd name="T5" fmla="*/ 8 h 88"/>
                <a:gd name="T6" fmla="*/ 4 w 24"/>
                <a:gd name="T7" fmla="*/ 8 h 88"/>
                <a:gd name="T8" fmla="*/ 0 w 24"/>
                <a:gd name="T9" fmla="*/ 4 h 88"/>
                <a:gd name="T10" fmla="*/ 4 w 24"/>
                <a:gd name="T11" fmla="*/ 0 h 88"/>
                <a:gd name="T12" fmla="*/ 20 w 24"/>
                <a:gd name="T13" fmla="*/ 0 h 88"/>
                <a:gd name="T14" fmla="*/ 24 w 24"/>
                <a:gd name="T15" fmla="*/ 4 h 88"/>
                <a:gd name="T16" fmla="*/ 24 w 24"/>
                <a:gd name="T17" fmla="*/ 84 h 88"/>
                <a:gd name="T18" fmla="*/ 20 w 24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88">
                  <a:moveTo>
                    <a:pt x="20" y="88"/>
                  </a:moveTo>
                  <a:cubicBezTo>
                    <a:pt x="18" y="88"/>
                    <a:pt x="16" y="86"/>
                    <a:pt x="16" y="8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6"/>
                    <a:pt x="22" y="88"/>
                    <a:pt x="2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0" name="任意多边形: 形状 509">
              <a:extLst>
                <a:ext uri="{FF2B5EF4-FFF2-40B4-BE49-F238E27FC236}">
                  <a16:creationId xmlns:a16="http://schemas.microsoft.com/office/drawing/2014/main" id="{373741C5-C559-46D8-8F9B-842DB6BAFAA1}"/>
                </a:ext>
              </a:extLst>
            </p:cNvPr>
            <p:cNvSpPr/>
            <p:nvPr/>
          </p:nvSpPr>
          <p:spPr bwMode="auto">
            <a:xfrm>
              <a:off x="4240278" y="9582162"/>
              <a:ext cx="76201" cy="279400"/>
            </a:xfrm>
            <a:custGeom>
              <a:avLst/>
              <a:gdLst>
                <a:gd name="T0" fmla="*/ 4 w 24"/>
                <a:gd name="T1" fmla="*/ 88 h 88"/>
                <a:gd name="T2" fmla="*/ 0 w 24"/>
                <a:gd name="T3" fmla="*/ 84 h 88"/>
                <a:gd name="T4" fmla="*/ 0 w 24"/>
                <a:gd name="T5" fmla="*/ 4 h 88"/>
                <a:gd name="T6" fmla="*/ 4 w 24"/>
                <a:gd name="T7" fmla="*/ 0 h 88"/>
                <a:gd name="T8" fmla="*/ 20 w 24"/>
                <a:gd name="T9" fmla="*/ 0 h 88"/>
                <a:gd name="T10" fmla="*/ 24 w 24"/>
                <a:gd name="T11" fmla="*/ 4 h 88"/>
                <a:gd name="T12" fmla="*/ 20 w 24"/>
                <a:gd name="T13" fmla="*/ 8 h 88"/>
                <a:gd name="T14" fmla="*/ 8 w 24"/>
                <a:gd name="T15" fmla="*/ 8 h 88"/>
                <a:gd name="T16" fmla="*/ 8 w 24"/>
                <a:gd name="T17" fmla="*/ 84 h 88"/>
                <a:gd name="T18" fmla="*/ 4 w 24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88">
                  <a:moveTo>
                    <a:pt x="4" y="88"/>
                  </a:move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11" name="任意多边形: 形状 510">
              <a:extLst>
                <a:ext uri="{FF2B5EF4-FFF2-40B4-BE49-F238E27FC236}">
                  <a16:creationId xmlns:a16="http://schemas.microsoft.com/office/drawing/2014/main" id="{135557D5-F64C-4972-8049-913FC6AE4BE5}"/>
                </a:ext>
              </a:extLst>
            </p:cNvPr>
            <p:cNvSpPr/>
            <p:nvPr/>
          </p:nvSpPr>
          <p:spPr bwMode="auto">
            <a:xfrm>
              <a:off x="3935476" y="9832987"/>
              <a:ext cx="484191" cy="244475"/>
            </a:xfrm>
            <a:custGeom>
              <a:avLst/>
              <a:gdLst>
                <a:gd name="T0" fmla="*/ 148 w 152"/>
                <a:gd name="T1" fmla="*/ 77 h 77"/>
                <a:gd name="T2" fmla="*/ 4 w 152"/>
                <a:gd name="T3" fmla="*/ 77 h 77"/>
                <a:gd name="T4" fmla="*/ 0 w 152"/>
                <a:gd name="T5" fmla="*/ 75 h 77"/>
                <a:gd name="T6" fmla="*/ 1 w 152"/>
                <a:gd name="T7" fmla="*/ 71 h 77"/>
                <a:gd name="T8" fmla="*/ 49 w 152"/>
                <a:gd name="T9" fmla="*/ 3 h 77"/>
                <a:gd name="T10" fmla="*/ 54 w 152"/>
                <a:gd name="T11" fmla="*/ 2 h 77"/>
                <a:gd name="T12" fmla="*/ 55 w 152"/>
                <a:gd name="T13" fmla="*/ 7 h 77"/>
                <a:gd name="T14" fmla="*/ 12 w 152"/>
                <a:gd name="T15" fmla="*/ 69 h 77"/>
                <a:gd name="T16" fmla="*/ 140 w 152"/>
                <a:gd name="T17" fmla="*/ 69 h 77"/>
                <a:gd name="T18" fmla="*/ 97 w 152"/>
                <a:gd name="T19" fmla="*/ 7 h 77"/>
                <a:gd name="T20" fmla="*/ 98 w 152"/>
                <a:gd name="T21" fmla="*/ 2 h 77"/>
                <a:gd name="T22" fmla="*/ 103 w 152"/>
                <a:gd name="T23" fmla="*/ 3 h 77"/>
                <a:gd name="T24" fmla="*/ 151 w 152"/>
                <a:gd name="T25" fmla="*/ 71 h 77"/>
                <a:gd name="T26" fmla="*/ 152 w 152"/>
                <a:gd name="T27" fmla="*/ 75 h 77"/>
                <a:gd name="T28" fmla="*/ 148 w 152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77">
                  <a:moveTo>
                    <a:pt x="148" y="77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3" y="77"/>
                    <a:pt x="1" y="76"/>
                    <a:pt x="0" y="75"/>
                  </a:cubicBezTo>
                  <a:cubicBezTo>
                    <a:pt x="0" y="74"/>
                    <a:pt x="0" y="72"/>
                    <a:pt x="1" y="7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4" y="2"/>
                  </a:cubicBezTo>
                  <a:cubicBezTo>
                    <a:pt x="56" y="3"/>
                    <a:pt x="57" y="6"/>
                    <a:pt x="55" y="7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6"/>
                    <a:pt x="96" y="3"/>
                    <a:pt x="98" y="2"/>
                  </a:cubicBezTo>
                  <a:cubicBezTo>
                    <a:pt x="100" y="0"/>
                    <a:pt x="102" y="1"/>
                    <a:pt x="103" y="3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52" y="72"/>
                    <a:pt x="152" y="74"/>
                    <a:pt x="152" y="75"/>
                  </a:cubicBezTo>
                  <a:cubicBezTo>
                    <a:pt x="151" y="76"/>
                    <a:pt x="149" y="77"/>
                    <a:pt x="148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CB16C4F-ED98-4BE0-AEAB-C8CB8D70FD0C}"/>
              </a:ext>
            </a:extLst>
          </p:cNvPr>
          <p:cNvGrpSpPr/>
          <p:nvPr/>
        </p:nvGrpSpPr>
        <p:grpSpPr>
          <a:xfrm>
            <a:off x="5698435" y="5329050"/>
            <a:ext cx="289407" cy="288805"/>
            <a:chOff x="5208661" y="9313874"/>
            <a:chExt cx="765181" cy="763588"/>
          </a:xfrm>
          <a:solidFill>
            <a:schemeClr val="accent1"/>
          </a:solidFill>
        </p:grpSpPr>
        <p:sp>
          <p:nvSpPr>
            <p:cNvPr id="503" name="任意多边形: 形状 502">
              <a:extLst>
                <a:ext uri="{FF2B5EF4-FFF2-40B4-BE49-F238E27FC236}">
                  <a16:creationId xmlns:a16="http://schemas.microsoft.com/office/drawing/2014/main" id="{F1183F85-B03D-49EE-937E-8545C5E3F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8661" y="9313874"/>
              <a:ext cx="765181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4" name="任意多边形: 形状 503">
              <a:extLst>
                <a:ext uri="{FF2B5EF4-FFF2-40B4-BE49-F238E27FC236}">
                  <a16:creationId xmlns:a16="http://schemas.microsoft.com/office/drawing/2014/main" id="{A1F1CF04-C687-4309-A3B8-CB1A60C9D32B}"/>
                </a:ext>
              </a:extLst>
            </p:cNvPr>
            <p:cNvSpPr/>
            <p:nvPr/>
          </p:nvSpPr>
          <p:spPr bwMode="auto">
            <a:xfrm>
              <a:off x="5384875" y="9769487"/>
              <a:ext cx="414341" cy="155575"/>
            </a:xfrm>
            <a:custGeom>
              <a:avLst/>
              <a:gdLst>
                <a:gd name="T0" fmla="*/ 65 w 130"/>
                <a:gd name="T1" fmla="*/ 49 h 49"/>
                <a:gd name="T2" fmla="*/ 1 w 130"/>
                <a:gd name="T3" fmla="*/ 7 h 49"/>
                <a:gd name="T4" fmla="*/ 3 w 130"/>
                <a:gd name="T5" fmla="*/ 1 h 49"/>
                <a:gd name="T6" fmla="*/ 9 w 130"/>
                <a:gd name="T7" fmla="*/ 3 h 49"/>
                <a:gd name="T8" fmla="*/ 65 w 130"/>
                <a:gd name="T9" fmla="*/ 41 h 49"/>
                <a:gd name="T10" fmla="*/ 121 w 130"/>
                <a:gd name="T11" fmla="*/ 3 h 49"/>
                <a:gd name="T12" fmla="*/ 127 w 130"/>
                <a:gd name="T13" fmla="*/ 1 h 49"/>
                <a:gd name="T14" fmla="*/ 129 w 130"/>
                <a:gd name="T15" fmla="*/ 7 h 49"/>
                <a:gd name="T16" fmla="*/ 65 w 13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49">
                  <a:moveTo>
                    <a:pt x="65" y="49"/>
                  </a:moveTo>
                  <a:cubicBezTo>
                    <a:pt x="38" y="49"/>
                    <a:pt x="14" y="33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20" y="27"/>
                    <a:pt x="41" y="41"/>
                    <a:pt x="65" y="41"/>
                  </a:cubicBezTo>
                  <a:cubicBezTo>
                    <a:pt x="89" y="41"/>
                    <a:pt x="110" y="27"/>
                    <a:pt x="121" y="3"/>
                  </a:cubicBezTo>
                  <a:cubicBezTo>
                    <a:pt x="122" y="1"/>
                    <a:pt x="125" y="0"/>
                    <a:pt x="127" y="1"/>
                  </a:cubicBezTo>
                  <a:cubicBezTo>
                    <a:pt x="129" y="2"/>
                    <a:pt x="130" y="5"/>
                    <a:pt x="129" y="7"/>
                  </a:cubicBezTo>
                  <a:cubicBezTo>
                    <a:pt x="116" y="33"/>
                    <a:pt x="92" y="49"/>
                    <a:pt x="6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5" name="任意多边形: 形状 504">
              <a:extLst>
                <a:ext uri="{FF2B5EF4-FFF2-40B4-BE49-F238E27FC236}">
                  <a16:creationId xmlns:a16="http://schemas.microsoft.com/office/drawing/2014/main" id="{D501BC04-3665-48E9-BB8A-6EE393AF8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150" y="9582162"/>
              <a:ext cx="76201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6" name="任意多边形: 形状 505">
              <a:extLst>
                <a:ext uri="{FF2B5EF4-FFF2-40B4-BE49-F238E27FC236}">
                  <a16:creationId xmlns:a16="http://schemas.microsoft.com/office/drawing/2014/main" id="{EF9BF7BB-7D57-41D5-B50F-2649ACD95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0152" y="9582162"/>
              <a:ext cx="77788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08C210E2-C9A7-4FBB-A503-C532594707DC}"/>
              </a:ext>
            </a:extLst>
          </p:cNvPr>
          <p:cNvGrpSpPr/>
          <p:nvPr/>
        </p:nvGrpSpPr>
        <p:grpSpPr>
          <a:xfrm>
            <a:off x="7320340" y="5329052"/>
            <a:ext cx="289406" cy="288805"/>
            <a:chOff x="2542525" y="8056570"/>
            <a:chExt cx="765176" cy="763588"/>
          </a:xfrm>
          <a:solidFill>
            <a:schemeClr val="accent1"/>
          </a:solidFill>
        </p:grpSpPr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C1390962-3D7C-4E25-9A60-475F69D18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8439158"/>
              <a:ext cx="179388" cy="279400"/>
            </a:xfrm>
            <a:custGeom>
              <a:avLst/>
              <a:gdLst>
                <a:gd name="T0" fmla="*/ 36 w 56"/>
                <a:gd name="T1" fmla="*/ 88 h 88"/>
                <a:gd name="T2" fmla="*/ 20 w 56"/>
                <a:gd name="T3" fmla="*/ 88 h 88"/>
                <a:gd name="T4" fmla="*/ 0 w 56"/>
                <a:gd name="T5" fmla="*/ 68 h 88"/>
                <a:gd name="T6" fmla="*/ 0 w 56"/>
                <a:gd name="T7" fmla="*/ 20 h 88"/>
                <a:gd name="T8" fmla="*/ 20 w 56"/>
                <a:gd name="T9" fmla="*/ 0 h 88"/>
                <a:gd name="T10" fmla="*/ 36 w 56"/>
                <a:gd name="T11" fmla="*/ 0 h 88"/>
                <a:gd name="T12" fmla="*/ 56 w 56"/>
                <a:gd name="T13" fmla="*/ 20 h 88"/>
                <a:gd name="T14" fmla="*/ 56 w 56"/>
                <a:gd name="T15" fmla="*/ 68 h 88"/>
                <a:gd name="T16" fmla="*/ 36 w 56"/>
                <a:gd name="T17" fmla="*/ 88 h 88"/>
                <a:gd name="T18" fmla="*/ 20 w 56"/>
                <a:gd name="T19" fmla="*/ 8 h 88"/>
                <a:gd name="T20" fmla="*/ 8 w 56"/>
                <a:gd name="T21" fmla="*/ 20 h 88"/>
                <a:gd name="T22" fmla="*/ 8 w 56"/>
                <a:gd name="T23" fmla="*/ 68 h 88"/>
                <a:gd name="T24" fmla="*/ 20 w 56"/>
                <a:gd name="T25" fmla="*/ 80 h 88"/>
                <a:gd name="T26" fmla="*/ 36 w 56"/>
                <a:gd name="T27" fmla="*/ 80 h 88"/>
                <a:gd name="T28" fmla="*/ 48 w 56"/>
                <a:gd name="T29" fmla="*/ 68 h 88"/>
                <a:gd name="T30" fmla="*/ 48 w 56"/>
                <a:gd name="T31" fmla="*/ 20 h 88"/>
                <a:gd name="T32" fmla="*/ 36 w 56"/>
                <a:gd name="T33" fmla="*/ 8 h 88"/>
                <a:gd name="T34" fmla="*/ 20 w 56"/>
                <a:gd name="T3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88">
                  <a:moveTo>
                    <a:pt x="36" y="88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9" y="88"/>
                    <a:pt x="0" y="79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56" y="9"/>
                    <a:pt x="56" y="2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79"/>
                    <a:pt x="47" y="88"/>
                    <a:pt x="36" y="88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5"/>
                    <a:pt x="13" y="80"/>
                    <a:pt x="20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3" y="80"/>
                    <a:pt x="48" y="75"/>
                    <a:pt x="48" y="6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3"/>
                    <a:pt x="43" y="8"/>
                    <a:pt x="36" y="8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:a16="http://schemas.microsoft.com/office/drawing/2014/main" id="{4242930B-15BB-4114-94AE-7B53DC471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8313" y="8439158"/>
              <a:ext cx="179388" cy="279400"/>
            </a:xfrm>
            <a:custGeom>
              <a:avLst/>
              <a:gdLst>
                <a:gd name="T0" fmla="*/ 36 w 56"/>
                <a:gd name="T1" fmla="*/ 88 h 88"/>
                <a:gd name="T2" fmla="*/ 20 w 56"/>
                <a:gd name="T3" fmla="*/ 88 h 88"/>
                <a:gd name="T4" fmla="*/ 0 w 56"/>
                <a:gd name="T5" fmla="*/ 68 h 88"/>
                <a:gd name="T6" fmla="*/ 0 w 56"/>
                <a:gd name="T7" fmla="*/ 20 h 88"/>
                <a:gd name="T8" fmla="*/ 20 w 56"/>
                <a:gd name="T9" fmla="*/ 0 h 88"/>
                <a:gd name="T10" fmla="*/ 36 w 56"/>
                <a:gd name="T11" fmla="*/ 0 h 88"/>
                <a:gd name="T12" fmla="*/ 56 w 56"/>
                <a:gd name="T13" fmla="*/ 20 h 88"/>
                <a:gd name="T14" fmla="*/ 56 w 56"/>
                <a:gd name="T15" fmla="*/ 68 h 88"/>
                <a:gd name="T16" fmla="*/ 36 w 56"/>
                <a:gd name="T17" fmla="*/ 88 h 88"/>
                <a:gd name="T18" fmla="*/ 20 w 56"/>
                <a:gd name="T19" fmla="*/ 8 h 88"/>
                <a:gd name="T20" fmla="*/ 8 w 56"/>
                <a:gd name="T21" fmla="*/ 20 h 88"/>
                <a:gd name="T22" fmla="*/ 8 w 56"/>
                <a:gd name="T23" fmla="*/ 68 h 88"/>
                <a:gd name="T24" fmla="*/ 20 w 56"/>
                <a:gd name="T25" fmla="*/ 80 h 88"/>
                <a:gd name="T26" fmla="*/ 36 w 56"/>
                <a:gd name="T27" fmla="*/ 80 h 88"/>
                <a:gd name="T28" fmla="*/ 48 w 56"/>
                <a:gd name="T29" fmla="*/ 68 h 88"/>
                <a:gd name="T30" fmla="*/ 48 w 56"/>
                <a:gd name="T31" fmla="*/ 20 h 88"/>
                <a:gd name="T32" fmla="*/ 36 w 56"/>
                <a:gd name="T33" fmla="*/ 8 h 88"/>
                <a:gd name="T34" fmla="*/ 20 w 56"/>
                <a:gd name="T3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88">
                  <a:moveTo>
                    <a:pt x="36" y="88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9" y="88"/>
                    <a:pt x="0" y="79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56" y="9"/>
                    <a:pt x="56" y="20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79"/>
                    <a:pt x="47" y="88"/>
                    <a:pt x="36" y="88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5"/>
                    <a:pt x="13" y="80"/>
                    <a:pt x="20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3" y="80"/>
                    <a:pt x="48" y="75"/>
                    <a:pt x="48" y="6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3"/>
                    <a:pt x="43" y="8"/>
                    <a:pt x="36" y="8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0" name="任意多边形: 形状 499">
              <a:extLst>
                <a:ext uri="{FF2B5EF4-FFF2-40B4-BE49-F238E27FC236}">
                  <a16:creationId xmlns:a16="http://schemas.microsoft.com/office/drawing/2014/main" id="{19D9E1C8-989B-485E-B663-3DD35C36CFE9}"/>
                </a:ext>
              </a:extLst>
            </p:cNvPr>
            <p:cNvSpPr/>
            <p:nvPr/>
          </p:nvSpPr>
          <p:spPr bwMode="auto">
            <a:xfrm>
              <a:off x="2542525" y="8056570"/>
              <a:ext cx="765176" cy="468313"/>
            </a:xfrm>
            <a:custGeom>
              <a:avLst/>
              <a:gdLst>
                <a:gd name="T0" fmla="*/ 236 w 240"/>
                <a:gd name="T1" fmla="*/ 147 h 147"/>
                <a:gd name="T2" fmla="*/ 232 w 240"/>
                <a:gd name="T3" fmla="*/ 143 h 147"/>
                <a:gd name="T4" fmla="*/ 232 w 240"/>
                <a:gd name="T5" fmla="*/ 120 h 147"/>
                <a:gd name="T6" fmla="*/ 120 w 240"/>
                <a:gd name="T7" fmla="*/ 8 h 147"/>
                <a:gd name="T8" fmla="*/ 8 w 240"/>
                <a:gd name="T9" fmla="*/ 120 h 147"/>
                <a:gd name="T10" fmla="*/ 8 w 240"/>
                <a:gd name="T11" fmla="*/ 143 h 147"/>
                <a:gd name="T12" fmla="*/ 4 w 240"/>
                <a:gd name="T13" fmla="*/ 147 h 147"/>
                <a:gd name="T14" fmla="*/ 0 w 240"/>
                <a:gd name="T15" fmla="*/ 143 h 147"/>
                <a:gd name="T16" fmla="*/ 0 w 240"/>
                <a:gd name="T17" fmla="*/ 120 h 147"/>
                <a:gd name="T18" fmla="*/ 120 w 240"/>
                <a:gd name="T19" fmla="*/ 0 h 147"/>
                <a:gd name="T20" fmla="*/ 240 w 240"/>
                <a:gd name="T21" fmla="*/ 120 h 147"/>
                <a:gd name="T22" fmla="*/ 240 w 240"/>
                <a:gd name="T23" fmla="*/ 143 h 147"/>
                <a:gd name="T24" fmla="*/ 236 w 240"/>
                <a:gd name="T2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47">
                  <a:moveTo>
                    <a:pt x="236" y="147"/>
                  </a:moveTo>
                  <a:cubicBezTo>
                    <a:pt x="234" y="147"/>
                    <a:pt x="232" y="145"/>
                    <a:pt x="232" y="143"/>
                  </a:cubicBezTo>
                  <a:cubicBezTo>
                    <a:pt x="232" y="120"/>
                    <a:pt x="232" y="120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ubicBezTo>
                    <a:pt x="58" y="8"/>
                    <a:pt x="8" y="58"/>
                    <a:pt x="8" y="120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5"/>
                    <a:pt x="6" y="147"/>
                    <a:pt x="4" y="147"/>
                  </a:cubicBezTo>
                  <a:cubicBezTo>
                    <a:pt x="2" y="147"/>
                    <a:pt x="0" y="145"/>
                    <a:pt x="0" y="14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40" y="145"/>
                    <a:pt x="238" y="147"/>
                    <a:pt x="23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1" name="任意多边形: 形状 500">
              <a:extLst>
                <a:ext uri="{FF2B5EF4-FFF2-40B4-BE49-F238E27FC236}">
                  <a16:creationId xmlns:a16="http://schemas.microsoft.com/office/drawing/2014/main" id="{3D48B92E-F238-4CA9-9379-FC0D8E9AF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313" y="8769358"/>
              <a:ext cx="101600" cy="50800"/>
            </a:xfrm>
            <a:custGeom>
              <a:avLst/>
              <a:gdLst>
                <a:gd name="T0" fmla="*/ 28 w 32"/>
                <a:gd name="T1" fmla="*/ 16 h 16"/>
                <a:gd name="T2" fmla="*/ 4 w 32"/>
                <a:gd name="T3" fmla="*/ 16 h 16"/>
                <a:gd name="T4" fmla="*/ 0 w 32"/>
                <a:gd name="T5" fmla="*/ 12 h 16"/>
                <a:gd name="T6" fmla="*/ 0 w 32"/>
                <a:gd name="T7" fmla="*/ 4 h 16"/>
                <a:gd name="T8" fmla="*/ 4 w 32"/>
                <a:gd name="T9" fmla="*/ 0 h 16"/>
                <a:gd name="T10" fmla="*/ 28 w 32"/>
                <a:gd name="T11" fmla="*/ 0 h 16"/>
                <a:gd name="T12" fmla="*/ 32 w 32"/>
                <a:gd name="T13" fmla="*/ 4 h 16"/>
                <a:gd name="T14" fmla="*/ 32 w 32"/>
                <a:gd name="T15" fmla="*/ 12 h 16"/>
                <a:gd name="T16" fmla="*/ 28 w 32"/>
                <a:gd name="T17" fmla="*/ 16 h 16"/>
                <a:gd name="T18" fmla="*/ 8 w 32"/>
                <a:gd name="T19" fmla="*/ 8 h 16"/>
                <a:gd name="T20" fmla="*/ 24 w 32"/>
                <a:gd name="T21" fmla="*/ 8 h 16"/>
                <a:gd name="T22" fmla="*/ 8 w 32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6">
                  <a:moveTo>
                    <a:pt x="28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0" y="16"/>
                    <a:pt x="28" y="16"/>
                  </a:cubicBezTo>
                  <a:close/>
                  <a:moveTo>
                    <a:pt x="8" y="8"/>
                  </a:moveTo>
                  <a:cubicBezTo>
                    <a:pt x="24" y="8"/>
                    <a:pt x="24" y="8"/>
                    <a:pt x="24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502" name="任意多边形: 形状 501">
              <a:extLst>
                <a:ext uri="{FF2B5EF4-FFF2-40B4-BE49-F238E27FC236}">
                  <a16:creationId xmlns:a16="http://schemas.microsoft.com/office/drawing/2014/main" id="{8A44889F-AB68-4A9D-B05E-DAC98D6B41CF}"/>
                </a:ext>
              </a:extLst>
            </p:cNvPr>
            <p:cNvSpPr/>
            <p:nvPr/>
          </p:nvSpPr>
          <p:spPr bwMode="auto">
            <a:xfrm>
              <a:off x="2937813" y="8451858"/>
              <a:ext cx="369888" cy="368300"/>
            </a:xfrm>
            <a:custGeom>
              <a:avLst/>
              <a:gdLst>
                <a:gd name="T0" fmla="*/ 35 w 116"/>
                <a:gd name="T1" fmla="*/ 116 h 116"/>
                <a:gd name="T2" fmla="*/ 4 w 116"/>
                <a:gd name="T3" fmla="*/ 116 h 116"/>
                <a:gd name="T4" fmla="*/ 0 w 116"/>
                <a:gd name="T5" fmla="*/ 112 h 116"/>
                <a:gd name="T6" fmla="*/ 4 w 116"/>
                <a:gd name="T7" fmla="*/ 108 h 116"/>
                <a:gd name="T8" fmla="*/ 34 w 116"/>
                <a:gd name="T9" fmla="*/ 108 h 116"/>
                <a:gd name="T10" fmla="*/ 108 w 116"/>
                <a:gd name="T11" fmla="*/ 78 h 116"/>
                <a:gd name="T12" fmla="*/ 108 w 116"/>
                <a:gd name="T13" fmla="*/ 4 h 116"/>
                <a:gd name="T14" fmla="*/ 112 w 116"/>
                <a:gd name="T15" fmla="*/ 0 h 116"/>
                <a:gd name="T16" fmla="*/ 116 w 116"/>
                <a:gd name="T17" fmla="*/ 4 h 116"/>
                <a:gd name="T18" fmla="*/ 116 w 116"/>
                <a:gd name="T19" fmla="*/ 81 h 116"/>
                <a:gd name="T20" fmla="*/ 113 w 116"/>
                <a:gd name="T21" fmla="*/ 85 h 116"/>
                <a:gd name="T22" fmla="*/ 36 w 116"/>
                <a:gd name="T23" fmla="*/ 116 h 116"/>
                <a:gd name="T24" fmla="*/ 35 w 116"/>
                <a:gd name="T2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16">
                  <a:moveTo>
                    <a:pt x="35" y="116"/>
                  </a:moveTo>
                  <a:cubicBezTo>
                    <a:pt x="4" y="116"/>
                    <a:pt x="4" y="116"/>
                    <a:pt x="4" y="116"/>
                  </a:cubicBezTo>
                  <a:cubicBezTo>
                    <a:pt x="2" y="116"/>
                    <a:pt x="0" y="114"/>
                    <a:pt x="0" y="112"/>
                  </a:cubicBezTo>
                  <a:cubicBezTo>
                    <a:pt x="0" y="110"/>
                    <a:pt x="2" y="108"/>
                    <a:pt x="4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2"/>
                    <a:pt x="110" y="0"/>
                    <a:pt x="112" y="0"/>
                  </a:cubicBezTo>
                  <a:cubicBezTo>
                    <a:pt x="114" y="0"/>
                    <a:pt x="116" y="2"/>
                    <a:pt x="116" y="4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3"/>
                    <a:pt x="115" y="84"/>
                    <a:pt x="113" y="8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116"/>
                    <a:pt x="35" y="116"/>
                    <a:pt x="3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065884D-1AE8-48E9-85C8-1FABDCE12B1C}"/>
              </a:ext>
            </a:extLst>
          </p:cNvPr>
          <p:cNvGrpSpPr/>
          <p:nvPr/>
        </p:nvGrpSpPr>
        <p:grpSpPr>
          <a:xfrm>
            <a:off x="6790164" y="3211951"/>
            <a:ext cx="289406" cy="288805"/>
            <a:chOff x="1140761" y="2459042"/>
            <a:chExt cx="765176" cy="763588"/>
          </a:xfrm>
          <a:solidFill>
            <a:schemeClr val="accent1"/>
          </a:solidFill>
        </p:grpSpPr>
        <p:sp>
          <p:nvSpPr>
            <p:cNvPr id="495" name="任意多边形: 形状 494">
              <a:extLst>
                <a:ext uri="{FF2B5EF4-FFF2-40B4-BE49-F238E27FC236}">
                  <a16:creationId xmlns:a16="http://schemas.microsoft.com/office/drawing/2014/main" id="{7E131BF1-8924-4F67-87BF-68D8FC677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761" y="2459042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6" name="任意多边形: 形状 495">
              <a:extLst>
                <a:ext uri="{FF2B5EF4-FFF2-40B4-BE49-F238E27FC236}">
                  <a16:creationId xmlns:a16="http://schemas.microsoft.com/office/drawing/2014/main" id="{BE11F103-B2B9-4F1A-BB18-805D46D58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1261" y="2649542"/>
              <a:ext cx="382588" cy="381000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0 w 120"/>
                <a:gd name="T5" fmla="*/ 114 h 120"/>
                <a:gd name="T6" fmla="*/ 36 w 120"/>
                <a:gd name="T7" fmla="*/ 38 h 120"/>
                <a:gd name="T8" fmla="*/ 38 w 120"/>
                <a:gd name="T9" fmla="*/ 36 h 120"/>
                <a:gd name="T10" fmla="*/ 114 w 120"/>
                <a:gd name="T11" fmla="*/ 0 h 120"/>
                <a:gd name="T12" fmla="*/ 119 w 120"/>
                <a:gd name="T13" fmla="*/ 1 h 120"/>
                <a:gd name="T14" fmla="*/ 120 w 120"/>
                <a:gd name="T15" fmla="*/ 6 h 120"/>
                <a:gd name="T16" fmla="*/ 84 w 120"/>
                <a:gd name="T17" fmla="*/ 82 h 120"/>
                <a:gd name="T18" fmla="*/ 82 w 120"/>
                <a:gd name="T19" fmla="*/ 84 h 120"/>
                <a:gd name="T20" fmla="*/ 6 w 120"/>
                <a:gd name="T21" fmla="*/ 120 h 120"/>
                <a:gd name="T22" fmla="*/ 4 w 120"/>
                <a:gd name="T23" fmla="*/ 120 h 120"/>
                <a:gd name="T24" fmla="*/ 42 w 120"/>
                <a:gd name="T25" fmla="*/ 42 h 120"/>
                <a:gd name="T26" fmla="*/ 12 w 120"/>
                <a:gd name="T27" fmla="*/ 108 h 120"/>
                <a:gd name="T28" fmla="*/ 78 w 120"/>
                <a:gd name="T29" fmla="*/ 78 h 120"/>
                <a:gd name="T30" fmla="*/ 108 w 120"/>
                <a:gd name="T31" fmla="*/ 12 h 120"/>
                <a:gd name="T32" fmla="*/ 42 w 120"/>
                <a:gd name="T33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8"/>
                    <a:pt x="0" y="116"/>
                    <a:pt x="0" y="114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7" y="36"/>
                    <a:pt x="38" y="3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0"/>
                    <a:pt x="119" y="1"/>
                  </a:cubicBezTo>
                  <a:cubicBezTo>
                    <a:pt x="120" y="2"/>
                    <a:pt x="120" y="4"/>
                    <a:pt x="120" y="6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3"/>
                    <a:pt x="83" y="84"/>
                    <a:pt x="82" y="84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5" y="120"/>
                    <a:pt x="5" y="120"/>
                    <a:pt x="4" y="120"/>
                  </a:cubicBezTo>
                  <a:close/>
                  <a:moveTo>
                    <a:pt x="42" y="42"/>
                  </a:moveTo>
                  <a:cubicBezTo>
                    <a:pt x="12" y="108"/>
                    <a:pt x="12" y="108"/>
                    <a:pt x="12" y="10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108" y="12"/>
                    <a:pt x="108" y="12"/>
                    <a:pt x="108" y="12"/>
                  </a:cubicBezTo>
                  <a:lnTo>
                    <a:pt x="4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BAA49B0E-8F6E-447D-AE46-1DB403C3BFD2}"/>
                </a:ext>
              </a:extLst>
            </p:cNvPr>
            <p:cNvSpPr/>
            <p:nvPr/>
          </p:nvSpPr>
          <p:spPr bwMode="auto">
            <a:xfrm>
              <a:off x="1447149" y="2763842"/>
              <a:ext cx="152400" cy="152400"/>
            </a:xfrm>
            <a:custGeom>
              <a:avLst/>
              <a:gdLst>
                <a:gd name="T0" fmla="*/ 44 w 48"/>
                <a:gd name="T1" fmla="*/ 48 h 48"/>
                <a:gd name="T2" fmla="*/ 41 w 48"/>
                <a:gd name="T3" fmla="*/ 47 h 48"/>
                <a:gd name="T4" fmla="*/ 1 w 48"/>
                <a:gd name="T5" fmla="*/ 7 h 48"/>
                <a:gd name="T6" fmla="*/ 1 w 48"/>
                <a:gd name="T7" fmla="*/ 1 h 48"/>
                <a:gd name="T8" fmla="*/ 7 w 48"/>
                <a:gd name="T9" fmla="*/ 1 h 48"/>
                <a:gd name="T10" fmla="*/ 47 w 48"/>
                <a:gd name="T11" fmla="*/ 41 h 48"/>
                <a:gd name="T12" fmla="*/ 47 w 48"/>
                <a:gd name="T13" fmla="*/ 47 h 48"/>
                <a:gd name="T14" fmla="*/ 44 w 4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44" y="48"/>
                  </a:moveTo>
                  <a:cubicBezTo>
                    <a:pt x="43" y="48"/>
                    <a:pt x="42" y="48"/>
                    <a:pt x="41" y="4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3"/>
                    <a:pt x="48" y="45"/>
                    <a:pt x="47" y="47"/>
                  </a:cubicBezTo>
                  <a:cubicBezTo>
                    <a:pt x="46" y="48"/>
                    <a:pt x="45" y="48"/>
                    <a:pt x="4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BEAA4D3-07FA-43ED-8023-C391A76E1A3B}"/>
              </a:ext>
            </a:extLst>
          </p:cNvPr>
          <p:cNvGrpSpPr/>
          <p:nvPr/>
        </p:nvGrpSpPr>
        <p:grpSpPr>
          <a:xfrm>
            <a:off x="7320340" y="3210750"/>
            <a:ext cx="289406" cy="290005"/>
            <a:chOff x="7320341" y="3326500"/>
            <a:chExt cx="289406" cy="290005"/>
          </a:xfrm>
          <a:solidFill>
            <a:schemeClr val="accent1"/>
          </a:solidFill>
        </p:grpSpPr>
        <p:sp>
          <p:nvSpPr>
            <p:cNvPr id="489" name="任意多边形: 形状 488">
              <a:extLst>
                <a:ext uri="{FF2B5EF4-FFF2-40B4-BE49-F238E27FC236}">
                  <a16:creationId xmlns:a16="http://schemas.microsoft.com/office/drawing/2014/main" id="{4502093C-515C-4257-9353-5D7D45BB14F5}"/>
                </a:ext>
              </a:extLst>
            </p:cNvPr>
            <p:cNvSpPr/>
            <p:nvPr/>
          </p:nvSpPr>
          <p:spPr bwMode="auto">
            <a:xfrm>
              <a:off x="7320341" y="3327700"/>
              <a:ext cx="102673" cy="288805"/>
            </a:xfrm>
            <a:custGeom>
              <a:avLst/>
              <a:gdLst>
                <a:gd name="T0" fmla="*/ 80 w 85"/>
                <a:gd name="T1" fmla="*/ 240 h 240"/>
                <a:gd name="T2" fmla="*/ 79 w 85"/>
                <a:gd name="T3" fmla="*/ 240 h 240"/>
                <a:gd name="T4" fmla="*/ 3 w 85"/>
                <a:gd name="T5" fmla="*/ 212 h 240"/>
                <a:gd name="T6" fmla="*/ 0 w 85"/>
                <a:gd name="T7" fmla="*/ 208 h 240"/>
                <a:gd name="T8" fmla="*/ 0 w 85"/>
                <a:gd name="T9" fmla="*/ 4 h 240"/>
                <a:gd name="T10" fmla="*/ 2 w 85"/>
                <a:gd name="T11" fmla="*/ 1 h 240"/>
                <a:gd name="T12" fmla="*/ 5 w 85"/>
                <a:gd name="T13" fmla="*/ 0 h 240"/>
                <a:gd name="T14" fmla="*/ 81 w 85"/>
                <a:gd name="T15" fmla="*/ 28 h 240"/>
                <a:gd name="T16" fmla="*/ 84 w 85"/>
                <a:gd name="T17" fmla="*/ 33 h 240"/>
                <a:gd name="T18" fmla="*/ 79 w 85"/>
                <a:gd name="T19" fmla="*/ 36 h 240"/>
                <a:gd name="T20" fmla="*/ 8 w 85"/>
                <a:gd name="T21" fmla="*/ 10 h 240"/>
                <a:gd name="T22" fmla="*/ 8 w 85"/>
                <a:gd name="T23" fmla="*/ 205 h 240"/>
                <a:gd name="T24" fmla="*/ 81 w 85"/>
                <a:gd name="T25" fmla="*/ 232 h 240"/>
                <a:gd name="T26" fmla="*/ 84 w 85"/>
                <a:gd name="T27" fmla="*/ 237 h 240"/>
                <a:gd name="T28" fmla="*/ 80 w 85"/>
                <a:gd name="T2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240">
                  <a:moveTo>
                    <a:pt x="80" y="240"/>
                  </a:moveTo>
                  <a:cubicBezTo>
                    <a:pt x="80" y="240"/>
                    <a:pt x="79" y="240"/>
                    <a:pt x="79" y="240"/>
                  </a:cubicBezTo>
                  <a:cubicBezTo>
                    <a:pt x="3" y="212"/>
                    <a:pt x="3" y="212"/>
                    <a:pt x="3" y="212"/>
                  </a:cubicBezTo>
                  <a:cubicBezTo>
                    <a:pt x="1" y="211"/>
                    <a:pt x="0" y="210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3" y="29"/>
                    <a:pt x="85" y="31"/>
                    <a:pt x="84" y="33"/>
                  </a:cubicBezTo>
                  <a:cubicBezTo>
                    <a:pt x="83" y="35"/>
                    <a:pt x="81" y="37"/>
                    <a:pt x="79" y="3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83" y="233"/>
                    <a:pt x="85" y="235"/>
                    <a:pt x="84" y="237"/>
                  </a:cubicBezTo>
                  <a:cubicBezTo>
                    <a:pt x="83" y="239"/>
                    <a:pt x="82" y="240"/>
                    <a:pt x="8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BEEC7D59-EE25-4BCA-AE87-179338555EC7}"/>
                </a:ext>
              </a:extLst>
            </p:cNvPr>
            <p:cNvSpPr/>
            <p:nvPr/>
          </p:nvSpPr>
          <p:spPr bwMode="auto">
            <a:xfrm>
              <a:off x="7507074" y="3326500"/>
              <a:ext cx="102673" cy="290005"/>
            </a:xfrm>
            <a:custGeom>
              <a:avLst/>
              <a:gdLst>
                <a:gd name="T0" fmla="*/ 81 w 85"/>
                <a:gd name="T1" fmla="*/ 241 h 241"/>
                <a:gd name="T2" fmla="*/ 80 w 85"/>
                <a:gd name="T3" fmla="*/ 241 h 241"/>
                <a:gd name="T4" fmla="*/ 4 w 85"/>
                <a:gd name="T5" fmla="*/ 213 h 241"/>
                <a:gd name="T6" fmla="*/ 1 w 85"/>
                <a:gd name="T7" fmla="*/ 208 h 241"/>
                <a:gd name="T8" fmla="*/ 6 w 85"/>
                <a:gd name="T9" fmla="*/ 205 h 241"/>
                <a:gd name="T10" fmla="*/ 77 w 85"/>
                <a:gd name="T11" fmla="*/ 231 h 241"/>
                <a:gd name="T12" fmla="*/ 77 w 85"/>
                <a:gd name="T13" fmla="*/ 36 h 241"/>
                <a:gd name="T14" fmla="*/ 4 w 85"/>
                <a:gd name="T15" fmla="*/ 9 h 241"/>
                <a:gd name="T16" fmla="*/ 1 w 85"/>
                <a:gd name="T17" fmla="*/ 4 h 241"/>
                <a:gd name="T18" fmla="*/ 6 w 85"/>
                <a:gd name="T19" fmla="*/ 1 h 241"/>
                <a:gd name="T20" fmla="*/ 82 w 85"/>
                <a:gd name="T21" fmla="*/ 29 h 241"/>
                <a:gd name="T22" fmla="*/ 85 w 85"/>
                <a:gd name="T23" fmla="*/ 33 h 241"/>
                <a:gd name="T24" fmla="*/ 85 w 85"/>
                <a:gd name="T25" fmla="*/ 237 h 241"/>
                <a:gd name="T26" fmla="*/ 83 w 85"/>
                <a:gd name="T27" fmla="*/ 240 h 241"/>
                <a:gd name="T28" fmla="*/ 81 w 85"/>
                <a:gd name="T2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241">
                  <a:moveTo>
                    <a:pt x="81" y="241"/>
                  </a:moveTo>
                  <a:cubicBezTo>
                    <a:pt x="81" y="241"/>
                    <a:pt x="80" y="241"/>
                    <a:pt x="80" y="241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2" y="212"/>
                    <a:pt x="0" y="210"/>
                    <a:pt x="1" y="208"/>
                  </a:cubicBezTo>
                  <a:cubicBezTo>
                    <a:pt x="2" y="206"/>
                    <a:pt x="4" y="204"/>
                    <a:pt x="6" y="205"/>
                  </a:cubicBezTo>
                  <a:cubicBezTo>
                    <a:pt x="77" y="231"/>
                    <a:pt x="77" y="231"/>
                    <a:pt x="77" y="23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30"/>
                    <a:pt x="85" y="31"/>
                    <a:pt x="85" y="33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8"/>
                    <a:pt x="84" y="240"/>
                    <a:pt x="83" y="240"/>
                  </a:cubicBezTo>
                  <a:cubicBezTo>
                    <a:pt x="83" y="241"/>
                    <a:pt x="82" y="241"/>
                    <a:pt x="81" y="2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575E5B47-9DD2-4293-BFBC-63C29D2F7C07}"/>
                </a:ext>
              </a:extLst>
            </p:cNvPr>
            <p:cNvSpPr/>
            <p:nvPr/>
          </p:nvSpPr>
          <p:spPr bwMode="auto">
            <a:xfrm>
              <a:off x="7411006" y="3327700"/>
              <a:ext cx="108077" cy="43231"/>
            </a:xfrm>
            <a:custGeom>
              <a:avLst/>
              <a:gdLst>
                <a:gd name="T0" fmla="*/ 5 w 90"/>
                <a:gd name="T1" fmla="*/ 36 h 36"/>
                <a:gd name="T2" fmla="*/ 1 w 90"/>
                <a:gd name="T3" fmla="*/ 33 h 36"/>
                <a:gd name="T4" fmla="*/ 4 w 90"/>
                <a:gd name="T5" fmla="*/ 28 h 36"/>
                <a:gd name="T6" fmla="*/ 84 w 90"/>
                <a:gd name="T7" fmla="*/ 0 h 36"/>
                <a:gd name="T8" fmla="*/ 89 w 90"/>
                <a:gd name="T9" fmla="*/ 3 h 36"/>
                <a:gd name="T10" fmla="*/ 86 w 90"/>
                <a:gd name="T11" fmla="*/ 8 h 36"/>
                <a:gd name="T12" fmla="*/ 6 w 90"/>
                <a:gd name="T13" fmla="*/ 36 h 36"/>
                <a:gd name="T14" fmla="*/ 5 w 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6">
                  <a:moveTo>
                    <a:pt x="5" y="36"/>
                  </a:moveTo>
                  <a:cubicBezTo>
                    <a:pt x="3" y="36"/>
                    <a:pt x="2" y="35"/>
                    <a:pt x="1" y="33"/>
                  </a:cubicBezTo>
                  <a:cubicBezTo>
                    <a:pt x="0" y="31"/>
                    <a:pt x="2" y="29"/>
                    <a:pt x="4" y="28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1"/>
                    <a:pt x="89" y="3"/>
                  </a:cubicBezTo>
                  <a:cubicBezTo>
                    <a:pt x="90" y="5"/>
                    <a:pt x="88" y="7"/>
                    <a:pt x="8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5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5CA061CA-134F-400F-9834-798E8123CB8D}"/>
                </a:ext>
              </a:extLst>
            </p:cNvPr>
            <p:cNvSpPr/>
            <p:nvPr/>
          </p:nvSpPr>
          <p:spPr bwMode="auto">
            <a:xfrm>
              <a:off x="7411006" y="3573274"/>
              <a:ext cx="108077" cy="43231"/>
            </a:xfrm>
            <a:custGeom>
              <a:avLst/>
              <a:gdLst>
                <a:gd name="T0" fmla="*/ 5 w 90"/>
                <a:gd name="T1" fmla="*/ 36 h 36"/>
                <a:gd name="T2" fmla="*/ 1 w 90"/>
                <a:gd name="T3" fmla="*/ 33 h 36"/>
                <a:gd name="T4" fmla="*/ 4 w 90"/>
                <a:gd name="T5" fmla="*/ 28 h 36"/>
                <a:gd name="T6" fmla="*/ 84 w 90"/>
                <a:gd name="T7" fmla="*/ 0 h 36"/>
                <a:gd name="T8" fmla="*/ 89 w 90"/>
                <a:gd name="T9" fmla="*/ 3 h 36"/>
                <a:gd name="T10" fmla="*/ 86 w 90"/>
                <a:gd name="T11" fmla="*/ 8 h 36"/>
                <a:gd name="T12" fmla="*/ 6 w 90"/>
                <a:gd name="T13" fmla="*/ 36 h 36"/>
                <a:gd name="T14" fmla="*/ 5 w 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36">
                  <a:moveTo>
                    <a:pt x="5" y="36"/>
                  </a:moveTo>
                  <a:cubicBezTo>
                    <a:pt x="3" y="36"/>
                    <a:pt x="2" y="35"/>
                    <a:pt x="1" y="33"/>
                  </a:cubicBezTo>
                  <a:cubicBezTo>
                    <a:pt x="0" y="31"/>
                    <a:pt x="2" y="29"/>
                    <a:pt x="4" y="28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1"/>
                    <a:pt x="89" y="3"/>
                  </a:cubicBezTo>
                  <a:cubicBezTo>
                    <a:pt x="90" y="5"/>
                    <a:pt x="88" y="7"/>
                    <a:pt x="8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5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E54ED7F1-80A4-4DFC-BA10-0C05A0DF8909}"/>
                </a:ext>
              </a:extLst>
            </p:cNvPr>
            <p:cNvSpPr/>
            <p:nvPr/>
          </p:nvSpPr>
          <p:spPr bwMode="auto">
            <a:xfrm>
              <a:off x="7412206" y="3361324"/>
              <a:ext cx="9606" cy="255181"/>
            </a:xfrm>
            <a:custGeom>
              <a:avLst/>
              <a:gdLst>
                <a:gd name="T0" fmla="*/ 4 w 8"/>
                <a:gd name="T1" fmla="*/ 212 h 212"/>
                <a:gd name="T2" fmla="*/ 0 w 8"/>
                <a:gd name="T3" fmla="*/ 208 h 212"/>
                <a:gd name="T4" fmla="*/ 0 w 8"/>
                <a:gd name="T5" fmla="*/ 4 h 212"/>
                <a:gd name="T6" fmla="*/ 4 w 8"/>
                <a:gd name="T7" fmla="*/ 0 h 212"/>
                <a:gd name="T8" fmla="*/ 8 w 8"/>
                <a:gd name="T9" fmla="*/ 4 h 212"/>
                <a:gd name="T10" fmla="*/ 8 w 8"/>
                <a:gd name="T11" fmla="*/ 208 h 212"/>
                <a:gd name="T12" fmla="*/ 4 w 8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4" y="212"/>
                  </a:moveTo>
                  <a:cubicBezTo>
                    <a:pt x="2" y="212"/>
                    <a:pt x="0" y="210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8" y="210"/>
                    <a:pt x="6" y="212"/>
                    <a:pt x="4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94" name="任意多边形: 形状 493">
              <a:extLst>
                <a:ext uri="{FF2B5EF4-FFF2-40B4-BE49-F238E27FC236}">
                  <a16:creationId xmlns:a16="http://schemas.microsoft.com/office/drawing/2014/main" id="{DC060F53-86A5-4B00-A7C2-B39B75DD8460}"/>
                </a:ext>
              </a:extLst>
            </p:cNvPr>
            <p:cNvSpPr/>
            <p:nvPr/>
          </p:nvSpPr>
          <p:spPr bwMode="auto">
            <a:xfrm>
              <a:off x="7508274" y="3327700"/>
              <a:ext cx="9606" cy="255181"/>
            </a:xfrm>
            <a:custGeom>
              <a:avLst/>
              <a:gdLst>
                <a:gd name="T0" fmla="*/ 4 w 8"/>
                <a:gd name="T1" fmla="*/ 212 h 212"/>
                <a:gd name="T2" fmla="*/ 0 w 8"/>
                <a:gd name="T3" fmla="*/ 208 h 212"/>
                <a:gd name="T4" fmla="*/ 0 w 8"/>
                <a:gd name="T5" fmla="*/ 4 h 212"/>
                <a:gd name="T6" fmla="*/ 4 w 8"/>
                <a:gd name="T7" fmla="*/ 0 h 212"/>
                <a:gd name="T8" fmla="*/ 8 w 8"/>
                <a:gd name="T9" fmla="*/ 4 h 212"/>
                <a:gd name="T10" fmla="*/ 8 w 8"/>
                <a:gd name="T11" fmla="*/ 208 h 212"/>
                <a:gd name="T12" fmla="*/ 4 w 8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4" y="212"/>
                  </a:moveTo>
                  <a:cubicBezTo>
                    <a:pt x="2" y="212"/>
                    <a:pt x="0" y="210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8" y="210"/>
                    <a:pt x="6" y="212"/>
                    <a:pt x="4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4582A07-AABC-427A-A5B8-0FAF0D435BE3}"/>
              </a:ext>
            </a:extLst>
          </p:cNvPr>
          <p:cNvGrpSpPr/>
          <p:nvPr/>
        </p:nvGrpSpPr>
        <p:grpSpPr>
          <a:xfrm>
            <a:off x="6259988" y="1633431"/>
            <a:ext cx="289406" cy="269591"/>
            <a:chOff x="-261003" y="-1714498"/>
            <a:chExt cx="765176" cy="712788"/>
          </a:xfrm>
          <a:solidFill>
            <a:schemeClr val="accent1"/>
          </a:solidFill>
        </p:grpSpPr>
        <p:sp>
          <p:nvSpPr>
            <p:cNvPr id="484" name="任意多边形: 形状 483">
              <a:extLst>
                <a:ext uri="{FF2B5EF4-FFF2-40B4-BE49-F238E27FC236}">
                  <a16:creationId xmlns:a16="http://schemas.microsoft.com/office/drawing/2014/main" id="{3858BAE1-62D2-43B5-87DF-1BC10486C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003" y="-1536698"/>
              <a:ext cx="765176" cy="165100"/>
            </a:xfrm>
            <a:custGeom>
              <a:avLst/>
              <a:gdLst>
                <a:gd name="T0" fmla="*/ 236 w 240"/>
                <a:gd name="T1" fmla="*/ 52 h 52"/>
                <a:gd name="T2" fmla="*/ 4 w 240"/>
                <a:gd name="T3" fmla="*/ 52 h 52"/>
                <a:gd name="T4" fmla="*/ 0 w 240"/>
                <a:gd name="T5" fmla="*/ 48 h 52"/>
                <a:gd name="T6" fmla="*/ 0 w 240"/>
                <a:gd name="T7" fmla="*/ 12 h 52"/>
                <a:gd name="T8" fmla="*/ 12 w 240"/>
                <a:gd name="T9" fmla="*/ 0 h 52"/>
                <a:gd name="T10" fmla="*/ 230 w 240"/>
                <a:gd name="T11" fmla="*/ 0 h 52"/>
                <a:gd name="T12" fmla="*/ 240 w 240"/>
                <a:gd name="T13" fmla="*/ 10 h 52"/>
                <a:gd name="T14" fmla="*/ 240 w 240"/>
                <a:gd name="T15" fmla="*/ 48 h 52"/>
                <a:gd name="T16" fmla="*/ 236 w 240"/>
                <a:gd name="T17" fmla="*/ 52 h 52"/>
                <a:gd name="T18" fmla="*/ 8 w 240"/>
                <a:gd name="T19" fmla="*/ 44 h 52"/>
                <a:gd name="T20" fmla="*/ 232 w 240"/>
                <a:gd name="T21" fmla="*/ 44 h 52"/>
                <a:gd name="T22" fmla="*/ 232 w 240"/>
                <a:gd name="T23" fmla="*/ 10 h 52"/>
                <a:gd name="T24" fmla="*/ 230 w 240"/>
                <a:gd name="T25" fmla="*/ 8 h 52"/>
                <a:gd name="T26" fmla="*/ 12 w 240"/>
                <a:gd name="T27" fmla="*/ 8 h 52"/>
                <a:gd name="T28" fmla="*/ 8 w 240"/>
                <a:gd name="T29" fmla="*/ 12 h 52"/>
                <a:gd name="T30" fmla="*/ 8 w 240"/>
                <a:gd name="T31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52">
                  <a:moveTo>
                    <a:pt x="236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0"/>
                    <a:pt x="0" y="4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6" y="0"/>
                    <a:pt x="240" y="4"/>
                    <a:pt x="240" y="10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40" y="50"/>
                    <a:pt x="238" y="52"/>
                    <a:pt x="236" y="52"/>
                  </a:cubicBezTo>
                  <a:close/>
                  <a:moveTo>
                    <a:pt x="8" y="44"/>
                  </a:moveTo>
                  <a:cubicBezTo>
                    <a:pt x="232" y="44"/>
                    <a:pt x="232" y="44"/>
                    <a:pt x="232" y="44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2" y="8"/>
                    <a:pt x="232" y="8"/>
                    <a:pt x="23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lnTo>
                    <a:pt x="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0BCDF63A-89BB-4618-A169-00EDDA693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2903" y="-1396998"/>
              <a:ext cx="688976" cy="395288"/>
            </a:xfrm>
            <a:custGeom>
              <a:avLst/>
              <a:gdLst>
                <a:gd name="T0" fmla="*/ 12 w 216"/>
                <a:gd name="T1" fmla="*/ 124 h 124"/>
                <a:gd name="T2" fmla="*/ 12 w 216"/>
                <a:gd name="T3" fmla="*/ 124 h 124"/>
                <a:gd name="T4" fmla="*/ 0 w 216"/>
                <a:gd name="T5" fmla="*/ 112 h 124"/>
                <a:gd name="T6" fmla="*/ 0 w 216"/>
                <a:gd name="T7" fmla="*/ 4 h 124"/>
                <a:gd name="T8" fmla="*/ 4 w 216"/>
                <a:gd name="T9" fmla="*/ 0 h 124"/>
                <a:gd name="T10" fmla="*/ 212 w 216"/>
                <a:gd name="T11" fmla="*/ 0 h 124"/>
                <a:gd name="T12" fmla="*/ 216 w 216"/>
                <a:gd name="T13" fmla="*/ 4 h 124"/>
                <a:gd name="T14" fmla="*/ 216 w 216"/>
                <a:gd name="T15" fmla="*/ 112 h 124"/>
                <a:gd name="T16" fmla="*/ 205 w 216"/>
                <a:gd name="T17" fmla="*/ 124 h 124"/>
                <a:gd name="T18" fmla="*/ 12 w 216"/>
                <a:gd name="T19" fmla="*/ 124 h 124"/>
                <a:gd name="T20" fmla="*/ 8 w 216"/>
                <a:gd name="T21" fmla="*/ 8 h 124"/>
                <a:gd name="T22" fmla="*/ 8 w 216"/>
                <a:gd name="T23" fmla="*/ 112 h 124"/>
                <a:gd name="T24" fmla="*/ 12 w 216"/>
                <a:gd name="T25" fmla="*/ 116 h 124"/>
                <a:gd name="T26" fmla="*/ 205 w 216"/>
                <a:gd name="T27" fmla="*/ 116 h 124"/>
                <a:gd name="T28" fmla="*/ 208 w 216"/>
                <a:gd name="T29" fmla="*/ 112 h 124"/>
                <a:gd name="T30" fmla="*/ 208 w 216"/>
                <a:gd name="T31" fmla="*/ 8 h 124"/>
                <a:gd name="T32" fmla="*/ 8 w 216"/>
                <a:gd name="T33" fmla="*/ 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124">
                  <a:moveTo>
                    <a:pt x="12" y="124"/>
                  </a:moveTo>
                  <a:cubicBezTo>
                    <a:pt x="12" y="124"/>
                    <a:pt x="12" y="124"/>
                    <a:pt x="12" y="124"/>
                  </a:cubicBezTo>
                  <a:cubicBezTo>
                    <a:pt x="6" y="124"/>
                    <a:pt x="0" y="118"/>
                    <a:pt x="0" y="1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4" y="0"/>
                    <a:pt x="216" y="2"/>
                    <a:pt x="216" y="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9"/>
                    <a:pt x="211" y="124"/>
                    <a:pt x="205" y="124"/>
                  </a:cubicBezTo>
                  <a:lnTo>
                    <a:pt x="12" y="124"/>
                  </a:lnTo>
                  <a:close/>
                  <a:moveTo>
                    <a:pt x="8" y="8"/>
                  </a:moveTo>
                  <a:cubicBezTo>
                    <a:pt x="8" y="112"/>
                    <a:pt x="8" y="112"/>
                    <a:pt x="8" y="112"/>
                  </a:cubicBezTo>
                  <a:cubicBezTo>
                    <a:pt x="8" y="114"/>
                    <a:pt x="10" y="116"/>
                    <a:pt x="12" y="116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8" y="116"/>
                    <a:pt x="208" y="113"/>
                    <a:pt x="208" y="112"/>
                  </a:cubicBezTo>
                  <a:cubicBezTo>
                    <a:pt x="208" y="8"/>
                    <a:pt x="208" y="8"/>
                    <a:pt x="208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5BC43DAD-B274-46C8-9236-53F3D949ECD3}"/>
                </a:ext>
              </a:extLst>
            </p:cNvPr>
            <p:cNvSpPr/>
            <p:nvPr/>
          </p:nvSpPr>
          <p:spPr bwMode="auto">
            <a:xfrm>
              <a:off x="108885" y="-1543048"/>
              <a:ext cx="25400" cy="541338"/>
            </a:xfrm>
            <a:custGeom>
              <a:avLst/>
              <a:gdLst>
                <a:gd name="T0" fmla="*/ 4 w 8"/>
                <a:gd name="T1" fmla="*/ 170 h 170"/>
                <a:gd name="T2" fmla="*/ 0 w 8"/>
                <a:gd name="T3" fmla="*/ 166 h 170"/>
                <a:gd name="T4" fmla="*/ 0 w 8"/>
                <a:gd name="T5" fmla="*/ 4 h 170"/>
                <a:gd name="T6" fmla="*/ 4 w 8"/>
                <a:gd name="T7" fmla="*/ 0 h 170"/>
                <a:gd name="T8" fmla="*/ 8 w 8"/>
                <a:gd name="T9" fmla="*/ 4 h 170"/>
                <a:gd name="T10" fmla="*/ 8 w 8"/>
                <a:gd name="T11" fmla="*/ 166 h 170"/>
                <a:gd name="T12" fmla="*/ 4 w 8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0">
                  <a:moveTo>
                    <a:pt x="4" y="170"/>
                  </a:moveTo>
                  <a:cubicBezTo>
                    <a:pt x="2" y="170"/>
                    <a:pt x="0" y="168"/>
                    <a:pt x="0" y="1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8"/>
                    <a:pt x="6" y="170"/>
                    <a:pt x="4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:a16="http://schemas.microsoft.com/office/drawing/2014/main" id="{ACCD0D14-CBEA-448A-A365-0FC910D8BCDD}"/>
                </a:ext>
              </a:extLst>
            </p:cNvPr>
            <p:cNvSpPr/>
            <p:nvPr/>
          </p:nvSpPr>
          <p:spPr bwMode="auto">
            <a:xfrm>
              <a:off x="112060" y="-1714498"/>
              <a:ext cx="295275" cy="203200"/>
            </a:xfrm>
            <a:custGeom>
              <a:avLst/>
              <a:gdLst>
                <a:gd name="T0" fmla="*/ 5 w 93"/>
                <a:gd name="T1" fmla="*/ 64 h 64"/>
                <a:gd name="T2" fmla="*/ 3 w 93"/>
                <a:gd name="T3" fmla="*/ 64 h 64"/>
                <a:gd name="T4" fmla="*/ 1 w 93"/>
                <a:gd name="T5" fmla="*/ 58 h 64"/>
                <a:gd name="T6" fmla="*/ 65 w 93"/>
                <a:gd name="T7" fmla="*/ 0 h 64"/>
                <a:gd name="T8" fmla="*/ 82 w 93"/>
                <a:gd name="T9" fmla="*/ 3 h 64"/>
                <a:gd name="T10" fmla="*/ 93 w 93"/>
                <a:gd name="T11" fmla="*/ 24 h 64"/>
                <a:gd name="T12" fmla="*/ 49 w 93"/>
                <a:gd name="T13" fmla="*/ 64 h 64"/>
                <a:gd name="T14" fmla="*/ 45 w 93"/>
                <a:gd name="T15" fmla="*/ 60 h 64"/>
                <a:gd name="T16" fmla="*/ 49 w 93"/>
                <a:gd name="T17" fmla="*/ 56 h 64"/>
                <a:gd name="T18" fmla="*/ 85 w 93"/>
                <a:gd name="T19" fmla="*/ 24 h 64"/>
                <a:gd name="T20" fmla="*/ 78 w 93"/>
                <a:gd name="T21" fmla="*/ 10 h 64"/>
                <a:gd name="T22" fmla="*/ 65 w 93"/>
                <a:gd name="T23" fmla="*/ 8 h 64"/>
                <a:gd name="T24" fmla="*/ 8 w 93"/>
                <a:gd name="T25" fmla="*/ 62 h 64"/>
                <a:gd name="T26" fmla="*/ 5 w 93"/>
                <a:gd name="T2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4">
                  <a:moveTo>
                    <a:pt x="5" y="64"/>
                  </a:moveTo>
                  <a:cubicBezTo>
                    <a:pt x="4" y="64"/>
                    <a:pt x="4" y="64"/>
                    <a:pt x="3" y="64"/>
                  </a:cubicBezTo>
                  <a:cubicBezTo>
                    <a:pt x="1" y="63"/>
                    <a:pt x="0" y="60"/>
                    <a:pt x="1" y="58"/>
                  </a:cubicBezTo>
                  <a:cubicBezTo>
                    <a:pt x="28" y="4"/>
                    <a:pt x="57" y="0"/>
                    <a:pt x="65" y="0"/>
                  </a:cubicBezTo>
                  <a:cubicBezTo>
                    <a:pt x="69" y="0"/>
                    <a:pt x="76" y="0"/>
                    <a:pt x="82" y="3"/>
                  </a:cubicBezTo>
                  <a:cubicBezTo>
                    <a:pt x="87" y="5"/>
                    <a:pt x="93" y="11"/>
                    <a:pt x="93" y="24"/>
                  </a:cubicBezTo>
                  <a:cubicBezTo>
                    <a:pt x="93" y="49"/>
                    <a:pt x="67" y="64"/>
                    <a:pt x="49" y="64"/>
                  </a:cubicBezTo>
                  <a:cubicBezTo>
                    <a:pt x="47" y="64"/>
                    <a:pt x="45" y="62"/>
                    <a:pt x="45" y="60"/>
                  </a:cubicBezTo>
                  <a:cubicBezTo>
                    <a:pt x="45" y="58"/>
                    <a:pt x="47" y="56"/>
                    <a:pt x="49" y="56"/>
                  </a:cubicBezTo>
                  <a:cubicBezTo>
                    <a:pt x="61" y="56"/>
                    <a:pt x="85" y="45"/>
                    <a:pt x="85" y="24"/>
                  </a:cubicBezTo>
                  <a:cubicBezTo>
                    <a:pt x="85" y="17"/>
                    <a:pt x="83" y="12"/>
                    <a:pt x="78" y="10"/>
                  </a:cubicBezTo>
                  <a:cubicBezTo>
                    <a:pt x="74" y="8"/>
                    <a:pt x="69" y="8"/>
                    <a:pt x="65" y="8"/>
                  </a:cubicBezTo>
                  <a:cubicBezTo>
                    <a:pt x="60" y="8"/>
                    <a:pt x="34" y="11"/>
                    <a:pt x="8" y="62"/>
                  </a:cubicBezTo>
                  <a:cubicBezTo>
                    <a:pt x="8" y="63"/>
                    <a:pt x="6" y="64"/>
                    <a:pt x="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:a16="http://schemas.microsoft.com/office/drawing/2014/main" id="{38B6C2B6-2D43-4AF5-8D55-26200E2DB89E}"/>
                </a:ext>
              </a:extLst>
            </p:cNvPr>
            <p:cNvSpPr/>
            <p:nvPr/>
          </p:nvSpPr>
          <p:spPr bwMode="auto">
            <a:xfrm>
              <a:off x="-153053" y="-1714498"/>
              <a:ext cx="293688" cy="203200"/>
            </a:xfrm>
            <a:custGeom>
              <a:avLst/>
              <a:gdLst>
                <a:gd name="T0" fmla="*/ 88 w 92"/>
                <a:gd name="T1" fmla="*/ 64 h 64"/>
                <a:gd name="T2" fmla="*/ 84 w 92"/>
                <a:gd name="T3" fmla="*/ 62 h 64"/>
                <a:gd name="T4" fmla="*/ 28 w 92"/>
                <a:gd name="T5" fmla="*/ 8 h 64"/>
                <a:gd name="T6" fmla="*/ 15 w 92"/>
                <a:gd name="T7" fmla="*/ 10 h 64"/>
                <a:gd name="T8" fmla="*/ 8 w 92"/>
                <a:gd name="T9" fmla="*/ 24 h 64"/>
                <a:gd name="T10" fmla="*/ 44 w 92"/>
                <a:gd name="T11" fmla="*/ 56 h 64"/>
                <a:gd name="T12" fmla="*/ 48 w 92"/>
                <a:gd name="T13" fmla="*/ 60 h 64"/>
                <a:gd name="T14" fmla="*/ 44 w 92"/>
                <a:gd name="T15" fmla="*/ 64 h 64"/>
                <a:gd name="T16" fmla="*/ 0 w 92"/>
                <a:gd name="T17" fmla="*/ 24 h 64"/>
                <a:gd name="T18" fmla="*/ 11 w 92"/>
                <a:gd name="T19" fmla="*/ 3 h 64"/>
                <a:gd name="T20" fmla="*/ 28 w 92"/>
                <a:gd name="T21" fmla="*/ 0 h 64"/>
                <a:gd name="T22" fmla="*/ 91 w 92"/>
                <a:gd name="T23" fmla="*/ 58 h 64"/>
                <a:gd name="T24" fmla="*/ 90 w 92"/>
                <a:gd name="T25" fmla="*/ 64 h 64"/>
                <a:gd name="T26" fmla="*/ 88 w 92"/>
                <a:gd name="T2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64">
                  <a:moveTo>
                    <a:pt x="88" y="64"/>
                  </a:moveTo>
                  <a:cubicBezTo>
                    <a:pt x="86" y="64"/>
                    <a:pt x="85" y="63"/>
                    <a:pt x="84" y="62"/>
                  </a:cubicBezTo>
                  <a:cubicBezTo>
                    <a:pt x="59" y="11"/>
                    <a:pt x="33" y="8"/>
                    <a:pt x="28" y="8"/>
                  </a:cubicBezTo>
                  <a:cubicBezTo>
                    <a:pt x="24" y="8"/>
                    <a:pt x="19" y="8"/>
                    <a:pt x="15" y="10"/>
                  </a:cubicBezTo>
                  <a:cubicBezTo>
                    <a:pt x="10" y="12"/>
                    <a:pt x="8" y="17"/>
                    <a:pt x="8" y="24"/>
                  </a:cubicBezTo>
                  <a:cubicBezTo>
                    <a:pt x="8" y="45"/>
                    <a:pt x="31" y="56"/>
                    <a:pt x="44" y="56"/>
                  </a:cubicBezTo>
                  <a:cubicBezTo>
                    <a:pt x="46" y="56"/>
                    <a:pt x="48" y="58"/>
                    <a:pt x="48" y="60"/>
                  </a:cubicBezTo>
                  <a:cubicBezTo>
                    <a:pt x="48" y="62"/>
                    <a:pt x="46" y="64"/>
                    <a:pt x="44" y="64"/>
                  </a:cubicBezTo>
                  <a:cubicBezTo>
                    <a:pt x="25" y="64"/>
                    <a:pt x="0" y="49"/>
                    <a:pt x="0" y="24"/>
                  </a:cubicBezTo>
                  <a:cubicBezTo>
                    <a:pt x="0" y="11"/>
                    <a:pt x="6" y="5"/>
                    <a:pt x="11" y="3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36" y="0"/>
                    <a:pt x="64" y="4"/>
                    <a:pt x="91" y="58"/>
                  </a:cubicBezTo>
                  <a:cubicBezTo>
                    <a:pt x="92" y="60"/>
                    <a:pt x="92" y="63"/>
                    <a:pt x="90" y="64"/>
                  </a:cubicBezTo>
                  <a:cubicBezTo>
                    <a:pt x="89" y="64"/>
                    <a:pt x="88" y="64"/>
                    <a:pt x="8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39CA8CEF-F597-4718-907F-E4AA3CD7790C}"/>
              </a:ext>
            </a:extLst>
          </p:cNvPr>
          <p:cNvGrpSpPr/>
          <p:nvPr/>
        </p:nvGrpSpPr>
        <p:grpSpPr>
          <a:xfrm>
            <a:off x="6787762" y="1623824"/>
            <a:ext cx="291807" cy="288805"/>
            <a:chOff x="1134411" y="-1739898"/>
            <a:chExt cx="771526" cy="763588"/>
          </a:xfrm>
          <a:solidFill>
            <a:schemeClr val="accent1"/>
          </a:solidFill>
        </p:grpSpPr>
        <p:sp>
          <p:nvSpPr>
            <p:cNvPr id="482" name="任意多边形: 形状 481">
              <a:extLst>
                <a:ext uri="{FF2B5EF4-FFF2-40B4-BE49-F238E27FC236}">
                  <a16:creationId xmlns:a16="http://schemas.microsoft.com/office/drawing/2014/main" id="{D17691BA-6081-4C77-8C8E-10AE70CD3871}"/>
                </a:ext>
              </a:extLst>
            </p:cNvPr>
            <p:cNvSpPr/>
            <p:nvPr/>
          </p:nvSpPr>
          <p:spPr bwMode="auto">
            <a:xfrm>
              <a:off x="1624949" y="-1739898"/>
              <a:ext cx="280988" cy="279400"/>
            </a:xfrm>
            <a:custGeom>
              <a:avLst/>
              <a:gdLst>
                <a:gd name="T0" fmla="*/ 44 w 88"/>
                <a:gd name="T1" fmla="*/ 88 h 88"/>
                <a:gd name="T2" fmla="*/ 40 w 88"/>
                <a:gd name="T3" fmla="*/ 84 h 88"/>
                <a:gd name="T4" fmla="*/ 44 w 88"/>
                <a:gd name="T5" fmla="*/ 80 h 88"/>
                <a:gd name="T6" fmla="*/ 80 w 88"/>
                <a:gd name="T7" fmla="*/ 44 h 88"/>
                <a:gd name="T8" fmla="*/ 44 w 88"/>
                <a:gd name="T9" fmla="*/ 8 h 88"/>
                <a:gd name="T10" fmla="*/ 8 w 88"/>
                <a:gd name="T11" fmla="*/ 44 h 88"/>
                <a:gd name="T12" fmla="*/ 4 w 88"/>
                <a:gd name="T13" fmla="*/ 48 h 88"/>
                <a:gd name="T14" fmla="*/ 0 w 88"/>
                <a:gd name="T15" fmla="*/ 44 h 88"/>
                <a:gd name="T16" fmla="*/ 44 w 88"/>
                <a:gd name="T17" fmla="*/ 0 h 88"/>
                <a:gd name="T18" fmla="*/ 88 w 88"/>
                <a:gd name="T19" fmla="*/ 44 h 88"/>
                <a:gd name="T20" fmla="*/ 44 w 88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2" y="88"/>
                    <a:pt x="40" y="86"/>
                    <a:pt x="40" y="84"/>
                  </a:cubicBezTo>
                  <a:cubicBezTo>
                    <a:pt x="40" y="81"/>
                    <a:pt x="42" y="80"/>
                    <a:pt x="44" y="80"/>
                  </a:cubicBezTo>
                  <a:cubicBezTo>
                    <a:pt x="64" y="80"/>
                    <a:pt x="80" y="63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ubicBezTo>
                    <a:pt x="25" y="8"/>
                    <a:pt x="8" y="24"/>
                    <a:pt x="8" y="44"/>
                  </a:cubicBezTo>
                  <a:cubicBezTo>
                    <a:pt x="8" y="46"/>
                    <a:pt x="7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3" name="任意多边形: 形状 482">
              <a:extLst>
                <a:ext uri="{FF2B5EF4-FFF2-40B4-BE49-F238E27FC236}">
                  <a16:creationId xmlns:a16="http://schemas.microsoft.com/office/drawing/2014/main" id="{EB404B21-9DD7-4064-8DFF-B881B3BC5704}"/>
                </a:ext>
              </a:extLst>
            </p:cNvPr>
            <p:cNvSpPr/>
            <p:nvPr/>
          </p:nvSpPr>
          <p:spPr bwMode="auto">
            <a:xfrm>
              <a:off x="1134411" y="-1727198"/>
              <a:ext cx="765176" cy="750888"/>
            </a:xfrm>
            <a:custGeom>
              <a:avLst/>
              <a:gdLst>
                <a:gd name="T0" fmla="*/ 119 w 240"/>
                <a:gd name="T1" fmla="*/ 236 h 236"/>
                <a:gd name="T2" fmla="*/ 105 w 240"/>
                <a:gd name="T3" fmla="*/ 230 h 236"/>
                <a:gd name="T4" fmla="*/ 8 w 240"/>
                <a:gd name="T5" fmla="*/ 133 h 236"/>
                <a:gd name="T6" fmla="*/ 8 w 240"/>
                <a:gd name="T7" fmla="*/ 105 h 236"/>
                <a:gd name="T8" fmla="*/ 25 w 240"/>
                <a:gd name="T9" fmla="*/ 89 h 236"/>
                <a:gd name="T10" fmla="*/ 38 w 240"/>
                <a:gd name="T11" fmla="*/ 84 h 236"/>
                <a:gd name="T12" fmla="*/ 49 w 240"/>
                <a:gd name="T13" fmla="*/ 93 h 236"/>
                <a:gd name="T14" fmla="*/ 79 w 240"/>
                <a:gd name="T15" fmla="*/ 116 h 236"/>
                <a:gd name="T16" fmla="*/ 114 w 240"/>
                <a:gd name="T17" fmla="*/ 79 h 236"/>
                <a:gd name="T18" fmla="*/ 92 w 240"/>
                <a:gd name="T19" fmla="*/ 50 h 236"/>
                <a:gd name="T20" fmla="*/ 82 w 240"/>
                <a:gd name="T21" fmla="*/ 39 h 236"/>
                <a:gd name="T22" fmla="*/ 87 w 240"/>
                <a:gd name="T23" fmla="*/ 26 h 236"/>
                <a:gd name="T24" fmla="*/ 104 w 240"/>
                <a:gd name="T25" fmla="*/ 6 h 236"/>
                <a:gd name="T26" fmla="*/ 119 w 240"/>
                <a:gd name="T27" fmla="*/ 0 h 236"/>
                <a:gd name="T28" fmla="*/ 119 w 240"/>
                <a:gd name="T29" fmla="*/ 0 h 236"/>
                <a:gd name="T30" fmla="*/ 133 w 240"/>
                <a:gd name="T31" fmla="*/ 6 h 236"/>
                <a:gd name="T32" fmla="*/ 161 w 240"/>
                <a:gd name="T33" fmla="*/ 37 h 236"/>
                <a:gd name="T34" fmla="*/ 161 w 240"/>
                <a:gd name="T35" fmla="*/ 43 h 236"/>
                <a:gd name="T36" fmla="*/ 156 w 240"/>
                <a:gd name="T37" fmla="*/ 42 h 236"/>
                <a:gd name="T38" fmla="*/ 127 w 240"/>
                <a:gd name="T39" fmla="*/ 11 h 236"/>
                <a:gd name="T40" fmla="*/ 119 w 240"/>
                <a:gd name="T41" fmla="*/ 8 h 236"/>
                <a:gd name="T42" fmla="*/ 119 w 240"/>
                <a:gd name="T43" fmla="*/ 8 h 236"/>
                <a:gd name="T44" fmla="*/ 110 w 240"/>
                <a:gd name="T45" fmla="*/ 11 h 236"/>
                <a:gd name="T46" fmla="*/ 93 w 240"/>
                <a:gd name="T47" fmla="*/ 31 h 236"/>
                <a:gd name="T48" fmla="*/ 90 w 240"/>
                <a:gd name="T49" fmla="*/ 38 h 236"/>
                <a:gd name="T50" fmla="*/ 95 w 240"/>
                <a:gd name="T51" fmla="*/ 43 h 236"/>
                <a:gd name="T52" fmla="*/ 122 w 240"/>
                <a:gd name="T53" fmla="*/ 79 h 236"/>
                <a:gd name="T54" fmla="*/ 79 w 240"/>
                <a:gd name="T55" fmla="*/ 124 h 236"/>
                <a:gd name="T56" fmla="*/ 42 w 240"/>
                <a:gd name="T57" fmla="*/ 97 h 236"/>
                <a:gd name="T58" fmla="*/ 37 w 240"/>
                <a:gd name="T59" fmla="*/ 92 h 236"/>
                <a:gd name="T60" fmla="*/ 31 w 240"/>
                <a:gd name="T61" fmla="*/ 95 h 236"/>
                <a:gd name="T62" fmla="*/ 13 w 240"/>
                <a:gd name="T63" fmla="*/ 111 h 236"/>
                <a:gd name="T64" fmla="*/ 13 w 240"/>
                <a:gd name="T65" fmla="*/ 128 h 236"/>
                <a:gd name="T66" fmla="*/ 110 w 240"/>
                <a:gd name="T67" fmla="*/ 225 h 236"/>
                <a:gd name="T68" fmla="*/ 127 w 240"/>
                <a:gd name="T69" fmla="*/ 225 h 236"/>
                <a:gd name="T70" fmla="*/ 227 w 240"/>
                <a:gd name="T71" fmla="*/ 128 h 236"/>
                <a:gd name="T72" fmla="*/ 227 w 240"/>
                <a:gd name="T73" fmla="*/ 111 h 236"/>
                <a:gd name="T74" fmla="*/ 196 w 240"/>
                <a:gd name="T75" fmla="*/ 82 h 236"/>
                <a:gd name="T76" fmla="*/ 195 w 240"/>
                <a:gd name="T77" fmla="*/ 77 h 236"/>
                <a:gd name="T78" fmla="*/ 201 w 240"/>
                <a:gd name="T79" fmla="*/ 77 h 236"/>
                <a:gd name="T80" fmla="*/ 232 w 240"/>
                <a:gd name="T81" fmla="*/ 105 h 236"/>
                <a:gd name="T82" fmla="*/ 232 w 240"/>
                <a:gd name="T83" fmla="*/ 133 h 236"/>
                <a:gd name="T84" fmla="*/ 133 w 240"/>
                <a:gd name="T85" fmla="*/ 230 h 236"/>
                <a:gd name="T86" fmla="*/ 119 w 240"/>
                <a:gd name="T8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236">
                  <a:moveTo>
                    <a:pt x="119" y="236"/>
                  </a:moveTo>
                  <a:cubicBezTo>
                    <a:pt x="114" y="236"/>
                    <a:pt x="109" y="234"/>
                    <a:pt x="105" y="230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0" y="126"/>
                    <a:pt x="0" y="113"/>
                    <a:pt x="8" y="105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9" y="85"/>
                    <a:pt x="34" y="83"/>
                    <a:pt x="38" y="84"/>
                  </a:cubicBezTo>
                  <a:cubicBezTo>
                    <a:pt x="43" y="85"/>
                    <a:pt x="47" y="88"/>
                    <a:pt x="49" y="93"/>
                  </a:cubicBezTo>
                  <a:cubicBezTo>
                    <a:pt x="49" y="94"/>
                    <a:pt x="60" y="116"/>
                    <a:pt x="79" y="116"/>
                  </a:cubicBezTo>
                  <a:cubicBezTo>
                    <a:pt x="98" y="116"/>
                    <a:pt x="114" y="99"/>
                    <a:pt x="114" y="79"/>
                  </a:cubicBezTo>
                  <a:cubicBezTo>
                    <a:pt x="114" y="60"/>
                    <a:pt x="92" y="50"/>
                    <a:pt x="92" y="50"/>
                  </a:cubicBezTo>
                  <a:cubicBezTo>
                    <a:pt x="86" y="48"/>
                    <a:pt x="83" y="44"/>
                    <a:pt x="82" y="39"/>
                  </a:cubicBezTo>
                  <a:cubicBezTo>
                    <a:pt x="81" y="34"/>
                    <a:pt x="83" y="30"/>
                    <a:pt x="87" y="2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8" y="2"/>
                    <a:pt x="113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0"/>
                    <a:pt x="129" y="2"/>
                    <a:pt x="133" y="6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3" y="39"/>
                    <a:pt x="163" y="41"/>
                    <a:pt x="161" y="43"/>
                  </a:cubicBezTo>
                  <a:cubicBezTo>
                    <a:pt x="160" y="44"/>
                    <a:pt x="157" y="44"/>
                    <a:pt x="156" y="42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5" y="9"/>
                    <a:pt x="122" y="8"/>
                    <a:pt x="119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6" y="8"/>
                    <a:pt x="113" y="9"/>
                    <a:pt x="110" y="1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0" y="36"/>
                    <a:pt x="90" y="38"/>
                  </a:cubicBezTo>
                  <a:cubicBezTo>
                    <a:pt x="90" y="40"/>
                    <a:pt x="92" y="41"/>
                    <a:pt x="95" y="43"/>
                  </a:cubicBezTo>
                  <a:cubicBezTo>
                    <a:pt x="96" y="43"/>
                    <a:pt x="122" y="55"/>
                    <a:pt x="122" y="79"/>
                  </a:cubicBezTo>
                  <a:cubicBezTo>
                    <a:pt x="122" y="104"/>
                    <a:pt x="103" y="124"/>
                    <a:pt x="79" y="124"/>
                  </a:cubicBezTo>
                  <a:cubicBezTo>
                    <a:pt x="55" y="124"/>
                    <a:pt x="43" y="98"/>
                    <a:pt x="42" y="97"/>
                  </a:cubicBezTo>
                  <a:cubicBezTo>
                    <a:pt x="41" y="94"/>
                    <a:pt x="39" y="92"/>
                    <a:pt x="37" y="92"/>
                  </a:cubicBezTo>
                  <a:cubicBezTo>
                    <a:pt x="35" y="92"/>
                    <a:pt x="33" y="93"/>
                    <a:pt x="31" y="95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9" y="116"/>
                    <a:pt x="9" y="123"/>
                    <a:pt x="13" y="128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5" y="229"/>
                    <a:pt x="122" y="229"/>
                    <a:pt x="127" y="225"/>
                  </a:cubicBezTo>
                  <a:cubicBezTo>
                    <a:pt x="227" y="128"/>
                    <a:pt x="227" y="128"/>
                    <a:pt x="227" y="128"/>
                  </a:cubicBezTo>
                  <a:cubicBezTo>
                    <a:pt x="231" y="123"/>
                    <a:pt x="231" y="116"/>
                    <a:pt x="227" y="111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4" y="81"/>
                    <a:pt x="194" y="78"/>
                    <a:pt x="195" y="77"/>
                  </a:cubicBezTo>
                  <a:cubicBezTo>
                    <a:pt x="197" y="75"/>
                    <a:pt x="199" y="75"/>
                    <a:pt x="201" y="77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40" y="113"/>
                    <a:pt x="240" y="126"/>
                    <a:pt x="232" y="133"/>
                  </a:cubicBezTo>
                  <a:cubicBezTo>
                    <a:pt x="133" y="230"/>
                    <a:pt x="133" y="230"/>
                    <a:pt x="133" y="230"/>
                  </a:cubicBezTo>
                  <a:cubicBezTo>
                    <a:pt x="129" y="234"/>
                    <a:pt x="124" y="236"/>
                    <a:pt x="119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E2B82374-EB61-4596-A33E-D9A7DB711FBF}"/>
              </a:ext>
            </a:extLst>
          </p:cNvPr>
          <p:cNvGrpSpPr/>
          <p:nvPr/>
        </p:nvGrpSpPr>
        <p:grpSpPr>
          <a:xfrm>
            <a:off x="7320340" y="3740926"/>
            <a:ext cx="289406" cy="288805"/>
            <a:chOff x="2542525" y="3857630"/>
            <a:chExt cx="765176" cy="763588"/>
          </a:xfrm>
          <a:solidFill>
            <a:schemeClr val="accent1"/>
          </a:solidFill>
        </p:grpSpPr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6D5217FF-5899-47EE-8350-72B491C49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385763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6" name="任意多边形: 形状 475">
              <a:extLst>
                <a:ext uri="{FF2B5EF4-FFF2-40B4-BE49-F238E27FC236}">
                  <a16:creationId xmlns:a16="http://schemas.microsoft.com/office/drawing/2014/main" id="{6A45B360-9F91-4C1F-9034-8ADFD635F25E}"/>
                </a:ext>
              </a:extLst>
            </p:cNvPr>
            <p:cNvSpPr/>
            <p:nvPr/>
          </p:nvSpPr>
          <p:spPr bwMode="auto">
            <a:xfrm>
              <a:off x="2940988" y="3857630"/>
              <a:ext cx="200025" cy="760413"/>
            </a:xfrm>
            <a:custGeom>
              <a:avLst/>
              <a:gdLst>
                <a:gd name="T0" fmla="*/ 5 w 63"/>
                <a:gd name="T1" fmla="*/ 239 h 239"/>
                <a:gd name="T2" fmla="*/ 2 w 63"/>
                <a:gd name="T3" fmla="*/ 238 h 239"/>
                <a:gd name="T4" fmla="*/ 2 w 63"/>
                <a:gd name="T5" fmla="*/ 232 h 239"/>
                <a:gd name="T6" fmla="*/ 55 w 63"/>
                <a:gd name="T7" fmla="*/ 120 h 239"/>
                <a:gd name="T8" fmla="*/ 2 w 63"/>
                <a:gd name="T9" fmla="*/ 8 h 239"/>
                <a:gd name="T10" fmla="*/ 2 w 63"/>
                <a:gd name="T11" fmla="*/ 2 h 239"/>
                <a:gd name="T12" fmla="*/ 8 w 63"/>
                <a:gd name="T13" fmla="*/ 2 h 239"/>
                <a:gd name="T14" fmla="*/ 63 w 63"/>
                <a:gd name="T15" fmla="*/ 120 h 239"/>
                <a:gd name="T16" fmla="*/ 8 w 63"/>
                <a:gd name="T17" fmla="*/ 238 h 239"/>
                <a:gd name="T18" fmla="*/ 5 w 63"/>
                <a:gd name="T1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39">
                  <a:moveTo>
                    <a:pt x="5" y="239"/>
                  </a:moveTo>
                  <a:cubicBezTo>
                    <a:pt x="4" y="239"/>
                    <a:pt x="3" y="239"/>
                    <a:pt x="2" y="238"/>
                  </a:cubicBezTo>
                  <a:cubicBezTo>
                    <a:pt x="0" y="236"/>
                    <a:pt x="1" y="234"/>
                    <a:pt x="2" y="232"/>
                  </a:cubicBezTo>
                  <a:cubicBezTo>
                    <a:pt x="36" y="203"/>
                    <a:pt x="55" y="162"/>
                    <a:pt x="55" y="120"/>
                  </a:cubicBezTo>
                  <a:cubicBezTo>
                    <a:pt x="55" y="78"/>
                    <a:pt x="36" y="37"/>
                    <a:pt x="2" y="8"/>
                  </a:cubicBezTo>
                  <a:cubicBezTo>
                    <a:pt x="1" y="6"/>
                    <a:pt x="1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43" y="33"/>
                    <a:pt x="63" y="76"/>
                    <a:pt x="63" y="120"/>
                  </a:cubicBezTo>
                  <a:cubicBezTo>
                    <a:pt x="63" y="164"/>
                    <a:pt x="43" y="207"/>
                    <a:pt x="8" y="238"/>
                  </a:cubicBezTo>
                  <a:cubicBezTo>
                    <a:pt x="7" y="239"/>
                    <a:pt x="6" y="239"/>
                    <a:pt x="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7" name="任意多边形: 形状 476">
              <a:extLst>
                <a:ext uri="{FF2B5EF4-FFF2-40B4-BE49-F238E27FC236}">
                  <a16:creationId xmlns:a16="http://schemas.microsoft.com/office/drawing/2014/main" id="{DC53B026-94D5-45F9-B966-1E6B4152E358}"/>
                </a:ext>
              </a:extLst>
            </p:cNvPr>
            <p:cNvSpPr/>
            <p:nvPr/>
          </p:nvSpPr>
          <p:spPr bwMode="auto">
            <a:xfrm>
              <a:off x="2709213" y="3857630"/>
              <a:ext cx="200025" cy="760413"/>
            </a:xfrm>
            <a:custGeom>
              <a:avLst/>
              <a:gdLst>
                <a:gd name="T0" fmla="*/ 58 w 63"/>
                <a:gd name="T1" fmla="*/ 239 h 239"/>
                <a:gd name="T2" fmla="*/ 55 w 63"/>
                <a:gd name="T3" fmla="*/ 238 h 239"/>
                <a:gd name="T4" fmla="*/ 0 w 63"/>
                <a:gd name="T5" fmla="*/ 120 h 239"/>
                <a:gd name="T6" fmla="*/ 55 w 63"/>
                <a:gd name="T7" fmla="*/ 2 h 239"/>
                <a:gd name="T8" fmla="*/ 61 w 63"/>
                <a:gd name="T9" fmla="*/ 2 h 239"/>
                <a:gd name="T10" fmla="*/ 61 w 63"/>
                <a:gd name="T11" fmla="*/ 8 h 239"/>
                <a:gd name="T12" fmla="*/ 8 w 63"/>
                <a:gd name="T13" fmla="*/ 120 h 239"/>
                <a:gd name="T14" fmla="*/ 61 w 63"/>
                <a:gd name="T15" fmla="*/ 232 h 239"/>
                <a:gd name="T16" fmla="*/ 61 w 63"/>
                <a:gd name="T17" fmla="*/ 238 h 239"/>
                <a:gd name="T18" fmla="*/ 58 w 63"/>
                <a:gd name="T1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39">
                  <a:moveTo>
                    <a:pt x="58" y="239"/>
                  </a:moveTo>
                  <a:cubicBezTo>
                    <a:pt x="57" y="239"/>
                    <a:pt x="56" y="239"/>
                    <a:pt x="55" y="238"/>
                  </a:cubicBezTo>
                  <a:cubicBezTo>
                    <a:pt x="20" y="207"/>
                    <a:pt x="0" y="164"/>
                    <a:pt x="0" y="120"/>
                  </a:cubicBezTo>
                  <a:cubicBezTo>
                    <a:pt x="0" y="76"/>
                    <a:pt x="20" y="33"/>
                    <a:pt x="55" y="2"/>
                  </a:cubicBezTo>
                  <a:cubicBezTo>
                    <a:pt x="57" y="0"/>
                    <a:pt x="60" y="0"/>
                    <a:pt x="61" y="2"/>
                  </a:cubicBezTo>
                  <a:cubicBezTo>
                    <a:pt x="63" y="4"/>
                    <a:pt x="62" y="6"/>
                    <a:pt x="61" y="8"/>
                  </a:cubicBezTo>
                  <a:cubicBezTo>
                    <a:pt x="27" y="37"/>
                    <a:pt x="8" y="78"/>
                    <a:pt x="8" y="120"/>
                  </a:cubicBezTo>
                  <a:cubicBezTo>
                    <a:pt x="8" y="162"/>
                    <a:pt x="27" y="203"/>
                    <a:pt x="61" y="232"/>
                  </a:cubicBezTo>
                  <a:cubicBezTo>
                    <a:pt x="62" y="234"/>
                    <a:pt x="62" y="236"/>
                    <a:pt x="61" y="238"/>
                  </a:cubicBezTo>
                  <a:cubicBezTo>
                    <a:pt x="60" y="239"/>
                    <a:pt x="59" y="239"/>
                    <a:pt x="58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8" name="任意多边形: 形状 477">
              <a:extLst>
                <a:ext uri="{FF2B5EF4-FFF2-40B4-BE49-F238E27FC236}">
                  <a16:creationId xmlns:a16="http://schemas.microsoft.com/office/drawing/2014/main" id="{9AB53F13-0C6D-44AF-A5EC-D203BDD978C4}"/>
                </a:ext>
              </a:extLst>
            </p:cNvPr>
            <p:cNvSpPr/>
            <p:nvPr/>
          </p:nvSpPr>
          <p:spPr bwMode="auto">
            <a:xfrm>
              <a:off x="2912413" y="3857630"/>
              <a:ext cx="25400" cy="763588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9" name="任意多边形: 形状 478">
              <a:extLst>
                <a:ext uri="{FF2B5EF4-FFF2-40B4-BE49-F238E27FC236}">
                  <a16:creationId xmlns:a16="http://schemas.microsoft.com/office/drawing/2014/main" id="{9866D870-F59D-4045-B9D9-6899E949AD0F}"/>
                </a:ext>
              </a:extLst>
            </p:cNvPr>
            <p:cNvSpPr/>
            <p:nvPr/>
          </p:nvSpPr>
          <p:spPr bwMode="auto">
            <a:xfrm>
              <a:off x="2606025" y="4418018"/>
              <a:ext cx="638176" cy="25400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6826BA54-9EA2-4C11-AEC3-0EA001905CC6}"/>
                </a:ext>
              </a:extLst>
            </p:cNvPr>
            <p:cNvSpPr/>
            <p:nvPr/>
          </p:nvSpPr>
          <p:spPr bwMode="auto">
            <a:xfrm>
              <a:off x="2606025" y="4037018"/>
              <a:ext cx="638176" cy="25400"/>
            </a:xfrm>
            <a:custGeom>
              <a:avLst/>
              <a:gdLst>
                <a:gd name="T0" fmla="*/ 196 w 200"/>
                <a:gd name="T1" fmla="*/ 8 h 8"/>
                <a:gd name="T2" fmla="*/ 4 w 200"/>
                <a:gd name="T3" fmla="*/ 8 h 8"/>
                <a:gd name="T4" fmla="*/ 0 w 200"/>
                <a:gd name="T5" fmla="*/ 4 h 8"/>
                <a:gd name="T6" fmla="*/ 4 w 200"/>
                <a:gd name="T7" fmla="*/ 0 h 8"/>
                <a:gd name="T8" fmla="*/ 196 w 200"/>
                <a:gd name="T9" fmla="*/ 0 h 8"/>
                <a:gd name="T10" fmla="*/ 200 w 200"/>
                <a:gd name="T11" fmla="*/ 4 h 8"/>
                <a:gd name="T12" fmla="*/ 196 w 20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">
                  <a:moveTo>
                    <a:pt x="19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8" y="0"/>
                    <a:pt x="200" y="2"/>
                    <a:pt x="200" y="4"/>
                  </a:cubicBezTo>
                  <a:cubicBezTo>
                    <a:pt x="200" y="6"/>
                    <a:pt x="198" y="8"/>
                    <a:pt x="1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:a16="http://schemas.microsoft.com/office/drawing/2014/main" id="{2257DDE1-4B90-4FC8-A27C-81AD759A92F9}"/>
                </a:ext>
              </a:extLst>
            </p:cNvPr>
            <p:cNvSpPr/>
            <p:nvPr/>
          </p:nvSpPr>
          <p:spPr bwMode="auto">
            <a:xfrm>
              <a:off x="2542525" y="4227518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B8A8B19C-E816-4A9C-9369-79ACB9D6A345}"/>
              </a:ext>
            </a:extLst>
          </p:cNvPr>
          <p:cNvGrpSpPr/>
          <p:nvPr/>
        </p:nvGrpSpPr>
        <p:grpSpPr>
          <a:xfrm>
            <a:off x="6259988" y="4270502"/>
            <a:ext cx="289406" cy="288805"/>
            <a:chOff x="-261003" y="5257806"/>
            <a:chExt cx="765176" cy="763588"/>
          </a:xfrm>
          <a:solidFill>
            <a:schemeClr val="accent1"/>
          </a:solidFill>
        </p:grpSpPr>
        <p:sp>
          <p:nvSpPr>
            <p:cNvPr id="472" name="任意多边形: 形状 471">
              <a:extLst>
                <a:ext uri="{FF2B5EF4-FFF2-40B4-BE49-F238E27FC236}">
                  <a16:creationId xmlns:a16="http://schemas.microsoft.com/office/drawing/2014/main" id="{F583C233-F396-4A35-AE2B-5EEDDCF93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003" y="5767394"/>
              <a:ext cx="255588" cy="254000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40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  <a:gd name="T10" fmla="*/ 40 w 80"/>
                <a:gd name="T11" fmla="*/ 8 h 80"/>
                <a:gd name="T12" fmla="*/ 8 w 80"/>
                <a:gd name="T13" fmla="*/ 40 h 80"/>
                <a:gd name="T14" fmla="*/ 40 w 80"/>
                <a:gd name="T15" fmla="*/ 72 h 80"/>
                <a:gd name="T16" fmla="*/ 72 w 80"/>
                <a:gd name="T17" fmla="*/ 40 h 80"/>
                <a:gd name="T18" fmla="*/ 40 w 80"/>
                <a:gd name="T1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  <a:moveTo>
                    <a:pt x="40" y="8"/>
                  </a:moveTo>
                  <a:cubicBezTo>
                    <a:pt x="22" y="8"/>
                    <a:pt x="8" y="22"/>
                    <a:pt x="8" y="40"/>
                  </a:cubicBezTo>
                  <a:cubicBezTo>
                    <a:pt x="8" y="58"/>
                    <a:pt x="22" y="72"/>
                    <a:pt x="40" y="72"/>
                  </a:cubicBezTo>
                  <a:cubicBezTo>
                    <a:pt x="58" y="72"/>
                    <a:pt x="72" y="58"/>
                    <a:pt x="72" y="40"/>
                  </a:cubicBezTo>
                  <a:cubicBezTo>
                    <a:pt x="72" y="22"/>
                    <a:pt x="58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3" name="任意多边形: 形状 472">
              <a:extLst>
                <a:ext uri="{FF2B5EF4-FFF2-40B4-BE49-F238E27FC236}">
                  <a16:creationId xmlns:a16="http://schemas.microsoft.com/office/drawing/2014/main" id="{B7EA6F4B-7DEC-401B-B1FA-0A157B56711C}"/>
                </a:ext>
              </a:extLst>
            </p:cNvPr>
            <p:cNvSpPr/>
            <p:nvPr/>
          </p:nvSpPr>
          <p:spPr bwMode="auto">
            <a:xfrm>
              <a:off x="-184803" y="5257806"/>
              <a:ext cx="688976" cy="687388"/>
            </a:xfrm>
            <a:custGeom>
              <a:avLst/>
              <a:gdLst>
                <a:gd name="T0" fmla="*/ 212 w 216"/>
                <a:gd name="T1" fmla="*/ 216 h 216"/>
                <a:gd name="T2" fmla="*/ 208 w 216"/>
                <a:gd name="T3" fmla="*/ 212 h 216"/>
                <a:gd name="T4" fmla="*/ 208 w 216"/>
                <a:gd name="T5" fmla="*/ 193 h 216"/>
                <a:gd name="T6" fmla="*/ 23 w 216"/>
                <a:gd name="T7" fmla="*/ 8 h 216"/>
                <a:gd name="T8" fmla="*/ 4 w 216"/>
                <a:gd name="T9" fmla="*/ 8 h 216"/>
                <a:gd name="T10" fmla="*/ 0 w 216"/>
                <a:gd name="T11" fmla="*/ 4 h 216"/>
                <a:gd name="T12" fmla="*/ 4 w 216"/>
                <a:gd name="T13" fmla="*/ 0 h 216"/>
                <a:gd name="T14" fmla="*/ 23 w 216"/>
                <a:gd name="T15" fmla="*/ 0 h 216"/>
                <a:gd name="T16" fmla="*/ 216 w 216"/>
                <a:gd name="T17" fmla="*/ 193 h 216"/>
                <a:gd name="T18" fmla="*/ 216 w 216"/>
                <a:gd name="T19" fmla="*/ 212 h 216"/>
                <a:gd name="T20" fmla="*/ 212 w 216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16">
                  <a:moveTo>
                    <a:pt x="212" y="216"/>
                  </a:moveTo>
                  <a:cubicBezTo>
                    <a:pt x="210" y="216"/>
                    <a:pt x="208" y="214"/>
                    <a:pt x="208" y="212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91"/>
                    <a:pt x="125" y="8"/>
                    <a:pt x="2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0" y="0"/>
                    <a:pt x="216" y="86"/>
                    <a:pt x="216" y="193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6" y="214"/>
                    <a:pt x="214" y="216"/>
                    <a:pt x="21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:a16="http://schemas.microsoft.com/office/drawing/2014/main" id="{1EE4D43E-0DB7-437F-BD17-3D196B431BF2}"/>
                </a:ext>
              </a:extLst>
            </p:cNvPr>
            <p:cNvSpPr/>
            <p:nvPr/>
          </p:nvSpPr>
          <p:spPr bwMode="auto">
            <a:xfrm>
              <a:off x="-184803" y="5511806"/>
              <a:ext cx="433388" cy="433388"/>
            </a:xfrm>
            <a:custGeom>
              <a:avLst/>
              <a:gdLst>
                <a:gd name="T0" fmla="*/ 132 w 136"/>
                <a:gd name="T1" fmla="*/ 136 h 136"/>
                <a:gd name="T2" fmla="*/ 128 w 136"/>
                <a:gd name="T3" fmla="*/ 132 h 136"/>
                <a:gd name="T4" fmla="*/ 128 w 136"/>
                <a:gd name="T5" fmla="*/ 113 h 136"/>
                <a:gd name="T6" fmla="*/ 23 w 136"/>
                <a:gd name="T7" fmla="*/ 8 h 136"/>
                <a:gd name="T8" fmla="*/ 4 w 136"/>
                <a:gd name="T9" fmla="*/ 8 h 136"/>
                <a:gd name="T10" fmla="*/ 0 w 136"/>
                <a:gd name="T11" fmla="*/ 4 h 136"/>
                <a:gd name="T12" fmla="*/ 4 w 136"/>
                <a:gd name="T13" fmla="*/ 0 h 136"/>
                <a:gd name="T14" fmla="*/ 23 w 136"/>
                <a:gd name="T15" fmla="*/ 0 h 136"/>
                <a:gd name="T16" fmla="*/ 136 w 136"/>
                <a:gd name="T17" fmla="*/ 113 h 136"/>
                <a:gd name="T18" fmla="*/ 136 w 136"/>
                <a:gd name="T19" fmla="*/ 132 h 136"/>
                <a:gd name="T20" fmla="*/ 132 w 136"/>
                <a:gd name="T2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36">
                  <a:moveTo>
                    <a:pt x="132" y="136"/>
                  </a:moveTo>
                  <a:cubicBezTo>
                    <a:pt x="130" y="136"/>
                    <a:pt x="128" y="134"/>
                    <a:pt x="128" y="132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55"/>
                    <a:pt x="81" y="8"/>
                    <a:pt x="2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85" y="0"/>
                    <a:pt x="136" y="51"/>
                    <a:pt x="136" y="113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4"/>
                    <a:pt x="134" y="136"/>
                    <a:pt x="13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3D3A8D3D-EA28-4A88-895E-871D991936B2}"/>
              </a:ext>
            </a:extLst>
          </p:cNvPr>
          <p:cNvGrpSpPr/>
          <p:nvPr/>
        </p:nvGrpSpPr>
        <p:grpSpPr>
          <a:xfrm>
            <a:off x="8385497" y="2153400"/>
            <a:ext cx="289406" cy="288204"/>
            <a:chOff x="5358753" y="-339722"/>
            <a:chExt cx="765176" cy="762000"/>
          </a:xfrm>
          <a:solidFill>
            <a:schemeClr val="accent1"/>
          </a:solidFill>
        </p:grpSpPr>
        <p:sp>
          <p:nvSpPr>
            <p:cNvPr id="468" name="任意多边形: 形状 467">
              <a:extLst>
                <a:ext uri="{FF2B5EF4-FFF2-40B4-BE49-F238E27FC236}">
                  <a16:creationId xmlns:a16="http://schemas.microsoft.com/office/drawing/2014/main" id="{3524BEF8-A26D-4363-888E-BD0C9ACD07C4}"/>
                </a:ext>
              </a:extLst>
            </p:cNvPr>
            <p:cNvSpPr/>
            <p:nvPr/>
          </p:nvSpPr>
          <p:spPr bwMode="auto">
            <a:xfrm>
              <a:off x="5358753" y="-149222"/>
              <a:ext cx="765176" cy="406400"/>
            </a:xfrm>
            <a:custGeom>
              <a:avLst/>
              <a:gdLst>
                <a:gd name="T0" fmla="*/ 228 w 240"/>
                <a:gd name="T1" fmla="*/ 128 h 128"/>
                <a:gd name="T2" fmla="*/ 184 w 240"/>
                <a:gd name="T3" fmla="*/ 128 h 128"/>
                <a:gd name="T4" fmla="*/ 180 w 240"/>
                <a:gd name="T5" fmla="*/ 124 h 128"/>
                <a:gd name="T6" fmla="*/ 184 w 240"/>
                <a:gd name="T7" fmla="*/ 120 h 128"/>
                <a:gd name="T8" fmla="*/ 228 w 240"/>
                <a:gd name="T9" fmla="*/ 120 h 128"/>
                <a:gd name="T10" fmla="*/ 232 w 240"/>
                <a:gd name="T11" fmla="*/ 117 h 128"/>
                <a:gd name="T12" fmla="*/ 232 w 240"/>
                <a:gd name="T13" fmla="*/ 12 h 128"/>
                <a:gd name="T14" fmla="*/ 228 w 240"/>
                <a:gd name="T15" fmla="*/ 8 h 128"/>
                <a:gd name="T16" fmla="*/ 12 w 240"/>
                <a:gd name="T17" fmla="*/ 8 h 128"/>
                <a:gd name="T18" fmla="*/ 8 w 240"/>
                <a:gd name="T19" fmla="*/ 12 h 128"/>
                <a:gd name="T20" fmla="*/ 8 w 240"/>
                <a:gd name="T21" fmla="*/ 117 h 128"/>
                <a:gd name="T22" fmla="*/ 12 w 240"/>
                <a:gd name="T23" fmla="*/ 120 h 128"/>
                <a:gd name="T24" fmla="*/ 56 w 240"/>
                <a:gd name="T25" fmla="*/ 120 h 128"/>
                <a:gd name="T26" fmla="*/ 60 w 240"/>
                <a:gd name="T27" fmla="*/ 124 h 128"/>
                <a:gd name="T28" fmla="*/ 56 w 240"/>
                <a:gd name="T29" fmla="*/ 128 h 128"/>
                <a:gd name="T30" fmla="*/ 12 w 240"/>
                <a:gd name="T31" fmla="*/ 128 h 128"/>
                <a:gd name="T32" fmla="*/ 0 w 240"/>
                <a:gd name="T33" fmla="*/ 117 h 128"/>
                <a:gd name="T34" fmla="*/ 0 w 240"/>
                <a:gd name="T35" fmla="*/ 12 h 128"/>
                <a:gd name="T36" fmla="*/ 12 w 240"/>
                <a:gd name="T37" fmla="*/ 0 h 128"/>
                <a:gd name="T38" fmla="*/ 228 w 240"/>
                <a:gd name="T39" fmla="*/ 0 h 128"/>
                <a:gd name="T40" fmla="*/ 240 w 240"/>
                <a:gd name="T41" fmla="*/ 12 h 128"/>
                <a:gd name="T42" fmla="*/ 240 w 240"/>
                <a:gd name="T43" fmla="*/ 117 h 128"/>
                <a:gd name="T44" fmla="*/ 228 w 240"/>
                <a:gd name="T4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28">
                  <a:moveTo>
                    <a:pt x="228" y="128"/>
                  </a:moveTo>
                  <a:cubicBezTo>
                    <a:pt x="184" y="128"/>
                    <a:pt x="184" y="128"/>
                    <a:pt x="184" y="128"/>
                  </a:cubicBezTo>
                  <a:cubicBezTo>
                    <a:pt x="182" y="128"/>
                    <a:pt x="180" y="126"/>
                    <a:pt x="180" y="124"/>
                  </a:cubicBezTo>
                  <a:cubicBezTo>
                    <a:pt x="180" y="122"/>
                    <a:pt x="182" y="120"/>
                    <a:pt x="184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2" y="118"/>
                    <a:pt x="232" y="117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8" y="120"/>
                    <a:pt x="60" y="122"/>
                    <a:pt x="60" y="124"/>
                  </a:cubicBezTo>
                  <a:cubicBezTo>
                    <a:pt x="60" y="126"/>
                    <a:pt x="58" y="128"/>
                    <a:pt x="56" y="128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5" y="128"/>
                    <a:pt x="0" y="123"/>
                    <a:pt x="0" y="1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0" y="123"/>
                    <a:pt x="235" y="128"/>
                    <a:pt x="228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9" name="任意多边形: 形状 468">
              <a:extLst>
                <a:ext uri="{FF2B5EF4-FFF2-40B4-BE49-F238E27FC236}">
                  <a16:creationId xmlns:a16="http://schemas.microsoft.com/office/drawing/2014/main" id="{8DA6E3A0-5357-49E9-8534-68F31C491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5441" y="-339722"/>
              <a:ext cx="433388" cy="215900"/>
            </a:xfrm>
            <a:custGeom>
              <a:avLst/>
              <a:gdLst>
                <a:gd name="T0" fmla="*/ 132 w 136"/>
                <a:gd name="T1" fmla="*/ 68 h 68"/>
                <a:gd name="T2" fmla="*/ 4 w 136"/>
                <a:gd name="T3" fmla="*/ 68 h 68"/>
                <a:gd name="T4" fmla="*/ 0 w 136"/>
                <a:gd name="T5" fmla="*/ 64 h 68"/>
                <a:gd name="T6" fmla="*/ 0 w 136"/>
                <a:gd name="T7" fmla="*/ 4 h 68"/>
                <a:gd name="T8" fmla="*/ 4 w 136"/>
                <a:gd name="T9" fmla="*/ 0 h 68"/>
                <a:gd name="T10" fmla="*/ 132 w 136"/>
                <a:gd name="T11" fmla="*/ 0 h 68"/>
                <a:gd name="T12" fmla="*/ 136 w 136"/>
                <a:gd name="T13" fmla="*/ 4 h 68"/>
                <a:gd name="T14" fmla="*/ 136 w 136"/>
                <a:gd name="T15" fmla="*/ 64 h 68"/>
                <a:gd name="T16" fmla="*/ 132 w 136"/>
                <a:gd name="T17" fmla="*/ 68 h 68"/>
                <a:gd name="T18" fmla="*/ 8 w 136"/>
                <a:gd name="T19" fmla="*/ 60 h 68"/>
                <a:gd name="T20" fmla="*/ 128 w 136"/>
                <a:gd name="T21" fmla="*/ 60 h 68"/>
                <a:gd name="T22" fmla="*/ 128 w 136"/>
                <a:gd name="T23" fmla="*/ 8 h 68"/>
                <a:gd name="T24" fmla="*/ 8 w 136"/>
                <a:gd name="T25" fmla="*/ 8 h 68"/>
                <a:gd name="T26" fmla="*/ 8 w 136"/>
                <a:gd name="T27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68">
                  <a:moveTo>
                    <a:pt x="132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6" y="66"/>
                    <a:pt x="134" y="68"/>
                    <a:pt x="132" y="68"/>
                  </a:cubicBezTo>
                  <a:close/>
                  <a:moveTo>
                    <a:pt x="8" y="60"/>
                  </a:moveTo>
                  <a:cubicBezTo>
                    <a:pt x="128" y="60"/>
                    <a:pt x="128" y="60"/>
                    <a:pt x="128" y="6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0" name="任意多边形: 形状 469">
              <a:extLst>
                <a:ext uri="{FF2B5EF4-FFF2-40B4-BE49-F238E27FC236}">
                  <a16:creationId xmlns:a16="http://schemas.microsoft.com/office/drawing/2014/main" id="{B42AB524-1DDA-4948-AA7A-84734C596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5441" y="79378"/>
              <a:ext cx="433388" cy="342900"/>
            </a:xfrm>
            <a:custGeom>
              <a:avLst/>
              <a:gdLst>
                <a:gd name="T0" fmla="*/ 132 w 136"/>
                <a:gd name="T1" fmla="*/ 108 h 108"/>
                <a:gd name="T2" fmla="*/ 4 w 136"/>
                <a:gd name="T3" fmla="*/ 108 h 108"/>
                <a:gd name="T4" fmla="*/ 0 w 136"/>
                <a:gd name="T5" fmla="*/ 104 h 108"/>
                <a:gd name="T6" fmla="*/ 0 w 136"/>
                <a:gd name="T7" fmla="*/ 4 h 108"/>
                <a:gd name="T8" fmla="*/ 4 w 136"/>
                <a:gd name="T9" fmla="*/ 0 h 108"/>
                <a:gd name="T10" fmla="*/ 132 w 136"/>
                <a:gd name="T11" fmla="*/ 0 h 108"/>
                <a:gd name="T12" fmla="*/ 136 w 136"/>
                <a:gd name="T13" fmla="*/ 4 h 108"/>
                <a:gd name="T14" fmla="*/ 136 w 136"/>
                <a:gd name="T15" fmla="*/ 104 h 108"/>
                <a:gd name="T16" fmla="*/ 132 w 136"/>
                <a:gd name="T17" fmla="*/ 108 h 108"/>
                <a:gd name="T18" fmla="*/ 8 w 136"/>
                <a:gd name="T19" fmla="*/ 100 h 108"/>
                <a:gd name="T20" fmla="*/ 128 w 136"/>
                <a:gd name="T21" fmla="*/ 100 h 108"/>
                <a:gd name="T22" fmla="*/ 128 w 136"/>
                <a:gd name="T23" fmla="*/ 8 h 108"/>
                <a:gd name="T24" fmla="*/ 8 w 136"/>
                <a:gd name="T25" fmla="*/ 8 h 108"/>
                <a:gd name="T26" fmla="*/ 8 w 136"/>
                <a:gd name="T27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08">
                  <a:moveTo>
                    <a:pt x="132" y="108"/>
                  </a:moveTo>
                  <a:cubicBezTo>
                    <a:pt x="4" y="108"/>
                    <a:pt x="4" y="108"/>
                    <a:pt x="4" y="108"/>
                  </a:cubicBezTo>
                  <a:cubicBezTo>
                    <a:pt x="2" y="108"/>
                    <a:pt x="0" y="106"/>
                    <a:pt x="0" y="1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6"/>
                    <a:pt x="134" y="108"/>
                    <a:pt x="132" y="108"/>
                  </a:cubicBezTo>
                  <a:close/>
                  <a:moveTo>
                    <a:pt x="8" y="100"/>
                  </a:moveTo>
                  <a:cubicBezTo>
                    <a:pt x="128" y="100"/>
                    <a:pt x="128" y="100"/>
                    <a:pt x="128" y="10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71" name="任意多边形: 形状 470">
              <a:extLst>
                <a:ext uri="{FF2B5EF4-FFF2-40B4-BE49-F238E27FC236}">
                  <a16:creationId xmlns:a16="http://schemas.microsoft.com/office/drawing/2014/main" id="{CD803F47-3D23-4CBC-871D-BD9FD5464A00}"/>
                </a:ext>
              </a:extLst>
            </p:cNvPr>
            <p:cNvSpPr/>
            <p:nvPr/>
          </p:nvSpPr>
          <p:spPr bwMode="auto">
            <a:xfrm>
              <a:off x="5933429" y="-47622"/>
              <a:ext cx="76200" cy="25400"/>
            </a:xfrm>
            <a:custGeom>
              <a:avLst/>
              <a:gdLst>
                <a:gd name="T0" fmla="*/ 20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20 w 24"/>
                <a:gd name="T9" fmla="*/ 0 h 8"/>
                <a:gd name="T10" fmla="*/ 24 w 24"/>
                <a:gd name="T11" fmla="*/ 4 h 8"/>
                <a:gd name="T12" fmla="*/ 20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0080890-4E16-4F05-9897-5ADA4245A6B1}"/>
              </a:ext>
            </a:extLst>
          </p:cNvPr>
          <p:cNvGrpSpPr/>
          <p:nvPr/>
        </p:nvGrpSpPr>
        <p:grpSpPr>
          <a:xfrm>
            <a:off x="6259988" y="3211951"/>
            <a:ext cx="289406" cy="288805"/>
            <a:chOff x="-261003" y="2459042"/>
            <a:chExt cx="765176" cy="763588"/>
          </a:xfrm>
          <a:solidFill>
            <a:schemeClr val="accent1"/>
          </a:solidFill>
        </p:grpSpPr>
        <p:sp>
          <p:nvSpPr>
            <p:cNvPr id="463" name="任意多边形: 形状 462">
              <a:extLst>
                <a:ext uri="{FF2B5EF4-FFF2-40B4-BE49-F238E27FC236}">
                  <a16:creationId xmlns:a16="http://schemas.microsoft.com/office/drawing/2014/main" id="{8CB0C6CC-8F25-4061-A3E4-A91A32233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115" y="2992442"/>
              <a:ext cx="279400" cy="230188"/>
            </a:xfrm>
            <a:custGeom>
              <a:avLst/>
              <a:gdLst>
                <a:gd name="T0" fmla="*/ 44 w 88"/>
                <a:gd name="T1" fmla="*/ 72 h 72"/>
                <a:gd name="T2" fmla="*/ 0 w 88"/>
                <a:gd name="T3" fmla="*/ 36 h 72"/>
                <a:gd name="T4" fmla="*/ 44 w 88"/>
                <a:gd name="T5" fmla="*/ 0 h 72"/>
                <a:gd name="T6" fmla="*/ 88 w 88"/>
                <a:gd name="T7" fmla="*/ 36 h 72"/>
                <a:gd name="T8" fmla="*/ 44 w 88"/>
                <a:gd name="T9" fmla="*/ 72 h 72"/>
                <a:gd name="T10" fmla="*/ 44 w 88"/>
                <a:gd name="T11" fmla="*/ 8 h 72"/>
                <a:gd name="T12" fmla="*/ 8 w 88"/>
                <a:gd name="T13" fmla="*/ 36 h 72"/>
                <a:gd name="T14" fmla="*/ 44 w 88"/>
                <a:gd name="T15" fmla="*/ 64 h 72"/>
                <a:gd name="T16" fmla="*/ 80 w 88"/>
                <a:gd name="T17" fmla="*/ 36 h 72"/>
                <a:gd name="T18" fmla="*/ 44 w 88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72">
                  <a:moveTo>
                    <a:pt x="44" y="72"/>
                  </a:moveTo>
                  <a:cubicBezTo>
                    <a:pt x="20" y="72"/>
                    <a:pt x="0" y="56"/>
                    <a:pt x="0" y="36"/>
                  </a:cubicBezTo>
                  <a:cubicBezTo>
                    <a:pt x="0" y="16"/>
                    <a:pt x="20" y="0"/>
                    <a:pt x="44" y="0"/>
                  </a:cubicBezTo>
                  <a:cubicBezTo>
                    <a:pt x="68" y="0"/>
                    <a:pt x="88" y="16"/>
                    <a:pt x="88" y="36"/>
                  </a:cubicBezTo>
                  <a:cubicBezTo>
                    <a:pt x="88" y="56"/>
                    <a:pt x="68" y="72"/>
                    <a:pt x="44" y="72"/>
                  </a:cubicBezTo>
                  <a:close/>
                  <a:moveTo>
                    <a:pt x="44" y="8"/>
                  </a:moveTo>
                  <a:cubicBezTo>
                    <a:pt x="24" y="8"/>
                    <a:pt x="8" y="21"/>
                    <a:pt x="8" y="36"/>
                  </a:cubicBezTo>
                  <a:cubicBezTo>
                    <a:pt x="8" y="51"/>
                    <a:pt x="24" y="64"/>
                    <a:pt x="44" y="64"/>
                  </a:cubicBezTo>
                  <a:cubicBezTo>
                    <a:pt x="64" y="64"/>
                    <a:pt x="80" y="51"/>
                    <a:pt x="80" y="36"/>
                  </a:cubicBezTo>
                  <a:cubicBezTo>
                    <a:pt x="80" y="21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:a16="http://schemas.microsoft.com/office/drawing/2014/main" id="{00FB9591-2BC9-47B1-B4CA-D0ABDF8A3AF8}"/>
                </a:ext>
              </a:extLst>
            </p:cNvPr>
            <p:cNvSpPr/>
            <p:nvPr/>
          </p:nvSpPr>
          <p:spPr bwMode="auto">
            <a:xfrm>
              <a:off x="235885" y="2459042"/>
              <a:ext cx="268288" cy="665163"/>
            </a:xfrm>
            <a:custGeom>
              <a:avLst/>
              <a:gdLst>
                <a:gd name="T0" fmla="*/ 4 w 84"/>
                <a:gd name="T1" fmla="*/ 209 h 209"/>
                <a:gd name="T2" fmla="*/ 0 w 84"/>
                <a:gd name="T3" fmla="*/ 205 h 209"/>
                <a:gd name="T4" fmla="*/ 0 w 84"/>
                <a:gd name="T5" fmla="*/ 4 h 209"/>
                <a:gd name="T6" fmla="*/ 2 w 84"/>
                <a:gd name="T7" fmla="*/ 1 h 209"/>
                <a:gd name="T8" fmla="*/ 7 w 84"/>
                <a:gd name="T9" fmla="*/ 2 h 209"/>
                <a:gd name="T10" fmla="*/ 83 w 84"/>
                <a:gd name="T11" fmla="*/ 77 h 209"/>
                <a:gd name="T12" fmla="*/ 83 w 84"/>
                <a:gd name="T13" fmla="*/ 83 h 209"/>
                <a:gd name="T14" fmla="*/ 77 w 84"/>
                <a:gd name="T15" fmla="*/ 83 h 209"/>
                <a:gd name="T16" fmla="*/ 8 w 84"/>
                <a:gd name="T17" fmla="*/ 14 h 209"/>
                <a:gd name="T18" fmla="*/ 8 w 84"/>
                <a:gd name="T19" fmla="*/ 205 h 209"/>
                <a:gd name="T20" fmla="*/ 4 w 84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09">
                  <a:moveTo>
                    <a:pt x="4" y="209"/>
                  </a:moveTo>
                  <a:cubicBezTo>
                    <a:pt x="2" y="209"/>
                    <a:pt x="0" y="207"/>
                    <a:pt x="0" y="20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4" y="79"/>
                    <a:pt x="84" y="81"/>
                    <a:pt x="83" y="83"/>
                  </a:cubicBezTo>
                  <a:cubicBezTo>
                    <a:pt x="81" y="84"/>
                    <a:pt x="79" y="84"/>
                    <a:pt x="77" y="8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8" y="207"/>
                    <a:pt x="6" y="209"/>
                    <a:pt x="4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5" name="任意多边形: 形状 464">
              <a:extLst>
                <a:ext uri="{FF2B5EF4-FFF2-40B4-BE49-F238E27FC236}">
                  <a16:creationId xmlns:a16="http://schemas.microsoft.com/office/drawing/2014/main" id="{766F3AFD-A763-4FE0-9103-BA8279813397}"/>
                </a:ext>
              </a:extLst>
            </p:cNvPr>
            <p:cNvSpPr/>
            <p:nvPr/>
          </p:nvSpPr>
          <p:spPr bwMode="auto">
            <a:xfrm>
              <a:off x="-261003" y="2459042"/>
              <a:ext cx="382588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6" name="任意多边形: 形状 465">
              <a:extLst>
                <a:ext uri="{FF2B5EF4-FFF2-40B4-BE49-F238E27FC236}">
                  <a16:creationId xmlns:a16="http://schemas.microsoft.com/office/drawing/2014/main" id="{AFA3FA79-89DC-4D8D-9D2F-738D9EBCFCFB}"/>
                </a:ext>
              </a:extLst>
            </p:cNvPr>
            <p:cNvSpPr/>
            <p:nvPr/>
          </p:nvSpPr>
          <p:spPr bwMode="auto">
            <a:xfrm>
              <a:off x="-261003" y="2611442"/>
              <a:ext cx="382588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7" name="任意多边形: 形状 466">
              <a:extLst>
                <a:ext uri="{FF2B5EF4-FFF2-40B4-BE49-F238E27FC236}">
                  <a16:creationId xmlns:a16="http://schemas.microsoft.com/office/drawing/2014/main" id="{80015DD4-3A92-45B9-AF11-A52C25353B07}"/>
                </a:ext>
              </a:extLst>
            </p:cNvPr>
            <p:cNvSpPr/>
            <p:nvPr/>
          </p:nvSpPr>
          <p:spPr bwMode="auto">
            <a:xfrm>
              <a:off x="-261003" y="2763842"/>
              <a:ext cx="382588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BB0DA409-CC7D-4001-849C-4F28907058F5}"/>
              </a:ext>
            </a:extLst>
          </p:cNvPr>
          <p:cNvGrpSpPr/>
          <p:nvPr/>
        </p:nvGrpSpPr>
        <p:grpSpPr>
          <a:xfrm>
            <a:off x="6818985" y="2682375"/>
            <a:ext cx="231764" cy="288805"/>
            <a:chOff x="1216961" y="1058866"/>
            <a:chExt cx="612776" cy="763588"/>
          </a:xfrm>
          <a:solidFill>
            <a:schemeClr val="accent1"/>
          </a:solidFill>
        </p:grpSpPr>
        <p:sp>
          <p:nvSpPr>
            <p:cNvPr id="461" name="任意多边形: 形状 460">
              <a:extLst>
                <a:ext uri="{FF2B5EF4-FFF2-40B4-BE49-F238E27FC236}">
                  <a16:creationId xmlns:a16="http://schemas.microsoft.com/office/drawing/2014/main" id="{80177E7D-4AEC-474D-80A0-9E822B766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6961" y="1211266"/>
              <a:ext cx="612776" cy="611188"/>
            </a:xfrm>
            <a:custGeom>
              <a:avLst/>
              <a:gdLst>
                <a:gd name="T0" fmla="*/ 184 w 192"/>
                <a:gd name="T1" fmla="*/ 192 h 192"/>
                <a:gd name="T2" fmla="*/ 8 w 192"/>
                <a:gd name="T3" fmla="*/ 192 h 192"/>
                <a:gd name="T4" fmla="*/ 0 w 192"/>
                <a:gd name="T5" fmla="*/ 184 h 192"/>
                <a:gd name="T6" fmla="*/ 0 w 192"/>
                <a:gd name="T7" fmla="*/ 8 h 192"/>
                <a:gd name="T8" fmla="*/ 8 w 192"/>
                <a:gd name="T9" fmla="*/ 0 h 192"/>
                <a:gd name="T10" fmla="*/ 184 w 192"/>
                <a:gd name="T11" fmla="*/ 0 h 192"/>
                <a:gd name="T12" fmla="*/ 192 w 192"/>
                <a:gd name="T13" fmla="*/ 8 h 192"/>
                <a:gd name="T14" fmla="*/ 192 w 192"/>
                <a:gd name="T15" fmla="*/ 184 h 192"/>
                <a:gd name="T16" fmla="*/ 184 w 192"/>
                <a:gd name="T17" fmla="*/ 192 h 192"/>
                <a:gd name="T18" fmla="*/ 184 w 192"/>
                <a:gd name="T19" fmla="*/ 184 h 192"/>
                <a:gd name="T20" fmla="*/ 184 w 192"/>
                <a:gd name="T21" fmla="*/ 188 h 192"/>
                <a:gd name="T22" fmla="*/ 184 w 192"/>
                <a:gd name="T23" fmla="*/ 184 h 192"/>
                <a:gd name="T24" fmla="*/ 184 w 192"/>
                <a:gd name="T25" fmla="*/ 184 h 192"/>
                <a:gd name="T26" fmla="*/ 8 w 192"/>
                <a:gd name="T27" fmla="*/ 8 h 192"/>
                <a:gd name="T28" fmla="*/ 8 w 192"/>
                <a:gd name="T29" fmla="*/ 184 h 192"/>
                <a:gd name="T30" fmla="*/ 184 w 192"/>
                <a:gd name="T31" fmla="*/ 184 h 192"/>
                <a:gd name="T32" fmla="*/ 184 w 192"/>
                <a:gd name="T33" fmla="*/ 8 h 192"/>
                <a:gd name="T34" fmla="*/ 8 w 192"/>
                <a:gd name="T35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92">
                  <a:moveTo>
                    <a:pt x="184" y="192"/>
                  </a:moveTo>
                  <a:cubicBezTo>
                    <a:pt x="8" y="192"/>
                    <a:pt x="8" y="192"/>
                    <a:pt x="8" y="192"/>
                  </a:cubicBezTo>
                  <a:cubicBezTo>
                    <a:pt x="4" y="192"/>
                    <a:pt x="0" y="188"/>
                    <a:pt x="0" y="18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8" y="0"/>
                    <a:pt x="192" y="4"/>
                    <a:pt x="192" y="8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8"/>
                    <a:pt x="188" y="192"/>
                    <a:pt x="184" y="192"/>
                  </a:cubicBezTo>
                  <a:close/>
                  <a:moveTo>
                    <a:pt x="184" y="184"/>
                  </a:moveTo>
                  <a:cubicBezTo>
                    <a:pt x="184" y="188"/>
                    <a:pt x="184" y="188"/>
                    <a:pt x="184" y="18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4" y="184"/>
                    <a:pt x="184" y="184"/>
                    <a:pt x="184" y="184"/>
                  </a:cubicBezTo>
                  <a:close/>
                  <a:moveTo>
                    <a:pt x="8" y="8"/>
                  </a:moveTo>
                  <a:cubicBezTo>
                    <a:pt x="8" y="184"/>
                    <a:pt x="8" y="184"/>
                    <a:pt x="8" y="184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2" name="任意多边形: 形状 461">
              <a:extLst>
                <a:ext uri="{FF2B5EF4-FFF2-40B4-BE49-F238E27FC236}">
                  <a16:creationId xmlns:a16="http://schemas.microsoft.com/office/drawing/2014/main" id="{5176E580-2723-4AB6-B230-BBBA4340DC0A}"/>
                </a:ext>
              </a:extLst>
            </p:cNvPr>
            <p:cNvSpPr/>
            <p:nvPr/>
          </p:nvSpPr>
          <p:spPr bwMode="auto">
            <a:xfrm>
              <a:off x="1409049" y="1058866"/>
              <a:ext cx="228600" cy="228600"/>
            </a:xfrm>
            <a:custGeom>
              <a:avLst/>
              <a:gdLst>
                <a:gd name="T0" fmla="*/ 68 w 72"/>
                <a:gd name="T1" fmla="*/ 72 h 72"/>
                <a:gd name="T2" fmla="*/ 64 w 72"/>
                <a:gd name="T3" fmla="*/ 68 h 72"/>
                <a:gd name="T4" fmla="*/ 64 w 72"/>
                <a:gd name="T5" fmla="*/ 20 h 72"/>
                <a:gd name="T6" fmla="*/ 52 w 72"/>
                <a:gd name="T7" fmla="*/ 8 h 72"/>
                <a:gd name="T8" fmla="*/ 20 w 72"/>
                <a:gd name="T9" fmla="*/ 8 h 72"/>
                <a:gd name="T10" fmla="*/ 8 w 72"/>
                <a:gd name="T11" fmla="*/ 20 h 72"/>
                <a:gd name="T12" fmla="*/ 8 w 72"/>
                <a:gd name="T13" fmla="*/ 68 h 72"/>
                <a:gd name="T14" fmla="*/ 4 w 72"/>
                <a:gd name="T15" fmla="*/ 72 h 72"/>
                <a:gd name="T16" fmla="*/ 0 w 72"/>
                <a:gd name="T17" fmla="*/ 68 h 72"/>
                <a:gd name="T18" fmla="*/ 0 w 72"/>
                <a:gd name="T19" fmla="*/ 20 h 72"/>
                <a:gd name="T20" fmla="*/ 20 w 72"/>
                <a:gd name="T21" fmla="*/ 0 h 72"/>
                <a:gd name="T22" fmla="*/ 52 w 72"/>
                <a:gd name="T23" fmla="*/ 0 h 72"/>
                <a:gd name="T24" fmla="*/ 72 w 72"/>
                <a:gd name="T25" fmla="*/ 20 h 72"/>
                <a:gd name="T26" fmla="*/ 72 w 72"/>
                <a:gd name="T27" fmla="*/ 68 h 72"/>
                <a:gd name="T28" fmla="*/ 68 w 72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2">
                  <a:moveTo>
                    <a:pt x="68" y="72"/>
                  </a:moveTo>
                  <a:cubicBezTo>
                    <a:pt x="66" y="72"/>
                    <a:pt x="64" y="70"/>
                    <a:pt x="64" y="6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59" y="8"/>
                    <a:pt x="52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ubicBezTo>
                    <a:pt x="2" y="72"/>
                    <a:pt x="0" y="70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3" y="0"/>
                    <a:pt x="72" y="9"/>
                    <a:pt x="72" y="20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70"/>
                    <a:pt x="70" y="72"/>
                    <a:pt x="6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9ABFAD8-8905-48C9-B6BE-1573263A3103}"/>
              </a:ext>
            </a:extLst>
          </p:cNvPr>
          <p:cNvGrpSpPr/>
          <p:nvPr/>
        </p:nvGrpSpPr>
        <p:grpSpPr>
          <a:xfrm>
            <a:off x="7850517" y="4270502"/>
            <a:ext cx="289406" cy="288805"/>
            <a:chOff x="3944289" y="5257806"/>
            <a:chExt cx="765176" cy="763588"/>
          </a:xfrm>
          <a:solidFill>
            <a:schemeClr val="accent1"/>
          </a:solidFill>
        </p:grpSpPr>
        <p:sp>
          <p:nvSpPr>
            <p:cNvPr id="457" name="任意多边形: 形状 456">
              <a:extLst>
                <a:ext uri="{FF2B5EF4-FFF2-40B4-BE49-F238E27FC236}">
                  <a16:creationId xmlns:a16="http://schemas.microsoft.com/office/drawing/2014/main" id="{06AE5FD8-B0E6-4DCC-9653-E115E7C18DD3}"/>
                </a:ext>
              </a:extLst>
            </p:cNvPr>
            <p:cNvSpPr/>
            <p:nvPr/>
          </p:nvSpPr>
          <p:spPr bwMode="auto">
            <a:xfrm>
              <a:off x="4171302" y="5486406"/>
              <a:ext cx="538163" cy="357188"/>
            </a:xfrm>
            <a:custGeom>
              <a:avLst/>
              <a:gdLst>
                <a:gd name="T0" fmla="*/ 134 w 169"/>
                <a:gd name="T1" fmla="*/ 112 h 112"/>
                <a:gd name="T2" fmla="*/ 33 w 169"/>
                <a:gd name="T3" fmla="*/ 112 h 112"/>
                <a:gd name="T4" fmla="*/ 29 w 169"/>
                <a:gd name="T5" fmla="*/ 108 h 112"/>
                <a:gd name="T6" fmla="*/ 33 w 169"/>
                <a:gd name="T7" fmla="*/ 104 h 112"/>
                <a:gd name="T8" fmla="*/ 131 w 169"/>
                <a:gd name="T9" fmla="*/ 104 h 112"/>
                <a:gd name="T10" fmla="*/ 160 w 169"/>
                <a:gd name="T11" fmla="*/ 8 h 112"/>
                <a:gd name="T12" fmla="*/ 4 w 169"/>
                <a:gd name="T13" fmla="*/ 8 h 112"/>
                <a:gd name="T14" fmla="*/ 0 w 169"/>
                <a:gd name="T15" fmla="*/ 4 h 112"/>
                <a:gd name="T16" fmla="*/ 4 w 169"/>
                <a:gd name="T17" fmla="*/ 0 h 112"/>
                <a:gd name="T18" fmla="*/ 165 w 169"/>
                <a:gd name="T19" fmla="*/ 0 h 112"/>
                <a:gd name="T20" fmla="*/ 168 w 169"/>
                <a:gd name="T21" fmla="*/ 2 h 112"/>
                <a:gd name="T22" fmla="*/ 169 w 169"/>
                <a:gd name="T23" fmla="*/ 5 h 112"/>
                <a:gd name="T24" fmla="*/ 138 w 169"/>
                <a:gd name="T25" fmla="*/ 109 h 112"/>
                <a:gd name="T26" fmla="*/ 134 w 169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12">
                  <a:moveTo>
                    <a:pt x="134" y="112"/>
                  </a:moveTo>
                  <a:cubicBezTo>
                    <a:pt x="33" y="112"/>
                    <a:pt x="33" y="112"/>
                    <a:pt x="33" y="112"/>
                  </a:cubicBezTo>
                  <a:cubicBezTo>
                    <a:pt x="31" y="112"/>
                    <a:pt x="29" y="110"/>
                    <a:pt x="29" y="108"/>
                  </a:cubicBezTo>
                  <a:cubicBezTo>
                    <a:pt x="29" y="106"/>
                    <a:pt x="31" y="104"/>
                    <a:pt x="33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1"/>
                    <a:pt x="168" y="2"/>
                  </a:cubicBezTo>
                  <a:cubicBezTo>
                    <a:pt x="169" y="3"/>
                    <a:pt x="169" y="4"/>
                    <a:pt x="169" y="5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1"/>
                    <a:pt x="136" y="112"/>
                    <a:pt x="13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8" name="任意多边形: 形状 457">
              <a:extLst>
                <a:ext uri="{FF2B5EF4-FFF2-40B4-BE49-F238E27FC236}">
                  <a16:creationId xmlns:a16="http://schemas.microsoft.com/office/drawing/2014/main" id="{FDA4CF01-B93C-4810-B3B6-D30BA5404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3377" y="5894394"/>
              <a:ext cx="127000" cy="1270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9" name="任意多边形: 形状 458">
              <a:extLst>
                <a:ext uri="{FF2B5EF4-FFF2-40B4-BE49-F238E27FC236}">
                  <a16:creationId xmlns:a16="http://schemas.microsoft.com/office/drawing/2014/main" id="{C26EAD80-D3C3-44AF-B4F3-FA130614C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9277" y="5894394"/>
              <a:ext cx="128588" cy="1270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60" name="任意多边形: 形状 459">
              <a:extLst>
                <a:ext uri="{FF2B5EF4-FFF2-40B4-BE49-F238E27FC236}">
                  <a16:creationId xmlns:a16="http://schemas.microsoft.com/office/drawing/2014/main" id="{9C452DCE-B841-4D0E-A8BE-BBBC6A3F828F}"/>
                </a:ext>
              </a:extLst>
            </p:cNvPr>
            <p:cNvSpPr/>
            <p:nvPr/>
          </p:nvSpPr>
          <p:spPr bwMode="auto">
            <a:xfrm>
              <a:off x="3944289" y="5257806"/>
              <a:ext cx="347663" cy="585788"/>
            </a:xfrm>
            <a:custGeom>
              <a:avLst/>
              <a:gdLst>
                <a:gd name="T0" fmla="*/ 104 w 109"/>
                <a:gd name="T1" fmla="*/ 184 h 184"/>
                <a:gd name="T2" fmla="*/ 100 w 109"/>
                <a:gd name="T3" fmla="*/ 181 h 184"/>
                <a:gd name="T4" fmla="*/ 53 w 109"/>
                <a:gd name="T5" fmla="*/ 13 h 184"/>
                <a:gd name="T6" fmla="*/ 47 w 109"/>
                <a:gd name="T7" fmla="*/ 8 h 184"/>
                <a:gd name="T8" fmla="*/ 4 w 109"/>
                <a:gd name="T9" fmla="*/ 8 h 184"/>
                <a:gd name="T10" fmla="*/ 0 w 109"/>
                <a:gd name="T11" fmla="*/ 4 h 184"/>
                <a:gd name="T12" fmla="*/ 4 w 109"/>
                <a:gd name="T13" fmla="*/ 0 h 184"/>
                <a:gd name="T14" fmla="*/ 47 w 109"/>
                <a:gd name="T15" fmla="*/ 0 h 184"/>
                <a:gd name="T16" fmla="*/ 61 w 109"/>
                <a:gd name="T17" fmla="*/ 11 h 184"/>
                <a:gd name="T18" fmla="*/ 108 w 109"/>
                <a:gd name="T19" fmla="*/ 179 h 184"/>
                <a:gd name="T20" fmla="*/ 105 w 109"/>
                <a:gd name="T21" fmla="*/ 184 h 184"/>
                <a:gd name="T22" fmla="*/ 104 w 109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84">
                  <a:moveTo>
                    <a:pt x="104" y="184"/>
                  </a:moveTo>
                  <a:cubicBezTo>
                    <a:pt x="102" y="184"/>
                    <a:pt x="101" y="183"/>
                    <a:pt x="100" y="181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2" y="10"/>
                    <a:pt x="49" y="8"/>
                    <a:pt x="4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9" y="5"/>
                    <a:pt x="61" y="11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81"/>
                    <a:pt x="107" y="183"/>
                    <a:pt x="105" y="184"/>
                  </a:cubicBezTo>
                  <a:cubicBezTo>
                    <a:pt x="105" y="184"/>
                    <a:pt x="104" y="184"/>
                    <a:pt x="104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3C9B56A9-9722-4F5F-9ED3-ABE0CF797375}"/>
              </a:ext>
            </a:extLst>
          </p:cNvPr>
          <p:cNvGrpSpPr/>
          <p:nvPr/>
        </p:nvGrpSpPr>
        <p:grpSpPr>
          <a:xfrm>
            <a:off x="8380693" y="4270502"/>
            <a:ext cx="289406" cy="288805"/>
            <a:chOff x="5346053" y="5257806"/>
            <a:chExt cx="765176" cy="763588"/>
          </a:xfrm>
          <a:solidFill>
            <a:schemeClr val="accent1"/>
          </a:solidFill>
        </p:grpSpPr>
        <p:sp>
          <p:nvSpPr>
            <p:cNvPr id="452" name="任意多边形: 形状 451">
              <a:extLst>
                <a:ext uri="{FF2B5EF4-FFF2-40B4-BE49-F238E27FC236}">
                  <a16:creationId xmlns:a16="http://schemas.microsoft.com/office/drawing/2014/main" id="{0CF92FAE-6CD7-475B-A7C7-4668B4CB14AC}"/>
                </a:ext>
              </a:extLst>
            </p:cNvPr>
            <p:cNvSpPr/>
            <p:nvPr/>
          </p:nvSpPr>
          <p:spPr bwMode="auto">
            <a:xfrm>
              <a:off x="5573066" y="5486406"/>
              <a:ext cx="538163" cy="357188"/>
            </a:xfrm>
            <a:custGeom>
              <a:avLst/>
              <a:gdLst>
                <a:gd name="T0" fmla="*/ 134 w 169"/>
                <a:gd name="T1" fmla="*/ 112 h 112"/>
                <a:gd name="T2" fmla="*/ 33 w 169"/>
                <a:gd name="T3" fmla="*/ 112 h 112"/>
                <a:gd name="T4" fmla="*/ 29 w 169"/>
                <a:gd name="T5" fmla="*/ 108 h 112"/>
                <a:gd name="T6" fmla="*/ 33 w 169"/>
                <a:gd name="T7" fmla="*/ 104 h 112"/>
                <a:gd name="T8" fmla="*/ 131 w 169"/>
                <a:gd name="T9" fmla="*/ 104 h 112"/>
                <a:gd name="T10" fmla="*/ 160 w 169"/>
                <a:gd name="T11" fmla="*/ 8 h 112"/>
                <a:gd name="T12" fmla="*/ 4 w 169"/>
                <a:gd name="T13" fmla="*/ 8 h 112"/>
                <a:gd name="T14" fmla="*/ 0 w 169"/>
                <a:gd name="T15" fmla="*/ 4 h 112"/>
                <a:gd name="T16" fmla="*/ 4 w 169"/>
                <a:gd name="T17" fmla="*/ 0 h 112"/>
                <a:gd name="T18" fmla="*/ 165 w 169"/>
                <a:gd name="T19" fmla="*/ 0 h 112"/>
                <a:gd name="T20" fmla="*/ 168 w 169"/>
                <a:gd name="T21" fmla="*/ 2 h 112"/>
                <a:gd name="T22" fmla="*/ 169 w 169"/>
                <a:gd name="T23" fmla="*/ 5 h 112"/>
                <a:gd name="T24" fmla="*/ 138 w 169"/>
                <a:gd name="T25" fmla="*/ 109 h 112"/>
                <a:gd name="T26" fmla="*/ 134 w 169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12">
                  <a:moveTo>
                    <a:pt x="134" y="112"/>
                  </a:moveTo>
                  <a:cubicBezTo>
                    <a:pt x="33" y="112"/>
                    <a:pt x="33" y="112"/>
                    <a:pt x="33" y="112"/>
                  </a:cubicBezTo>
                  <a:cubicBezTo>
                    <a:pt x="31" y="112"/>
                    <a:pt x="29" y="110"/>
                    <a:pt x="29" y="108"/>
                  </a:cubicBezTo>
                  <a:cubicBezTo>
                    <a:pt x="29" y="106"/>
                    <a:pt x="31" y="104"/>
                    <a:pt x="33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7" y="1"/>
                    <a:pt x="168" y="2"/>
                  </a:cubicBezTo>
                  <a:cubicBezTo>
                    <a:pt x="169" y="3"/>
                    <a:pt x="169" y="4"/>
                    <a:pt x="169" y="5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1"/>
                    <a:pt x="136" y="112"/>
                    <a:pt x="13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3" name="任意多边形: 形状 452">
              <a:extLst>
                <a:ext uri="{FF2B5EF4-FFF2-40B4-BE49-F238E27FC236}">
                  <a16:creationId xmlns:a16="http://schemas.microsoft.com/office/drawing/2014/main" id="{39F04F26-4638-4FB3-B9CB-23EDC935C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5141" y="5894394"/>
              <a:ext cx="127000" cy="1270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4" name="任意多边形: 形状 453">
              <a:extLst>
                <a:ext uri="{FF2B5EF4-FFF2-40B4-BE49-F238E27FC236}">
                  <a16:creationId xmlns:a16="http://schemas.microsoft.com/office/drawing/2014/main" id="{85D386A1-2CD2-459F-BE68-1ACCCA9B1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041" y="5894394"/>
              <a:ext cx="128588" cy="1270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5" name="任意多边形: 形状 454">
              <a:extLst>
                <a:ext uri="{FF2B5EF4-FFF2-40B4-BE49-F238E27FC236}">
                  <a16:creationId xmlns:a16="http://schemas.microsoft.com/office/drawing/2014/main" id="{16903D34-108C-4D8E-9061-F563542DF29C}"/>
                </a:ext>
              </a:extLst>
            </p:cNvPr>
            <p:cNvSpPr/>
            <p:nvPr/>
          </p:nvSpPr>
          <p:spPr bwMode="auto">
            <a:xfrm>
              <a:off x="5346053" y="5257806"/>
              <a:ext cx="347663" cy="585788"/>
            </a:xfrm>
            <a:custGeom>
              <a:avLst/>
              <a:gdLst>
                <a:gd name="T0" fmla="*/ 104 w 109"/>
                <a:gd name="T1" fmla="*/ 184 h 184"/>
                <a:gd name="T2" fmla="*/ 100 w 109"/>
                <a:gd name="T3" fmla="*/ 181 h 184"/>
                <a:gd name="T4" fmla="*/ 53 w 109"/>
                <a:gd name="T5" fmla="*/ 13 h 184"/>
                <a:gd name="T6" fmla="*/ 47 w 109"/>
                <a:gd name="T7" fmla="*/ 8 h 184"/>
                <a:gd name="T8" fmla="*/ 4 w 109"/>
                <a:gd name="T9" fmla="*/ 8 h 184"/>
                <a:gd name="T10" fmla="*/ 0 w 109"/>
                <a:gd name="T11" fmla="*/ 4 h 184"/>
                <a:gd name="T12" fmla="*/ 4 w 109"/>
                <a:gd name="T13" fmla="*/ 0 h 184"/>
                <a:gd name="T14" fmla="*/ 47 w 109"/>
                <a:gd name="T15" fmla="*/ 0 h 184"/>
                <a:gd name="T16" fmla="*/ 61 w 109"/>
                <a:gd name="T17" fmla="*/ 11 h 184"/>
                <a:gd name="T18" fmla="*/ 108 w 109"/>
                <a:gd name="T19" fmla="*/ 179 h 184"/>
                <a:gd name="T20" fmla="*/ 105 w 109"/>
                <a:gd name="T21" fmla="*/ 184 h 184"/>
                <a:gd name="T22" fmla="*/ 104 w 109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84">
                  <a:moveTo>
                    <a:pt x="104" y="184"/>
                  </a:moveTo>
                  <a:cubicBezTo>
                    <a:pt x="102" y="184"/>
                    <a:pt x="101" y="183"/>
                    <a:pt x="100" y="181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2" y="10"/>
                    <a:pt x="49" y="8"/>
                    <a:pt x="4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9" y="5"/>
                    <a:pt x="61" y="11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81"/>
                    <a:pt x="107" y="183"/>
                    <a:pt x="105" y="184"/>
                  </a:cubicBezTo>
                  <a:cubicBezTo>
                    <a:pt x="105" y="184"/>
                    <a:pt x="104" y="184"/>
                    <a:pt x="104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6" name="任意多边形: 形状 455">
              <a:extLst>
                <a:ext uri="{FF2B5EF4-FFF2-40B4-BE49-F238E27FC236}">
                  <a16:creationId xmlns:a16="http://schemas.microsoft.com/office/drawing/2014/main" id="{F316DD1B-1DB7-409B-99A9-DA3273A95301}"/>
                </a:ext>
              </a:extLst>
            </p:cNvPr>
            <p:cNvSpPr/>
            <p:nvPr/>
          </p:nvSpPr>
          <p:spPr bwMode="auto">
            <a:xfrm>
              <a:off x="5646091" y="5308606"/>
              <a:ext cx="411163" cy="203200"/>
            </a:xfrm>
            <a:custGeom>
              <a:avLst/>
              <a:gdLst>
                <a:gd name="T0" fmla="*/ 125 w 129"/>
                <a:gd name="T1" fmla="*/ 64 h 64"/>
                <a:gd name="T2" fmla="*/ 122 w 129"/>
                <a:gd name="T3" fmla="*/ 63 h 64"/>
                <a:gd name="T4" fmla="*/ 65 w 129"/>
                <a:gd name="T5" fmla="*/ 9 h 64"/>
                <a:gd name="T6" fmla="*/ 7 w 129"/>
                <a:gd name="T7" fmla="*/ 63 h 64"/>
                <a:gd name="T8" fmla="*/ 2 w 129"/>
                <a:gd name="T9" fmla="*/ 63 h 64"/>
                <a:gd name="T10" fmla="*/ 2 w 129"/>
                <a:gd name="T11" fmla="*/ 57 h 64"/>
                <a:gd name="T12" fmla="*/ 62 w 129"/>
                <a:gd name="T13" fmla="*/ 1 h 64"/>
                <a:gd name="T14" fmla="*/ 67 w 129"/>
                <a:gd name="T15" fmla="*/ 1 h 64"/>
                <a:gd name="T16" fmla="*/ 127 w 129"/>
                <a:gd name="T17" fmla="*/ 57 h 64"/>
                <a:gd name="T18" fmla="*/ 128 w 129"/>
                <a:gd name="T19" fmla="*/ 63 h 64"/>
                <a:gd name="T20" fmla="*/ 125 w 129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64">
                  <a:moveTo>
                    <a:pt x="125" y="64"/>
                  </a:moveTo>
                  <a:cubicBezTo>
                    <a:pt x="124" y="64"/>
                    <a:pt x="123" y="64"/>
                    <a:pt x="122" y="6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3" y="64"/>
                    <a:pt x="2" y="63"/>
                  </a:cubicBezTo>
                  <a:cubicBezTo>
                    <a:pt x="0" y="61"/>
                    <a:pt x="0" y="59"/>
                    <a:pt x="2" y="57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6" y="0"/>
                    <a:pt x="67" y="1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9" y="59"/>
                    <a:pt x="129" y="61"/>
                    <a:pt x="128" y="63"/>
                  </a:cubicBezTo>
                  <a:cubicBezTo>
                    <a:pt x="127" y="64"/>
                    <a:pt x="126" y="64"/>
                    <a:pt x="12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1E2D64F4-94A3-4DD4-9CC1-BA6E24D05F30}"/>
              </a:ext>
            </a:extLst>
          </p:cNvPr>
          <p:cNvGrpSpPr/>
          <p:nvPr/>
        </p:nvGrpSpPr>
        <p:grpSpPr>
          <a:xfrm>
            <a:off x="7320340" y="2682375"/>
            <a:ext cx="289406" cy="288805"/>
            <a:chOff x="2542525" y="1058866"/>
            <a:chExt cx="765176" cy="763588"/>
          </a:xfrm>
          <a:solidFill>
            <a:schemeClr val="accent1"/>
          </a:solidFill>
        </p:grpSpPr>
        <p:sp>
          <p:nvSpPr>
            <p:cNvPr id="446" name="任意多边形: 形状 445">
              <a:extLst>
                <a:ext uri="{FF2B5EF4-FFF2-40B4-BE49-F238E27FC236}">
                  <a16:creationId xmlns:a16="http://schemas.microsoft.com/office/drawing/2014/main" id="{11C4C71A-5473-4079-8B73-6A03ECB32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1287466"/>
              <a:ext cx="765176" cy="534988"/>
            </a:xfrm>
            <a:custGeom>
              <a:avLst/>
              <a:gdLst>
                <a:gd name="T0" fmla="*/ 230 w 240"/>
                <a:gd name="T1" fmla="*/ 168 h 168"/>
                <a:gd name="T2" fmla="*/ 11 w 240"/>
                <a:gd name="T3" fmla="*/ 168 h 168"/>
                <a:gd name="T4" fmla="*/ 3 w 240"/>
                <a:gd name="T5" fmla="*/ 164 h 168"/>
                <a:gd name="T6" fmla="*/ 0 w 240"/>
                <a:gd name="T7" fmla="*/ 156 h 168"/>
                <a:gd name="T8" fmla="*/ 20 w 240"/>
                <a:gd name="T9" fmla="*/ 19 h 168"/>
                <a:gd name="T10" fmla="*/ 42 w 240"/>
                <a:gd name="T11" fmla="*/ 0 h 168"/>
                <a:gd name="T12" fmla="*/ 199 w 240"/>
                <a:gd name="T13" fmla="*/ 0 h 168"/>
                <a:gd name="T14" fmla="*/ 220 w 240"/>
                <a:gd name="T15" fmla="*/ 19 h 168"/>
                <a:gd name="T16" fmla="*/ 240 w 240"/>
                <a:gd name="T17" fmla="*/ 156 h 168"/>
                <a:gd name="T18" fmla="*/ 238 w 240"/>
                <a:gd name="T19" fmla="*/ 164 h 168"/>
                <a:gd name="T20" fmla="*/ 230 w 240"/>
                <a:gd name="T21" fmla="*/ 168 h 168"/>
                <a:gd name="T22" fmla="*/ 42 w 240"/>
                <a:gd name="T23" fmla="*/ 8 h 168"/>
                <a:gd name="T24" fmla="*/ 28 w 240"/>
                <a:gd name="T25" fmla="*/ 20 h 168"/>
                <a:gd name="T26" fmla="*/ 8 w 240"/>
                <a:gd name="T27" fmla="*/ 157 h 168"/>
                <a:gd name="T28" fmla="*/ 9 w 240"/>
                <a:gd name="T29" fmla="*/ 159 h 168"/>
                <a:gd name="T30" fmla="*/ 11 w 240"/>
                <a:gd name="T31" fmla="*/ 160 h 168"/>
                <a:gd name="T32" fmla="*/ 230 w 240"/>
                <a:gd name="T33" fmla="*/ 160 h 168"/>
                <a:gd name="T34" fmla="*/ 232 w 240"/>
                <a:gd name="T35" fmla="*/ 159 h 168"/>
                <a:gd name="T36" fmla="*/ 232 w 240"/>
                <a:gd name="T37" fmla="*/ 157 h 168"/>
                <a:gd name="T38" fmla="*/ 212 w 240"/>
                <a:gd name="T39" fmla="*/ 20 h 168"/>
                <a:gd name="T40" fmla="*/ 199 w 240"/>
                <a:gd name="T41" fmla="*/ 8 h 168"/>
                <a:gd name="T42" fmla="*/ 42 w 240"/>
                <a:gd name="T43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168">
                  <a:moveTo>
                    <a:pt x="230" y="168"/>
                  </a:moveTo>
                  <a:cubicBezTo>
                    <a:pt x="11" y="168"/>
                    <a:pt x="11" y="168"/>
                    <a:pt x="11" y="168"/>
                  </a:cubicBezTo>
                  <a:cubicBezTo>
                    <a:pt x="8" y="168"/>
                    <a:pt x="5" y="167"/>
                    <a:pt x="3" y="164"/>
                  </a:cubicBezTo>
                  <a:cubicBezTo>
                    <a:pt x="1" y="162"/>
                    <a:pt x="0" y="159"/>
                    <a:pt x="0" y="156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9"/>
                    <a:pt x="32" y="0"/>
                    <a:pt x="4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9" y="0"/>
                    <a:pt x="219" y="9"/>
                    <a:pt x="220" y="19"/>
                  </a:cubicBezTo>
                  <a:cubicBezTo>
                    <a:pt x="240" y="156"/>
                    <a:pt x="240" y="156"/>
                    <a:pt x="240" y="156"/>
                  </a:cubicBezTo>
                  <a:cubicBezTo>
                    <a:pt x="240" y="159"/>
                    <a:pt x="240" y="162"/>
                    <a:pt x="238" y="164"/>
                  </a:cubicBezTo>
                  <a:cubicBezTo>
                    <a:pt x="236" y="167"/>
                    <a:pt x="233" y="168"/>
                    <a:pt x="230" y="168"/>
                  </a:cubicBezTo>
                  <a:close/>
                  <a:moveTo>
                    <a:pt x="42" y="8"/>
                  </a:moveTo>
                  <a:cubicBezTo>
                    <a:pt x="36" y="8"/>
                    <a:pt x="29" y="14"/>
                    <a:pt x="28" y="20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158"/>
                    <a:pt x="8" y="158"/>
                    <a:pt x="9" y="159"/>
                  </a:cubicBezTo>
                  <a:cubicBezTo>
                    <a:pt x="9" y="160"/>
                    <a:pt x="10" y="160"/>
                    <a:pt x="11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0"/>
                    <a:pt x="231" y="160"/>
                    <a:pt x="232" y="159"/>
                  </a:cubicBezTo>
                  <a:cubicBezTo>
                    <a:pt x="232" y="159"/>
                    <a:pt x="232" y="158"/>
                    <a:pt x="232" y="157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1" y="14"/>
                    <a:pt x="205" y="8"/>
                    <a:pt x="199" y="8"/>
                  </a:cubicBezTo>
                  <a:lnTo>
                    <a:pt x="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7" name="任意多边形: 形状 446">
              <a:extLst>
                <a:ext uri="{FF2B5EF4-FFF2-40B4-BE49-F238E27FC236}">
                  <a16:creationId xmlns:a16="http://schemas.microsoft.com/office/drawing/2014/main" id="{B736CE5D-C3DB-4635-85D6-977BD6B52876}"/>
                </a:ext>
              </a:extLst>
            </p:cNvPr>
            <p:cNvSpPr/>
            <p:nvPr/>
          </p:nvSpPr>
          <p:spPr bwMode="auto">
            <a:xfrm>
              <a:off x="2760013" y="1058866"/>
              <a:ext cx="330200" cy="177800"/>
            </a:xfrm>
            <a:custGeom>
              <a:avLst/>
              <a:gdLst>
                <a:gd name="T0" fmla="*/ 100 w 104"/>
                <a:gd name="T1" fmla="*/ 56 h 56"/>
                <a:gd name="T2" fmla="*/ 96 w 104"/>
                <a:gd name="T3" fmla="*/ 52 h 56"/>
                <a:gd name="T4" fmla="*/ 52 w 104"/>
                <a:gd name="T5" fmla="*/ 8 h 56"/>
                <a:gd name="T6" fmla="*/ 8 w 104"/>
                <a:gd name="T7" fmla="*/ 52 h 56"/>
                <a:gd name="T8" fmla="*/ 4 w 104"/>
                <a:gd name="T9" fmla="*/ 56 h 56"/>
                <a:gd name="T10" fmla="*/ 0 w 104"/>
                <a:gd name="T11" fmla="*/ 52 h 56"/>
                <a:gd name="T12" fmla="*/ 52 w 104"/>
                <a:gd name="T13" fmla="*/ 0 h 56"/>
                <a:gd name="T14" fmla="*/ 104 w 104"/>
                <a:gd name="T15" fmla="*/ 52 h 56"/>
                <a:gd name="T16" fmla="*/ 100 w 104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56">
                  <a:moveTo>
                    <a:pt x="100" y="56"/>
                  </a:moveTo>
                  <a:cubicBezTo>
                    <a:pt x="98" y="56"/>
                    <a:pt x="96" y="54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ubicBezTo>
                    <a:pt x="28" y="8"/>
                    <a:pt x="8" y="28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54"/>
                    <a:pt x="102" y="56"/>
                    <a:pt x="10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8" name="任意多边形: 形状 447">
              <a:extLst>
                <a:ext uri="{FF2B5EF4-FFF2-40B4-BE49-F238E27FC236}">
                  <a16:creationId xmlns:a16="http://schemas.microsoft.com/office/drawing/2014/main" id="{3A4651F6-44EF-48D9-A76F-DF47B45344C7}"/>
                </a:ext>
              </a:extLst>
            </p:cNvPr>
            <p:cNvSpPr/>
            <p:nvPr/>
          </p:nvSpPr>
          <p:spPr bwMode="auto">
            <a:xfrm>
              <a:off x="3064813" y="1211266"/>
              <a:ext cx="25400" cy="230188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4 w 8"/>
                <a:gd name="T9" fmla="*/ 0 h 72"/>
                <a:gd name="T10" fmla="*/ 8 w 8"/>
                <a:gd name="T11" fmla="*/ 4 h 72"/>
                <a:gd name="T12" fmla="*/ 8 w 8"/>
                <a:gd name="T13" fmla="*/ 68 h 72"/>
                <a:gd name="T14" fmla="*/ 4 w 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9" name="任意多边形: 形状 448">
              <a:extLst>
                <a:ext uri="{FF2B5EF4-FFF2-40B4-BE49-F238E27FC236}">
                  <a16:creationId xmlns:a16="http://schemas.microsoft.com/office/drawing/2014/main" id="{8E16CBB8-D406-4938-979C-7F0233085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9413" y="1416054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0" name="任意多边形: 形状 449">
              <a:extLst>
                <a:ext uri="{FF2B5EF4-FFF2-40B4-BE49-F238E27FC236}">
                  <a16:creationId xmlns:a16="http://schemas.microsoft.com/office/drawing/2014/main" id="{DE3F464A-9912-467B-8B74-A55BBD0A9DFD}"/>
                </a:ext>
              </a:extLst>
            </p:cNvPr>
            <p:cNvSpPr/>
            <p:nvPr/>
          </p:nvSpPr>
          <p:spPr bwMode="auto">
            <a:xfrm>
              <a:off x="2760013" y="1211266"/>
              <a:ext cx="25400" cy="230188"/>
            </a:xfrm>
            <a:custGeom>
              <a:avLst/>
              <a:gdLst>
                <a:gd name="T0" fmla="*/ 4 w 8"/>
                <a:gd name="T1" fmla="*/ 72 h 72"/>
                <a:gd name="T2" fmla="*/ 0 w 8"/>
                <a:gd name="T3" fmla="*/ 68 h 72"/>
                <a:gd name="T4" fmla="*/ 0 w 8"/>
                <a:gd name="T5" fmla="*/ 4 h 72"/>
                <a:gd name="T6" fmla="*/ 4 w 8"/>
                <a:gd name="T7" fmla="*/ 0 h 72"/>
                <a:gd name="T8" fmla="*/ 4 w 8"/>
                <a:gd name="T9" fmla="*/ 0 h 72"/>
                <a:gd name="T10" fmla="*/ 8 w 8"/>
                <a:gd name="T11" fmla="*/ 4 h 72"/>
                <a:gd name="T12" fmla="*/ 8 w 8"/>
                <a:gd name="T13" fmla="*/ 68 h 72"/>
                <a:gd name="T14" fmla="*/ 4 w 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51" name="任意多边形: 形状 450">
              <a:extLst>
                <a:ext uri="{FF2B5EF4-FFF2-40B4-BE49-F238E27FC236}">
                  <a16:creationId xmlns:a16="http://schemas.microsoft.com/office/drawing/2014/main" id="{25E01208-83CA-453B-A743-853FEF46C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4613" y="1416054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BE5D170-ABD5-4A9A-AB09-6689FC733F17}"/>
              </a:ext>
            </a:extLst>
          </p:cNvPr>
          <p:cNvGrpSpPr/>
          <p:nvPr/>
        </p:nvGrpSpPr>
        <p:grpSpPr>
          <a:xfrm>
            <a:off x="7850517" y="1632231"/>
            <a:ext cx="289406" cy="270792"/>
            <a:chOff x="3944289" y="-1717673"/>
            <a:chExt cx="765176" cy="715963"/>
          </a:xfrm>
          <a:solidFill>
            <a:schemeClr val="accent1"/>
          </a:solidFill>
        </p:grpSpPr>
        <p:sp>
          <p:nvSpPr>
            <p:cNvPr id="443" name="任意多边形: 形状 442">
              <a:extLst>
                <a:ext uri="{FF2B5EF4-FFF2-40B4-BE49-F238E27FC236}">
                  <a16:creationId xmlns:a16="http://schemas.microsoft.com/office/drawing/2014/main" id="{EB06DECF-35F3-401A-8E8A-6E9A5647C3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4289" y="-1606548"/>
              <a:ext cx="765176" cy="604838"/>
            </a:xfrm>
            <a:custGeom>
              <a:avLst/>
              <a:gdLst>
                <a:gd name="T0" fmla="*/ 221 w 240"/>
                <a:gd name="T1" fmla="*/ 190 h 190"/>
                <a:gd name="T2" fmla="*/ 19 w 240"/>
                <a:gd name="T3" fmla="*/ 190 h 190"/>
                <a:gd name="T4" fmla="*/ 0 w 240"/>
                <a:gd name="T5" fmla="*/ 171 h 190"/>
                <a:gd name="T6" fmla="*/ 0 w 240"/>
                <a:gd name="T7" fmla="*/ 29 h 190"/>
                <a:gd name="T8" fmla="*/ 19 w 240"/>
                <a:gd name="T9" fmla="*/ 10 h 190"/>
                <a:gd name="T10" fmla="*/ 213 w 240"/>
                <a:gd name="T11" fmla="*/ 10 h 190"/>
                <a:gd name="T12" fmla="*/ 232 w 240"/>
                <a:gd name="T13" fmla="*/ 4 h 190"/>
                <a:gd name="T14" fmla="*/ 236 w 240"/>
                <a:gd name="T15" fmla="*/ 0 h 190"/>
                <a:gd name="T16" fmla="*/ 240 w 240"/>
                <a:gd name="T17" fmla="*/ 5 h 190"/>
                <a:gd name="T18" fmla="*/ 239 w 240"/>
                <a:gd name="T19" fmla="*/ 8 h 190"/>
                <a:gd name="T20" fmla="*/ 240 w 240"/>
                <a:gd name="T21" fmla="*/ 10 h 190"/>
                <a:gd name="T22" fmla="*/ 240 w 240"/>
                <a:gd name="T23" fmla="*/ 171 h 190"/>
                <a:gd name="T24" fmla="*/ 221 w 240"/>
                <a:gd name="T25" fmla="*/ 190 h 190"/>
                <a:gd name="T26" fmla="*/ 19 w 240"/>
                <a:gd name="T27" fmla="*/ 18 h 190"/>
                <a:gd name="T28" fmla="*/ 8 w 240"/>
                <a:gd name="T29" fmla="*/ 29 h 190"/>
                <a:gd name="T30" fmla="*/ 8 w 240"/>
                <a:gd name="T31" fmla="*/ 171 h 190"/>
                <a:gd name="T32" fmla="*/ 19 w 240"/>
                <a:gd name="T33" fmla="*/ 182 h 190"/>
                <a:gd name="T34" fmla="*/ 221 w 240"/>
                <a:gd name="T35" fmla="*/ 182 h 190"/>
                <a:gd name="T36" fmla="*/ 232 w 240"/>
                <a:gd name="T37" fmla="*/ 171 h 190"/>
                <a:gd name="T38" fmla="*/ 232 w 240"/>
                <a:gd name="T39" fmla="*/ 15 h 190"/>
                <a:gd name="T40" fmla="*/ 213 w 240"/>
                <a:gd name="T41" fmla="*/ 18 h 190"/>
                <a:gd name="T42" fmla="*/ 19 w 240"/>
                <a:gd name="T43" fmla="*/ 1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190">
                  <a:moveTo>
                    <a:pt x="221" y="190"/>
                  </a:moveTo>
                  <a:cubicBezTo>
                    <a:pt x="19" y="190"/>
                    <a:pt x="19" y="190"/>
                    <a:pt x="19" y="190"/>
                  </a:cubicBezTo>
                  <a:cubicBezTo>
                    <a:pt x="9" y="190"/>
                    <a:pt x="0" y="181"/>
                    <a:pt x="0" y="17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9" y="10"/>
                    <a:pt x="19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25" y="10"/>
                    <a:pt x="231" y="8"/>
                    <a:pt x="232" y="4"/>
                  </a:cubicBezTo>
                  <a:cubicBezTo>
                    <a:pt x="232" y="1"/>
                    <a:pt x="234" y="0"/>
                    <a:pt x="236" y="0"/>
                  </a:cubicBezTo>
                  <a:cubicBezTo>
                    <a:pt x="239" y="1"/>
                    <a:pt x="240" y="3"/>
                    <a:pt x="240" y="5"/>
                  </a:cubicBezTo>
                  <a:cubicBezTo>
                    <a:pt x="239" y="6"/>
                    <a:pt x="239" y="7"/>
                    <a:pt x="239" y="8"/>
                  </a:cubicBezTo>
                  <a:cubicBezTo>
                    <a:pt x="240" y="8"/>
                    <a:pt x="240" y="9"/>
                    <a:pt x="240" y="1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40" y="181"/>
                    <a:pt x="231" y="190"/>
                    <a:pt x="221" y="190"/>
                  </a:cubicBezTo>
                  <a:close/>
                  <a:moveTo>
                    <a:pt x="19" y="18"/>
                  </a:moveTo>
                  <a:cubicBezTo>
                    <a:pt x="13" y="18"/>
                    <a:pt x="8" y="23"/>
                    <a:pt x="8" y="29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7"/>
                    <a:pt x="13" y="182"/>
                    <a:pt x="19" y="182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7" y="182"/>
                    <a:pt x="232" y="177"/>
                    <a:pt x="232" y="171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26" y="18"/>
                    <a:pt x="217" y="18"/>
                    <a:pt x="213" y="18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4" name="任意多边形: 形状 443">
              <a:extLst>
                <a:ext uri="{FF2B5EF4-FFF2-40B4-BE49-F238E27FC236}">
                  <a16:creationId xmlns:a16="http://schemas.microsoft.com/office/drawing/2014/main" id="{4B82FA6A-1755-4E63-8759-6F55EF1C7523}"/>
                </a:ext>
              </a:extLst>
            </p:cNvPr>
            <p:cNvSpPr/>
            <p:nvPr/>
          </p:nvSpPr>
          <p:spPr bwMode="auto">
            <a:xfrm>
              <a:off x="4033189" y="-1717673"/>
              <a:ext cx="676276" cy="171450"/>
            </a:xfrm>
            <a:custGeom>
              <a:avLst/>
              <a:gdLst>
                <a:gd name="T0" fmla="*/ 208 w 212"/>
                <a:gd name="T1" fmla="*/ 54 h 54"/>
                <a:gd name="T2" fmla="*/ 204 w 212"/>
                <a:gd name="T3" fmla="*/ 50 h 54"/>
                <a:gd name="T4" fmla="*/ 204 w 212"/>
                <a:gd name="T5" fmla="*/ 40 h 54"/>
                <a:gd name="T6" fmla="*/ 192 w 212"/>
                <a:gd name="T7" fmla="*/ 32 h 54"/>
                <a:gd name="T8" fmla="*/ 19 w 212"/>
                <a:gd name="T9" fmla="*/ 9 h 54"/>
                <a:gd name="T10" fmla="*/ 11 w 212"/>
                <a:gd name="T11" fmla="*/ 11 h 54"/>
                <a:gd name="T12" fmla="*/ 8 w 212"/>
                <a:gd name="T13" fmla="*/ 18 h 54"/>
                <a:gd name="T14" fmla="*/ 8 w 212"/>
                <a:gd name="T15" fmla="*/ 46 h 54"/>
                <a:gd name="T16" fmla="*/ 4 w 212"/>
                <a:gd name="T17" fmla="*/ 50 h 54"/>
                <a:gd name="T18" fmla="*/ 0 w 212"/>
                <a:gd name="T19" fmla="*/ 46 h 54"/>
                <a:gd name="T20" fmla="*/ 0 w 212"/>
                <a:gd name="T21" fmla="*/ 18 h 54"/>
                <a:gd name="T22" fmla="*/ 6 w 212"/>
                <a:gd name="T23" fmla="*/ 5 h 54"/>
                <a:gd name="T24" fmla="*/ 20 w 212"/>
                <a:gd name="T25" fmla="*/ 1 h 54"/>
                <a:gd name="T26" fmla="*/ 193 w 212"/>
                <a:gd name="T27" fmla="*/ 24 h 54"/>
                <a:gd name="T28" fmla="*/ 212 w 212"/>
                <a:gd name="T29" fmla="*/ 40 h 54"/>
                <a:gd name="T30" fmla="*/ 212 w 212"/>
                <a:gd name="T31" fmla="*/ 50 h 54"/>
                <a:gd name="T32" fmla="*/ 208 w 212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54">
                  <a:moveTo>
                    <a:pt x="208" y="54"/>
                  </a:moveTo>
                  <a:cubicBezTo>
                    <a:pt x="206" y="54"/>
                    <a:pt x="204" y="52"/>
                    <a:pt x="204" y="5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40"/>
                    <a:pt x="203" y="34"/>
                    <a:pt x="192" y="3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6" y="9"/>
                    <a:pt x="13" y="9"/>
                    <a:pt x="11" y="11"/>
                  </a:cubicBezTo>
                  <a:cubicBezTo>
                    <a:pt x="9" y="12"/>
                    <a:pt x="8" y="15"/>
                    <a:pt x="8" y="1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8"/>
                    <a:pt x="6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8"/>
                    <a:pt x="6" y="5"/>
                  </a:cubicBezTo>
                  <a:cubicBezTo>
                    <a:pt x="10" y="2"/>
                    <a:pt x="15" y="0"/>
                    <a:pt x="20" y="1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212" y="27"/>
                    <a:pt x="212" y="40"/>
                    <a:pt x="212" y="40"/>
                  </a:cubicBezTo>
                  <a:cubicBezTo>
                    <a:pt x="212" y="50"/>
                    <a:pt x="212" y="50"/>
                    <a:pt x="212" y="50"/>
                  </a:cubicBezTo>
                  <a:cubicBezTo>
                    <a:pt x="212" y="52"/>
                    <a:pt x="210" y="54"/>
                    <a:pt x="20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5" name="任意多边形: 形状 444">
              <a:extLst>
                <a:ext uri="{FF2B5EF4-FFF2-40B4-BE49-F238E27FC236}">
                  <a16:creationId xmlns:a16="http://schemas.microsoft.com/office/drawing/2014/main" id="{C6ADB5C3-FBDB-4EA5-8A1D-A1350C26D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7789" y="-1333498"/>
              <a:ext cx="90488" cy="904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8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8"/>
                  </a:move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2C01B5-5C0D-4607-A49E-3DAF9E83F301}"/>
              </a:ext>
            </a:extLst>
          </p:cNvPr>
          <p:cNvGrpSpPr/>
          <p:nvPr/>
        </p:nvGrpSpPr>
        <p:grpSpPr>
          <a:xfrm>
            <a:off x="8379492" y="3739725"/>
            <a:ext cx="291807" cy="290005"/>
            <a:chOff x="5342878" y="3854455"/>
            <a:chExt cx="771526" cy="766763"/>
          </a:xfrm>
          <a:solidFill>
            <a:schemeClr val="accent1"/>
          </a:solidFill>
        </p:grpSpPr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5FBF761C-E1EF-42B8-9283-81596148A2D1}"/>
                </a:ext>
              </a:extLst>
            </p:cNvPr>
            <p:cNvSpPr/>
            <p:nvPr/>
          </p:nvSpPr>
          <p:spPr bwMode="auto">
            <a:xfrm>
              <a:off x="6044554" y="4300543"/>
              <a:ext cx="57150" cy="57150"/>
            </a:xfrm>
            <a:custGeom>
              <a:avLst/>
              <a:gdLst>
                <a:gd name="T0" fmla="*/ 15 w 18"/>
                <a:gd name="T1" fmla="*/ 15 h 18"/>
                <a:gd name="T2" fmla="*/ 3 w 18"/>
                <a:gd name="T3" fmla="*/ 15 h 18"/>
                <a:gd name="T4" fmla="*/ 3 w 18"/>
                <a:gd name="T5" fmla="*/ 4 h 18"/>
                <a:gd name="T6" fmla="*/ 15 w 18"/>
                <a:gd name="T7" fmla="*/ 4 h 18"/>
                <a:gd name="T8" fmla="*/ 15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5" y="15"/>
                  </a:moveTo>
                  <a:cubicBezTo>
                    <a:pt x="12" y="18"/>
                    <a:pt x="6" y="18"/>
                    <a:pt x="3" y="15"/>
                  </a:cubicBezTo>
                  <a:cubicBezTo>
                    <a:pt x="0" y="12"/>
                    <a:pt x="0" y="7"/>
                    <a:pt x="3" y="4"/>
                  </a:cubicBezTo>
                  <a:cubicBezTo>
                    <a:pt x="6" y="0"/>
                    <a:pt x="12" y="0"/>
                    <a:pt x="15" y="4"/>
                  </a:cubicBezTo>
                  <a:cubicBezTo>
                    <a:pt x="18" y="7"/>
                    <a:pt x="18" y="12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2901AE3C-FAEC-49AC-BF42-7D565740E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1854" y="4287843"/>
              <a:ext cx="82550" cy="79375"/>
            </a:xfrm>
            <a:custGeom>
              <a:avLst/>
              <a:gdLst>
                <a:gd name="T0" fmla="*/ 13 w 26"/>
                <a:gd name="T1" fmla="*/ 25 h 25"/>
                <a:gd name="T2" fmla="*/ 5 w 26"/>
                <a:gd name="T3" fmla="*/ 22 h 25"/>
                <a:gd name="T4" fmla="*/ 5 w 26"/>
                <a:gd name="T5" fmla="*/ 5 h 25"/>
                <a:gd name="T6" fmla="*/ 21 w 26"/>
                <a:gd name="T7" fmla="*/ 5 h 25"/>
                <a:gd name="T8" fmla="*/ 21 w 26"/>
                <a:gd name="T9" fmla="*/ 22 h 25"/>
                <a:gd name="T10" fmla="*/ 13 w 26"/>
                <a:gd name="T11" fmla="*/ 25 h 25"/>
                <a:gd name="T12" fmla="*/ 13 w 26"/>
                <a:gd name="T13" fmla="*/ 9 h 25"/>
                <a:gd name="T14" fmla="*/ 10 w 26"/>
                <a:gd name="T15" fmla="*/ 10 h 25"/>
                <a:gd name="T16" fmla="*/ 10 w 26"/>
                <a:gd name="T17" fmla="*/ 16 h 25"/>
                <a:gd name="T18" fmla="*/ 16 w 26"/>
                <a:gd name="T19" fmla="*/ 16 h 25"/>
                <a:gd name="T20" fmla="*/ 16 w 26"/>
                <a:gd name="T21" fmla="*/ 10 h 25"/>
                <a:gd name="T22" fmla="*/ 13 w 26"/>
                <a:gd name="T2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10" y="25"/>
                    <a:pt x="7" y="24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9"/>
                  </a:moveTo>
                  <a:cubicBezTo>
                    <a:pt x="12" y="9"/>
                    <a:pt x="11" y="10"/>
                    <a:pt x="10" y="10"/>
                  </a:cubicBezTo>
                  <a:cubicBezTo>
                    <a:pt x="9" y="12"/>
                    <a:pt x="9" y="14"/>
                    <a:pt x="10" y="16"/>
                  </a:cubicBezTo>
                  <a:cubicBezTo>
                    <a:pt x="12" y="18"/>
                    <a:pt x="14" y="18"/>
                    <a:pt x="16" y="16"/>
                  </a:cubicBezTo>
                  <a:cubicBezTo>
                    <a:pt x="17" y="14"/>
                    <a:pt x="17" y="12"/>
                    <a:pt x="16" y="10"/>
                  </a:cubicBezTo>
                  <a:cubicBezTo>
                    <a:pt x="15" y="10"/>
                    <a:pt x="14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9832C3D2-F7C7-4A9F-92CD-D613687BB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0866" y="4414843"/>
              <a:ext cx="207963" cy="206375"/>
            </a:xfrm>
            <a:custGeom>
              <a:avLst/>
              <a:gdLst>
                <a:gd name="T0" fmla="*/ 33 w 65"/>
                <a:gd name="T1" fmla="*/ 65 h 65"/>
                <a:gd name="T2" fmla="*/ 30 w 65"/>
                <a:gd name="T3" fmla="*/ 64 h 65"/>
                <a:gd name="T4" fmla="*/ 2 w 65"/>
                <a:gd name="T5" fmla="*/ 36 h 65"/>
                <a:gd name="T6" fmla="*/ 2 w 65"/>
                <a:gd name="T7" fmla="*/ 30 h 65"/>
                <a:gd name="T8" fmla="*/ 30 w 65"/>
                <a:gd name="T9" fmla="*/ 2 h 65"/>
                <a:gd name="T10" fmla="*/ 35 w 65"/>
                <a:gd name="T11" fmla="*/ 2 h 65"/>
                <a:gd name="T12" fmla="*/ 63 w 65"/>
                <a:gd name="T13" fmla="*/ 30 h 65"/>
                <a:gd name="T14" fmla="*/ 63 w 65"/>
                <a:gd name="T15" fmla="*/ 36 h 65"/>
                <a:gd name="T16" fmla="*/ 35 w 65"/>
                <a:gd name="T17" fmla="*/ 64 h 65"/>
                <a:gd name="T18" fmla="*/ 33 w 65"/>
                <a:gd name="T19" fmla="*/ 65 h 65"/>
                <a:gd name="T20" fmla="*/ 10 w 65"/>
                <a:gd name="T21" fmla="*/ 33 h 65"/>
                <a:gd name="T22" fmla="*/ 33 w 65"/>
                <a:gd name="T23" fmla="*/ 55 h 65"/>
                <a:gd name="T24" fmla="*/ 55 w 65"/>
                <a:gd name="T25" fmla="*/ 33 h 65"/>
                <a:gd name="T26" fmla="*/ 33 w 65"/>
                <a:gd name="T27" fmla="*/ 10 h 65"/>
                <a:gd name="T28" fmla="*/ 10 w 65"/>
                <a:gd name="T2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32" y="65"/>
                    <a:pt x="31" y="64"/>
                    <a:pt x="30" y="6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1"/>
                    <a:pt x="65" y="34"/>
                    <a:pt x="63" y="36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5"/>
                    <a:pt x="33" y="65"/>
                  </a:cubicBezTo>
                  <a:close/>
                  <a:moveTo>
                    <a:pt x="10" y="33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1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01D5A38F-05AD-4AD9-903E-372FB865D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0866" y="4008443"/>
              <a:ext cx="207963" cy="206375"/>
            </a:xfrm>
            <a:custGeom>
              <a:avLst/>
              <a:gdLst>
                <a:gd name="T0" fmla="*/ 33 w 65"/>
                <a:gd name="T1" fmla="*/ 65 h 65"/>
                <a:gd name="T2" fmla="*/ 30 w 65"/>
                <a:gd name="T3" fmla="*/ 64 h 65"/>
                <a:gd name="T4" fmla="*/ 2 w 65"/>
                <a:gd name="T5" fmla="*/ 36 h 65"/>
                <a:gd name="T6" fmla="*/ 2 w 65"/>
                <a:gd name="T7" fmla="*/ 30 h 65"/>
                <a:gd name="T8" fmla="*/ 30 w 65"/>
                <a:gd name="T9" fmla="*/ 2 h 65"/>
                <a:gd name="T10" fmla="*/ 35 w 65"/>
                <a:gd name="T11" fmla="*/ 2 h 65"/>
                <a:gd name="T12" fmla="*/ 63 w 65"/>
                <a:gd name="T13" fmla="*/ 30 h 65"/>
                <a:gd name="T14" fmla="*/ 63 w 65"/>
                <a:gd name="T15" fmla="*/ 36 h 65"/>
                <a:gd name="T16" fmla="*/ 35 w 65"/>
                <a:gd name="T17" fmla="*/ 64 h 65"/>
                <a:gd name="T18" fmla="*/ 33 w 65"/>
                <a:gd name="T19" fmla="*/ 65 h 65"/>
                <a:gd name="T20" fmla="*/ 10 w 65"/>
                <a:gd name="T21" fmla="*/ 33 h 65"/>
                <a:gd name="T22" fmla="*/ 33 w 65"/>
                <a:gd name="T23" fmla="*/ 55 h 65"/>
                <a:gd name="T24" fmla="*/ 55 w 65"/>
                <a:gd name="T25" fmla="*/ 33 h 65"/>
                <a:gd name="T26" fmla="*/ 33 w 65"/>
                <a:gd name="T27" fmla="*/ 10 h 65"/>
                <a:gd name="T28" fmla="*/ 10 w 65"/>
                <a:gd name="T2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32" y="65"/>
                    <a:pt x="31" y="64"/>
                    <a:pt x="30" y="6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1"/>
                    <a:pt x="65" y="34"/>
                    <a:pt x="63" y="36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5"/>
                    <a:pt x="33" y="65"/>
                  </a:cubicBezTo>
                  <a:close/>
                  <a:moveTo>
                    <a:pt x="10" y="33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1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6" name="任意多边形: 形状 435">
              <a:extLst>
                <a:ext uri="{FF2B5EF4-FFF2-40B4-BE49-F238E27FC236}">
                  <a16:creationId xmlns:a16="http://schemas.microsoft.com/office/drawing/2014/main" id="{F424954F-B0EA-47E0-9E9B-DA3A12DEF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2878" y="4008443"/>
              <a:ext cx="207963" cy="206375"/>
            </a:xfrm>
            <a:custGeom>
              <a:avLst/>
              <a:gdLst>
                <a:gd name="T0" fmla="*/ 33 w 65"/>
                <a:gd name="T1" fmla="*/ 65 h 65"/>
                <a:gd name="T2" fmla="*/ 30 w 65"/>
                <a:gd name="T3" fmla="*/ 64 h 65"/>
                <a:gd name="T4" fmla="*/ 2 w 65"/>
                <a:gd name="T5" fmla="*/ 36 h 65"/>
                <a:gd name="T6" fmla="*/ 2 w 65"/>
                <a:gd name="T7" fmla="*/ 30 h 65"/>
                <a:gd name="T8" fmla="*/ 30 w 65"/>
                <a:gd name="T9" fmla="*/ 2 h 65"/>
                <a:gd name="T10" fmla="*/ 35 w 65"/>
                <a:gd name="T11" fmla="*/ 2 h 65"/>
                <a:gd name="T12" fmla="*/ 63 w 65"/>
                <a:gd name="T13" fmla="*/ 30 h 65"/>
                <a:gd name="T14" fmla="*/ 63 w 65"/>
                <a:gd name="T15" fmla="*/ 36 h 65"/>
                <a:gd name="T16" fmla="*/ 35 w 65"/>
                <a:gd name="T17" fmla="*/ 64 h 65"/>
                <a:gd name="T18" fmla="*/ 33 w 65"/>
                <a:gd name="T19" fmla="*/ 65 h 65"/>
                <a:gd name="T20" fmla="*/ 10 w 65"/>
                <a:gd name="T21" fmla="*/ 33 h 65"/>
                <a:gd name="T22" fmla="*/ 33 w 65"/>
                <a:gd name="T23" fmla="*/ 55 h 65"/>
                <a:gd name="T24" fmla="*/ 55 w 65"/>
                <a:gd name="T25" fmla="*/ 33 h 65"/>
                <a:gd name="T26" fmla="*/ 33 w 65"/>
                <a:gd name="T27" fmla="*/ 10 h 65"/>
                <a:gd name="T28" fmla="*/ 10 w 65"/>
                <a:gd name="T2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32" y="65"/>
                    <a:pt x="31" y="64"/>
                    <a:pt x="30" y="6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5" y="31"/>
                    <a:pt x="65" y="34"/>
                    <a:pt x="63" y="36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5"/>
                    <a:pt x="33" y="65"/>
                  </a:cubicBezTo>
                  <a:close/>
                  <a:moveTo>
                    <a:pt x="10" y="33"/>
                  </a:moveTo>
                  <a:cubicBezTo>
                    <a:pt x="33" y="55"/>
                    <a:pt x="33" y="55"/>
                    <a:pt x="33" y="5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10"/>
                    <a:pt x="33" y="10"/>
                    <a:pt x="33" y="10"/>
                  </a:cubicBezTo>
                  <a:lnTo>
                    <a:pt x="1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7" name="任意多边形: 形状 436">
              <a:extLst>
                <a:ext uri="{FF2B5EF4-FFF2-40B4-BE49-F238E27FC236}">
                  <a16:creationId xmlns:a16="http://schemas.microsoft.com/office/drawing/2014/main" id="{F24CF4FD-F3E5-4577-B77B-E95C3766DECD}"/>
                </a:ext>
              </a:extLst>
            </p:cNvPr>
            <p:cNvSpPr/>
            <p:nvPr/>
          </p:nvSpPr>
          <p:spPr bwMode="auto">
            <a:xfrm>
              <a:off x="5890566" y="4148143"/>
              <a:ext cx="182563" cy="180975"/>
            </a:xfrm>
            <a:custGeom>
              <a:avLst/>
              <a:gdLst>
                <a:gd name="T0" fmla="*/ 53 w 57"/>
                <a:gd name="T1" fmla="*/ 57 h 57"/>
                <a:gd name="T2" fmla="*/ 50 w 57"/>
                <a:gd name="T3" fmla="*/ 56 h 57"/>
                <a:gd name="T4" fmla="*/ 1 w 57"/>
                <a:gd name="T5" fmla="*/ 7 h 57"/>
                <a:gd name="T6" fmla="*/ 1 w 57"/>
                <a:gd name="T7" fmla="*/ 1 h 57"/>
                <a:gd name="T8" fmla="*/ 7 w 57"/>
                <a:gd name="T9" fmla="*/ 1 h 57"/>
                <a:gd name="T10" fmla="*/ 55 w 57"/>
                <a:gd name="T11" fmla="*/ 50 h 57"/>
                <a:gd name="T12" fmla="*/ 55 w 57"/>
                <a:gd name="T13" fmla="*/ 56 h 57"/>
                <a:gd name="T14" fmla="*/ 53 w 57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7">
                  <a:moveTo>
                    <a:pt x="53" y="57"/>
                  </a:moveTo>
                  <a:cubicBezTo>
                    <a:pt x="52" y="57"/>
                    <a:pt x="51" y="56"/>
                    <a:pt x="50" y="5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7" y="51"/>
                    <a:pt x="57" y="54"/>
                    <a:pt x="55" y="56"/>
                  </a:cubicBezTo>
                  <a:cubicBezTo>
                    <a:pt x="55" y="56"/>
                    <a:pt x="54" y="57"/>
                    <a:pt x="5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8" name="任意多边形: 形状 437">
              <a:extLst>
                <a:ext uri="{FF2B5EF4-FFF2-40B4-BE49-F238E27FC236}">
                  <a16:creationId xmlns:a16="http://schemas.microsoft.com/office/drawing/2014/main" id="{3B8A2B2E-FB30-427D-AD24-D2FD81324683}"/>
                </a:ext>
              </a:extLst>
            </p:cNvPr>
            <p:cNvSpPr/>
            <p:nvPr/>
          </p:nvSpPr>
          <p:spPr bwMode="auto">
            <a:xfrm>
              <a:off x="5484166" y="3973518"/>
              <a:ext cx="333375" cy="101600"/>
            </a:xfrm>
            <a:custGeom>
              <a:avLst/>
              <a:gdLst>
                <a:gd name="T0" fmla="*/ 5 w 105"/>
                <a:gd name="T1" fmla="*/ 32 h 32"/>
                <a:gd name="T2" fmla="*/ 2 w 105"/>
                <a:gd name="T3" fmla="*/ 30 h 32"/>
                <a:gd name="T4" fmla="*/ 2 w 105"/>
                <a:gd name="T5" fmla="*/ 25 h 32"/>
                <a:gd name="T6" fmla="*/ 103 w 105"/>
                <a:gd name="T7" fmla="*/ 25 h 32"/>
                <a:gd name="T8" fmla="*/ 103 w 105"/>
                <a:gd name="T9" fmla="*/ 31 h 32"/>
                <a:gd name="T10" fmla="*/ 98 w 105"/>
                <a:gd name="T11" fmla="*/ 31 h 32"/>
                <a:gd name="T12" fmla="*/ 7 w 105"/>
                <a:gd name="T13" fmla="*/ 31 h 32"/>
                <a:gd name="T14" fmla="*/ 5 w 105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2">
                  <a:moveTo>
                    <a:pt x="5" y="32"/>
                  </a:moveTo>
                  <a:cubicBezTo>
                    <a:pt x="3" y="32"/>
                    <a:pt x="2" y="31"/>
                    <a:pt x="2" y="30"/>
                  </a:cubicBezTo>
                  <a:cubicBezTo>
                    <a:pt x="0" y="29"/>
                    <a:pt x="0" y="26"/>
                    <a:pt x="2" y="25"/>
                  </a:cubicBezTo>
                  <a:cubicBezTo>
                    <a:pt x="29" y="0"/>
                    <a:pt x="83" y="4"/>
                    <a:pt x="103" y="25"/>
                  </a:cubicBezTo>
                  <a:cubicBezTo>
                    <a:pt x="105" y="26"/>
                    <a:pt x="105" y="29"/>
                    <a:pt x="103" y="31"/>
                  </a:cubicBezTo>
                  <a:cubicBezTo>
                    <a:pt x="102" y="32"/>
                    <a:pt x="99" y="32"/>
                    <a:pt x="98" y="31"/>
                  </a:cubicBezTo>
                  <a:cubicBezTo>
                    <a:pt x="80" y="12"/>
                    <a:pt x="31" y="9"/>
                    <a:pt x="7" y="31"/>
                  </a:cubicBezTo>
                  <a:cubicBezTo>
                    <a:pt x="7" y="31"/>
                    <a:pt x="6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9" name="任意多边形: 形状 438">
              <a:extLst>
                <a:ext uri="{FF2B5EF4-FFF2-40B4-BE49-F238E27FC236}">
                  <a16:creationId xmlns:a16="http://schemas.microsoft.com/office/drawing/2014/main" id="{8B4E7C9E-AF9C-41D3-8BC6-8B62E1625E62}"/>
                </a:ext>
              </a:extLst>
            </p:cNvPr>
            <p:cNvSpPr/>
            <p:nvPr/>
          </p:nvSpPr>
          <p:spPr bwMode="auto">
            <a:xfrm>
              <a:off x="5890566" y="4148143"/>
              <a:ext cx="103188" cy="333375"/>
            </a:xfrm>
            <a:custGeom>
              <a:avLst/>
              <a:gdLst>
                <a:gd name="T0" fmla="*/ 5 w 32"/>
                <a:gd name="T1" fmla="*/ 105 h 105"/>
                <a:gd name="T2" fmla="*/ 2 w 32"/>
                <a:gd name="T3" fmla="*/ 104 h 105"/>
                <a:gd name="T4" fmla="*/ 2 w 32"/>
                <a:gd name="T5" fmla="*/ 98 h 105"/>
                <a:gd name="T6" fmla="*/ 2 w 32"/>
                <a:gd name="T7" fmla="*/ 8 h 105"/>
                <a:gd name="T8" fmla="*/ 2 w 32"/>
                <a:gd name="T9" fmla="*/ 2 h 105"/>
                <a:gd name="T10" fmla="*/ 7 w 32"/>
                <a:gd name="T11" fmla="*/ 2 h 105"/>
                <a:gd name="T12" fmla="*/ 8 w 32"/>
                <a:gd name="T13" fmla="*/ 104 h 105"/>
                <a:gd name="T14" fmla="*/ 5 w 32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05">
                  <a:moveTo>
                    <a:pt x="5" y="105"/>
                  </a:moveTo>
                  <a:cubicBezTo>
                    <a:pt x="4" y="105"/>
                    <a:pt x="3" y="104"/>
                    <a:pt x="2" y="104"/>
                  </a:cubicBezTo>
                  <a:cubicBezTo>
                    <a:pt x="0" y="102"/>
                    <a:pt x="0" y="100"/>
                    <a:pt x="2" y="98"/>
                  </a:cubicBezTo>
                  <a:cubicBezTo>
                    <a:pt x="23" y="75"/>
                    <a:pt x="20" y="26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28" y="23"/>
                    <a:pt x="32" y="77"/>
                    <a:pt x="8" y="104"/>
                  </a:cubicBezTo>
                  <a:cubicBezTo>
                    <a:pt x="7" y="104"/>
                    <a:pt x="6" y="105"/>
                    <a:pt x="5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0" name="任意多边形: 形状 439">
              <a:extLst>
                <a:ext uri="{FF2B5EF4-FFF2-40B4-BE49-F238E27FC236}">
                  <a16:creationId xmlns:a16="http://schemas.microsoft.com/office/drawing/2014/main" id="{986351DD-13EF-4EBA-B858-0CDADA6B8D88}"/>
                </a:ext>
              </a:extLst>
            </p:cNvPr>
            <p:cNvSpPr/>
            <p:nvPr/>
          </p:nvSpPr>
          <p:spPr bwMode="auto">
            <a:xfrm>
              <a:off x="5611166" y="3867155"/>
              <a:ext cx="57150" cy="57150"/>
            </a:xfrm>
            <a:custGeom>
              <a:avLst/>
              <a:gdLst>
                <a:gd name="T0" fmla="*/ 3 w 18"/>
                <a:gd name="T1" fmla="*/ 3 h 18"/>
                <a:gd name="T2" fmla="*/ 3 w 18"/>
                <a:gd name="T3" fmla="*/ 15 h 18"/>
                <a:gd name="T4" fmla="*/ 14 w 18"/>
                <a:gd name="T5" fmla="*/ 15 h 18"/>
                <a:gd name="T6" fmla="*/ 14 w 18"/>
                <a:gd name="T7" fmla="*/ 3 h 18"/>
                <a:gd name="T8" fmla="*/ 3 w 18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3"/>
                  </a:moveTo>
                  <a:cubicBezTo>
                    <a:pt x="0" y="6"/>
                    <a:pt x="0" y="12"/>
                    <a:pt x="3" y="15"/>
                  </a:cubicBezTo>
                  <a:cubicBezTo>
                    <a:pt x="6" y="18"/>
                    <a:pt x="11" y="18"/>
                    <a:pt x="14" y="15"/>
                  </a:cubicBezTo>
                  <a:cubicBezTo>
                    <a:pt x="18" y="12"/>
                    <a:pt x="18" y="6"/>
                    <a:pt x="14" y="3"/>
                  </a:cubicBezTo>
                  <a:cubicBezTo>
                    <a:pt x="11" y="0"/>
                    <a:pt x="6" y="0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1" name="任意多边形: 形状 440">
              <a:extLst>
                <a:ext uri="{FF2B5EF4-FFF2-40B4-BE49-F238E27FC236}">
                  <a16:creationId xmlns:a16="http://schemas.microsoft.com/office/drawing/2014/main" id="{17545D0C-6554-4B95-A94B-5079A1B34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466" y="3854455"/>
              <a:ext cx="82550" cy="79375"/>
            </a:xfrm>
            <a:custGeom>
              <a:avLst/>
              <a:gdLst>
                <a:gd name="T0" fmla="*/ 13 w 26"/>
                <a:gd name="T1" fmla="*/ 25 h 25"/>
                <a:gd name="T2" fmla="*/ 4 w 26"/>
                <a:gd name="T3" fmla="*/ 21 h 25"/>
                <a:gd name="T4" fmla="*/ 4 w 26"/>
                <a:gd name="T5" fmla="*/ 5 h 25"/>
                <a:gd name="T6" fmla="*/ 21 w 26"/>
                <a:gd name="T7" fmla="*/ 5 h 25"/>
                <a:gd name="T8" fmla="*/ 21 w 26"/>
                <a:gd name="T9" fmla="*/ 21 h 25"/>
                <a:gd name="T10" fmla="*/ 13 w 26"/>
                <a:gd name="T11" fmla="*/ 25 h 25"/>
                <a:gd name="T12" fmla="*/ 13 w 26"/>
                <a:gd name="T13" fmla="*/ 9 h 25"/>
                <a:gd name="T14" fmla="*/ 10 w 26"/>
                <a:gd name="T15" fmla="*/ 10 h 25"/>
                <a:gd name="T16" fmla="*/ 10 w 26"/>
                <a:gd name="T17" fmla="*/ 16 h 25"/>
                <a:gd name="T18" fmla="*/ 16 w 26"/>
                <a:gd name="T19" fmla="*/ 16 h 25"/>
                <a:gd name="T20" fmla="*/ 16 w 26"/>
                <a:gd name="T21" fmla="*/ 10 h 25"/>
                <a:gd name="T22" fmla="*/ 13 w 26"/>
                <a:gd name="T2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10" y="25"/>
                    <a:pt x="7" y="24"/>
                    <a:pt x="4" y="21"/>
                  </a:cubicBezTo>
                  <a:cubicBezTo>
                    <a:pt x="0" y="17"/>
                    <a:pt x="0" y="9"/>
                    <a:pt x="4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1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9"/>
                  </a:moveTo>
                  <a:cubicBezTo>
                    <a:pt x="12" y="9"/>
                    <a:pt x="11" y="9"/>
                    <a:pt x="10" y="10"/>
                  </a:cubicBezTo>
                  <a:cubicBezTo>
                    <a:pt x="8" y="12"/>
                    <a:pt x="8" y="14"/>
                    <a:pt x="10" y="16"/>
                  </a:cubicBezTo>
                  <a:cubicBezTo>
                    <a:pt x="12" y="17"/>
                    <a:pt x="14" y="17"/>
                    <a:pt x="16" y="16"/>
                  </a:cubicBezTo>
                  <a:cubicBezTo>
                    <a:pt x="17" y="14"/>
                    <a:pt x="17" y="12"/>
                    <a:pt x="16" y="10"/>
                  </a:cubicBezTo>
                  <a:cubicBezTo>
                    <a:pt x="15" y="9"/>
                    <a:pt x="14" y="9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42" name="任意多边形: 形状 441">
              <a:extLst>
                <a:ext uri="{FF2B5EF4-FFF2-40B4-BE49-F238E27FC236}">
                  <a16:creationId xmlns:a16="http://schemas.microsoft.com/office/drawing/2014/main" id="{76C267C4-277E-49EE-86B5-39BF0F1C5D9F}"/>
                </a:ext>
              </a:extLst>
            </p:cNvPr>
            <p:cNvSpPr/>
            <p:nvPr/>
          </p:nvSpPr>
          <p:spPr bwMode="auto">
            <a:xfrm>
              <a:off x="5636566" y="3892555"/>
              <a:ext cx="184150" cy="185738"/>
            </a:xfrm>
            <a:custGeom>
              <a:avLst/>
              <a:gdLst>
                <a:gd name="T0" fmla="*/ 54 w 58"/>
                <a:gd name="T1" fmla="*/ 58 h 58"/>
                <a:gd name="T2" fmla="*/ 51 w 58"/>
                <a:gd name="T3" fmla="*/ 57 h 58"/>
                <a:gd name="T4" fmla="*/ 2 w 58"/>
                <a:gd name="T5" fmla="*/ 8 h 58"/>
                <a:gd name="T6" fmla="*/ 2 w 58"/>
                <a:gd name="T7" fmla="*/ 2 h 58"/>
                <a:gd name="T8" fmla="*/ 7 w 58"/>
                <a:gd name="T9" fmla="*/ 2 h 58"/>
                <a:gd name="T10" fmla="*/ 57 w 58"/>
                <a:gd name="T11" fmla="*/ 51 h 58"/>
                <a:gd name="T12" fmla="*/ 57 w 58"/>
                <a:gd name="T13" fmla="*/ 57 h 58"/>
                <a:gd name="T14" fmla="*/ 54 w 58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54" y="58"/>
                  </a:moveTo>
                  <a:cubicBezTo>
                    <a:pt x="53" y="58"/>
                    <a:pt x="52" y="58"/>
                    <a:pt x="51" y="5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3"/>
                    <a:pt x="58" y="55"/>
                    <a:pt x="57" y="57"/>
                  </a:cubicBezTo>
                  <a:cubicBezTo>
                    <a:pt x="56" y="58"/>
                    <a:pt x="55" y="58"/>
                    <a:pt x="5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D83F0610-E761-41D4-9E05-E9BDA5D1270F}"/>
              </a:ext>
            </a:extLst>
          </p:cNvPr>
          <p:cNvGrpSpPr/>
          <p:nvPr/>
        </p:nvGrpSpPr>
        <p:grpSpPr>
          <a:xfrm>
            <a:off x="8380693" y="1638234"/>
            <a:ext cx="289406" cy="259984"/>
            <a:chOff x="5346053" y="-1701798"/>
            <a:chExt cx="765176" cy="687388"/>
          </a:xfrm>
          <a:solidFill>
            <a:schemeClr val="accent1"/>
          </a:solidFill>
        </p:grpSpPr>
        <p:sp>
          <p:nvSpPr>
            <p:cNvPr id="427" name="任意多边形: 形状 426">
              <a:extLst>
                <a:ext uri="{FF2B5EF4-FFF2-40B4-BE49-F238E27FC236}">
                  <a16:creationId xmlns:a16="http://schemas.microsoft.com/office/drawing/2014/main" id="{166A6E63-0F91-4AA3-83F9-CFF54BF16E6D}"/>
                </a:ext>
              </a:extLst>
            </p:cNvPr>
            <p:cNvSpPr/>
            <p:nvPr/>
          </p:nvSpPr>
          <p:spPr bwMode="auto">
            <a:xfrm>
              <a:off x="5346053" y="-1701798"/>
              <a:ext cx="765176" cy="534988"/>
            </a:xfrm>
            <a:custGeom>
              <a:avLst/>
              <a:gdLst>
                <a:gd name="T0" fmla="*/ 228 w 240"/>
                <a:gd name="T1" fmla="*/ 168 h 168"/>
                <a:gd name="T2" fmla="*/ 92 w 240"/>
                <a:gd name="T3" fmla="*/ 168 h 168"/>
                <a:gd name="T4" fmla="*/ 88 w 240"/>
                <a:gd name="T5" fmla="*/ 164 h 168"/>
                <a:gd name="T6" fmla="*/ 92 w 240"/>
                <a:gd name="T7" fmla="*/ 160 h 168"/>
                <a:gd name="T8" fmla="*/ 228 w 240"/>
                <a:gd name="T9" fmla="*/ 160 h 168"/>
                <a:gd name="T10" fmla="*/ 232 w 240"/>
                <a:gd name="T11" fmla="*/ 156 h 168"/>
                <a:gd name="T12" fmla="*/ 232 w 240"/>
                <a:gd name="T13" fmla="*/ 12 h 168"/>
                <a:gd name="T14" fmla="*/ 228 w 240"/>
                <a:gd name="T15" fmla="*/ 8 h 168"/>
                <a:gd name="T16" fmla="*/ 12 w 240"/>
                <a:gd name="T17" fmla="*/ 8 h 168"/>
                <a:gd name="T18" fmla="*/ 8 w 240"/>
                <a:gd name="T19" fmla="*/ 12 h 168"/>
                <a:gd name="T20" fmla="*/ 8 w 240"/>
                <a:gd name="T21" fmla="*/ 156 h 168"/>
                <a:gd name="T22" fmla="*/ 12 w 240"/>
                <a:gd name="T23" fmla="*/ 160 h 168"/>
                <a:gd name="T24" fmla="*/ 52 w 240"/>
                <a:gd name="T25" fmla="*/ 160 h 168"/>
                <a:gd name="T26" fmla="*/ 56 w 240"/>
                <a:gd name="T27" fmla="*/ 164 h 168"/>
                <a:gd name="T28" fmla="*/ 52 w 240"/>
                <a:gd name="T29" fmla="*/ 168 h 168"/>
                <a:gd name="T30" fmla="*/ 12 w 240"/>
                <a:gd name="T31" fmla="*/ 168 h 168"/>
                <a:gd name="T32" fmla="*/ 0 w 240"/>
                <a:gd name="T33" fmla="*/ 156 h 168"/>
                <a:gd name="T34" fmla="*/ 0 w 240"/>
                <a:gd name="T35" fmla="*/ 12 h 168"/>
                <a:gd name="T36" fmla="*/ 12 w 240"/>
                <a:gd name="T37" fmla="*/ 0 h 168"/>
                <a:gd name="T38" fmla="*/ 228 w 240"/>
                <a:gd name="T39" fmla="*/ 0 h 168"/>
                <a:gd name="T40" fmla="*/ 240 w 240"/>
                <a:gd name="T41" fmla="*/ 12 h 168"/>
                <a:gd name="T42" fmla="*/ 240 w 240"/>
                <a:gd name="T43" fmla="*/ 156 h 168"/>
                <a:gd name="T44" fmla="*/ 228 w 240"/>
                <a:gd name="T4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68">
                  <a:moveTo>
                    <a:pt x="228" y="168"/>
                  </a:moveTo>
                  <a:cubicBezTo>
                    <a:pt x="92" y="168"/>
                    <a:pt x="92" y="168"/>
                    <a:pt x="92" y="168"/>
                  </a:cubicBezTo>
                  <a:cubicBezTo>
                    <a:pt x="90" y="168"/>
                    <a:pt x="88" y="166"/>
                    <a:pt x="88" y="164"/>
                  </a:cubicBezTo>
                  <a:cubicBezTo>
                    <a:pt x="88" y="162"/>
                    <a:pt x="90" y="160"/>
                    <a:pt x="92" y="160"/>
                  </a:cubicBezTo>
                  <a:cubicBezTo>
                    <a:pt x="228" y="160"/>
                    <a:pt x="228" y="160"/>
                    <a:pt x="228" y="160"/>
                  </a:cubicBezTo>
                  <a:cubicBezTo>
                    <a:pt x="230" y="160"/>
                    <a:pt x="232" y="158"/>
                    <a:pt x="232" y="156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8"/>
                    <a:pt x="10" y="160"/>
                    <a:pt x="12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4" y="160"/>
                    <a:pt x="56" y="162"/>
                    <a:pt x="56" y="164"/>
                  </a:cubicBezTo>
                  <a:cubicBezTo>
                    <a:pt x="56" y="166"/>
                    <a:pt x="54" y="168"/>
                    <a:pt x="5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5" y="168"/>
                    <a:pt x="0" y="163"/>
                    <a:pt x="0" y="1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56"/>
                    <a:pt x="240" y="156"/>
                    <a:pt x="240" y="156"/>
                  </a:cubicBezTo>
                  <a:cubicBezTo>
                    <a:pt x="240" y="163"/>
                    <a:pt x="235" y="168"/>
                    <a:pt x="22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8" name="任意多边形: 形状 427">
              <a:extLst>
                <a:ext uri="{FF2B5EF4-FFF2-40B4-BE49-F238E27FC236}">
                  <a16:creationId xmlns:a16="http://schemas.microsoft.com/office/drawing/2014/main" id="{EEA9A6C6-0A6E-47AA-96FE-3043F39FDB1E}"/>
                </a:ext>
              </a:extLst>
            </p:cNvPr>
            <p:cNvSpPr/>
            <p:nvPr/>
          </p:nvSpPr>
          <p:spPr bwMode="auto">
            <a:xfrm>
              <a:off x="5487341" y="-1549398"/>
              <a:ext cx="484188" cy="25400"/>
            </a:xfrm>
            <a:custGeom>
              <a:avLst/>
              <a:gdLst>
                <a:gd name="T0" fmla="*/ 148 w 152"/>
                <a:gd name="T1" fmla="*/ 8 h 8"/>
                <a:gd name="T2" fmla="*/ 4 w 152"/>
                <a:gd name="T3" fmla="*/ 8 h 8"/>
                <a:gd name="T4" fmla="*/ 0 w 152"/>
                <a:gd name="T5" fmla="*/ 4 h 8"/>
                <a:gd name="T6" fmla="*/ 4 w 152"/>
                <a:gd name="T7" fmla="*/ 0 h 8"/>
                <a:gd name="T8" fmla="*/ 148 w 152"/>
                <a:gd name="T9" fmla="*/ 0 h 8"/>
                <a:gd name="T10" fmla="*/ 152 w 152"/>
                <a:gd name="T11" fmla="*/ 4 h 8"/>
                <a:gd name="T12" fmla="*/ 148 w 1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1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1F2542F8-6799-4D6B-B92B-17367F6CE951}"/>
                </a:ext>
              </a:extLst>
            </p:cNvPr>
            <p:cNvSpPr/>
            <p:nvPr/>
          </p:nvSpPr>
          <p:spPr bwMode="auto">
            <a:xfrm>
              <a:off x="5487341" y="-1447798"/>
              <a:ext cx="484188" cy="25400"/>
            </a:xfrm>
            <a:custGeom>
              <a:avLst/>
              <a:gdLst>
                <a:gd name="T0" fmla="*/ 148 w 152"/>
                <a:gd name="T1" fmla="*/ 8 h 8"/>
                <a:gd name="T2" fmla="*/ 4 w 152"/>
                <a:gd name="T3" fmla="*/ 8 h 8"/>
                <a:gd name="T4" fmla="*/ 0 w 152"/>
                <a:gd name="T5" fmla="*/ 4 h 8"/>
                <a:gd name="T6" fmla="*/ 4 w 152"/>
                <a:gd name="T7" fmla="*/ 0 h 8"/>
                <a:gd name="T8" fmla="*/ 148 w 152"/>
                <a:gd name="T9" fmla="*/ 0 h 8"/>
                <a:gd name="T10" fmla="*/ 152 w 152"/>
                <a:gd name="T11" fmla="*/ 4 h 8"/>
                <a:gd name="T12" fmla="*/ 148 w 1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1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9C2D969F-0ED0-4B2C-99B9-74C506E638A2}"/>
                </a:ext>
              </a:extLst>
            </p:cNvPr>
            <p:cNvSpPr/>
            <p:nvPr/>
          </p:nvSpPr>
          <p:spPr bwMode="auto">
            <a:xfrm>
              <a:off x="5487341" y="-1346198"/>
              <a:ext cx="330200" cy="25400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EC65D741-E9F4-4BBE-85D4-9F610F4F778D}"/>
                </a:ext>
              </a:extLst>
            </p:cNvPr>
            <p:cNvSpPr/>
            <p:nvPr/>
          </p:nvSpPr>
          <p:spPr bwMode="auto">
            <a:xfrm>
              <a:off x="5500041" y="-1192210"/>
              <a:ext cx="152400" cy="177800"/>
            </a:xfrm>
            <a:custGeom>
              <a:avLst/>
              <a:gdLst>
                <a:gd name="T0" fmla="*/ 4 w 48"/>
                <a:gd name="T1" fmla="*/ 56 h 56"/>
                <a:gd name="T2" fmla="*/ 3 w 48"/>
                <a:gd name="T3" fmla="*/ 56 h 56"/>
                <a:gd name="T4" fmla="*/ 0 w 48"/>
                <a:gd name="T5" fmla="*/ 52 h 56"/>
                <a:gd name="T6" fmla="*/ 0 w 48"/>
                <a:gd name="T7" fmla="*/ 4 h 56"/>
                <a:gd name="T8" fmla="*/ 4 w 48"/>
                <a:gd name="T9" fmla="*/ 0 h 56"/>
                <a:gd name="T10" fmla="*/ 8 w 48"/>
                <a:gd name="T11" fmla="*/ 4 h 56"/>
                <a:gd name="T12" fmla="*/ 8 w 48"/>
                <a:gd name="T13" fmla="*/ 41 h 56"/>
                <a:gd name="T14" fmla="*/ 41 w 48"/>
                <a:gd name="T15" fmla="*/ 1 h 56"/>
                <a:gd name="T16" fmla="*/ 47 w 48"/>
                <a:gd name="T17" fmla="*/ 1 h 56"/>
                <a:gd name="T18" fmla="*/ 47 w 48"/>
                <a:gd name="T19" fmla="*/ 7 h 56"/>
                <a:gd name="T20" fmla="*/ 7 w 48"/>
                <a:gd name="T21" fmla="*/ 55 h 56"/>
                <a:gd name="T22" fmla="*/ 4 w 48"/>
                <a:gd name="T2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6">
                  <a:moveTo>
                    <a:pt x="4" y="56"/>
                  </a:moveTo>
                  <a:cubicBezTo>
                    <a:pt x="4" y="56"/>
                    <a:pt x="3" y="56"/>
                    <a:pt x="3" y="56"/>
                  </a:cubicBezTo>
                  <a:cubicBezTo>
                    <a:pt x="1" y="55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0"/>
                    <a:pt x="45" y="0"/>
                    <a:pt x="47" y="1"/>
                  </a:cubicBezTo>
                  <a:cubicBezTo>
                    <a:pt x="48" y="2"/>
                    <a:pt x="48" y="5"/>
                    <a:pt x="47" y="7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5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845B16C-F2FC-4FA4-81BD-BB6CE60CB91F}"/>
              </a:ext>
            </a:extLst>
          </p:cNvPr>
          <p:cNvGrpSpPr/>
          <p:nvPr/>
        </p:nvGrpSpPr>
        <p:grpSpPr>
          <a:xfrm>
            <a:off x="7320340" y="1652644"/>
            <a:ext cx="289406" cy="231164"/>
            <a:chOff x="2542525" y="-1663698"/>
            <a:chExt cx="765176" cy="611188"/>
          </a:xfrm>
          <a:solidFill>
            <a:schemeClr val="accent1"/>
          </a:solidFill>
        </p:grpSpPr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EA506DFB-8142-4869-AB9A-02237E4F7B11}"/>
                </a:ext>
              </a:extLst>
            </p:cNvPr>
            <p:cNvSpPr/>
            <p:nvPr/>
          </p:nvSpPr>
          <p:spPr bwMode="auto">
            <a:xfrm>
              <a:off x="2542525" y="-1396998"/>
              <a:ext cx="765176" cy="344488"/>
            </a:xfrm>
            <a:custGeom>
              <a:avLst/>
              <a:gdLst>
                <a:gd name="T0" fmla="*/ 232 w 240"/>
                <a:gd name="T1" fmla="*/ 108 h 108"/>
                <a:gd name="T2" fmla="*/ 8 w 240"/>
                <a:gd name="T3" fmla="*/ 108 h 108"/>
                <a:gd name="T4" fmla="*/ 0 w 240"/>
                <a:gd name="T5" fmla="*/ 100 h 108"/>
                <a:gd name="T6" fmla="*/ 0 w 240"/>
                <a:gd name="T7" fmla="*/ 4 h 108"/>
                <a:gd name="T8" fmla="*/ 4 w 240"/>
                <a:gd name="T9" fmla="*/ 0 h 108"/>
                <a:gd name="T10" fmla="*/ 8 w 240"/>
                <a:gd name="T11" fmla="*/ 4 h 108"/>
                <a:gd name="T12" fmla="*/ 8 w 240"/>
                <a:gd name="T13" fmla="*/ 100 h 108"/>
                <a:gd name="T14" fmla="*/ 232 w 240"/>
                <a:gd name="T15" fmla="*/ 100 h 108"/>
                <a:gd name="T16" fmla="*/ 232 w 240"/>
                <a:gd name="T17" fmla="*/ 4 h 108"/>
                <a:gd name="T18" fmla="*/ 236 w 240"/>
                <a:gd name="T19" fmla="*/ 0 h 108"/>
                <a:gd name="T20" fmla="*/ 240 w 240"/>
                <a:gd name="T21" fmla="*/ 4 h 108"/>
                <a:gd name="T22" fmla="*/ 240 w 240"/>
                <a:gd name="T23" fmla="*/ 100 h 108"/>
                <a:gd name="T24" fmla="*/ 232 w 240"/>
                <a:gd name="T2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08">
                  <a:moveTo>
                    <a:pt x="232" y="108"/>
                  </a:moveTo>
                  <a:cubicBezTo>
                    <a:pt x="8" y="108"/>
                    <a:pt x="8" y="108"/>
                    <a:pt x="8" y="108"/>
                  </a:cubicBezTo>
                  <a:cubicBezTo>
                    <a:pt x="4" y="108"/>
                    <a:pt x="0" y="104"/>
                    <a:pt x="0" y="10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2" y="2"/>
                    <a:pt x="234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4"/>
                    <a:pt x="236" y="108"/>
                    <a:pt x="23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4C4E991A-6644-471C-B72C-5AE4C351161E}"/>
                </a:ext>
              </a:extLst>
            </p:cNvPr>
            <p:cNvSpPr/>
            <p:nvPr/>
          </p:nvSpPr>
          <p:spPr bwMode="auto">
            <a:xfrm>
              <a:off x="2542525" y="-1663698"/>
              <a:ext cx="765176" cy="295275"/>
            </a:xfrm>
            <a:custGeom>
              <a:avLst/>
              <a:gdLst>
                <a:gd name="T0" fmla="*/ 236 w 240"/>
                <a:gd name="T1" fmla="*/ 92 h 93"/>
                <a:gd name="T2" fmla="*/ 232 w 240"/>
                <a:gd name="T3" fmla="*/ 89 h 93"/>
                <a:gd name="T4" fmla="*/ 210 w 240"/>
                <a:gd name="T5" fmla="*/ 8 h 93"/>
                <a:gd name="T6" fmla="*/ 30 w 240"/>
                <a:gd name="T7" fmla="*/ 8 h 93"/>
                <a:gd name="T8" fmla="*/ 8 w 240"/>
                <a:gd name="T9" fmla="*/ 89 h 93"/>
                <a:gd name="T10" fmla="*/ 3 w 240"/>
                <a:gd name="T11" fmla="*/ 92 h 93"/>
                <a:gd name="T12" fmla="*/ 0 w 240"/>
                <a:gd name="T13" fmla="*/ 87 h 93"/>
                <a:gd name="T14" fmla="*/ 23 w 240"/>
                <a:gd name="T15" fmla="*/ 3 h 93"/>
                <a:gd name="T16" fmla="*/ 27 w 240"/>
                <a:gd name="T17" fmla="*/ 0 h 93"/>
                <a:gd name="T18" fmla="*/ 213 w 240"/>
                <a:gd name="T19" fmla="*/ 0 h 93"/>
                <a:gd name="T20" fmla="*/ 217 w 240"/>
                <a:gd name="T21" fmla="*/ 3 h 93"/>
                <a:gd name="T22" fmla="*/ 240 w 240"/>
                <a:gd name="T23" fmla="*/ 87 h 93"/>
                <a:gd name="T24" fmla="*/ 237 w 240"/>
                <a:gd name="T25" fmla="*/ 92 h 93"/>
                <a:gd name="T26" fmla="*/ 236 w 240"/>
                <a:gd name="T27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93">
                  <a:moveTo>
                    <a:pt x="236" y="92"/>
                  </a:moveTo>
                  <a:cubicBezTo>
                    <a:pt x="234" y="92"/>
                    <a:pt x="233" y="91"/>
                    <a:pt x="232" y="89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2"/>
                    <a:pt x="5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5" y="0"/>
                    <a:pt x="2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5" y="0"/>
                    <a:pt x="216" y="1"/>
                    <a:pt x="217" y="3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0" y="89"/>
                    <a:pt x="239" y="92"/>
                    <a:pt x="237" y="92"/>
                  </a:cubicBezTo>
                  <a:cubicBezTo>
                    <a:pt x="237" y="92"/>
                    <a:pt x="236" y="92"/>
                    <a:pt x="23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6" name="任意多边形: 形状 425">
              <a:extLst>
                <a:ext uri="{FF2B5EF4-FFF2-40B4-BE49-F238E27FC236}">
                  <a16:creationId xmlns:a16="http://schemas.microsoft.com/office/drawing/2014/main" id="{7040195F-4DAD-4B2D-A149-9493E6E069CA}"/>
                </a:ext>
              </a:extLst>
            </p:cNvPr>
            <p:cNvSpPr/>
            <p:nvPr/>
          </p:nvSpPr>
          <p:spPr bwMode="auto">
            <a:xfrm>
              <a:off x="2542525" y="-1396998"/>
              <a:ext cx="765176" cy="153988"/>
            </a:xfrm>
            <a:custGeom>
              <a:avLst/>
              <a:gdLst>
                <a:gd name="T0" fmla="*/ 120 w 240"/>
                <a:gd name="T1" fmla="*/ 48 h 48"/>
                <a:gd name="T2" fmla="*/ 76 w 240"/>
                <a:gd name="T3" fmla="*/ 8 h 48"/>
                <a:gd name="T4" fmla="*/ 4 w 240"/>
                <a:gd name="T5" fmla="*/ 8 h 48"/>
                <a:gd name="T6" fmla="*/ 0 w 240"/>
                <a:gd name="T7" fmla="*/ 4 h 48"/>
                <a:gd name="T8" fmla="*/ 4 w 240"/>
                <a:gd name="T9" fmla="*/ 0 h 48"/>
                <a:gd name="T10" fmla="*/ 80 w 240"/>
                <a:gd name="T11" fmla="*/ 0 h 48"/>
                <a:gd name="T12" fmla="*/ 84 w 240"/>
                <a:gd name="T13" fmla="*/ 4 h 48"/>
                <a:gd name="T14" fmla="*/ 120 w 240"/>
                <a:gd name="T15" fmla="*/ 40 h 48"/>
                <a:gd name="T16" fmla="*/ 156 w 240"/>
                <a:gd name="T17" fmla="*/ 4 h 48"/>
                <a:gd name="T18" fmla="*/ 160 w 240"/>
                <a:gd name="T19" fmla="*/ 0 h 48"/>
                <a:gd name="T20" fmla="*/ 236 w 240"/>
                <a:gd name="T21" fmla="*/ 0 h 48"/>
                <a:gd name="T22" fmla="*/ 240 w 240"/>
                <a:gd name="T23" fmla="*/ 4 h 48"/>
                <a:gd name="T24" fmla="*/ 236 w 240"/>
                <a:gd name="T25" fmla="*/ 8 h 48"/>
                <a:gd name="T26" fmla="*/ 164 w 240"/>
                <a:gd name="T27" fmla="*/ 8 h 48"/>
                <a:gd name="T28" fmla="*/ 120 w 24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48">
                  <a:moveTo>
                    <a:pt x="120" y="48"/>
                  </a:moveTo>
                  <a:cubicBezTo>
                    <a:pt x="97" y="48"/>
                    <a:pt x="78" y="30"/>
                    <a:pt x="7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24"/>
                    <a:pt x="100" y="40"/>
                    <a:pt x="120" y="40"/>
                  </a:cubicBezTo>
                  <a:cubicBezTo>
                    <a:pt x="140" y="40"/>
                    <a:pt x="156" y="24"/>
                    <a:pt x="156" y="4"/>
                  </a:cubicBezTo>
                  <a:cubicBezTo>
                    <a:pt x="156" y="2"/>
                    <a:pt x="158" y="0"/>
                    <a:pt x="160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30"/>
                    <a:pt x="143" y="48"/>
                    <a:pt x="1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9DA54269-CA99-4F36-B60F-7BFC49F6F844}"/>
              </a:ext>
            </a:extLst>
          </p:cNvPr>
          <p:cNvGrpSpPr/>
          <p:nvPr/>
        </p:nvGrpSpPr>
        <p:grpSpPr>
          <a:xfrm>
            <a:off x="6259988" y="2158204"/>
            <a:ext cx="289406" cy="280999"/>
            <a:chOff x="-261003" y="-327022"/>
            <a:chExt cx="765176" cy="742950"/>
          </a:xfrm>
          <a:solidFill>
            <a:schemeClr val="accent1"/>
          </a:solidFill>
        </p:grpSpPr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EC0ECB28-4543-47A9-A1D7-C623D332C171}"/>
                </a:ext>
              </a:extLst>
            </p:cNvPr>
            <p:cNvSpPr/>
            <p:nvPr/>
          </p:nvSpPr>
          <p:spPr bwMode="auto">
            <a:xfrm>
              <a:off x="108885" y="-327022"/>
              <a:ext cx="395288" cy="742950"/>
            </a:xfrm>
            <a:custGeom>
              <a:avLst/>
              <a:gdLst>
                <a:gd name="T0" fmla="*/ 4 w 124"/>
                <a:gd name="T1" fmla="*/ 234 h 234"/>
                <a:gd name="T2" fmla="*/ 0 w 124"/>
                <a:gd name="T3" fmla="*/ 230 h 234"/>
                <a:gd name="T4" fmla="*/ 3 w 124"/>
                <a:gd name="T5" fmla="*/ 226 h 234"/>
                <a:gd name="T6" fmla="*/ 112 w 124"/>
                <a:gd name="T7" fmla="*/ 209 h 234"/>
                <a:gd name="T8" fmla="*/ 116 w 124"/>
                <a:gd name="T9" fmla="*/ 204 h 234"/>
                <a:gd name="T10" fmla="*/ 116 w 124"/>
                <a:gd name="T11" fmla="*/ 10 h 234"/>
                <a:gd name="T12" fmla="*/ 115 w 124"/>
                <a:gd name="T13" fmla="*/ 8 h 234"/>
                <a:gd name="T14" fmla="*/ 113 w 124"/>
                <a:gd name="T15" fmla="*/ 8 h 234"/>
                <a:gd name="T16" fmla="*/ 5 w 124"/>
                <a:gd name="T17" fmla="*/ 27 h 234"/>
                <a:gd name="T18" fmla="*/ 0 w 124"/>
                <a:gd name="T19" fmla="*/ 24 h 234"/>
                <a:gd name="T20" fmla="*/ 3 w 124"/>
                <a:gd name="T21" fmla="*/ 19 h 234"/>
                <a:gd name="T22" fmla="*/ 112 w 124"/>
                <a:gd name="T23" fmla="*/ 0 h 234"/>
                <a:gd name="T24" fmla="*/ 120 w 124"/>
                <a:gd name="T25" fmla="*/ 2 h 234"/>
                <a:gd name="T26" fmla="*/ 124 w 124"/>
                <a:gd name="T27" fmla="*/ 10 h 234"/>
                <a:gd name="T28" fmla="*/ 124 w 124"/>
                <a:gd name="T29" fmla="*/ 204 h 234"/>
                <a:gd name="T30" fmla="*/ 113 w 124"/>
                <a:gd name="T31" fmla="*/ 217 h 234"/>
                <a:gd name="T32" fmla="*/ 5 w 124"/>
                <a:gd name="T33" fmla="*/ 234 h 234"/>
                <a:gd name="T34" fmla="*/ 4 w 124"/>
                <a:gd name="T3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34">
                  <a:moveTo>
                    <a:pt x="4" y="234"/>
                  </a:moveTo>
                  <a:cubicBezTo>
                    <a:pt x="2" y="234"/>
                    <a:pt x="0" y="232"/>
                    <a:pt x="0" y="230"/>
                  </a:cubicBezTo>
                  <a:cubicBezTo>
                    <a:pt x="0" y="228"/>
                    <a:pt x="1" y="226"/>
                    <a:pt x="3" y="226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14" y="209"/>
                    <a:pt x="116" y="206"/>
                    <a:pt x="116" y="204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9"/>
                    <a:pt x="115" y="8"/>
                  </a:cubicBezTo>
                  <a:cubicBezTo>
                    <a:pt x="115" y="8"/>
                    <a:pt x="114" y="8"/>
                    <a:pt x="113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6"/>
                    <a:pt x="0" y="24"/>
                  </a:cubicBezTo>
                  <a:cubicBezTo>
                    <a:pt x="0" y="22"/>
                    <a:pt x="1" y="19"/>
                    <a:pt x="3" y="19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8" y="0"/>
                    <a:pt x="120" y="2"/>
                  </a:cubicBezTo>
                  <a:cubicBezTo>
                    <a:pt x="123" y="4"/>
                    <a:pt x="124" y="7"/>
                    <a:pt x="124" y="10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24" y="210"/>
                    <a:pt x="119" y="216"/>
                    <a:pt x="113" y="217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4" y="234"/>
                    <a:pt x="4" y="234"/>
                    <a:pt x="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F9D67E55-D3B9-4EB9-85AD-DD02872092FE}"/>
                </a:ext>
              </a:extLst>
            </p:cNvPr>
            <p:cNvSpPr/>
            <p:nvPr/>
          </p:nvSpPr>
          <p:spPr bwMode="auto">
            <a:xfrm>
              <a:off x="121585" y="-253997"/>
              <a:ext cx="0" cy="657225"/>
            </a:xfrm>
            <a:custGeom>
              <a:avLst/>
              <a:gdLst>
                <a:gd name="T0" fmla="*/ 0 h 414"/>
                <a:gd name="T1" fmla="*/ 414 h 414"/>
                <a:gd name="T2" fmla="*/ 0 h 4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4">
                  <a:moveTo>
                    <a:pt x="0" y="0"/>
                  </a:move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3" name="直接连接符 402">
              <a:extLst>
                <a:ext uri="{FF2B5EF4-FFF2-40B4-BE49-F238E27FC236}">
                  <a16:creationId xmlns:a16="http://schemas.microsoft.com/office/drawing/2014/main" id="{1CE27257-2E60-419F-AE6B-3544EEF34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85" y="-253997"/>
              <a:ext cx="0" cy="657225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9276D860-C172-442A-9994-0D03F0C5AD99}"/>
                </a:ext>
              </a:extLst>
            </p:cNvPr>
            <p:cNvSpPr/>
            <p:nvPr/>
          </p:nvSpPr>
          <p:spPr bwMode="auto">
            <a:xfrm>
              <a:off x="108885" y="-266697"/>
              <a:ext cx="25400" cy="682625"/>
            </a:xfrm>
            <a:custGeom>
              <a:avLst/>
              <a:gdLst>
                <a:gd name="T0" fmla="*/ 4 w 8"/>
                <a:gd name="T1" fmla="*/ 215 h 215"/>
                <a:gd name="T2" fmla="*/ 0 w 8"/>
                <a:gd name="T3" fmla="*/ 211 h 215"/>
                <a:gd name="T4" fmla="*/ 0 w 8"/>
                <a:gd name="T5" fmla="*/ 4 h 215"/>
                <a:gd name="T6" fmla="*/ 4 w 8"/>
                <a:gd name="T7" fmla="*/ 0 h 215"/>
                <a:gd name="T8" fmla="*/ 8 w 8"/>
                <a:gd name="T9" fmla="*/ 4 h 215"/>
                <a:gd name="T10" fmla="*/ 8 w 8"/>
                <a:gd name="T11" fmla="*/ 211 h 215"/>
                <a:gd name="T12" fmla="*/ 4 w 8"/>
                <a:gd name="T1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5">
                  <a:moveTo>
                    <a:pt x="4" y="215"/>
                  </a:moveTo>
                  <a:cubicBezTo>
                    <a:pt x="2" y="215"/>
                    <a:pt x="0" y="213"/>
                    <a:pt x="0" y="2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8" y="213"/>
                    <a:pt x="6" y="215"/>
                    <a:pt x="4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73E54D24-E83A-49FE-B71E-1C3C3EB0C2AB}"/>
                </a:ext>
              </a:extLst>
            </p:cNvPr>
            <p:cNvSpPr/>
            <p:nvPr/>
          </p:nvSpPr>
          <p:spPr bwMode="auto">
            <a:xfrm>
              <a:off x="223185" y="196853"/>
              <a:ext cx="152400" cy="25400"/>
            </a:xfrm>
            <a:custGeom>
              <a:avLst/>
              <a:gdLst>
                <a:gd name="T0" fmla="*/ 96 w 96"/>
                <a:gd name="T1" fmla="*/ 0 h 16"/>
                <a:gd name="T2" fmla="*/ 0 w 96"/>
                <a:gd name="T3" fmla="*/ 16 h 16"/>
                <a:gd name="T4" fmla="*/ 96 w 9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6">
                  <a:moveTo>
                    <a:pt x="96" y="0"/>
                  </a:move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6" name="直接连接符 405">
              <a:extLst>
                <a:ext uri="{FF2B5EF4-FFF2-40B4-BE49-F238E27FC236}">
                  <a16:creationId xmlns:a16="http://schemas.microsoft.com/office/drawing/2014/main" id="{7D5AFB4F-E626-4910-8DA9-1D1933BAC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185" y="196853"/>
              <a:ext cx="15240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80F4407F-82E6-4938-8A9F-4E8C0B597201}"/>
                </a:ext>
              </a:extLst>
            </p:cNvPr>
            <p:cNvSpPr/>
            <p:nvPr/>
          </p:nvSpPr>
          <p:spPr bwMode="auto">
            <a:xfrm>
              <a:off x="210485" y="184153"/>
              <a:ext cx="177800" cy="50800"/>
            </a:xfrm>
            <a:custGeom>
              <a:avLst/>
              <a:gdLst>
                <a:gd name="T0" fmla="*/ 4 w 56"/>
                <a:gd name="T1" fmla="*/ 16 h 16"/>
                <a:gd name="T2" fmla="*/ 0 w 56"/>
                <a:gd name="T3" fmla="*/ 13 h 16"/>
                <a:gd name="T4" fmla="*/ 3 w 56"/>
                <a:gd name="T5" fmla="*/ 8 h 16"/>
                <a:gd name="T6" fmla="*/ 51 w 56"/>
                <a:gd name="T7" fmla="*/ 0 h 16"/>
                <a:gd name="T8" fmla="*/ 56 w 56"/>
                <a:gd name="T9" fmla="*/ 3 h 16"/>
                <a:gd name="T10" fmla="*/ 53 w 56"/>
                <a:gd name="T11" fmla="*/ 8 h 16"/>
                <a:gd name="T12" fmla="*/ 5 w 56"/>
                <a:gd name="T13" fmla="*/ 16 h 16"/>
                <a:gd name="T14" fmla="*/ 4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2F8EB4BA-8A26-42B2-8CF7-818F9FE60ECB}"/>
                </a:ext>
              </a:extLst>
            </p:cNvPr>
            <p:cNvSpPr/>
            <p:nvPr/>
          </p:nvSpPr>
          <p:spPr bwMode="auto">
            <a:xfrm>
              <a:off x="223185" y="-146047"/>
              <a:ext cx="152400" cy="25400"/>
            </a:xfrm>
            <a:custGeom>
              <a:avLst/>
              <a:gdLst>
                <a:gd name="T0" fmla="*/ 96 w 96"/>
                <a:gd name="T1" fmla="*/ 0 h 16"/>
                <a:gd name="T2" fmla="*/ 0 w 96"/>
                <a:gd name="T3" fmla="*/ 16 h 16"/>
                <a:gd name="T4" fmla="*/ 96 w 9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6">
                  <a:moveTo>
                    <a:pt x="96" y="0"/>
                  </a:move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9" name="直接连接符 408">
              <a:extLst>
                <a:ext uri="{FF2B5EF4-FFF2-40B4-BE49-F238E27FC236}">
                  <a16:creationId xmlns:a16="http://schemas.microsoft.com/office/drawing/2014/main" id="{056CDCF5-986F-4D84-9CB5-CB55EEE39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185" y="-146047"/>
              <a:ext cx="15240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9DB0A3EB-8BA6-41F4-8BF9-D4830DEACA1A}"/>
                </a:ext>
              </a:extLst>
            </p:cNvPr>
            <p:cNvSpPr/>
            <p:nvPr/>
          </p:nvSpPr>
          <p:spPr bwMode="auto">
            <a:xfrm>
              <a:off x="210485" y="-158747"/>
              <a:ext cx="177800" cy="50800"/>
            </a:xfrm>
            <a:custGeom>
              <a:avLst/>
              <a:gdLst>
                <a:gd name="T0" fmla="*/ 4 w 56"/>
                <a:gd name="T1" fmla="*/ 16 h 16"/>
                <a:gd name="T2" fmla="*/ 0 w 56"/>
                <a:gd name="T3" fmla="*/ 13 h 16"/>
                <a:gd name="T4" fmla="*/ 3 w 56"/>
                <a:gd name="T5" fmla="*/ 8 h 16"/>
                <a:gd name="T6" fmla="*/ 51 w 56"/>
                <a:gd name="T7" fmla="*/ 0 h 16"/>
                <a:gd name="T8" fmla="*/ 56 w 56"/>
                <a:gd name="T9" fmla="*/ 3 h 16"/>
                <a:gd name="T10" fmla="*/ 53 w 56"/>
                <a:gd name="T11" fmla="*/ 8 h 16"/>
                <a:gd name="T12" fmla="*/ 5 w 56"/>
                <a:gd name="T13" fmla="*/ 16 h 16"/>
                <a:gd name="T14" fmla="*/ 4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E7709484-9FF0-40C9-9A26-13372610036B}"/>
                </a:ext>
              </a:extLst>
            </p:cNvPr>
            <p:cNvSpPr/>
            <p:nvPr/>
          </p:nvSpPr>
          <p:spPr bwMode="auto">
            <a:xfrm>
              <a:off x="223185" y="31753"/>
              <a:ext cx="152400" cy="25400"/>
            </a:xfrm>
            <a:custGeom>
              <a:avLst/>
              <a:gdLst>
                <a:gd name="T0" fmla="*/ 96 w 96"/>
                <a:gd name="T1" fmla="*/ 0 h 16"/>
                <a:gd name="T2" fmla="*/ 0 w 96"/>
                <a:gd name="T3" fmla="*/ 16 h 16"/>
                <a:gd name="T4" fmla="*/ 96 w 9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6">
                  <a:moveTo>
                    <a:pt x="96" y="0"/>
                  </a:moveTo>
                  <a:lnTo>
                    <a:pt x="0" y="16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2" name="直接连接符 411">
              <a:extLst>
                <a:ext uri="{FF2B5EF4-FFF2-40B4-BE49-F238E27FC236}">
                  <a16:creationId xmlns:a16="http://schemas.microsoft.com/office/drawing/2014/main" id="{99555725-6A70-4CDB-94D0-CADEA28DF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185" y="31753"/>
              <a:ext cx="15240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B65FD25B-7C33-431C-8E57-F241D41D15F4}"/>
                </a:ext>
              </a:extLst>
            </p:cNvPr>
            <p:cNvSpPr/>
            <p:nvPr/>
          </p:nvSpPr>
          <p:spPr bwMode="auto">
            <a:xfrm>
              <a:off x="210485" y="19053"/>
              <a:ext cx="177800" cy="50800"/>
            </a:xfrm>
            <a:custGeom>
              <a:avLst/>
              <a:gdLst>
                <a:gd name="T0" fmla="*/ 4 w 56"/>
                <a:gd name="T1" fmla="*/ 16 h 16"/>
                <a:gd name="T2" fmla="*/ 0 w 56"/>
                <a:gd name="T3" fmla="*/ 13 h 16"/>
                <a:gd name="T4" fmla="*/ 3 w 56"/>
                <a:gd name="T5" fmla="*/ 8 h 16"/>
                <a:gd name="T6" fmla="*/ 51 w 56"/>
                <a:gd name="T7" fmla="*/ 0 h 16"/>
                <a:gd name="T8" fmla="*/ 56 w 56"/>
                <a:gd name="T9" fmla="*/ 3 h 16"/>
                <a:gd name="T10" fmla="*/ 53 w 56"/>
                <a:gd name="T11" fmla="*/ 8 h 16"/>
                <a:gd name="T12" fmla="*/ 5 w 56"/>
                <a:gd name="T13" fmla="*/ 16 h 16"/>
                <a:gd name="T14" fmla="*/ 4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4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10"/>
                    <a:pt x="1" y="8"/>
                    <a:pt x="3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1"/>
                    <a:pt x="56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E59ED911-209B-47D6-832E-0A0A866754BE}"/>
                </a:ext>
              </a:extLst>
            </p:cNvPr>
            <p:cNvSpPr/>
            <p:nvPr/>
          </p:nvSpPr>
          <p:spPr bwMode="auto">
            <a:xfrm>
              <a:off x="-261003" y="-327022"/>
              <a:ext cx="395288" cy="742950"/>
            </a:xfrm>
            <a:custGeom>
              <a:avLst/>
              <a:gdLst>
                <a:gd name="T0" fmla="*/ 120 w 124"/>
                <a:gd name="T1" fmla="*/ 234 h 234"/>
                <a:gd name="T2" fmla="*/ 119 w 124"/>
                <a:gd name="T3" fmla="*/ 234 h 234"/>
                <a:gd name="T4" fmla="*/ 11 w 124"/>
                <a:gd name="T5" fmla="*/ 217 h 234"/>
                <a:gd name="T6" fmla="*/ 0 w 124"/>
                <a:gd name="T7" fmla="*/ 204 h 234"/>
                <a:gd name="T8" fmla="*/ 0 w 124"/>
                <a:gd name="T9" fmla="*/ 10 h 234"/>
                <a:gd name="T10" fmla="*/ 4 w 124"/>
                <a:gd name="T11" fmla="*/ 2 h 234"/>
                <a:gd name="T12" fmla="*/ 12 w 124"/>
                <a:gd name="T13" fmla="*/ 0 h 234"/>
                <a:gd name="T14" fmla="*/ 121 w 124"/>
                <a:gd name="T15" fmla="*/ 19 h 234"/>
                <a:gd name="T16" fmla="*/ 124 w 124"/>
                <a:gd name="T17" fmla="*/ 24 h 234"/>
                <a:gd name="T18" fmla="*/ 119 w 124"/>
                <a:gd name="T19" fmla="*/ 27 h 234"/>
                <a:gd name="T20" fmla="*/ 11 w 124"/>
                <a:gd name="T21" fmla="*/ 8 h 234"/>
                <a:gd name="T22" fmla="*/ 9 w 124"/>
                <a:gd name="T23" fmla="*/ 8 h 234"/>
                <a:gd name="T24" fmla="*/ 8 w 124"/>
                <a:gd name="T25" fmla="*/ 10 h 234"/>
                <a:gd name="T26" fmla="*/ 8 w 124"/>
                <a:gd name="T27" fmla="*/ 204 h 234"/>
                <a:gd name="T28" fmla="*/ 12 w 124"/>
                <a:gd name="T29" fmla="*/ 209 h 234"/>
                <a:gd name="T30" fmla="*/ 121 w 124"/>
                <a:gd name="T31" fmla="*/ 226 h 234"/>
                <a:gd name="T32" fmla="*/ 124 w 124"/>
                <a:gd name="T33" fmla="*/ 230 h 234"/>
                <a:gd name="T34" fmla="*/ 120 w 124"/>
                <a:gd name="T3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234">
                  <a:moveTo>
                    <a:pt x="120" y="234"/>
                  </a:moveTo>
                  <a:cubicBezTo>
                    <a:pt x="120" y="234"/>
                    <a:pt x="120" y="234"/>
                    <a:pt x="119" y="234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5" y="216"/>
                    <a:pt x="0" y="210"/>
                    <a:pt x="0" y="20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4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3" y="19"/>
                    <a:pt x="124" y="22"/>
                    <a:pt x="124" y="24"/>
                  </a:cubicBezTo>
                  <a:cubicBezTo>
                    <a:pt x="124" y="26"/>
                    <a:pt x="122" y="27"/>
                    <a:pt x="119" y="2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204"/>
                    <a:pt x="8" y="204"/>
                    <a:pt x="8" y="204"/>
                  </a:cubicBezTo>
                  <a:cubicBezTo>
                    <a:pt x="8" y="206"/>
                    <a:pt x="10" y="209"/>
                    <a:pt x="12" y="209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23" y="226"/>
                    <a:pt x="124" y="228"/>
                    <a:pt x="124" y="230"/>
                  </a:cubicBezTo>
                  <a:cubicBezTo>
                    <a:pt x="124" y="232"/>
                    <a:pt x="122" y="234"/>
                    <a:pt x="1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9962418B-A34F-4229-BF43-C9DFA17E5CAA}"/>
                </a:ext>
              </a:extLst>
            </p:cNvPr>
            <p:cNvSpPr/>
            <p:nvPr/>
          </p:nvSpPr>
          <p:spPr bwMode="auto">
            <a:xfrm>
              <a:off x="-134003" y="196853"/>
              <a:ext cx="153988" cy="25400"/>
            </a:xfrm>
            <a:custGeom>
              <a:avLst/>
              <a:gdLst>
                <a:gd name="T0" fmla="*/ 0 w 97"/>
                <a:gd name="T1" fmla="*/ 0 h 16"/>
                <a:gd name="T2" fmla="*/ 97 w 97"/>
                <a:gd name="T3" fmla="*/ 16 h 16"/>
                <a:gd name="T4" fmla="*/ 0 w 9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6">
                  <a:moveTo>
                    <a:pt x="0" y="0"/>
                  </a:move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6" name="直接连接符 415">
              <a:extLst>
                <a:ext uri="{FF2B5EF4-FFF2-40B4-BE49-F238E27FC236}">
                  <a16:creationId xmlns:a16="http://schemas.microsoft.com/office/drawing/2014/main" id="{622C9A7E-5FBD-463F-8ABD-A59E9F8A6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34003" y="196853"/>
              <a:ext cx="153988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8EF286EC-8E86-468C-B038-4EFC66347D35}"/>
                </a:ext>
              </a:extLst>
            </p:cNvPr>
            <p:cNvSpPr/>
            <p:nvPr/>
          </p:nvSpPr>
          <p:spPr bwMode="auto">
            <a:xfrm>
              <a:off x="-146703" y="184153"/>
              <a:ext cx="179388" cy="50800"/>
            </a:xfrm>
            <a:custGeom>
              <a:avLst/>
              <a:gdLst>
                <a:gd name="T0" fmla="*/ 52 w 56"/>
                <a:gd name="T1" fmla="*/ 16 h 16"/>
                <a:gd name="T2" fmla="*/ 51 w 56"/>
                <a:gd name="T3" fmla="*/ 16 h 16"/>
                <a:gd name="T4" fmla="*/ 3 w 56"/>
                <a:gd name="T5" fmla="*/ 8 h 16"/>
                <a:gd name="T6" fmla="*/ 0 w 56"/>
                <a:gd name="T7" fmla="*/ 3 h 16"/>
                <a:gd name="T8" fmla="*/ 5 w 56"/>
                <a:gd name="T9" fmla="*/ 0 h 16"/>
                <a:gd name="T10" fmla="*/ 53 w 56"/>
                <a:gd name="T11" fmla="*/ 8 h 16"/>
                <a:gd name="T12" fmla="*/ 56 w 56"/>
                <a:gd name="T13" fmla="*/ 13 h 16"/>
                <a:gd name="T14" fmla="*/ 52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2" y="16"/>
                    <a:pt x="52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3"/>
                  </a:cubicBezTo>
                  <a:cubicBezTo>
                    <a:pt x="56" y="15"/>
                    <a:pt x="54" y="16"/>
                    <a:pt x="5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974E5AA9-4473-4C05-92F0-2A0ED4A25136}"/>
                </a:ext>
              </a:extLst>
            </p:cNvPr>
            <p:cNvSpPr/>
            <p:nvPr/>
          </p:nvSpPr>
          <p:spPr bwMode="auto">
            <a:xfrm>
              <a:off x="-134003" y="-146047"/>
              <a:ext cx="153988" cy="25400"/>
            </a:xfrm>
            <a:custGeom>
              <a:avLst/>
              <a:gdLst>
                <a:gd name="T0" fmla="*/ 0 w 97"/>
                <a:gd name="T1" fmla="*/ 0 h 16"/>
                <a:gd name="T2" fmla="*/ 97 w 97"/>
                <a:gd name="T3" fmla="*/ 16 h 16"/>
                <a:gd name="T4" fmla="*/ 0 w 9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6">
                  <a:moveTo>
                    <a:pt x="0" y="0"/>
                  </a:move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19" name="直接连接符 418">
              <a:extLst>
                <a:ext uri="{FF2B5EF4-FFF2-40B4-BE49-F238E27FC236}">
                  <a16:creationId xmlns:a16="http://schemas.microsoft.com/office/drawing/2014/main" id="{5FD3622D-0766-4793-8D71-076C2A1B4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34003" y="-146047"/>
              <a:ext cx="153988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0" name="任意多边形: 形状 419">
              <a:extLst>
                <a:ext uri="{FF2B5EF4-FFF2-40B4-BE49-F238E27FC236}">
                  <a16:creationId xmlns:a16="http://schemas.microsoft.com/office/drawing/2014/main" id="{B98AA051-3B46-4D9B-B2F0-C0E1F594108C}"/>
                </a:ext>
              </a:extLst>
            </p:cNvPr>
            <p:cNvSpPr/>
            <p:nvPr/>
          </p:nvSpPr>
          <p:spPr bwMode="auto">
            <a:xfrm>
              <a:off x="-146703" y="-158747"/>
              <a:ext cx="179388" cy="50800"/>
            </a:xfrm>
            <a:custGeom>
              <a:avLst/>
              <a:gdLst>
                <a:gd name="T0" fmla="*/ 52 w 56"/>
                <a:gd name="T1" fmla="*/ 16 h 16"/>
                <a:gd name="T2" fmla="*/ 51 w 56"/>
                <a:gd name="T3" fmla="*/ 16 h 16"/>
                <a:gd name="T4" fmla="*/ 3 w 56"/>
                <a:gd name="T5" fmla="*/ 8 h 16"/>
                <a:gd name="T6" fmla="*/ 0 w 56"/>
                <a:gd name="T7" fmla="*/ 3 h 16"/>
                <a:gd name="T8" fmla="*/ 5 w 56"/>
                <a:gd name="T9" fmla="*/ 0 h 16"/>
                <a:gd name="T10" fmla="*/ 53 w 56"/>
                <a:gd name="T11" fmla="*/ 8 h 16"/>
                <a:gd name="T12" fmla="*/ 56 w 56"/>
                <a:gd name="T13" fmla="*/ 13 h 16"/>
                <a:gd name="T14" fmla="*/ 52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2" y="16"/>
                    <a:pt x="52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3"/>
                  </a:cubicBezTo>
                  <a:cubicBezTo>
                    <a:pt x="56" y="15"/>
                    <a:pt x="54" y="16"/>
                    <a:pt x="5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1" name="任意多边形: 形状 420">
              <a:extLst>
                <a:ext uri="{FF2B5EF4-FFF2-40B4-BE49-F238E27FC236}">
                  <a16:creationId xmlns:a16="http://schemas.microsoft.com/office/drawing/2014/main" id="{903D4788-322E-48FD-95A1-C90A90C62DAA}"/>
                </a:ext>
              </a:extLst>
            </p:cNvPr>
            <p:cNvSpPr/>
            <p:nvPr/>
          </p:nvSpPr>
          <p:spPr bwMode="auto">
            <a:xfrm>
              <a:off x="-134003" y="31753"/>
              <a:ext cx="153988" cy="25400"/>
            </a:xfrm>
            <a:custGeom>
              <a:avLst/>
              <a:gdLst>
                <a:gd name="T0" fmla="*/ 0 w 97"/>
                <a:gd name="T1" fmla="*/ 0 h 16"/>
                <a:gd name="T2" fmla="*/ 97 w 97"/>
                <a:gd name="T3" fmla="*/ 16 h 16"/>
                <a:gd name="T4" fmla="*/ 0 w 9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6">
                  <a:moveTo>
                    <a:pt x="0" y="0"/>
                  </a:move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2" name="直接连接符 421">
              <a:extLst>
                <a:ext uri="{FF2B5EF4-FFF2-40B4-BE49-F238E27FC236}">
                  <a16:creationId xmlns:a16="http://schemas.microsoft.com/office/drawing/2014/main" id="{D861883E-EC83-477F-B4EA-0460BC5A8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34003" y="31753"/>
              <a:ext cx="153988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DE83F8BA-6E0E-4A8A-9270-AC4980E7AF4C}"/>
                </a:ext>
              </a:extLst>
            </p:cNvPr>
            <p:cNvSpPr/>
            <p:nvPr/>
          </p:nvSpPr>
          <p:spPr bwMode="auto">
            <a:xfrm>
              <a:off x="-146703" y="19053"/>
              <a:ext cx="179388" cy="50800"/>
            </a:xfrm>
            <a:custGeom>
              <a:avLst/>
              <a:gdLst>
                <a:gd name="T0" fmla="*/ 52 w 56"/>
                <a:gd name="T1" fmla="*/ 16 h 16"/>
                <a:gd name="T2" fmla="*/ 51 w 56"/>
                <a:gd name="T3" fmla="*/ 16 h 16"/>
                <a:gd name="T4" fmla="*/ 3 w 56"/>
                <a:gd name="T5" fmla="*/ 8 h 16"/>
                <a:gd name="T6" fmla="*/ 0 w 56"/>
                <a:gd name="T7" fmla="*/ 3 h 16"/>
                <a:gd name="T8" fmla="*/ 5 w 56"/>
                <a:gd name="T9" fmla="*/ 0 h 16"/>
                <a:gd name="T10" fmla="*/ 53 w 56"/>
                <a:gd name="T11" fmla="*/ 8 h 16"/>
                <a:gd name="T12" fmla="*/ 56 w 56"/>
                <a:gd name="T13" fmla="*/ 13 h 16"/>
                <a:gd name="T14" fmla="*/ 52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2" y="16"/>
                  </a:moveTo>
                  <a:cubicBezTo>
                    <a:pt x="52" y="16"/>
                    <a:pt x="52" y="16"/>
                    <a:pt x="51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3"/>
                  </a:cubicBezTo>
                  <a:cubicBezTo>
                    <a:pt x="56" y="15"/>
                    <a:pt x="54" y="16"/>
                    <a:pt x="5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8E8D09B2-71AB-4D29-A913-23E7A2E79EF2}"/>
              </a:ext>
            </a:extLst>
          </p:cNvPr>
          <p:cNvGrpSpPr/>
          <p:nvPr/>
        </p:nvGrpSpPr>
        <p:grpSpPr>
          <a:xfrm>
            <a:off x="7317939" y="2172613"/>
            <a:ext cx="291807" cy="249777"/>
            <a:chOff x="2536175" y="-288922"/>
            <a:chExt cx="771526" cy="660400"/>
          </a:xfrm>
          <a:solidFill>
            <a:schemeClr val="accent1"/>
          </a:solidFill>
        </p:grpSpPr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E0A0E8FB-0064-4DEB-9936-698446281DB4}"/>
                </a:ext>
              </a:extLst>
            </p:cNvPr>
            <p:cNvSpPr/>
            <p:nvPr/>
          </p:nvSpPr>
          <p:spPr bwMode="auto">
            <a:xfrm>
              <a:off x="2950513" y="-288922"/>
              <a:ext cx="357188" cy="584200"/>
            </a:xfrm>
            <a:custGeom>
              <a:avLst/>
              <a:gdLst>
                <a:gd name="T0" fmla="*/ 4 w 112"/>
                <a:gd name="T1" fmla="*/ 184 h 184"/>
                <a:gd name="T2" fmla="*/ 2 w 112"/>
                <a:gd name="T3" fmla="*/ 184 h 184"/>
                <a:gd name="T4" fmla="*/ 0 w 112"/>
                <a:gd name="T5" fmla="*/ 180 h 184"/>
                <a:gd name="T6" fmla="*/ 0 w 112"/>
                <a:gd name="T7" fmla="*/ 124 h 184"/>
                <a:gd name="T8" fmla="*/ 4 w 112"/>
                <a:gd name="T9" fmla="*/ 120 h 184"/>
                <a:gd name="T10" fmla="*/ 8 w 112"/>
                <a:gd name="T11" fmla="*/ 124 h 184"/>
                <a:gd name="T12" fmla="*/ 8 w 112"/>
                <a:gd name="T13" fmla="*/ 171 h 184"/>
                <a:gd name="T14" fmla="*/ 102 w 112"/>
                <a:gd name="T15" fmla="*/ 92 h 184"/>
                <a:gd name="T16" fmla="*/ 8 w 112"/>
                <a:gd name="T17" fmla="*/ 13 h 184"/>
                <a:gd name="T18" fmla="*/ 8 w 112"/>
                <a:gd name="T19" fmla="*/ 60 h 184"/>
                <a:gd name="T20" fmla="*/ 4 w 112"/>
                <a:gd name="T21" fmla="*/ 64 h 184"/>
                <a:gd name="T22" fmla="*/ 0 w 112"/>
                <a:gd name="T23" fmla="*/ 60 h 184"/>
                <a:gd name="T24" fmla="*/ 0 w 112"/>
                <a:gd name="T25" fmla="*/ 4 h 184"/>
                <a:gd name="T26" fmla="*/ 2 w 112"/>
                <a:gd name="T27" fmla="*/ 0 h 184"/>
                <a:gd name="T28" fmla="*/ 7 w 112"/>
                <a:gd name="T29" fmla="*/ 1 h 184"/>
                <a:gd name="T30" fmla="*/ 111 w 112"/>
                <a:gd name="T31" fmla="*/ 89 h 184"/>
                <a:gd name="T32" fmla="*/ 112 w 112"/>
                <a:gd name="T33" fmla="*/ 92 h 184"/>
                <a:gd name="T34" fmla="*/ 111 w 112"/>
                <a:gd name="T35" fmla="*/ 95 h 184"/>
                <a:gd name="T36" fmla="*/ 7 w 112"/>
                <a:gd name="T37" fmla="*/ 183 h 184"/>
                <a:gd name="T38" fmla="*/ 4 w 112"/>
                <a:gd name="T3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84">
                  <a:moveTo>
                    <a:pt x="4" y="184"/>
                  </a:moveTo>
                  <a:cubicBezTo>
                    <a:pt x="3" y="184"/>
                    <a:pt x="3" y="184"/>
                    <a:pt x="2" y="184"/>
                  </a:cubicBezTo>
                  <a:cubicBezTo>
                    <a:pt x="1" y="183"/>
                    <a:pt x="0" y="182"/>
                    <a:pt x="0" y="18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2"/>
                    <a:pt x="2" y="120"/>
                    <a:pt x="4" y="120"/>
                  </a:cubicBezTo>
                  <a:cubicBezTo>
                    <a:pt x="6" y="120"/>
                    <a:pt x="8" y="122"/>
                    <a:pt x="8" y="124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1" y="90"/>
                    <a:pt x="112" y="91"/>
                    <a:pt x="112" y="92"/>
                  </a:cubicBezTo>
                  <a:cubicBezTo>
                    <a:pt x="112" y="93"/>
                    <a:pt x="111" y="94"/>
                    <a:pt x="111" y="95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6" y="184"/>
                    <a:pt x="5" y="184"/>
                    <a:pt x="4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F95D2744-E1F9-4BBB-BE2F-09606A36ECCF}"/>
                </a:ext>
              </a:extLst>
            </p:cNvPr>
            <p:cNvSpPr/>
            <p:nvPr/>
          </p:nvSpPr>
          <p:spPr bwMode="auto">
            <a:xfrm>
              <a:off x="2536175" y="-114297"/>
              <a:ext cx="439738" cy="485775"/>
            </a:xfrm>
            <a:custGeom>
              <a:avLst/>
              <a:gdLst>
                <a:gd name="T0" fmla="*/ 6 w 138"/>
                <a:gd name="T1" fmla="*/ 153 h 153"/>
                <a:gd name="T2" fmla="*/ 2 w 138"/>
                <a:gd name="T3" fmla="*/ 149 h 153"/>
                <a:gd name="T4" fmla="*/ 36 w 138"/>
                <a:gd name="T5" fmla="*/ 40 h 153"/>
                <a:gd name="T6" fmla="*/ 134 w 138"/>
                <a:gd name="T7" fmla="*/ 1 h 153"/>
                <a:gd name="T8" fmla="*/ 138 w 138"/>
                <a:gd name="T9" fmla="*/ 5 h 153"/>
                <a:gd name="T10" fmla="*/ 134 w 138"/>
                <a:gd name="T11" fmla="*/ 9 h 153"/>
                <a:gd name="T12" fmla="*/ 42 w 138"/>
                <a:gd name="T13" fmla="*/ 46 h 153"/>
                <a:gd name="T14" fmla="*/ 11 w 138"/>
                <a:gd name="T15" fmla="*/ 119 h 153"/>
                <a:gd name="T16" fmla="*/ 25 w 138"/>
                <a:gd name="T17" fmla="*/ 100 h 153"/>
                <a:gd name="T18" fmla="*/ 134 w 138"/>
                <a:gd name="T19" fmla="*/ 65 h 153"/>
                <a:gd name="T20" fmla="*/ 138 w 138"/>
                <a:gd name="T21" fmla="*/ 69 h 153"/>
                <a:gd name="T22" fmla="*/ 134 w 138"/>
                <a:gd name="T23" fmla="*/ 73 h 153"/>
                <a:gd name="T24" fmla="*/ 31 w 138"/>
                <a:gd name="T25" fmla="*/ 105 h 153"/>
                <a:gd name="T26" fmla="*/ 10 w 138"/>
                <a:gd name="T27" fmla="*/ 149 h 153"/>
                <a:gd name="T28" fmla="*/ 7 w 138"/>
                <a:gd name="T29" fmla="*/ 153 h 153"/>
                <a:gd name="T30" fmla="*/ 6 w 138"/>
                <a:gd name="T3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53">
                  <a:moveTo>
                    <a:pt x="6" y="153"/>
                  </a:moveTo>
                  <a:cubicBezTo>
                    <a:pt x="4" y="153"/>
                    <a:pt x="3" y="151"/>
                    <a:pt x="2" y="149"/>
                  </a:cubicBezTo>
                  <a:cubicBezTo>
                    <a:pt x="0" y="103"/>
                    <a:pt x="11" y="66"/>
                    <a:pt x="36" y="40"/>
                  </a:cubicBezTo>
                  <a:cubicBezTo>
                    <a:pt x="75" y="0"/>
                    <a:pt x="132" y="1"/>
                    <a:pt x="134" y="1"/>
                  </a:cubicBezTo>
                  <a:cubicBezTo>
                    <a:pt x="136" y="1"/>
                    <a:pt x="138" y="3"/>
                    <a:pt x="138" y="5"/>
                  </a:cubicBezTo>
                  <a:cubicBezTo>
                    <a:pt x="138" y="7"/>
                    <a:pt x="136" y="9"/>
                    <a:pt x="134" y="9"/>
                  </a:cubicBezTo>
                  <a:cubicBezTo>
                    <a:pt x="133" y="9"/>
                    <a:pt x="78" y="8"/>
                    <a:pt x="42" y="46"/>
                  </a:cubicBezTo>
                  <a:cubicBezTo>
                    <a:pt x="24" y="64"/>
                    <a:pt x="13" y="89"/>
                    <a:pt x="11" y="119"/>
                  </a:cubicBezTo>
                  <a:cubicBezTo>
                    <a:pt x="14" y="113"/>
                    <a:pt x="19" y="106"/>
                    <a:pt x="25" y="100"/>
                  </a:cubicBezTo>
                  <a:cubicBezTo>
                    <a:pt x="48" y="77"/>
                    <a:pt x="85" y="65"/>
                    <a:pt x="134" y="65"/>
                  </a:cubicBezTo>
                  <a:cubicBezTo>
                    <a:pt x="136" y="65"/>
                    <a:pt x="138" y="67"/>
                    <a:pt x="138" y="69"/>
                  </a:cubicBezTo>
                  <a:cubicBezTo>
                    <a:pt x="138" y="71"/>
                    <a:pt x="136" y="73"/>
                    <a:pt x="134" y="73"/>
                  </a:cubicBezTo>
                  <a:cubicBezTo>
                    <a:pt x="87" y="73"/>
                    <a:pt x="52" y="84"/>
                    <a:pt x="31" y="105"/>
                  </a:cubicBezTo>
                  <a:cubicBezTo>
                    <a:pt x="11" y="126"/>
                    <a:pt x="10" y="149"/>
                    <a:pt x="10" y="149"/>
                  </a:cubicBezTo>
                  <a:cubicBezTo>
                    <a:pt x="10" y="151"/>
                    <a:pt x="9" y="153"/>
                    <a:pt x="7" y="153"/>
                  </a:cubicBezTo>
                  <a:cubicBezTo>
                    <a:pt x="6" y="153"/>
                    <a:pt x="6" y="153"/>
                    <a:pt x="6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B0EF88C-7C94-4104-9A62-53B7D2720965}"/>
              </a:ext>
            </a:extLst>
          </p:cNvPr>
          <p:cNvGrpSpPr/>
          <p:nvPr/>
        </p:nvGrpSpPr>
        <p:grpSpPr>
          <a:xfrm>
            <a:off x="6790164" y="2172613"/>
            <a:ext cx="291807" cy="249777"/>
            <a:chOff x="1140761" y="-288922"/>
            <a:chExt cx="771526" cy="660400"/>
          </a:xfrm>
          <a:solidFill>
            <a:schemeClr val="accent1"/>
          </a:solidFill>
        </p:grpSpPr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2701FA0B-C756-4FC2-941D-7352A0E7B16E}"/>
                </a:ext>
              </a:extLst>
            </p:cNvPr>
            <p:cNvSpPr/>
            <p:nvPr/>
          </p:nvSpPr>
          <p:spPr bwMode="auto">
            <a:xfrm>
              <a:off x="1140761" y="-288922"/>
              <a:ext cx="357188" cy="584200"/>
            </a:xfrm>
            <a:custGeom>
              <a:avLst/>
              <a:gdLst>
                <a:gd name="T0" fmla="*/ 108 w 112"/>
                <a:gd name="T1" fmla="*/ 184 h 184"/>
                <a:gd name="T2" fmla="*/ 105 w 112"/>
                <a:gd name="T3" fmla="*/ 183 h 184"/>
                <a:gd name="T4" fmla="*/ 1 w 112"/>
                <a:gd name="T5" fmla="*/ 95 h 184"/>
                <a:gd name="T6" fmla="*/ 0 w 112"/>
                <a:gd name="T7" fmla="*/ 92 h 184"/>
                <a:gd name="T8" fmla="*/ 1 w 112"/>
                <a:gd name="T9" fmla="*/ 89 h 184"/>
                <a:gd name="T10" fmla="*/ 105 w 112"/>
                <a:gd name="T11" fmla="*/ 1 h 184"/>
                <a:gd name="T12" fmla="*/ 110 w 112"/>
                <a:gd name="T13" fmla="*/ 0 h 184"/>
                <a:gd name="T14" fmla="*/ 112 w 112"/>
                <a:gd name="T15" fmla="*/ 4 h 184"/>
                <a:gd name="T16" fmla="*/ 112 w 112"/>
                <a:gd name="T17" fmla="*/ 60 h 184"/>
                <a:gd name="T18" fmla="*/ 108 w 112"/>
                <a:gd name="T19" fmla="*/ 64 h 184"/>
                <a:gd name="T20" fmla="*/ 104 w 112"/>
                <a:gd name="T21" fmla="*/ 60 h 184"/>
                <a:gd name="T22" fmla="*/ 104 w 112"/>
                <a:gd name="T23" fmla="*/ 13 h 184"/>
                <a:gd name="T24" fmla="*/ 10 w 112"/>
                <a:gd name="T25" fmla="*/ 92 h 184"/>
                <a:gd name="T26" fmla="*/ 104 w 112"/>
                <a:gd name="T27" fmla="*/ 171 h 184"/>
                <a:gd name="T28" fmla="*/ 104 w 112"/>
                <a:gd name="T29" fmla="*/ 124 h 184"/>
                <a:gd name="T30" fmla="*/ 108 w 112"/>
                <a:gd name="T31" fmla="*/ 120 h 184"/>
                <a:gd name="T32" fmla="*/ 112 w 112"/>
                <a:gd name="T33" fmla="*/ 124 h 184"/>
                <a:gd name="T34" fmla="*/ 112 w 112"/>
                <a:gd name="T35" fmla="*/ 180 h 184"/>
                <a:gd name="T36" fmla="*/ 110 w 112"/>
                <a:gd name="T37" fmla="*/ 184 h 184"/>
                <a:gd name="T38" fmla="*/ 108 w 112"/>
                <a:gd name="T3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84">
                  <a:moveTo>
                    <a:pt x="108" y="184"/>
                  </a:moveTo>
                  <a:cubicBezTo>
                    <a:pt x="107" y="184"/>
                    <a:pt x="106" y="184"/>
                    <a:pt x="105" y="183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1" y="90"/>
                    <a:pt x="1" y="89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7" y="0"/>
                    <a:pt x="108" y="0"/>
                    <a:pt x="110" y="0"/>
                  </a:cubicBezTo>
                  <a:cubicBezTo>
                    <a:pt x="111" y="1"/>
                    <a:pt x="112" y="2"/>
                    <a:pt x="112" y="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2"/>
                    <a:pt x="110" y="64"/>
                    <a:pt x="108" y="64"/>
                  </a:cubicBezTo>
                  <a:cubicBezTo>
                    <a:pt x="106" y="64"/>
                    <a:pt x="104" y="62"/>
                    <a:pt x="104" y="60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4" y="171"/>
                    <a:pt x="104" y="171"/>
                    <a:pt x="104" y="171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4" y="122"/>
                    <a:pt x="106" y="120"/>
                    <a:pt x="108" y="120"/>
                  </a:cubicBezTo>
                  <a:cubicBezTo>
                    <a:pt x="110" y="120"/>
                    <a:pt x="112" y="122"/>
                    <a:pt x="112" y="124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2" y="182"/>
                    <a:pt x="111" y="183"/>
                    <a:pt x="110" y="184"/>
                  </a:cubicBezTo>
                  <a:cubicBezTo>
                    <a:pt x="109" y="184"/>
                    <a:pt x="109" y="184"/>
                    <a:pt x="108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597EC0C9-10AD-4C61-BD63-9515C017C7C0}"/>
                </a:ext>
              </a:extLst>
            </p:cNvPr>
            <p:cNvSpPr/>
            <p:nvPr/>
          </p:nvSpPr>
          <p:spPr bwMode="auto">
            <a:xfrm>
              <a:off x="1472549" y="-114297"/>
              <a:ext cx="439738" cy="485775"/>
            </a:xfrm>
            <a:custGeom>
              <a:avLst/>
              <a:gdLst>
                <a:gd name="T0" fmla="*/ 132 w 138"/>
                <a:gd name="T1" fmla="*/ 153 h 153"/>
                <a:gd name="T2" fmla="*/ 131 w 138"/>
                <a:gd name="T3" fmla="*/ 153 h 153"/>
                <a:gd name="T4" fmla="*/ 128 w 138"/>
                <a:gd name="T5" fmla="*/ 149 h 153"/>
                <a:gd name="T6" fmla="*/ 4 w 138"/>
                <a:gd name="T7" fmla="*/ 73 h 153"/>
                <a:gd name="T8" fmla="*/ 0 w 138"/>
                <a:gd name="T9" fmla="*/ 69 h 153"/>
                <a:gd name="T10" fmla="*/ 4 w 138"/>
                <a:gd name="T11" fmla="*/ 65 h 153"/>
                <a:gd name="T12" fmla="*/ 113 w 138"/>
                <a:gd name="T13" fmla="*/ 100 h 153"/>
                <a:gd name="T14" fmla="*/ 127 w 138"/>
                <a:gd name="T15" fmla="*/ 119 h 153"/>
                <a:gd name="T16" fmla="*/ 96 w 138"/>
                <a:gd name="T17" fmla="*/ 46 h 153"/>
                <a:gd name="T18" fmla="*/ 4 w 138"/>
                <a:gd name="T19" fmla="*/ 9 h 153"/>
                <a:gd name="T20" fmla="*/ 0 w 138"/>
                <a:gd name="T21" fmla="*/ 5 h 153"/>
                <a:gd name="T22" fmla="*/ 4 w 138"/>
                <a:gd name="T23" fmla="*/ 1 h 153"/>
                <a:gd name="T24" fmla="*/ 102 w 138"/>
                <a:gd name="T25" fmla="*/ 40 h 153"/>
                <a:gd name="T26" fmla="*/ 136 w 138"/>
                <a:gd name="T27" fmla="*/ 149 h 153"/>
                <a:gd name="T28" fmla="*/ 132 w 138"/>
                <a:gd name="T2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53">
                  <a:moveTo>
                    <a:pt x="132" y="153"/>
                  </a:moveTo>
                  <a:cubicBezTo>
                    <a:pt x="132" y="153"/>
                    <a:pt x="132" y="153"/>
                    <a:pt x="131" y="153"/>
                  </a:cubicBezTo>
                  <a:cubicBezTo>
                    <a:pt x="129" y="153"/>
                    <a:pt x="128" y="151"/>
                    <a:pt x="128" y="149"/>
                  </a:cubicBezTo>
                  <a:cubicBezTo>
                    <a:pt x="128" y="146"/>
                    <a:pt x="126" y="73"/>
                    <a:pt x="4" y="73"/>
                  </a:cubicBezTo>
                  <a:cubicBezTo>
                    <a:pt x="2" y="73"/>
                    <a:pt x="0" y="71"/>
                    <a:pt x="0" y="69"/>
                  </a:cubicBezTo>
                  <a:cubicBezTo>
                    <a:pt x="0" y="67"/>
                    <a:pt x="2" y="65"/>
                    <a:pt x="4" y="65"/>
                  </a:cubicBezTo>
                  <a:cubicBezTo>
                    <a:pt x="53" y="65"/>
                    <a:pt x="90" y="77"/>
                    <a:pt x="113" y="100"/>
                  </a:cubicBezTo>
                  <a:cubicBezTo>
                    <a:pt x="119" y="106"/>
                    <a:pt x="124" y="113"/>
                    <a:pt x="127" y="119"/>
                  </a:cubicBezTo>
                  <a:cubicBezTo>
                    <a:pt x="125" y="89"/>
                    <a:pt x="114" y="64"/>
                    <a:pt x="96" y="46"/>
                  </a:cubicBezTo>
                  <a:cubicBezTo>
                    <a:pt x="60" y="8"/>
                    <a:pt x="5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63" y="0"/>
                    <a:pt x="102" y="40"/>
                  </a:cubicBezTo>
                  <a:cubicBezTo>
                    <a:pt x="127" y="66"/>
                    <a:pt x="138" y="103"/>
                    <a:pt x="136" y="149"/>
                  </a:cubicBezTo>
                  <a:cubicBezTo>
                    <a:pt x="135" y="151"/>
                    <a:pt x="134" y="153"/>
                    <a:pt x="132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2EB21CA-6128-4FCA-8845-FA0342253EDA}"/>
              </a:ext>
            </a:extLst>
          </p:cNvPr>
          <p:cNvGrpSpPr/>
          <p:nvPr/>
        </p:nvGrpSpPr>
        <p:grpSpPr>
          <a:xfrm>
            <a:off x="7850517" y="2163007"/>
            <a:ext cx="289406" cy="268991"/>
            <a:chOff x="3944289" y="-314322"/>
            <a:chExt cx="765176" cy="711200"/>
          </a:xfrm>
          <a:solidFill>
            <a:schemeClr val="accent1"/>
          </a:solidFill>
        </p:grpSpPr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560F7A24-1A86-4A1E-9170-50644B393F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4289" y="-314322"/>
              <a:ext cx="612776" cy="584200"/>
            </a:xfrm>
            <a:custGeom>
              <a:avLst/>
              <a:gdLst>
                <a:gd name="T0" fmla="*/ 20 w 192"/>
                <a:gd name="T1" fmla="*/ 184 h 184"/>
                <a:gd name="T2" fmla="*/ 16 w 192"/>
                <a:gd name="T3" fmla="*/ 182 h 184"/>
                <a:gd name="T4" fmla="*/ 17 w 192"/>
                <a:gd name="T5" fmla="*/ 177 h 184"/>
                <a:gd name="T6" fmla="*/ 36 w 192"/>
                <a:gd name="T7" fmla="*/ 138 h 184"/>
                <a:gd name="T8" fmla="*/ 0 w 192"/>
                <a:gd name="T9" fmla="*/ 78 h 184"/>
                <a:gd name="T10" fmla="*/ 96 w 192"/>
                <a:gd name="T11" fmla="*/ 0 h 184"/>
                <a:gd name="T12" fmla="*/ 192 w 192"/>
                <a:gd name="T13" fmla="*/ 78 h 184"/>
                <a:gd name="T14" fmla="*/ 96 w 192"/>
                <a:gd name="T15" fmla="*/ 156 h 184"/>
                <a:gd name="T16" fmla="*/ 96 w 192"/>
                <a:gd name="T17" fmla="*/ 156 h 184"/>
                <a:gd name="T18" fmla="*/ 77 w 192"/>
                <a:gd name="T19" fmla="*/ 156 h 184"/>
                <a:gd name="T20" fmla="*/ 20 w 192"/>
                <a:gd name="T21" fmla="*/ 184 h 184"/>
                <a:gd name="T22" fmla="*/ 20 w 192"/>
                <a:gd name="T23" fmla="*/ 184 h 184"/>
                <a:gd name="T24" fmla="*/ 96 w 192"/>
                <a:gd name="T25" fmla="*/ 8 h 184"/>
                <a:gd name="T26" fmla="*/ 8 w 192"/>
                <a:gd name="T27" fmla="*/ 78 h 184"/>
                <a:gd name="T28" fmla="*/ 42 w 192"/>
                <a:gd name="T29" fmla="*/ 133 h 184"/>
                <a:gd name="T30" fmla="*/ 44 w 192"/>
                <a:gd name="T31" fmla="*/ 136 h 184"/>
                <a:gd name="T32" fmla="*/ 30 w 192"/>
                <a:gd name="T33" fmla="*/ 174 h 184"/>
                <a:gd name="T34" fmla="*/ 72 w 192"/>
                <a:gd name="T35" fmla="*/ 150 h 184"/>
                <a:gd name="T36" fmla="*/ 76 w 192"/>
                <a:gd name="T37" fmla="*/ 148 h 184"/>
                <a:gd name="T38" fmla="*/ 96 w 192"/>
                <a:gd name="T39" fmla="*/ 148 h 184"/>
                <a:gd name="T40" fmla="*/ 184 w 192"/>
                <a:gd name="T41" fmla="*/ 78 h 184"/>
                <a:gd name="T42" fmla="*/ 96 w 192"/>
                <a:gd name="T4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184">
                  <a:moveTo>
                    <a:pt x="20" y="184"/>
                  </a:moveTo>
                  <a:cubicBezTo>
                    <a:pt x="18" y="184"/>
                    <a:pt x="17" y="183"/>
                    <a:pt x="16" y="182"/>
                  </a:cubicBezTo>
                  <a:cubicBezTo>
                    <a:pt x="16" y="180"/>
                    <a:pt x="16" y="178"/>
                    <a:pt x="17" y="177"/>
                  </a:cubicBezTo>
                  <a:cubicBezTo>
                    <a:pt x="17" y="177"/>
                    <a:pt x="33" y="161"/>
                    <a:pt x="36" y="138"/>
                  </a:cubicBezTo>
                  <a:cubicBezTo>
                    <a:pt x="12" y="124"/>
                    <a:pt x="0" y="103"/>
                    <a:pt x="0" y="78"/>
                  </a:cubicBezTo>
                  <a:cubicBezTo>
                    <a:pt x="0" y="35"/>
                    <a:pt x="43" y="0"/>
                    <a:pt x="96" y="0"/>
                  </a:cubicBezTo>
                  <a:cubicBezTo>
                    <a:pt x="149" y="0"/>
                    <a:pt x="192" y="35"/>
                    <a:pt x="192" y="78"/>
                  </a:cubicBezTo>
                  <a:cubicBezTo>
                    <a:pt x="192" y="121"/>
                    <a:pt x="149" y="156"/>
                    <a:pt x="96" y="15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57" y="181"/>
                    <a:pt x="22" y="184"/>
                    <a:pt x="20" y="184"/>
                  </a:cubicBezTo>
                  <a:cubicBezTo>
                    <a:pt x="20" y="184"/>
                    <a:pt x="20" y="184"/>
                    <a:pt x="20" y="184"/>
                  </a:cubicBezTo>
                  <a:close/>
                  <a:moveTo>
                    <a:pt x="96" y="8"/>
                  </a:moveTo>
                  <a:cubicBezTo>
                    <a:pt x="47" y="8"/>
                    <a:pt x="8" y="39"/>
                    <a:pt x="8" y="78"/>
                  </a:cubicBezTo>
                  <a:cubicBezTo>
                    <a:pt x="8" y="101"/>
                    <a:pt x="20" y="119"/>
                    <a:pt x="42" y="133"/>
                  </a:cubicBezTo>
                  <a:cubicBezTo>
                    <a:pt x="43" y="133"/>
                    <a:pt x="44" y="135"/>
                    <a:pt x="44" y="136"/>
                  </a:cubicBezTo>
                  <a:cubicBezTo>
                    <a:pt x="43" y="153"/>
                    <a:pt x="36" y="166"/>
                    <a:pt x="30" y="174"/>
                  </a:cubicBezTo>
                  <a:cubicBezTo>
                    <a:pt x="41" y="172"/>
                    <a:pt x="60" y="165"/>
                    <a:pt x="72" y="150"/>
                  </a:cubicBezTo>
                  <a:cubicBezTo>
                    <a:pt x="73" y="149"/>
                    <a:pt x="74" y="148"/>
                    <a:pt x="76" y="148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45" y="148"/>
                    <a:pt x="184" y="117"/>
                    <a:pt x="184" y="78"/>
                  </a:cubicBezTo>
                  <a:cubicBezTo>
                    <a:pt x="184" y="39"/>
                    <a:pt x="145" y="8"/>
                    <a:pt x="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8277BB25-0372-4F3B-BFAE-2CFD9BE5B305}"/>
                </a:ext>
              </a:extLst>
            </p:cNvPr>
            <p:cNvSpPr/>
            <p:nvPr/>
          </p:nvSpPr>
          <p:spPr bwMode="auto">
            <a:xfrm>
              <a:off x="4209402" y="-88897"/>
              <a:ext cx="500063" cy="485775"/>
            </a:xfrm>
            <a:custGeom>
              <a:avLst/>
              <a:gdLst>
                <a:gd name="T0" fmla="*/ 137 w 157"/>
                <a:gd name="T1" fmla="*/ 153 h 153"/>
                <a:gd name="T2" fmla="*/ 137 w 157"/>
                <a:gd name="T3" fmla="*/ 153 h 153"/>
                <a:gd name="T4" fmla="*/ 80 w 157"/>
                <a:gd name="T5" fmla="*/ 125 h 153"/>
                <a:gd name="T6" fmla="*/ 61 w 157"/>
                <a:gd name="T7" fmla="*/ 125 h 153"/>
                <a:gd name="T8" fmla="*/ 61 w 157"/>
                <a:gd name="T9" fmla="*/ 125 h 153"/>
                <a:gd name="T10" fmla="*/ 3 w 157"/>
                <a:gd name="T11" fmla="*/ 108 h 153"/>
                <a:gd name="T12" fmla="*/ 2 w 157"/>
                <a:gd name="T13" fmla="*/ 103 h 153"/>
                <a:gd name="T14" fmla="*/ 7 w 157"/>
                <a:gd name="T15" fmla="*/ 102 h 153"/>
                <a:gd name="T16" fmla="*/ 61 w 157"/>
                <a:gd name="T17" fmla="*/ 117 h 153"/>
                <a:gd name="T18" fmla="*/ 81 w 157"/>
                <a:gd name="T19" fmla="*/ 117 h 153"/>
                <a:gd name="T20" fmla="*/ 85 w 157"/>
                <a:gd name="T21" fmla="*/ 119 h 153"/>
                <a:gd name="T22" fmla="*/ 127 w 157"/>
                <a:gd name="T23" fmla="*/ 143 h 153"/>
                <a:gd name="T24" fmla="*/ 113 w 157"/>
                <a:gd name="T25" fmla="*/ 105 h 153"/>
                <a:gd name="T26" fmla="*/ 115 w 157"/>
                <a:gd name="T27" fmla="*/ 102 h 153"/>
                <a:gd name="T28" fmla="*/ 149 w 157"/>
                <a:gd name="T29" fmla="*/ 47 h 153"/>
                <a:gd name="T30" fmla="*/ 127 w 157"/>
                <a:gd name="T31" fmla="*/ 8 h 153"/>
                <a:gd name="T32" fmla="*/ 126 w 157"/>
                <a:gd name="T33" fmla="*/ 3 h 153"/>
                <a:gd name="T34" fmla="*/ 131 w 157"/>
                <a:gd name="T35" fmla="*/ 2 h 153"/>
                <a:gd name="T36" fmla="*/ 157 w 157"/>
                <a:gd name="T37" fmla="*/ 47 h 153"/>
                <a:gd name="T38" fmla="*/ 121 w 157"/>
                <a:gd name="T39" fmla="*/ 107 h 153"/>
                <a:gd name="T40" fmla="*/ 140 w 157"/>
                <a:gd name="T41" fmla="*/ 146 h 153"/>
                <a:gd name="T42" fmla="*/ 141 w 157"/>
                <a:gd name="T43" fmla="*/ 151 h 153"/>
                <a:gd name="T44" fmla="*/ 137 w 157"/>
                <a:gd name="T4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153">
                  <a:moveTo>
                    <a:pt x="137" y="153"/>
                  </a:moveTo>
                  <a:cubicBezTo>
                    <a:pt x="137" y="153"/>
                    <a:pt x="137" y="153"/>
                    <a:pt x="137" y="153"/>
                  </a:cubicBezTo>
                  <a:cubicBezTo>
                    <a:pt x="135" y="153"/>
                    <a:pt x="100" y="150"/>
                    <a:pt x="8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37" y="125"/>
                    <a:pt x="17" y="119"/>
                    <a:pt x="3" y="108"/>
                  </a:cubicBezTo>
                  <a:cubicBezTo>
                    <a:pt x="1" y="107"/>
                    <a:pt x="0" y="104"/>
                    <a:pt x="2" y="103"/>
                  </a:cubicBezTo>
                  <a:cubicBezTo>
                    <a:pt x="3" y="101"/>
                    <a:pt x="6" y="100"/>
                    <a:pt x="7" y="102"/>
                  </a:cubicBezTo>
                  <a:cubicBezTo>
                    <a:pt x="21" y="112"/>
                    <a:pt x="39" y="117"/>
                    <a:pt x="61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3" y="117"/>
                    <a:pt x="84" y="118"/>
                    <a:pt x="85" y="119"/>
                  </a:cubicBezTo>
                  <a:cubicBezTo>
                    <a:pt x="97" y="134"/>
                    <a:pt x="116" y="141"/>
                    <a:pt x="127" y="143"/>
                  </a:cubicBezTo>
                  <a:cubicBezTo>
                    <a:pt x="121" y="135"/>
                    <a:pt x="114" y="122"/>
                    <a:pt x="113" y="105"/>
                  </a:cubicBezTo>
                  <a:cubicBezTo>
                    <a:pt x="113" y="104"/>
                    <a:pt x="114" y="102"/>
                    <a:pt x="115" y="102"/>
                  </a:cubicBezTo>
                  <a:cubicBezTo>
                    <a:pt x="137" y="88"/>
                    <a:pt x="149" y="70"/>
                    <a:pt x="149" y="47"/>
                  </a:cubicBezTo>
                  <a:cubicBezTo>
                    <a:pt x="149" y="36"/>
                    <a:pt x="142" y="20"/>
                    <a:pt x="127" y="8"/>
                  </a:cubicBezTo>
                  <a:cubicBezTo>
                    <a:pt x="125" y="7"/>
                    <a:pt x="124" y="4"/>
                    <a:pt x="126" y="3"/>
                  </a:cubicBezTo>
                  <a:cubicBezTo>
                    <a:pt x="127" y="1"/>
                    <a:pt x="130" y="0"/>
                    <a:pt x="131" y="2"/>
                  </a:cubicBezTo>
                  <a:cubicBezTo>
                    <a:pt x="149" y="15"/>
                    <a:pt x="157" y="34"/>
                    <a:pt x="157" y="47"/>
                  </a:cubicBezTo>
                  <a:cubicBezTo>
                    <a:pt x="157" y="72"/>
                    <a:pt x="145" y="93"/>
                    <a:pt x="121" y="107"/>
                  </a:cubicBezTo>
                  <a:cubicBezTo>
                    <a:pt x="124" y="130"/>
                    <a:pt x="140" y="146"/>
                    <a:pt x="140" y="146"/>
                  </a:cubicBezTo>
                  <a:cubicBezTo>
                    <a:pt x="141" y="147"/>
                    <a:pt x="141" y="149"/>
                    <a:pt x="141" y="151"/>
                  </a:cubicBezTo>
                  <a:cubicBezTo>
                    <a:pt x="140" y="152"/>
                    <a:pt x="139" y="153"/>
                    <a:pt x="137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49F3A36-754C-4EB0-9F82-BC41E7B57B7A}"/>
              </a:ext>
            </a:extLst>
          </p:cNvPr>
          <p:cNvGrpSpPr/>
          <p:nvPr/>
        </p:nvGrpSpPr>
        <p:grpSpPr>
          <a:xfrm>
            <a:off x="6259988" y="2696785"/>
            <a:ext cx="289406" cy="259984"/>
            <a:chOff x="-261003" y="1096966"/>
            <a:chExt cx="765176" cy="687388"/>
          </a:xfrm>
          <a:solidFill>
            <a:schemeClr val="accent1"/>
          </a:solidFill>
        </p:grpSpPr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4B1F8A1D-8E9E-4AEC-B293-81C7BDB47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003" y="1223966"/>
              <a:ext cx="765176" cy="560388"/>
            </a:xfrm>
            <a:custGeom>
              <a:avLst/>
              <a:gdLst>
                <a:gd name="T0" fmla="*/ 228 w 240"/>
                <a:gd name="T1" fmla="*/ 176 h 176"/>
                <a:gd name="T2" fmla="*/ 12 w 240"/>
                <a:gd name="T3" fmla="*/ 176 h 176"/>
                <a:gd name="T4" fmla="*/ 0 w 240"/>
                <a:gd name="T5" fmla="*/ 164 h 176"/>
                <a:gd name="T6" fmla="*/ 0 w 240"/>
                <a:gd name="T7" fmla="*/ 12 h 176"/>
                <a:gd name="T8" fmla="*/ 12 w 240"/>
                <a:gd name="T9" fmla="*/ 0 h 176"/>
                <a:gd name="T10" fmla="*/ 228 w 240"/>
                <a:gd name="T11" fmla="*/ 0 h 176"/>
                <a:gd name="T12" fmla="*/ 240 w 240"/>
                <a:gd name="T13" fmla="*/ 12 h 176"/>
                <a:gd name="T14" fmla="*/ 240 w 240"/>
                <a:gd name="T15" fmla="*/ 164 h 176"/>
                <a:gd name="T16" fmla="*/ 228 w 240"/>
                <a:gd name="T17" fmla="*/ 176 h 176"/>
                <a:gd name="T18" fmla="*/ 12 w 240"/>
                <a:gd name="T19" fmla="*/ 8 h 176"/>
                <a:gd name="T20" fmla="*/ 8 w 240"/>
                <a:gd name="T21" fmla="*/ 12 h 176"/>
                <a:gd name="T22" fmla="*/ 8 w 240"/>
                <a:gd name="T23" fmla="*/ 164 h 176"/>
                <a:gd name="T24" fmla="*/ 12 w 240"/>
                <a:gd name="T25" fmla="*/ 168 h 176"/>
                <a:gd name="T26" fmla="*/ 228 w 240"/>
                <a:gd name="T27" fmla="*/ 168 h 176"/>
                <a:gd name="T28" fmla="*/ 232 w 240"/>
                <a:gd name="T29" fmla="*/ 164 h 176"/>
                <a:gd name="T30" fmla="*/ 232 w 240"/>
                <a:gd name="T31" fmla="*/ 12 h 176"/>
                <a:gd name="T32" fmla="*/ 228 w 240"/>
                <a:gd name="T33" fmla="*/ 8 h 176"/>
                <a:gd name="T34" fmla="*/ 12 w 240"/>
                <a:gd name="T35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76">
                  <a:moveTo>
                    <a:pt x="228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0" y="171"/>
                    <a:pt x="235" y="176"/>
                    <a:pt x="228" y="176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6"/>
                    <a:pt x="10" y="168"/>
                    <a:pt x="12" y="168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0" y="168"/>
                    <a:pt x="232" y="166"/>
                    <a:pt x="232" y="164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A2B23B29-B5BC-4F64-9404-71E517547950}"/>
                </a:ext>
              </a:extLst>
            </p:cNvPr>
            <p:cNvSpPr/>
            <p:nvPr/>
          </p:nvSpPr>
          <p:spPr bwMode="auto">
            <a:xfrm>
              <a:off x="-261003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3A755BE7-5766-4577-BB74-F4C467E0B33D}"/>
                </a:ext>
              </a:extLst>
            </p:cNvPr>
            <p:cNvSpPr/>
            <p:nvPr/>
          </p:nvSpPr>
          <p:spPr bwMode="auto">
            <a:xfrm>
              <a:off x="159685" y="1428754"/>
              <a:ext cx="344488" cy="25400"/>
            </a:xfrm>
            <a:custGeom>
              <a:avLst/>
              <a:gdLst>
                <a:gd name="T0" fmla="*/ 104 w 108"/>
                <a:gd name="T1" fmla="*/ 8 h 8"/>
                <a:gd name="T2" fmla="*/ 4 w 108"/>
                <a:gd name="T3" fmla="*/ 8 h 8"/>
                <a:gd name="T4" fmla="*/ 0 w 108"/>
                <a:gd name="T5" fmla="*/ 4 h 8"/>
                <a:gd name="T6" fmla="*/ 4 w 108"/>
                <a:gd name="T7" fmla="*/ 0 h 8"/>
                <a:gd name="T8" fmla="*/ 104 w 108"/>
                <a:gd name="T9" fmla="*/ 0 h 8"/>
                <a:gd name="T10" fmla="*/ 108 w 108"/>
                <a:gd name="T11" fmla="*/ 4 h 8"/>
                <a:gd name="T12" fmla="*/ 104 w 10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49E78304-73B9-498C-B2B7-3DF178738897}"/>
                </a:ext>
              </a:extLst>
            </p:cNvPr>
            <p:cNvSpPr/>
            <p:nvPr/>
          </p:nvSpPr>
          <p:spPr bwMode="auto">
            <a:xfrm>
              <a:off x="-18115" y="1096966"/>
              <a:ext cx="279400" cy="152400"/>
            </a:xfrm>
            <a:custGeom>
              <a:avLst/>
              <a:gdLst>
                <a:gd name="T0" fmla="*/ 84 w 88"/>
                <a:gd name="T1" fmla="*/ 48 h 48"/>
                <a:gd name="T2" fmla="*/ 80 w 88"/>
                <a:gd name="T3" fmla="*/ 44 h 48"/>
                <a:gd name="T4" fmla="*/ 80 w 88"/>
                <a:gd name="T5" fmla="*/ 20 h 48"/>
                <a:gd name="T6" fmla="*/ 68 w 88"/>
                <a:gd name="T7" fmla="*/ 8 h 48"/>
                <a:gd name="T8" fmla="*/ 20 w 88"/>
                <a:gd name="T9" fmla="*/ 8 h 48"/>
                <a:gd name="T10" fmla="*/ 8 w 88"/>
                <a:gd name="T11" fmla="*/ 20 h 48"/>
                <a:gd name="T12" fmla="*/ 8 w 88"/>
                <a:gd name="T13" fmla="*/ 44 h 48"/>
                <a:gd name="T14" fmla="*/ 4 w 88"/>
                <a:gd name="T15" fmla="*/ 48 h 48"/>
                <a:gd name="T16" fmla="*/ 0 w 88"/>
                <a:gd name="T17" fmla="*/ 44 h 48"/>
                <a:gd name="T18" fmla="*/ 0 w 88"/>
                <a:gd name="T19" fmla="*/ 20 h 48"/>
                <a:gd name="T20" fmla="*/ 20 w 88"/>
                <a:gd name="T21" fmla="*/ 0 h 48"/>
                <a:gd name="T22" fmla="*/ 68 w 88"/>
                <a:gd name="T23" fmla="*/ 0 h 48"/>
                <a:gd name="T24" fmla="*/ 88 w 88"/>
                <a:gd name="T25" fmla="*/ 20 h 48"/>
                <a:gd name="T26" fmla="*/ 88 w 88"/>
                <a:gd name="T27" fmla="*/ 44 h 48"/>
                <a:gd name="T28" fmla="*/ 84 w 88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8">
                  <a:moveTo>
                    <a:pt x="84" y="48"/>
                  </a:moveTo>
                  <a:cubicBezTo>
                    <a:pt x="82" y="48"/>
                    <a:pt x="80" y="46"/>
                    <a:pt x="80" y="44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3"/>
                    <a:pt x="75" y="8"/>
                    <a:pt x="6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9" y="0"/>
                    <a:pt x="88" y="9"/>
                    <a:pt x="88" y="20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6"/>
                    <a:pt x="86" y="48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9436484D-E788-424E-9DEA-9FDF8BA42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5" y="1352554"/>
              <a:ext cx="127000" cy="203200"/>
            </a:xfrm>
            <a:custGeom>
              <a:avLst/>
              <a:gdLst>
                <a:gd name="T0" fmla="*/ 20 w 40"/>
                <a:gd name="T1" fmla="*/ 64 h 64"/>
                <a:gd name="T2" fmla="*/ 6 w 40"/>
                <a:gd name="T3" fmla="*/ 58 h 64"/>
                <a:gd name="T4" fmla="*/ 0 w 40"/>
                <a:gd name="T5" fmla="*/ 44 h 64"/>
                <a:gd name="T6" fmla="*/ 0 w 40"/>
                <a:gd name="T7" fmla="*/ 20 h 64"/>
                <a:gd name="T8" fmla="*/ 20 w 40"/>
                <a:gd name="T9" fmla="*/ 0 h 64"/>
                <a:gd name="T10" fmla="*/ 34 w 40"/>
                <a:gd name="T11" fmla="*/ 6 h 64"/>
                <a:gd name="T12" fmla="*/ 40 w 40"/>
                <a:gd name="T13" fmla="*/ 20 h 64"/>
                <a:gd name="T14" fmla="*/ 40 w 40"/>
                <a:gd name="T15" fmla="*/ 44 h 64"/>
                <a:gd name="T16" fmla="*/ 20 w 40"/>
                <a:gd name="T17" fmla="*/ 64 h 64"/>
                <a:gd name="T18" fmla="*/ 20 w 40"/>
                <a:gd name="T19" fmla="*/ 8 h 64"/>
                <a:gd name="T20" fmla="*/ 8 w 40"/>
                <a:gd name="T21" fmla="*/ 20 h 64"/>
                <a:gd name="T22" fmla="*/ 8 w 40"/>
                <a:gd name="T23" fmla="*/ 44 h 64"/>
                <a:gd name="T24" fmla="*/ 12 w 40"/>
                <a:gd name="T25" fmla="*/ 52 h 64"/>
                <a:gd name="T26" fmla="*/ 20 w 40"/>
                <a:gd name="T27" fmla="*/ 56 h 64"/>
                <a:gd name="T28" fmla="*/ 32 w 40"/>
                <a:gd name="T29" fmla="*/ 44 h 64"/>
                <a:gd name="T30" fmla="*/ 32 w 40"/>
                <a:gd name="T31" fmla="*/ 20 h 64"/>
                <a:gd name="T32" fmla="*/ 28 w 40"/>
                <a:gd name="T33" fmla="*/ 12 h 64"/>
                <a:gd name="T34" fmla="*/ 20 w 40"/>
                <a:gd name="T3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15" y="64"/>
                    <a:pt x="10" y="62"/>
                    <a:pt x="6" y="58"/>
                  </a:cubicBezTo>
                  <a:cubicBezTo>
                    <a:pt x="2" y="54"/>
                    <a:pt x="0" y="49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38" y="10"/>
                    <a:pt x="40" y="15"/>
                    <a:pt x="40" y="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55"/>
                    <a:pt x="31" y="64"/>
                    <a:pt x="20" y="6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0"/>
                    <a:pt x="12" y="52"/>
                  </a:cubicBezTo>
                  <a:cubicBezTo>
                    <a:pt x="14" y="55"/>
                    <a:pt x="17" y="56"/>
                    <a:pt x="20" y="56"/>
                  </a:cubicBezTo>
                  <a:cubicBezTo>
                    <a:pt x="27" y="56"/>
                    <a:pt x="32" y="51"/>
                    <a:pt x="32" y="4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7"/>
                    <a:pt x="31" y="14"/>
                    <a:pt x="28" y="12"/>
                  </a:cubicBezTo>
                  <a:cubicBezTo>
                    <a:pt x="26" y="9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16F757E-5C0A-4D7D-A395-AE3E79F9CCFE}"/>
              </a:ext>
            </a:extLst>
          </p:cNvPr>
          <p:cNvGrpSpPr/>
          <p:nvPr/>
        </p:nvGrpSpPr>
        <p:grpSpPr>
          <a:xfrm>
            <a:off x="7850517" y="2682375"/>
            <a:ext cx="289406" cy="288805"/>
            <a:chOff x="3944289" y="1058866"/>
            <a:chExt cx="765176" cy="763588"/>
          </a:xfrm>
          <a:solidFill>
            <a:schemeClr val="accent1"/>
          </a:solidFill>
        </p:grpSpPr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CBAD2D0B-9895-4410-8E1D-E8548F867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7202" y="1058866"/>
              <a:ext cx="322263" cy="306388"/>
            </a:xfrm>
            <a:custGeom>
              <a:avLst/>
              <a:gdLst>
                <a:gd name="T0" fmla="*/ 77 w 101"/>
                <a:gd name="T1" fmla="*/ 96 h 96"/>
                <a:gd name="T2" fmla="*/ 26 w 101"/>
                <a:gd name="T3" fmla="*/ 75 h 96"/>
                <a:gd name="T4" fmla="*/ 8 w 101"/>
                <a:gd name="T5" fmla="*/ 3 h 96"/>
                <a:gd name="T6" fmla="*/ 11 w 101"/>
                <a:gd name="T7" fmla="*/ 0 h 96"/>
                <a:gd name="T8" fmla="*/ 15 w 101"/>
                <a:gd name="T9" fmla="*/ 1 h 96"/>
                <a:gd name="T10" fmla="*/ 100 w 101"/>
                <a:gd name="T11" fmla="*/ 86 h 96"/>
                <a:gd name="T12" fmla="*/ 101 w 101"/>
                <a:gd name="T13" fmla="*/ 90 h 96"/>
                <a:gd name="T14" fmla="*/ 98 w 101"/>
                <a:gd name="T15" fmla="*/ 93 h 96"/>
                <a:gd name="T16" fmla="*/ 77 w 101"/>
                <a:gd name="T17" fmla="*/ 96 h 96"/>
                <a:gd name="T18" fmla="*/ 14 w 101"/>
                <a:gd name="T19" fmla="*/ 12 h 96"/>
                <a:gd name="T20" fmla="*/ 32 w 101"/>
                <a:gd name="T21" fmla="*/ 69 h 96"/>
                <a:gd name="T22" fmla="*/ 77 w 101"/>
                <a:gd name="T23" fmla="*/ 88 h 96"/>
                <a:gd name="T24" fmla="*/ 89 w 101"/>
                <a:gd name="T25" fmla="*/ 87 h 96"/>
                <a:gd name="T26" fmla="*/ 14 w 101"/>
                <a:gd name="T27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96">
                  <a:moveTo>
                    <a:pt x="77" y="96"/>
                  </a:moveTo>
                  <a:cubicBezTo>
                    <a:pt x="58" y="96"/>
                    <a:pt x="40" y="89"/>
                    <a:pt x="26" y="75"/>
                  </a:cubicBezTo>
                  <a:cubicBezTo>
                    <a:pt x="7" y="56"/>
                    <a:pt x="0" y="28"/>
                    <a:pt x="8" y="3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101" y="87"/>
                    <a:pt x="101" y="89"/>
                    <a:pt x="101" y="90"/>
                  </a:cubicBezTo>
                  <a:cubicBezTo>
                    <a:pt x="101" y="91"/>
                    <a:pt x="100" y="92"/>
                    <a:pt x="98" y="93"/>
                  </a:cubicBezTo>
                  <a:cubicBezTo>
                    <a:pt x="91" y="95"/>
                    <a:pt x="84" y="96"/>
                    <a:pt x="77" y="96"/>
                  </a:cubicBezTo>
                  <a:close/>
                  <a:moveTo>
                    <a:pt x="14" y="12"/>
                  </a:moveTo>
                  <a:cubicBezTo>
                    <a:pt x="10" y="33"/>
                    <a:pt x="16" y="54"/>
                    <a:pt x="32" y="69"/>
                  </a:cubicBezTo>
                  <a:cubicBezTo>
                    <a:pt x="44" y="81"/>
                    <a:pt x="60" y="88"/>
                    <a:pt x="77" y="88"/>
                  </a:cubicBezTo>
                  <a:cubicBezTo>
                    <a:pt x="81" y="88"/>
                    <a:pt x="85" y="88"/>
                    <a:pt x="89" y="87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57B9CE92-5FF1-414C-B8BE-5B868F51B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0489" y="1339854"/>
              <a:ext cx="427038" cy="406400"/>
            </a:xfrm>
            <a:custGeom>
              <a:avLst/>
              <a:gdLst>
                <a:gd name="T0" fmla="*/ 120 w 134"/>
                <a:gd name="T1" fmla="*/ 128 h 128"/>
                <a:gd name="T2" fmla="*/ 117 w 134"/>
                <a:gd name="T3" fmla="*/ 127 h 128"/>
                <a:gd name="T4" fmla="*/ 1 w 134"/>
                <a:gd name="T5" fmla="*/ 11 h 128"/>
                <a:gd name="T6" fmla="*/ 0 w 134"/>
                <a:gd name="T7" fmla="*/ 7 h 128"/>
                <a:gd name="T8" fmla="*/ 3 w 134"/>
                <a:gd name="T9" fmla="*/ 4 h 128"/>
                <a:gd name="T10" fmla="*/ 32 w 134"/>
                <a:gd name="T11" fmla="*/ 0 h 128"/>
                <a:gd name="T12" fmla="*/ 100 w 134"/>
                <a:gd name="T13" fmla="*/ 28 h 128"/>
                <a:gd name="T14" fmla="*/ 124 w 134"/>
                <a:gd name="T15" fmla="*/ 125 h 128"/>
                <a:gd name="T16" fmla="*/ 121 w 134"/>
                <a:gd name="T17" fmla="*/ 128 h 128"/>
                <a:gd name="T18" fmla="*/ 120 w 134"/>
                <a:gd name="T19" fmla="*/ 128 h 128"/>
                <a:gd name="T20" fmla="*/ 12 w 134"/>
                <a:gd name="T21" fmla="*/ 10 h 128"/>
                <a:gd name="T22" fmla="*/ 118 w 134"/>
                <a:gd name="T23" fmla="*/ 116 h 128"/>
                <a:gd name="T24" fmla="*/ 94 w 134"/>
                <a:gd name="T25" fmla="*/ 34 h 128"/>
                <a:gd name="T26" fmla="*/ 32 w 134"/>
                <a:gd name="T27" fmla="*/ 8 h 128"/>
                <a:gd name="T28" fmla="*/ 12 w 134"/>
                <a:gd name="T29" fmla="*/ 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128">
                  <a:moveTo>
                    <a:pt x="120" y="128"/>
                  </a:moveTo>
                  <a:cubicBezTo>
                    <a:pt x="119" y="128"/>
                    <a:pt x="118" y="128"/>
                    <a:pt x="117" y="12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1" y="5"/>
                    <a:pt x="3" y="4"/>
                  </a:cubicBezTo>
                  <a:cubicBezTo>
                    <a:pt x="12" y="1"/>
                    <a:pt x="22" y="0"/>
                    <a:pt x="32" y="0"/>
                  </a:cubicBezTo>
                  <a:cubicBezTo>
                    <a:pt x="57" y="0"/>
                    <a:pt x="82" y="10"/>
                    <a:pt x="100" y="28"/>
                  </a:cubicBezTo>
                  <a:cubicBezTo>
                    <a:pt x="125" y="54"/>
                    <a:pt x="134" y="91"/>
                    <a:pt x="124" y="125"/>
                  </a:cubicBezTo>
                  <a:cubicBezTo>
                    <a:pt x="123" y="127"/>
                    <a:pt x="122" y="128"/>
                    <a:pt x="121" y="128"/>
                  </a:cubicBezTo>
                  <a:cubicBezTo>
                    <a:pt x="120" y="128"/>
                    <a:pt x="120" y="128"/>
                    <a:pt x="120" y="128"/>
                  </a:cubicBezTo>
                  <a:close/>
                  <a:moveTo>
                    <a:pt x="12" y="10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25" y="87"/>
                    <a:pt x="116" y="56"/>
                    <a:pt x="94" y="34"/>
                  </a:cubicBezTo>
                  <a:cubicBezTo>
                    <a:pt x="77" y="17"/>
                    <a:pt x="55" y="8"/>
                    <a:pt x="32" y="8"/>
                  </a:cubicBezTo>
                  <a:cubicBezTo>
                    <a:pt x="25" y="8"/>
                    <a:pt x="18" y="9"/>
                    <a:pt x="1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88D0A328-46F6-4071-B211-70FBFBF8D72E}"/>
                </a:ext>
              </a:extLst>
            </p:cNvPr>
            <p:cNvSpPr/>
            <p:nvPr/>
          </p:nvSpPr>
          <p:spPr bwMode="auto">
            <a:xfrm>
              <a:off x="4237977" y="1189041"/>
              <a:ext cx="203200" cy="204788"/>
            </a:xfrm>
            <a:custGeom>
              <a:avLst/>
              <a:gdLst>
                <a:gd name="T0" fmla="*/ 4 w 64"/>
                <a:gd name="T1" fmla="*/ 64 h 64"/>
                <a:gd name="T2" fmla="*/ 1 w 64"/>
                <a:gd name="T3" fmla="*/ 63 h 64"/>
                <a:gd name="T4" fmla="*/ 1 w 64"/>
                <a:gd name="T5" fmla="*/ 57 h 64"/>
                <a:gd name="T6" fmla="*/ 57 w 64"/>
                <a:gd name="T7" fmla="*/ 2 h 64"/>
                <a:gd name="T8" fmla="*/ 62 w 64"/>
                <a:gd name="T9" fmla="*/ 2 h 64"/>
                <a:gd name="T10" fmla="*/ 62 w 64"/>
                <a:gd name="T11" fmla="*/ 8 h 64"/>
                <a:gd name="T12" fmla="*/ 7 w 64"/>
                <a:gd name="T13" fmla="*/ 63 h 64"/>
                <a:gd name="T14" fmla="*/ 4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4" y="64"/>
                  </a:moveTo>
                  <a:cubicBezTo>
                    <a:pt x="3" y="64"/>
                    <a:pt x="2" y="64"/>
                    <a:pt x="1" y="63"/>
                  </a:cubicBezTo>
                  <a:cubicBezTo>
                    <a:pt x="0" y="61"/>
                    <a:pt x="0" y="59"/>
                    <a:pt x="1" y="57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8" y="0"/>
                    <a:pt x="61" y="0"/>
                    <a:pt x="62" y="2"/>
                  </a:cubicBezTo>
                  <a:cubicBezTo>
                    <a:pt x="64" y="3"/>
                    <a:pt x="64" y="6"/>
                    <a:pt x="62" y="8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5" y="64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05189CA3-A43D-4BCE-8656-450D854EE980}"/>
                </a:ext>
              </a:extLst>
            </p:cNvPr>
            <p:cNvSpPr/>
            <p:nvPr/>
          </p:nvSpPr>
          <p:spPr bwMode="auto">
            <a:xfrm>
              <a:off x="4371327" y="1325566"/>
              <a:ext cx="207963" cy="204788"/>
            </a:xfrm>
            <a:custGeom>
              <a:avLst/>
              <a:gdLst>
                <a:gd name="T0" fmla="*/ 5 w 65"/>
                <a:gd name="T1" fmla="*/ 64 h 64"/>
                <a:gd name="T2" fmla="*/ 2 w 65"/>
                <a:gd name="T3" fmla="*/ 63 h 64"/>
                <a:gd name="T4" fmla="*/ 2 w 65"/>
                <a:gd name="T5" fmla="*/ 57 h 64"/>
                <a:gd name="T6" fmla="*/ 57 w 65"/>
                <a:gd name="T7" fmla="*/ 2 h 64"/>
                <a:gd name="T8" fmla="*/ 63 w 65"/>
                <a:gd name="T9" fmla="*/ 2 h 64"/>
                <a:gd name="T10" fmla="*/ 63 w 65"/>
                <a:gd name="T11" fmla="*/ 7 h 64"/>
                <a:gd name="T12" fmla="*/ 8 w 65"/>
                <a:gd name="T13" fmla="*/ 63 h 64"/>
                <a:gd name="T14" fmla="*/ 5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5" y="64"/>
                  </a:moveTo>
                  <a:cubicBezTo>
                    <a:pt x="4" y="64"/>
                    <a:pt x="3" y="64"/>
                    <a:pt x="2" y="63"/>
                  </a:cubicBezTo>
                  <a:cubicBezTo>
                    <a:pt x="0" y="61"/>
                    <a:pt x="0" y="59"/>
                    <a:pt x="2" y="57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9" y="0"/>
                    <a:pt x="61" y="0"/>
                    <a:pt x="63" y="2"/>
                  </a:cubicBezTo>
                  <a:cubicBezTo>
                    <a:pt x="65" y="3"/>
                    <a:pt x="65" y="6"/>
                    <a:pt x="63" y="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4"/>
                    <a:pt x="6" y="64"/>
                    <a:pt x="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2C62AC9A-7E8A-44EB-A288-41F541F0B711}"/>
                </a:ext>
              </a:extLst>
            </p:cNvPr>
            <p:cNvSpPr/>
            <p:nvPr/>
          </p:nvSpPr>
          <p:spPr bwMode="auto">
            <a:xfrm>
              <a:off x="3944289" y="1536704"/>
              <a:ext cx="287338" cy="285750"/>
            </a:xfrm>
            <a:custGeom>
              <a:avLst/>
              <a:gdLst>
                <a:gd name="T0" fmla="*/ 4 w 90"/>
                <a:gd name="T1" fmla="*/ 90 h 90"/>
                <a:gd name="T2" fmla="*/ 1 w 90"/>
                <a:gd name="T3" fmla="*/ 89 h 90"/>
                <a:gd name="T4" fmla="*/ 1 w 90"/>
                <a:gd name="T5" fmla="*/ 83 h 90"/>
                <a:gd name="T6" fmla="*/ 83 w 90"/>
                <a:gd name="T7" fmla="*/ 1 h 90"/>
                <a:gd name="T8" fmla="*/ 89 w 90"/>
                <a:gd name="T9" fmla="*/ 1 h 90"/>
                <a:gd name="T10" fmla="*/ 89 w 90"/>
                <a:gd name="T11" fmla="*/ 7 h 90"/>
                <a:gd name="T12" fmla="*/ 7 w 90"/>
                <a:gd name="T13" fmla="*/ 89 h 90"/>
                <a:gd name="T14" fmla="*/ 4 w 90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90">
                  <a:moveTo>
                    <a:pt x="4" y="90"/>
                  </a:moveTo>
                  <a:cubicBezTo>
                    <a:pt x="3" y="90"/>
                    <a:pt x="2" y="90"/>
                    <a:pt x="1" y="89"/>
                  </a:cubicBezTo>
                  <a:cubicBezTo>
                    <a:pt x="0" y="87"/>
                    <a:pt x="0" y="85"/>
                    <a:pt x="1" y="8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5" y="0"/>
                    <a:pt x="87" y="0"/>
                    <a:pt x="89" y="1"/>
                  </a:cubicBezTo>
                  <a:cubicBezTo>
                    <a:pt x="90" y="3"/>
                    <a:pt x="90" y="5"/>
                    <a:pt x="89" y="7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6" y="90"/>
                    <a:pt x="5" y="90"/>
                    <a:pt x="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DA3C839F-D972-4C74-8410-FCA8D1F87BC6}"/>
              </a:ext>
            </a:extLst>
          </p:cNvPr>
          <p:cNvGrpSpPr/>
          <p:nvPr/>
        </p:nvGrpSpPr>
        <p:grpSpPr>
          <a:xfrm>
            <a:off x="8375889" y="2690782"/>
            <a:ext cx="289406" cy="290005"/>
            <a:chOff x="5333353" y="1081091"/>
            <a:chExt cx="765176" cy="766763"/>
          </a:xfrm>
          <a:solidFill>
            <a:schemeClr val="accent1"/>
          </a:solidFill>
        </p:grpSpPr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C68BCC27-DB69-48D6-AC32-29A1FBF56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3353" y="1084266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117 w 240"/>
                <a:gd name="T3" fmla="*/ 238 h 240"/>
                <a:gd name="T4" fmla="*/ 1 w 240"/>
                <a:gd name="T5" fmla="*/ 74 h 240"/>
                <a:gd name="T6" fmla="*/ 1 w 240"/>
                <a:gd name="T7" fmla="*/ 70 h 240"/>
                <a:gd name="T8" fmla="*/ 39 w 240"/>
                <a:gd name="T9" fmla="*/ 2 h 240"/>
                <a:gd name="T10" fmla="*/ 43 w 240"/>
                <a:gd name="T11" fmla="*/ 0 h 240"/>
                <a:gd name="T12" fmla="*/ 197 w 240"/>
                <a:gd name="T13" fmla="*/ 0 h 240"/>
                <a:gd name="T14" fmla="*/ 201 w 240"/>
                <a:gd name="T15" fmla="*/ 2 h 240"/>
                <a:gd name="T16" fmla="*/ 239 w 240"/>
                <a:gd name="T17" fmla="*/ 70 h 240"/>
                <a:gd name="T18" fmla="*/ 239 w 240"/>
                <a:gd name="T19" fmla="*/ 74 h 240"/>
                <a:gd name="T20" fmla="*/ 123 w 240"/>
                <a:gd name="T21" fmla="*/ 238 h 240"/>
                <a:gd name="T22" fmla="*/ 120 w 240"/>
                <a:gd name="T23" fmla="*/ 240 h 240"/>
                <a:gd name="T24" fmla="*/ 9 w 240"/>
                <a:gd name="T25" fmla="*/ 72 h 240"/>
                <a:gd name="T26" fmla="*/ 120 w 240"/>
                <a:gd name="T27" fmla="*/ 229 h 240"/>
                <a:gd name="T28" fmla="*/ 231 w 240"/>
                <a:gd name="T29" fmla="*/ 72 h 240"/>
                <a:gd name="T30" fmla="*/ 195 w 240"/>
                <a:gd name="T31" fmla="*/ 8 h 240"/>
                <a:gd name="T32" fmla="*/ 45 w 240"/>
                <a:gd name="T33" fmla="*/ 8 h 240"/>
                <a:gd name="T34" fmla="*/ 9 w 240"/>
                <a:gd name="T35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119" y="240"/>
                    <a:pt x="117" y="239"/>
                    <a:pt x="117" y="238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3"/>
                    <a:pt x="0" y="71"/>
                    <a:pt x="1" y="7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0" y="1"/>
                    <a:pt x="201" y="2"/>
                  </a:cubicBezTo>
                  <a:cubicBezTo>
                    <a:pt x="239" y="70"/>
                    <a:pt x="239" y="70"/>
                    <a:pt x="239" y="70"/>
                  </a:cubicBezTo>
                  <a:cubicBezTo>
                    <a:pt x="240" y="71"/>
                    <a:pt x="240" y="73"/>
                    <a:pt x="239" y="74"/>
                  </a:cubicBezTo>
                  <a:cubicBezTo>
                    <a:pt x="123" y="238"/>
                    <a:pt x="123" y="238"/>
                    <a:pt x="123" y="238"/>
                  </a:cubicBezTo>
                  <a:cubicBezTo>
                    <a:pt x="123" y="239"/>
                    <a:pt x="121" y="240"/>
                    <a:pt x="120" y="240"/>
                  </a:cubicBezTo>
                  <a:close/>
                  <a:moveTo>
                    <a:pt x="9" y="72"/>
                  </a:moveTo>
                  <a:cubicBezTo>
                    <a:pt x="120" y="229"/>
                    <a:pt x="120" y="229"/>
                    <a:pt x="120" y="229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059B727E-C9BD-4A1A-95B4-6943249E1AFE}"/>
                </a:ext>
              </a:extLst>
            </p:cNvPr>
            <p:cNvSpPr/>
            <p:nvPr/>
          </p:nvSpPr>
          <p:spPr bwMode="auto">
            <a:xfrm>
              <a:off x="5333353" y="1300166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C47929F3-25C5-4B27-AB80-FD6FCF153BBB}"/>
                </a:ext>
              </a:extLst>
            </p:cNvPr>
            <p:cNvSpPr/>
            <p:nvPr/>
          </p:nvSpPr>
          <p:spPr bwMode="auto">
            <a:xfrm>
              <a:off x="5455591" y="1081091"/>
              <a:ext cx="522288" cy="766763"/>
            </a:xfrm>
            <a:custGeom>
              <a:avLst/>
              <a:gdLst>
                <a:gd name="T0" fmla="*/ 82 w 164"/>
                <a:gd name="T1" fmla="*/ 241 h 241"/>
                <a:gd name="T2" fmla="*/ 78 w 164"/>
                <a:gd name="T3" fmla="*/ 238 h 241"/>
                <a:gd name="T4" fmla="*/ 1 w 164"/>
                <a:gd name="T5" fmla="*/ 6 h 241"/>
                <a:gd name="T6" fmla="*/ 3 w 164"/>
                <a:gd name="T7" fmla="*/ 1 h 241"/>
                <a:gd name="T8" fmla="*/ 8 w 164"/>
                <a:gd name="T9" fmla="*/ 4 h 241"/>
                <a:gd name="T10" fmla="*/ 82 w 164"/>
                <a:gd name="T11" fmla="*/ 224 h 241"/>
                <a:gd name="T12" fmla="*/ 156 w 164"/>
                <a:gd name="T13" fmla="*/ 4 h 241"/>
                <a:gd name="T14" fmla="*/ 161 w 164"/>
                <a:gd name="T15" fmla="*/ 1 h 241"/>
                <a:gd name="T16" fmla="*/ 163 w 164"/>
                <a:gd name="T17" fmla="*/ 6 h 241"/>
                <a:gd name="T18" fmla="*/ 86 w 164"/>
                <a:gd name="T19" fmla="*/ 238 h 241"/>
                <a:gd name="T20" fmla="*/ 82 w 164"/>
                <a:gd name="T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41">
                  <a:moveTo>
                    <a:pt x="82" y="241"/>
                  </a:moveTo>
                  <a:cubicBezTo>
                    <a:pt x="80" y="241"/>
                    <a:pt x="79" y="240"/>
                    <a:pt x="78" y="23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2"/>
                    <a:pt x="158" y="0"/>
                    <a:pt x="161" y="1"/>
                  </a:cubicBezTo>
                  <a:cubicBezTo>
                    <a:pt x="163" y="2"/>
                    <a:pt x="164" y="4"/>
                    <a:pt x="163" y="6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5" y="240"/>
                    <a:pt x="84" y="241"/>
                    <a:pt x="82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4AE17A3C-7AF6-43D7-8E1F-DDF099FACA06}"/>
                </a:ext>
              </a:extLst>
            </p:cNvPr>
            <p:cNvSpPr/>
            <p:nvPr/>
          </p:nvSpPr>
          <p:spPr bwMode="auto">
            <a:xfrm>
              <a:off x="5528616" y="1084266"/>
              <a:ext cx="203200" cy="241300"/>
            </a:xfrm>
            <a:custGeom>
              <a:avLst/>
              <a:gdLst>
                <a:gd name="T0" fmla="*/ 4 w 64"/>
                <a:gd name="T1" fmla="*/ 76 h 76"/>
                <a:gd name="T2" fmla="*/ 2 w 64"/>
                <a:gd name="T3" fmla="*/ 75 h 76"/>
                <a:gd name="T4" fmla="*/ 1 w 64"/>
                <a:gd name="T5" fmla="*/ 69 h 76"/>
                <a:gd name="T6" fmla="*/ 56 w 64"/>
                <a:gd name="T7" fmla="*/ 1 h 76"/>
                <a:gd name="T8" fmla="*/ 62 w 64"/>
                <a:gd name="T9" fmla="*/ 1 h 76"/>
                <a:gd name="T10" fmla="*/ 62 w 64"/>
                <a:gd name="T11" fmla="*/ 7 h 76"/>
                <a:gd name="T12" fmla="*/ 7 w 64"/>
                <a:gd name="T13" fmla="*/ 75 h 76"/>
                <a:gd name="T14" fmla="*/ 4 w 6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6">
                  <a:moveTo>
                    <a:pt x="4" y="76"/>
                  </a:moveTo>
                  <a:cubicBezTo>
                    <a:pt x="3" y="76"/>
                    <a:pt x="3" y="76"/>
                    <a:pt x="2" y="75"/>
                  </a:cubicBezTo>
                  <a:cubicBezTo>
                    <a:pt x="0" y="74"/>
                    <a:pt x="0" y="71"/>
                    <a:pt x="1" y="6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3" y="2"/>
                    <a:pt x="64" y="5"/>
                    <a:pt x="62" y="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5"/>
                    <a:pt x="6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AE1FCA79-134B-4C9A-ABCB-24FF3D7CC36B}"/>
                </a:ext>
              </a:extLst>
            </p:cNvPr>
            <p:cNvSpPr/>
            <p:nvPr/>
          </p:nvSpPr>
          <p:spPr bwMode="auto">
            <a:xfrm>
              <a:off x="5703241" y="1081091"/>
              <a:ext cx="201613" cy="244475"/>
            </a:xfrm>
            <a:custGeom>
              <a:avLst/>
              <a:gdLst>
                <a:gd name="T0" fmla="*/ 59 w 63"/>
                <a:gd name="T1" fmla="*/ 77 h 77"/>
                <a:gd name="T2" fmla="*/ 56 w 63"/>
                <a:gd name="T3" fmla="*/ 76 h 77"/>
                <a:gd name="T4" fmla="*/ 1 w 63"/>
                <a:gd name="T5" fmla="*/ 8 h 77"/>
                <a:gd name="T6" fmla="*/ 1 w 63"/>
                <a:gd name="T7" fmla="*/ 2 h 77"/>
                <a:gd name="T8" fmla="*/ 7 w 63"/>
                <a:gd name="T9" fmla="*/ 2 h 77"/>
                <a:gd name="T10" fmla="*/ 62 w 63"/>
                <a:gd name="T11" fmla="*/ 70 h 77"/>
                <a:gd name="T12" fmla="*/ 61 w 63"/>
                <a:gd name="T13" fmla="*/ 76 h 77"/>
                <a:gd name="T14" fmla="*/ 59 w 63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77">
                  <a:moveTo>
                    <a:pt x="59" y="77"/>
                  </a:moveTo>
                  <a:cubicBezTo>
                    <a:pt x="57" y="77"/>
                    <a:pt x="56" y="76"/>
                    <a:pt x="56" y="7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2"/>
                    <a:pt x="63" y="75"/>
                    <a:pt x="61" y="76"/>
                  </a:cubicBezTo>
                  <a:cubicBezTo>
                    <a:pt x="60" y="77"/>
                    <a:pt x="60" y="77"/>
                    <a:pt x="5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FDB9388-D5A1-4790-B5CA-034598897F17}"/>
              </a:ext>
            </a:extLst>
          </p:cNvPr>
          <p:cNvGrpSpPr/>
          <p:nvPr/>
        </p:nvGrpSpPr>
        <p:grpSpPr>
          <a:xfrm>
            <a:off x="7850517" y="3240771"/>
            <a:ext cx="289406" cy="231164"/>
            <a:chOff x="3944289" y="2535242"/>
            <a:chExt cx="765176" cy="611188"/>
          </a:xfrm>
          <a:solidFill>
            <a:schemeClr val="accent1"/>
          </a:solidFill>
        </p:grpSpPr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717E1E4A-3B0B-4B04-9C48-3F96E56A5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4289" y="2535242"/>
              <a:ext cx="765176" cy="611188"/>
            </a:xfrm>
            <a:custGeom>
              <a:avLst/>
              <a:gdLst>
                <a:gd name="T0" fmla="*/ 228 w 240"/>
                <a:gd name="T1" fmla="*/ 192 h 192"/>
                <a:gd name="T2" fmla="*/ 12 w 240"/>
                <a:gd name="T3" fmla="*/ 192 h 192"/>
                <a:gd name="T4" fmla="*/ 0 w 240"/>
                <a:gd name="T5" fmla="*/ 180 h 192"/>
                <a:gd name="T6" fmla="*/ 0 w 240"/>
                <a:gd name="T7" fmla="*/ 12 h 192"/>
                <a:gd name="T8" fmla="*/ 12 w 240"/>
                <a:gd name="T9" fmla="*/ 0 h 192"/>
                <a:gd name="T10" fmla="*/ 228 w 240"/>
                <a:gd name="T11" fmla="*/ 0 h 192"/>
                <a:gd name="T12" fmla="*/ 240 w 240"/>
                <a:gd name="T13" fmla="*/ 12 h 192"/>
                <a:gd name="T14" fmla="*/ 240 w 240"/>
                <a:gd name="T15" fmla="*/ 180 h 192"/>
                <a:gd name="T16" fmla="*/ 228 w 240"/>
                <a:gd name="T17" fmla="*/ 192 h 192"/>
                <a:gd name="T18" fmla="*/ 12 w 240"/>
                <a:gd name="T19" fmla="*/ 8 h 192"/>
                <a:gd name="T20" fmla="*/ 8 w 240"/>
                <a:gd name="T21" fmla="*/ 12 h 192"/>
                <a:gd name="T22" fmla="*/ 8 w 240"/>
                <a:gd name="T23" fmla="*/ 180 h 192"/>
                <a:gd name="T24" fmla="*/ 12 w 240"/>
                <a:gd name="T25" fmla="*/ 184 h 192"/>
                <a:gd name="T26" fmla="*/ 228 w 240"/>
                <a:gd name="T27" fmla="*/ 184 h 192"/>
                <a:gd name="T28" fmla="*/ 232 w 240"/>
                <a:gd name="T29" fmla="*/ 180 h 192"/>
                <a:gd name="T30" fmla="*/ 232 w 240"/>
                <a:gd name="T31" fmla="*/ 12 h 192"/>
                <a:gd name="T32" fmla="*/ 228 w 240"/>
                <a:gd name="T33" fmla="*/ 8 h 192"/>
                <a:gd name="T34" fmla="*/ 12 w 240"/>
                <a:gd name="T35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192">
                  <a:moveTo>
                    <a:pt x="228" y="192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5" y="192"/>
                    <a:pt x="0" y="187"/>
                    <a:pt x="0" y="1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187"/>
                    <a:pt x="235" y="192"/>
                    <a:pt x="228" y="192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2"/>
                    <a:pt x="10" y="184"/>
                    <a:pt x="12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30" y="184"/>
                    <a:pt x="232" y="182"/>
                    <a:pt x="232" y="180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F98AA77D-3A06-4980-8CD3-89798B987DCD}"/>
                </a:ext>
              </a:extLst>
            </p:cNvPr>
            <p:cNvSpPr/>
            <p:nvPr/>
          </p:nvSpPr>
          <p:spPr bwMode="auto">
            <a:xfrm>
              <a:off x="3944289" y="2751142"/>
              <a:ext cx="765176" cy="323850"/>
            </a:xfrm>
            <a:custGeom>
              <a:avLst/>
              <a:gdLst>
                <a:gd name="T0" fmla="*/ 236 w 240"/>
                <a:gd name="T1" fmla="*/ 102 h 102"/>
                <a:gd name="T2" fmla="*/ 233 w 240"/>
                <a:gd name="T3" fmla="*/ 100 h 102"/>
                <a:gd name="T4" fmla="*/ 176 w 240"/>
                <a:gd name="T5" fmla="*/ 41 h 102"/>
                <a:gd name="T6" fmla="*/ 138 w 240"/>
                <a:gd name="T7" fmla="*/ 71 h 102"/>
                <a:gd name="T8" fmla="*/ 133 w 240"/>
                <a:gd name="T9" fmla="*/ 71 h 102"/>
                <a:gd name="T10" fmla="*/ 72 w 240"/>
                <a:gd name="T11" fmla="*/ 10 h 102"/>
                <a:gd name="T12" fmla="*/ 7 w 240"/>
                <a:gd name="T13" fmla="*/ 70 h 102"/>
                <a:gd name="T14" fmla="*/ 1 w 240"/>
                <a:gd name="T15" fmla="*/ 69 h 102"/>
                <a:gd name="T16" fmla="*/ 1 w 240"/>
                <a:gd name="T17" fmla="*/ 64 h 102"/>
                <a:gd name="T18" fmla="*/ 69 w 240"/>
                <a:gd name="T19" fmla="*/ 1 h 102"/>
                <a:gd name="T20" fmla="*/ 75 w 240"/>
                <a:gd name="T21" fmla="*/ 1 h 102"/>
                <a:gd name="T22" fmla="*/ 136 w 240"/>
                <a:gd name="T23" fmla="*/ 63 h 102"/>
                <a:gd name="T24" fmla="*/ 173 w 240"/>
                <a:gd name="T25" fmla="*/ 33 h 102"/>
                <a:gd name="T26" fmla="*/ 179 w 240"/>
                <a:gd name="T27" fmla="*/ 33 h 102"/>
                <a:gd name="T28" fmla="*/ 239 w 240"/>
                <a:gd name="T29" fmla="*/ 95 h 102"/>
                <a:gd name="T30" fmla="*/ 239 w 240"/>
                <a:gd name="T31" fmla="*/ 100 h 102"/>
                <a:gd name="T32" fmla="*/ 236 w 240"/>
                <a:gd name="T3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02">
                  <a:moveTo>
                    <a:pt x="236" y="102"/>
                  </a:moveTo>
                  <a:cubicBezTo>
                    <a:pt x="235" y="102"/>
                    <a:pt x="234" y="101"/>
                    <a:pt x="233" y="10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7" y="72"/>
                    <a:pt x="135" y="72"/>
                    <a:pt x="133" y="7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1"/>
                    <a:pt x="3" y="71"/>
                    <a:pt x="1" y="69"/>
                  </a:cubicBezTo>
                  <a:cubicBezTo>
                    <a:pt x="0" y="68"/>
                    <a:pt x="0" y="65"/>
                    <a:pt x="1" y="6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5" y="1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2"/>
                    <a:pt x="177" y="32"/>
                    <a:pt x="179" y="33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6"/>
                    <a:pt x="240" y="99"/>
                    <a:pt x="239" y="100"/>
                  </a:cubicBezTo>
                  <a:cubicBezTo>
                    <a:pt x="238" y="101"/>
                    <a:pt x="237" y="102"/>
                    <a:pt x="23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DEF1687F-DAC9-4433-A6F7-343C3E01E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877" y="2674942"/>
              <a:ext cx="76200" cy="76200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1F188C05-AAE9-425D-A4FF-2266D2305005}"/>
              </a:ext>
            </a:extLst>
          </p:cNvPr>
          <p:cNvGrpSpPr/>
          <p:nvPr/>
        </p:nvGrpSpPr>
        <p:grpSpPr>
          <a:xfrm>
            <a:off x="8380693" y="3211951"/>
            <a:ext cx="289406" cy="288805"/>
            <a:chOff x="5346053" y="2459042"/>
            <a:chExt cx="765176" cy="763588"/>
          </a:xfrm>
          <a:solidFill>
            <a:schemeClr val="accent1"/>
          </a:solidFill>
        </p:grpSpPr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CDA11F32-9AEC-4B57-9983-3FCE3A490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053" y="2459042"/>
              <a:ext cx="765176" cy="763588"/>
            </a:xfrm>
            <a:custGeom>
              <a:avLst/>
              <a:gdLst>
                <a:gd name="T0" fmla="*/ 228 w 240"/>
                <a:gd name="T1" fmla="*/ 240 h 240"/>
                <a:gd name="T2" fmla="*/ 12 w 240"/>
                <a:gd name="T3" fmla="*/ 240 h 240"/>
                <a:gd name="T4" fmla="*/ 0 w 240"/>
                <a:gd name="T5" fmla="*/ 228 h 240"/>
                <a:gd name="T6" fmla="*/ 0 w 240"/>
                <a:gd name="T7" fmla="*/ 12 h 240"/>
                <a:gd name="T8" fmla="*/ 12 w 240"/>
                <a:gd name="T9" fmla="*/ 0 h 240"/>
                <a:gd name="T10" fmla="*/ 228 w 240"/>
                <a:gd name="T11" fmla="*/ 0 h 240"/>
                <a:gd name="T12" fmla="*/ 240 w 240"/>
                <a:gd name="T13" fmla="*/ 12 h 240"/>
                <a:gd name="T14" fmla="*/ 240 w 240"/>
                <a:gd name="T15" fmla="*/ 228 h 240"/>
                <a:gd name="T16" fmla="*/ 228 w 240"/>
                <a:gd name="T17" fmla="*/ 240 h 240"/>
                <a:gd name="T18" fmla="*/ 12 w 240"/>
                <a:gd name="T19" fmla="*/ 8 h 240"/>
                <a:gd name="T20" fmla="*/ 8 w 240"/>
                <a:gd name="T21" fmla="*/ 12 h 240"/>
                <a:gd name="T22" fmla="*/ 8 w 240"/>
                <a:gd name="T23" fmla="*/ 228 h 240"/>
                <a:gd name="T24" fmla="*/ 12 w 240"/>
                <a:gd name="T25" fmla="*/ 232 h 240"/>
                <a:gd name="T26" fmla="*/ 228 w 240"/>
                <a:gd name="T27" fmla="*/ 232 h 240"/>
                <a:gd name="T28" fmla="*/ 232 w 240"/>
                <a:gd name="T29" fmla="*/ 228 h 240"/>
                <a:gd name="T30" fmla="*/ 232 w 240"/>
                <a:gd name="T31" fmla="*/ 12 h 240"/>
                <a:gd name="T32" fmla="*/ 228 w 240"/>
                <a:gd name="T33" fmla="*/ 8 h 240"/>
                <a:gd name="T34" fmla="*/ 12 w 240"/>
                <a:gd name="T3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228" y="240"/>
                  </a:moveTo>
                  <a:cubicBezTo>
                    <a:pt x="12" y="240"/>
                    <a:pt x="12" y="240"/>
                    <a:pt x="12" y="240"/>
                  </a:cubicBezTo>
                  <a:cubicBezTo>
                    <a:pt x="5" y="240"/>
                    <a:pt x="0" y="235"/>
                    <a:pt x="0" y="2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35"/>
                    <a:pt x="235" y="240"/>
                    <a:pt x="228" y="24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228"/>
                    <a:pt x="8" y="228"/>
                    <a:pt x="8" y="228"/>
                  </a:cubicBezTo>
                  <a:cubicBezTo>
                    <a:pt x="8" y="230"/>
                    <a:pt x="10" y="232"/>
                    <a:pt x="12" y="232"/>
                  </a:cubicBezTo>
                  <a:cubicBezTo>
                    <a:pt x="228" y="232"/>
                    <a:pt x="228" y="232"/>
                    <a:pt x="228" y="232"/>
                  </a:cubicBezTo>
                  <a:cubicBezTo>
                    <a:pt x="230" y="232"/>
                    <a:pt x="232" y="230"/>
                    <a:pt x="232" y="228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441D8FA2-D36F-4981-9BAE-9926A894F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241" y="2560642"/>
              <a:ext cx="101600" cy="76200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546502DA-428B-43C4-B4E1-9CCA9923A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241" y="2713042"/>
              <a:ext cx="101600" cy="76200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00703168-8132-4A0D-9D0D-178EFF2DC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241" y="2878142"/>
              <a:ext cx="101600" cy="76200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0F1CF888-A379-4E3C-80D5-FACF63045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9241" y="3043242"/>
              <a:ext cx="101600" cy="77788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FB9F11AD-5A18-464B-8785-E32D5D1242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8029" y="2560642"/>
              <a:ext cx="101600" cy="76200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0788442F-3EF8-419D-B84C-CFB67664A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8029" y="2713042"/>
              <a:ext cx="101600" cy="76200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19DCCEC2-DEB1-4390-8EA7-9B6D42396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8029" y="2878142"/>
              <a:ext cx="101600" cy="76200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79F29E65-4A6D-47AD-A01E-B0F9D8615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8029" y="3043242"/>
              <a:ext cx="101600" cy="77788"/>
            </a:xfrm>
            <a:custGeom>
              <a:avLst/>
              <a:gdLst>
                <a:gd name="T0" fmla="*/ 28 w 32"/>
                <a:gd name="T1" fmla="*/ 24 h 24"/>
                <a:gd name="T2" fmla="*/ 4 w 32"/>
                <a:gd name="T3" fmla="*/ 24 h 24"/>
                <a:gd name="T4" fmla="*/ 0 w 32"/>
                <a:gd name="T5" fmla="*/ 20 h 24"/>
                <a:gd name="T6" fmla="*/ 0 w 32"/>
                <a:gd name="T7" fmla="*/ 4 h 24"/>
                <a:gd name="T8" fmla="*/ 4 w 32"/>
                <a:gd name="T9" fmla="*/ 0 h 24"/>
                <a:gd name="T10" fmla="*/ 28 w 32"/>
                <a:gd name="T11" fmla="*/ 0 h 24"/>
                <a:gd name="T12" fmla="*/ 32 w 32"/>
                <a:gd name="T13" fmla="*/ 4 h 24"/>
                <a:gd name="T14" fmla="*/ 32 w 32"/>
                <a:gd name="T15" fmla="*/ 20 h 24"/>
                <a:gd name="T16" fmla="*/ 28 w 32"/>
                <a:gd name="T17" fmla="*/ 24 h 24"/>
                <a:gd name="T18" fmla="*/ 8 w 32"/>
                <a:gd name="T19" fmla="*/ 16 h 24"/>
                <a:gd name="T20" fmla="*/ 24 w 32"/>
                <a:gd name="T21" fmla="*/ 16 h 24"/>
                <a:gd name="T22" fmla="*/ 24 w 32"/>
                <a:gd name="T23" fmla="*/ 8 h 24"/>
                <a:gd name="T24" fmla="*/ 8 w 32"/>
                <a:gd name="T25" fmla="*/ 8 h 24"/>
                <a:gd name="T26" fmla="*/ 8 w 32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4">
                  <a:moveTo>
                    <a:pt x="28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0" y="24"/>
                    <a:pt x="28" y="24"/>
                  </a:cubicBezTo>
                  <a:close/>
                  <a:moveTo>
                    <a:pt x="8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B190EE-3D36-4A0F-883A-E1E244AF47D9}"/>
              </a:ext>
            </a:extLst>
          </p:cNvPr>
          <p:cNvGrpSpPr/>
          <p:nvPr/>
        </p:nvGrpSpPr>
        <p:grpSpPr>
          <a:xfrm>
            <a:off x="6259988" y="3774550"/>
            <a:ext cx="289406" cy="211951"/>
            <a:chOff x="-261003" y="3946530"/>
            <a:chExt cx="765176" cy="560388"/>
          </a:xfrm>
          <a:solidFill>
            <a:schemeClr val="accent1"/>
          </a:solidFill>
        </p:grpSpPr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AD305EA5-B715-409B-B314-9299332C8014}"/>
                </a:ext>
              </a:extLst>
            </p:cNvPr>
            <p:cNvSpPr/>
            <p:nvPr/>
          </p:nvSpPr>
          <p:spPr bwMode="auto">
            <a:xfrm>
              <a:off x="-261003" y="3946530"/>
              <a:ext cx="177800" cy="179388"/>
            </a:xfrm>
            <a:custGeom>
              <a:avLst/>
              <a:gdLst>
                <a:gd name="T0" fmla="*/ 4 w 56"/>
                <a:gd name="T1" fmla="*/ 56 h 56"/>
                <a:gd name="T2" fmla="*/ 0 w 56"/>
                <a:gd name="T3" fmla="*/ 52 h 56"/>
                <a:gd name="T4" fmla="*/ 0 w 56"/>
                <a:gd name="T5" fmla="*/ 4 h 56"/>
                <a:gd name="T6" fmla="*/ 4 w 56"/>
                <a:gd name="T7" fmla="*/ 0 h 56"/>
                <a:gd name="T8" fmla="*/ 52 w 56"/>
                <a:gd name="T9" fmla="*/ 0 h 56"/>
                <a:gd name="T10" fmla="*/ 56 w 56"/>
                <a:gd name="T11" fmla="*/ 4 h 56"/>
                <a:gd name="T12" fmla="*/ 52 w 56"/>
                <a:gd name="T13" fmla="*/ 8 h 56"/>
                <a:gd name="T14" fmla="*/ 8 w 56"/>
                <a:gd name="T15" fmla="*/ 8 h 56"/>
                <a:gd name="T16" fmla="*/ 8 w 56"/>
                <a:gd name="T17" fmla="*/ 52 h 56"/>
                <a:gd name="T18" fmla="*/ 4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77509409-18AF-4B97-8B73-CD22E4926CDA}"/>
                </a:ext>
              </a:extLst>
            </p:cNvPr>
            <p:cNvSpPr/>
            <p:nvPr/>
          </p:nvSpPr>
          <p:spPr bwMode="auto">
            <a:xfrm>
              <a:off x="324785" y="3946530"/>
              <a:ext cx="179388" cy="179388"/>
            </a:xfrm>
            <a:custGeom>
              <a:avLst/>
              <a:gdLst>
                <a:gd name="T0" fmla="*/ 52 w 56"/>
                <a:gd name="T1" fmla="*/ 56 h 56"/>
                <a:gd name="T2" fmla="*/ 48 w 56"/>
                <a:gd name="T3" fmla="*/ 52 h 56"/>
                <a:gd name="T4" fmla="*/ 48 w 56"/>
                <a:gd name="T5" fmla="*/ 8 h 56"/>
                <a:gd name="T6" fmla="*/ 4 w 56"/>
                <a:gd name="T7" fmla="*/ 8 h 56"/>
                <a:gd name="T8" fmla="*/ 0 w 56"/>
                <a:gd name="T9" fmla="*/ 4 h 56"/>
                <a:gd name="T10" fmla="*/ 4 w 56"/>
                <a:gd name="T11" fmla="*/ 0 h 56"/>
                <a:gd name="T12" fmla="*/ 52 w 56"/>
                <a:gd name="T13" fmla="*/ 0 h 56"/>
                <a:gd name="T14" fmla="*/ 56 w 56"/>
                <a:gd name="T15" fmla="*/ 4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50" y="56"/>
                    <a:pt x="48" y="54"/>
                    <a:pt x="48" y="5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8D8162AC-DDFF-4214-A2CB-421B2A767596}"/>
                </a:ext>
              </a:extLst>
            </p:cNvPr>
            <p:cNvSpPr/>
            <p:nvPr/>
          </p:nvSpPr>
          <p:spPr bwMode="auto">
            <a:xfrm>
              <a:off x="324785" y="4329118"/>
              <a:ext cx="179388" cy="177800"/>
            </a:xfrm>
            <a:custGeom>
              <a:avLst/>
              <a:gdLst>
                <a:gd name="T0" fmla="*/ 52 w 56"/>
                <a:gd name="T1" fmla="*/ 56 h 56"/>
                <a:gd name="T2" fmla="*/ 4 w 56"/>
                <a:gd name="T3" fmla="*/ 56 h 56"/>
                <a:gd name="T4" fmla="*/ 0 w 56"/>
                <a:gd name="T5" fmla="*/ 52 h 56"/>
                <a:gd name="T6" fmla="*/ 4 w 56"/>
                <a:gd name="T7" fmla="*/ 48 h 56"/>
                <a:gd name="T8" fmla="*/ 48 w 56"/>
                <a:gd name="T9" fmla="*/ 48 h 56"/>
                <a:gd name="T10" fmla="*/ 48 w 56"/>
                <a:gd name="T11" fmla="*/ 4 h 56"/>
                <a:gd name="T12" fmla="*/ 52 w 56"/>
                <a:gd name="T13" fmla="*/ 0 h 56"/>
                <a:gd name="T14" fmla="*/ 56 w 56"/>
                <a:gd name="T15" fmla="*/ 4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50"/>
                    <a:pt x="2" y="48"/>
                    <a:pt x="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50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761CD981-B874-4A54-99F1-90C1EBB5BAF6}"/>
                </a:ext>
              </a:extLst>
            </p:cNvPr>
            <p:cNvSpPr/>
            <p:nvPr/>
          </p:nvSpPr>
          <p:spPr bwMode="auto">
            <a:xfrm>
              <a:off x="-261003" y="4329118"/>
              <a:ext cx="177800" cy="177800"/>
            </a:xfrm>
            <a:custGeom>
              <a:avLst/>
              <a:gdLst>
                <a:gd name="T0" fmla="*/ 52 w 56"/>
                <a:gd name="T1" fmla="*/ 56 h 56"/>
                <a:gd name="T2" fmla="*/ 4 w 56"/>
                <a:gd name="T3" fmla="*/ 56 h 56"/>
                <a:gd name="T4" fmla="*/ 0 w 56"/>
                <a:gd name="T5" fmla="*/ 52 h 56"/>
                <a:gd name="T6" fmla="*/ 0 w 56"/>
                <a:gd name="T7" fmla="*/ 4 h 56"/>
                <a:gd name="T8" fmla="*/ 4 w 56"/>
                <a:gd name="T9" fmla="*/ 0 h 56"/>
                <a:gd name="T10" fmla="*/ 8 w 56"/>
                <a:gd name="T11" fmla="*/ 4 h 56"/>
                <a:gd name="T12" fmla="*/ 8 w 56"/>
                <a:gd name="T13" fmla="*/ 48 h 56"/>
                <a:gd name="T14" fmla="*/ 52 w 56"/>
                <a:gd name="T15" fmla="*/ 48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ECA1188-FB8D-4226-99DA-27F4C412F594}"/>
              </a:ext>
            </a:extLst>
          </p:cNvPr>
          <p:cNvGrpSpPr/>
          <p:nvPr/>
        </p:nvGrpSpPr>
        <p:grpSpPr>
          <a:xfrm>
            <a:off x="6790164" y="3740926"/>
            <a:ext cx="289406" cy="288805"/>
            <a:chOff x="1140761" y="3857630"/>
            <a:chExt cx="765176" cy="763588"/>
          </a:xfrm>
          <a:solidFill>
            <a:schemeClr val="accent1"/>
          </a:solidFill>
        </p:grpSpPr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27A5E498-5366-4215-914F-194E61AF1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761" y="3857630"/>
              <a:ext cx="765176" cy="763588"/>
            </a:xfrm>
            <a:custGeom>
              <a:avLst/>
              <a:gdLst>
                <a:gd name="T0" fmla="*/ 232 w 240"/>
                <a:gd name="T1" fmla="*/ 240 h 240"/>
                <a:gd name="T2" fmla="*/ 8 w 240"/>
                <a:gd name="T3" fmla="*/ 240 h 240"/>
                <a:gd name="T4" fmla="*/ 0 w 240"/>
                <a:gd name="T5" fmla="*/ 232 h 240"/>
                <a:gd name="T6" fmla="*/ 0 w 240"/>
                <a:gd name="T7" fmla="*/ 8 h 240"/>
                <a:gd name="T8" fmla="*/ 8 w 240"/>
                <a:gd name="T9" fmla="*/ 0 h 240"/>
                <a:gd name="T10" fmla="*/ 232 w 240"/>
                <a:gd name="T11" fmla="*/ 0 h 240"/>
                <a:gd name="T12" fmla="*/ 240 w 240"/>
                <a:gd name="T13" fmla="*/ 8 h 240"/>
                <a:gd name="T14" fmla="*/ 240 w 240"/>
                <a:gd name="T15" fmla="*/ 232 h 240"/>
                <a:gd name="T16" fmla="*/ 232 w 240"/>
                <a:gd name="T17" fmla="*/ 240 h 240"/>
                <a:gd name="T18" fmla="*/ 232 w 240"/>
                <a:gd name="T19" fmla="*/ 232 h 240"/>
                <a:gd name="T20" fmla="*/ 232 w 240"/>
                <a:gd name="T21" fmla="*/ 236 h 240"/>
                <a:gd name="T22" fmla="*/ 232 w 240"/>
                <a:gd name="T23" fmla="*/ 232 h 240"/>
                <a:gd name="T24" fmla="*/ 232 w 240"/>
                <a:gd name="T25" fmla="*/ 232 h 240"/>
                <a:gd name="T26" fmla="*/ 8 w 240"/>
                <a:gd name="T27" fmla="*/ 8 h 240"/>
                <a:gd name="T28" fmla="*/ 8 w 240"/>
                <a:gd name="T29" fmla="*/ 232 h 240"/>
                <a:gd name="T30" fmla="*/ 232 w 240"/>
                <a:gd name="T31" fmla="*/ 232 h 240"/>
                <a:gd name="T32" fmla="*/ 232 w 240"/>
                <a:gd name="T33" fmla="*/ 8 h 240"/>
                <a:gd name="T34" fmla="*/ 8 w 240"/>
                <a:gd name="T3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232" y="240"/>
                  </a:moveTo>
                  <a:cubicBezTo>
                    <a:pt x="8" y="240"/>
                    <a:pt x="8" y="240"/>
                    <a:pt x="8" y="240"/>
                  </a:cubicBezTo>
                  <a:cubicBezTo>
                    <a:pt x="4" y="240"/>
                    <a:pt x="0" y="236"/>
                    <a:pt x="0" y="2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6" y="0"/>
                    <a:pt x="240" y="4"/>
                    <a:pt x="240" y="8"/>
                  </a:cubicBezTo>
                  <a:cubicBezTo>
                    <a:pt x="240" y="232"/>
                    <a:pt x="240" y="232"/>
                    <a:pt x="240" y="232"/>
                  </a:cubicBezTo>
                  <a:cubicBezTo>
                    <a:pt x="240" y="236"/>
                    <a:pt x="236" y="240"/>
                    <a:pt x="232" y="240"/>
                  </a:cubicBezTo>
                  <a:close/>
                  <a:moveTo>
                    <a:pt x="232" y="232"/>
                  </a:moveTo>
                  <a:cubicBezTo>
                    <a:pt x="232" y="236"/>
                    <a:pt x="232" y="236"/>
                    <a:pt x="232" y="236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232"/>
                    <a:pt x="232" y="232"/>
                    <a:pt x="232" y="232"/>
                  </a:cubicBezTo>
                  <a:close/>
                  <a:moveTo>
                    <a:pt x="8" y="8"/>
                  </a:moveTo>
                  <a:cubicBezTo>
                    <a:pt x="8" y="232"/>
                    <a:pt x="8" y="232"/>
                    <a:pt x="8" y="232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2" y="8"/>
                    <a:pt x="232" y="8"/>
                    <a:pt x="23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CFAE36C6-8F61-43F9-ADAB-A8CD440C44A1}"/>
                </a:ext>
              </a:extLst>
            </p:cNvPr>
            <p:cNvSpPr/>
            <p:nvPr/>
          </p:nvSpPr>
          <p:spPr bwMode="auto">
            <a:xfrm>
              <a:off x="1574149" y="4075118"/>
              <a:ext cx="177800" cy="25400"/>
            </a:xfrm>
            <a:custGeom>
              <a:avLst/>
              <a:gdLst>
                <a:gd name="T0" fmla="*/ 52 w 56"/>
                <a:gd name="T1" fmla="*/ 8 h 8"/>
                <a:gd name="T2" fmla="*/ 4 w 56"/>
                <a:gd name="T3" fmla="*/ 8 h 8"/>
                <a:gd name="T4" fmla="*/ 0 w 56"/>
                <a:gd name="T5" fmla="*/ 4 h 8"/>
                <a:gd name="T6" fmla="*/ 4 w 56"/>
                <a:gd name="T7" fmla="*/ 0 h 8"/>
                <a:gd name="T8" fmla="*/ 52 w 56"/>
                <a:gd name="T9" fmla="*/ 0 h 8"/>
                <a:gd name="T10" fmla="*/ 56 w 56"/>
                <a:gd name="T11" fmla="*/ 4 h 8"/>
                <a:gd name="T12" fmla="*/ 52 w 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8D10A761-1C74-4DC0-8270-6C9E36136746}"/>
                </a:ext>
              </a:extLst>
            </p:cNvPr>
            <p:cNvSpPr/>
            <p:nvPr/>
          </p:nvSpPr>
          <p:spPr bwMode="auto">
            <a:xfrm>
              <a:off x="1574149" y="4329118"/>
              <a:ext cx="177800" cy="25400"/>
            </a:xfrm>
            <a:custGeom>
              <a:avLst/>
              <a:gdLst>
                <a:gd name="T0" fmla="*/ 52 w 56"/>
                <a:gd name="T1" fmla="*/ 8 h 8"/>
                <a:gd name="T2" fmla="*/ 4 w 56"/>
                <a:gd name="T3" fmla="*/ 8 h 8"/>
                <a:gd name="T4" fmla="*/ 0 w 56"/>
                <a:gd name="T5" fmla="*/ 4 h 8"/>
                <a:gd name="T6" fmla="*/ 4 w 56"/>
                <a:gd name="T7" fmla="*/ 0 h 8"/>
                <a:gd name="T8" fmla="*/ 52 w 56"/>
                <a:gd name="T9" fmla="*/ 0 h 8"/>
                <a:gd name="T10" fmla="*/ 56 w 56"/>
                <a:gd name="T11" fmla="*/ 4 h 8"/>
                <a:gd name="T12" fmla="*/ 52 w 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D5D1A359-952E-409F-83C3-49C2737DEEB6}"/>
                </a:ext>
              </a:extLst>
            </p:cNvPr>
            <p:cNvSpPr/>
            <p:nvPr/>
          </p:nvSpPr>
          <p:spPr bwMode="auto">
            <a:xfrm>
              <a:off x="1574149" y="4430718"/>
              <a:ext cx="177800" cy="25400"/>
            </a:xfrm>
            <a:custGeom>
              <a:avLst/>
              <a:gdLst>
                <a:gd name="T0" fmla="*/ 52 w 56"/>
                <a:gd name="T1" fmla="*/ 8 h 8"/>
                <a:gd name="T2" fmla="*/ 4 w 56"/>
                <a:gd name="T3" fmla="*/ 8 h 8"/>
                <a:gd name="T4" fmla="*/ 0 w 56"/>
                <a:gd name="T5" fmla="*/ 4 h 8"/>
                <a:gd name="T6" fmla="*/ 4 w 56"/>
                <a:gd name="T7" fmla="*/ 0 h 8"/>
                <a:gd name="T8" fmla="*/ 52 w 56"/>
                <a:gd name="T9" fmla="*/ 0 h 8"/>
                <a:gd name="T10" fmla="*/ 56 w 56"/>
                <a:gd name="T11" fmla="*/ 4 h 8"/>
                <a:gd name="T12" fmla="*/ 52 w 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CD88BAFE-7A30-40EC-8597-B2C3C5E40FD4}"/>
                </a:ext>
              </a:extLst>
            </p:cNvPr>
            <p:cNvSpPr/>
            <p:nvPr/>
          </p:nvSpPr>
          <p:spPr bwMode="auto">
            <a:xfrm>
              <a:off x="1280461" y="4075118"/>
              <a:ext cx="179388" cy="25400"/>
            </a:xfrm>
            <a:custGeom>
              <a:avLst/>
              <a:gdLst>
                <a:gd name="T0" fmla="*/ 52 w 56"/>
                <a:gd name="T1" fmla="*/ 8 h 8"/>
                <a:gd name="T2" fmla="*/ 4 w 56"/>
                <a:gd name="T3" fmla="*/ 8 h 8"/>
                <a:gd name="T4" fmla="*/ 0 w 56"/>
                <a:gd name="T5" fmla="*/ 4 h 8"/>
                <a:gd name="T6" fmla="*/ 4 w 56"/>
                <a:gd name="T7" fmla="*/ 0 h 8"/>
                <a:gd name="T8" fmla="*/ 52 w 56"/>
                <a:gd name="T9" fmla="*/ 0 h 8"/>
                <a:gd name="T10" fmla="*/ 56 w 56"/>
                <a:gd name="T11" fmla="*/ 4 h 8"/>
                <a:gd name="T12" fmla="*/ 52 w 5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5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BB0C44D2-7A61-4015-9F3B-42CE8BE49147}"/>
                </a:ext>
              </a:extLst>
            </p:cNvPr>
            <p:cNvSpPr/>
            <p:nvPr/>
          </p:nvSpPr>
          <p:spPr bwMode="auto">
            <a:xfrm>
              <a:off x="1358249" y="3998918"/>
              <a:ext cx="25400" cy="177800"/>
            </a:xfrm>
            <a:custGeom>
              <a:avLst/>
              <a:gdLst>
                <a:gd name="T0" fmla="*/ 4 w 8"/>
                <a:gd name="T1" fmla="*/ 56 h 56"/>
                <a:gd name="T2" fmla="*/ 0 w 8"/>
                <a:gd name="T3" fmla="*/ 52 h 56"/>
                <a:gd name="T4" fmla="*/ 0 w 8"/>
                <a:gd name="T5" fmla="*/ 4 h 56"/>
                <a:gd name="T6" fmla="*/ 4 w 8"/>
                <a:gd name="T7" fmla="*/ 0 h 56"/>
                <a:gd name="T8" fmla="*/ 8 w 8"/>
                <a:gd name="T9" fmla="*/ 4 h 56"/>
                <a:gd name="T10" fmla="*/ 8 w 8"/>
                <a:gd name="T11" fmla="*/ 52 h 56"/>
                <a:gd name="T12" fmla="*/ 4 w 8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A063F21C-D920-48B5-B0E9-5A5506A16A0F}"/>
                </a:ext>
              </a:extLst>
            </p:cNvPr>
            <p:cNvSpPr/>
            <p:nvPr/>
          </p:nvSpPr>
          <p:spPr bwMode="auto">
            <a:xfrm>
              <a:off x="1280461" y="4303718"/>
              <a:ext cx="179388" cy="177800"/>
            </a:xfrm>
            <a:custGeom>
              <a:avLst/>
              <a:gdLst>
                <a:gd name="T0" fmla="*/ 52 w 56"/>
                <a:gd name="T1" fmla="*/ 56 h 56"/>
                <a:gd name="T2" fmla="*/ 49 w 56"/>
                <a:gd name="T3" fmla="*/ 55 h 56"/>
                <a:gd name="T4" fmla="*/ 1 w 56"/>
                <a:gd name="T5" fmla="*/ 7 h 56"/>
                <a:gd name="T6" fmla="*/ 1 w 56"/>
                <a:gd name="T7" fmla="*/ 1 h 56"/>
                <a:gd name="T8" fmla="*/ 7 w 56"/>
                <a:gd name="T9" fmla="*/ 1 h 56"/>
                <a:gd name="T10" fmla="*/ 55 w 56"/>
                <a:gd name="T11" fmla="*/ 49 h 56"/>
                <a:gd name="T12" fmla="*/ 55 w 56"/>
                <a:gd name="T13" fmla="*/ 55 h 56"/>
                <a:gd name="T14" fmla="*/ 52 w 5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51" y="56"/>
                    <a:pt x="50" y="56"/>
                    <a:pt x="4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51"/>
                    <a:pt x="56" y="53"/>
                    <a:pt x="55" y="55"/>
                  </a:cubicBezTo>
                  <a:cubicBezTo>
                    <a:pt x="54" y="56"/>
                    <a:pt x="53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805F5CD9-7EB1-4B33-B86C-7DB8E9D8FBC7}"/>
                </a:ext>
              </a:extLst>
            </p:cNvPr>
            <p:cNvSpPr/>
            <p:nvPr/>
          </p:nvSpPr>
          <p:spPr bwMode="auto">
            <a:xfrm>
              <a:off x="1280461" y="4303718"/>
              <a:ext cx="179388" cy="177800"/>
            </a:xfrm>
            <a:custGeom>
              <a:avLst/>
              <a:gdLst>
                <a:gd name="T0" fmla="*/ 4 w 56"/>
                <a:gd name="T1" fmla="*/ 56 h 56"/>
                <a:gd name="T2" fmla="*/ 1 w 56"/>
                <a:gd name="T3" fmla="*/ 55 h 56"/>
                <a:gd name="T4" fmla="*/ 1 w 56"/>
                <a:gd name="T5" fmla="*/ 49 h 56"/>
                <a:gd name="T6" fmla="*/ 49 w 56"/>
                <a:gd name="T7" fmla="*/ 1 h 56"/>
                <a:gd name="T8" fmla="*/ 55 w 56"/>
                <a:gd name="T9" fmla="*/ 1 h 56"/>
                <a:gd name="T10" fmla="*/ 55 w 56"/>
                <a:gd name="T11" fmla="*/ 7 h 56"/>
                <a:gd name="T12" fmla="*/ 7 w 56"/>
                <a:gd name="T13" fmla="*/ 55 h 56"/>
                <a:gd name="T14" fmla="*/ 4 w 5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6">
                  <a:moveTo>
                    <a:pt x="4" y="56"/>
                  </a:moveTo>
                  <a:cubicBezTo>
                    <a:pt x="3" y="56"/>
                    <a:pt x="2" y="56"/>
                    <a:pt x="1" y="55"/>
                  </a:cubicBezTo>
                  <a:cubicBezTo>
                    <a:pt x="0" y="53"/>
                    <a:pt x="0" y="51"/>
                    <a:pt x="1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3" y="0"/>
                    <a:pt x="55" y="1"/>
                  </a:cubicBezTo>
                  <a:cubicBezTo>
                    <a:pt x="56" y="3"/>
                    <a:pt x="56" y="5"/>
                    <a:pt x="55" y="7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5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02BF08F9-D42A-4D10-AABB-0A57F5E8ABE8}"/>
              </a:ext>
            </a:extLst>
          </p:cNvPr>
          <p:cNvGrpSpPr/>
          <p:nvPr/>
        </p:nvGrpSpPr>
        <p:grpSpPr>
          <a:xfrm>
            <a:off x="7879337" y="3739725"/>
            <a:ext cx="231764" cy="290005"/>
            <a:chOff x="4020489" y="3854455"/>
            <a:chExt cx="612776" cy="766763"/>
          </a:xfrm>
          <a:solidFill>
            <a:schemeClr val="accent1"/>
          </a:solidFill>
        </p:grpSpPr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B707F44F-7E7C-439B-89C6-4FB77653916B}"/>
                </a:ext>
              </a:extLst>
            </p:cNvPr>
            <p:cNvSpPr/>
            <p:nvPr/>
          </p:nvSpPr>
          <p:spPr bwMode="auto">
            <a:xfrm>
              <a:off x="4095102" y="3854455"/>
              <a:ext cx="538163" cy="665163"/>
            </a:xfrm>
            <a:custGeom>
              <a:avLst/>
              <a:gdLst>
                <a:gd name="T0" fmla="*/ 58 w 169"/>
                <a:gd name="T1" fmla="*/ 209 h 209"/>
                <a:gd name="T2" fmla="*/ 3 w 169"/>
                <a:gd name="T3" fmla="*/ 193 h 209"/>
                <a:gd name="T4" fmla="*/ 2 w 169"/>
                <a:gd name="T5" fmla="*/ 188 h 209"/>
                <a:gd name="T6" fmla="*/ 7 w 169"/>
                <a:gd name="T7" fmla="*/ 186 h 209"/>
                <a:gd name="T8" fmla="*/ 58 w 169"/>
                <a:gd name="T9" fmla="*/ 201 h 209"/>
                <a:gd name="T10" fmla="*/ 161 w 169"/>
                <a:gd name="T11" fmla="*/ 97 h 209"/>
                <a:gd name="T12" fmla="*/ 110 w 169"/>
                <a:gd name="T13" fmla="*/ 8 h 209"/>
                <a:gd name="T14" fmla="*/ 108 w 169"/>
                <a:gd name="T15" fmla="*/ 3 h 209"/>
                <a:gd name="T16" fmla="*/ 114 w 169"/>
                <a:gd name="T17" fmla="*/ 2 h 209"/>
                <a:gd name="T18" fmla="*/ 169 w 169"/>
                <a:gd name="T19" fmla="*/ 97 h 209"/>
                <a:gd name="T20" fmla="*/ 58 w 169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09">
                  <a:moveTo>
                    <a:pt x="58" y="209"/>
                  </a:moveTo>
                  <a:cubicBezTo>
                    <a:pt x="40" y="209"/>
                    <a:pt x="21" y="204"/>
                    <a:pt x="3" y="193"/>
                  </a:cubicBezTo>
                  <a:cubicBezTo>
                    <a:pt x="1" y="192"/>
                    <a:pt x="0" y="189"/>
                    <a:pt x="2" y="188"/>
                  </a:cubicBezTo>
                  <a:cubicBezTo>
                    <a:pt x="3" y="186"/>
                    <a:pt x="5" y="185"/>
                    <a:pt x="7" y="186"/>
                  </a:cubicBezTo>
                  <a:cubicBezTo>
                    <a:pt x="24" y="196"/>
                    <a:pt x="41" y="201"/>
                    <a:pt x="58" y="201"/>
                  </a:cubicBezTo>
                  <a:cubicBezTo>
                    <a:pt x="115" y="201"/>
                    <a:pt x="161" y="154"/>
                    <a:pt x="161" y="97"/>
                  </a:cubicBezTo>
                  <a:cubicBezTo>
                    <a:pt x="161" y="61"/>
                    <a:pt x="142" y="27"/>
                    <a:pt x="110" y="8"/>
                  </a:cubicBezTo>
                  <a:cubicBezTo>
                    <a:pt x="108" y="7"/>
                    <a:pt x="107" y="5"/>
                    <a:pt x="108" y="3"/>
                  </a:cubicBezTo>
                  <a:cubicBezTo>
                    <a:pt x="109" y="1"/>
                    <a:pt x="112" y="0"/>
                    <a:pt x="114" y="2"/>
                  </a:cubicBezTo>
                  <a:cubicBezTo>
                    <a:pt x="148" y="22"/>
                    <a:pt x="169" y="58"/>
                    <a:pt x="169" y="97"/>
                  </a:cubicBezTo>
                  <a:cubicBezTo>
                    <a:pt x="169" y="159"/>
                    <a:pt x="119" y="209"/>
                    <a:pt x="58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A24542D0-E09A-40C2-A3BE-67CF3B90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0489" y="3921130"/>
              <a:ext cx="509588" cy="509588"/>
            </a:xfrm>
            <a:custGeom>
              <a:avLst/>
              <a:gdLst>
                <a:gd name="T0" fmla="*/ 80 w 160"/>
                <a:gd name="T1" fmla="*/ 160 h 160"/>
                <a:gd name="T2" fmla="*/ 0 w 160"/>
                <a:gd name="T3" fmla="*/ 80 h 160"/>
                <a:gd name="T4" fmla="*/ 80 w 160"/>
                <a:gd name="T5" fmla="*/ 0 h 160"/>
                <a:gd name="T6" fmla="*/ 160 w 160"/>
                <a:gd name="T7" fmla="*/ 80 h 160"/>
                <a:gd name="T8" fmla="*/ 80 w 160"/>
                <a:gd name="T9" fmla="*/ 160 h 160"/>
                <a:gd name="T10" fmla="*/ 80 w 160"/>
                <a:gd name="T11" fmla="*/ 8 h 160"/>
                <a:gd name="T12" fmla="*/ 8 w 160"/>
                <a:gd name="T13" fmla="*/ 80 h 160"/>
                <a:gd name="T14" fmla="*/ 80 w 160"/>
                <a:gd name="T15" fmla="*/ 152 h 160"/>
                <a:gd name="T16" fmla="*/ 152 w 160"/>
                <a:gd name="T17" fmla="*/ 80 h 160"/>
                <a:gd name="T18" fmla="*/ 80 w 160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lose/>
                  <a:moveTo>
                    <a:pt x="80" y="8"/>
                  </a:moveTo>
                  <a:cubicBezTo>
                    <a:pt x="40" y="8"/>
                    <a:pt x="8" y="40"/>
                    <a:pt x="8" y="80"/>
                  </a:cubicBezTo>
                  <a:cubicBezTo>
                    <a:pt x="8" y="120"/>
                    <a:pt x="40" y="152"/>
                    <a:pt x="80" y="152"/>
                  </a:cubicBezTo>
                  <a:cubicBezTo>
                    <a:pt x="120" y="152"/>
                    <a:pt x="152" y="120"/>
                    <a:pt x="152" y="80"/>
                  </a:cubicBezTo>
                  <a:cubicBezTo>
                    <a:pt x="152" y="40"/>
                    <a:pt x="120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C4EA1005-4C4E-4722-A102-87654EE3A9FD}"/>
                </a:ext>
              </a:extLst>
            </p:cNvPr>
            <p:cNvSpPr/>
            <p:nvPr/>
          </p:nvSpPr>
          <p:spPr bwMode="auto">
            <a:xfrm>
              <a:off x="4263377" y="4497393"/>
              <a:ext cx="25400" cy="123825"/>
            </a:xfrm>
            <a:custGeom>
              <a:avLst/>
              <a:gdLst>
                <a:gd name="T0" fmla="*/ 4 w 8"/>
                <a:gd name="T1" fmla="*/ 39 h 39"/>
                <a:gd name="T2" fmla="*/ 0 w 8"/>
                <a:gd name="T3" fmla="*/ 35 h 39"/>
                <a:gd name="T4" fmla="*/ 0 w 8"/>
                <a:gd name="T5" fmla="*/ 4 h 39"/>
                <a:gd name="T6" fmla="*/ 4 w 8"/>
                <a:gd name="T7" fmla="*/ 0 h 39"/>
                <a:gd name="T8" fmla="*/ 8 w 8"/>
                <a:gd name="T9" fmla="*/ 4 h 39"/>
                <a:gd name="T10" fmla="*/ 8 w 8"/>
                <a:gd name="T11" fmla="*/ 35 h 39"/>
                <a:gd name="T12" fmla="*/ 4 w 8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9">
                  <a:moveTo>
                    <a:pt x="4" y="39"/>
                  </a:moveTo>
                  <a:cubicBezTo>
                    <a:pt x="2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6" y="39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A67CE218-B270-4234-A828-701FDFD4A686}"/>
                </a:ext>
              </a:extLst>
            </p:cNvPr>
            <p:cNvSpPr/>
            <p:nvPr/>
          </p:nvSpPr>
          <p:spPr bwMode="auto">
            <a:xfrm>
              <a:off x="4161777" y="4595818"/>
              <a:ext cx="228600" cy="25400"/>
            </a:xfrm>
            <a:custGeom>
              <a:avLst/>
              <a:gdLst>
                <a:gd name="T0" fmla="*/ 68 w 72"/>
                <a:gd name="T1" fmla="*/ 8 h 8"/>
                <a:gd name="T2" fmla="*/ 4 w 72"/>
                <a:gd name="T3" fmla="*/ 8 h 8"/>
                <a:gd name="T4" fmla="*/ 0 w 72"/>
                <a:gd name="T5" fmla="*/ 4 h 8"/>
                <a:gd name="T6" fmla="*/ 4 w 72"/>
                <a:gd name="T7" fmla="*/ 0 h 8"/>
                <a:gd name="T8" fmla="*/ 68 w 72"/>
                <a:gd name="T9" fmla="*/ 0 h 8"/>
                <a:gd name="T10" fmla="*/ 72 w 72"/>
                <a:gd name="T11" fmla="*/ 4 h 8"/>
                <a:gd name="T12" fmla="*/ 68 w 7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">
                  <a:moveTo>
                    <a:pt x="6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6"/>
                    <a:pt x="70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78CEBEBD-EFD7-4637-8192-BDF7CE30B34C}"/>
              </a:ext>
            </a:extLst>
          </p:cNvPr>
          <p:cNvGrpSpPr/>
          <p:nvPr/>
        </p:nvGrpSpPr>
        <p:grpSpPr>
          <a:xfrm>
            <a:off x="6790164" y="4270502"/>
            <a:ext cx="289406" cy="288805"/>
            <a:chOff x="1140761" y="5257806"/>
            <a:chExt cx="765176" cy="763588"/>
          </a:xfrm>
          <a:solidFill>
            <a:schemeClr val="accent1"/>
          </a:solidFill>
        </p:grpSpPr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9C2B5D90-3F52-4582-8C6A-CA12341D8ECC}"/>
                </a:ext>
              </a:extLst>
            </p:cNvPr>
            <p:cNvSpPr/>
            <p:nvPr/>
          </p:nvSpPr>
          <p:spPr bwMode="auto">
            <a:xfrm>
              <a:off x="1688449" y="5588006"/>
              <a:ext cx="217488" cy="280988"/>
            </a:xfrm>
            <a:custGeom>
              <a:avLst/>
              <a:gdLst>
                <a:gd name="T0" fmla="*/ 24 w 68"/>
                <a:gd name="T1" fmla="*/ 88 h 88"/>
                <a:gd name="T2" fmla="*/ 4 w 68"/>
                <a:gd name="T3" fmla="*/ 88 h 88"/>
                <a:gd name="T4" fmla="*/ 0 w 68"/>
                <a:gd name="T5" fmla="*/ 84 h 88"/>
                <a:gd name="T6" fmla="*/ 4 w 68"/>
                <a:gd name="T7" fmla="*/ 80 h 88"/>
                <a:gd name="T8" fmla="*/ 24 w 68"/>
                <a:gd name="T9" fmla="*/ 80 h 88"/>
                <a:gd name="T10" fmla="*/ 60 w 68"/>
                <a:gd name="T11" fmla="*/ 44 h 88"/>
                <a:gd name="T12" fmla="*/ 24 w 68"/>
                <a:gd name="T13" fmla="*/ 8 h 88"/>
                <a:gd name="T14" fmla="*/ 4 w 68"/>
                <a:gd name="T15" fmla="*/ 8 h 88"/>
                <a:gd name="T16" fmla="*/ 0 w 68"/>
                <a:gd name="T17" fmla="*/ 4 h 88"/>
                <a:gd name="T18" fmla="*/ 4 w 68"/>
                <a:gd name="T19" fmla="*/ 0 h 88"/>
                <a:gd name="T20" fmla="*/ 24 w 68"/>
                <a:gd name="T21" fmla="*/ 0 h 88"/>
                <a:gd name="T22" fmla="*/ 68 w 68"/>
                <a:gd name="T23" fmla="*/ 44 h 88"/>
                <a:gd name="T24" fmla="*/ 24 w 6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8">
                  <a:moveTo>
                    <a:pt x="24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82"/>
                    <a:pt x="2" y="80"/>
                    <a:pt x="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4" y="80"/>
                    <a:pt x="60" y="64"/>
                    <a:pt x="60" y="44"/>
                  </a:cubicBezTo>
                  <a:cubicBezTo>
                    <a:pt x="60" y="24"/>
                    <a:pt x="44" y="8"/>
                    <a:pt x="2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8" y="0"/>
                    <a:pt x="68" y="20"/>
                    <a:pt x="68" y="44"/>
                  </a:cubicBezTo>
                  <a:cubicBezTo>
                    <a:pt x="68" y="68"/>
                    <a:pt x="48" y="88"/>
                    <a:pt x="2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3D263F28-DA25-4DEB-9BF3-B58F77A2DD85}"/>
                </a:ext>
              </a:extLst>
            </p:cNvPr>
            <p:cNvSpPr/>
            <p:nvPr/>
          </p:nvSpPr>
          <p:spPr bwMode="auto">
            <a:xfrm>
              <a:off x="1267761" y="5257806"/>
              <a:ext cx="25400" cy="152400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4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495786D4-0FA3-4298-98F3-33E71F2B225B}"/>
                </a:ext>
              </a:extLst>
            </p:cNvPr>
            <p:cNvSpPr/>
            <p:nvPr/>
          </p:nvSpPr>
          <p:spPr bwMode="auto">
            <a:xfrm>
              <a:off x="1409049" y="5257806"/>
              <a:ext cx="25400" cy="152400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4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BEBFE82B-A195-4563-8ECD-25B9D5B2305B}"/>
                </a:ext>
              </a:extLst>
            </p:cNvPr>
            <p:cNvSpPr/>
            <p:nvPr/>
          </p:nvSpPr>
          <p:spPr bwMode="auto">
            <a:xfrm>
              <a:off x="1561449" y="5257806"/>
              <a:ext cx="25400" cy="152400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4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D618DFF5-E7DD-4F05-A7FB-CC6BD2A4506F}"/>
                </a:ext>
              </a:extLst>
            </p:cNvPr>
            <p:cNvSpPr/>
            <p:nvPr/>
          </p:nvSpPr>
          <p:spPr bwMode="auto">
            <a:xfrm>
              <a:off x="1140761" y="5581656"/>
              <a:ext cx="560388" cy="439738"/>
            </a:xfrm>
            <a:custGeom>
              <a:avLst/>
              <a:gdLst>
                <a:gd name="T0" fmla="*/ 140 w 176"/>
                <a:gd name="T1" fmla="*/ 138 h 138"/>
                <a:gd name="T2" fmla="*/ 36 w 176"/>
                <a:gd name="T3" fmla="*/ 138 h 138"/>
                <a:gd name="T4" fmla="*/ 0 w 176"/>
                <a:gd name="T5" fmla="*/ 102 h 138"/>
                <a:gd name="T6" fmla="*/ 0 w 176"/>
                <a:gd name="T7" fmla="*/ 4 h 138"/>
                <a:gd name="T8" fmla="*/ 4 w 176"/>
                <a:gd name="T9" fmla="*/ 0 h 138"/>
                <a:gd name="T10" fmla="*/ 8 w 176"/>
                <a:gd name="T11" fmla="*/ 4 h 138"/>
                <a:gd name="T12" fmla="*/ 8 w 176"/>
                <a:gd name="T13" fmla="*/ 102 h 138"/>
                <a:gd name="T14" fmla="*/ 36 w 176"/>
                <a:gd name="T15" fmla="*/ 130 h 138"/>
                <a:gd name="T16" fmla="*/ 140 w 176"/>
                <a:gd name="T17" fmla="*/ 130 h 138"/>
                <a:gd name="T18" fmla="*/ 168 w 176"/>
                <a:gd name="T19" fmla="*/ 102 h 138"/>
                <a:gd name="T20" fmla="*/ 168 w 176"/>
                <a:gd name="T21" fmla="*/ 4 h 138"/>
                <a:gd name="T22" fmla="*/ 172 w 176"/>
                <a:gd name="T23" fmla="*/ 0 h 138"/>
                <a:gd name="T24" fmla="*/ 176 w 176"/>
                <a:gd name="T25" fmla="*/ 4 h 138"/>
                <a:gd name="T26" fmla="*/ 176 w 176"/>
                <a:gd name="T27" fmla="*/ 102 h 138"/>
                <a:gd name="T28" fmla="*/ 140 w 176"/>
                <a:gd name="T2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138">
                  <a:moveTo>
                    <a:pt x="140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16" y="138"/>
                    <a:pt x="0" y="122"/>
                    <a:pt x="0" y="10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17"/>
                    <a:pt x="21" y="130"/>
                    <a:pt x="36" y="130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55" y="130"/>
                    <a:pt x="168" y="117"/>
                    <a:pt x="168" y="102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2"/>
                    <a:pt x="170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102"/>
                    <a:pt x="176" y="102"/>
                    <a:pt x="176" y="102"/>
                  </a:cubicBezTo>
                  <a:cubicBezTo>
                    <a:pt x="176" y="122"/>
                    <a:pt x="160" y="138"/>
                    <a:pt x="14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086132C7-6259-41BF-A31F-B5E1A0BE86B1}"/>
                </a:ext>
              </a:extLst>
            </p:cNvPr>
            <p:cNvSpPr/>
            <p:nvPr/>
          </p:nvSpPr>
          <p:spPr bwMode="auto">
            <a:xfrm>
              <a:off x="1140761" y="5486406"/>
              <a:ext cx="560388" cy="146050"/>
            </a:xfrm>
            <a:custGeom>
              <a:avLst/>
              <a:gdLst>
                <a:gd name="T0" fmla="*/ 172 w 176"/>
                <a:gd name="T1" fmla="*/ 46 h 46"/>
                <a:gd name="T2" fmla="*/ 168 w 176"/>
                <a:gd name="T3" fmla="*/ 42 h 46"/>
                <a:gd name="T4" fmla="*/ 168 w 176"/>
                <a:gd name="T5" fmla="*/ 8 h 46"/>
                <a:gd name="T6" fmla="*/ 8 w 176"/>
                <a:gd name="T7" fmla="*/ 8 h 46"/>
                <a:gd name="T8" fmla="*/ 8 w 176"/>
                <a:gd name="T9" fmla="*/ 42 h 46"/>
                <a:gd name="T10" fmla="*/ 4 w 176"/>
                <a:gd name="T11" fmla="*/ 46 h 46"/>
                <a:gd name="T12" fmla="*/ 0 w 176"/>
                <a:gd name="T13" fmla="*/ 42 h 46"/>
                <a:gd name="T14" fmla="*/ 0 w 176"/>
                <a:gd name="T15" fmla="*/ 8 h 46"/>
                <a:gd name="T16" fmla="*/ 8 w 176"/>
                <a:gd name="T17" fmla="*/ 0 h 46"/>
                <a:gd name="T18" fmla="*/ 168 w 176"/>
                <a:gd name="T19" fmla="*/ 0 h 46"/>
                <a:gd name="T20" fmla="*/ 176 w 176"/>
                <a:gd name="T21" fmla="*/ 8 h 46"/>
                <a:gd name="T22" fmla="*/ 176 w 176"/>
                <a:gd name="T23" fmla="*/ 42 h 46"/>
                <a:gd name="T24" fmla="*/ 172 w 176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46">
                  <a:moveTo>
                    <a:pt x="172" y="46"/>
                  </a:moveTo>
                  <a:cubicBezTo>
                    <a:pt x="170" y="46"/>
                    <a:pt x="168" y="44"/>
                    <a:pt x="168" y="42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4"/>
                    <a:pt x="6" y="46"/>
                    <a:pt x="4" y="46"/>
                  </a:cubicBezTo>
                  <a:cubicBezTo>
                    <a:pt x="2" y="46"/>
                    <a:pt x="0" y="44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6" y="4"/>
                    <a:pt x="176" y="8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4"/>
                    <a:pt x="174" y="46"/>
                    <a:pt x="17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F6AF5AE5-071E-4226-BB05-AA1C82D864E1}"/>
              </a:ext>
            </a:extLst>
          </p:cNvPr>
          <p:cNvGrpSpPr/>
          <p:nvPr/>
        </p:nvGrpSpPr>
        <p:grpSpPr>
          <a:xfrm>
            <a:off x="7320340" y="4280108"/>
            <a:ext cx="289406" cy="269591"/>
            <a:chOff x="2542525" y="5283206"/>
            <a:chExt cx="765176" cy="712788"/>
          </a:xfrm>
          <a:solidFill>
            <a:schemeClr val="accent1"/>
          </a:solidFill>
        </p:grpSpPr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3BA2CCA1-5CFF-48FA-BA82-1B6A43E2D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2525" y="5283206"/>
              <a:ext cx="765176" cy="406400"/>
            </a:xfrm>
            <a:custGeom>
              <a:avLst/>
              <a:gdLst>
                <a:gd name="T0" fmla="*/ 120 w 240"/>
                <a:gd name="T1" fmla="*/ 128 h 128"/>
                <a:gd name="T2" fmla="*/ 118 w 240"/>
                <a:gd name="T3" fmla="*/ 128 h 128"/>
                <a:gd name="T4" fmla="*/ 2 w 240"/>
                <a:gd name="T5" fmla="*/ 68 h 128"/>
                <a:gd name="T6" fmla="*/ 0 w 240"/>
                <a:gd name="T7" fmla="*/ 64 h 128"/>
                <a:gd name="T8" fmla="*/ 2 w 240"/>
                <a:gd name="T9" fmla="*/ 60 h 128"/>
                <a:gd name="T10" fmla="*/ 118 w 240"/>
                <a:gd name="T11" fmla="*/ 0 h 128"/>
                <a:gd name="T12" fmla="*/ 122 w 240"/>
                <a:gd name="T13" fmla="*/ 0 h 128"/>
                <a:gd name="T14" fmla="*/ 238 w 240"/>
                <a:gd name="T15" fmla="*/ 60 h 128"/>
                <a:gd name="T16" fmla="*/ 240 w 240"/>
                <a:gd name="T17" fmla="*/ 64 h 128"/>
                <a:gd name="T18" fmla="*/ 238 w 240"/>
                <a:gd name="T19" fmla="*/ 68 h 128"/>
                <a:gd name="T20" fmla="*/ 122 w 240"/>
                <a:gd name="T21" fmla="*/ 128 h 128"/>
                <a:gd name="T22" fmla="*/ 120 w 240"/>
                <a:gd name="T23" fmla="*/ 128 h 128"/>
                <a:gd name="T24" fmla="*/ 13 w 240"/>
                <a:gd name="T25" fmla="*/ 64 h 128"/>
                <a:gd name="T26" fmla="*/ 120 w 240"/>
                <a:gd name="T27" fmla="*/ 119 h 128"/>
                <a:gd name="T28" fmla="*/ 227 w 240"/>
                <a:gd name="T29" fmla="*/ 64 h 128"/>
                <a:gd name="T30" fmla="*/ 120 w 240"/>
                <a:gd name="T31" fmla="*/ 9 h 128"/>
                <a:gd name="T32" fmla="*/ 13 w 240"/>
                <a:gd name="T33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128">
                  <a:moveTo>
                    <a:pt x="120" y="128"/>
                  </a:moveTo>
                  <a:cubicBezTo>
                    <a:pt x="119" y="128"/>
                    <a:pt x="119" y="128"/>
                    <a:pt x="118" y="12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63"/>
                    <a:pt x="1" y="61"/>
                    <a:pt x="2" y="6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1" y="0"/>
                    <a:pt x="122" y="0"/>
                  </a:cubicBezTo>
                  <a:cubicBezTo>
                    <a:pt x="238" y="60"/>
                    <a:pt x="238" y="60"/>
                    <a:pt x="238" y="60"/>
                  </a:cubicBezTo>
                  <a:cubicBezTo>
                    <a:pt x="239" y="61"/>
                    <a:pt x="240" y="63"/>
                    <a:pt x="240" y="64"/>
                  </a:cubicBezTo>
                  <a:cubicBezTo>
                    <a:pt x="240" y="65"/>
                    <a:pt x="239" y="67"/>
                    <a:pt x="238" y="6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1" y="128"/>
                    <a:pt x="121" y="128"/>
                    <a:pt x="120" y="128"/>
                  </a:cubicBezTo>
                  <a:close/>
                  <a:moveTo>
                    <a:pt x="13" y="64"/>
                  </a:moveTo>
                  <a:cubicBezTo>
                    <a:pt x="120" y="119"/>
                    <a:pt x="120" y="119"/>
                    <a:pt x="120" y="119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120" y="9"/>
                    <a:pt x="120" y="9"/>
                    <a:pt x="120" y="9"/>
                  </a:cubicBezTo>
                  <a:lnTo>
                    <a:pt x="1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611F9BBA-3BC2-4D9B-8733-9F023F807715}"/>
                </a:ext>
              </a:extLst>
            </p:cNvPr>
            <p:cNvSpPr/>
            <p:nvPr/>
          </p:nvSpPr>
          <p:spPr bwMode="auto">
            <a:xfrm>
              <a:off x="2542525" y="5584831"/>
              <a:ext cx="765176" cy="258763"/>
            </a:xfrm>
            <a:custGeom>
              <a:avLst/>
              <a:gdLst>
                <a:gd name="T0" fmla="*/ 120 w 240"/>
                <a:gd name="T1" fmla="*/ 81 h 81"/>
                <a:gd name="T2" fmla="*/ 118 w 240"/>
                <a:gd name="T3" fmla="*/ 81 h 81"/>
                <a:gd name="T4" fmla="*/ 2 w 240"/>
                <a:gd name="T5" fmla="*/ 16 h 81"/>
                <a:gd name="T6" fmla="*/ 0 w 240"/>
                <a:gd name="T7" fmla="*/ 12 h 81"/>
                <a:gd name="T8" fmla="*/ 2 w 240"/>
                <a:gd name="T9" fmla="*/ 9 h 81"/>
                <a:gd name="T10" fmla="*/ 18 w 240"/>
                <a:gd name="T11" fmla="*/ 1 h 81"/>
                <a:gd name="T12" fmla="*/ 24 w 240"/>
                <a:gd name="T13" fmla="*/ 3 h 81"/>
                <a:gd name="T14" fmla="*/ 22 w 240"/>
                <a:gd name="T15" fmla="*/ 9 h 81"/>
                <a:gd name="T16" fmla="*/ 13 w 240"/>
                <a:gd name="T17" fmla="*/ 13 h 81"/>
                <a:gd name="T18" fmla="*/ 120 w 240"/>
                <a:gd name="T19" fmla="*/ 72 h 81"/>
                <a:gd name="T20" fmla="*/ 227 w 240"/>
                <a:gd name="T21" fmla="*/ 13 h 81"/>
                <a:gd name="T22" fmla="*/ 218 w 240"/>
                <a:gd name="T23" fmla="*/ 9 h 81"/>
                <a:gd name="T24" fmla="*/ 216 w 240"/>
                <a:gd name="T25" fmla="*/ 3 h 81"/>
                <a:gd name="T26" fmla="*/ 222 w 240"/>
                <a:gd name="T27" fmla="*/ 1 h 81"/>
                <a:gd name="T28" fmla="*/ 238 w 240"/>
                <a:gd name="T29" fmla="*/ 9 h 81"/>
                <a:gd name="T30" fmla="*/ 240 w 240"/>
                <a:gd name="T31" fmla="*/ 12 h 81"/>
                <a:gd name="T32" fmla="*/ 238 w 240"/>
                <a:gd name="T33" fmla="*/ 16 h 81"/>
                <a:gd name="T34" fmla="*/ 122 w 240"/>
                <a:gd name="T35" fmla="*/ 81 h 81"/>
                <a:gd name="T36" fmla="*/ 120 w 2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81">
                  <a:moveTo>
                    <a:pt x="120" y="81"/>
                  </a:moveTo>
                  <a:cubicBezTo>
                    <a:pt x="119" y="81"/>
                    <a:pt x="119" y="81"/>
                    <a:pt x="118" y="8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3" y="1"/>
                    <a:pt x="24" y="3"/>
                  </a:cubicBezTo>
                  <a:cubicBezTo>
                    <a:pt x="25" y="5"/>
                    <a:pt x="24" y="8"/>
                    <a:pt x="22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6" y="8"/>
                    <a:pt x="215" y="5"/>
                    <a:pt x="216" y="3"/>
                  </a:cubicBezTo>
                  <a:cubicBezTo>
                    <a:pt x="217" y="1"/>
                    <a:pt x="220" y="0"/>
                    <a:pt x="222" y="1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9" y="10"/>
                    <a:pt x="240" y="11"/>
                    <a:pt x="240" y="12"/>
                  </a:cubicBezTo>
                  <a:cubicBezTo>
                    <a:pt x="240" y="14"/>
                    <a:pt x="240" y="16"/>
                    <a:pt x="238" y="16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1"/>
                    <a:pt x="121" y="81"/>
                    <a:pt x="1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1C98BC43-5F01-4BED-A776-D77A4449BC0B}"/>
                </a:ext>
              </a:extLst>
            </p:cNvPr>
            <p:cNvSpPr/>
            <p:nvPr/>
          </p:nvSpPr>
          <p:spPr bwMode="auto">
            <a:xfrm>
              <a:off x="2542525" y="5738819"/>
              <a:ext cx="765176" cy="257175"/>
            </a:xfrm>
            <a:custGeom>
              <a:avLst/>
              <a:gdLst>
                <a:gd name="T0" fmla="*/ 120 w 240"/>
                <a:gd name="T1" fmla="*/ 81 h 81"/>
                <a:gd name="T2" fmla="*/ 118 w 240"/>
                <a:gd name="T3" fmla="*/ 81 h 81"/>
                <a:gd name="T4" fmla="*/ 2 w 240"/>
                <a:gd name="T5" fmla="*/ 16 h 81"/>
                <a:gd name="T6" fmla="*/ 0 w 240"/>
                <a:gd name="T7" fmla="*/ 12 h 81"/>
                <a:gd name="T8" fmla="*/ 2 w 240"/>
                <a:gd name="T9" fmla="*/ 9 h 81"/>
                <a:gd name="T10" fmla="*/ 18 w 240"/>
                <a:gd name="T11" fmla="*/ 1 h 81"/>
                <a:gd name="T12" fmla="*/ 24 w 240"/>
                <a:gd name="T13" fmla="*/ 3 h 81"/>
                <a:gd name="T14" fmla="*/ 22 w 240"/>
                <a:gd name="T15" fmla="*/ 9 h 81"/>
                <a:gd name="T16" fmla="*/ 13 w 240"/>
                <a:gd name="T17" fmla="*/ 13 h 81"/>
                <a:gd name="T18" fmla="*/ 120 w 240"/>
                <a:gd name="T19" fmla="*/ 72 h 81"/>
                <a:gd name="T20" fmla="*/ 227 w 240"/>
                <a:gd name="T21" fmla="*/ 13 h 81"/>
                <a:gd name="T22" fmla="*/ 218 w 240"/>
                <a:gd name="T23" fmla="*/ 9 h 81"/>
                <a:gd name="T24" fmla="*/ 216 w 240"/>
                <a:gd name="T25" fmla="*/ 3 h 81"/>
                <a:gd name="T26" fmla="*/ 222 w 240"/>
                <a:gd name="T27" fmla="*/ 1 h 81"/>
                <a:gd name="T28" fmla="*/ 238 w 240"/>
                <a:gd name="T29" fmla="*/ 9 h 81"/>
                <a:gd name="T30" fmla="*/ 240 w 240"/>
                <a:gd name="T31" fmla="*/ 12 h 81"/>
                <a:gd name="T32" fmla="*/ 238 w 240"/>
                <a:gd name="T33" fmla="*/ 16 h 81"/>
                <a:gd name="T34" fmla="*/ 122 w 240"/>
                <a:gd name="T35" fmla="*/ 81 h 81"/>
                <a:gd name="T36" fmla="*/ 120 w 240"/>
                <a:gd name="T3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81">
                  <a:moveTo>
                    <a:pt x="120" y="81"/>
                  </a:moveTo>
                  <a:cubicBezTo>
                    <a:pt x="119" y="81"/>
                    <a:pt x="119" y="81"/>
                    <a:pt x="118" y="8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3" y="1"/>
                    <a:pt x="24" y="3"/>
                  </a:cubicBezTo>
                  <a:cubicBezTo>
                    <a:pt x="25" y="5"/>
                    <a:pt x="24" y="8"/>
                    <a:pt x="22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6" y="8"/>
                    <a:pt x="215" y="5"/>
                    <a:pt x="216" y="3"/>
                  </a:cubicBezTo>
                  <a:cubicBezTo>
                    <a:pt x="217" y="1"/>
                    <a:pt x="220" y="0"/>
                    <a:pt x="222" y="1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39" y="10"/>
                    <a:pt x="240" y="11"/>
                    <a:pt x="240" y="12"/>
                  </a:cubicBezTo>
                  <a:cubicBezTo>
                    <a:pt x="240" y="14"/>
                    <a:pt x="240" y="16"/>
                    <a:pt x="238" y="16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1"/>
                    <a:pt x="121" y="81"/>
                    <a:pt x="12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9D9AB48A-4134-475F-AA09-8C84034B1F0E}"/>
              </a:ext>
            </a:extLst>
          </p:cNvPr>
          <p:cNvGrpSpPr/>
          <p:nvPr/>
        </p:nvGrpSpPr>
        <p:grpSpPr>
          <a:xfrm>
            <a:off x="6255185" y="4800077"/>
            <a:ext cx="294209" cy="288204"/>
            <a:chOff x="-273703" y="6657982"/>
            <a:chExt cx="777876" cy="762000"/>
          </a:xfrm>
          <a:solidFill>
            <a:schemeClr val="accent1"/>
          </a:solidFill>
        </p:grpSpPr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5E742A4F-4761-470C-AE26-940AEC2A1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3703" y="6657982"/>
              <a:ext cx="777876" cy="762000"/>
            </a:xfrm>
            <a:custGeom>
              <a:avLst/>
              <a:gdLst>
                <a:gd name="T0" fmla="*/ 198 w 244"/>
                <a:gd name="T1" fmla="*/ 240 h 240"/>
                <a:gd name="T2" fmla="*/ 79 w 244"/>
                <a:gd name="T3" fmla="*/ 164 h 240"/>
                <a:gd name="T4" fmla="*/ 17 w 244"/>
                <a:gd name="T5" fmla="*/ 85 h 240"/>
                <a:gd name="T6" fmla="*/ 9 w 244"/>
                <a:gd name="T7" fmla="*/ 32 h 240"/>
                <a:gd name="T8" fmla="*/ 10 w 244"/>
                <a:gd name="T9" fmla="*/ 32 h 240"/>
                <a:gd name="T10" fmla="*/ 45 w 244"/>
                <a:gd name="T11" fmla="*/ 1 h 240"/>
                <a:gd name="T12" fmla="*/ 48 w 244"/>
                <a:gd name="T13" fmla="*/ 0 h 240"/>
                <a:gd name="T14" fmla="*/ 51 w 244"/>
                <a:gd name="T15" fmla="*/ 1 h 240"/>
                <a:gd name="T16" fmla="*/ 95 w 244"/>
                <a:gd name="T17" fmla="*/ 53 h 240"/>
                <a:gd name="T18" fmla="*/ 95 w 244"/>
                <a:gd name="T19" fmla="*/ 58 h 240"/>
                <a:gd name="T20" fmla="*/ 73 w 244"/>
                <a:gd name="T21" fmla="*/ 91 h 240"/>
                <a:gd name="T22" fmla="*/ 153 w 244"/>
                <a:gd name="T23" fmla="*/ 171 h 240"/>
                <a:gd name="T24" fmla="*/ 186 w 244"/>
                <a:gd name="T25" fmla="*/ 149 h 240"/>
                <a:gd name="T26" fmla="*/ 191 w 244"/>
                <a:gd name="T27" fmla="*/ 149 h 240"/>
                <a:gd name="T28" fmla="*/ 243 w 244"/>
                <a:gd name="T29" fmla="*/ 193 h 240"/>
                <a:gd name="T30" fmla="*/ 244 w 244"/>
                <a:gd name="T31" fmla="*/ 196 h 240"/>
                <a:gd name="T32" fmla="*/ 243 w 244"/>
                <a:gd name="T33" fmla="*/ 199 h 240"/>
                <a:gd name="T34" fmla="*/ 212 w 244"/>
                <a:gd name="T35" fmla="*/ 234 h 240"/>
                <a:gd name="T36" fmla="*/ 212 w 244"/>
                <a:gd name="T37" fmla="*/ 235 h 240"/>
                <a:gd name="T38" fmla="*/ 198 w 244"/>
                <a:gd name="T39" fmla="*/ 240 h 240"/>
                <a:gd name="T40" fmla="*/ 15 w 244"/>
                <a:gd name="T41" fmla="*/ 37 h 240"/>
                <a:gd name="T42" fmla="*/ 15 w 244"/>
                <a:gd name="T43" fmla="*/ 38 h 240"/>
                <a:gd name="T44" fmla="*/ 24 w 244"/>
                <a:gd name="T45" fmla="*/ 81 h 240"/>
                <a:gd name="T46" fmla="*/ 85 w 244"/>
                <a:gd name="T47" fmla="*/ 158 h 240"/>
                <a:gd name="T48" fmla="*/ 198 w 244"/>
                <a:gd name="T49" fmla="*/ 232 h 240"/>
                <a:gd name="T50" fmla="*/ 206 w 244"/>
                <a:gd name="T51" fmla="*/ 229 h 240"/>
                <a:gd name="T52" fmla="*/ 234 w 244"/>
                <a:gd name="T53" fmla="*/ 196 h 240"/>
                <a:gd name="T54" fmla="*/ 188 w 244"/>
                <a:gd name="T55" fmla="*/ 157 h 240"/>
                <a:gd name="T56" fmla="*/ 154 w 244"/>
                <a:gd name="T57" fmla="*/ 179 h 240"/>
                <a:gd name="T58" fmla="*/ 149 w 244"/>
                <a:gd name="T59" fmla="*/ 179 h 240"/>
                <a:gd name="T60" fmla="*/ 65 w 244"/>
                <a:gd name="T61" fmla="*/ 95 h 240"/>
                <a:gd name="T62" fmla="*/ 65 w 244"/>
                <a:gd name="T63" fmla="*/ 90 h 240"/>
                <a:gd name="T64" fmla="*/ 87 w 244"/>
                <a:gd name="T65" fmla="*/ 56 h 240"/>
                <a:gd name="T66" fmla="*/ 48 w 244"/>
                <a:gd name="T67" fmla="*/ 10 h 240"/>
                <a:gd name="T68" fmla="*/ 15 w 244"/>
                <a:gd name="T69" fmla="*/ 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0">
                  <a:moveTo>
                    <a:pt x="198" y="240"/>
                  </a:moveTo>
                  <a:cubicBezTo>
                    <a:pt x="172" y="240"/>
                    <a:pt x="124" y="209"/>
                    <a:pt x="79" y="164"/>
                  </a:cubicBezTo>
                  <a:cubicBezTo>
                    <a:pt x="52" y="137"/>
                    <a:pt x="30" y="109"/>
                    <a:pt x="17" y="85"/>
                  </a:cubicBezTo>
                  <a:cubicBezTo>
                    <a:pt x="3" y="59"/>
                    <a:pt x="0" y="41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9" y="0"/>
                    <a:pt x="50" y="1"/>
                    <a:pt x="51" y="1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6" y="55"/>
                    <a:pt x="96" y="57"/>
                    <a:pt x="95" y="58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7" y="148"/>
                    <a:pt x="189" y="148"/>
                    <a:pt x="191" y="149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4"/>
                    <a:pt x="244" y="195"/>
                    <a:pt x="244" y="196"/>
                  </a:cubicBezTo>
                  <a:cubicBezTo>
                    <a:pt x="244" y="197"/>
                    <a:pt x="244" y="198"/>
                    <a:pt x="243" y="199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2" y="235"/>
                    <a:pt x="212" y="235"/>
                    <a:pt x="212" y="235"/>
                  </a:cubicBezTo>
                  <a:cubicBezTo>
                    <a:pt x="209" y="238"/>
                    <a:pt x="204" y="240"/>
                    <a:pt x="198" y="240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9" y="44"/>
                    <a:pt x="12" y="60"/>
                    <a:pt x="24" y="81"/>
                  </a:cubicBezTo>
                  <a:cubicBezTo>
                    <a:pt x="37" y="105"/>
                    <a:pt x="59" y="132"/>
                    <a:pt x="85" y="158"/>
                  </a:cubicBezTo>
                  <a:cubicBezTo>
                    <a:pt x="127" y="201"/>
                    <a:pt x="175" y="232"/>
                    <a:pt x="198" y="232"/>
                  </a:cubicBezTo>
                  <a:cubicBezTo>
                    <a:pt x="202" y="232"/>
                    <a:pt x="205" y="231"/>
                    <a:pt x="206" y="229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3" y="180"/>
                    <a:pt x="151" y="180"/>
                    <a:pt x="149" y="179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4" y="93"/>
                    <a:pt x="64" y="91"/>
                    <a:pt x="65" y="90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48" y="10"/>
                    <a:pt x="48" y="10"/>
                    <a:pt x="48" y="10"/>
                  </a:cubicBezTo>
                  <a:lnTo>
                    <a:pt x="1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7D2CFBDB-43DA-468F-A673-FE535D1ADFC0}"/>
                </a:ext>
              </a:extLst>
            </p:cNvPr>
            <p:cNvSpPr/>
            <p:nvPr/>
          </p:nvSpPr>
          <p:spPr bwMode="auto">
            <a:xfrm>
              <a:off x="299385" y="6657982"/>
              <a:ext cx="204788" cy="203200"/>
            </a:xfrm>
            <a:custGeom>
              <a:avLst/>
              <a:gdLst>
                <a:gd name="T0" fmla="*/ 60 w 64"/>
                <a:gd name="T1" fmla="*/ 64 h 64"/>
                <a:gd name="T2" fmla="*/ 56 w 64"/>
                <a:gd name="T3" fmla="*/ 60 h 64"/>
                <a:gd name="T4" fmla="*/ 56 w 64"/>
                <a:gd name="T5" fmla="*/ 8 h 64"/>
                <a:gd name="T6" fmla="*/ 4 w 64"/>
                <a:gd name="T7" fmla="*/ 8 h 64"/>
                <a:gd name="T8" fmla="*/ 0 w 64"/>
                <a:gd name="T9" fmla="*/ 4 h 64"/>
                <a:gd name="T10" fmla="*/ 4 w 64"/>
                <a:gd name="T11" fmla="*/ 0 h 64"/>
                <a:gd name="T12" fmla="*/ 60 w 64"/>
                <a:gd name="T13" fmla="*/ 0 h 64"/>
                <a:gd name="T14" fmla="*/ 64 w 64"/>
                <a:gd name="T15" fmla="*/ 4 h 64"/>
                <a:gd name="T16" fmla="*/ 64 w 64"/>
                <a:gd name="T17" fmla="*/ 60 h 64"/>
                <a:gd name="T18" fmla="*/ 60 w 64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0" y="64"/>
                  </a:moveTo>
                  <a:cubicBezTo>
                    <a:pt x="58" y="64"/>
                    <a:pt x="56" y="62"/>
                    <a:pt x="56" y="6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2"/>
                    <a:pt x="62" y="64"/>
                    <a:pt x="6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EB21000F-6B53-4EEB-BD36-528EB68E1C61}"/>
                </a:ext>
              </a:extLst>
            </p:cNvPr>
            <p:cNvSpPr/>
            <p:nvPr/>
          </p:nvSpPr>
          <p:spPr bwMode="auto">
            <a:xfrm>
              <a:off x="197785" y="6657982"/>
              <a:ext cx="306388" cy="304800"/>
            </a:xfrm>
            <a:custGeom>
              <a:avLst/>
              <a:gdLst>
                <a:gd name="T0" fmla="*/ 4 w 96"/>
                <a:gd name="T1" fmla="*/ 96 h 96"/>
                <a:gd name="T2" fmla="*/ 1 w 96"/>
                <a:gd name="T3" fmla="*/ 95 h 96"/>
                <a:gd name="T4" fmla="*/ 1 w 96"/>
                <a:gd name="T5" fmla="*/ 89 h 96"/>
                <a:gd name="T6" fmla="*/ 89 w 96"/>
                <a:gd name="T7" fmla="*/ 1 h 96"/>
                <a:gd name="T8" fmla="*/ 95 w 96"/>
                <a:gd name="T9" fmla="*/ 1 h 96"/>
                <a:gd name="T10" fmla="*/ 95 w 96"/>
                <a:gd name="T11" fmla="*/ 7 h 96"/>
                <a:gd name="T12" fmla="*/ 7 w 96"/>
                <a:gd name="T13" fmla="*/ 95 h 96"/>
                <a:gd name="T14" fmla="*/ 4 w 96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96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1"/>
                    <a:pt x="1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1" y="0"/>
                    <a:pt x="93" y="0"/>
                    <a:pt x="95" y="1"/>
                  </a:cubicBezTo>
                  <a:cubicBezTo>
                    <a:pt x="96" y="3"/>
                    <a:pt x="96" y="5"/>
                    <a:pt x="95" y="7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053043F1-7674-4024-873E-D890A2C23318}"/>
              </a:ext>
            </a:extLst>
          </p:cNvPr>
          <p:cNvGrpSpPr/>
          <p:nvPr/>
        </p:nvGrpSpPr>
        <p:grpSpPr>
          <a:xfrm>
            <a:off x="6785360" y="4800077"/>
            <a:ext cx="294209" cy="288204"/>
            <a:chOff x="1128061" y="6657982"/>
            <a:chExt cx="777876" cy="762000"/>
          </a:xfrm>
          <a:solidFill>
            <a:schemeClr val="accent1"/>
          </a:solidFill>
        </p:grpSpPr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7EB1345E-B48C-4C02-B825-A1B58F7EA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61" y="6657982"/>
              <a:ext cx="777876" cy="762000"/>
            </a:xfrm>
            <a:custGeom>
              <a:avLst/>
              <a:gdLst>
                <a:gd name="T0" fmla="*/ 198 w 244"/>
                <a:gd name="T1" fmla="*/ 240 h 240"/>
                <a:gd name="T2" fmla="*/ 79 w 244"/>
                <a:gd name="T3" fmla="*/ 164 h 240"/>
                <a:gd name="T4" fmla="*/ 17 w 244"/>
                <a:gd name="T5" fmla="*/ 85 h 240"/>
                <a:gd name="T6" fmla="*/ 9 w 244"/>
                <a:gd name="T7" fmla="*/ 32 h 240"/>
                <a:gd name="T8" fmla="*/ 10 w 244"/>
                <a:gd name="T9" fmla="*/ 32 h 240"/>
                <a:gd name="T10" fmla="*/ 45 w 244"/>
                <a:gd name="T11" fmla="*/ 1 h 240"/>
                <a:gd name="T12" fmla="*/ 48 w 244"/>
                <a:gd name="T13" fmla="*/ 0 h 240"/>
                <a:gd name="T14" fmla="*/ 51 w 244"/>
                <a:gd name="T15" fmla="*/ 1 h 240"/>
                <a:gd name="T16" fmla="*/ 95 w 244"/>
                <a:gd name="T17" fmla="*/ 53 h 240"/>
                <a:gd name="T18" fmla="*/ 95 w 244"/>
                <a:gd name="T19" fmla="*/ 58 h 240"/>
                <a:gd name="T20" fmla="*/ 73 w 244"/>
                <a:gd name="T21" fmla="*/ 91 h 240"/>
                <a:gd name="T22" fmla="*/ 153 w 244"/>
                <a:gd name="T23" fmla="*/ 171 h 240"/>
                <a:gd name="T24" fmla="*/ 186 w 244"/>
                <a:gd name="T25" fmla="*/ 149 h 240"/>
                <a:gd name="T26" fmla="*/ 191 w 244"/>
                <a:gd name="T27" fmla="*/ 149 h 240"/>
                <a:gd name="T28" fmla="*/ 243 w 244"/>
                <a:gd name="T29" fmla="*/ 193 h 240"/>
                <a:gd name="T30" fmla="*/ 244 w 244"/>
                <a:gd name="T31" fmla="*/ 196 h 240"/>
                <a:gd name="T32" fmla="*/ 243 w 244"/>
                <a:gd name="T33" fmla="*/ 199 h 240"/>
                <a:gd name="T34" fmla="*/ 212 w 244"/>
                <a:gd name="T35" fmla="*/ 234 h 240"/>
                <a:gd name="T36" fmla="*/ 212 w 244"/>
                <a:gd name="T37" fmla="*/ 235 h 240"/>
                <a:gd name="T38" fmla="*/ 198 w 244"/>
                <a:gd name="T39" fmla="*/ 240 h 240"/>
                <a:gd name="T40" fmla="*/ 15 w 244"/>
                <a:gd name="T41" fmla="*/ 37 h 240"/>
                <a:gd name="T42" fmla="*/ 15 w 244"/>
                <a:gd name="T43" fmla="*/ 38 h 240"/>
                <a:gd name="T44" fmla="*/ 24 w 244"/>
                <a:gd name="T45" fmla="*/ 81 h 240"/>
                <a:gd name="T46" fmla="*/ 85 w 244"/>
                <a:gd name="T47" fmla="*/ 158 h 240"/>
                <a:gd name="T48" fmla="*/ 198 w 244"/>
                <a:gd name="T49" fmla="*/ 232 h 240"/>
                <a:gd name="T50" fmla="*/ 206 w 244"/>
                <a:gd name="T51" fmla="*/ 229 h 240"/>
                <a:gd name="T52" fmla="*/ 234 w 244"/>
                <a:gd name="T53" fmla="*/ 196 h 240"/>
                <a:gd name="T54" fmla="*/ 188 w 244"/>
                <a:gd name="T55" fmla="*/ 157 h 240"/>
                <a:gd name="T56" fmla="*/ 154 w 244"/>
                <a:gd name="T57" fmla="*/ 179 h 240"/>
                <a:gd name="T58" fmla="*/ 149 w 244"/>
                <a:gd name="T59" fmla="*/ 179 h 240"/>
                <a:gd name="T60" fmla="*/ 65 w 244"/>
                <a:gd name="T61" fmla="*/ 95 h 240"/>
                <a:gd name="T62" fmla="*/ 65 w 244"/>
                <a:gd name="T63" fmla="*/ 90 h 240"/>
                <a:gd name="T64" fmla="*/ 87 w 244"/>
                <a:gd name="T65" fmla="*/ 56 h 240"/>
                <a:gd name="T66" fmla="*/ 48 w 244"/>
                <a:gd name="T67" fmla="*/ 10 h 240"/>
                <a:gd name="T68" fmla="*/ 15 w 244"/>
                <a:gd name="T69" fmla="*/ 3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240">
                  <a:moveTo>
                    <a:pt x="198" y="240"/>
                  </a:moveTo>
                  <a:cubicBezTo>
                    <a:pt x="172" y="240"/>
                    <a:pt x="124" y="209"/>
                    <a:pt x="79" y="164"/>
                  </a:cubicBezTo>
                  <a:cubicBezTo>
                    <a:pt x="52" y="137"/>
                    <a:pt x="30" y="109"/>
                    <a:pt x="17" y="85"/>
                  </a:cubicBezTo>
                  <a:cubicBezTo>
                    <a:pt x="3" y="59"/>
                    <a:pt x="0" y="41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9" y="0"/>
                    <a:pt x="50" y="1"/>
                    <a:pt x="51" y="1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6" y="55"/>
                    <a:pt x="96" y="57"/>
                    <a:pt x="95" y="58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7" y="148"/>
                    <a:pt x="189" y="148"/>
                    <a:pt x="191" y="149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4"/>
                    <a:pt x="244" y="195"/>
                    <a:pt x="244" y="196"/>
                  </a:cubicBezTo>
                  <a:cubicBezTo>
                    <a:pt x="244" y="197"/>
                    <a:pt x="244" y="198"/>
                    <a:pt x="243" y="199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2" y="234"/>
                    <a:pt x="212" y="235"/>
                    <a:pt x="212" y="235"/>
                  </a:cubicBezTo>
                  <a:cubicBezTo>
                    <a:pt x="209" y="238"/>
                    <a:pt x="204" y="240"/>
                    <a:pt x="198" y="240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9" y="44"/>
                    <a:pt x="12" y="60"/>
                    <a:pt x="24" y="81"/>
                  </a:cubicBezTo>
                  <a:cubicBezTo>
                    <a:pt x="37" y="105"/>
                    <a:pt x="59" y="132"/>
                    <a:pt x="85" y="158"/>
                  </a:cubicBezTo>
                  <a:cubicBezTo>
                    <a:pt x="127" y="201"/>
                    <a:pt x="175" y="232"/>
                    <a:pt x="198" y="232"/>
                  </a:cubicBezTo>
                  <a:cubicBezTo>
                    <a:pt x="202" y="232"/>
                    <a:pt x="205" y="231"/>
                    <a:pt x="206" y="229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3" y="180"/>
                    <a:pt x="151" y="180"/>
                    <a:pt x="149" y="179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4" y="93"/>
                    <a:pt x="64" y="91"/>
                    <a:pt x="65" y="90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48" y="10"/>
                    <a:pt x="48" y="10"/>
                    <a:pt x="48" y="10"/>
                  </a:cubicBezTo>
                  <a:lnTo>
                    <a:pt x="1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EB22B93F-0ECC-42E7-BA1E-094821B3955D}"/>
                </a:ext>
              </a:extLst>
            </p:cNvPr>
            <p:cNvSpPr/>
            <p:nvPr/>
          </p:nvSpPr>
          <p:spPr bwMode="auto">
            <a:xfrm>
              <a:off x="1599549" y="6759582"/>
              <a:ext cx="204788" cy="203200"/>
            </a:xfrm>
            <a:custGeom>
              <a:avLst/>
              <a:gdLst>
                <a:gd name="T0" fmla="*/ 60 w 64"/>
                <a:gd name="T1" fmla="*/ 64 h 64"/>
                <a:gd name="T2" fmla="*/ 4 w 64"/>
                <a:gd name="T3" fmla="*/ 64 h 64"/>
                <a:gd name="T4" fmla="*/ 0 w 64"/>
                <a:gd name="T5" fmla="*/ 60 h 64"/>
                <a:gd name="T6" fmla="*/ 0 w 64"/>
                <a:gd name="T7" fmla="*/ 4 h 64"/>
                <a:gd name="T8" fmla="*/ 4 w 64"/>
                <a:gd name="T9" fmla="*/ 0 h 64"/>
                <a:gd name="T10" fmla="*/ 8 w 64"/>
                <a:gd name="T11" fmla="*/ 4 h 64"/>
                <a:gd name="T12" fmla="*/ 8 w 64"/>
                <a:gd name="T13" fmla="*/ 56 h 64"/>
                <a:gd name="T14" fmla="*/ 60 w 64"/>
                <a:gd name="T15" fmla="*/ 56 h 64"/>
                <a:gd name="T16" fmla="*/ 64 w 64"/>
                <a:gd name="T17" fmla="*/ 60 h 64"/>
                <a:gd name="T18" fmla="*/ 60 w 64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0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2" y="56"/>
                    <a:pt x="64" y="58"/>
                    <a:pt x="64" y="60"/>
                  </a:cubicBezTo>
                  <a:cubicBezTo>
                    <a:pt x="64" y="62"/>
                    <a:pt x="62" y="64"/>
                    <a:pt x="6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F60A49B8-3106-44AF-BAEB-508CE2E03B05}"/>
                </a:ext>
              </a:extLst>
            </p:cNvPr>
            <p:cNvSpPr/>
            <p:nvPr/>
          </p:nvSpPr>
          <p:spPr bwMode="auto">
            <a:xfrm>
              <a:off x="1599549" y="6657982"/>
              <a:ext cx="306388" cy="304800"/>
            </a:xfrm>
            <a:custGeom>
              <a:avLst/>
              <a:gdLst>
                <a:gd name="T0" fmla="*/ 4 w 96"/>
                <a:gd name="T1" fmla="*/ 96 h 96"/>
                <a:gd name="T2" fmla="*/ 1 w 96"/>
                <a:gd name="T3" fmla="*/ 95 h 96"/>
                <a:gd name="T4" fmla="*/ 1 w 96"/>
                <a:gd name="T5" fmla="*/ 89 h 96"/>
                <a:gd name="T6" fmla="*/ 89 w 96"/>
                <a:gd name="T7" fmla="*/ 1 h 96"/>
                <a:gd name="T8" fmla="*/ 95 w 96"/>
                <a:gd name="T9" fmla="*/ 1 h 96"/>
                <a:gd name="T10" fmla="*/ 95 w 96"/>
                <a:gd name="T11" fmla="*/ 7 h 96"/>
                <a:gd name="T12" fmla="*/ 7 w 96"/>
                <a:gd name="T13" fmla="*/ 95 h 96"/>
                <a:gd name="T14" fmla="*/ 4 w 96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96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3"/>
                    <a:pt x="0" y="91"/>
                    <a:pt x="1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1" y="0"/>
                    <a:pt x="93" y="0"/>
                    <a:pt x="95" y="1"/>
                  </a:cubicBezTo>
                  <a:cubicBezTo>
                    <a:pt x="96" y="3"/>
                    <a:pt x="96" y="5"/>
                    <a:pt x="95" y="7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17" name="任意多边形: 形状 116">
            <a:extLst>
              <a:ext uri="{FF2B5EF4-FFF2-40B4-BE49-F238E27FC236}">
                <a16:creationId xmlns:a16="http://schemas.microsoft.com/office/drawing/2014/main" id="{301AB4AD-1CC1-453B-9C8A-715B800AAC47}"/>
              </a:ext>
            </a:extLst>
          </p:cNvPr>
          <p:cNvSpPr>
            <a:spLocks noEditPoints="1"/>
          </p:cNvSpPr>
          <p:nvPr/>
        </p:nvSpPr>
        <p:spPr bwMode="auto">
          <a:xfrm>
            <a:off x="7308332" y="4800077"/>
            <a:ext cx="301414" cy="288204"/>
          </a:xfrm>
          <a:custGeom>
            <a:avLst/>
            <a:gdLst>
              <a:gd name="T0" fmla="*/ 54 w 250"/>
              <a:gd name="T1" fmla="*/ 240 h 240"/>
              <a:gd name="T2" fmla="*/ 51 w 250"/>
              <a:gd name="T3" fmla="*/ 239 h 240"/>
              <a:gd name="T4" fmla="*/ 16 w 250"/>
              <a:gd name="T5" fmla="*/ 208 h 240"/>
              <a:gd name="T6" fmla="*/ 15 w 250"/>
              <a:gd name="T7" fmla="*/ 208 h 240"/>
              <a:gd name="T8" fmla="*/ 86 w 250"/>
              <a:gd name="T9" fmla="*/ 75 h 240"/>
              <a:gd name="T10" fmla="*/ 204 w 250"/>
              <a:gd name="T11" fmla="*/ 0 h 240"/>
              <a:gd name="T12" fmla="*/ 218 w 250"/>
              <a:gd name="T13" fmla="*/ 5 h 240"/>
              <a:gd name="T14" fmla="*/ 218 w 250"/>
              <a:gd name="T15" fmla="*/ 6 h 240"/>
              <a:gd name="T16" fmla="*/ 249 w 250"/>
              <a:gd name="T17" fmla="*/ 41 h 240"/>
              <a:gd name="T18" fmla="*/ 250 w 250"/>
              <a:gd name="T19" fmla="*/ 44 h 240"/>
              <a:gd name="T20" fmla="*/ 249 w 250"/>
              <a:gd name="T21" fmla="*/ 47 h 240"/>
              <a:gd name="T22" fmla="*/ 197 w 250"/>
              <a:gd name="T23" fmla="*/ 91 h 240"/>
              <a:gd name="T24" fmla="*/ 192 w 250"/>
              <a:gd name="T25" fmla="*/ 91 h 240"/>
              <a:gd name="T26" fmla="*/ 159 w 250"/>
              <a:gd name="T27" fmla="*/ 69 h 240"/>
              <a:gd name="T28" fmla="*/ 79 w 250"/>
              <a:gd name="T29" fmla="*/ 149 h 240"/>
              <a:gd name="T30" fmla="*/ 101 w 250"/>
              <a:gd name="T31" fmla="*/ 182 h 240"/>
              <a:gd name="T32" fmla="*/ 101 w 250"/>
              <a:gd name="T33" fmla="*/ 187 h 240"/>
              <a:gd name="T34" fmla="*/ 57 w 250"/>
              <a:gd name="T35" fmla="*/ 239 h 240"/>
              <a:gd name="T36" fmla="*/ 54 w 250"/>
              <a:gd name="T37" fmla="*/ 240 h 240"/>
              <a:gd name="T38" fmla="*/ 54 w 250"/>
              <a:gd name="T39" fmla="*/ 240 h 240"/>
              <a:gd name="T40" fmla="*/ 204 w 250"/>
              <a:gd name="T41" fmla="*/ 8 h 240"/>
              <a:gd name="T42" fmla="*/ 92 w 250"/>
              <a:gd name="T43" fmla="*/ 81 h 240"/>
              <a:gd name="T44" fmla="*/ 21 w 250"/>
              <a:gd name="T45" fmla="*/ 202 h 240"/>
              <a:gd name="T46" fmla="*/ 54 w 250"/>
              <a:gd name="T47" fmla="*/ 230 h 240"/>
              <a:gd name="T48" fmla="*/ 93 w 250"/>
              <a:gd name="T49" fmla="*/ 184 h 240"/>
              <a:gd name="T50" fmla="*/ 71 w 250"/>
              <a:gd name="T51" fmla="*/ 150 h 240"/>
              <a:gd name="T52" fmla="*/ 71 w 250"/>
              <a:gd name="T53" fmla="*/ 145 h 240"/>
              <a:gd name="T54" fmla="*/ 155 w 250"/>
              <a:gd name="T55" fmla="*/ 61 h 240"/>
              <a:gd name="T56" fmla="*/ 160 w 250"/>
              <a:gd name="T57" fmla="*/ 61 h 240"/>
              <a:gd name="T58" fmla="*/ 194 w 250"/>
              <a:gd name="T59" fmla="*/ 83 h 240"/>
              <a:gd name="T60" fmla="*/ 240 w 250"/>
              <a:gd name="T61" fmla="*/ 44 h 240"/>
              <a:gd name="T62" fmla="*/ 213 w 250"/>
              <a:gd name="T63" fmla="*/ 11 h 240"/>
              <a:gd name="T64" fmla="*/ 212 w 250"/>
              <a:gd name="T65" fmla="*/ 11 h 240"/>
              <a:gd name="T66" fmla="*/ 204 w 250"/>
              <a:gd name="T67" fmla="*/ 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0" h="240">
                <a:moveTo>
                  <a:pt x="54" y="240"/>
                </a:moveTo>
                <a:cubicBezTo>
                  <a:pt x="53" y="240"/>
                  <a:pt x="52" y="240"/>
                  <a:pt x="51" y="239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5" y="208"/>
                  <a:pt x="15" y="208"/>
                  <a:pt x="15" y="208"/>
                </a:cubicBezTo>
                <a:cubicBezTo>
                  <a:pt x="0" y="193"/>
                  <a:pt x="20" y="141"/>
                  <a:pt x="86" y="75"/>
                </a:cubicBezTo>
                <a:cubicBezTo>
                  <a:pt x="131" y="30"/>
                  <a:pt x="178" y="0"/>
                  <a:pt x="204" y="0"/>
                </a:cubicBezTo>
                <a:cubicBezTo>
                  <a:pt x="210" y="0"/>
                  <a:pt x="215" y="2"/>
                  <a:pt x="218" y="5"/>
                </a:cubicBezTo>
                <a:cubicBezTo>
                  <a:pt x="218" y="5"/>
                  <a:pt x="218" y="6"/>
                  <a:pt x="218" y="6"/>
                </a:cubicBezTo>
                <a:cubicBezTo>
                  <a:pt x="249" y="41"/>
                  <a:pt x="249" y="41"/>
                  <a:pt x="249" y="41"/>
                </a:cubicBezTo>
                <a:cubicBezTo>
                  <a:pt x="250" y="42"/>
                  <a:pt x="250" y="43"/>
                  <a:pt x="250" y="44"/>
                </a:cubicBezTo>
                <a:cubicBezTo>
                  <a:pt x="250" y="45"/>
                  <a:pt x="249" y="46"/>
                  <a:pt x="249" y="47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5" y="92"/>
                  <a:pt x="193" y="92"/>
                  <a:pt x="192" y="91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101" y="182"/>
                  <a:pt x="101" y="182"/>
                  <a:pt x="101" y="182"/>
                </a:cubicBezTo>
                <a:cubicBezTo>
                  <a:pt x="102" y="183"/>
                  <a:pt x="102" y="185"/>
                  <a:pt x="101" y="187"/>
                </a:cubicBezTo>
                <a:cubicBezTo>
                  <a:pt x="57" y="239"/>
                  <a:pt x="57" y="239"/>
                  <a:pt x="57" y="239"/>
                </a:cubicBezTo>
                <a:cubicBezTo>
                  <a:pt x="56" y="239"/>
                  <a:pt x="55" y="240"/>
                  <a:pt x="54" y="240"/>
                </a:cubicBezTo>
                <a:cubicBezTo>
                  <a:pt x="54" y="240"/>
                  <a:pt x="54" y="240"/>
                  <a:pt x="54" y="240"/>
                </a:cubicBezTo>
                <a:close/>
                <a:moveTo>
                  <a:pt x="204" y="8"/>
                </a:moveTo>
                <a:cubicBezTo>
                  <a:pt x="180" y="8"/>
                  <a:pt x="135" y="38"/>
                  <a:pt x="92" y="81"/>
                </a:cubicBezTo>
                <a:cubicBezTo>
                  <a:pt x="35" y="137"/>
                  <a:pt x="9" y="190"/>
                  <a:pt x="21" y="202"/>
                </a:cubicBezTo>
                <a:cubicBezTo>
                  <a:pt x="54" y="230"/>
                  <a:pt x="54" y="230"/>
                  <a:pt x="54" y="230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0" y="149"/>
                  <a:pt x="70" y="147"/>
                  <a:pt x="71" y="145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7" y="60"/>
                  <a:pt x="159" y="60"/>
                  <a:pt x="160" y="61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2" y="11"/>
                  <a:pt x="212" y="11"/>
                  <a:pt x="212" y="11"/>
                </a:cubicBezTo>
                <a:cubicBezTo>
                  <a:pt x="210" y="9"/>
                  <a:pt x="207" y="8"/>
                  <a:pt x="204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3B0D359E-425E-405F-BE03-F2B859A9B79D}"/>
              </a:ext>
            </a:extLst>
          </p:cNvPr>
          <p:cNvGrpSpPr/>
          <p:nvPr/>
        </p:nvGrpSpPr>
        <p:grpSpPr>
          <a:xfrm>
            <a:off x="7850517" y="4800077"/>
            <a:ext cx="289406" cy="288204"/>
            <a:chOff x="3944289" y="6657982"/>
            <a:chExt cx="765176" cy="762000"/>
          </a:xfrm>
          <a:solidFill>
            <a:schemeClr val="accent1"/>
          </a:solidFill>
        </p:grpSpPr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DC081858-CE71-4C11-BB14-E0877C966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977" y="6759582"/>
              <a:ext cx="203200" cy="203200"/>
            </a:xfrm>
            <a:custGeom>
              <a:avLst/>
              <a:gdLst>
                <a:gd name="T0" fmla="*/ 60 w 64"/>
                <a:gd name="T1" fmla="*/ 64 h 64"/>
                <a:gd name="T2" fmla="*/ 60 w 64"/>
                <a:gd name="T3" fmla="*/ 64 h 64"/>
                <a:gd name="T4" fmla="*/ 4 w 64"/>
                <a:gd name="T5" fmla="*/ 64 h 64"/>
                <a:gd name="T6" fmla="*/ 0 w 64"/>
                <a:gd name="T7" fmla="*/ 60 h 64"/>
                <a:gd name="T8" fmla="*/ 0 w 64"/>
                <a:gd name="T9" fmla="*/ 4 h 64"/>
                <a:gd name="T10" fmla="*/ 2 w 64"/>
                <a:gd name="T11" fmla="*/ 0 h 64"/>
                <a:gd name="T12" fmla="*/ 7 w 64"/>
                <a:gd name="T13" fmla="*/ 1 h 64"/>
                <a:gd name="T14" fmla="*/ 62 w 64"/>
                <a:gd name="T15" fmla="*/ 57 h 64"/>
                <a:gd name="T16" fmla="*/ 64 w 64"/>
                <a:gd name="T17" fmla="*/ 60 h 64"/>
                <a:gd name="T18" fmla="*/ 60 w 64"/>
                <a:gd name="T19" fmla="*/ 64 h 64"/>
                <a:gd name="T20" fmla="*/ 8 w 64"/>
                <a:gd name="T21" fmla="*/ 56 h 64"/>
                <a:gd name="T22" fmla="*/ 50 w 64"/>
                <a:gd name="T23" fmla="*/ 56 h 64"/>
                <a:gd name="T24" fmla="*/ 8 w 64"/>
                <a:gd name="T25" fmla="*/ 14 h 64"/>
                <a:gd name="T26" fmla="*/ 8 w 64"/>
                <a:gd name="T2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4">
                  <a:moveTo>
                    <a:pt x="60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7"/>
                    <a:pt x="64" y="59"/>
                    <a:pt x="64" y="60"/>
                  </a:cubicBezTo>
                  <a:cubicBezTo>
                    <a:pt x="64" y="62"/>
                    <a:pt x="62" y="64"/>
                    <a:pt x="60" y="64"/>
                  </a:cubicBezTo>
                  <a:close/>
                  <a:moveTo>
                    <a:pt x="8" y="56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2D36EDD8-81A9-4C9B-8E73-2DE1FA6D2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4677" y="6657982"/>
              <a:ext cx="204788" cy="203200"/>
            </a:xfrm>
            <a:custGeom>
              <a:avLst/>
              <a:gdLst>
                <a:gd name="T0" fmla="*/ 60 w 64"/>
                <a:gd name="T1" fmla="*/ 64 h 64"/>
                <a:gd name="T2" fmla="*/ 60 w 64"/>
                <a:gd name="T3" fmla="*/ 64 h 64"/>
                <a:gd name="T4" fmla="*/ 4 w 64"/>
                <a:gd name="T5" fmla="*/ 64 h 64"/>
                <a:gd name="T6" fmla="*/ 0 w 64"/>
                <a:gd name="T7" fmla="*/ 60 h 64"/>
                <a:gd name="T8" fmla="*/ 0 w 64"/>
                <a:gd name="T9" fmla="*/ 4 h 64"/>
                <a:gd name="T10" fmla="*/ 2 w 64"/>
                <a:gd name="T11" fmla="*/ 0 h 64"/>
                <a:gd name="T12" fmla="*/ 7 w 64"/>
                <a:gd name="T13" fmla="*/ 1 h 64"/>
                <a:gd name="T14" fmla="*/ 62 w 64"/>
                <a:gd name="T15" fmla="*/ 57 h 64"/>
                <a:gd name="T16" fmla="*/ 64 w 64"/>
                <a:gd name="T17" fmla="*/ 60 h 64"/>
                <a:gd name="T18" fmla="*/ 60 w 64"/>
                <a:gd name="T19" fmla="*/ 64 h 64"/>
                <a:gd name="T20" fmla="*/ 8 w 64"/>
                <a:gd name="T21" fmla="*/ 56 h 64"/>
                <a:gd name="T22" fmla="*/ 50 w 64"/>
                <a:gd name="T23" fmla="*/ 56 h 64"/>
                <a:gd name="T24" fmla="*/ 8 w 64"/>
                <a:gd name="T25" fmla="*/ 14 h 64"/>
                <a:gd name="T26" fmla="*/ 8 w 64"/>
                <a:gd name="T2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4">
                  <a:moveTo>
                    <a:pt x="60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7"/>
                    <a:pt x="64" y="59"/>
                    <a:pt x="64" y="60"/>
                  </a:cubicBezTo>
                  <a:cubicBezTo>
                    <a:pt x="64" y="62"/>
                    <a:pt x="62" y="64"/>
                    <a:pt x="60" y="64"/>
                  </a:cubicBezTo>
                  <a:close/>
                  <a:moveTo>
                    <a:pt x="8" y="56"/>
                  </a:moveTo>
                  <a:cubicBezTo>
                    <a:pt x="50" y="56"/>
                    <a:pt x="50" y="56"/>
                    <a:pt x="50" y="56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4C999C74-F1B8-4AC4-94CB-6D2F7750D270}"/>
                </a:ext>
              </a:extLst>
            </p:cNvPr>
            <p:cNvSpPr/>
            <p:nvPr/>
          </p:nvSpPr>
          <p:spPr bwMode="auto">
            <a:xfrm>
              <a:off x="3944289" y="6759582"/>
              <a:ext cx="496888" cy="660400"/>
            </a:xfrm>
            <a:custGeom>
              <a:avLst/>
              <a:gdLst>
                <a:gd name="T0" fmla="*/ 148 w 156"/>
                <a:gd name="T1" fmla="*/ 208 h 208"/>
                <a:gd name="T2" fmla="*/ 8 w 156"/>
                <a:gd name="T3" fmla="*/ 208 h 208"/>
                <a:gd name="T4" fmla="*/ 0 w 156"/>
                <a:gd name="T5" fmla="*/ 200 h 208"/>
                <a:gd name="T6" fmla="*/ 0 w 156"/>
                <a:gd name="T7" fmla="*/ 8 h 208"/>
                <a:gd name="T8" fmla="*/ 8 w 156"/>
                <a:gd name="T9" fmla="*/ 0 h 208"/>
                <a:gd name="T10" fmla="*/ 96 w 156"/>
                <a:gd name="T11" fmla="*/ 0 h 208"/>
                <a:gd name="T12" fmla="*/ 100 w 156"/>
                <a:gd name="T13" fmla="*/ 4 h 208"/>
                <a:gd name="T14" fmla="*/ 96 w 156"/>
                <a:gd name="T15" fmla="*/ 8 h 208"/>
                <a:gd name="T16" fmla="*/ 8 w 156"/>
                <a:gd name="T17" fmla="*/ 8 h 208"/>
                <a:gd name="T18" fmla="*/ 8 w 156"/>
                <a:gd name="T19" fmla="*/ 200 h 208"/>
                <a:gd name="T20" fmla="*/ 148 w 156"/>
                <a:gd name="T21" fmla="*/ 200 h 208"/>
                <a:gd name="T22" fmla="*/ 148 w 156"/>
                <a:gd name="T23" fmla="*/ 60 h 208"/>
                <a:gd name="T24" fmla="*/ 152 w 156"/>
                <a:gd name="T25" fmla="*/ 56 h 208"/>
                <a:gd name="T26" fmla="*/ 156 w 156"/>
                <a:gd name="T27" fmla="*/ 60 h 208"/>
                <a:gd name="T28" fmla="*/ 156 w 156"/>
                <a:gd name="T29" fmla="*/ 200 h 208"/>
                <a:gd name="T30" fmla="*/ 148 w 156"/>
                <a:gd name="T3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208">
                  <a:moveTo>
                    <a:pt x="148" y="208"/>
                  </a:moveTo>
                  <a:cubicBezTo>
                    <a:pt x="8" y="208"/>
                    <a:pt x="8" y="208"/>
                    <a:pt x="8" y="208"/>
                  </a:cubicBezTo>
                  <a:cubicBezTo>
                    <a:pt x="4" y="208"/>
                    <a:pt x="0" y="204"/>
                    <a:pt x="0" y="20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2"/>
                    <a:pt x="100" y="4"/>
                  </a:cubicBezTo>
                  <a:cubicBezTo>
                    <a:pt x="100" y="6"/>
                    <a:pt x="98" y="8"/>
                    <a:pt x="9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148" y="200"/>
                    <a:pt x="148" y="200"/>
                    <a:pt x="148" y="20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8"/>
                    <a:pt x="150" y="56"/>
                    <a:pt x="152" y="56"/>
                  </a:cubicBezTo>
                  <a:cubicBezTo>
                    <a:pt x="154" y="56"/>
                    <a:pt x="156" y="58"/>
                    <a:pt x="156" y="6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204"/>
                    <a:pt x="152" y="208"/>
                    <a:pt x="148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EA42A3F6-F659-452F-97E3-B92E8DC136B8}"/>
                </a:ext>
              </a:extLst>
            </p:cNvPr>
            <p:cNvSpPr/>
            <p:nvPr/>
          </p:nvSpPr>
          <p:spPr bwMode="auto">
            <a:xfrm>
              <a:off x="4491977" y="6835782"/>
              <a:ext cx="217488" cy="482600"/>
            </a:xfrm>
            <a:custGeom>
              <a:avLst/>
              <a:gdLst>
                <a:gd name="T0" fmla="*/ 60 w 68"/>
                <a:gd name="T1" fmla="*/ 152 h 152"/>
                <a:gd name="T2" fmla="*/ 4 w 68"/>
                <a:gd name="T3" fmla="*/ 152 h 152"/>
                <a:gd name="T4" fmla="*/ 0 w 68"/>
                <a:gd name="T5" fmla="*/ 148 h 152"/>
                <a:gd name="T6" fmla="*/ 4 w 68"/>
                <a:gd name="T7" fmla="*/ 144 h 152"/>
                <a:gd name="T8" fmla="*/ 60 w 68"/>
                <a:gd name="T9" fmla="*/ 144 h 152"/>
                <a:gd name="T10" fmla="*/ 60 w 68"/>
                <a:gd name="T11" fmla="*/ 4 h 152"/>
                <a:gd name="T12" fmla="*/ 64 w 68"/>
                <a:gd name="T13" fmla="*/ 0 h 152"/>
                <a:gd name="T14" fmla="*/ 68 w 68"/>
                <a:gd name="T15" fmla="*/ 4 h 152"/>
                <a:gd name="T16" fmla="*/ 68 w 68"/>
                <a:gd name="T17" fmla="*/ 144 h 152"/>
                <a:gd name="T18" fmla="*/ 60 w 68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52">
                  <a:moveTo>
                    <a:pt x="60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2" y="152"/>
                    <a:pt x="0" y="150"/>
                    <a:pt x="0" y="148"/>
                  </a:cubicBezTo>
                  <a:cubicBezTo>
                    <a:pt x="0" y="146"/>
                    <a:pt x="2" y="144"/>
                    <a:pt x="4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62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8"/>
                    <a:pt x="64" y="152"/>
                    <a:pt x="60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B4A22380-4521-45AA-A891-C086CDAD1A7F}"/>
                </a:ext>
              </a:extLst>
            </p:cNvPr>
            <p:cNvSpPr/>
            <p:nvPr/>
          </p:nvSpPr>
          <p:spPr bwMode="auto">
            <a:xfrm>
              <a:off x="4212577" y="6657982"/>
              <a:ext cx="317500" cy="50800"/>
            </a:xfrm>
            <a:custGeom>
              <a:avLst/>
              <a:gdLst>
                <a:gd name="T0" fmla="*/ 4 w 100"/>
                <a:gd name="T1" fmla="*/ 16 h 16"/>
                <a:gd name="T2" fmla="*/ 0 w 100"/>
                <a:gd name="T3" fmla="*/ 12 h 16"/>
                <a:gd name="T4" fmla="*/ 0 w 100"/>
                <a:gd name="T5" fmla="*/ 8 h 16"/>
                <a:gd name="T6" fmla="*/ 8 w 100"/>
                <a:gd name="T7" fmla="*/ 0 h 16"/>
                <a:gd name="T8" fmla="*/ 96 w 100"/>
                <a:gd name="T9" fmla="*/ 0 h 16"/>
                <a:gd name="T10" fmla="*/ 100 w 100"/>
                <a:gd name="T11" fmla="*/ 4 h 16"/>
                <a:gd name="T12" fmla="*/ 96 w 100"/>
                <a:gd name="T13" fmla="*/ 8 h 16"/>
                <a:gd name="T14" fmla="*/ 8 w 100"/>
                <a:gd name="T15" fmla="*/ 8 h 16"/>
                <a:gd name="T16" fmla="*/ 8 w 100"/>
                <a:gd name="T17" fmla="*/ 12 h 16"/>
                <a:gd name="T18" fmla="*/ 4 w 100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2"/>
                    <a:pt x="100" y="4"/>
                  </a:cubicBezTo>
                  <a:cubicBezTo>
                    <a:pt x="100" y="6"/>
                    <a:pt x="98" y="8"/>
                    <a:pt x="9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5096CFF9-6992-456E-8239-DC6D3AA83A04}"/>
              </a:ext>
            </a:extLst>
          </p:cNvPr>
          <p:cNvGrpSpPr/>
          <p:nvPr/>
        </p:nvGrpSpPr>
        <p:grpSpPr>
          <a:xfrm>
            <a:off x="8380693" y="4827697"/>
            <a:ext cx="289406" cy="231764"/>
            <a:chOff x="5346053" y="6731007"/>
            <a:chExt cx="765176" cy="612775"/>
          </a:xfrm>
          <a:solidFill>
            <a:schemeClr val="accent1"/>
          </a:solidFill>
        </p:grpSpPr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8C5E9B8F-D666-470E-A814-DF810E67F019}"/>
                </a:ext>
              </a:extLst>
            </p:cNvPr>
            <p:cNvSpPr/>
            <p:nvPr/>
          </p:nvSpPr>
          <p:spPr bwMode="auto">
            <a:xfrm>
              <a:off x="5346053" y="6734182"/>
              <a:ext cx="765176" cy="609600"/>
            </a:xfrm>
            <a:custGeom>
              <a:avLst/>
              <a:gdLst>
                <a:gd name="T0" fmla="*/ 228 w 240"/>
                <a:gd name="T1" fmla="*/ 192 h 192"/>
                <a:gd name="T2" fmla="*/ 12 w 240"/>
                <a:gd name="T3" fmla="*/ 192 h 192"/>
                <a:gd name="T4" fmla="*/ 0 w 240"/>
                <a:gd name="T5" fmla="*/ 180 h 192"/>
                <a:gd name="T6" fmla="*/ 0 w 240"/>
                <a:gd name="T7" fmla="*/ 12 h 192"/>
                <a:gd name="T8" fmla="*/ 12 w 240"/>
                <a:gd name="T9" fmla="*/ 0 h 192"/>
                <a:gd name="T10" fmla="*/ 89 w 240"/>
                <a:gd name="T11" fmla="*/ 0 h 192"/>
                <a:gd name="T12" fmla="*/ 93 w 240"/>
                <a:gd name="T13" fmla="*/ 4 h 192"/>
                <a:gd name="T14" fmla="*/ 89 w 240"/>
                <a:gd name="T15" fmla="*/ 8 h 192"/>
                <a:gd name="T16" fmla="*/ 12 w 240"/>
                <a:gd name="T17" fmla="*/ 8 h 192"/>
                <a:gd name="T18" fmla="*/ 8 w 240"/>
                <a:gd name="T19" fmla="*/ 12 h 192"/>
                <a:gd name="T20" fmla="*/ 8 w 240"/>
                <a:gd name="T21" fmla="*/ 180 h 192"/>
                <a:gd name="T22" fmla="*/ 12 w 240"/>
                <a:gd name="T23" fmla="*/ 184 h 192"/>
                <a:gd name="T24" fmla="*/ 228 w 240"/>
                <a:gd name="T25" fmla="*/ 184 h 192"/>
                <a:gd name="T26" fmla="*/ 232 w 240"/>
                <a:gd name="T27" fmla="*/ 180 h 192"/>
                <a:gd name="T28" fmla="*/ 232 w 240"/>
                <a:gd name="T29" fmla="*/ 36 h 192"/>
                <a:gd name="T30" fmla="*/ 228 w 240"/>
                <a:gd name="T31" fmla="*/ 32 h 192"/>
                <a:gd name="T32" fmla="*/ 120 w 240"/>
                <a:gd name="T33" fmla="*/ 32 h 192"/>
                <a:gd name="T34" fmla="*/ 116 w 240"/>
                <a:gd name="T35" fmla="*/ 28 h 192"/>
                <a:gd name="T36" fmla="*/ 120 w 240"/>
                <a:gd name="T37" fmla="*/ 24 h 192"/>
                <a:gd name="T38" fmla="*/ 228 w 240"/>
                <a:gd name="T39" fmla="*/ 24 h 192"/>
                <a:gd name="T40" fmla="*/ 240 w 240"/>
                <a:gd name="T41" fmla="*/ 36 h 192"/>
                <a:gd name="T42" fmla="*/ 240 w 240"/>
                <a:gd name="T43" fmla="*/ 180 h 192"/>
                <a:gd name="T44" fmla="*/ 228 w 24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192">
                  <a:moveTo>
                    <a:pt x="228" y="192"/>
                  </a:moveTo>
                  <a:cubicBezTo>
                    <a:pt x="12" y="192"/>
                    <a:pt x="12" y="192"/>
                    <a:pt x="12" y="192"/>
                  </a:cubicBezTo>
                  <a:cubicBezTo>
                    <a:pt x="5" y="192"/>
                    <a:pt x="0" y="187"/>
                    <a:pt x="0" y="1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6"/>
                    <a:pt x="91" y="8"/>
                    <a:pt x="8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2"/>
                    <a:pt x="10" y="184"/>
                    <a:pt x="12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30" y="184"/>
                    <a:pt x="232" y="182"/>
                    <a:pt x="232" y="18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4"/>
                    <a:pt x="230" y="32"/>
                    <a:pt x="22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8" y="32"/>
                    <a:pt x="116" y="30"/>
                    <a:pt x="116" y="28"/>
                  </a:cubicBezTo>
                  <a:cubicBezTo>
                    <a:pt x="116" y="26"/>
                    <a:pt x="118" y="24"/>
                    <a:pt x="120" y="2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35" y="24"/>
                    <a:pt x="240" y="29"/>
                    <a:pt x="240" y="36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40" y="187"/>
                    <a:pt x="235" y="192"/>
                    <a:pt x="228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848958A2-7ACD-4060-A2DB-E9E51709C771}"/>
                </a:ext>
              </a:extLst>
            </p:cNvPr>
            <p:cNvSpPr/>
            <p:nvPr/>
          </p:nvSpPr>
          <p:spPr bwMode="auto">
            <a:xfrm>
              <a:off x="5617516" y="6731007"/>
              <a:ext cx="127000" cy="104775"/>
            </a:xfrm>
            <a:custGeom>
              <a:avLst/>
              <a:gdLst>
                <a:gd name="T0" fmla="*/ 35 w 40"/>
                <a:gd name="T1" fmla="*/ 33 h 33"/>
                <a:gd name="T2" fmla="*/ 33 w 40"/>
                <a:gd name="T3" fmla="*/ 32 h 33"/>
                <a:gd name="T4" fmla="*/ 2 w 40"/>
                <a:gd name="T5" fmla="*/ 8 h 33"/>
                <a:gd name="T6" fmla="*/ 1 w 40"/>
                <a:gd name="T7" fmla="*/ 3 h 33"/>
                <a:gd name="T8" fmla="*/ 7 w 40"/>
                <a:gd name="T9" fmla="*/ 2 h 33"/>
                <a:gd name="T10" fmla="*/ 37 w 40"/>
                <a:gd name="T11" fmla="*/ 26 h 33"/>
                <a:gd name="T12" fmla="*/ 38 w 40"/>
                <a:gd name="T13" fmla="*/ 31 h 33"/>
                <a:gd name="T14" fmla="*/ 35 w 40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3">
                  <a:moveTo>
                    <a:pt x="35" y="33"/>
                  </a:moveTo>
                  <a:cubicBezTo>
                    <a:pt x="34" y="33"/>
                    <a:pt x="33" y="33"/>
                    <a:pt x="33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9" y="27"/>
                    <a:pt x="40" y="30"/>
                    <a:pt x="38" y="31"/>
                  </a:cubicBezTo>
                  <a:cubicBezTo>
                    <a:pt x="37" y="32"/>
                    <a:pt x="36" y="33"/>
                    <a:pt x="3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416BC633-62C5-4F5A-B209-0FE75BDC19DA}"/>
                </a:ext>
              </a:extLst>
            </p:cNvPr>
            <p:cNvSpPr/>
            <p:nvPr/>
          </p:nvSpPr>
          <p:spPr bwMode="auto">
            <a:xfrm>
              <a:off x="5346053" y="6911982"/>
              <a:ext cx="765176" cy="25400"/>
            </a:xfrm>
            <a:custGeom>
              <a:avLst/>
              <a:gdLst>
                <a:gd name="T0" fmla="*/ 236 w 240"/>
                <a:gd name="T1" fmla="*/ 8 h 8"/>
                <a:gd name="T2" fmla="*/ 4 w 240"/>
                <a:gd name="T3" fmla="*/ 8 h 8"/>
                <a:gd name="T4" fmla="*/ 0 w 240"/>
                <a:gd name="T5" fmla="*/ 4 h 8"/>
                <a:gd name="T6" fmla="*/ 4 w 240"/>
                <a:gd name="T7" fmla="*/ 0 h 8"/>
                <a:gd name="T8" fmla="*/ 236 w 240"/>
                <a:gd name="T9" fmla="*/ 0 h 8"/>
                <a:gd name="T10" fmla="*/ 240 w 240"/>
                <a:gd name="T11" fmla="*/ 4 h 8"/>
                <a:gd name="T12" fmla="*/ 236 w 2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8">
                  <a:moveTo>
                    <a:pt x="2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8" y="0"/>
                    <a:pt x="240" y="2"/>
                    <a:pt x="240" y="4"/>
                  </a:cubicBezTo>
                  <a:cubicBezTo>
                    <a:pt x="240" y="6"/>
                    <a:pt x="238" y="8"/>
                    <a:pt x="2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458D8D90-3F08-4896-A022-0D5C37E16A7D}"/>
              </a:ext>
            </a:extLst>
          </p:cNvPr>
          <p:cNvGrpSpPr/>
          <p:nvPr/>
        </p:nvGrpSpPr>
        <p:grpSpPr>
          <a:xfrm>
            <a:off x="6790164" y="5338659"/>
            <a:ext cx="289406" cy="269591"/>
            <a:chOff x="1140761" y="8081970"/>
            <a:chExt cx="765176" cy="712788"/>
          </a:xfrm>
          <a:solidFill>
            <a:schemeClr val="accent1"/>
          </a:solidFill>
        </p:grpSpPr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0B29A5D2-2F6E-45ED-A02D-9FB6C94EA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6549" y="8464558"/>
              <a:ext cx="179388" cy="330200"/>
            </a:xfrm>
            <a:custGeom>
              <a:avLst/>
              <a:gdLst>
                <a:gd name="T0" fmla="*/ 36 w 56"/>
                <a:gd name="T1" fmla="*/ 104 h 104"/>
                <a:gd name="T2" fmla="*/ 20 w 56"/>
                <a:gd name="T3" fmla="*/ 104 h 104"/>
                <a:gd name="T4" fmla="*/ 0 w 56"/>
                <a:gd name="T5" fmla="*/ 84 h 104"/>
                <a:gd name="T6" fmla="*/ 0 w 56"/>
                <a:gd name="T7" fmla="*/ 20 h 104"/>
                <a:gd name="T8" fmla="*/ 20 w 56"/>
                <a:gd name="T9" fmla="*/ 0 h 104"/>
                <a:gd name="T10" fmla="*/ 36 w 56"/>
                <a:gd name="T11" fmla="*/ 0 h 104"/>
                <a:gd name="T12" fmla="*/ 56 w 56"/>
                <a:gd name="T13" fmla="*/ 20 h 104"/>
                <a:gd name="T14" fmla="*/ 56 w 56"/>
                <a:gd name="T15" fmla="*/ 84 h 104"/>
                <a:gd name="T16" fmla="*/ 36 w 56"/>
                <a:gd name="T17" fmla="*/ 104 h 104"/>
                <a:gd name="T18" fmla="*/ 20 w 56"/>
                <a:gd name="T19" fmla="*/ 8 h 104"/>
                <a:gd name="T20" fmla="*/ 8 w 56"/>
                <a:gd name="T21" fmla="*/ 20 h 104"/>
                <a:gd name="T22" fmla="*/ 8 w 56"/>
                <a:gd name="T23" fmla="*/ 84 h 104"/>
                <a:gd name="T24" fmla="*/ 20 w 56"/>
                <a:gd name="T25" fmla="*/ 96 h 104"/>
                <a:gd name="T26" fmla="*/ 36 w 56"/>
                <a:gd name="T27" fmla="*/ 96 h 104"/>
                <a:gd name="T28" fmla="*/ 48 w 56"/>
                <a:gd name="T29" fmla="*/ 84 h 104"/>
                <a:gd name="T30" fmla="*/ 48 w 56"/>
                <a:gd name="T31" fmla="*/ 20 h 104"/>
                <a:gd name="T32" fmla="*/ 36 w 56"/>
                <a:gd name="T33" fmla="*/ 8 h 104"/>
                <a:gd name="T34" fmla="*/ 20 w 56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104">
                  <a:moveTo>
                    <a:pt x="36" y="104"/>
                  </a:moveTo>
                  <a:cubicBezTo>
                    <a:pt x="20" y="104"/>
                    <a:pt x="20" y="104"/>
                    <a:pt x="20" y="104"/>
                  </a:cubicBezTo>
                  <a:cubicBezTo>
                    <a:pt x="9" y="104"/>
                    <a:pt x="0" y="95"/>
                    <a:pt x="0" y="8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56" y="9"/>
                    <a:pt x="56" y="20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95"/>
                    <a:pt x="47" y="104"/>
                    <a:pt x="36" y="10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3" y="96"/>
                    <a:pt x="48" y="91"/>
                    <a:pt x="48" y="84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3"/>
                    <a:pt x="43" y="8"/>
                    <a:pt x="36" y="8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CA447D21-8EAB-42FB-A9BB-54CF256CB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761" y="8464558"/>
              <a:ext cx="177800" cy="330200"/>
            </a:xfrm>
            <a:custGeom>
              <a:avLst/>
              <a:gdLst>
                <a:gd name="T0" fmla="*/ 36 w 56"/>
                <a:gd name="T1" fmla="*/ 104 h 104"/>
                <a:gd name="T2" fmla="*/ 20 w 56"/>
                <a:gd name="T3" fmla="*/ 104 h 104"/>
                <a:gd name="T4" fmla="*/ 0 w 56"/>
                <a:gd name="T5" fmla="*/ 84 h 104"/>
                <a:gd name="T6" fmla="*/ 0 w 56"/>
                <a:gd name="T7" fmla="*/ 20 h 104"/>
                <a:gd name="T8" fmla="*/ 20 w 56"/>
                <a:gd name="T9" fmla="*/ 0 h 104"/>
                <a:gd name="T10" fmla="*/ 36 w 56"/>
                <a:gd name="T11" fmla="*/ 0 h 104"/>
                <a:gd name="T12" fmla="*/ 56 w 56"/>
                <a:gd name="T13" fmla="*/ 20 h 104"/>
                <a:gd name="T14" fmla="*/ 56 w 56"/>
                <a:gd name="T15" fmla="*/ 84 h 104"/>
                <a:gd name="T16" fmla="*/ 36 w 56"/>
                <a:gd name="T17" fmla="*/ 104 h 104"/>
                <a:gd name="T18" fmla="*/ 20 w 56"/>
                <a:gd name="T19" fmla="*/ 8 h 104"/>
                <a:gd name="T20" fmla="*/ 8 w 56"/>
                <a:gd name="T21" fmla="*/ 20 h 104"/>
                <a:gd name="T22" fmla="*/ 8 w 56"/>
                <a:gd name="T23" fmla="*/ 84 h 104"/>
                <a:gd name="T24" fmla="*/ 20 w 56"/>
                <a:gd name="T25" fmla="*/ 96 h 104"/>
                <a:gd name="T26" fmla="*/ 36 w 56"/>
                <a:gd name="T27" fmla="*/ 96 h 104"/>
                <a:gd name="T28" fmla="*/ 48 w 56"/>
                <a:gd name="T29" fmla="*/ 84 h 104"/>
                <a:gd name="T30" fmla="*/ 48 w 56"/>
                <a:gd name="T31" fmla="*/ 20 h 104"/>
                <a:gd name="T32" fmla="*/ 36 w 56"/>
                <a:gd name="T33" fmla="*/ 8 h 104"/>
                <a:gd name="T34" fmla="*/ 20 w 56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104">
                  <a:moveTo>
                    <a:pt x="36" y="104"/>
                  </a:moveTo>
                  <a:cubicBezTo>
                    <a:pt x="20" y="104"/>
                    <a:pt x="20" y="104"/>
                    <a:pt x="20" y="104"/>
                  </a:cubicBezTo>
                  <a:cubicBezTo>
                    <a:pt x="9" y="104"/>
                    <a:pt x="0" y="95"/>
                    <a:pt x="0" y="8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56" y="9"/>
                    <a:pt x="56" y="20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95"/>
                    <a:pt x="47" y="104"/>
                    <a:pt x="36" y="10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91"/>
                    <a:pt x="13" y="96"/>
                    <a:pt x="2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43" y="96"/>
                    <a:pt x="48" y="91"/>
                    <a:pt x="48" y="84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3"/>
                    <a:pt x="43" y="8"/>
                    <a:pt x="36" y="8"/>
                  </a:cubicBez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61DBD274-69FA-4E38-A966-5101EBCD9596}"/>
                </a:ext>
              </a:extLst>
            </p:cNvPr>
            <p:cNvSpPr/>
            <p:nvPr/>
          </p:nvSpPr>
          <p:spPr bwMode="auto">
            <a:xfrm>
              <a:off x="1140761" y="8081970"/>
              <a:ext cx="765176" cy="519113"/>
            </a:xfrm>
            <a:custGeom>
              <a:avLst/>
              <a:gdLst>
                <a:gd name="T0" fmla="*/ 236 w 240"/>
                <a:gd name="T1" fmla="*/ 163 h 163"/>
                <a:gd name="T2" fmla="*/ 232 w 240"/>
                <a:gd name="T3" fmla="*/ 159 h 163"/>
                <a:gd name="T4" fmla="*/ 232 w 240"/>
                <a:gd name="T5" fmla="*/ 120 h 163"/>
                <a:gd name="T6" fmla="*/ 120 w 240"/>
                <a:gd name="T7" fmla="*/ 8 h 163"/>
                <a:gd name="T8" fmla="*/ 8 w 240"/>
                <a:gd name="T9" fmla="*/ 120 h 163"/>
                <a:gd name="T10" fmla="*/ 8 w 240"/>
                <a:gd name="T11" fmla="*/ 159 h 163"/>
                <a:gd name="T12" fmla="*/ 4 w 240"/>
                <a:gd name="T13" fmla="*/ 163 h 163"/>
                <a:gd name="T14" fmla="*/ 0 w 240"/>
                <a:gd name="T15" fmla="*/ 159 h 163"/>
                <a:gd name="T16" fmla="*/ 0 w 240"/>
                <a:gd name="T17" fmla="*/ 120 h 163"/>
                <a:gd name="T18" fmla="*/ 120 w 240"/>
                <a:gd name="T19" fmla="*/ 0 h 163"/>
                <a:gd name="T20" fmla="*/ 240 w 240"/>
                <a:gd name="T21" fmla="*/ 120 h 163"/>
                <a:gd name="T22" fmla="*/ 240 w 240"/>
                <a:gd name="T23" fmla="*/ 159 h 163"/>
                <a:gd name="T24" fmla="*/ 236 w 240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63">
                  <a:moveTo>
                    <a:pt x="236" y="163"/>
                  </a:moveTo>
                  <a:cubicBezTo>
                    <a:pt x="234" y="163"/>
                    <a:pt x="232" y="161"/>
                    <a:pt x="232" y="159"/>
                  </a:cubicBezTo>
                  <a:cubicBezTo>
                    <a:pt x="232" y="120"/>
                    <a:pt x="232" y="120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ubicBezTo>
                    <a:pt x="58" y="8"/>
                    <a:pt x="8" y="58"/>
                    <a:pt x="8" y="120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61"/>
                    <a:pt x="6" y="163"/>
                    <a:pt x="4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59"/>
                    <a:pt x="240" y="159"/>
                    <a:pt x="240" y="159"/>
                  </a:cubicBezTo>
                  <a:cubicBezTo>
                    <a:pt x="240" y="161"/>
                    <a:pt x="238" y="163"/>
                    <a:pt x="23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id="{49CA25EA-4AA2-4295-BA8A-99F8C62768DF}"/>
              </a:ext>
            </a:extLst>
          </p:cNvPr>
          <p:cNvSpPr>
            <a:spLocks noEditPoints="1"/>
          </p:cNvSpPr>
          <p:nvPr/>
        </p:nvSpPr>
        <p:spPr bwMode="auto">
          <a:xfrm>
            <a:off x="6303219" y="5329052"/>
            <a:ext cx="192737" cy="288805"/>
          </a:xfrm>
          <a:custGeom>
            <a:avLst/>
            <a:gdLst>
              <a:gd name="T0" fmla="*/ 80 w 160"/>
              <a:gd name="T1" fmla="*/ 240 h 240"/>
              <a:gd name="T2" fmla="*/ 0 w 160"/>
              <a:gd name="T3" fmla="*/ 157 h 240"/>
              <a:gd name="T4" fmla="*/ 77 w 160"/>
              <a:gd name="T5" fmla="*/ 1 h 240"/>
              <a:gd name="T6" fmla="*/ 80 w 160"/>
              <a:gd name="T7" fmla="*/ 0 h 240"/>
              <a:gd name="T8" fmla="*/ 80 w 160"/>
              <a:gd name="T9" fmla="*/ 0 h 240"/>
              <a:gd name="T10" fmla="*/ 83 w 160"/>
              <a:gd name="T11" fmla="*/ 1 h 240"/>
              <a:gd name="T12" fmla="*/ 160 w 160"/>
              <a:gd name="T13" fmla="*/ 157 h 240"/>
              <a:gd name="T14" fmla="*/ 80 w 160"/>
              <a:gd name="T15" fmla="*/ 240 h 240"/>
              <a:gd name="T16" fmla="*/ 80 w 160"/>
              <a:gd name="T17" fmla="*/ 10 h 240"/>
              <a:gd name="T18" fmla="*/ 8 w 160"/>
              <a:gd name="T19" fmla="*/ 157 h 240"/>
              <a:gd name="T20" fmla="*/ 80 w 160"/>
              <a:gd name="T21" fmla="*/ 232 h 240"/>
              <a:gd name="T22" fmla="*/ 152 w 160"/>
              <a:gd name="T23" fmla="*/ 157 h 240"/>
              <a:gd name="T24" fmla="*/ 80 w 160"/>
              <a:gd name="T25" fmla="*/ 1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240">
                <a:moveTo>
                  <a:pt x="80" y="240"/>
                </a:moveTo>
                <a:cubicBezTo>
                  <a:pt x="36" y="240"/>
                  <a:pt x="0" y="203"/>
                  <a:pt x="0" y="157"/>
                </a:cubicBezTo>
                <a:cubicBezTo>
                  <a:pt x="0" y="97"/>
                  <a:pt x="74" y="5"/>
                  <a:pt x="77" y="1"/>
                </a:cubicBezTo>
                <a:cubicBezTo>
                  <a:pt x="78" y="1"/>
                  <a:pt x="79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0"/>
                  <a:pt x="82" y="1"/>
                  <a:pt x="83" y="1"/>
                </a:cubicBezTo>
                <a:cubicBezTo>
                  <a:pt x="86" y="5"/>
                  <a:pt x="160" y="96"/>
                  <a:pt x="160" y="157"/>
                </a:cubicBezTo>
                <a:cubicBezTo>
                  <a:pt x="160" y="203"/>
                  <a:pt x="124" y="240"/>
                  <a:pt x="80" y="240"/>
                </a:cubicBezTo>
                <a:close/>
                <a:moveTo>
                  <a:pt x="80" y="10"/>
                </a:moveTo>
                <a:cubicBezTo>
                  <a:pt x="66" y="29"/>
                  <a:pt x="8" y="107"/>
                  <a:pt x="8" y="157"/>
                </a:cubicBezTo>
                <a:cubicBezTo>
                  <a:pt x="8" y="198"/>
                  <a:pt x="40" y="232"/>
                  <a:pt x="80" y="232"/>
                </a:cubicBezTo>
                <a:cubicBezTo>
                  <a:pt x="120" y="232"/>
                  <a:pt x="152" y="198"/>
                  <a:pt x="152" y="157"/>
                </a:cubicBezTo>
                <a:cubicBezTo>
                  <a:pt x="152" y="106"/>
                  <a:pt x="94" y="29"/>
                  <a:pt x="80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1327258-E15B-43CD-95B7-5DFBA7FB7121}"/>
              </a:ext>
            </a:extLst>
          </p:cNvPr>
          <p:cNvGrpSpPr/>
          <p:nvPr/>
        </p:nvGrpSpPr>
        <p:grpSpPr>
          <a:xfrm>
            <a:off x="7864927" y="5329052"/>
            <a:ext cx="260585" cy="288805"/>
            <a:chOff x="3982389" y="8056570"/>
            <a:chExt cx="688976" cy="763588"/>
          </a:xfrm>
          <a:solidFill>
            <a:schemeClr val="accent1"/>
          </a:solidFill>
        </p:grpSpPr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5B1B02BE-A20D-42E8-83F2-88B883AA90E0}"/>
                </a:ext>
              </a:extLst>
            </p:cNvPr>
            <p:cNvSpPr/>
            <p:nvPr/>
          </p:nvSpPr>
          <p:spPr bwMode="auto">
            <a:xfrm>
              <a:off x="3982389" y="8132770"/>
              <a:ext cx="490538" cy="331788"/>
            </a:xfrm>
            <a:custGeom>
              <a:avLst/>
              <a:gdLst>
                <a:gd name="T0" fmla="*/ 150 w 154"/>
                <a:gd name="T1" fmla="*/ 104 h 104"/>
                <a:gd name="T2" fmla="*/ 4 w 154"/>
                <a:gd name="T3" fmla="*/ 104 h 104"/>
                <a:gd name="T4" fmla="*/ 0 w 154"/>
                <a:gd name="T5" fmla="*/ 100 h 104"/>
                <a:gd name="T6" fmla="*/ 0 w 154"/>
                <a:gd name="T7" fmla="*/ 4 h 104"/>
                <a:gd name="T8" fmla="*/ 4 w 154"/>
                <a:gd name="T9" fmla="*/ 0 h 104"/>
                <a:gd name="T10" fmla="*/ 150 w 154"/>
                <a:gd name="T11" fmla="*/ 0 h 104"/>
                <a:gd name="T12" fmla="*/ 154 w 154"/>
                <a:gd name="T13" fmla="*/ 4 h 104"/>
                <a:gd name="T14" fmla="*/ 150 w 154"/>
                <a:gd name="T15" fmla="*/ 8 h 104"/>
                <a:gd name="T16" fmla="*/ 8 w 154"/>
                <a:gd name="T17" fmla="*/ 8 h 104"/>
                <a:gd name="T18" fmla="*/ 8 w 154"/>
                <a:gd name="T19" fmla="*/ 96 h 104"/>
                <a:gd name="T20" fmla="*/ 150 w 154"/>
                <a:gd name="T21" fmla="*/ 96 h 104"/>
                <a:gd name="T22" fmla="*/ 154 w 154"/>
                <a:gd name="T23" fmla="*/ 100 h 104"/>
                <a:gd name="T24" fmla="*/ 150 w 154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04">
                  <a:moveTo>
                    <a:pt x="150" y="104"/>
                  </a:moveTo>
                  <a:cubicBezTo>
                    <a:pt x="4" y="104"/>
                    <a:pt x="4" y="104"/>
                    <a:pt x="4" y="104"/>
                  </a:cubicBezTo>
                  <a:cubicBezTo>
                    <a:pt x="2" y="104"/>
                    <a:pt x="0" y="102"/>
                    <a:pt x="0" y="10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2"/>
                    <a:pt x="154" y="4"/>
                  </a:cubicBezTo>
                  <a:cubicBezTo>
                    <a:pt x="154" y="6"/>
                    <a:pt x="153" y="8"/>
                    <a:pt x="15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3" y="96"/>
                    <a:pt x="154" y="98"/>
                    <a:pt x="154" y="100"/>
                  </a:cubicBezTo>
                  <a:cubicBezTo>
                    <a:pt x="154" y="102"/>
                    <a:pt x="153" y="104"/>
                    <a:pt x="15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93CEEA21-779A-433B-8052-7DA9EC2F6DE4}"/>
                </a:ext>
              </a:extLst>
            </p:cNvPr>
            <p:cNvSpPr/>
            <p:nvPr/>
          </p:nvSpPr>
          <p:spPr bwMode="auto">
            <a:xfrm>
              <a:off x="4447527" y="8129595"/>
              <a:ext cx="223838" cy="334963"/>
            </a:xfrm>
            <a:custGeom>
              <a:avLst/>
              <a:gdLst>
                <a:gd name="T0" fmla="*/ 4 w 70"/>
                <a:gd name="T1" fmla="*/ 105 h 105"/>
                <a:gd name="T2" fmla="*/ 1 w 70"/>
                <a:gd name="T3" fmla="*/ 103 h 105"/>
                <a:gd name="T4" fmla="*/ 2 w 70"/>
                <a:gd name="T5" fmla="*/ 98 h 105"/>
                <a:gd name="T6" fmla="*/ 59 w 70"/>
                <a:gd name="T7" fmla="*/ 53 h 105"/>
                <a:gd name="T8" fmla="*/ 2 w 70"/>
                <a:gd name="T9" fmla="*/ 8 h 105"/>
                <a:gd name="T10" fmla="*/ 1 w 70"/>
                <a:gd name="T11" fmla="*/ 3 h 105"/>
                <a:gd name="T12" fmla="*/ 7 w 70"/>
                <a:gd name="T13" fmla="*/ 2 h 105"/>
                <a:gd name="T14" fmla="*/ 68 w 70"/>
                <a:gd name="T15" fmla="*/ 50 h 105"/>
                <a:gd name="T16" fmla="*/ 70 w 70"/>
                <a:gd name="T17" fmla="*/ 53 h 105"/>
                <a:gd name="T18" fmla="*/ 68 w 70"/>
                <a:gd name="T19" fmla="*/ 56 h 105"/>
                <a:gd name="T20" fmla="*/ 7 w 70"/>
                <a:gd name="T21" fmla="*/ 104 h 105"/>
                <a:gd name="T22" fmla="*/ 4 w 70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5">
                  <a:moveTo>
                    <a:pt x="4" y="105"/>
                  </a:moveTo>
                  <a:cubicBezTo>
                    <a:pt x="3" y="105"/>
                    <a:pt x="2" y="104"/>
                    <a:pt x="1" y="103"/>
                  </a:cubicBezTo>
                  <a:cubicBezTo>
                    <a:pt x="0" y="102"/>
                    <a:pt x="0" y="99"/>
                    <a:pt x="2" y="98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9" y="51"/>
                    <a:pt x="70" y="52"/>
                    <a:pt x="70" y="53"/>
                  </a:cubicBezTo>
                  <a:cubicBezTo>
                    <a:pt x="70" y="54"/>
                    <a:pt x="69" y="55"/>
                    <a:pt x="68" y="56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6" y="105"/>
                    <a:pt x="5" y="105"/>
                    <a:pt x="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6CBB57C6-C234-4AED-A963-68FF215A8CDA}"/>
                </a:ext>
              </a:extLst>
            </p:cNvPr>
            <p:cNvSpPr/>
            <p:nvPr/>
          </p:nvSpPr>
          <p:spPr bwMode="auto">
            <a:xfrm>
              <a:off x="4288777" y="8056570"/>
              <a:ext cx="25400" cy="98425"/>
            </a:xfrm>
            <a:custGeom>
              <a:avLst/>
              <a:gdLst>
                <a:gd name="T0" fmla="*/ 4 w 8"/>
                <a:gd name="T1" fmla="*/ 31 h 31"/>
                <a:gd name="T2" fmla="*/ 0 w 8"/>
                <a:gd name="T3" fmla="*/ 27 h 31"/>
                <a:gd name="T4" fmla="*/ 0 w 8"/>
                <a:gd name="T5" fmla="*/ 4 h 31"/>
                <a:gd name="T6" fmla="*/ 4 w 8"/>
                <a:gd name="T7" fmla="*/ 0 h 31"/>
                <a:gd name="T8" fmla="*/ 8 w 8"/>
                <a:gd name="T9" fmla="*/ 4 h 31"/>
                <a:gd name="T10" fmla="*/ 8 w 8"/>
                <a:gd name="T11" fmla="*/ 27 h 31"/>
                <a:gd name="T12" fmla="*/ 4 w 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1">
                  <a:moveTo>
                    <a:pt x="4" y="31"/>
                  </a:moveTo>
                  <a:cubicBezTo>
                    <a:pt x="2" y="31"/>
                    <a:pt x="0" y="29"/>
                    <a:pt x="0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9"/>
                    <a:pt x="6" y="31"/>
                    <a:pt x="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5AD3E333-65BD-4A0C-98E6-E76CC6BD8A7B}"/>
                </a:ext>
              </a:extLst>
            </p:cNvPr>
            <p:cNvSpPr/>
            <p:nvPr/>
          </p:nvSpPr>
          <p:spPr bwMode="auto">
            <a:xfrm>
              <a:off x="4288777" y="8439158"/>
              <a:ext cx="25400" cy="381000"/>
            </a:xfrm>
            <a:custGeom>
              <a:avLst/>
              <a:gdLst>
                <a:gd name="T0" fmla="*/ 4 w 8"/>
                <a:gd name="T1" fmla="*/ 120 h 120"/>
                <a:gd name="T2" fmla="*/ 0 w 8"/>
                <a:gd name="T3" fmla="*/ 116 h 120"/>
                <a:gd name="T4" fmla="*/ 0 w 8"/>
                <a:gd name="T5" fmla="*/ 4 h 120"/>
                <a:gd name="T6" fmla="*/ 4 w 8"/>
                <a:gd name="T7" fmla="*/ 0 h 120"/>
                <a:gd name="T8" fmla="*/ 8 w 8"/>
                <a:gd name="T9" fmla="*/ 4 h 120"/>
                <a:gd name="T10" fmla="*/ 8 w 8"/>
                <a:gd name="T11" fmla="*/ 116 h 120"/>
                <a:gd name="T12" fmla="*/ 4 w 8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0">
                  <a:moveTo>
                    <a:pt x="4" y="120"/>
                  </a:moveTo>
                  <a:cubicBezTo>
                    <a:pt x="2" y="120"/>
                    <a:pt x="0" y="118"/>
                    <a:pt x="0" y="1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6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B751E205-CEE9-4C4D-8A7D-A606C4D80AAF}"/>
              </a:ext>
            </a:extLst>
          </p:cNvPr>
          <p:cNvGrpSpPr/>
          <p:nvPr/>
        </p:nvGrpSpPr>
        <p:grpSpPr>
          <a:xfrm>
            <a:off x="8380693" y="5329052"/>
            <a:ext cx="289406" cy="288805"/>
            <a:chOff x="5346053" y="8056570"/>
            <a:chExt cx="765176" cy="763588"/>
          </a:xfrm>
          <a:solidFill>
            <a:schemeClr val="accent1"/>
          </a:solidFill>
        </p:grpSpPr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187C3C56-E69A-4249-88B2-5C21433FC66F}"/>
                </a:ext>
              </a:extLst>
            </p:cNvPr>
            <p:cNvSpPr/>
            <p:nvPr/>
          </p:nvSpPr>
          <p:spPr bwMode="auto">
            <a:xfrm>
              <a:off x="5500041" y="8132770"/>
              <a:ext cx="512763" cy="177800"/>
            </a:xfrm>
            <a:custGeom>
              <a:avLst/>
              <a:gdLst>
                <a:gd name="T0" fmla="*/ 157 w 161"/>
                <a:gd name="T1" fmla="*/ 56 h 56"/>
                <a:gd name="T2" fmla="*/ 4 w 161"/>
                <a:gd name="T3" fmla="*/ 56 h 56"/>
                <a:gd name="T4" fmla="*/ 0 w 161"/>
                <a:gd name="T5" fmla="*/ 52 h 56"/>
                <a:gd name="T6" fmla="*/ 0 w 161"/>
                <a:gd name="T7" fmla="*/ 4 h 56"/>
                <a:gd name="T8" fmla="*/ 4 w 161"/>
                <a:gd name="T9" fmla="*/ 0 h 56"/>
                <a:gd name="T10" fmla="*/ 157 w 161"/>
                <a:gd name="T11" fmla="*/ 0 h 56"/>
                <a:gd name="T12" fmla="*/ 161 w 161"/>
                <a:gd name="T13" fmla="*/ 4 h 56"/>
                <a:gd name="T14" fmla="*/ 157 w 161"/>
                <a:gd name="T15" fmla="*/ 8 h 56"/>
                <a:gd name="T16" fmla="*/ 8 w 161"/>
                <a:gd name="T17" fmla="*/ 8 h 56"/>
                <a:gd name="T18" fmla="*/ 8 w 161"/>
                <a:gd name="T19" fmla="*/ 48 h 56"/>
                <a:gd name="T20" fmla="*/ 157 w 161"/>
                <a:gd name="T21" fmla="*/ 48 h 56"/>
                <a:gd name="T22" fmla="*/ 161 w 161"/>
                <a:gd name="T23" fmla="*/ 52 h 56"/>
                <a:gd name="T24" fmla="*/ 157 w 161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56">
                  <a:moveTo>
                    <a:pt x="157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0" y="0"/>
                    <a:pt x="161" y="2"/>
                    <a:pt x="161" y="4"/>
                  </a:cubicBezTo>
                  <a:cubicBezTo>
                    <a:pt x="161" y="6"/>
                    <a:pt x="160" y="8"/>
                    <a:pt x="15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60" y="48"/>
                    <a:pt x="161" y="50"/>
                    <a:pt x="161" y="52"/>
                  </a:cubicBezTo>
                  <a:cubicBezTo>
                    <a:pt x="161" y="54"/>
                    <a:pt x="160" y="56"/>
                    <a:pt x="15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C540D53C-0469-4035-94EA-B6CF9397F47E}"/>
                </a:ext>
              </a:extLst>
            </p:cNvPr>
            <p:cNvSpPr/>
            <p:nvPr/>
          </p:nvSpPr>
          <p:spPr bwMode="auto">
            <a:xfrm>
              <a:off x="5987404" y="8129595"/>
              <a:ext cx="123825" cy="180975"/>
            </a:xfrm>
            <a:custGeom>
              <a:avLst/>
              <a:gdLst>
                <a:gd name="T0" fmla="*/ 4 w 39"/>
                <a:gd name="T1" fmla="*/ 57 h 57"/>
                <a:gd name="T2" fmla="*/ 1 w 39"/>
                <a:gd name="T3" fmla="*/ 55 h 57"/>
                <a:gd name="T4" fmla="*/ 2 w 39"/>
                <a:gd name="T5" fmla="*/ 50 h 57"/>
                <a:gd name="T6" fmla="*/ 29 w 39"/>
                <a:gd name="T7" fmla="*/ 29 h 57"/>
                <a:gd name="T8" fmla="*/ 2 w 39"/>
                <a:gd name="T9" fmla="*/ 8 h 57"/>
                <a:gd name="T10" fmla="*/ 1 w 39"/>
                <a:gd name="T11" fmla="*/ 3 h 57"/>
                <a:gd name="T12" fmla="*/ 7 w 39"/>
                <a:gd name="T13" fmla="*/ 2 h 57"/>
                <a:gd name="T14" fmla="*/ 37 w 39"/>
                <a:gd name="T15" fmla="*/ 26 h 57"/>
                <a:gd name="T16" fmla="*/ 39 w 39"/>
                <a:gd name="T17" fmla="*/ 29 h 57"/>
                <a:gd name="T18" fmla="*/ 37 w 39"/>
                <a:gd name="T19" fmla="*/ 32 h 57"/>
                <a:gd name="T20" fmla="*/ 7 w 39"/>
                <a:gd name="T21" fmla="*/ 56 h 57"/>
                <a:gd name="T22" fmla="*/ 4 w 39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57">
                  <a:moveTo>
                    <a:pt x="4" y="57"/>
                  </a:moveTo>
                  <a:cubicBezTo>
                    <a:pt x="3" y="57"/>
                    <a:pt x="2" y="56"/>
                    <a:pt x="1" y="55"/>
                  </a:cubicBezTo>
                  <a:cubicBezTo>
                    <a:pt x="0" y="54"/>
                    <a:pt x="0" y="51"/>
                    <a:pt x="2" y="5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30"/>
                    <a:pt x="38" y="31"/>
                    <a:pt x="37" y="32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7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0439E6D1-883C-4BFB-8DA1-E341E46CC8E4}"/>
                </a:ext>
              </a:extLst>
            </p:cNvPr>
            <p:cNvSpPr/>
            <p:nvPr/>
          </p:nvSpPr>
          <p:spPr bwMode="auto">
            <a:xfrm>
              <a:off x="5446066" y="8388358"/>
              <a:ext cx="512763" cy="177800"/>
            </a:xfrm>
            <a:custGeom>
              <a:avLst/>
              <a:gdLst>
                <a:gd name="T0" fmla="*/ 157 w 161"/>
                <a:gd name="T1" fmla="*/ 56 h 56"/>
                <a:gd name="T2" fmla="*/ 4 w 161"/>
                <a:gd name="T3" fmla="*/ 56 h 56"/>
                <a:gd name="T4" fmla="*/ 0 w 161"/>
                <a:gd name="T5" fmla="*/ 52 h 56"/>
                <a:gd name="T6" fmla="*/ 4 w 161"/>
                <a:gd name="T7" fmla="*/ 48 h 56"/>
                <a:gd name="T8" fmla="*/ 153 w 161"/>
                <a:gd name="T9" fmla="*/ 48 h 56"/>
                <a:gd name="T10" fmla="*/ 153 w 161"/>
                <a:gd name="T11" fmla="*/ 8 h 56"/>
                <a:gd name="T12" fmla="*/ 4 w 161"/>
                <a:gd name="T13" fmla="*/ 8 h 56"/>
                <a:gd name="T14" fmla="*/ 0 w 161"/>
                <a:gd name="T15" fmla="*/ 4 h 56"/>
                <a:gd name="T16" fmla="*/ 4 w 161"/>
                <a:gd name="T17" fmla="*/ 0 h 56"/>
                <a:gd name="T18" fmla="*/ 157 w 161"/>
                <a:gd name="T19" fmla="*/ 0 h 56"/>
                <a:gd name="T20" fmla="*/ 161 w 161"/>
                <a:gd name="T21" fmla="*/ 4 h 56"/>
                <a:gd name="T22" fmla="*/ 161 w 161"/>
                <a:gd name="T23" fmla="*/ 52 h 56"/>
                <a:gd name="T24" fmla="*/ 157 w 161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56">
                  <a:moveTo>
                    <a:pt x="157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50"/>
                    <a:pt x="1" y="48"/>
                    <a:pt x="4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9" y="0"/>
                    <a:pt x="161" y="2"/>
                    <a:pt x="161" y="4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4"/>
                    <a:pt x="159" y="56"/>
                    <a:pt x="15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F334DC00-61A2-43A5-941E-7F4DA407492F}"/>
                </a:ext>
              </a:extLst>
            </p:cNvPr>
            <p:cNvSpPr/>
            <p:nvPr/>
          </p:nvSpPr>
          <p:spPr bwMode="auto">
            <a:xfrm>
              <a:off x="5346053" y="8385183"/>
              <a:ext cx="125413" cy="180975"/>
            </a:xfrm>
            <a:custGeom>
              <a:avLst/>
              <a:gdLst>
                <a:gd name="T0" fmla="*/ 35 w 39"/>
                <a:gd name="T1" fmla="*/ 57 h 57"/>
                <a:gd name="T2" fmla="*/ 32 w 39"/>
                <a:gd name="T3" fmla="*/ 56 h 57"/>
                <a:gd name="T4" fmla="*/ 2 w 39"/>
                <a:gd name="T5" fmla="*/ 32 h 57"/>
                <a:gd name="T6" fmla="*/ 0 w 39"/>
                <a:gd name="T7" fmla="*/ 29 h 57"/>
                <a:gd name="T8" fmla="*/ 2 w 39"/>
                <a:gd name="T9" fmla="*/ 26 h 57"/>
                <a:gd name="T10" fmla="*/ 32 w 39"/>
                <a:gd name="T11" fmla="*/ 2 h 57"/>
                <a:gd name="T12" fmla="*/ 38 w 39"/>
                <a:gd name="T13" fmla="*/ 3 h 57"/>
                <a:gd name="T14" fmla="*/ 37 w 39"/>
                <a:gd name="T15" fmla="*/ 8 h 57"/>
                <a:gd name="T16" fmla="*/ 10 w 39"/>
                <a:gd name="T17" fmla="*/ 29 h 57"/>
                <a:gd name="T18" fmla="*/ 37 w 39"/>
                <a:gd name="T19" fmla="*/ 50 h 57"/>
                <a:gd name="T20" fmla="*/ 38 w 39"/>
                <a:gd name="T21" fmla="*/ 55 h 57"/>
                <a:gd name="T22" fmla="*/ 35 w 39"/>
                <a:gd name="T2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57">
                  <a:moveTo>
                    <a:pt x="35" y="57"/>
                  </a:moveTo>
                  <a:cubicBezTo>
                    <a:pt x="34" y="57"/>
                    <a:pt x="33" y="57"/>
                    <a:pt x="32" y="56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8"/>
                    <a:pt x="1" y="27"/>
                    <a:pt x="2" y="2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1"/>
                    <a:pt x="38" y="3"/>
                  </a:cubicBezTo>
                  <a:cubicBezTo>
                    <a:pt x="39" y="4"/>
                    <a:pt x="39" y="7"/>
                    <a:pt x="37" y="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9" y="51"/>
                    <a:pt x="39" y="54"/>
                    <a:pt x="38" y="55"/>
                  </a:cubicBezTo>
                  <a:cubicBezTo>
                    <a:pt x="37" y="56"/>
                    <a:pt x="36" y="57"/>
                    <a:pt x="3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60C18A89-6E43-4557-A101-39F8F238E121}"/>
                </a:ext>
              </a:extLst>
            </p:cNvPr>
            <p:cNvSpPr/>
            <p:nvPr/>
          </p:nvSpPr>
          <p:spPr bwMode="auto">
            <a:xfrm>
              <a:off x="5715941" y="8056570"/>
              <a:ext cx="25400" cy="95250"/>
            </a:xfrm>
            <a:custGeom>
              <a:avLst/>
              <a:gdLst>
                <a:gd name="T0" fmla="*/ 4 w 8"/>
                <a:gd name="T1" fmla="*/ 30 h 30"/>
                <a:gd name="T2" fmla="*/ 0 w 8"/>
                <a:gd name="T3" fmla="*/ 26 h 30"/>
                <a:gd name="T4" fmla="*/ 0 w 8"/>
                <a:gd name="T5" fmla="*/ 4 h 30"/>
                <a:gd name="T6" fmla="*/ 4 w 8"/>
                <a:gd name="T7" fmla="*/ 0 h 30"/>
                <a:gd name="T8" fmla="*/ 8 w 8"/>
                <a:gd name="T9" fmla="*/ 4 h 30"/>
                <a:gd name="T10" fmla="*/ 8 w 8"/>
                <a:gd name="T11" fmla="*/ 26 h 30"/>
                <a:gd name="T12" fmla="*/ 4 w 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30"/>
                  </a:moveTo>
                  <a:cubicBezTo>
                    <a:pt x="2" y="30"/>
                    <a:pt x="0" y="28"/>
                    <a:pt x="0" y="2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DD9CA776-6728-49FE-999D-4CDD0E8B7BD0}"/>
                </a:ext>
              </a:extLst>
            </p:cNvPr>
            <p:cNvSpPr/>
            <p:nvPr/>
          </p:nvSpPr>
          <p:spPr bwMode="auto">
            <a:xfrm>
              <a:off x="5715941" y="8288345"/>
              <a:ext cx="25400" cy="119063"/>
            </a:xfrm>
            <a:custGeom>
              <a:avLst/>
              <a:gdLst>
                <a:gd name="T0" fmla="*/ 4 w 8"/>
                <a:gd name="T1" fmla="*/ 37 h 37"/>
                <a:gd name="T2" fmla="*/ 0 w 8"/>
                <a:gd name="T3" fmla="*/ 33 h 37"/>
                <a:gd name="T4" fmla="*/ 0 w 8"/>
                <a:gd name="T5" fmla="*/ 4 h 37"/>
                <a:gd name="T6" fmla="*/ 4 w 8"/>
                <a:gd name="T7" fmla="*/ 0 h 37"/>
                <a:gd name="T8" fmla="*/ 8 w 8"/>
                <a:gd name="T9" fmla="*/ 4 h 37"/>
                <a:gd name="T10" fmla="*/ 8 w 8"/>
                <a:gd name="T11" fmla="*/ 33 h 37"/>
                <a:gd name="T12" fmla="*/ 4 w 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7">
                  <a:moveTo>
                    <a:pt x="4" y="37"/>
                  </a:moveTo>
                  <a:cubicBezTo>
                    <a:pt x="2" y="37"/>
                    <a:pt x="0" y="36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6"/>
                    <a:pt x="6" y="37"/>
                    <a:pt x="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5D9C6D03-CB58-48F3-85D1-541F9F905BA5}"/>
                </a:ext>
              </a:extLst>
            </p:cNvPr>
            <p:cNvSpPr/>
            <p:nvPr/>
          </p:nvSpPr>
          <p:spPr bwMode="auto">
            <a:xfrm>
              <a:off x="5715941" y="8540758"/>
              <a:ext cx="25400" cy="279400"/>
            </a:xfrm>
            <a:custGeom>
              <a:avLst/>
              <a:gdLst>
                <a:gd name="T0" fmla="*/ 4 w 8"/>
                <a:gd name="T1" fmla="*/ 88 h 88"/>
                <a:gd name="T2" fmla="*/ 0 w 8"/>
                <a:gd name="T3" fmla="*/ 84 h 88"/>
                <a:gd name="T4" fmla="*/ 0 w 8"/>
                <a:gd name="T5" fmla="*/ 4 h 88"/>
                <a:gd name="T6" fmla="*/ 4 w 8"/>
                <a:gd name="T7" fmla="*/ 0 h 88"/>
                <a:gd name="T8" fmla="*/ 8 w 8"/>
                <a:gd name="T9" fmla="*/ 4 h 88"/>
                <a:gd name="T10" fmla="*/ 8 w 8"/>
                <a:gd name="T11" fmla="*/ 84 h 88"/>
                <a:gd name="T12" fmla="*/ 4 w 8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8">
                  <a:moveTo>
                    <a:pt x="4" y="88"/>
                  </a:move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A98634FE-3939-4B98-A63C-DCF52775C0CC}"/>
              </a:ext>
            </a:extLst>
          </p:cNvPr>
          <p:cNvGrpSpPr/>
          <p:nvPr/>
        </p:nvGrpSpPr>
        <p:grpSpPr>
          <a:xfrm>
            <a:off x="8893476" y="1623818"/>
            <a:ext cx="289406" cy="288805"/>
            <a:chOff x="-176142" y="-1625593"/>
            <a:chExt cx="765178" cy="763589"/>
          </a:xfrm>
          <a:solidFill>
            <a:schemeClr val="accent1"/>
          </a:solidFill>
        </p:grpSpPr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F35A3C85-90EC-4EFF-9CE5-1D78B7461C0B}"/>
                </a:ext>
              </a:extLst>
            </p:cNvPr>
            <p:cNvSpPr/>
            <p:nvPr/>
          </p:nvSpPr>
          <p:spPr bwMode="auto">
            <a:xfrm>
              <a:off x="-99942" y="-1301742"/>
              <a:ext cx="612777" cy="439738"/>
            </a:xfrm>
            <a:custGeom>
              <a:avLst/>
              <a:gdLst>
                <a:gd name="T0" fmla="*/ 184 w 192"/>
                <a:gd name="T1" fmla="*/ 138 h 138"/>
                <a:gd name="T2" fmla="*/ 140 w 192"/>
                <a:gd name="T3" fmla="*/ 138 h 138"/>
                <a:gd name="T4" fmla="*/ 132 w 192"/>
                <a:gd name="T5" fmla="*/ 130 h 138"/>
                <a:gd name="T6" fmla="*/ 132 w 192"/>
                <a:gd name="T7" fmla="*/ 54 h 138"/>
                <a:gd name="T8" fmla="*/ 60 w 192"/>
                <a:gd name="T9" fmla="*/ 54 h 138"/>
                <a:gd name="T10" fmla="*/ 60 w 192"/>
                <a:gd name="T11" fmla="*/ 130 h 138"/>
                <a:gd name="T12" fmla="*/ 52 w 192"/>
                <a:gd name="T13" fmla="*/ 138 h 138"/>
                <a:gd name="T14" fmla="*/ 8 w 192"/>
                <a:gd name="T15" fmla="*/ 138 h 138"/>
                <a:gd name="T16" fmla="*/ 0 w 192"/>
                <a:gd name="T17" fmla="*/ 130 h 138"/>
                <a:gd name="T18" fmla="*/ 0 w 192"/>
                <a:gd name="T19" fmla="*/ 4 h 138"/>
                <a:gd name="T20" fmla="*/ 4 w 192"/>
                <a:gd name="T21" fmla="*/ 0 h 138"/>
                <a:gd name="T22" fmla="*/ 8 w 192"/>
                <a:gd name="T23" fmla="*/ 4 h 138"/>
                <a:gd name="T24" fmla="*/ 8 w 192"/>
                <a:gd name="T25" fmla="*/ 130 h 138"/>
                <a:gd name="T26" fmla="*/ 52 w 192"/>
                <a:gd name="T27" fmla="*/ 130 h 138"/>
                <a:gd name="T28" fmla="*/ 52 w 192"/>
                <a:gd name="T29" fmla="*/ 54 h 138"/>
                <a:gd name="T30" fmla="*/ 60 w 192"/>
                <a:gd name="T31" fmla="*/ 46 h 138"/>
                <a:gd name="T32" fmla="*/ 132 w 192"/>
                <a:gd name="T33" fmla="*/ 46 h 138"/>
                <a:gd name="T34" fmla="*/ 140 w 192"/>
                <a:gd name="T35" fmla="*/ 54 h 138"/>
                <a:gd name="T36" fmla="*/ 140 w 192"/>
                <a:gd name="T37" fmla="*/ 130 h 138"/>
                <a:gd name="T38" fmla="*/ 184 w 192"/>
                <a:gd name="T39" fmla="*/ 130 h 138"/>
                <a:gd name="T40" fmla="*/ 184 w 192"/>
                <a:gd name="T41" fmla="*/ 4 h 138"/>
                <a:gd name="T42" fmla="*/ 188 w 192"/>
                <a:gd name="T43" fmla="*/ 0 h 138"/>
                <a:gd name="T44" fmla="*/ 192 w 192"/>
                <a:gd name="T45" fmla="*/ 4 h 138"/>
                <a:gd name="T46" fmla="*/ 192 w 192"/>
                <a:gd name="T47" fmla="*/ 130 h 138"/>
                <a:gd name="T48" fmla="*/ 184 w 192"/>
                <a:gd name="T4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38">
                  <a:moveTo>
                    <a:pt x="184" y="138"/>
                  </a:moveTo>
                  <a:cubicBezTo>
                    <a:pt x="140" y="138"/>
                    <a:pt x="140" y="138"/>
                    <a:pt x="140" y="138"/>
                  </a:cubicBezTo>
                  <a:cubicBezTo>
                    <a:pt x="136" y="138"/>
                    <a:pt x="132" y="134"/>
                    <a:pt x="132" y="13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0" y="134"/>
                    <a:pt x="56" y="138"/>
                    <a:pt x="52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4" y="138"/>
                    <a:pt x="0" y="134"/>
                    <a:pt x="0" y="1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0"/>
                    <a:pt x="56" y="46"/>
                    <a:pt x="60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6" y="46"/>
                    <a:pt x="140" y="50"/>
                    <a:pt x="140" y="5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1"/>
                    <a:pt x="186" y="0"/>
                    <a:pt x="188" y="0"/>
                  </a:cubicBezTo>
                  <a:cubicBezTo>
                    <a:pt x="190" y="0"/>
                    <a:pt x="192" y="1"/>
                    <a:pt x="192" y="4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2" y="134"/>
                    <a:pt x="188" y="138"/>
                    <a:pt x="184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49E33641-1A78-40C8-95F5-A87B7B408FE0}"/>
                </a:ext>
              </a:extLst>
            </p:cNvPr>
            <p:cNvSpPr/>
            <p:nvPr/>
          </p:nvSpPr>
          <p:spPr bwMode="auto">
            <a:xfrm>
              <a:off x="-176142" y="-1625593"/>
              <a:ext cx="765178" cy="431801"/>
            </a:xfrm>
            <a:custGeom>
              <a:avLst/>
              <a:gdLst>
                <a:gd name="T0" fmla="*/ 236 w 240"/>
                <a:gd name="T1" fmla="*/ 136 h 136"/>
                <a:gd name="T2" fmla="*/ 233 w 240"/>
                <a:gd name="T3" fmla="*/ 135 h 136"/>
                <a:gd name="T4" fmla="*/ 120 w 240"/>
                <a:gd name="T5" fmla="*/ 10 h 136"/>
                <a:gd name="T6" fmla="*/ 7 w 240"/>
                <a:gd name="T7" fmla="*/ 135 h 136"/>
                <a:gd name="T8" fmla="*/ 1 w 240"/>
                <a:gd name="T9" fmla="*/ 135 h 136"/>
                <a:gd name="T10" fmla="*/ 1 w 240"/>
                <a:gd name="T11" fmla="*/ 129 h 136"/>
                <a:gd name="T12" fmla="*/ 117 w 240"/>
                <a:gd name="T13" fmla="*/ 1 h 136"/>
                <a:gd name="T14" fmla="*/ 123 w 240"/>
                <a:gd name="T15" fmla="*/ 1 h 136"/>
                <a:gd name="T16" fmla="*/ 239 w 240"/>
                <a:gd name="T17" fmla="*/ 129 h 136"/>
                <a:gd name="T18" fmla="*/ 239 w 240"/>
                <a:gd name="T19" fmla="*/ 135 h 136"/>
                <a:gd name="T20" fmla="*/ 236 w 240"/>
                <a:gd name="T2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136">
                  <a:moveTo>
                    <a:pt x="236" y="136"/>
                  </a:moveTo>
                  <a:cubicBezTo>
                    <a:pt x="235" y="136"/>
                    <a:pt x="234" y="136"/>
                    <a:pt x="233" y="13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5" y="136"/>
                    <a:pt x="3" y="136"/>
                    <a:pt x="1" y="135"/>
                  </a:cubicBezTo>
                  <a:cubicBezTo>
                    <a:pt x="0" y="133"/>
                    <a:pt x="0" y="131"/>
                    <a:pt x="1" y="129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9" y="0"/>
                    <a:pt x="121" y="0"/>
                    <a:pt x="123" y="1"/>
                  </a:cubicBezTo>
                  <a:cubicBezTo>
                    <a:pt x="239" y="129"/>
                    <a:pt x="239" y="129"/>
                    <a:pt x="239" y="129"/>
                  </a:cubicBezTo>
                  <a:cubicBezTo>
                    <a:pt x="240" y="131"/>
                    <a:pt x="240" y="133"/>
                    <a:pt x="239" y="135"/>
                  </a:cubicBezTo>
                  <a:cubicBezTo>
                    <a:pt x="238" y="136"/>
                    <a:pt x="237" y="136"/>
                    <a:pt x="236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2A7F9C6E-E562-47D1-B31E-A69A7B5D6366}"/>
              </a:ext>
            </a:extLst>
          </p:cNvPr>
          <p:cNvGrpSpPr/>
          <p:nvPr/>
        </p:nvGrpSpPr>
        <p:grpSpPr>
          <a:xfrm>
            <a:off x="9423654" y="1623818"/>
            <a:ext cx="289406" cy="288805"/>
            <a:chOff x="1225626" y="-1625593"/>
            <a:chExt cx="765178" cy="763588"/>
          </a:xfrm>
          <a:solidFill>
            <a:schemeClr val="accent1"/>
          </a:solidFill>
        </p:grpSpPr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177FE91F-F696-448A-BF01-D27BA4A85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616" y="-1625593"/>
              <a:ext cx="230188" cy="22860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6009ADA0-603D-4F09-BC40-265D68D97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616" y="-1090605"/>
              <a:ext cx="230188" cy="22860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EDD09902-778F-4858-B4D2-6F3037F3B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626" y="-1358893"/>
              <a:ext cx="230188" cy="23018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0" name="直接连接符 309">
              <a:extLst>
                <a:ext uri="{FF2B5EF4-FFF2-40B4-BE49-F238E27FC236}">
                  <a16:creationId xmlns:a16="http://schemas.microsoft.com/office/drawing/2014/main" id="{1D701496-77F9-4658-8EF9-D011F58BC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679" y="-973129"/>
              <a:ext cx="0" cy="0"/>
            </a:xfrm>
            <a:prstGeom prst="line">
              <a:avLst/>
            </a:prstGeom>
            <a:grpFill/>
            <a:ln w="25400" cap="rnd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30D2B28D-B432-4427-BABE-3CB7DB22B35A}"/>
                </a:ext>
              </a:extLst>
            </p:cNvPr>
            <p:cNvSpPr/>
            <p:nvPr/>
          </p:nvSpPr>
          <p:spPr bwMode="auto">
            <a:xfrm>
              <a:off x="1417714" y="-1479543"/>
              <a:ext cx="381001" cy="203200"/>
            </a:xfrm>
            <a:custGeom>
              <a:avLst/>
              <a:gdLst>
                <a:gd name="T0" fmla="*/ 5 w 120"/>
                <a:gd name="T1" fmla="*/ 64 h 64"/>
                <a:gd name="T2" fmla="*/ 1 w 120"/>
                <a:gd name="T3" fmla="*/ 61 h 64"/>
                <a:gd name="T4" fmla="*/ 3 w 120"/>
                <a:gd name="T5" fmla="*/ 56 h 64"/>
                <a:gd name="T6" fmla="*/ 114 w 120"/>
                <a:gd name="T7" fmla="*/ 1 h 64"/>
                <a:gd name="T8" fmla="*/ 119 w 120"/>
                <a:gd name="T9" fmla="*/ 3 h 64"/>
                <a:gd name="T10" fmla="*/ 117 w 120"/>
                <a:gd name="T11" fmla="*/ 8 h 64"/>
                <a:gd name="T12" fmla="*/ 6 w 120"/>
                <a:gd name="T13" fmla="*/ 63 h 64"/>
                <a:gd name="T14" fmla="*/ 5 w 120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4">
                  <a:moveTo>
                    <a:pt x="5" y="64"/>
                  </a:moveTo>
                  <a:cubicBezTo>
                    <a:pt x="3" y="64"/>
                    <a:pt x="2" y="63"/>
                    <a:pt x="1" y="61"/>
                  </a:cubicBezTo>
                  <a:cubicBezTo>
                    <a:pt x="0" y="60"/>
                    <a:pt x="1" y="57"/>
                    <a:pt x="3" y="56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6" y="0"/>
                    <a:pt x="118" y="1"/>
                    <a:pt x="119" y="3"/>
                  </a:cubicBezTo>
                  <a:cubicBezTo>
                    <a:pt x="120" y="5"/>
                    <a:pt x="119" y="7"/>
                    <a:pt x="117" y="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4"/>
                    <a:pt x="5" y="64"/>
                    <a:pt x="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B1F6A671-2532-4657-8634-76A2884A4737}"/>
                </a:ext>
              </a:extLst>
            </p:cNvPr>
            <p:cNvSpPr/>
            <p:nvPr/>
          </p:nvSpPr>
          <p:spPr bwMode="auto">
            <a:xfrm>
              <a:off x="1417714" y="-1212842"/>
              <a:ext cx="381001" cy="204788"/>
            </a:xfrm>
            <a:custGeom>
              <a:avLst/>
              <a:gdLst>
                <a:gd name="T0" fmla="*/ 115 w 120"/>
                <a:gd name="T1" fmla="*/ 64 h 64"/>
                <a:gd name="T2" fmla="*/ 114 w 120"/>
                <a:gd name="T3" fmla="*/ 63 h 64"/>
                <a:gd name="T4" fmla="*/ 3 w 120"/>
                <a:gd name="T5" fmla="*/ 8 h 64"/>
                <a:gd name="T6" fmla="*/ 1 w 120"/>
                <a:gd name="T7" fmla="*/ 3 h 64"/>
                <a:gd name="T8" fmla="*/ 6 w 120"/>
                <a:gd name="T9" fmla="*/ 1 h 64"/>
                <a:gd name="T10" fmla="*/ 117 w 120"/>
                <a:gd name="T11" fmla="*/ 56 h 64"/>
                <a:gd name="T12" fmla="*/ 119 w 120"/>
                <a:gd name="T13" fmla="*/ 61 h 64"/>
                <a:gd name="T14" fmla="*/ 115 w 120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4">
                  <a:moveTo>
                    <a:pt x="115" y="64"/>
                  </a:moveTo>
                  <a:cubicBezTo>
                    <a:pt x="115" y="64"/>
                    <a:pt x="114" y="64"/>
                    <a:pt x="114" y="6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9" y="57"/>
                    <a:pt x="120" y="60"/>
                    <a:pt x="119" y="61"/>
                  </a:cubicBezTo>
                  <a:cubicBezTo>
                    <a:pt x="118" y="63"/>
                    <a:pt x="117" y="64"/>
                    <a:pt x="11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8028EE51-4FD0-446B-B7D5-5BB2B1A30C0C}"/>
              </a:ext>
            </a:extLst>
          </p:cNvPr>
          <p:cNvGrpSpPr/>
          <p:nvPr/>
        </p:nvGrpSpPr>
        <p:grpSpPr>
          <a:xfrm>
            <a:off x="10007270" y="1623818"/>
            <a:ext cx="183130" cy="279198"/>
            <a:chOff x="2768682" y="-1625593"/>
            <a:chExt cx="484189" cy="738188"/>
          </a:xfrm>
          <a:solidFill>
            <a:schemeClr val="accent1"/>
          </a:solidFill>
        </p:grpSpPr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F32BCCB5-8D7F-44D3-9A42-E83403248E8C}"/>
                </a:ext>
              </a:extLst>
            </p:cNvPr>
            <p:cNvSpPr/>
            <p:nvPr/>
          </p:nvSpPr>
          <p:spPr bwMode="auto">
            <a:xfrm>
              <a:off x="2876632" y="-1187442"/>
              <a:ext cx="47625" cy="84138"/>
            </a:xfrm>
            <a:custGeom>
              <a:avLst/>
              <a:gdLst>
                <a:gd name="T0" fmla="*/ 10 w 15"/>
                <a:gd name="T1" fmla="*/ 26 h 26"/>
                <a:gd name="T2" fmla="*/ 10 w 15"/>
                <a:gd name="T3" fmla="*/ 26 h 26"/>
                <a:gd name="T4" fmla="*/ 6 w 15"/>
                <a:gd name="T5" fmla="*/ 22 h 26"/>
                <a:gd name="T6" fmla="*/ 6 w 15"/>
                <a:gd name="T7" fmla="*/ 22 h 26"/>
                <a:gd name="T8" fmla="*/ 2 w 15"/>
                <a:gd name="T9" fmla="*/ 8 h 26"/>
                <a:gd name="T10" fmla="*/ 2 w 15"/>
                <a:gd name="T11" fmla="*/ 2 h 26"/>
                <a:gd name="T12" fmla="*/ 8 w 15"/>
                <a:gd name="T13" fmla="*/ 2 h 26"/>
                <a:gd name="T14" fmla="*/ 14 w 15"/>
                <a:gd name="T15" fmla="*/ 23 h 26"/>
                <a:gd name="T16" fmla="*/ 10 w 1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6" y="24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19"/>
                    <a:pt x="6" y="11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15" y="9"/>
                    <a:pt x="14" y="22"/>
                    <a:pt x="14" y="23"/>
                  </a:cubicBezTo>
                  <a:cubicBezTo>
                    <a:pt x="14" y="25"/>
                    <a:pt x="12" y="26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BF2B4169-8F57-4CA4-943D-EDDEA8BA7A32}"/>
                </a:ext>
              </a:extLst>
            </p:cNvPr>
            <p:cNvSpPr/>
            <p:nvPr/>
          </p:nvSpPr>
          <p:spPr bwMode="auto">
            <a:xfrm>
              <a:off x="3095708" y="-1187442"/>
              <a:ext cx="47625" cy="84138"/>
            </a:xfrm>
            <a:custGeom>
              <a:avLst/>
              <a:gdLst>
                <a:gd name="T0" fmla="*/ 5 w 15"/>
                <a:gd name="T1" fmla="*/ 26 h 26"/>
                <a:gd name="T2" fmla="*/ 1 w 15"/>
                <a:gd name="T3" fmla="*/ 23 h 26"/>
                <a:gd name="T4" fmla="*/ 8 w 15"/>
                <a:gd name="T5" fmla="*/ 2 h 26"/>
                <a:gd name="T6" fmla="*/ 13 w 15"/>
                <a:gd name="T7" fmla="*/ 2 h 26"/>
                <a:gd name="T8" fmla="*/ 13 w 15"/>
                <a:gd name="T9" fmla="*/ 8 h 26"/>
                <a:gd name="T10" fmla="*/ 9 w 15"/>
                <a:gd name="T11" fmla="*/ 22 h 26"/>
                <a:gd name="T12" fmla="*/ 5 w 15"/>
                <a:gd name="T13" fmla="*/ 26 h 26"/>
                <a:gd name="T14" fmla="*/ 5 w 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6">
                  <a:moveTo>
                    <a:pt x="5" y="26"/>
                  </a:moveTo>
                  <a:cubicBezTo>
                    <a:pt x="3" y="26"/>
                    <a:pt x="1" y="25"/>
                    <a:pt x="1" y="23"/>
                  </a:cubicBezTo>
                  <a:cubicBezTo>
                    <a:pt x="1" y="21"/>
                    <a:pt x="0" y="9"/>
                    <a:pt x="8" y="2"/>
                  </a:cubicBezTo>
                  <a:cubicBezTo>
                    <a:pt x="9" y="0"/>
                    <a:pt x="12" y="1"/>
                    <a:pt x="13" y="2"/>
                  </a:cubicBezTo>
                  <a:cubicBezTo>
                    <a:pt x="15" y="4"/>
                    <a:pt x="15" y="6"/>
                    <a:pt x="13" y="8"/>
                  </a:cubicBezTo>
                  <a:cubicBezTo>
                    <a:pt x="9" y="11"/>
                    <a:pt x="9" y="19"/>
                    <a:pt x="9" y="22"/>
                  </a:cubicBezTo>
                  <a:cubicBezTo>
                    <a:pt x="9" y="24"/>
                    <a:pt x="8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02FAA07D-07AB-4013-A02D-81D6467510AD}"/>
                </a:ext>
              </a:extLst>
            </p:cNvPr>
            <p:cNvSpPr/>
            <p:nvPr/>
          </p:nvSpPr>
          <p:spPr bwMode="auto">
            <a:xfrm>
              <a:off x="2768682" y="-1625593"/>
              <a:ext cx="254001" cy="468313"/>
            </a:xfrm>
            <a:custGeom>
              <a:avLst/>
              <a:gdLst>
                <a:gd name="T0" fmla="*/ 39 w 80"/>
                <a:gd name="T1" fmla="*/ 147 h 147"/>
                <a:gd name="T2" fmla="*/ 36 w 80"/>
                <a:gd name="T3" fmla="*/ 146 h 147"/>
                <a:gd name="T4" fmla="*/ 0 w 80"/>
                <a:gd name="T5" fmla="*/ 79 h 147"/>
                <a:gd name="T6" fmla="*/ 76 w 80"/>
                <a:gd name="T7" fmla="*/ 0 h 147"/>
                <a:gd name="T8" fmla="*/ 80 w 80"/>
                <a:gd name="T9" fmla="*/ 4 h 147"/>
                <a:gd name="T10" fmla="*/ 76 w 80"/>
                <a:gd name="T11" fmla="*/ 8 h 147"/>
                <a:gd name="T12" fmla="*/ 8 w 80"/>
                <a:gd name="T13" fmla="*/ 79 h 147"/>
                <a:gd name="T14" fmla="*/ 41 w 80"/>
                <a:gd name="T15" fmla="*/ 140 h 147"/>
                <a:gd name="T16" fmla="*/ 42 w 80"/>
                <a:gd name="T17" fmla="*/ 145 h 147"/>
                <a:gd name="T18" fmla="*/ 39 w 80"/>
                <a:gd name="T1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47">
                  <a:moveTo>
                    <a:pt x="39" y="147"/>
                  </a:moveTo>
                  <a:cubicBezTo>
                    <a:pt x="38" y="147"/>
                    <a:pt x="37" y="147"/>
                    <a:pt x="36" y="146"/>
                  </a:cubicBezTo>
                  <a:cubicBezTo>
                    <a:pt x="13" y="128"/>
                    <a:pt x="0" y="105"/>
                    <a:pt x="0" y="79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" y="0"/>
                    <a:pt x="80" y="2"/>
                    <a:pt x="80" y="4"/>
                  </a:cubicBezTo>
                  <a:cubicBezTo>
                    <a:pt x="80" y="6"/>
                    <a:pt x="78" y="8"/>
                    <a:pt x="76" y="8"/>
                  </a:cubicBezTo>
                  <a:cubicBezTo>
                    <a:pt x="39" y="8"/>
                    <a:pt x="8" y="40"/>
                    <a:pt x="8" y="79"/>
                  </a:cubicBezTo>
                  <a:cubicBezTo>
                    <a:pt x="8" y="109"/>
                    <a:pt x="26" y="128"/>
                    <a:pt x="41" y="140"/>
                  </a:cubicBezTo>
                  <a:cubicBezTo>
                    <a:pt x="43" y="141"/>
                    <a:pt x="43" y="143"/>
                    <a:pt x="42" y="145"/>
                  </a:cubicBezTo>
                  <a:cubicBezTo>
                    <a:pt x="41" y="146"/>
                    <a:pt x="40" y="147"/>
                    <a:pt x="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CDC08646-ED6D-456B-936C-D2FE0562E241}"/>
                </a:ext>
              </a:extLst>
            </p:cNvPr>
            <p:cNvSpPr/>
            <p:nvPr/>
          </p:nvSpPr>
          <p:spPr bwMode="auto">
            <a:xfrm>
              <a:off x="2997283" y="-1625593"/>
              <a:ext cx="255588" cy="468313"/>
            </a:xfrm>
            <a:custGeom>
              <a:avLst/>
              <a:gdLst>
                <a:gd name="T0" fmla="*/ 41 w 80"/>
                <a:gd name="T1" fmla="*/ 147 h 147"/>
                <a:gd name="T2" fmla="*/ 38 w 80"/>
                <a:gd name="T3" fmla="*/ 145 h 147"/>
                <a:gd name="T4" fmla="*/ 39 w 80"/>
                <a:gd name="T5" fmla="*/ 140 h 147"/>
                <a:gd name="T6" fmla="*/ 72 w 80"/>
                <a:gd name="T7" fmla="*/ 79 h 147"/>
                <a:gd name="T8" fmla="*/ 4 w 80"/>
                <a:gd name="T9" fmla="*/ 8 h 147"/>
                <a:gd name="T10" fmla="*/ 0 w 80"/>
                <a:gd name="T11" fmla="*/ 4 h 147"/>
                <a:gd name="T12" fmla="*/ 4 w 80"/>
                <a:gd name="T13" fmla="*/ 0 h 147"/>
                <a:gd name="T14" fmla="*/ 80 w 80"/>
                <a:gd name="T15" fmla="*/ 79 h 147"/>
                <a:gd name="T16" fmla="*/ 44 w 80"/>
                <a:gd name="T17" fmla="*/ 146 h 147"/>
                <a:gd name="T18" fmla="*/ 41 w 80"/>
                <a:gd name="T1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47">
                  <a:moveTo>
                    <a:pt x="41" y="147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7" y="143"/>
                    <a:pt x="37" y="141"/>
                    <a:pt x="39" y="140"/>
                  </a:cubicBezTo>
                  <a:cubicBezTo>
                    <a:pt x="54" y="128"/>
                    <a:pt x="72" y="109"/>
                    <a:pt x="72" y="79"/>
                  </a:cubicBezTo>
                  <a:cubicBezTo>
                    <a:pt x="72" y="40"/>
                    <a:pt x="41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6" y="0"/>
                    <a:pt x="80" y="35"/>
                    <a:pt x="80" y="79"/>
                  </a:cubicBezTo>
                  <a:cubicBezTo>
                    <a:pt x="80" y="105"/>
                    <a:pt x="67" y="128"/>
                    <a:pt x="44" y="146"/>
                  </a:cubicBezTo>
                  <a:cubicBezTo>
                    <a:pt x="43" y="147"/>
                    <a:pt x="42" y="147"/>
                    <a:pt x="41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B5FACC1E-C5F6-464F-94EE-0C23D10823BD}"/>
                </a:ext>
              </a:extLst>
            </p:cNvPr>
            <p:cNvSpPr/>
            <p:nvPr/>
          </p:nvSpPr>
          <p:spPr bwMode="auto">
            <a:xfrm>
              <a:off x="2895683" y="-1128705"/>
              <a:ext cx="127000" cy="241300"/>
            </a:xfrm>
            <a:custGeom>
              <a:avLst/>
              <a:gdLst>
                <a:gd name="T0" fmla="*/ 36 w 40"/>
                <a:gd name="T1" fmla="*/ 76 h 76"/>
                <a:gd name="T2" fmla="*/ 0 w 40"/>
                <a:gd name="T3" fmla="*/ 49 h 76"/>
                <a:gd name="T4" fmla="*/ 0 w 40"/>
                <a:gd name="T5" fmla="*/ 48 h 76"/>
                <a:gd name="T6" fmla="*/ 0 w 40"/>
                <a:gd name="T7" fmla="*/ 4 h 76"/>
                <a:gd name="T8" fmla="*/ 4 w 40"/>
                <a:gd name="T9" fmla="*/ 0 h 76"/>
                <a:gd name="T10" fmla="*/ 8 w 40"/>
                <a:gd name="T11" fmla="*/ 4 h 76"/>
                <a:gd name="T12" fmla="*/ 8 w 40"/>
                <a:gd name="T13" fmla="*/ 48 h 76"/>
                <a:gd name="T14" fmla="*/ 36 w 40"/>
                <a:gd name="T15" fmla="*/ 68 h 76"/>
                <a:gd name="T16" fmla="*/ 40 w 40"/>
                <a:gd name="T17" fmla="*/ 72 h 76"/>
                <a:gd name="T18" fmla="*/ 36 w 40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6">
                  <a:moveTo>
                    <a:pt x="36" y="76"/>
                  </a:moveTo>
                  <a:cubicBezTo>
                    <a:pt x="5" y="76"/>
                    <a:pt x="0" y="49"/>
                    <a:pt x="0" y="49"/>
                  </a:cubicBezTo>
                  <a:cubicBezTo>
                    <a:pt x="0" y="49"/>
                    <a:pt x="0" y="49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13" y="68"/>
                    <a:pt x="36" y="68"/>
                  </a:cubicBezTo>
                  <a:cubicBezTo>
                    <a:pt x="38" y="68"/>
                    <a:pt x="40" y="70"/>
                    <a:pt x="40" y="72"/>
                  </a:cubicBezTo>
                  <a:cubicBezTo>
                    <a:pt x="40" y="74"/>
                    <a:pt x="38" y="76"/>
                    <a:pt x="3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1E5FEA20-4B9F-48B6-BF48-786582428973}"/>
                </a:ext>
              </a:extLst>
            </p:cNvPr>
            <p:cNvSpPr/>
            <p:nvPr/>
          </p:nvSpPr>
          <p:spPr bwMode="auto">
            <a:xfrm>
              <a:off x="2997283" y="-1128705"/>
              <a:ext cx="127000" cy="241300"/>
            </a:xfrm>
            <a:custGeom>
              <a:avLst/>
              <a:gdLst>
                <a:gd name="T0" fmla="*/ 4 w 40"/>
                <a:gd name="T1" fmla="*/ 76 h 76"/>
                <a:gd name="T2" fmla="*/ 0 w 40"/>
                <a:gd name="T3" fmla="*/ 72 h 76"/>
                <a:gd name="T4" fmla="*/ 4 w 40"/>
                <a:gd name="T5" fmla="*/ 68 h 76"/>
                <a:gd name="T6" fmla="*/ 32 w 40"/>
                <a:gd name="T7" fmla="*/ 48 h 76"/>
                <a:gd name="T8" fmla="*/ 32 w 40"/>
                <a:gd name="T9" fmla="*/ 4 h 76"/>
                <a:gd name="T10" fmla="*/ 36 w 40"/>
                <a:gd name="T11" fmla="*/ 0 h 76"/>
                <a:gd name="T12" fmla="*/ 40 w 40"/>
                <a:gd name="T13" fmla="*/ 4 h 76"/>
                <a:gd name="T14" fmla="*/ 40 w 40"/>
                <a:gd name="T15" fmla="*/ 48 h 76"/>
                <a:gd name="T16" fmla="*/ 40 w 40"/>
                <a:gd name="T17" fmla="*/ 49 h 76"/>
                <a:gd name="T18" fmla="*/ 4 w 40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6">
                  <a:moveTo>
                    <a:pt x="4" y="76"/>
                  </a:moveTo>
                  <a:cubicBezTo>
                    <a:pt x="2" y="76"/>
                    <a:pt x="0" y="74"/>
                    <a:pt x="0" y="72"/>
                  </a:cubicBezTo>
                  <a:cubicBezTo>
                    <a:pt x="0" y="70"/>
                    <a:pt x="2" y="68"/>
                    <a:pt x="4" y="68"/>
                  </a:cubicBezTo>
                  <a:cubicBezTo>
                    <a:pt x="27" y="68"/>
                    <a:pt x="32" y="51"/>
                    <a:pt x="32" y="4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35" y="76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B233F5A2-E9D9-4395-B932-DE0A674CC990}"/>
                </a:ext>
              </a:extLst>
            </p:cNvPr>
            <p:cNvSpPr/>
            <p:nvPr/>
          </p:nvSpPr>
          <p:spPr bwMode="auto">
            <a:xfrm>
              <a:off x="2892507" y="-1093780"/>
              <a:ext cx="234951" cy="57150"/>
            </a:xfrm>
            <a:custGeom>
              <a:avLst/>
              <a:gdLst>
                <a:gd name="T0" fmla="*/ 38 w 74"/>
                <a:gd name="T1" fmla="*/ 17 h 18"/>
                <a:gd name="T2" fmla="*/ 3 w 74"/>
                <a:gd name="T3" fmla="*/ 8 h 18"/>
                <a:gd name="T4" fmla="*/ 2 w 74"/>
                <a:gd name="T5" fmla="*/ 3 h 18"/>
                <a:gd name="T6" fmla="*/ 7 w 74"/>
                <a:gd name="T7" fmla="*/ 1 h 18"/>
                <a:gd name="T8" fmla="*/ 67 w 74"/>
                <a:gd name="T9" fmla="*/ 1 h 18"/>
                <a:gd name="T10" fmla="*/ 72 w 74"/>
                <a:gd name="T11" fmla="*/ 3 h 18"/>
                <a:gd name="T12" fmla="*/ 71 w 74"/>
                <a:gd name="T13" fmla="*/ 8 h 18"/>
                <a:gd name="T14" fmla="*/ 38 w 74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8">
                  <a:moveTo>
                    <a:pt x="38" y="17"/>
                  </a:moveTo>
                  <a:cubicBezTo>
                    <a:pt x="19" y="17"/>
                    <a:pt x="4" y="9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7" y="2"/>
                    <a:pt x="38" y="18"/>
                    <a:pt x="67" y="1"/>
                  </a:cubicBezTo>
                  <a:cubicBezTo>
                    <a:pt x="69" y="0"/>
                    <a:pt x="71" y="1"/>
                    <a:pt x="72" y="3"/>
                  </a:cubicBezTo>
                  <a:cubicBezTo>
                    <a:pt x="74" y="5"/>
                    <a:pt x="73" y="7"/>
                    <a:pt x="71" y="8"/>
                  </a:cubicBezTo>
                  <a:cubicBezTo>
                    <a:pt x="60" y="15"/>
                    <a:pt x="48" y="17"/>
                    <a:pt x="3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48C7ABC8-45F8-4191-9B91-88A1F1F2D856}"/>
              </a:ext>
            </a:extLst>
          </p:cNvPr>
          <p:cNvGrpSpPr/>
          <p:nvPr/>
        </p:nvGrpSpPr>
        <p:grpSpPr>
          <a:xfrm>
            <a:off x="10484009" y="1623818"/>
            <a:ext cx="289406" cy="288805"/>
            <a:chOff x="4029162" y="-1625593"/>
            <a:chExt cx="765178" cy="763589"/>
          </a:xfrm>
          <a:solidFill>
            <a:schemeClr val="accent1"/>
          </a:solidFill>
        </p:grpSpPr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9F4427FD-C2D9-4CD6-B9DD-D8B218316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162" y="-1625593"/>
              <a:ext cx="765178" cy="763589"/>
            </a:xfrm>
            <a:custGeom>
              <a:avLst/>
              <a:gdLst>
                <a:gd name="T0" fmla="*/ 105 w 240"/>
                <a:gd name="T1" fmla="*/ 240 h 240"/>
                <a:gd name="T2" fmla="*/ 97 w 240"/>
                <a:gd name="T3" fmla="*/ 237 h 240"/>
                <a:gd name="T4" fmla="*/ 3 w 240"/>
                <a:gd name="T5" fmla="*/ 143 h 240"/>
                <a:gd name="T6" fmla="*/ 0 w 240"/>
                <a:gd name="T7" fmla="*/ 135 h 240"/>
                <a:gd name="T8" fmla="*/ 3 w 240"/>
                <a:gd name="T9" fmla="*/ 127 h 240"/>
                <a:gd name="T10" fmla="*/ 127 w 240"/>
                <a:gd name="T11" fmla="*/ 7 h 240"/>
                <a:gd name="T12" fmla="*/ 143 w 240"/>
                <a:gd name="T13" fmla="*/ 0 h 240"/>
                <a:gd name="T14" fmla="*/ 228 w 240"/>
                <a:gd name="T15" fmla="*/ 0 h 240"/>
                <a:gd name="T16" fmla="*/ 240 w 240"/>
                <a:gd name="T17" fmla="*/ 12 h 240"/>
                <a:gd name="T18" fmla="*/ 240 w 240"/>
                <a:gd name="T19" fmla="*/ 97 h 240"/>
                <a:gd name="T20" fmla="*/ 233 w 240"/>
                <a:gd name="T21" fmla="*/ 113 h 240"/>
                <a:gd name="T22" fmla="*/ 113 w 240"/>
                <a:gd name="T23" fmla="*/ 237 h 240"/>
                <a:gd name="T24" fmla="*/ 105 w 240"/>
                <a:gd name="T25" fmla="*/ 240 h 240"/>
                <a:gd name="T26" fmla="*/ 143 w 240"/>
                <a:gd name="T27" fmla="*/ 8 h 240"/>
                <a:gd name="T28" fmla="*/ 132 w 240"/>
                <a:gd name="T29" fmla="*/ 12 h 240"/>
                <a:gd name="T30" fmla="*/ 9 w 240"/>
                <a:gd name="T31" fmla="*/ 132 h 240"/>
                <a:gd name="T32" fmla="*/ 8 w 240"/>
                <a:gd name="T33" fmla="*/ 135 h 240"/>
                <a:gd name="T34" fmla="*/ 9 w 240"/>
                <a:gd name="T35" fmla="*/ 137 h 240"/>
                <a:gd name="T36" fmla="*/ 102 w 240"/>
                <a:gd name="T37" fmla="*/ 231 h 240"/>
                <a:gd name="T38" fmla="*/ 108 w 240"/>
                <a:gd name="T39" fmla="*/ 231 h 240"/>
                <a:gd name="T40" fmla="*/ 228 w 240"/>
                <a:gd name="T41" fmla="*/ 108 h 240"/>
                <a:gd name="T42" fmla="*/ 232 w 240"/>
                <a:gd name="T43" fmla="*/ 97 h 240"/>
                <a:gd name="T44" fmla="*/ 232 w 240"/>
                <a:gd name="T45" fmla="*/ 12 h 240"/>
                <a:gd name="T46" fmla="*/ 228 w 240"/>
                <a:gd name="T47" fmla="*/ 8 h 240"/>
                <a:gd name="T48" fmla="*/ 143 w 240"/>
                <a:gd name="T4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240">
                  <a:moveTo>
                    <a:pt x="105" y="240"/>
                  </a:moveTo>
                  <a:cubicBezTo>
                    <a:pt x="102" y="240"/>
                    <a:pt x="99" y="239"/>
                    <a:pt x="97" y="237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1" y="141"/>
                    <a:pt x="0" y="138"/>
                    <a:pt x="0" y="135"/>
                  </a:cubicBezTo>
                  <a:cubicBezTo>
                    <a:pt x="0" y="132"/>
                    <a:pt x="1" y="129"/>
                    <a:pt x="3" y="12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30" y="3"/>
                    <a:pt x="137" y="0"/>
                    <a:pt x="143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0" y="103"/>
                    <a:pt x="237" y="110"/>
                    <a:pt x="233" y="113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1" y="239"/>
                    <a:pt x="108" y="240"/>
                    <a:pt x="105" y="240"/>
                  </a:cubicBezTo>
                  <a:close/>
                  <a:moveTo>
                    <a:pt x="143" y="8"/>
                  </a:moveTo>
                  <a:cubicBezTo>
                    <a:pt x="139" y="8"/>
                    <a:pt x="134" y="10"/>
                    <a:pt x="132" y="1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8" y="133"/>
                    <a:pt x="8" y="134"/>
                    <a:pt x="8" y="135"/>
                  </a:cubicBezTo>
                  <a:cubicBezTo>
                    <a:pt x="8" y="136"/>
                    <a:pt x="8" y="137"/>
                    <a:pt x="9" y="137"/>
                  </a:cubicBezTo>
                  <a:cubicBezTo>
                    <a:pt x="102" y="231"/>
                    <a:pt x="102" y="231"/>
                    <a:pt x="102" y="231"/>
                  </a:cubicBezTo>
                  <a:cubicBezTo>
                    <a:pt x="104" y="232"/>
                    <a:pt x="106" y="232"/>
                    <a:pt x="108" y="231"/>
                  </a:cubicBezTo>
                  <a:cubicBezTo>
                    <a:pt x="228" y="108"/>
                    <a:pt x="228" y="108"/>
                    <a:pt x="228" y="108"/>
                  </a:cubicBezTo>
                  <a:cubicBezTo>
                    <a:pt x="230" y="106"/>
                    <a:pt x="232" y="101"/>
                    <a:pt x="232" y="97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4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9730B35B-3F06-41E5-AD2B-6D3D072A5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1139" y="-1549393"/>
              <a:ext cx="127000" cy="127000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6569165A-42E0-419D-A820-586417434A01}"/>
              </a:ext>
            </a:extLst>
          </p:cNvPr>
          <p:cNvGrpSpPr/>
          <p:nvPr/>
        </p:nvGrpSpPr>
        <p:grpSpPr>
          <a:xfrm>
            <a:off x="11014186" y="1628622"/>
            <a:ext cx="289406" cy="284001"/>
            <a:chOff x="5430930" y="-1612893"/>
            <a:chExt cx="765178" cy="750889"/>
          </a:xfrm>
          <a:solidFill>
            <a:schemeClr val="accent1"/>
          </a:solidFill>
        </p:grpSpPr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9124AC39-1FCC-4DB1-97CD-EC9E36C18011}"/>
                </a:ext>
              </a:extLst>
            </p:cNvPr>
            <p:cNvSpPr/>
            <p:nvPr/>
          </p:nvSpPr>
          <p:spPr bwMode="auto">
            <a:xfrm>
              <a:off x="5800819" y="-1612893"/>
              <a:ext cx="25400" cy="8890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FF5CFDA2-54B8-4237-AA99-EEE294E42FDF}"/>
                </a:ext>
              </a:extLst>
            </p:cNvPr>
            <p:cNvSpPr/>
            <p:nvPr/>
          </p:nvSpPr>
          <p:spPr bwMode="auto">
            <a:xfrm>
              <a:off x="5597618" y="-1257292"/>
              <a:ext cx="228601" cy="395288"/>
            </a:xfrm>
            <a:custGeom>
              <a:avLst/>
              <a:gdLst>
                <a:gd name="T0" fmla="*/ 35 w 72"/>
                <a:gd name="T1" fmla="*/ 124 h 124"/>
                <a:gd name="T2" fmla="*/ 0 w 72"/>
                <a:gd name="T3" fmla="*/ 90 h 124"/>
                <a:gd name="T4" fmla="*/ 4 w 72"/>
                <a:gd name="T5" fmla="*/ 86 h 124"/>
                <a:gd name="T6" fmla="*/ 8 w 72"/>
                <a:gd name="T7" fmla="*/ 90 h 124"/>
                <a:gd name="T8" fmla="*/ 35 w 72"/>
                <a:gd name="T9" fmla="*/ 116 h 124"/>
                <a:gd name="T10" fmla="*/ 64 w 72"/>
                <a:gd name="T11" fmla="*/ 89 h 124"/>
                <a:gd name="T12" fmla="*/ 64 w 72"/>
                <a:gd name="T13" fmla="*/ 4 h 124"/>
                <a:gd name="T14" fmla="*/ 68 w 72"/>
                <a:gd name="T15" fmla="*/ 0 h 124"/>
                <a:gd name="T16" fmla="*/ 72 w 72"/>
                <a:gd name="T17" fmla="*/ 4 h 124"/>
                <a:gd name="T18" fmla="*/ 72 w 72"/>
                <a:gd name="T19" fmla="*/ 89 h 124"/>
                <a:gd name="T20" fmla="*/ 35 w 72"/>
                <a:gd name="T2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24">
                  <a:moveTo>
                    <a:pt x="35" y="124"/>
                  </a:moveTo>
                  <a:cubicBezTo>
                    <a:pt x="15" y="124"/>
                    <a:pt x="0" y="110"/>
                    <a:pt x="0" y="90"/>
                  </a:cubicBezTo>
                  <a:cubicBezTo>
                    <a:pt x="0" y="88"/>
                    <a:pt x="2" y="86"/>
                    <a:pt x="4" y="86"/>
                  </a:cubicBezTo>
                  <a:cubicBezTo>
                    <a:pt x="6" y="86"/>
                    <a:pt x="8" y="88"/>
                    <a:pt x="8" y="90"/>
                  </a:cubicBezTo>
                  <a:cubicBezTo>
                    <a:pt x="8" y="105"/>
                    <a:pt x="19" y="116"/>
                    <a:pt x="35" y="116"/>
                  </a:cubicBezTo>
                  <a:cubicBezTo>
                    <a:pt x="51" y="116"/>
                    <a:pt x="64" y="104"/>
                    <a:pt x="64" y="8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109"/>
                    <a:pt x="55" y="124"/>
                    <a:pt x="3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37203E16-01B4-4C28-B7C3-889612DB2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930" y="-1539868"/>
              <a:ext cx="765178" cy="307976"/>
            </a:xfrm>
            <a:custGeom>
              <a:avLst/>
              <a:gdLst>
                <a:gd name="T0" fmla="*/ 228 w 240"/>
                <a:gd name="T1" fmla="*/ 97 h 97"/>
                <a:gd name="T2" fmla="*/ 12 w 240"/>
                <a:gd name="T3" fmla="*/ 97 h 97"/>
                <a:gd name="T4" fmla="*/ 0 w 240"/>
                <a:gd name="T5" fmla="*/ 85 h 97"/>
                <a:gd name="T6" fmla="*/ 120 w 240"/>
                <a:gd name="T7" fmla="*/ 0 h 97"/>
                <a:gd name="T8" fmla="*/ 240 w 240"/>
                <a:gd name="T9" fmla="*/ 85 h 97"/>
                <a:gd name="T10" fmla="*/ 228 w 240"/>
                <a:gd name="T11" fmla="*/ 97 h 97"/>
                <a:gd name="T12" fmla="*/ 120 w 240"/>
                <a:gd name="T13" fmla="*/ 8 h 97"/>
                <a:gd name="T14" fmla="*/ 8 w 240"/>
                <a:gd name="T15" fmla="*/ 85 h 97"/>
                <a:gd name="T16" fmla="*/ 12 w 240"/>
                <a:gd name="T17" fmla="*/ 89 h 97"/>
                <a:gd name="T18" fmla="*/ 228 w 240"/>
                <a:gd name="T19" fmla="*/ 89 h 97"/>
                <a:gd name="T20" fmla="*/ 232 w 240"/>
                <a:gd name="T21" fmla="*/ 85 h 97"/>
                <a:gd name="T22" fmla="*/ 120 w 240"/>
                <a:gd name="T23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97">
                  <a:moveTo>
                    <a:pt x="228" y="97"/>
                  </a:moveTo>
                  <a:cubicBezTo>
                    <a:pt x="12" y="97"/>
                    <a:pt x="12" y="97"/>
                    <a:pt x="12" y="97"/>
                  </a:cubicBezTo>
                  <a:cubicBezTo>
                    <a:pt x="6" y="97"/>
                    <a:pt x="0" y="91"/>
                    <a:pt x="0" y="85"/>
                  </a:cubicBezTo>
                  <a:cubicBezTo>
                    <a:pt x="0" y="29"/>
                    <a:pt x="60" y="0"/>
                    <a:pt x="120" y="0"/>
                  </a:cubicBezTo>
                  <a:cubicBezTo>
                    <a:pt x="180" y="0"/>
                    <a:pt x="240" y="29"/>
                    <a:pt x="240" y="85"/>
                  </a:cubicBezTo>
                  <a:cubicBezTo>
                    <a:pt x="240" y="91"/>
                    <a:pt x="234" y="97"/>
                    <a:pt x="228" y="97"/>
                  </a:cubicBezTo>
                  <a:close/>
                  <a:moveTo>
                    <a:pt x="120" y="8"/>
                  </a:moveTo>
                  <a:cubicBezTo>
                    <a:pt x="64" y="8"/>
                    <a:pt x="8" y="34"/>
                    <a:pt x="8" y="85"/>
                  </a:cubicBezTo>
                  <a:cubicBezTo>
                    <a:pt x="8" y="87"/>
                    <a:pt x="10" y="89"/>
                    <a:pt x="12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30" y="89"/>
                    <a:pt x="232" y="87"/>
                    <a:pt x="232" y="85"/>
                  </a:cubicBezTo>
                  <a:cubicBezTo>
                    <a:pt x="232" y="34"/>
                    <a:pt x="176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6D62D133-7DA5-477C-A346-8FDF19E55FA6}"/>
              </a:ext>
            </a:extLst>
          </p:cNvPr>
          <p:cNvGrpSpPr/>
          <p:nvPr/>
        </p:nvGrpSpPr>
        <p:grpSpPr>
          <a:xfrm>
            <a:off x="8893476" y="2224245"/>
            <a:ext cx="289406" cy="164517"/>
            <a:chOff x="-176142" y="-38090"/>
            <a:chExt cx="765178" cy="434975"/>
          </a:xfrm>
          <a:solidFill>
            <a:schemeClr val="accent1"/>
          </a:solidFill>
        </p:grpSpPr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ED1538B5-36B2-4D77-9980-FF700663DD36}"/>
                </a:ext>
              </a:extLst>
            </p:cNvPr>
            <p:cNvSpPr/>
            <p:nvPr/>
          </p:nvSpPr>
          <p:spPr bwMode="auto">
            <a:xfrm>
              <a:off x="314397" y="15885"/>
              <a:ext cx="223838" cy="187325"/>
            </a:xfrm>
            <a:custGeom>
              <a:avLst/>
              <a:gdLst>
                <a:gd name="T0" fmla="*/ 5 w 70"/>
                <a:gd name="T1" fmla="*/ 59 h 59"/>
                <a:gd name="T2" fmla="*/ 2 w 70"/>
                <a:gd name="T3" fmla="*/ 58 h 59"/>
                <a:gd name="T4" fmla="*/ 2 w 70"/>
                <a:gd name="T5" fmla="*/ 52 h 59"/>
                <a:gd name="T6" fmla="*/ 63 w 70"/>
                <a:gd name="T7" fmla="*/ 1 h 59"/>
                <a:gd name="T8" fmla="*/ 68 w 70"/>
                <a:gd name="T9" fmla="*/ 1 h 59"/>
                <a:gd name="T10" fmla="*/ 68 w 70"/>
                <a:gd name="T11" fmla="*/ 7 h 59"/>
                <a:gd name="T12" fmla="*/ 7 w 70"/>
                <a:gd name="T13" fmla="*/ 58 h 59"/>
                <a:gd name="T14" fmla="*/ 5 w 70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9">
                  <a:moveTo>
                    <a:pt x="5" y="59"/>
                  </a:moveTo>
                  <a:cubicBezTo>
                    <a:pt x="3" y="59"/>
                    <a:pt x="2" y="59"/>
                    <a:pt x="2" y="58"/>
                  </a:cubicBezTo>
                  <a:cubicBezTo>
                    <a:pt x="0" y="56"/>
                    <a:pt x="0" y="53"/>
                    <a:pt x="2" y="5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0"/>
                    <a:pt x="67" y="0"/>
                    <a:pt x="68" y="1"/>
                  </a:cubicBezTo>
                  <a:cubicBezTo>
                    <a:pt x="70" y="3"/>
                    <a:pt x="70" y="6"/>
                    <a:pt x="68" y="7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6" y="59"/>
                    <a:pt x="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D9D9AC5F-8DAD-4C8C-BAC3-903A92064F94}"/>
                </a:ext>
              </a:extLst>
            </p:cNvPr>
            <p:cNvSpPr/>
            <p:nvPr/>
          </p:nvSpPr>
          <p:spPr bwMode="auto">
            <a:xfrm>
              <a:off x="98497" y="114310"/>
              <a:ext cx="184151" cy="98425"/>
            </a:xfrm>
            <a:custGeom>
              <a:avLst/>
              <a:gdLst>
                <a:gd name="T0" fmla="*/ 54 w 58"/>
                <a:gd name="T1" fmla="*/ 31 h 31"/>
                <a:gd name="T2" fmla="*/ 52 w 58"/>
                <a:gd name="T3" fmla="*/ 30 h 31"/>
                <a:gd name="T4" fmla="*/ 3 w 58"/>
                <a:gd name="T5" fmla="*/ 8 h 31"/>
                <a:gd name="T6" fmla="*/ 1 w 58"/>
                <a:gd name="T7" fmla="*/ 3 h 31"/>
                <a:gd name="T8" fmla="*/ 7 w 58"/>
                <a:gd name="T9" fmla="*/ 1 h 31"/>
                <a:gd name="T10" fmla="*/ 55 w 58"/>
                <a:gd name="T11" fmla="*/ 23 h 31"/>
                <a:gd name="T12" fmla="*/ 57 w 58"/>
                <a:gd name="T13" fmla="*/ 28 h 31"/>
                <a:gd name="T14" fmla="*/ 54 w 58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1">
                  <a:moveTo>
                    <a:pt x="54" y="31"/>
                  </a:moveTo>
                  <a:cubicBezTo>
                    <a:pt x="53" y="31"/>
                    <a:pt x="53" y="31"/>
                    <a:pt x="52" y="3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7" y="24"/>
                    <a:pt x="58" y="26"/>
                    <a:pt x="57" y="28"/>
                  </a:cubicBezTo>
                  <a:cubicBezTo>
                    <a:pt x="57" y="30"/>
                    <a:pt x="55" y="31"/>
                    <a:pt x="5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988FDD22-37EE-448C-B626-ABABAD5F35BB}"/>
                </a:ext>
              </a:extLst>
            </p:cNvPr>
            <p:cNvSpPr/>
            <p:nvPr/>
          </p:nvSpPr>
          <p:spPr bwMode="auto">
            <a:xfrm>
              <a:off x="-125342" y="123835"/>
              <a:ext cx="198438" cy="219075"/>
            </a:xfrm>
            <a:custGeom>
              <a:avLst/>
              <a:gdLst>
                <a:gd name="T0" fmla="*/ 5 w 62"/>
                <a:gd name="T1" fmla="*/ 69 h 69"/>
                <a:gd name="T2" fmla="*/ 2 w 62"/>
                <a:gd name="T3" fmla="*/ 68 h 69"/>
                <a:gd name="T4" fmla="*/ 2 w 62"/>
                <a:gd name="T5" fmla="*/ 62 h 69"/>
                <a:gd name="T6" fmla="*/ 55 w 62"/>
                <a:gd name="T7" fmla="*/ 2 h 69"/>
                <a:gd name="T8" fmla="*/ 60 w 62"/>
                <a:gd name="T9" fmla="*/ 1 h 69"/>
                <a:gd name="T10" fmla="*/ 61 w 62"/>
                <a:gd name="T11" fmla="*/ 7 h 69"/>
                <a:gd name="T12" fmla="*/ 8 w 62"/>
                <a:gd name="T13" fmla="*/ 67 h 69"/>
                <a:gd name="T14" fmla="*/ 5 w 62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9">
                  <a:moveTo>
                    <a:pt x="5" y="69"/>
                  </a:moveTo>
                  <a:cubicBezTo>
                    <a:pt x="4" y="69"/>
                    <a:pt x="3" y="68"/>
                    <a:pt x="2" y="68"/>
                  </a:cubicBezTo>
                  <a:cubicBezTo>
                    <a:pt x="0" y="66"/>
                    <a:pt x="0" y="64"/>
                    <a:pt x="2" y="6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6" y="0"/>
                    <a:pt x="59" y="0"/>
                    <a:pt x="60" y="1"/>
                  </a:cubicBezTo>
                  <a:cubicBezTo>
                    <a:pt x="62" y="3"/>
                    <a:pt x="62" y="5"/>
                    <a:pt x="61" y="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8"/>
                    <a:pt x="6" y="69"/>
                    <a:pt x="5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889BBAE7-BF0D-46B0-B043-99DDC4CC1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6142" y="307985"/>
              <a:ext cx="88900" cy="8890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8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8"/>
                  </a:move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4C114651-E645-4056-9F32-8F790DC64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9" y="66685"/>
              <a:ext cx="90488" cy="8890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8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8"/>
                  </a:move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BBC30A63-9315-41BD-AB40-E819D0AA1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247" y="168285"/>
              <a:ext cx="88900" cy="8890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8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8"/>
                  </a:move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3654BFFA-E027-401B-98DA-67D1C2C74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136" y="-38090"/>
              <a:ext cx="88900" cy="8890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8 h 28"/>
                <a:gd name="T12" fmla="*/ 8 w 28"/>
                <a:gd name="T13" fmla="*/ 14 h 28"/>
                <a:gd name="T14" fmla="*/ 14 w 28"/>
                <a:gd name="T15" fmla="*/ 20 h 28"/>
                <a:gd name="T16" fmla="*/ 20 w 28"/>
                <a:gd name="T17" fmla="*/ 14 h 28"/>
                <a:gd name="T18" fmla="*/ 14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8"/>
                  </a:moveTo>
                  <a:cubicBezTo>
                    <a:pt x="11" y="8"/>
                    <a:pt x="8" y="11"/>
                    <a:pt x="8" y="14"/>
                  </a:cubicBez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20" y="17"/>
                    <a:pt x="20" y="14"/>
                  </a:cubicBezTo>
                  <a:cubicBezTo>
                    <a:pt x="20" y="11"/>
                    <a:pt x="17" y="8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835C802F-2943-4E7B-9251-E1D0751D0446}"/>
              </a:ext>
            </a:extLst>
          </p:cNvPr>
          <p:cNvGrpSpPr/>
          <p:nvPr/>
        </p:nvGrpSpPr>
        <p:grpSpPr>
          <a:xfrm>
            <a:off x="9958635" y="2153393"/>
            <a:ext cx="279799" cy="288205"/>
            <a:chOff x="2640094" y="-225416"/>
            <a:chExt cx="739778" cy="762002"/>
          </a:xfrm>
          <a:solidFill>
            <a:schemeClr val="accent1"/>
          </a:solidFill>
        </p:grpSpPr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BD45F56E-FAFC-414B-BF26-0A3CAA292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0484" y="-225416"/>
              <a:ext cx="179388" cy="762001"/>
            </a:xfrm>
            <a:custGeom>
              <a:avLst/>
              <a:gdLst>
                <a:gd name="T0" fmla="*/ 52 w 56"/>
                <a:gd name="T1" fmla="*/ 240 h 240"/>
                <a:gd name="T2" fmla="*/ 4 w 56"/>
                <a:gd name="T3" fmla="*/ 240 h 240"/>
                <a:gd name="T4" fmla="*/ 0 w 56"/>
                <a:gd name="T5" fmla="*/ 236 h 240"/>
                <a:gd name="T6" fmla="*/ 0 w 56"/>
                <a:gd name="T7" fmla="*/ 4 h 240"/>
                <a:gd name="T8" fmla="*/ 4 w 56"/>
                <a:gd name="T9" fmla="*/ 0 h 240"/>
                <a:gd name="T10" fmla="*/ 52 w 56"/>
                <a:gd name="T11" fmla="*/ 0 h 240"/>
                <a:gd name="T12" fmla="*/ 56 w 56"/>
                <a:gd name="T13" fmla="*/ 4 h 240"/>
                <a:gd name="T14" fmla="*/ 56 w 56"/>
                <a:gd name="T15" fmla="*/ 236 h 240"/>
                <a:gd name="T16" fmla="*/ 52 w 56"/>
                <a:gd name="T17" fmla="*/ 240 h 240"/>
                <a:gd name="T18" fmla="*/ 8 w 56"/>
                <a:gd name="T19" fmla="*/ 232 h 240"/>
                <a:gd name="T20" fmla="*/ 48 w 56"/>
                <a:gd name="T21" fmla="*/ 232 h 240"/>
                <a:gd name="T22" fmla="*/ 48 w 56"/>
                <a:gd name="T23" fmla="*/ 8 h 240"/>
                <a:gd name="T24" fmla="*/ 8 w 56"/>
                <a:gd name="T25" fmla="*/ 8 h 240"/>
                <a:gd name="T26" fmla="*/ 8 w 56"/>
                <a:gd name="T27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0">
                  <a:moveTo>
                    <a:pt x="52" y="240"/>
                  </a:moveTo>
                  <a:cubicBezTo>
                    <a:pt x="4" y="240"/>
                    <a:pt x="4" y="240"/>
                    <a:pt x="4" y="240"/>
                  </a:cubicBez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236"/>
                    <a:pt x="56" y="236"/>
                    <a:pt x="56" y="236"/>
                  </a:cubicBezTo>
                  <a:cubicBezTo>
                    <a:pt x="56" y="238"/>
                    <a:pt x="54" y="240"/>
                    <a:pt x="52" y="240"/>
                  </a:cubicBezTo>
                  <a:close/>
                  <a:moveTo>
                    <a:pt x="8" y="232"/>
                  </a:moveTo>
                  <a:cubicBezTo>
                    <a:pt x="48" y="232"/>
                    <a:pt x="48" y="232"/>
                    <a:pt x="48" y="23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26FD09D7-4C27-4E55-94A7-5B6D25E34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1083" y="155585"/>
              <a:ext cx="177801" cy="381001"/>
            </a:xfrm>
            <a:custGeom>
              <a:avLst/>
              <a:gdLst>
                <a:gd name="T0" fmla="*/ 52 w 56"/>
                <a:gd name="T1" fmla="*/ 120 h 120"/>
                <a:gd name="T2" fmla="*/ 4 w 56"/>
                <a:gd name="T3" fmla="*/ 120 h 120"/>
                <a:gd name="T4" fmla="*/ 0 w 56"/>
                <a:gd name="T5" fmla="*/ 116 h 120"/>
                <a:gd name="T6" fmla="*/ 0 w 56"/>
                <a:gd name="T7" fmla="*/ 4 h 120"/>
                <a:gd name="T8" fmla="*/ 4 w 56"/>
                <a:gd name="T9" fmla="*/ 0 h 120"/>
                <a:gd name="T10" fmla="*/ 52 w 56"/>
                <a:gd name="T11" fmla="*/ 0 h 120"/>
                <a:gd name="T12" fmla="*/ 56 w 56"/>
                <a:gd name="T13" fmla="*/ 4 h 120"/>
                <a:gd name="T14" fmla="*/ 56 w 56"/>
                <a:gd name="T15" fmla="*/ 116 h 120"/>
                <a:gd name="T16" fmla="*/ 52 w 56"/>
                <a:gd name="T17" fmla="*/ 120 h 120"/>
                <a:gd name="T18" fmla="*/ 8 w 56"/>
                <a:gd name="T19" fmla="*/ 112 h 120"/>
                <a:gd name="T20" fmla="*/ 48 w 56"/>
                <a:gd name="T21" fmla="*/ 112 h 120"/>
                <a:gd name="T22" fmla="*/ 48 w 56"/>
                <a:gd name="T23" fmla="*/ 8 h 120"/>
                <a:gd name="T24" fmla="*/ 8 w 56"/>
                <a:gd name="T25" fmla="*/ 8 h 120"/>
                <a:gd name="T26" fmla="*/ 8 w 56"/>
                <a:gd name="T2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20">
                  <a:moveTo>
                    <a:pt x="52" y="120"/>
                  </a:moveTo>
                  <a:cubicBezTo>
                    <a:pt x="4" y="120"/>
                    <a:pt x="4" y="120"/>
                    <a:pt x="4" y="120"/>
                  </a:cubicBezTo>
                  <a:cubicBezTo>
                    <a:pt x="2" y="120"/>
                    <a:pt x="0" y="118"/>
                    <a:pt x="0" y="1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8"/>
                    <a:pt x="54" y="120"/>
                    <a:pt x="52" y="120"/>
                  </a:cubicBezTo>
                  <a:close/>
                  <a:moveTo>
                    <a:pt x="8" y="112"/>
                  </a:moveTo>
                  <a:cubicBezTo>
                    <a:pt x="48" y="112"/>
                    <a:pt x="48" y="112"/>
                    <a:pt x="48" y="1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DFC2CCF2-2DEF-4ABA-A98B-2410AD628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0094" y="28585"/>
              <a:ext cx="179388" cy="508001"/>
            </a:xfrm>
            <a:custGeom>
              <a:avLst/>
              <a:gdLst>
                <a:gd name="T0" fmla="*/ 52 w 56"/>
                <a:gd name="T1" fmla="*/ 160 h 160"/>
                <a:gd name="T2" fmla="*/ 4 w 56"/>
                <a:gd name="T3" fmla="*/ 160 h 160"/>
                <a:gd name="T4" fmla="*/ 0 w 56"/>
                <a:gd name="T5" fmla="*/ 156 h 160"/>
                <a:gd name="T6" fmla="*/ 0 w 56"/>
                <a:gd name="T7" fmla="*/ 4 h 160"/>
                <a:gd name="T8" fmla="*/ 4 w 56"/>
                <a:gd name="T9" fmla="*/ 0 h 160"/>
                <a:gd name="T10" fmla="*/ 52 w 56"/>
                <a:gd name="T11" fmla="*/ 0 h 160"/>
                <a:gd name="T12" fmla="*/ 56 w 56"/>
                <a:gd name="T13" fmla="*/ 4 h 160"/>
                <a:gd name="T14" fmla="*/ 56 w 56"/>
                <a:gd name="T15" fmla="*/ 156 h 160"/>
                <a:gd name="T16" fmla="*/ 52 w 56"/>
                <a:gd name="T17" fmla="*/ 160 h 160"/>
                <a:gd name="T18" fmla="*/ 8 w 56"/>
                <a:gd name="T19" fmla="*/ 152 h 160"/>
                <a:gd name="T20" fmla="*/ 48 w 56"/>
                <a:gd name="T21" fmla="*/ 152 h 160"/>
                <a:gd name="T22" fmla="*/ 48 w 56"/>
                <a:gd name="T23" fmla="*/ 8 h 160"/>
                <a:gd name="T24" fmla="*/ 8 w 56"/>
                <a:gd name="T25" fmla="*/ 8 h 160"/>
                <a:gd name="T26" fmla="*/ 8 w 56"/>
                <a:gd name="T27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60">
                  <a:moveTo>
                    <a:pt x="52" y="160"/>
                  </a:moveTo>
                  <a:cubicBezTo>
                    <a:pt x="4" y="160"/>
                    <a:pt x="4" y="160"/>
                    <a:pt x="4" y="160"/>
                  </a:cubicBezTo>
                  <a:cubicBezTo>
                    <a:pt x="2" y="160"/>
                    <a:pt x="0" y="158"/>
                    <a:pt x="0" y="1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158"/>
                    <a:pt x="54" y="160"/>
                    <a:pt x="52" y="160"/>
                  </a:cubicBezTo>
                  <a:close/>
                  <a:moveTo>
                    <a:pt x="8" y="152"/>
                  </a:moveTo>
                  <a:cubicBezTo>
                    <a:pt x="48" y="152"/>
                    <a:pt x="48" y="152"/>
                    <a:pt x="48" y="15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79BA81EC-9C25-456F-B70B-53C647236D0F}"/>
              </a:ext>
            </a:extLst>
          </p:cNvPr>
          <p:cNvGrpSpPr/>
          <p:nvPr/>
        </p:nvGrpSpPr>
        <p:grpSpPr>
          <a:xfrm>
            <a:off x="9423654" y="2153393"/>
            <a:ext cx="289406" cy="288205"/>
            <a:chOff x="1225626" y="-225416"/>
            <a:chExt cx="765178" cy="762001"/>
          </a:xfrm>
          <a:solidFill>
            <a:schemeClr val="accent1"/>
          </a:solidFill>
        </p:grpSpPr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58AC5E0A-C730-4C8D-BFE7-88369DF60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626" y="-225416"/>
              <a:ext cx="331789" cy="330201"/>
            </a:xfrm>
            <a:custGeom>
              <a:avLst/>
              <a:gdLst>
                <a:gd name="T0" fmla="*/ 4 w 104"/>
                <a:gd name="T1" fmla="*/ 104 h 104"/>
                <a:gd name="T2" fmla="*/ 0 w 104"/>
                <a:gd name="T3" fmla="*/ 100 h 104"/>
                <a:gd name="T4" fmla="*/ 0 w 104"/>
                <a:gd name="T5" fmla="*/ 100 h 104"/>
                <a:gd name="T6" fmla="*/ 0 w 104"/>
                <a:gd name="T7" fmla="*/ 100 h 104"/>
                <a:gd name="T8" fmla="*/ 0 w 104"/>
                <a:gd name="T9" fmla="*/ 100 h 104"/>
                <a:gd name="T10" fmla="*/ 100 w 104"/>
                <a:gd name="T11" fmla="*/ 0 h 104"/>
                <a:gd name="T12" fmla="*/ 100 w 104"/>
                <a:gd name="T13" fmla="*/ 0 h 104"/>
                <a:gd name="T14" fmla="*/ 100 w 104"/>
                <a:gd name="T15" fmla="*/ 0 h 104"/>
                <a:gd name="T16" fmla="*/ 100 w 104"/>
                <a:gd name="T17" fmla="*/ 0 h 104"/>
                <a:gd name="T18" fmla="*/ 100 w 104"/>
                <a:gd name="T19" fmla="*/ 0 h 104"/>
                <a:gd name="T20" fmla="*/ 100 w 104"/>
                <a:gd name="T21" fmla="*/ 0 h 104"/>
                <a:gd name="T22" fmla="*/ 104 w 104"/>
                <a:gd name="T23" fmla="*/ 4 h 104"/>
                <a:gd name="T24" fmla="*/ 104 w 104"/>
                <a:gd name="T25" fmla="*/ 5 h 104"/>
                <a:gd name="T26" fmla="*/ 104 w 104"/>
                <a:gd name="T27" fmla="*/ 100 h 104"/>
                <a:gd name="T28" fmla="*/ 100 w 104"/>
                <a:gd name="T29" fmla="*/ 104 h 104"/>
                <a:gd name="T30" fmla="*/ 5 w 104"/>
                <a:gd name="T31" fmla="*/ 104 h 104"/>
                <a:gd name="T32" fmla="*/ 4 w 104"/>
                <a:gd name="T33" fmla="*/ 104 h 104"/>
                <a:gd name="T34" fmla="*/ 8 w 104"/>
                <a:gd name="T35" fmla="*/ 96 h 104"/>
                <a:gd name="T36" fmla="*/ 96 w 104"/>
                <a:gd name="T37" fmla="*/ 96 h 104"/>
                <a:gd name="T38" fmla="*/ 96 w 104"/>
                <a:gd name="T39" fmla="*/ 8 h 104"/>
                <a:gd name="T40" fmla="*/ 8 w 104"/>
                <a:gd name="T41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04">
                  <a:moveTo>
                    <a:pt x="4" y="104"/>
                  </a:moveTo>
                  <a:cubicBezTo>
                    <a:pt x="2" y="104"/>
                    <a:pt x="0" y="102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2"/>
                    <a:pt x="102" y="104"/>
                    <a:pt x="100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" y="104"/>
                    <a:pt x="4" y="104"/>
                    <a:pt x="4" y="104"/>
                  </a:cubicBezTo>
                  <a:close/>
                  <a:moveTo>
                    <a:pt x="8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48" y="10"/>
                    <a:pt x="10" y="48"/>
                    <a:pt x="8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4574BD74-168F-4797-A5D9-60E66D1AE4F1}"/>
                </a:ext>
              </a:extLst>
            </p:cNvPr>
            <p:cNvSpPr/>
            <p:nvPr/>
          </p:nvSpPr>
          <p:spPr bwMode="auto">
            <a:xfrm>
              <a:off x="1251026" y="-200016"/>
              <a:ext cx="739778" cy="736601"/>
            </a:xfrm>
            <a:custGeom>
              <a:avLst/>
              <a:gdLst>
                <a:gd name="T0" fmla="*/ 116 w 232"/>
                <a:gd name="T1" fmla="*/ 232 h 232"/>
                <a:gd name="T2" fmla="*/ 0 w 232"/>
                <a:gd name="T3" fmla="*/ 116 h 232"/>
                <a:gd name="T4" fmla="*/ 4 w 232"/>
                <a:gd name="T5" fmla="*/ 112 h 232"/>
                <a:gd name="T6" fmla="*/ 8 w 232"/>
                <a:gd name="T7" fmla="*/ 116 h 232"/>
                <a:gd name="T8" fmla="*/ 116 w 232"/>
                <a:gd name="T9" fmla="*/ 224 h 232"/>
                <a:gd name="T10" fmla="*/ 224 w 232"/>
                <a:gd name="T11" fmla="*/ 116 h 232"/>
                <a:gd name="T12" fmla="*/ 116 w 232"/>
                <a:gd name="T13" fmla="*/ 8 h 232"/>
                <a:gd name="T14" fmla="*/ 112 w 232"/>
                <a:gd name="T15" fmla="*/ 4 h 232"/>
                <a:gd name="T16" fmla="*/ 116 w 232"/>
                <a:gd name="T17" fmla="*/ 0 h 232"/>
                <a:gd name="T18" fmla="*/ 232 w 232"/>
                <a:gd name="T19" fmla="*/ 116 h 232"/>
                <a:gd name="T20" fmla="*/ 116 w 232"/>
                <a:gd name="T2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52" y="232"/>
                    <a:pt x="0" y="180"/>
                    <a:pt x="0" y="116"/>
                  </a:cubicBezTo>
                  <a:cubicBezTo>
                    <a:pt x="0" y="114"/>
                    <a:pt x="2" y="112"/>
                    <a:pt x="4" y="112"/>
                  </a:cubicBezTo>
                  <a:cubicBezTo>
                    <a:pt x="6" y="112"/>
                    <a:pt x="8" y="114"/>
                    <a:pt x="8" y="116"/>
                  </a:cubicBezTo>
                  <a:cubicBezTo>
                    <a:pt x="8" y="176"/>
                    <a:pt x="56" y="224"/>
                    <a:pt x="116" y="224"/>
                  </a:cubicBezTo>
                  <a:cubicBezTo>
                    <a:pt x="176" y="224"/>
                    <a:pt x="224" y="176"/>
                    <a:pt x="224" y="116"/>
                  </a:cubicBezTo>
                  <a:cubicBezTo>
                    <a:pt x="224" y="56"/>
                    <a:pt x="176" y="8"/>
                    <a:pt x="116" y="8"/>
                  </a:cubicBezTo>
                  <a:cubicBezTo>
                    <a:pt x="114" y="8"/>
                    <a:pt x="112" y="6"/>
                    <a:pt x="112" y="4"/>
                  </a:cubicBezTo>
                  <a:cubicBezTo>
                    <a:pt x="112" y="2"/>
                    <a:pt x="114" y="0"/>
                    <a:pt x="116" y="0"/>
                  </a:cubicBezTo>
                  <a:cubicBezTo>
                    <a:pt x="180" y="0"/>
                    <a:pt x="232" y="52"/>
                    <a:pt x="232" y="116"/>
                  </a:cubicBezTo>
                  <a:cubicBezTo>
                    <a:pt x="232" y="180"/>
                    <a:pt x="180" y="232"/>
                    <a:pt x="116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91C48B2-CEDF-4E26-8D5D-6313C681BF5B}"/>
              </a:ext>
            </a:extLst>
          </p:cNvPr>
          <p:cNvGrpSpPr/>
          <p:nvPr/>
        </p:nvGrpSpPr>
        <p:grpSpPr>
          <a:xfrm>
            <a:off x="10484009" y="2153393"/>
            <a:ext cx="289406" cy="288205"/>
            <a:chOff x="4029162" y="-225416"/>
            <a:chExt cx="765178" cy="762001"/>
          </a:xfrm>
          <a:solidFill>
            <a:schemeClr val="accent1"/>
          </a:solidFill>
        </p:grpSpPr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C5D27A5A-B592-487E-9D5E-297F7BDE498C}"/>
                </a:ext>
              </a:extLst>
            </p:cNvPr>
            <p:cNvSpPr/>
            <p:nvPr/>
          </p:nvSpPr>
          <p:spPr bwMode="auto">
            <a:xfrm>
              <a:off x="4310151" y="-225416"/>
              <a:ext cx="484189" cy="762001"/>
            </a:xfrm>
            <a:custGeom>
              <a:avLst/>
              <a:gdLst>
                <a:gd name="T0" fmla="*/ 144 w 152"/>
                <a:gd name="T1" fmla="*/ 240 h 240"/>
                <a:gd name="T2" fmla="*/ 8 w 152"/>
                <a:gd name="T3" fmla="*/ 240 h 240"/>
                <a:gd name="T4" fmla="*/ 0 w 152"/>
                <a:gd name="T5" fmla="*/ 232 h 240"/>
                <a:gd name="T6" fmla="*/ 0 w 152"/>
                <a:gd name="T7" fmla="*/ 157 h 240"/>
                <a:gd name="T8" fmla="*/ 4 w 152"/>
                <a:gd name="T9" fmla="*/ 153 h 240"/>
                <a:gd name="T10" fmla="*/ 8 w 152"/>
                <a:gd name="T11" fmla="*/ 157 h 240"/>
                <a:gd name="T12" fmla="*/ 8 w 152"/>
                <a:gd name="T13" fmla="*/ 232 h 240"/>
                <a:gd name="T14" fmla="*/ 144 w 152"/>
                <a:gd name="T15" fmla="*/ 232 h 240"/>
                <a:gd name="T16" fmla="*/ 144 w 152"/>
                <a:gd name="T17" fmla="*/ 8 h 240"/>
                <a:gd name="T18" fmla="*/ 8 w 152"/>
                <a:gd name="T19" fmla="*/ 8 h 240"/>
                <a:gd name="T20" fmla="*/ 8 w 152"/>
                <a:gd name="T21" fmla="*/ 85 h 240"/>
                <a:gd name="T22" fmla="*/ 4 w 152"/>
                <a:gd name="T23" fmla="*/ 89 h 240"/>
                <a:gd name="T24" fmla="*/ 0 w 152"/>
                <a:gd name="T25" fmla="*/ 85 h 240"/>
                <a:gd name="T26" fmla="*/ 0 w 152"/>
                <a:gd name="T27" fmla="*/ 8 h 240"/>
                <a:gd name="T28" fmla="*/ 8 w 152"/>
                <a:gd name="T29" fmla="*/ 0 h 240"/>
                <a:gd name="T30" fmla="*/ 144 w 152"/>
                <a:gd name="T31" fmla="*/ 0 h 240"/>
                <a:gd name="T32" fmla="*/ 152 w 152"/>
                <a:gd name="T33" fmla="*/ 8 h 240"/>
                <a:gd name="T34" fmla="*/ 152 w 152"/>
                <a:gd name="T35" fmla="*/ 232 h 240"/>
                <a:gd name="T36" fmla="*/ 144 w 152"/>
                <a:gd name="T3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40">
                  <a:moveTo>
                    <a:pt x="144" y="240"/>
                  </a:moveTo>
                  <a:cubicBezTo>
                    <a:pt x="8" y="240"/>
                    <a:pt x="8" y="240"/>
                    <a:pt x="8" y="240"/>
                  </a:cubicBezTo>
                  <a:cubicBezTo>
                    <a:pt x="4" y="240"/>
                    <a:pt x="0" y="236"/>
                    <a:pt x="0" y="23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5"/>
                    <a:pt x="2" y="153"/>
                    <a:pt x="4" y="153"/>
                  </a:cubicBezTo>
                  <a:cubicBezTo>
                    <a:pt x="6" y="153"/>
                    <a:pt x="8" y="155"/>
                    <a:pt x="8" y="157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7"/>
                    <a:pt x="6" y="89"/>
                    <a:pt x="4" y="89"/>
                  </a:cubicBezTo>
                  <a:cubicBezTo>
                    <a:pt x="2" y="89"/>
                    <a:pt x="0" y="87"/>
                    <a:pt x="0" y="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8" y="0"/>
                    <a:pt x="152" y="4"/>
                    <a:pt x="152" y="8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52" y="236"/>
                    <a:pt x="148" y="240"/>
                    <a:pt x="14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A1D4B163-48AE-4FD7-B168-3E32C187D20D}"/>
                </a:ext>
              </a:extLst>
            </p:cNvPr>
            <p:cNvSpPr/>
            <p:nvPr/>
          </p:nvSpPr>
          <p:spPr bwMode="auto">
            <a:xfrm>
              <a:off x="4029162" y="142885"/>
              <a:ext cx="561977" cy="25400"/>
            </a:xfrm>
            <a:custGeom>
              <a:avLst/>
              <a:gdLst>
                <a:gd name="T0" fmla="*/ 172 w 176"/>
                <a:gd name="T1" fmla="*/ 8 h 8"/>
                <a:gd name="T2" fmla="*/ 4 w 176"/>
                <a:gd name="T3" fmla="*/ 8 h 8"/>
                <a:gd name="T4" fmla="*/ 0 w 176"/>
                <a:gd name="T5" fmla="*/ 4 h 8"/>
                <a:gd name="T6" fmla="*/ 4 w 176"/>
                <a:gd name="T7" fmla="*/ 0 h 8"/>
                <a:gd name="T8" fmla="*/ 172 w 176"/>
                <a:gd name="T9" fmla="*/ 0 h 8"/>
                <a:gd name="T10" fmla="*/ 176 w 176"/>
                <a:gd name="T11" fmla="*/ 4 h 8"/>
                <a:gd name="T12" fmla="*/ 172 w 1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8">
                  <a:moveTo>
                    <a:pt x="1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EF446DEE-95CD-49AD-A3E4-4626EED6B762}"/>
                </a:ext>
              </a:extLst>
            </p:cNvPr>
            <p:cNvSpPr/>
            <p:nvPr/>
          </p:nvSpPr>
          <p:spPr bwMode="auto">
            <a:xfrm>
              <a:off x="4411751" y="-9515"/>
              <a:ext cx="179388" cy="330201"/>
            </a:xfrm>
            <a:custGeom>
              <a:avLst/>
              <a:gdLst>
                <a:gd name="T0" fmla="*/ 4 w 56"/>
                <a:gd name="T1" fmla="*/ 104 h 104"/>
                <a:gd name="T2" fmla="*/ 1 w 56"/>
                <a:gd name="T3" fmla="*/ 103 h 104"/>
                <a:gd name="T4" fmla="*/ 1 w 56"/>
                <a:gd name="T5" fmla="*/ 97 h 104"/>
                <a:gd name="T6" fmla="*/ 46 w 56"/>
                <a:gd name="T7" fmla="*/ 52 h 104"/>
                <a:gd name="T8" fmla="*/ 1 w 56"/>
                <a:gd name="T9" fmla="*/ 7 h 104"/>
                <a:gd name="T10" fmla="*/ 1 w 56"/>
                <a:gd name="T11" fmla="*/ 1 h 104"/>
                <a:gd name="T12" fmla="*/ 7 w 56"/>
                <a:gd name="T13" fmla="*/ 1 h 104"/>
                <a:gd name="T14" fmla="*/ 55 w 56"/>
                <a:gd name="T15" fmla="*/ 49 h 104"/>
                <a:gd name="T16" fmla="*/ 55 w 56"/>
                <a:gd name="T17" fmla="*/ 55 h 104"/>
                <a:gd name="T18" fmla="*/ 7 w 56"/>
                <a:gd name="T19" fmla="*/ 103 h 104"/>
                <a:gd name="T20" fmla="*/ 4 w 5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4">
                  <a:moveTo>
                    <a:pt x="4" y="104"/>
                  </a:moveTo>
                  <a:cubicBezTo>
                    <a:pt x="3" y="104"/>
                    <a:pt x="2" y="104"/>
                    <a:pt x="1" y="103"/>
                  </a:cubicBezTo>
                  <a:cubicBezTo>
                    <a:pt x="0" y="101"/>
                    <a:pt x="0" y="99"/>
                    <a:pt x="1" y="97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51"/>
                    <a:pt x="56" y="53"/>
                    <a:pt x="55" y="5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6" y="104"/>
                    <a:pt x="5" y="104"/>
                    <a:pt x="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8B5AA600-F848-4705-9979-B117FC9387AC}"/>
              </a:ext>
            </a:extLst>
          </p:cNvPr>
          <p:cNvGrpSpPr/>
          <p:nvPr/>
        </p:nvGrpSpPr>
        <p:grpSpPr>
          <a:xfrm>
            <a:off x="11014186" y="2153393"/>
            <a:ext cx="289406" cy="288205"/>
            <a:chOff x="5430930" y="-225416"/>
            <a:chExt cx="765178" cy="762001"/>
          </a:xfrm>
          <a:solidFill>
            <a:schemeClr val="accent1"/>
          </a:solidFill>
        </p:grpSpPr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70FDC2F2-4E4A-47D4-B8D3-7A588BE4E4A0}"/>
                </a:ext>
              </a:extLst>
            </p:cNvPr>
            <p:cNvSpPr/>
            <p:nvPr/>
          </p:nvSpPr>
          <p:spPr bwMode="auto">
            <a:xfrm>
              <a:off x="5711919" y="-225416"/>
              <a:ext cx="484189" cy="762001"/>
            </a:xfrm>
            <a:custGeom>
              <a:avLst/>
              <a:gdLst>
                <a:gd name="T0" fmla="*/ 144 w 152"/>
                <a:gd name="T1" fmla="*/ 240 h 240"/>
                <a:gd name="T2" fmla="*/ 8 w 152"/>
                <a:gd name="T3" fmla="*/ 240 h 240"/>
                <a:gd name="T4" fmla="*/ 0 w 152"/>
                <a:gd name="T5" fmla="*/ 232 h 240"/>
                <a:gd name="T6" fmla="*/ 0 w 152"/>
                <a:gd name="T7" fmla="*/ 156 h 240"/>
                <a:gd name="T8" fmla="*/ 4 w 152"/>
                <a:gd name="T9" fmla="*/ 152 h 240"/>
                <a:gd name="T10" fmla="*/ 8 w 152"/>
                <a:gd name="T11" fmla="*/ 156 h 240"/>
                <a:gd name="T12" fmla="*/ 8 w 152"/>
                <a:gd name="T13" fmla="*/ 232 h 240"/>
                <a:gd name="T14" fmla="*/ 144 w 152"/>
                <a:gd name="T15" fmla="*/ 232 h 240"/>
                <a:gd name="T16" fmla="*/ 144 w 152"/>
                <a:gd name="T17" fmla="*/ 8 h 240"/>
                <a:gd name="T18" fmla="*/ 8 w 152"/>
                <a:gd name="T19" fmla="*/ 8 h 240"/>
                <a:gd name="T20" fmla="*/ 8 w 152"/>
                <a:gd name="T21" fmla="*/ 84 h 240"/>
                <a:gd name="T22" fmla="*/ 4 w 152"/>
                <a:gd name="T23" fmla="*/ 88 h 240"/>
                <a:gd name="T24" fmla="*/ 0 w 152"/>
                <a:gd name="T25" fmla="*/ 84 h 240"/>
                <a:gd name="T26" fmla="*/ 0 w 152"/>
                <a:gd name="T27" fmla="*/ 8 h 240"/>
                <a:gd name="T28" fmla="*/ 8 w 152"/>
                <a:gd name="T29" fmla="*/ 0 h 240"/>
                <a:gd name="T30" fmla="*/ 144 w 152"/>
                <a:gd name="T31" fmla="*/ 0 h 240"/>
                <a:gd name="T32" fmla="*/ 152 w 152"/>
                <a:gd name="T33" fmla="*/ 8 h 240"/>
                <a:gd name="T34" fmla="*/ 152 w 152"/>
                <a:gd name="T35" fmla="*/ 232 h 240"/>
                <a:gd name="T36" fmla="*/ 144 w 152"/>
                <a:gd name="T3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240">
                  <a:moveTo>
                    <a:pt x="144" y="240"/>
                  </a:moveTo>
                  <a:cubicBezTo>
                    <a:pt x="8" y="240"/>
                    <a:pt x="8" y="240"/>
                    <a:pt x="8" y="240"/>
                  </a:cubicBezTo>
                  <a:cubicBezTo>
                    <a:pt x="4" y="240"/>
                    <a:pt x="0" y="236"/>
                    <a:pt x="0" y="23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4"/>
                    <a:pt x="2" y="152"/>
                    <a:pt x="4" y="152"/>
                  </a:cubicBezTo>
                  <a:cubicBezTo>
                    <a:pt x="6" y="152"/>
                    <a:pt x="8" y="154"/>
                    <a:pt x="8" y="156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6"/>
                    <a:pt x="6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8" y="0"/>
                    <a:pt x="152" y="4"/>
                    <a:pt x="152" y="8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52" y="236"/>
                    <a:pt x="148" y="240"/>
                    <a:pt x="14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648B8C4B-A7B6-45C0-BEAC-FBAFDC0D076C}"/>
                </a:ext>
              </a:extLst>
            </p:cNvPr>
            <p:cNvSpPr/>
            <p:nvPr/>
          </p:nvSpPr>
          <p:spPr bwMode="auto">
            <a:xfrm>
              <a:off x="5430930" y="142885"/>
              <a:ext cx="561977" cy="25400"/>
            </a:xfrm>
            <a:custGeom>
              <a:avLst/>
              <a:gdLst>
                <a:gd name="T0" fmla="*/ 172 w 176"/>
                <a:gd name="T1" fmla="*/ 8 h 8"/>
                <a:gd name="T2" fmla="*/ 4 w 176"/>
                <a:gd name="T3" fmla="*/ 8 h 8"/>
                <a:gd name="T4" fmla="*/ 0 w 176"/>
                <a:gd name="T5" fmla="*/ 4 h 8"/>
                <a:gd name="T6" fmla="*/ 4 w 176"/>
                <a:gd name="T7" fmla="*/ 0 h 8"/>
                <a:gd name="T8" fmla="*/ 172 w 176"/>
                <a:gd name="T9" fmla="*/ 0 h 8"/>
                <a:gd name="T10" fmla="*/ 176 w 176"/>
                <a:gd name="T11" fmla="*/ 4 h 8"/>
                <a:gd name="T12" fmla="*/ 172 w 17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8">
                  <a:moveTo>
                    <a:pt x="1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6730BF6A-E2DB-45AE-8231-A3037CEC0BEB}"/>
                </a:ext>
              </a:extLst>
            </p:cNvPr>
            <p:cNvSpPr/>
            <p:nvPr/>
          </p:nvSpPr>
          <p:spPr bwMode="auto">
            <a:xfrm>
              <a:off x="5430930" y="-9515"/>
              <a:ext cx="179388" cy="330201"/>
            </a:xfrm>
            <a:custGeom>
              <a:avLst/>
              <a:gdLst>
                <a:gd name="T0" fmla="*/ 52 w 56"/>
                <a:gd name="T1" fmla="*/ 104 h 104"/>
                <a:gd name="T2" fmla="*/ 49 w 56"/>
                <a:gd name="T3" fmla="*/ 103 h 104"/>
                <a:gd name="T4" fmla="*/ 1 w 56"/>
                <a:gd name="T5" fmla="*/ 55 h 104"/>
                <a:gd name="T6" fmla="*/ 1 w 56"/>
                <a:gd name="T7" fmla="*/ 49 h 104"/>
                <a:gd name="T8" fmla="*/ 49 w 56"/>
                <a:gd name="T9" fmla="*/ 1 h 104"/>
                <a:gd name="T10" fmla="*/ 55 w 56"/>
                <a:gd name="T11" fmla="*/ 1 h 104"/>
                <a:gd name="T12" fmla="*/ 55 w 56"/>
                <a:gd name="T13" fmla="*/ 7 h 104"/>
                <a:gd name="T14" fmla="*/ 10 w 56"/>
                <a:gd name="T15" fmla="*/ 52 h 104"/>
                <a:gd name="T16" fmla="*/ 55 w 56"/>
                <a:gd name="T17" fmla="*/ 97 h 104"/>
                <a:gd name="T18" fmla="*/ 55 w 56"/>
                <a:gd name="T19" fmla="*/ 103 h 104"/>
                <a:gd name="T20" fmla="*/ 52 w 5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4">
                  <a:moveTo>
                    <a:pt x="52" y="104"/>
                  </a:moveTo>
                  <a:cubicBezTo>
                    <a:pt x="51" y="104"/>
                    <a:pt x="50" y="104"/>
                    <a:pt x="49" y="103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3"/>
                    <a:pt x="0" y="51"/>
                    <a:pt x="1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3" y="0"/>
                    <a:pt x="55" y="1"/>
                  </a:cubicBezTo>
                  <a:cubicBezTo>
                    <a:pt x="56" y="3"/>
                    <a:pt x="56" y="5"/>
                    <a:pt x="55" y="7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9"/>
                    <a:pt x="56" y="101"/>
                    <a:pt x="55" y="103"/>
                  </a:cubicBezTo>
                  <a:cubicBezTo>
                    <a:pt x="54" y="104"/>
                    <a:pt x="53" y="104"/>
                    <a:pt x="5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3E01B817-1495-4C97-841C-C7B545701920}"/>
              </a:ext>
            </a:extLst>
          </p:cNvPr>
          <p:cNvGrpSpPr/>
          <p:nvPr/>
        </p:nvGrpSpPr>
        <p:grpSpPr>
          <a:xfrm>
            <a:off x="9423654" y="2682370"/>
            <a:ext cx="289406" cy="288805"/>
            <a:chOff x="1225626" y="1173174"/>
            <a:chExt cx="765178" cy="763589"/>
          </a:xfrm>
          <a:solidFill>
            <a:schemeClr val="accent1"/>
          </a:solidFill>
        </p:grpSpPr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88C4697E-3B7E-4056-A71B-1F7480248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626" y="1173174"/>
              <a:ext cx="765178" cy="763589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C1EE1A83-3706-4310-83BC-970F696628C2}"/>
                </a:ext>
              </a:extLst>
            </p:cNvPr>
            <p:cNvSpPr/>
            <p:nvPr/>
          </p:nvSpPr>
          <p:spPr bwMode="auto">
            <a:xfrm>
              <a:off x="1417714" y="1439875"/>
              <a:ext cx="127000" cy="230188"/>
            </a:xfrm>
            <a:custGeom>
              <a:avLst/>
              <a:gdLst>
                <a:gd name="T0" fmla="*/ 36 w 40"/>
                <a:gd name="T1" fmla="*/ 72 h 72"/>
                <a:gd name="T2" fmla="*/ 33 w 40"/>
                <a:gd name="T3" fmla="*/ 71 h 72"/>
                <a:gd name="T4" fmla="*/ 1 w 40"/>
                <a:gd name="T5" fmla="*/ 39 h 72"/>
                <a:gd name="T6" fmla="*/ 1 w 40"/>
                <a:gd name="T7" fmla="*/ 33 h 72"/>
                <a:gd name="T8" fmla="*/ 33 w 40"/>
                <a:gd name="T9" fmla="*/ 1 h 72"/>
                <a:gd name="T10" fmla="*/ 39 w 40"/>
                <a:gd name="T11" fmla="*/ 1 h 72"/>
                <a:gd name="T12" fmla="*/ 39 w 40"/>
                <a:gd name="T13" fmla="*/ 7 h 72"/>
                <a:gd name="T14" fmla="*/ 10 w 40"/>
                <a:gd name="T15" fmla="*/ 36 h 72"/>
                <a:gd name="T16" fmla="*/ 39 w 40"/>
                <a:gd name="T17" fmla="*/ 65 h 72"/>
                <a:gd name="T18" fmla="*/ 39 w 40"/>
                <a:gd name="T19" fmla="*/ 71 h 72"/>
                <a:gd name="T20" fmla="*/ 36 w 4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2">
                  <a:moveTo>
                    <a:pt x="36" y="72"/>
                  </a:moveTo>
                  <a:cubicBezTo>
                    <a:pt x="35" y="72"/>
                    <a:pt x="34" y="72"/>
                    <a:pt x="33" y="7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0" y="3"/>
                    <a:pt x="40" y="5"/>
                    <a:pt x="39" y="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7"/>
                    <a:pt x="40" y="69"/>
                    <a:pt x="39" y="71"/>
                  </a:cubicBezTo>
                  <a:cubicBezTo>
                    <a:pt x="38" y="72"/>
                    <a:pt x="37" y="72"/>
                    <a:pt x="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970AA02F-8B7F-4A47-BF96-ABB657B700D7}"/>
                </a:ext>
              </a:extLst>
            </p:cNvPr>
            <p:cNvSpPr/>
            <p:nvPr/>
          </p:nvSpPr>
          <p:spPr bwMode="auto">
            <a:xfrm>
              <a:off x="1417714" y="1543062"/>
              <a:ext cx="381001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C40C21C9-C09F-466B-89FB-8B2EBED093D2}"/>
              </a:ext>
            </a:extLst>
          </p:cNvPr>
          <p:cNvGrpSpPr/>
          <p:nvPr/>
        </p:nvGrpSpPr>
        <p:grpSpPr>
          <a:xfrm>
            <a:off x="9953831" y="2682370"/>
            <a:ext cx="289406" cy="288805"/>
            <a:chOff x="2627394" y="1173174"/>
            <a:chExt cx="765178" cy="763589"/>
          </a:xfrm>
          <a:solidFill>
            <a:schemeClr val="accent1"/>
          </a:solidFill>
        </p:grpSpPr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201362E0-BB0B-4A71-9BA8-1891CD7D1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394" y="1173174"/>
              <a:ext cx="765178" cy="763589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059BAAF1-ADBF-498C-B38C-F5DD66B58872}"/>
                </a:ext>
              </a:extLst>
            </p:cNvPr>
            <p:cNvSpPr/>
            <p:nvPr/>
          </p:nvSpPr>
          <p:spPr bwMode="auto">
            <a:xfrm>
              <a:off x="3073483" y="1439875"/>
              <a:ext cx="127000" cy="230188"/>
            </a:xfrm>
            <a:custGeom>
              <a:avLst/>
              <a:gdLst>
                <a:gd name="T0" fmla="*/ 4 w 40"/>
                <a:gd name="T1" fmla="*/ 72 h 72"/>
                <a:gd name="T2" fmla="*/ 1 w 40"/>
                <a:gd name="T3" fmla="*/ 71 h 72"/>
                <a:gd name="T4" fmla="*/ 1 w 40"/>
                <a:gd name="T5" fmla="*/ 65 h 72"/>
                <a:gd name="T6" fmla="*/ 30 w 40"/>
                <a:gd name="T7" fmla="*/ 36 h 72"/>
                <a:gd name="T8" fmla="*/ 1 w 40"/>
                <a:gd name="T9" fmla="*/ 7 h 72"/>
                <a:gd name="T10" fmla="*/ 1 w 40"/>
                <a:gd name="T11" fmla="*/ 1 h 72"/>
                <a:gd name="T12" fmla="*/ 7 w 40"/>
                <a:gd name="T13" fmla="*/ 1 h 72"/>
                <a:gd name="T14" fmla="*/ 39 w 40"/>
                <a:gd name="T15" fmla="*/ 33 h 72"/>
                <a:gd name="T16" fmla="*/ 39 w 40"/>
                <a:gd name="T17" fmla="*/ 39 h 72"/>
                <a:gd name="T18" fmla="*/ 7 w 40"/>
                <a:gd name="T19" fmla="*/ 71 h 72"/>
                <a:gd name="T20" fmla="*/ 4 w 4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C80AA93E-2B54-440B-BF11-BC465F8F528F}"/>
                </a:ext>
              </a:extLst>
            </p:cNvPr>
            <p:cNvSpPr/>
            <p:nvPr/>
          </p:nvSpPr>
          <p:spPr bwMode="auto">
            <a:xfrm>
              <a:off x="2819482" y="1543062"/>
              <a:ext cx="381001" cy="25400"/>
            </a:xfrm>
            <a:custGeom>
              <a:avLst/>
              <a:gdLst>
                <a:gd name="T0" fmla="*/ 116 w 120"/>
                <a:gd name="T1" fmla="*/ 8 h 8"/>
                <a:gd name="T2" fmla="*/ 4 w 120"/>
                <a:gd name="T3" fmla="*/ 8 h 8"/>
                <a:gd name="T4" fmla="*/ 0 w 120"/>
                <a:gd name="T5" fmla="*/ 4 h 8"/>
                <a:gd name="T6" fmla="*/ 4 w 120"/>
                <a:gd name="T7" fmla="*/ 0 h 8"/>
                <a:gd name="T8" fmla="*/ 116 w 120"/>
                <a:gd name="T9" fmla="*/ 0 h 8"/>
                <a:gd name="T10" fmla="*/ 120 w 120"/>
                <a:gd name="T11" fmla="*/ 4 h 8"/>
                <a:gd name="T12" fmla="*/ 116 w 12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">
                  <a:moveTo>
                    <a:pt x="11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6"/>
                    <a:pt x="118" y="8"/>
                    <a:pt x="1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84A48978-D435-41ED-A889-E0BE82DC7536}"/>
              </a:ext>
            </a:extLst>
          </p:cNvPr>
          <p:cNvGrpSpPr/>
          <p:nvPr/>
        </p:nvGrpSpPr>
        <p:grpSpPr>
          <a:xfrm>
            <a:off x="8893476" y="2682370"/>
            <a:ext cx="289406" cy="288805"/>
            <a:chOff x="-176142" y="1173174"/>
            <a:chExt cx="765178" cy="763589"/>
          </a:xfrm>
          <a:solidFill>
            <a:schemeClr val="accent1"/>
          </a:solidFill>
        </p:grpSpPr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2FF0B489-CD18-465E-87E1-C192C7116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6142" y="1249374"/>
              <a:ext cx="765178" cy="687389"/>
            </a:xfrm>
            <a:custGeom>
              <a:avLst/>
              <a:gdLst>
                <a:gd name="T0" fmla="*/ 228 w 240"/>
                <a:gd name="T1" fmla="*/ 216 h 216"/>
                <a:gd name="T2" fmla="*/ 12 w 240"/>
                <a:gd name="T3" fmla="*/ 216 h 216"/>
                <a:gd name="T4" fmla="*/ 0 w 240"/>
                <a:gd name="T5" fmla="*/ 204 h 216"/>
                <a:gd name="T6" fmla="*/ 0 w 240"/>
                <a:gd name="T7" fmla="*/ 12 h 216"/>
                <a:gd name="T8" fmla="*/ 12 w 240"/>
                <a:gd name="T9" fmla="*/ 0 h 216"/>
                <a:gd name="T10" fmla="*/ 228 w 240"/>
                <a:gd name="T11" fmla="*/ 0 h 216"/>
                <a:gd name="T12" fmla="*/ 240 w 240"/>
                <a:gd name="T13" fmla="*/ 12 h 216"/>
                <a:gd name="T14" fmla="*/ 240 w 240"/>
                <a:gd name="T15" fmla="*/ 204 h 216"/>
                <a:gd name="T16" fmla="*/ 228 w 240"/>
                <a:gd name="T17" fmla="*/ 216 h 216"/>
                <a:gd name="T18" fmla="*/ 12 w 240"/>
                <a:gd name="T19" fmla="*/ 8 h 216"/>
                <a:gd name="T20" fmla="*/ 8 w 240"/>
                <a:gd name="T21" fmla="*/ 12 h 216"/>
                <a:gd name="T22" fmla="*/ 8 w 240"/>
                <a:gd name="T23" fmla="*/ 204 h 216"/>
                <a:gd name="T24" fmla="*/ 12 w 240"/>
                <a:gd name="T25" fmla="*/ 208 h 216"/>
                <a:gd name="T26" fmla="*/ 228 w 240"/>
                <a:gd name="T27" fmla="*/ 208 h 216"/>
                <a:gd name="T28" fmla="*/ 232 w 240"/>
                <a:gd name="T29" fmla="*/ 204 h 216"/>
                <a:gd name="T30" fmla="*/ 232 w 240"/>
                <a:gd name="T31" fmla="*/ 12 h 216"/>
                <a:gd name="T32" fmla="*/ 228 w 240"/>
                <a:gd name="T33" fmla="*/ 8 h 216"/>
                <a:gd name="T34" fmla="*/ 12 w 240"/>
                <a:gd name="T35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16">
                  <a:moveTo>
                    <a:pt x="228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5" y="0"/>
                    <a:pt x="240" y="5"/>
                    <a:pt x="240" y="12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11"/>
                    <a:pt x="235" y="216"/>
                    <a:pt x="228" y="216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204"/>
                    <a:pt x="8" y="204"/>
                    <a:pt x="8" y="204"/>
                  </a:cubicBezTo>
                  <a:cubicBezTo>
                    <a:pt x="8" y="206"/>
                    <a:pt x="10" y="208"/>
                    <a:pt x="12" y="208"/>
                  </a:cubicBezTo>
                  <a:cubicBezTo>
                    <a:pt x="228" y="208"/>
                    <a:pt x="228" y="208"/>
                    <a:pt x="228" y="208"/>
                  </a:cubicBezTo>
                  <a:cubicBezTo>
                    <a:pt x="230" y="208"/>
                    <a:pt x="232" y="206"/>
                    <a:pt x="232" y="204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10"/>
                    <a:pt x="230" y="8"/>
                    <a:pt x="228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67684522-E56D-48A7-BDBD-8C43BEACAFF1}"/>
                </a:ext>
              </a:extLst>
            </p:cNvPr>
            <p:cNvSpPr/>
            <p:nvPr/>
          </p:nvSpPr>
          <p:spPr bwMode="auto">
            <a:xfrm>
              <a:off x="66746" y="1173174"/>
              <a:ext cx="25400" cy="152400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4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1608B091-20DF-4695-A389-1873F0644366}"/>
                </a:ext>
              </a:extLst>
            </p:cNvPr>
            <p:cNvSpPr/>
            <p:nvPr/>
          </p:nvSpPr>
          <p:spPr bwMode="auto">
            <a:xfrm>
              <a:off x="320747" y="1173174"/>
              <a:ext cx="25400" cy="152400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4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34E57FFE-E76F-4F83-B3FD-4A5627CF6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3741" y="1466862"/>
              <a:ext cx="77788" cy="76200"/>
            </a:xfrm>
            <a:custGeom>
              <a:avLst/>
              <a:gdLst>
                <a:gd name="T0" fmla="*/ 20 w 24"/>
                <a:gd name="T1" fmla="*/ 24 h 24"/>
                <a:gd name="T2" fmla="*/ 4 w 24"/>
                <a:gd name="T3" fmla="*/ 24 h 24"/>
                <a:gd name="T4" fmla="*/ 0 w 24"/>
                <a:gd name="T5" fmla="*/ 20 h 24"/>
                <a:gd name="T6" fmla="*/ 0 w 24"/>
                <a:gd name="T7" fmla="*/ 4 h 24"/>
                <a:gd name="T8" fmla="*/ 4 w 24"/>
                <a:gd name="T9" fmla="*/ 0 h 24"/>
                <a:gd name="T10" fmla="*/ 20 w 24"/>
                <a:gd name="T11" fmla="*/ 0 h 24"/>
                <a:gd name="T12" fmla="*/ 24 w 24"/>
                <a:gd name="T13" fmla="*/ 4 h 24"/>
                <a:gd name="T14" fmla="*/ 24 w 24"/>
                <a:gd name="T15" fmla="*/ 20 h 24"/>
                <a:gd name="T16" fmla="*/ 20 w 24"/>
                <a:gd name="T17" fmla="*/ 24 h 24"/>
                <a:gd name="T18" fmla="*/ 8 w 24"/>
                <a:gd name="T19" fmla="*/ 16 h 24"/>
                <a:gd name="T20" fmla="*/ 16 w 24"/>
                <a:gd name="T21" fmla="*/ 16 h 24"/>
                <a:gd name="T22" fmla="*/ 16 w 24"/>
                <a:gd name="T23" fmla="*/ 8 h 24"/>
                <a:gd name="T24" fmla="*/ 8 w 24"/>
                <a:gd name="T25" fmla="*/ 8 h 24"/>
                <a:gd name="T26" fmla="*/ 8 w 24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lose/>
                  <a:moveTo>
                    <a:pt x="8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31DB1E13-8D63-4630-A2B2-45BB0E677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347" y="1466862"/>
              <a:ext cx="76200" cy="76200"/>
            </a:xfrm>
            <a:custGeom>
              <a:avLst/>
              <a:gdLst>
                <a:gd name="T0" fmla="*/ 20 w 24"/>
                <a:gd name="T1" fmla="*/ 24 h 24"/>
                <a:gd name="T2" fmla="*/ 4 w 24"/>
                <a:gd name="T3" fmla="*/ 24 h 24"/>
                <a:gd name="T4" fmla="*/ 0 w 24"/>
                <a:gd name="T5" fmla="*/ 20 h 24"/>
                <a:gd name="T6" fmla="*/ 0 w 24"/>
                <a:gd name="T7" fmla="*/ 4 h 24"/>
                <a:gd name="T8" fmla="*/ 4 w 24"/>
                <a:gd name="T9" fmla="*/ 0 h 24"/>
                <a:gd name="T10" fmla="*/ 20 w 24"/>
                <a:gd name="T11" fmla="*/ 0 h 24"/>
                <a:gd name="T12" fmla="*/ 24 w 24"/>
                <a:gd name="T13" fmla="*/ 4 h 24"/>
                <a:gd name="T14" fmla="*/ 24 w 24"/>
                <a:gd name="T15" fmla="*/ 20 h 24"/>
                <a:gd name="T16" fmla="*/ 20 w 24"/>
                <a:gd name="T17" fmla="*/ 24 h 24"/>
                <a:gd name="T18" fmla="*/ 8 w 24"/>
                <a:gd name="T19" fmla="*/ 16 h 24"/>
                <a:gd name="T20" fmla="*/ 16 w 24"/>
                <a:gd name="T21" fmla="*/ 16 h 24"/>
                <a:gd name="T22" fmla="*/ 16 w 24"/>
                <a:gd name="T23" fmla="*/ 8 h 24"/>
                <a:gd name="T24" fmla="*/ 8 w 24"/>
                <a:gd name="T25" fmla="*/ 8 h 24"/>
                <a:gd name="T26" fmla="*/ 8 w 24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lose/>
                  <a:moveTo>
                    <a:pt x="8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43131F4F-CEE0-4F65-BEB3-783EE40CD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848" y="1466862"/>
              <a:ext cx="76200" cy="76200"/>
            </a:xfrm>
            <a:custGeom>
              <a:avLst/>
              <a:gdLst>
                <a:gd name="T0" fmla="*/ 20 w 24"/>
                <a:gd name="T1" fmla="*/ 24 h 24"/>
                <a:gd name="T2" fmla="*/ 4 w 24"/>
                <a:gd name="T3" fmla="*/ 24 h 24"/>
                <a:gd name="T4" fmla="*/ 0 w 24"/>
                <a:gd name="T5" fmla="*/ 20 h 24"/>
                <a:gd name="T6" fmla="*/ 0 w 24"/>
                <a:gd name="T7" fmla="*/ 4 h 24"/>
                <a:gd name="T8" fmla="*/ 4 w 24"/>
                <a:gd name="T9" fmla="*/ 0 h 24"/>
                <a:gd name="T10" fmla="*/ 20 w 24"/>
                <a:gd name="T11" fmla="*/ 0 h 24"/>
                <a:gd name="T12" fmla="*/ 24 w 24"/>
                <a:gd name="T13" fmla="*/ 4 h 24"/>
                <a:gd name="T14" fmla="*/ 24 w 24"/>
                <a:gd name="T15" fmla="*/ 20 h 24"/>
                <a:gd name="T16" fmla="*/ 20 w 24"/>
                <a:gd name="T17" fmla="*/ 24 h 24"/>
                <a:gd name="T18" fmla="*/ 8 w 24"/>
                <a:gd name="T19" fmla="*/ 16 h 24"/>
                <a:gd name="T20" fmla="*/ 16 w 24"/>
                <a:gd name="T21" fmla="*/ 16 h 24"/>
                <a:gd name="T22" fmla="*/ 16 w 24"/>
                <a:gd name="T23" fmla="*/ 8 h 24"/>
                <a:gd name="T24" fmla="*/ 8 w 24"/>
                <a:gd name="T25" fmla="*/ 8 h 24"/>
                <a:gd name="T26" fmla="*/ 8 w 24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lose/>
                  <a:moveTo>
                    <a:pt x="8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A23EB21A-A4D8-4193-AC2A-0A663A13F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3741" y="1657363"/>
              <a:ext cx="77788" cy="76200"/>
            </a:xfrm>
            <a:custGeom>
              <a:avLst/>
              <a:gdLst>
                <a:gd name="T0" fmla="*/ 20 w 24"/>
                <a:gd name="T1" fmla="*/ 24 h 24"/>
                <a:gd name="T2" fmla="*/ 4 w 24"/>
                <a:gd name="T3" fmla="*/ 24 h 24"/>
                <a:gd name="T4" fmla="*/ 0 w 24"/>
                <a:gd name="T5" fmla="*/ 20 h 24"/>
                <a:gd name="T6" fmla="*/ 0 w 24"/>
                <a:gd name="T7" fmla="*/ 4 h 24"/>
                <a:gd name="T8" fmla="*/ 4 w 24"/>
                <a:gd name="T9" fmla="*/ 0 h 24"/>
                <a:gd name="T10" fmla="*/ 20 w 24"/>
                <a:gd name="T11" fmla="*/ 0 h 24"/>
                <a:gd name="T12" fmla="*/ 24 w 24"/>
                <a:gd name="T13" fmla="*/ 4 h 24"/>
                <a:gd name="T14" fmla="*/ 24 w 24"/>
                <a:gd name="T15" fmla="*/ 20 h 24"/>
                <a:gd name="T16" fmla="*/ 20 w 24"/>
                <a:gd name="T17" fmla="*/ 24 h 24"/>
                <a:gd name="T18" fmla="*/ 8 w 24"/>
                <a:gd name="T19" fmla="*/ 16 h 24"/>
                <a:gd name="T20" fmla="*/ 16 w 24"/>
                <a:gd name="T21" fmla="*/ 16 h 24"/>
                <a:gd name="T22" fmla="*/ 16 w 24"/>
                <a:gd name="T23" fmla="*/ 8 h 24"/>
                <a:gd name="T24" fmla="*/ 8 w 24"/>
                <a:gd name="T25" fmla="*/ 8 h 24"/>
                <a:gd name="T26" fmla="*/ 8 w 24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lose/>
                  <a:moveTo>
                    <a:pt x="8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E01F48E0-AB75-49DE-9BA0-8965774A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347" y="1657363"/>
              <a:ext cx="76200" cy="76200"/>
            </a:xfrm>
            <a:custGeom>
              <a:avLst/>
              <a:gdLst>
                <a:gd name="T0" fmla="*/ 20 w 24"/>
                <a:gd name="T1" fmla="*/ 24 h 24"/>
                <a:gd name="T2" fmla="*/ 4 w 24"/>
                <a:gd name="T3" fmla="*/ 24 h 24"/>
                <a:gd name="T4" fmla="*/ 0 w 24"/>
                <a:gd name="T5" fmla="*/ 20 h 24"/>
                <a:gd name="T6" fmla="*/ 0 w 24"/>
                <a:gd name="T7" fmla="*/ 4 h 24"/>
                <a:gd name="T8" fmla="*/ 4 w 24"/>
                <a:gd name="T9" fmla="*/ 0 h 24"/>
                <a:gd name="T10" fmla="*/ 20 w 24"/>
                <a:gd name="T11" fmla="*/ 0 h 24"/>
                <a:gd name="T12" fmla="*/ 24 w 24"/>
                <a:gd name="T13" fmla="*/ 4 h 24"/>
                <a:gd name="T14" fmla="*/ 24 w 24"/>
                <a:gd name="T15" fmla="*/ 20 h 24"/>
                <a:gd name="T16" fmla="*/ 20 w 24"/>
                <a:gd name="T17" fmla="*/ 24 h 24"/>
                <a:gd name="T18" fmla="*/ 8 w 24"/>
                <a:gd name="T19" fmla="*/ 16 h 24"/>
                <a:gd name="T20" fmla="*/ 16 w 24"/>
                <a:gd name="T21" fmla="*/ 16 h 24"/>
                <a:gd name="T22" fmla="*/ 16 w 24"/>
                <a:gd name="T23" fmla="*/ 8 h 24"/>
                <a:gd name="T24" fmla="*/ 8 w 24"/>
                <a:gd name="T25" fmla="*/ 8 h 24"/>
                <a:gd name="T26" fmla="*/ 8 w 24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lose/>
                  <a:moveTo>
                    <a:pt x="8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5E8F4D0F-D045-4662-A119-A026FBF78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848" y="1657363"/>
              <a:ext cx="76200" cy="76200"/>
            </a:xfrm>
            <a:custGeom>
              <a:avLst/>
              <a:gdLst>
                <a:gd name="T0" fmla="*/ 20 w 24"/>
                <a:gd name="T1" fmla="*/ 24 h 24"/>
                <a:gd name="T2" fmla="*/ 4 w 24"/>
                <a:gd name="T3" fmla="*/ 24 h 24"/>
                <a:gd name="T4" fmla="*/ 0 w 24"/>
                <a:gd name="T5" fmla="*/ 20 h 24"/>
                <a:gd name="T6" fmla="*/ 0 w 24"/>
                <a:gd name="T7" fmla="*/ 4 h 24"/>
                <a:gd name="T8" fmla="*/ 4 w 24"/>
                <a:gd name="T9" fmla="*/ 0 h 24"/>
                <a:gd name="T10" fmla="*/ 20 w 24"/>
                <a:gd name="T11" fmla="*/ 0 h 24"/>
                <a:gd name="T12" fmla="*/ 24 w 24"/>
                <a:gd name="T13" fmla="*/ 4 h 24"/>
                <a:gd name="T14" fmla="*/ 24 w 24"/>
                <a:gd name="T15" fmla="*/ 20 h 24"/>
                <a:gd name="T16" fmla="*/ 20 w 24"/>
                <a:gd name="T17" fmla="*/ 24 h 24"/>
                <a:gd name="T18" fmla="*/ 8 w 24"/>
                <a:gd name="T19" fmla="*/ 16 h 24"/>
                <a:gd name="T20" fmla="*/ 16 w 24"/>
                <a:gd name="T21" fmla="*/ 16 h 24"/>
                <a:gd name="T22" fmla="*/ 16 w 24"/>
                <a:gd name="T23" fmla="*/ 8 h 24"/>
                <a:gd name="T24" fmla="*/ 8 w 24"/>
                <a:gd name="T25" fmla="*/ 8 h 24"/>
                <a:gd name="T26" fmla="*/ 8 w 24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4">
                  <a:moveTo>
                    <a:pt x="20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lose/>
                  <a:moveTo>
                    <a:pt x="8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F735A624-5420-4405-840F-B2B0E2C6EEC7}"/>
              </a:ext>
            </a:extLst>
          </p:cNvPr>
          <p:cNvGrpSpPr/>
          <p:nvPr/>
        </p:nvGrpSpPr>
        <p:grpSpPr>
          <a:xfrm>
            <a:off x="10512829" y="2682370"/>
            <a:ext cx="231765" cy="288805"/>
            <a:chOff x="4105362" y="1173174"/>
            <a:chExt cx="612777" cy="763589"/>
          </a:xfrm>
          <a:solidFill>
            <a:schemeClr val="accent1"/>
          </a:solidFill>
        </p:grpSpPr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045D5DBE-4BC2-49E5-92CA-5726974703F3}"/>
                </a:ext>
              </a:extLst>
            </p:cNvPr>
            <p:cNvSpPr/>
            <p:nvPr/>
          </p:nvSpPr>
          <p:spPr bwMode="auto">
            <a:xfrm>
              <a:off x="4157750" y="1300174"/>
              <a:ext cx="509589" cy="636589"/>
            </a:xfrm>
            <a:custGeom>
              <a:avLst/>
              <a:gdLst>
                <a:gd name="T0" fmla="*/ 129 w 160"/>
                <a:gd name="T1" fmla="*/ 200 h 200"/>
                <a:gd name="T2" fmla="*/ 31 w 160"/>
                <a:gd name="T3" fmla="*/ 200 h 200"/>
                <a:gd name="T4" fmla="*/ 22 w 160"/>
                <a:gd name="T5" fmla="*/ 192 h 200"/>
                <a:gd name="T6" fmla="*/ 0 w 160"/>
                <a:gd name="T7" fmla="*/ 4 h 200"/>
                <a:gd name="T8" fmla="*/ 4 w 160"/>
                <a:gd name="T9" fmla="*/ 0 h 200"/>
                <a:gd name="T10" fmla="*/ 8 w 160"/>
                <a:gd name="T11" fmla="*/ 4 h 200"/>
                <a:gd name="T12" fmla="*/ 30 w 160"/>
                <a:gd name="T13" fmla="*/ 192 h 200"/>
                <a:gd name="T14" fmla="*/ 31 w 160"/>
                <a:gd name="T15" fmla="*/ 192 h 200"/>
                <a:gd name="T16" fmla="*/ 129 w 160"/>
                <a:gd name="T17" fmla="*/ 192 h 200"/>
                <a:gd name="T18" fmla="*/ 130 w 160"/>
                <a:gd name="T19" fmla="*/ 192 h 200"/>
                <a:gd name="T20" fmla="*/ 152 w 160"/>
                <a:gd name="T21" fmla="*/ 4 h 200"/>
                <a:gd name="T22" fmla="*/ 156 w 160"/>
                <a:gd name="T23" fmla="*/ 0 h 200"/>
                <a:gd name="T24" fmla="*/ 160 w 160"/>
                <a:gd name="T25" fmla="*/ 4 h 200"/>
                <a:gd name="T26" fmla="*/ 138 w 160"/>
                <a:gd name="T27" fmla="*/ 193 h 200"/>
                <a:gd name="T28" fmla="*/ 129 w 160"/>
                <a:gd name="T2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200">
                  <a:moveTo>
                    <a:pt x="129" y="200"/>
                  </a:moveTo>
                  <a:cubicBezTo>
                    <a:pt x="31" y="200"/>
                    <a:pt x="31" y="200"/>
                    <a:pt x="31" y="200"/>
                  </a:cubicBezTo>
                  <a:cubicBezTo>
                    <a:pt x="27" y="200"/>
                    <a:pt x="23" y="197"/>
                    <a:pt x="22" y="1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0" y="192"/>
                    <a:pt x="31" y="192"/>
                    <a:pt x="31" y="192"/>
                  </a:cubicBezTo>
                  <a:cubicBezTo>
                    <a:pt x="129" y="192"/>
                    <a:pt x="129" y="192"/>
                    <a:pt x="129" y="192"/>
                  </a:cubicBezTo>
                  <a:cubicBezTo>
                    <a:pt x="129" y="192"/>
                    <a:pt x="130" y="192"/>
                    <a:pt x="130" y="19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1"/>
                    <a:pt x="154" y="0"/>
                    <a:pt x="156" y="0"/>
                  </a:cubicBezTo>
                  <a:cubicBezTo>
                    <a:pt x="159" y="0"/>
                    <a:pt x="160" y="2"/>
                    <a:pt x="160" y="4"/>
                  </a:cubicBezTo>
                  <a:cubicBezTo>
                    <a:pt x="138" y="193"/>
                    <a:pt x="138" y="193"/>
                    <a:pt x="138" y="193"/>
                  </a:cubicBezTo>
                  <a:cubicBezTo>
                    <a:pt x="137" y="197"/>
                    <a:pt x="133" y="200"/>
                    <a:pt x="129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18E79DF4-0874-486E-9E07-9ECC37AB2B36}"/>
                </a:ext>
              </a:extLst>
            </p:cNvPr>
            <p:cNvSpPr/>
            <p:nvPr/>
          </p:nvSpPr>
          <p:spPr bwMode="auto">
            <a:xfrm>
              <a:off x="4105362" y="1300174"/>
              <a:ext cx="612777" cy="25400"/>
            </a:xfrm>
            <a:custGeom>
              <a:avLst/>
              <a:gdLst>
                <a:gd name="T0" fmla="*/ 188 w 192"/>
                <a:gd name="T1" fmla="*/ 8 h 8"/>
                <a:gd name="T2" fmla="*/ 4 w 192"/>
                <a:gd name="T3" fmla="*/ 8 h 8"/>
                <a:gd name="T4" fmla="*/ 0 w 192"/>
                <a:gd name="T5" fmla="*/ 4 h 8"/>
                <a:gd name="T6" fmla="*/ 4 w 192"/>
                <a:gd name="T7" fmla="*/ 0 h 8"/>
                <a:gd name="T8" fmla="*/ 188 w 192"/>
                <a:gd name="T9" fmla="*/ 0 h 8"/>
                <a:gd name="T10" fmla="*/ 192 w 192"/>
                <a:gd name="T11" fmla="*/ 4 h 8"/>
                <a:gd name="T12" fmla="*/ 188 w 19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8">
                  <a:moveTo>
                    <a:pt x="18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2" y="2"/>
                    <a:pt x="192" y="4"/>
                  </a:cubicBezTo>
                  <a:cubicBezTo>
                    <a:pt x="192" y="6"/>
                    <a:pt x="190" y="8"/>
                    <a:pt x="18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F0D51218-B68B-4650-842D-62C7127A3CCB}"/>
                </a:ext>
              </a:extLst>
            </p:cNvPr>
            <p:cNvSpPr/>
            <p:nvPr/>
          </p:nvSpPr>
          <p:spPr bwMode="auto">
            <a:xfrm>
              <a:off x="4297450" y="1173174"/>
              <a:ext cx="228601" cy="152400"/>
            </a:xfrm>
            <a:custGeom>
              <a:avLst/>
              <a:gdLst>
                <a:gd name="T0" fmla="*/ 68 w 72"/>
                <a:gd name="T1" fmla="*/ 48 h 48"/>
                <a:gd name="T2" fmla="*/ 64 w 72"/>
                <a:gd name="T3" fmla="*/ 44 h 48"/>
                <a:gd name="T4" fmla="*/ 64 w 72"/>
                <a:gd name="T5" fmla="*/ 12 h 48"/>
                <a:gd name="T6" fmla="*/ 60 w 72"/>
                <a:gd name="T7" fmla="*/ 8 h 48"/>
                <a:gd name="T8" fmla="*/ 12 w 72"/>
                <a:gd name="T9" fmla="*/ 8 h 48"/>
                <a:gd name="T10" fmla="*/ 8 w 72"/>
                <a:gd name="T11" fmla="*/ 12 h 48"/>
                <a:gd name="T12" fmla="*/ 8 w 72"/>
                <a:gd name="T13" fmla="*/ 44 h 48"/>
                <a:gd name="T14" fmla="*/ 4 w 72"/>
                <a:gd name="T15" fmla="*/ 48 h 48"/>
                <a:gd name="T16" fmla="*/ 0 w 72"/>
                <a:gd name="T17" fmla="*/ 44 h 48"/>
                <a:gd name="T18" fmla="*/ 0 w 72"/>
                <a:gd name="T19" fmla="*/ 12 h 48"/>
                <a:gd name="T20" fmla="*/ 12 w 72"/>
                <a:gd name="T21" fmla="*/ 0 h 48"/>
                <a:gd name="T22" fmla="*/ 60 w 72"/>
                <a:gd name="T23" fmla="*/ 0 h 48"/>
                <a:gd name="T24" fmla="*/ 72 w 72"/>
                <a:gd name="T25" fmla="*/ 12 h 48"/>
                <a:gd name="T26" fmla="*/ 72 w 72"/>
                <a:gd name="T27" fmla="*/ 44 h 48"/>
                <a:gd name="T28" fmla="*/ 68 w 72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8">
                  <a:moveTo>
                    <a:pt x="68" y="48"/>
                  </a:moveTo>
                  <a:cubicBezTo>
                    <a:pt x="66" y="48"/>
                    <a:pt x="64" y="46"/>
                    <a:pt x="64" y="4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6"/>
                    <a:pt x="70" y="48"/>
                    <a:pt x="6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A68C7888-D39A-417C-8245-B8FD7A570FFE}"/>
              </a:ext>
            </a:extLst>
          </p:cNvPr>
          <p:cNvGrpSpPr/>
          <p:nvPr/>
        </p:nvGrpSpPr>
        <p:grpSpPr>
          <a:xfrm>
            <a:off x="11014186" y="2682370"/>
            <a:ext cx="289406" cy="288805"/>
            <a:chOff x="5430930" y="1173174"/>
            <a:chExt cx="765178" cy="763589"/>
          </a:xfrm>
          <a:solidFill>
            <a:schemeClr val="accent1"/>
          </a:solidFill>
        </p:grpSpPr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34D66C71-6A16-4FF9-87BE-B6FE7A3EB991}"/>
                </a:ext>
              </a:extLst>
            </p:cNvPr>
            <p:cNvSpPr/>
            <p:nvPr/>
          </p:nvSpPr>
          <p:spPr bwMode="auto">
            <a:xfrm>
              <a:off x="5505543" y="1195399"/>
              <a:ext cx="668340" cy="668339"/>
            </a:xfrm>
            <a:custGeom>
              <a:avLst/>
              <a:gdLst>
                <a:gd name="T0" fmla="*/ 37 w 210"/>
                <a:gd name="T1" fmla="*/ 210 h 210"/>
                <a:gd name="T2" fmla="*/ 34 w 210"/>
                <a:gd name="T3" fmla="*/ 209 h 210"/>
                <a:gd name="T4" fmla="*/ 1 w 210"/>
                <a:gd name="T5" fmla="*/ 176 h 210"/>
                <a:gd name="T6" fmla="*/ 1 w 210"/>
                <a:gd name="T7" fmla="*/ 170 h 210"/>
                <a:gd name="T8" fmla="*/ 170 w 210"/>
                <a:gd name="T9" fmla="*/ 2 h 210"/>
                <a:gd name="T10" fmla="*/ 175 w 210"/>
                <a:gd name="T11" fmla="*/ 2 h 210"/>
                <a:gd name="T12" fmla="*/ 175 w 210"/>
                <a:gd name="T13" fmla="*/ 8 h 210"/>
                <a:gd name="T14" fmla="*/ 10 w 210"/>
                <a:gd name="T15" fmla="*/ 173 h 210"/>
                <a:gd name="T16" fmla="*/ 37 w 210"/>
                <a:gd name="T17" fmla="*/ 200 h 210"/>
                <a:gd name="T18" fmla="*/ 202 w 210"/>
                <a:gd name="T19" fmla="*/ 35 h 210"/>
                <a:gd name="T20" fmla="*/ 208 w 210"/>
                <a:gd name="T21" fmla="*/ 35 h 210"/>
                <a:gd name="T22" fmla="*/ 208 w 210"/>
                <a:gd name="T23" fmla="*/ 40 h 210"/>
                <a:gd name="T24" fmla="*/ 40 w 210"/>
                <a:gd name="T25" fmla="*/ 209 h 210"/>
                <a:gd name="T26" fmla="*/ 37 w 210"/>
                <a:gd name="T2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" h="210">
                  <a:moveTo>
                    <a:pt x="37" y="210"/>
                  </a:moveTo>
                  <a:cubicBezTo>
                    <a:pt x="36" y="210"/>
                    <a:pt x="35" y="209"/>
                    <a:pt x="34" y="209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0" y="174"/>
                    <a:pt x="0" y="172"/>
                    <a:pt x="1" y="170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71" y="0"/>
                    <a:pt x="174" y="0"/>
                    <a:pt x="175" y="2"/>
                  </a:cubicBezTo>
                  <a:cubicBezTo>
                    <a:pt x="177" y="3"/>
                    <a:pt x="177" y="6"/>
                    <a:pt x="175" y="8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4" y="33"/>
                    <a:pt x="207" y="33"/>
                    <a:pt x="208" y="35"/>
                  </a:cubicBezTo>
                  <a:cubicBezTo>
                    <a:pt x="210" y="36"/>
                    <a:pt x="210" y="39"/>
                    <a:pt x="208" y="40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39" y="209"/>
                    <a:pt x="38" y="210"/>
                    <a:pt x="37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8861E948-B61E-4D7A-8201-F0F0458E8593}"/>
                </a:ext>
              </a:extLst>
            </p:cNvPr>
            <p:cNvSpPr/>
            <p:nvPr/>
          </p:nvSpPr>
          <p:spPr bwMode="auto">
            <a:xfrm>
              <a:off x="5430930" y="1730388"/>
              <a:ext cx="207963" cy="206375"/>
            </a:xfrm>
            <a:custGeom>
              <a:avLst/>
              <a:gdLst>
                <a:gd name="T0" fmla="*/ 4 w 65"/>
                <a:gd name="T1" fmla="*/ 65 h 65"/>
                <a:gd name="T2" fmla="*/ 1 w 65"/>
                <a:gd name="T3" fmla="*/ 64 h 65"/>
                <a:gd name="T4" fmla="*/ 0 w 65"/>
                <a:gd name="T5" fmla="*/ 59 h 65"/>
                <a:gd name="T6" fmla="*/ 24 w 65"/>
                <a:gd name="T7" fmla="*/ 3 h 65"/>
                <a:gd name="T8" fmla="*/ 29 w 65"/>
                <a:gd name="T9" fmla="*/ 1 h 65"/>
                <a:gd name="T10" fmla="*/ 31 w 65"/>
                <a:gd name="T11" fmla="*/ 6 h 65"/>
                <a:gd name="T12" fmla="*/ 11 w 65"/>
                <a:gd name="T13" fmla="*/ 54 h 65"/>
                <a:gd name="T14" fmla="*/ 59 w 65"/>
                <a:gd name="T15" fmla="*/ 34 h 65"/>
                <a:gd name="T16" fmla="*/ 64 w 65"/>
                <a:gd name="T17" fmla="*/ 36 h 65"/>
                <a:gd name="T18" fmla="*/ 62 w 65"/>
                <a:gd name="T19" fmla="*/ 41 h 65"/>
                <a:gd name="T20" fmla="*/ 6 w 65"/>
                <a:gd name="T21" fmla="*/ 65 h 65"/>
                <a:gd name="T22" fmla="*/ 4 w 65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1"/>
                    <a:pt x="0" y="5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7" y="0"/>
                    <a:pt x="29" y="1"/>
                  </a:cubicBezTo>
                  <a:cubicBezTo>
                    <a:pt x="31" y="2"/>
                    <a:pt x="32" y="4"/>
                    <a:pt x="31" y="6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1" y="33"/>
                    <a:pt x="63" y="34"/>
                    <a:pt x="64" y="36"/>
                  </a:cubicBezTo>
                  <a:cubicBezTo>
                    <a:pt x="65" y="38"/>
                    <a:pt x="64" y="41"/>
                    <a:pt x="62" y="41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B0E5EC8D-6FD9-4E1A-B67B-CDC20011FD28}"/>
                </a:ext>
              </a:extLst>
            </p:cNvPr>
            <p:cNvSpPr/>
            <p:nvPr/>
          </p:nvSpPr>
          <p:spPr bwMode="auto">
            <a:xfrm>
              <a:off x="6043707" y="1173174"/>
              <a:ext cx="152401" cy="152400"/>
            </a:xfrm>
            <a:custGeom>
              <a:avLst/>
              <a:gdLst>
                <a:gd name="T0" fmla="*/ 37 w 48"/>
                <a:gd name="T1" fmla="*/ 48 h 48"/>
                <a:gd name="T2" fmla="*/ 34 w 48"/>
                <a:gd name="T3" fmla="*/ 46 h 48"/>
                <a:gd name="T4" fmla="*/ 34 w 48"/>
                <a:gd name="T5" fmla="*/ 41 h 48"/>
                <a:gd name="T6" fmla="*/ 40 w 48"/>
                <a:gd name="T7" fmla="*/ 27 h 48"/>
                <a:gd name="T8" fmla="*/ 34 w 48"/>
                <a:gd name="T9" fmla="*/ 14 h 48"/>
                <a:gd name="T10" fmla="*/ 21 w 48"/>
                <a:gd name="T11" fmla="*/ 8 h 48"/>
                <a:gd name="T12" fmla="*/ 7 w 48"/>
                <a:gd name="T13" fmla="*/ 14 h 48"/>
                <a:gd name="T14" fmla="*/ 2 w 48"/>
                <a:gd name="T15" fmla="*/ 14 h 48"/>
                <a:gd name="T16" fmla="*/ 2 w 48"/>
                <a:gd name="T17" fmla="*/ 8 h 48"/>
                <a:gd name="T18" fmla="*/ 21 w 48"/>
                <a:gd name="T19" fmla="*/ 0 h 48"/>
                <a:gd name="T20" fmla="*/ 40 w 48"/>
                <a:gd name="T21" fmla="*/ 8 h 48"/>
                <a:gd name="T22" fmla="*/ 48 w 48"/>
                <a:gd name="T23" fmla="*/ 27 h 48"/>
                <a:gd name="T24" fmla="*/ 40 w 48"/>
                <a:gd name="T25" fmla="*/ 46 h 48"/>
                <a:gd name="T26" fmla="*/ 37 w 48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37" y="48"/>
                  </a:moveTo>
                  <a:cubicBezTo>
                    <a:pt x="36" y="48"/>
                    <a:pt x="35" y="47"/>
                    <a:pt x="34" y="46"/>
                  </a:cubicBezTo>
                  <a:cubicBezTo>
                    <a:pt x="33" y="45"/>
                    <a:pt x="33" y="42"/>
                    <a:pt x="34" y="41"/>
                  </a:cubicBezTo>
                  <a:cubicBezTo>
                    <a:pt x="38" y="37"/>
                    <a:pt x="40" y="32"/>
                    <a:pt x="40" y="27"/>
                  </a:cubicBezTo>
                  <a:cubicBezTo>
                    <a:pt x="40" y="22"/>
                    <a:pt x="38" y="17"/>
                    <a:pt x="34" y="14"/>
                  </a:cubicBezTo>
                  <a:cubicBezTo>
                    <a:pt x="31" y="10"/>
                    <a:pt x="26" y="8"/>
                    <a:pt x="21" y="8"/>
                  </a:cubicBezTo>
                  <a:cubicBezTo>
                    <a:pt x="16" y="8"/>
                    <a:pt x="11" y="10"/>
                    <a:pt x="7" y="14"/>
                  </a:cubicBezTo>
                  <a:cubicBezTo>
                    <a:pt x="6" y="15"/>
                    <a:pt x="3" y="15"/>
                    <a:pt x="2" y="14"/>
                  </a:cubicBezTo>
                  <a:cubicBezTo>
                    <a:pt x="0" y="12"/>
                    <a:pt x="0" y="10"/>
                    <a:pt x="2" y="8"/>
                  </a:cubicBezTo>
                  <a:cubicBezTo>
                    <a:pt x="7" y="3"/>
                    <a:pt x="14" y="0"/>
                    <a:pt x="21" y="0"/>
                  </a:cubicBezTo>
                  <a:cubicBezTo>
                    <a:pt x="28" y="0"/>
                    <a:pt x="35" y="3"/>
                    <a:pt x="40" y="8"/>
                  </a:cubicBezTo>
                  <a:cubicBezTo>
                    <a:pt x="45" y="13"/>
                    <a:pt x="48" y="20"/>
                    <a:pt x="48" y="27"/>
                  </a:cubicBezTo>
                  <a:cubicBezTo>
                    <a:pt x="48" y="34"/>
                    <a:pt x="45" y="41"/>
                    <a:pt x="40" y="46"/>
                  </a:cubicBezTo>
                  <a:cubicBezTo>
                    <a:pt x="39" y="47"/>
                    <a:pt x="38" y="48"/>
                    <a:pt x="3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D4108242-E549-40EE-8E27-0CE5A6320612}"/>
                </a:ext>
              </a:extLst>
            </p:cNvPr>
            <p:cNvSpPr/>
            <p:nvPr/>
          </p:nvSpPr>
          <p:spPr bwMode="auto">
            <a:xfrm>
              <a:off x="5992907" y="1246199"/>
              <a:ext cx="130176" cy="130175"/>
            </a:xfrm>
            <a:custGeom>
              <a:avLst/>
              <a:gdLst>
                <a:gd name="T0" fmla="*/ 37 w 41"/>
                <a:gd name="T1" fmla="*/ 41 h 41"/>
                <a:gd name="T2" fmla="*/ 34 w 41"/>
                <a:gd name="T3" fmla="*/ 40 h 41"/>
                <a:gd name="T4" fmla="*/ 1 w 41"/>
                <a:gd name="T5" fmla="*/ 7 h 41"/>
                <a:gd name="T6" fmla="*/ 1 w 41"/>
                <a:gd name="T7" fmla="*/ 1 h 41"/>
                <a:gd name="T8" fmla="*/ 7 w 41"/>
                <a:gd name="T9" fmla="*/ 1 h 41"/>
                <a:gd name="T10" fmla="*/ 40 w 41"/>
                <a:gd name="T11" fmla="*/ 34 h 41"/>
                <a:gd name="T12" fmla="*/ 40 w 41"/>
                <a:gd name="T13" fmla="*/ 40 h 41"/>
                <a:gd name="T14" fmla="*/ 37 w 4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37" y="41"/>
                  </a:moveTo>
                  <a:cubicBezTo>
                    <a:pt x="36" y="41"/>
                    <a:pt x="35" y="41"/>
                    <a:pt x="34" y="4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6"/>
                    <a:pt x="41" y="38"/>
                    <a:pt x="40" y="40"/>
                  </a:cubicBezTo>
                  <a:cubicBezTo>
                    <a:pt x="39" y="41"/>
                    <a:pt x="38" y="41"/>
                    <a:pt x="3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E756A0F-835E-4608-9096-0920EAE27CD6}"/>
              </a:ext>
            </a:extLst>
          </p:cNvPr>
          <p:cNvGrpSpPr/>
          <p:nvPr/>
        </p:nvGrpSpPr>
        <p:grpSpPr>
          <a:xfrm>
            <a:off x="9423654" y="3211947"/>
            <a:ext cx="289406" cy="288805"/>
            <a:chOff x="1225626" y="2573352"/>
            <a:chExt cx="765178" cy="763588"/>
          </a:xfrm>
          <a:solidFill>
            <a:schemeClr val="accent1"/>
          </a:solidFill>
        </p:grpSpPr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244F3A18-CA99-4C7C-9161-F77A2DC30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626" y="2573352"/>
              <a:ext cx="331789" cy="330201"/>
            </a:xfrm>
            <a:custGeom>
              <a:avLst/>
              <a:gdLst>
                <a:gd name="T0" fmla="*/ 96 w 104"/>
                <a:gd name="T1" fmla="*/ 104 h 104"/>
                <a:gd name="T2" fmla="*/ 8 w 104"/>
                <a:gd name="T3" fmla="*/ 104 h 104"/>
                <a:gd name="T4" fmla="*/ 0 w 104"/>
                <a:gd name="T5" fmla="*/ 96 h 104"/>
                <a:gd name="T6" fmla="*/ 0 w 104"/>
                <a:gd name="T7" fmla="*/ 8 h 104"/>
                <a:gd name="T8" fmla="*/ 8 w 104"/>
                <a:gd name="T9" fmla="*/ 0 h 104"/>
                <a:gd name="T10" fmla="*/ 96 w 104"/>
                <a:gd name="T11" fmla="*/ 0 h 104"/>
                <a:gd name="T12" fmla="*/ 104 w 104"/>
                <a:gd name="T13" fmla="*/ 8 h 104"/>
                <a:gd name="T14" fmla="*/ 104 w 104"/>
                <a:gd name="T15" fmla="*/ 96 h 104"/>
                <a:gd name="T16" fmla="*/ 96 w 104"/>
                <a:gd name="T17" fmla="*/ 104 h 104"/>
                <a:gd name="T18" fmla="*/ 96 w 104"/>
                <a:gd name="T19" fmla="*/ 96 h 104"/>
                <a:gd name="T20" fmla="*/ 96 w 104"/>
                <a:gd name="T21" fmla="*/ 100 h 104"/>
                <a:gd name="T22" fmla="*/ 96 w 104"/>
                <a:gd name="T23" fmla="*/ 96 h 104"/>
                <a:gd name="T24" fmla="*/ 96 w 104"/>
                <a:gd name="T25" fmla="*/ 96 h 104"/>
                <a:gd name="T26" fmla="*/ 8 w 104"/>
                <a:gd name="T27" fmla="*/ 8 h 104"/>
                <a:gd name="T28" fmla="*/ 8 w 104"/>
                <a:gd name="T29" fmla="*/ 96 h 104"/>
                <a:gd name="T30" fmla="*/ 96 w 104"/>
                <a:gd name="T31" fmla="*/ 96 h 104"/>
                <a:gd name="T32" fmla="*/ 96 w 104"/>
                <a:gd name="T33" fmla="*/ 8 h 104"/>
                <a:gd name="T34" fmla="*/ 8 w 104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04">
                  <a:moveTo>
                    <a:pt x="96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4" y="104"/>
                    <a:pt x="0" y="100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100"/>
                    <a:pt x="100" y="104"/>
                    <a:pt x="96" y="104"/>
                  </a:cubicBezTo>
                  <a:close/>
                  <a:moveTo>
                    <a:pt x="96" y="96"/>
                  </a:moveTo>
                  <a:cubicBezTo>
                    <a:pt x="96" y="100"/>
                    <a:pt x="96" y="100"/>
                    <a:pt x="96" y="100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" y="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00342204-F57F-4819-8179-674BFC1C2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9015" y="2573352"/>
              <a:ext cx="331789" cy="330201"/>
            </a:xfrm>
            <a:custGeom>
              <a:avLst/>
              <a:gdLst>
                <a:gd name="T0" fmla="*/ 96 w 104"/>
                <a:gd name="T1" fmla="*/ 104 h 104"/>
                <a:gd name="T2" fmla="*/ 8 w 104"/>
                <a:gd name="T3" fmla="*/ 104 h 104"/>
                <a:gd name="T4" fmla="*/ 0 w 104"/>
                <a:gd name="T5" fmla="*/ 96 h 104"/>
                <a:gd name="T6" fmla="*/ 0 w 104"/>
                <a:gd name="T7" fmla="*/ 8 h 104"/>
                <a:gd name="T8" fmla="*/ 8 w 104"/>
                <a:gd name="T9" fmla="*/ 0 h 104"/>
                <a:gd name="T10" fmla="*/ 96 w 104"/>
                <a:gd name="T11" fmla="*/ 0 h 104"/>
                <a:gd name="T12" fmla="*/ 104 w 104"/>
                <a:gd name="T13" fmla="*/ 8 h 104"/>
                <a:gd name="T14" fmla="*/ 104 w 104"/>
                <a:gd name="T15" fmla="*/ 96 h 104"/>
                <a:gd name="T16" fmla="*/ 96 w 104"/>
                <a:gd name="T17" fmla="*/ 104 h 104"/>
                <a:gd name="T18" fmla="*/ 96 w 104"/>
                <a:gd name="T19" fmla="*/ 96 h 104"/>
                <a:gd name="T20" fmla="*/ 96 w 104"/>
                <a:gd name="T21" fmla="*/ 100 h 104"/>
                <a:gd name="T22" fmla="*/ 96 w 104"/>
                <a:gd name="T23" fmla="*/ 96 h 104"/>
                <a:gd name="T24" fmla="*/ 96 w 104"/>
                <a:gd name="T25" fmla="*/ 96 h 104"/>
                <a:gd name="T26" fmla="*/ 8 w 104"/>
                <a:gd name="T27" fmla="*/ 8 h 104"/>
                <a:gd name="T28" fmla="*/ 8 w 104"/>
                <a:gd name="T29" fmla="*/ 96 h 104"/>
                <a:gd name="T30" fmla="*/ 96 w 104"/>
                <a:gd name="T31" fmla="*/ 96 h 104"/>
                <a:gd name="T32" fmla="*/ 96 w 104"/>
                <a:gd name="T33" fmla="*/ 8 h 104"/>
                <a:gd name="T34" fmla="*/ 8 w 104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04">
                  <a:moveTo>
                    <a:pt x="96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4" y="104"/>
                    <a:pt x="0" y="100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100"/>
                    <a:pt x="100" y="104"/>
                    <a:pt x="96" y="104"/>
                  </a:cubicBezTo>
                  <a:close/>
                  <a:moveTo>
                    <a:pt x="96" y="96"/>
                  </a:moveTo>
                  <a:cubicBezTo>
                    <a:pt x="96" y="100"/>
                    <a:pt x="96" y="100"/>
                    <a:pt x="96" y="100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" y="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CADA230D-CD08-4D27-844F-B622C05C2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626" y="3005152"/>
              <a:ext cx="331789" cy="331788"/>
            </a:xfrm>
            <a:custGeom>
              <a:avLst/>
              <a:gdLst>
                <a:gd name="T0" fmla="*/ 96 w 104"/>
                <a:gd name="T1" fmla="*/ 104 h 104"/>
                <a:gd name="T2" fmla="*/ 8 w 104"/>
                <a:gd name="T3" fmla="*/ 104 h 104"/>
                <a:gd name="T4" fmla="*/ 0 w 104"/>
                <a:gd name="T5" fmla="*/ 96 h 104"/>
                <a:gd name="T6" fmla="*/ 0 w 104"/>
                <a:gd name="T7" fmla="*/ 8 h 104"/>
                <a:gd name="T8" fmla="*/ 8 w 104"/>
                <a:gd name="T9" fmla="*/ 0 h 104"/>
                <a:gd name="T10" fmla="*/ 96 w 104"/>
                <a:gd name="T11" fmla="*/ 0 h 104"/>
                <a:gd name="T12" fmla="*/ 104 w 104"/>
                <a:gd name="T13" fmla="*/ 8 h 104"/>
                <a:gd name="T14" fmla="*/ 104 w 104"/>
                <a:gd name="T15" fmla="*/ 96 h 104"/>
                <a:gd name="T16" fmla="*/ 96 w 104"/>
                <a:gd name="T17" fmla="*/ 104 h 104"/>
                <a:gd name="T18" fmla="*/ 96 w 104"/>
                <a:gd name="T19" fmla="*/ 96 h 104"/>
                <a:gd name="T20" fmla="*/ 96 w 104"/>
                <a:gd name="T21" fmla="*/ 100 h 104"/>
                <a:gd name="T22" fmla="*/ 96 w 104"/>
                <a:gd name="T23" fmla="*/ 96 h 104"/>
                <a:gd name="T24" fmla="*/ 96 w 104"/>
                <a:gd name="T25" fmla="*/ 96 h 104"/>
                <a:gd name="T26" fmla="*/ 8 w 104"/>
                <a:gd name="T27" fmla="*/ 8 h 104"/>
                <a:gd name="T28" fmla="*/ 8 w 104"/>
                <a:gd name="T29" fmla="*/ 96 h 104"/>
                <a:gd name="T30" fmla="*/ 96 w 104"/>
                <a:gd name="T31" fmla="*/ 96 h 104"/>
                <a:gd name="T32" fmla="*/ 96 w 104"/>
                <a:gd name="T33" fmla="*/ 8 h 104"/>
                <a:gd name="T34" fmla="*/ 8 w 104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04">
                  <a:moveTo>
                    <a:pt x="96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4" y="104"/>
                    <a:pt x="0" y="100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100"/>
                    <a:pt x="100" y="104"/>
                    <a:pt x="96" y="104"/>
                  </a:cubicBezTo>
                  <a:close/>
                  <a:moveTo>
                    <a:pt x="96" y="96"/>
                  </a:moveTo>
                  <a:cubicBezTo>
                    <a:pt x="96" y="100"/>
                    <a:pt x="96" y="100"/>
                    <a:pt x="96" y="100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" y="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CB423CFE-E2A9-4844-9985-AFA7521FA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9015" y="3005152"/>
              <a:ext cx="331789" cy="331788"/>
            </a:xfrm>
            <a:custGeom>
              <a:avLst/>
              <a:gdLst>
                <a:gd name="T0" fmla="*/ 96 w 104"/>
                <a:gd name="T1" fmla="*/ 104 h 104"/>
                <a:gd name="T2" fmla="*/ 8 w 104"/>
                <a:gd name="T3" fmla="*/ 104 h 104"/>
                <a:gd name="T4" fmla="*/ 0 w 104"/>
                <a:gd name="T5" fmla="*/ 96 h 104"/>
                <a:gd name="T6" fmla="*/ 0 w 104"/>
                <a:gd name="T7" fmla="*/ 8 h 104"/>
                <a:gd name="T8" fmla="*/ 8 w 104"/>
                <a:gd name="T9" fmla="*/ 0 h 104"/>
                <a:gd name="T10" fmla="*/ 96 w 104"/>
                <a:gd name="T11" fmla="*/ 0 h 104"/>
                <a:gd name="T12" fmla="*/ 104 w 104"/>
                <a:gd name="T13" fmla="*/ 8 h 104"/>
                <a:gd name="T14" fmla="*/ 104 w 104"/>
                <a:gd name="T15" fmla="*/ 96 h 104"/>
                <a:gd name="T16" fmla="*/ 96 w 104"/>
                <a:gd name="T17" fmla="*/ 104 h 104"/>
                <a:gd name="T18" fmla="*/ 96 w 104"/>
                <a:gd name="T19" fmla="*/ 96 h 104"/>
                <a:gd name="T20" fmla="*/ 96 w 104"/>
                <a:gd name="T21" fmla="*/ 100 h 104"/>
                <a:gd name="T22" fmla="*/ 96 w 104"/>
                <a:gd name="T23" fmla="*/ 96 h 104"/>
                <a:gd name="T24" fmla="*/ 96 w 104"/>
                <a:gd name="T25" fmla="*/ 96 h 104"/>
                <a:gd name="T26" fmla="*/ 8 w 104"/>
                <a:gd name="T27" fmla="*/ 8 h 104"/>
                <a:gd name="T28" fmla="*/ 8 w 104"/>
                <a:gd name="T29" fmla="*/ 96 h 104"/>
                <a:gd name="T30" fmla="*/ 96 w 104"/>
                <a:gd name="T31" fmla="*/ 96 h 104"/>
                <a:gd name="T32" fmla="*/ 96 w 104"/>
                <a:gd name="T33" fmla="*/ 8 h 104"/>
                <a:gd name="T34" fmla="*/ 8 w 104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04">
                  <a:moveTo>
                    <a:pt x="96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4" y="104"/>
                    <a:pt x="0" y="100"/>
                    <a:pt x="0" y="9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0" y="0"/>
                    <a:pt x="104" y="4"/>
                    <a:pt x="104" y="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04" y="100"/>
                    <a:pt x="100" y="104"/>
                    <a:pt x="96" y="104"/>
                  </a:cubicBezTo>
                  <a:close/>
                  <a:moveTo>
                    <a:pt x="96" y="96"/>
                  </a:moveTo>
                  <a:cubicBezTo>
                    <a:pt x="96" y="100"/>
                    <a:pt x="96" y="100"/>
                    <a:pt x="96" y="100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8" y="8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90CDFB19-01F0-46E5-BA20-6A669B777660}"/>
              </a:ext>
            </a:extLst>
          </p:cNvPr>
          <p:cNvGrpSpPr/>
          <p:nvPr/>
        </p:nvGrpSpPr>
        <p:grpSpPr>
          <a:xfrm>
            <a:off x="8893476" y="3274390"/>
            <a:ext cx="289406" cy="173523"/>
            <a:chOff x="-176142" y="2738452"/>
            <a:chExt cx="765178" cy="458789"/>
          </a:xfrm>
          <a:solidFill>
            <a:schemeClr val="accent1"/>
          </a:solidFill>
        </p:grpSpPr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8FF599E3-13FA-4FAA-8BCA-0A839B89F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6142" y="2738452"/>
              <a:ext cx="101600" cy="101600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0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C89F18D0-F667-4FC6-BA77-48E6958D00A0}"/>
                </a:ext>
              </a:extLst>
            </p:cNvPr>
            <p:cNvSpPr/>
            <p:nvPr/>
          </p:nvSpPr>
          <p:spPr bwMode="auto">
            <a:xfrm>
              <a:off x="66746" y="2776552"/>
              <a:ext cx="522290" cy="25400"/>
            </a:xfrm>
            <a:custGeom>
              <a:avLst/>
              <a:gdLst>
                <a:gd name="T0" fmla="*/ 160 w 164"/>
                <a:gd name="T1" fmla="*/ 8 h 8"/>
                <a:gd name="T2" fmla="*/ 4 w 164"/>
                <a:gd name="T3" fmla="*/ 8 h 8"/>
                <a:gd name="T4" fmla="*/ 0 w 164"/>
                <a:gd name="T5" fmla="*/ 4 h 8"/>
                <a:gd name="T6" fmla="*/ 4 w 164"/>
                <a:gd name="T7" fmla="*/ 0 h 8"/>
                <a:gd name="T8" fmla="*/ 160 w 164"/>
                <a:gd name="T9" fmla="*/ 0 h 8"/>
                <a:gd name="T10" fmla="*/ 164 w 164"/>
                <a:gd name="T11" fmla="*/ 4 h 8"/>
                <a:gd name="T12" fmla="*/ 160 w 1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">
                  <a:moveTo>
                    <a:pt x="1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2" y="0"/>
                    <a:pt x="164" y="2"/>
                    <a:pt x="164" y="4"/>
                  </a:cubicBezTo>
                  <a:cubicBezTo>
                    <a:pt x="164" y="6"/>
                    <a:pt x="162" y="8"/>
                    <a:pt x="1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9A2C3E20-9ACA-41FD-BEC0-1E9821BB6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6142" y="2916252"/>
              <a:ext cx="101600" cy="101600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0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057469FD-D315-49A2-8A7F-046162CEF50B}"/>
                </a:ext>
              </a:extLst>
            </p:cNvPr>
            <p:cNvSpPr/>
            <p:nvPr/>
          </p:nvSpPr>
          <p:spPr bwMode="auto">
            <a:xfrm>
              <a:off x="66746" y="2954352"/>
              <a:ext cx="522290" cy="25400"/>
            </a:xfrm>
            <a:custGeom>
              <a:avLst/>
              <a:gdLst>
                <a:gd name="T0" fmla="*/ 160 w 164"/>
                <a:gd name="T1" fmla="*/ 8 h 8"/>
                <a:gd name="T2" fmla="*/ 4 w 164"/>
                <a:gd name="T3" fmla="*/ 8 h 8"/>
                <a:gd name="T4" fmla="*/ 0 w 164"/>
                <a:gd name="T5" fmla="*/ 4 h 8"/>
                <a:gd name="T6" fmla="*/ 4 w 164"/>
                <a:gd name="T7" fmla="*/ 0 h 8"/>
                <a:gd name="T8" fmla="*/ 160 w 164"/>
                <a:gd name="T9" fmla="*/ 0 h 8"/>
                <a:gd name="T10" fmla="*/ 164 w 164"/>
                <a:gd name="T11" fmla="*/ 4 h 8"/>
                <a:gd name="T12" fmla="*/ 160 w 1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">
                  <a:moveTo>
                    <a:pt x="1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2" y="0"/>
                    <a:pt x="164" y="2"/>
                    <a:pt x="164" y="4"/>
                  </a:cubicBezTo>
                  <a:cubicBezTo>
                    <a:pt x="164" y="6"/>
                    <a:pt x="162" y="8"/>
                    <a:pt x="1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C2CFDACF-3F28-4563-A0E7-2F18FCE65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6142" y="3094053"/>
              <a:ext cx="101600" cy="103188"/>
            </a:xfrm>
            <a:custGeom>
              <a:avLst/>
              <a:gdLst>
                <a:gd name="T0" fmla="*/ 28 w 32"/>
                <a:gd name="T1" fmla="*/ 32 h 32"/>
                <a:gd name="T2" fmla="*/ 4 w 32"/>
                <a:gd name="T3" fmla="*/ 32 h 32"/>
                <a:gd name="T4" fmla="*/ 0 w 32"/>
                <a:gd name="T5" fmla="*/ 28 h 32"/>
                <a:gd name="T6" fmla="*/ 0 w 32"/>
                <a:gd name="T7" fmla="*/ 4 h 32"/>
                <a:gd name="T8" fmla="*/ 4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28 h 32"/>
                <a:gd name="T16" fmla="*/ 28 w 32"/>
                <a:gd name="T17" fmla="*/ 32 h 32"/>
                <a:gd name="T18" fmla="*/ 8 w 32"/>
                <a:gd name="T19" fmla="*/ 24 h 32"/>
                <a:gd name="T20" fmla="*/ 24 w 32"/>
                <a:gd name="T21" fmla="*/ 24 h 32"/>
                <a:gd name="T22" fmla="*/ 24 w 32"/>
                <a:gd name="T23" fmla="*/ 8 h 32"/>
                <a:gd name="T24" fmla="*/ 8 w 32"/>
                <a:gd name="T25" fmla="*/ 8 h 32"/>
                <a:gd name="T26" fmla="*/ 8 w 32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28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0"/>
                    <a:pt x="30" y="32"/>
                    <a:pt x="28" y="32"/>
                  </a:cubicBezTo>
                  <a:close/>
                  <a:moveTo>
                    <a:pt x="8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88B48B17-1F7D-44E1-9E06-669458166E72}"/>
                </a:ext>
              </a:extLst>
            </p:cNvPr>
            <p:cNvSpPr/>
            <p:nvPr/>
          </p:nvSpPr>
          <p:spPr bwMode="auto">
            <a:xfrm>
              <a:off x="66746" y="3132153"/>
              <a:ext cx="522290" cy="25400"/>
            </a:xfrm>
            <a:custGeom>
              <a:avLst/>
              <a:gdLst>
                <a:gd name="T0" fmla="*/ 160 w 164"/>
                <a:gd name="T1" fmla="*/ 8 h 8"/>
                <a:gd name="T2" fmla="*/ 4 w 164"/>
                <a:gd name="T3" fmla="*/ 8 h 8"/>
                <a:gd name="T4" fmla="*/ 0 w 164"/>
                <a:gd name="T5" fmla="*/ 4 h 8"/>
                <a:gd name="T6" fmla="*/ 4 w 164"/>
                <a:gd name="T7" fmla="*/ 0 h 8"/>
                <a:gd name="T8" fmla="*/ 160 w 164"/>
                <a:gd name="T9" fmla="*/ 0 h 8"/>
                <a:gd name="T10" fmla="*/ 164 w 164"/>
                <a:gd name="T11" fmla="*/ 4 h 8"/>
                <a:gd name="T12" fmla="*/ 160 w 1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">
                  <a:moveTo>
                    <a:pt x="1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2" y="0"/>
                    <a:pt x="164" y="2"/>
                    <a:pt x="164" y="4"/>
                  </a:cubicBezTo>
                  <a:cubicBezTo>
                    <a:pt x="164" y="6"/>
                    <a:pt x="162" y="8"/>
                    <a:pt x="1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D2D6980A-1F88-4C36-B16F-3ADF98AF5B01}"/>
              </a:ext>
            </a:extLst>
          </p:cNvPr>
          <p:cNvGrpSpPr/>
          <p:nvPr/>
        </p:nvGrpSpPr>
        <p:grpSpPr>
          <a:xfrm>
            <a:off x="9953831" y="3211947"/>
            <a:ext cx="291808" cy="288805"/>
            <a:chOff x="2627394" y="2573352"/>
            <a:chExt cx="771528" cy="763589"/>
          </a:xfrm>
          <a:solidFill>
            <a:schemeClr val="accent1"/>
          </a:solidFill>
        </p:grpSpPr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D6631404-B37C-4C71-BEF3-A38AFB69AF39}"/>
                </a:ext>
              </a:extLst>
            </p:cNvPr>
            <p:cNvSpPr/>
            <p:nvPr/>
          </p:nvSpPr>
          <p:spPr bwMode="auto">
            <a:xfrm>
              <a:off x="2908383" y="2586052"/>
              <a:ext cx="382589" cy="381001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1 w 120"/>
                <a:gd name="T5" fmla="*/ 113 h 120"/>
                <a:gd name="T6" fmla="*/ 113 w 120"/>
                <a:gd name="T7" fmla="*/ 1 h 120"/>
                <a:gd name="T8" fmla="*/ 119 w 120"/>
                <a:gd name="T9" fmla="*/ 1 h 120"/>
                <a:gd name="T10" fmla="*/ 119 w 120"/>
                <a:gd name="T11" fmla="*/ 7 h 120"/>
                <a:gd name="T12" fmla="*/ 7 w 120"/>
                <a:gd name="T13" fmla="*/ 119 h 120"/>
                <a:gd name="T14" fmla="*/ 4 w 12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6E44D683-3275-4A3E-ADE5-83FB3F814788}"/>
                </a:ext>
              </a:extLst>
            </p:cNvPr>
            <p:cNvSpPr/>
            <p:nvPr/>
          </p:nvSpPr>
          <p:spPr bwMode="auto">
            <a:xfrm>
              <a:off x="2997283" y="2674952"/>
              <a:ext cx="382589" cy="381001"/>
            </a:xfrm>
            <a:custGeom>
              <a:avLst/>
              <a:gdLst>
                <a:gd name="T0" fmla="*/ 4 w 120"/>
                <a:gd name="T1" fmla="*/ 120 h 120"/>
                <a:gd name="T2" fmla="*/ 1 w 120"/>
                <a:gd name="T3" fmla="*/ 119 h 120"/>
                <a:gd name="T4" fmla="*/ 1 w 120"/>
                <a:gd name="T5" fmla="*/ 113 h 120"/>
                <a:gd name="T6" fmla="*/ 113 w 120"/>
                <a:gd name="T7" fmla="*/ 1 h 120"/>
                <a:gd name="T8" fmla="*/ 119 w 120"/>
                <a:gd name="T9" fmla="*/ 1 h 120"/>
                <a:gd name="T10" fmla="*/ 119 w 120"/>
                <a:gd name="T11" fmla="*/ 7 h 120"/>
                <a:gd name="T12" fmla="*/ 7 w 120"/>
                <a:gd name="T13" fmla="*/ 119 h 120"/>
                <a:gd name="T14" fmla="*/ 4 w 12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0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935C40CC-A5FC-49BB-9052-6C137696CA44}"/>
                </a:ext>
              </a:extLst>
            </p:cNvPr>
            <p:cNvSpPr/>
            <p:nvPr/>
          </p:nvSpPr>
          <p:spPr bwMode="auto">
            <a:xfrm>
              <a:off x="3265571" y="2573352"/>
              <a:ext cx="133351" cy="127000"/>
            </a:xfrm>
            <a:custGeom>
              <a:avLst/>
              <a:gdLst>
                <a:gd name="T0" fmla="*/ 32 w 42"/>
                <a:gd name="T1" fmla="*/ 40 h 40"/>
                <a:gd name="T2" fmla="*/ 29 w 42"/>
                <a:gd name="T3" fmla="*/ 39 h 40"/>
                <a:gd name="T4" fmla="*/ 29 w 42"/>
                <a:gd name="T5" fmla="*/ 33 h 40"/>
                <a:gd name="T6" fmla="*/ 28 w 42"/>
                <a:gd name="T7" fmla="*/ 12 h 40"/>
                <a:gd name="T8" fmla="*/ 17 w 42"/>
                <a:gd name="T9" fmla="*/ 8 h 40"/>
                <a:gd name="T10" fmla="*/ 7 w 42"/>
                <a:gd name="T11" fmla="*/ 11 h 40"/>
                <a:gd name="T12" fmla="*/ 1 w 42"/>
                <a:gd name="T13" fmla="*/ 11 h 40"/>
                <a:gd name="T14" fmla="*/ 1 w 42"/>
                <a:gd name="T15" fmla="*/ 5 h 40"/>
                <a:gd name="T16" fmla="*/ 17 w 42"/>
                <a:gd name="T17" fmla="*/ 0 h 40"/>
                <a:gd name="T18" fmla="*/ 34 w 42"/>
                <a:gd name="T19" fmla="*/ 7 h 40"/>
                <a:gd name="T20" fmla="*/ 35 w 42"/>
                <a:gd name="T21" fmla="*/ 39 h 40"/>
                <a:gd name="T22" fmla="*/ 32 w 42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0">
                  <a:moveTo>
                    <a:pt x="32" y="40"/>
                  </a:moveTo>
                  <a:cubicBezTo>
                    <a:pt x="31" y="40"/>
                    <a:pt x="30" y="40"/>
                    <a:pt x="29" y="39"/>
                  </a:cubicBezTo>
                  <a:cubicBezTo>
                    <a:pt x="28" y="38"/>
                    <a:pt x="28" y="35"/>
                    <a:pt x="29" y="33"/>
                  </a:cubicBezTo>
                  <a:cubicBezTo>
                    <a:pt x="33" y="29"/>
                    <a:pt x="34" y="19"/>
                    <a:pt x="28" y="12"/>
                  </a:cubicBezTo>
                  <a:cubicBezTo>
                    <a:pt x="25" y="10"/>
                    <a:pt x="21" y="8"/>
                    <a:pt x="17" y="8"/>
                  </a:cubicBezTo>
                  <a:cubicBezTo>
                    <a:pt x="12" y="8"/>
                    <a:pt x="8" y="9"/>
                    <a:pt x="7" y="11"/>
                  </a:cubicBezTo>
                  <a:cubicBezTo>
                    <a:pt x="5" y="12"/>
                    <a:pt x="3" y="12"/>
                    <a:pt x="1" y="11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5" y="2"/>
                    <a:pt x="11" y="0"/>
                    <a:pt x="17" y="0"/>
                  </a:cubicBezTo>
                  <a:cubicBezTo>
                    <a:pt x="24" y="0"/>
                    <a:pt x="30" y="3"/>
                    <a:pt x="34" y="7"/>
                  </a:cubicBezTo>
                  <a:cubicBezTo>
                    <a:pt x="42" y="16"/>
                    <a:pt x="42" y="31"/>
                    <a:pt x="35" y="39"/>
                  </a:cubicBezTo>
                  <a:cubicBezTo>
                    <a:pt x="34" y="39"/>
                    <a:pt x="33" y="40"/>
                    <a:pt x="3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456179B8-2700-4867-9722-3919A84564AA}"/>
                </a:ext>
              </a:extLst>
            </p:cNvPr>
            <p:cNvSpPr/>
            <p:nvPr/>
          </p:nvSpPr>
          <p:spPr bwMode="auto">
            <a:xfrm>
              <a:off x="2857582" y="2938477"/>
              <a:ext cx="168276" cy="168275"/>
            </a:xfrm>
            <a:custGeom>
              <a:avLst/>
              <a:gdLst>
                <a:gd name="T0" fmla="*/ 4 w 53"/>
                <a:gd name="T1" fmla="*/ 53 h 53"/>
                <a:gd name="T2" fmla="*/ 1 w 53"/>
                <a:gd name="T3" fmla="*/ 52 h 53"/>
                <a:gd name="T4" fmla="*/ 0 w 53"/>
                <a:gd name="T5" fmla="*/ 48 h 53"/>
                <a:gd name="T6" fmla="*/ 16 w 53"/>
                <a:gd name="T7" fmla="*/ 4 h 53"/>
                <a:gd name="T8" fmla="*/ 21 w 53"/>
                <a:gd name="T9" fmla="*/ 1 h 53"/>
                <a:gd name="T10" fmla="*/ 24 w 53"/>
                <a:gd name="T11" fmla="*/ 6 h 53"/>
                <a:gd name="T12" fmla="*/ 11 w 53"/>
                <a:gd name="T13" fmla="*/ 42 h 53"/>
                <a:gd name="T14" fmla="*/ 47 w 53"/>
                <a:gd name="T15" fmla="*/ 29 h 53"/>
                <a:gd name="T16" fmla="*/ 52 w 53"/>
                <a:gd name="T17" fmla="*/ 32 h 53"/>
                <a:gd name="T18" fmla="*/ 49 w 53"/>
                <a:gd name="T19" fmla="*/ 37 h 53"/>
                <a:gd name="T20" fmla="*/ 5 w 53"/>
                <a:gd name="T21" fmla="*/ 53 h 53"/>
                <a:gd name="T22" fmla="*/ 4 w 53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3">
                  <a:moveTo>
                    <a:pt x="4" y="53"/>
                  </a:moveTo>
                  <a:cubicBezTo>
                    <a:pt x="3" y="53"/>
                    <a:pt x="2" y="53"/>
                    <a:pt x="1" y="52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9" y="0"/>
                    <a:pt x="21" y="1"/>
                  </a:cubicBezTo>
                  <a:cubicBezTo>
                    <a:pt x="23" y="2"/>
                    <a:pt x="25" y="4"/>
                    <a:pt x="24" y="6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9" y="28"/>
                    <a:pt x="51" y="30"/>
                    <a:pt x="52" y="32"/>
                  </a:cubicBezTo>
                  <a:cubicBezTo>
                    <a:pt x="53" y="34"/>
                    <a:pt x="51" y="36"/>
                    <a:pt x="49" y="37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ACB08F03-BCEA-41D8-8FAB-B65B84138C1D}"/>
                </a:ext>
              </a:extLst>
            </p:cNvPr>
            <p:cNvSpPr/>
            <p:nvPr/>
          </p:nvSpPr>
          <p:spPr bwMode="auto">
            <a:xfrm>
              <a:off x="2627394" y="2674952"/>
              <a:ext cx="663578" cy="661989"/>
            </a:xfrm>
            <a:custGeom>
              <a:avLst/>
              <a:gdLst>
                <a:gd name="T0" fmla="*/ 204 w 208"/>
                <a:gd name="T1" fmla="*/ 208 h 208"/>
                <a:gd name="T2" fmla="*/ 4 w 208"/>
                <a:gd name="T3" fmla="*/ 208 h 208"/>
                <a:gd name="T4" fmla="*/ 0 w 208"/>
                <a:gd name="T5" fmla="*/ 204 h 208"/>
                <a:gd name="T6" fmla="*/ 0 w 208"/>
                <a:gd name="T7" fmla="*/ 4 h 208"/>
                <a:gd name="T8" fmla="*/ 4 w 208"/>
                <a:gd name="T9" fmla="*/ 0 h 208"/>
                <a:gd name="T10" fmla="*/ 132 w 208"/>
                <a:gd name="T11" fmla="*/ 0 h 208"/>
                <a:gd name="T12" fmla="*/ 136 w 208"/>
                <a:gd name="T13" fmla="*/ 4 h 208"/>
                <a:gd name="T14" fmla="*/ 132 w 208"/>
                <a:gd name="T15" fmla="*/ 8 h 208"/>
                <a:gd name="T16" fmla="*/ 8 w 208"/>
                <a:gd name="T17" fmla="*/ 8 h 208"/>
                <a:gd name="T18" fmla="*/ 8 w 208"/>
                <a:gd name="T19" fmla="*/ 200 h 208"/>
                <a:gd name="T20" fmla="*/ 200 w 208"/>
                <a:gd name="T21" fmla="*/ 200 h 208"/>
                <a:gd name="T22" fmla="*/ 200 w 208"/>
                <a:gd name="T23" fmla="*/ 76 h 208"/>
                <a:gd name="T24" fmla="*/ 204 w 208"/>
                <a:gd name="T25" fmla="*/ 72 h 208"/>
                <a:gd name="T26" fmla="*/ 208 w 208"/>
                <a:gd name="T27" fmla="*/ 76 h 208"/>
                <a:gd name="T28" fmla="*/ 208 w 208"/>
                <a:gd name="T29" fmla="*/ 204 h 208"/>
                <a:gd name="T30" fmla="*/ 207 w 208"/>
                <a:gd name="T31" fmla="*/ 207 h 208"/>
                <a:gd name="T32" fmla="*/ 204 w 208"/>
                <a:gd name="T3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208">
                  <a:moveTo>
                    <a:pt x="204" y="208"/>
                  </a:moveTo>
                  <a:cubicBezTo>
                    <a:pt x="4" y="208"/>
                    <a:pt x="4" y="208"/>
                    <a:pt x="4" y="208"/>
                  </a:cubicBezTo>
                  <a:cubicBezTo>
                    <a:pt x="2" y="208"/>
                    <a:pt x="0" y="206"/>
                    <a:pt x="0" y="2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6"/>
                    <a:pt x="134" y="8"/>
                    <a:pt x="13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74"/>
                    <a:pt x="202" y="72"/>
                    <a:pt x="204" y="72"/>
                  </a:cubicBezTo>
                  <a:cubicBezTo>
                    <a:pt x="206" y="72"/>
                    <a:pt x="208" y="74"/>
                    <a:pt x="208" y="76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5"/>
                    <a:pt x="208" y="206"/>
                    <a:pt x="207" y="207"/>
                  </a:cubicBezTo>
                  <a:cubicBezTo>
                    <a:pt x="206" y="208"/>
                    <a:pt x="205" y="208"/>
                    <a:pt x="204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E56EF8E2-1F34-4AF1-9241-DD36BA31C096}"/>
              </a:ext>
            </a:extLst>
          </p:cNvPr>
          <p:cNvGrpSpPr/>
          <p:nvPr/>
        </p:nvGrpSpPr>
        <p:grpSpPr>
          <a:xfrm>
            <a:off x="10484009" y="3211947"/>
            <a:ext cx="289406" cy="288805"/>
            <a:chOff x="4029162" y="2573352"/>
            <a:chExt cx="765178" cy="763589"/>
          </a:xfrm>
          <a:solidFill>
            <a:schemeClr val="accent1"/>
          </a:solidFill>
        </p:grpSpPr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B93B8725-8CC1-4231-B751-52D8684BD10B}"/>
                </a:ext>
              </a:extLst>
            </p:cNvPr>
            <p:cNvSpPr/>
            <p:nvPr/>
          </p:nvSpPr>
          <p:spPr bwMode="auto">
            <a:xfrm>
              <a:off x="4029162" y="2573352"/>
              <a:ext cx="280989" cy="279400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E2BD6403-0DD1-4F27-8E28-C678CDD99D33}"/>
                </a:ext>
              </a:extLst>
            </p:cNvPr>
            <p:cNvSpPr/>
            <p:nvPr/>
          </p:nvSpPr>
          <p:spPr bwMode="auto">
            <a:xfrm>
              <a:off x="4029162" y="2573352"/>
              <a:ext cx="179388" cy="177800"/>
            </a:xfrm>
            <a:custGeom>
              <a:avLst/>
              <a:gdLst>
                <a:gd name="T0" fmla="*/ 4 w 56"/>
                <a:gd name="T1" fmla="*/ 56 h 56"/>
                <a:gd name="T2" fmla="*/ 0 w 56"/>
                <a:gd name="T3" fmla="*/ 52 h 56"/>
                <a:gd name="T4" fmla="*/ 0 w 56"/>
                <a:gd name="T5" fmla="*/ 4 h 56"/>
                <a:gd name="T6" fmla="*/ 4 w 56"/>
                <a:gd name="T7" fmla="*/ 0 h 56"/>
                <a:gd name="T8" fmla="*/ 52 w 56"/>
                <a:gd name="T9" fmla="*/ 0 h 56"/>
                <a:gd name="T10" fmla="*/ 56 w 56"/>
                <a:gd name="T11" fmla="*/ 4 h 56"/>
                <a:gd name="T12" fmla="*/ 52 w 56"/>
                <a:gd name="T13" fmla="*/ 8 h 56"/>
                <a:gd name="T14" fmla="*/ 8 w 56"/>
                <a:gd name="T15" fmla="*/ 8 h 56"/>
                <a:gd name="T16" fmla="*/ 8 w 56"/>
                <a:gd name="T17" fmla="*/ 52 h 56"/>
                <a:gd name="T18" fmla="*/ 4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2C407A1B-752C-41C8-A865-AF7B384F380D}"/>
                </a:ext>
              </a:extLst>
            </p:cNvPr>
            <p:cNvSpPr/>
            <p:nvPr/>
          </p:nvSpPr>
          <p:spPr bwMode="auto">
            <a:xfrm>
              <a:off x="4513351" y="2573352"/>
              <a:ext cx="280989" cy="279400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91FC8F64-F748-418E-B626-E4D1710693CC}"/>
                </a:ext>
              </a:extLst>
            </p:cNvPr>
            <p:cNvSpPr/>
            <p:nvPr/>
          </p:nvSpPr>
          <p:spPr bwMode="auto">
            <a:xfrm>
              <a:off x="4616539" y="2573352"/>
              <a:ext cx="177801" cy="177800"/>
            </a:xfrm>
            <a:custGeom>
              <a:avLst/>
              <a:gdLst>
                <a:gd name="T0" fmla="*/ 52 w 56"/>
                <a:gd name="T1" fmla="*/ 56 h 56"/>
                <a:gd name="T2" fmla="*/ 48 w 56"/>
                <a:gd name="T3" fmla="*/ 52 h 56"/>
                <a:gd name="T4" fmla="*/ 48 w 56"/>
                <a:gd name="T5" fmla="*/ 8 h 56"/>
                <a:gd name="T6" fmla="*/ 4 w 56"/>
                <a:gd name="T7" fmla="*/ 8 h 56"/>
                <a:gd name="T8" fmla="*/ 0 w 56"/>
                <a:gd name="T9" fmla="*/ 4 h 56"/>
                <a:gd name="T10" fmla="*/ 4 w 56"/>
                <a:gd name="T11" fmla="*/ 0 h 56"/>
                <a:gd name="T12" fmla="*/ 52 w 56"/>
                <a:gd name="T13" fmla="*/ 0 h 56"/>
                <a:gd name="T14" fmla="*/ 56 w 56"/>
                <a:gd name="T15" fmla="*/ 4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50" y="56"/>
                    <a:pt x="48" y="54"/>
                    <a:pt x="48" y="5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67508E78-284E-46E2-BAE2-9752EC49010B}"/>
                </a:ext>
              </a:extLst>
            </p:cNvPr>
            <p:cNvSpPr/>
            <p:nvPr/>
          </p:nvSpPr>
          <p:spPr bwMode="auto">
            <a:xfrm>
              <a:off x="4513351" y="3055952"/>
              <a:ext cx="280989" cy="280988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C19BACC5-F234-4455-BF31-6DC7D57A49B1}"/>
                </a:ext>
              </a:extLst>
            </p:cNvPr>
            <p:cNvSpPr/>
            <p:nvPr/>
          </p:nvSpPr>
          <p:spPr bwMode="auto">
            <a:xfrm>
              <a:off x="4616539" y="3157553"/>
              <a:ext cx="177801" cy="179388"/>
            </a:xfrm>
            <a:custGeom>
              <a:avLst/>
              <a:gdLst>
                <a:gd name="T0" fmla="*/ 52 w 56"/>
                <a:gd name="T1" fmla="*/ 56 h 56"/>
                <a:gd name="T2" fmla="*/ 4 w 56"/>
                <a:gd name="T3" fmla="*/ 56 h 56"/>
                <a:gd name="T4" fmla="*/ 0 w 56"/>
                <a:gd name="T5" fmla="*/ 52 h 56"/>
                <a:gd name="T6" fmla="*/ 4 w 56"/>
                <a:gd name="T7" fmla="*/ 48 h 56"/>
                <a:gd name="T8" fmla="*/ 48 w 56"/>
                <a:gd name="T9" fmla="*/ 48 h 56"/>
                <a:gd name="T10" fmla="*/ 48 w 56"/>
                <a:gd name="T11" fmla="*/ 4 h 56"/>
                <a:gd name="T12" fmla="*/ 52 w 56"/>
                <a:gd name="T13" fmla="*/ 0 h 56"/>
                <a:gd name="T14" fmla="*/ 56 w 56"/>
                <a:gd name="T15" fmla="*/ 4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50"/>
                    <a:pt x="2" y="48"/>
                    <a:pt x="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50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02D13105-7463-4D83-95D8-1E466FB3FB39}"/>
                </a:ext>
              </a:extLst>
            </p:cNvPr>
            <p:cNvSpPr/>
            <p:nvPr/>
          </p:nvSpPr>
          <p:spPr bwMode="auto">
            <a:xfrm>
              <a:off x="4029162" y="3055952"/>
              <a:ext cx="280989" cy="280988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69C73CB5-4E86-4BEE-A527-8CBBAFECCF23}"/>
                </a:ext>
              </a:extLst>
            </p:cNvPr>
            <p:cNvSpPr/>
            <p:nvPr/>
          </p:nvSpPr>
          <p:spPr bwMode="auto">
            <a:xfrm>
              <a:off x="4029162" y="3157553"/>
              <a:ext cx="179388" cy="179388"/>
            </a:xfrm>
            <a:custGeom>
              <a:avLst/>
              <a:gdLst>
                <a:gd name="T0" fmla="*/ 52 w 56"/>
                <a:gd name="T1" fmla="*/ 56 h 56"/>
                <a:gd name="T2" fmla="*/ 4 w 56"/>
                <a:gd name="T3" fmla="*/ 56 h 56"/>
                <a:gd name="T4" fmla="*/ 0 w 56"/>
                <a:gd name="T5" fmla="*/ 52 h 56"/>
                <a:gd name="T6" fmla="*/ 0 w 56"/>
                <a:gd name="T7" fmla="*/ 4 h 56"/>
                <a:gd name="T8" fmla="*/ 4 w 56"/>
                <a:gd name="T9" fmla="*/ 0 h 56"/>
                <a:gd name="T10" fmla="*/ 8 w 56"/>
                <a:gd name="T11" fmla="*/ 4 h 56"/>
                <a:gd name="T12" fmla="*/ 8 w 56"/>
                <a:gd name="T13" fmla="*/ 48 h 56"/>
                <a:gd name="T14" fmla="*/ 52 w 56"/>
                <a:gd name="T15" fmla="*/ 48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A5D2B744-44E9-4BEA-948A-AD6E1707EF08}"/>
              </a:ext>
            </a:extLst>
          </p:cNvPr>
          <p:cNvGrpSpPr/>
          <p:nvPr/>
        </p:nvGrpSpPr>
        <p:grpSpPr>
          <a:xfrm>
            <a:off x="11014186" y="3211947"/>
            <a:ext cx="289406" cy="288805"/>
            <a:chOff x="5430930" y="2573352"/>
            <a:chExt cx="765178" cy="763588"/>
          </a:xfrm>
          <a:solidFill>
            <a:schemeClr val="accent1"/>
          </a:solidFill>
        </p:grpSpPr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004303C1-8DB3-44BB-87D2-E2D412527150}"/>
                </a:ext>
              </a:extLst>
            </p:cNvPr>
            <p:cNvSpPr/>
            <p:nvPr/>
          </p:nvSpPr>
          <p:spPr bwMode="auto">
            <a:xfrm>
              <a:off x="5430930" y="2573352"/>
              <a:ext cx="280989" cy="279400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0E7A32F1-BFFD-49D7-A7C7-D991DA978929}"/>
                </a:ext>
              </a:extLst>
            </p:cNvPr>
            <p:cNvSpPr/>
            <p:nvPr/>
          </p:nvSpPr>
          <p:spPr bwMode="auto">
            <a:xfrm>
              <a:off x="5534118" y="2674952"/>
              <a:ext cx="177801" cy="177800"/>
            </a:xfrm>
            <a:custGeom>
              <a:avLst/>
              <a:gdLst>
                <a:gd name="T0" fmla="*/ 52 w 56"/>
                <a:gd name="T1" fmla="*/ 56 h 56"/>
                <a:gd name="T2" fmla="*/ 4 w 56"/>
                <a:gd name="T3" fmla="*/ 56 h 56"/>
                <a:gd name="T4" fmla="*/ 0 w 56"/>
                <a:gd name="T5" fmla="*/ 52 h 56"/>
                <a:gd name="T6" fmla="*/ 4 w 56"/>
                <a:gd name="T7" fmla="*/ 48 h 56"/>
                <a:gd name="T8" fmla="*/ 48 w 56"/>
                <a:gd name="T9" fmla="*/ 48 h 56"/>
                <a:gd name="T10" fmla="*/ 48 w 56"/>
                <a:gd name="T11" fmla="*/ 4 h 56"/>
                <a:gd name="T12" fmla="*/ 52 w 56"/>
                <a:gd name="T13" fmla="*/ 0 h 56"/>
                <a:gd name="T14" fmla="*/ 56 w 56"/>
                <a:gd name="T15" fmla="*/ 4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50"/>
                    <a:pt x="2" y="48"/>
                    <a:pt x="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50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ABC86C3D-A224-4C76-8EC8-291A682D7AB8}"/>
                </a:ext>
              </a:extLst>
            </p:cNvPr>
            <p:cNvSpPr/>
            <p:nvPr/>
          </p:nvSpPr>
          <p:spPr bwMode="auto">
            <a:xfrm>
              <a:off x="5915119" y="2573352"/>
              <a:ext cx="280989" cy="279400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0A5E217F-3576-4432-9DD7-247715B94614}"/>
                </a:ext>
              </a:extLst>
            </p:cNvPr>
            <p:cNvSpPr/>
            <p:nvPr/>
          </p:nvSpPr>
          <p:spPr bwMode="auto">
            <a:xfrm>
              <a:off x="5915119" y="2674952"/>
              <a:ext cx="179388" cy="177800"/>
            </a:xfrm>
            <a:custGeom>
              <a:avLst/>
              <a:gdLst>
                <a:gd name="T0" fmla="*/ 52 w 56"/>
                <a:gd name="T1" fmla="*/ 56 h 56"/>
                <a:gd name="T2" fmla="*/ 4 w 56"/>
                <a:gd name="T3" fmla="*/ 56 h 56"/>
                <a:gd name="T4" fmla="*/ 0 w 56"/>
                <a:gd name="T5" fmla="*/ 52 h 56"/>
                <a:gd name="T6" fmla="*/ 0 w 56"/>
                <a:gd name="T7" fmla="*/ 4 h 56"/>
                <a:gd name="T8" fmla="*/ 4 w 56"/>
                <a:gd name="T9" fmla="*/ 0 h 56"/>
                <a:gd name="T10" fmla="*/ 8 w 56"/>
                <a:gd name="T11" fmla="*/ 4 h 56"/>
                <a:gd name="T12" fmla="*/ 8 w 56"/>
                <a:gd name="T13" fmla="*/ 48 h 56"/>
                <a:gd name="T14" fmla="*/ 52 w 56"/>
                <a:gd name="T15" fmla="*/ 48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54037043-D127-4EEB-BB6B-116890B82DD8}"/>
                </a:ext>
              </a:extLst>
            </p:cNvPr>
            <p:cNvSpPr/>
            <p:nvPr/>
          </p:nvSpPr>
          <p:spPr bwMode="auto">
            <a:xfrm>
              <a:off x="5915119" y="3055952"/>
              <a:ext cx="280989" cy="280988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3C9F0A8A-7E5C-44E7-A0E9-ECC88114E8A4}"/>
                </a:ext>
              </a:extLst>
            </p:cNvPr>
            <p:cNvSpPr/>
            <p:nvPr/>
          </p:nvSpPr>
          <p:spPr bwMode="auto">
            <a:xfrm>
              <a:off x="5915119" y="3055952"/>
              <a:ext cx="179388" cy="179388"/>
            </a:xfrm>
            <a:custGeom>
              <a:avLst/>
              <a:gdLst>
                <a:gd name="T0" fmla="*/ 4 w 56"/>
                <a:gd name="T1" fmla="*/ 56 h 56"/>
                <a:gd name="T2" fmla="*/ 0 w 56"/>
                <a:gd name="T3" fmla="*/ 52 h 56"/>
                <a:gd name="T4" fmla="*/ 0 w 56"/>
                <a:gd name="T5" fmla="*/ 4 h 56"/>
                <a:gd name="T6" fmla="*/ 4 w 56"/>
                <a:gd name="T7" fmla="*/ 0 h 56"/>
                <a:gd name="T8" fmla="*/ 52 w 56"/>
                <a:gd name="T9" fmla="*/ 0 h 56"/>
                <a:gd name="T10" fmla="*/ 56 w 56"/>
                <a:gd name="T11" fmla="*/ 4 h 56"/>
                <a:gd name="T12" fmla="*/ 52 w 56"/>
                <a:gd name="T13" fmla="*/ 8 h 56"/>
                <a:gd name="T14" fmla="*/ 8 w 56"/>
                <a:gd name="T15" fmla="*/ 8 h 56"/>
                <a:gd name="T16" fmla="*/ 8 w 56"/>
                <a:gd name="T17" fmla="*/ 52 h 56"/>
                <a:gd name="T18" fmla="*/ 4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6"/>
                    <a:pt x="54" y="8"/>
                    <a:pt x="5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9EF259F7-D488-413E-9876-070C94555DEB}"/>
                </a:ext>
              </a:extLst>
            </p:cNvPr>
            <p:cNvSpPr/>
            <p:nvPr/>
          </p:nvSpPr>
          <p:spPr bwMode="auto">
            <a:xfrm>
              <a:off x="5430930" y="3055952"/>
              <a:ext cx="280989" cy="280988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8E70B420-8DB7-42EC-9805-68388B77CC95}"/>
                </a:ext>
              </a:extLst>
            </p:cNvPr>
            <p:cNvSpPr/>
            <p:nvPr/>
          </p:nvSpPr>
          <p:spPr bwMode="auto">
            <a:xfrm>
              <a:off x="5534118" y="3055952"/>
              <a:ext cx="177801" cy="179388"/>
            </a:xfrm>
            <a:custGeom>
              <a:avLst/>
              <a:gdLst>
                <a:gd name="T0" fmla="*/ 52 w 56"/>
                <a:gd name="T1" fmla="*/ 56 h 56"/>
                <a:gd name="T2" fmla="*/ 48 w 56"/>
                <a:gd name="T3" fmla="*/ 52 h 56"/>
                <a:gd name="T4" fmla="*/ 48 w 56"/>
                <a:gd name="T5" fmla="*/ 8 h 56"/>
                <a:gd name="T6" fmla="*/ 4 w 56"/>
                <a:gd name="T7" fmla="*/ 8 h 56"/>
                <a:gd name="T8" fmla="*/ 0 w 56"/>
                <a:gd name="T9" fmla="*/ 4 h 56"/>
                <a:gd name="T10" fmla="*/ 4 w 56"/>
                <a:gd name="T11" fmla="*/ 0 h 56"/>
                <a:gd name="T12" fmla="*/ 52 w 56"/>
                <a:gd name="T13" fmla="*/ 0 h 56"/>
                <a:gd name="T14" fmla="*/ 56 w 56"/>
                <a:gd name="T15" fmla="*/ 4 h 56"/>
                <a:gd name="T16" fmla="*/ 56 w 56"/>
                <a:gd name="T17" fmla="*/ 52 h 56"/>
                <a:gd name="T18" fmla="*/ 52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2" y="56"/>
                  </a:moveTo>
                  <a:cubicBezTo>
                    <a:pt x="50" y="56"/>
                    <a:pt x="48" y="54"/>
                    <a:pt x="48" y="5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02208947-7251-4DFC-8A26-36105EF89050}"/>
              </a:ext>
            </a:extLst>
          </p:cNvPr>
          <p:cNvGrpSpPr/>
          <p:nvPr/>
        </p:nvGrpSpPr>
        <p:grpSpPr>
          <a:xfrm>
            <a:off x="8893476" y="3740921"/>
            <a:ext cx="289406" cy="288805"/>
            <a:chOff x="-176142" y="3971942"/>
            <a:chExt cx="765178" cy="763589"/>
          </a:xfrm>
          <a:solidFill>
            <a:schemeClr val="accent1"/>
          </a:solidFill>
        </p:grpSpPr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22D2EAEC-7A13-43BC-9A15-C41D4246D5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6142" y="3971942"/>
              <a:ext cx="765178" cy="763589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CB03C7C7-EF5A-46EA-B801-FEC668FDB420}"/>
                </a:ext>
              </a:extLst>
            </p:cNvPr>
            <p:cNvSpPr/>
            <p:nvPr/>
          </p:nvSpPr>
          <p:spPr bwMode="auto">
            <a:xfrm>
              <a:off x="104847" y="4151329"/>
              <a:ext cx="203201" cy="304801"/>
            </a:xfrm>
            <a:custGeom>
              <a:avLst/>
              <a:gdLst>
                <a:gd name="T0" fmla="*/ 32 w 64"/>
                <a:gd name="T1" fmla="*/ 96 h 96"/>
                <a:gd name="T2" fmla="*/ 28 w 64"/>
                <a:gd name="T3" fmla="*/ 92 h 96"/>
                <a:gd name="T4" fmla="*/ 46 w 64"/>
                <a:gd name="T5" fmla="*/ 56 h 96"/>
                <a:gd name="T6" fmla="*/ 56 w 64"/>
                <a:gd name="T7" fmla="*/ 34 h 96"/>
                <a:gd name="T8" fmla="*/ 32 w 64"/>
                <a:gd name="T9" fmla="*/ 8 h 96"/>
                <a:gd name="T10" fmla="*/ 8 w 64"/>
                <a:gd name="T11" fmla="*/ 33 h 96"/>
                <a:gd name="T12" fmla="*/ 4 w 64"/>
                <a:gd name="T13" fmla="*/ 37 h 96"/>
                <a:gd name="T14" fmla="*/ 0 w 64"/>
                <a:gd name="T15" fmla="*/ 33 h 96"/>
                <a:gd name="T16" fmla="*/ 32 w 64"/>
                <a:gd name="T17" fmla="*/ 0 h 96"/>
                <a:gd name="T18" fmla="*/ 64 w 64"/>
                <a:gd name="T19" fmla="*/ 34 h 96"/>
                <a:gd name="T20" fmla="*/ 51 w 64"/>
                <a:gd name="T21" fmla="*/ 62 h 96"/>
                <a:gd name="T22" fmla="*/ 36 w 64"/>
                <a:gd name="T23" fmla="*/ 92 h 96"/>
                <a:gd name="T24" fmla="*/ 32 w 64"/>
                <a:gd name="T25" fmla="*/ 96 h 96"/>
                <a:gd name="T26" fmla="*/ 32 w 64"/>
                <a:gd name="T2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32" y="96"/>
                  </a:moveTo>
                  <a:cubicBezTo>
                    <a:pt x="30" y="96"/>
                    <a:pt x="28" y="94"/>
                    <a:pt x="28" y="92"/>
                  </a:cubicBezTo>
                  <a:cubicBezTo>
                    <a:pt x="28" y="92"/>
                    <a:pt x="27" y="72"/>
                    <a:pt x="46" y="56"/>
                  </a:cubicBezTo>
                  <a:cubicBezTo>
                    <a:pt x="53" y="50"/>
                    <a:pt x="56" y="44"/>
                    <a:pt x="56" y="34"/>
                  </a:cubicBezTo>
                  <a:cubicBezTo>
                    <a:pt x="56" y="20"/>
                    <a:pt x="45" y="8"/>
                    <a:pt x="32" y="8"/>
                  </a:cubicBezTo>
                  <a:cubicBezTo>
                    <a:pt x="19" y="8"/>
                    <a:pt x="8" y="19"/>
                    <a:pt x="8" y="33"/>
                  </a:cubicBezTo>
                  <a:cubicBezTo>
                    <a:pt x="8" y="36"/>
                    <a:pt x="6" y="37"/>
                    <a:pt x="4" y="37"/>
                  </a:cubicBezTo>
                  <a:cubicBezTo>
                    <a:pt x="2" y="37"/>
                    <a:pt x="0" y="36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4"/>
                  </a:cubicBezTo>
                  <a:cubicBezTo>
                    <a:pt x="64" y="46"/>
                    <a:pt x="60" y="54"/>
                    <a:pt x="51" y="62"/>
                  </a:cubicBezTo>
                  <a:cubicBezTo>
                    <a:pt x="35" y="76"/>
                    <a:pt x="36" y="92"/>
                    <a:pt x="36" y="92"/>
                  </a:cubicBezTo>
                  <a:cubicBezTo>
                    <a:pt x="36" y="94"/>
                    <a:pt x="35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3013EB9A-1505-4BA9-B266-4DAAA6D3B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47" y="4519630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13BAEC-8954-4519-8DB2-0EC58D6285F9}"/>
              </a:ext>
            </a:extLst>
          </p:cNvPr>
          <p:cNvGrpSpPr/>
          <p:nvPr/>
        </p:nvGrpSpPr>
        <p:grpSpPr>
          <a:xfrm>
            <a:off x="10007270" y="3740921"/>
            <a:ext cx="192737" cy="288805"/>
            <a:chOff x="2768682" y="3971942"/>
            <a:chExt cx="509589" cy="763589"/>
          </a:xfrm>
          <a:solidFill>
            <a:schemeClr val="accent1"/>
          </a:solidFill>
        </p:grpSpPr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DACA7878-7367-4523-A4F5-56C8C16B4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483" y="3971942"/>
              <a:ext cx="204788" cy="763589"/>
            </a:xfrm>
            <a:custGeom>
              <a:avLst/>
              <a:gdLst>
                <a:gd name="T0" fmla="*/ 60 w 64"/>
                <a:gd name="T1" fmla="*/ 240 h 240"/>
                <a:gd name="T2" fmla="*/ 4 w 64"/>
                <a:gd name="T3" fmla="*/ 240 h 240"/>
                <a:gd name="T4" fmla="*/ 0 w 64"/>
                <a:gd name="T5" fmla="*/ 236 h 240"/>
                <a:gd name="T6" fmla="*/ 0 w 64"/>
                <a:gd name="T7" fmla="*/ 4 h 240"/>
                <a:gd name="T8" fmla="*/ 4 w 64"/>
                <a:gd name="T9" fmla="*/ 0 h 240"/>
                <a:gd name="T10" fmla="*/ 60 w 64"/>
                <a:gd name="T11" fmla="*/ 0 h 240"/>
                <a:gd name="T12" fmla="*/ 64 w 64"/>
                <a:gd name="T13" fmla="*/ 4 h 240"/>
                <a:gd name="T14" fmla="*/ 64 w 64"/>
                <a:gd name="T15" fmla="*/ 236 h 240"/>
                <a:gd name="T16" fmla="*/ 60 w 64"/>
                <a:gd name="T17" fmla="*/ 240 h 240"/>
                <a:gd name="T18" fmla="*/ 8 w 64"/>
                <a:gd name="T19" fmla="*/ 232 h 240"/>
                <a:gd name="T20" fmla="*/ 56 w 64"/>
                <a:gd name="T21" fmla="*/ 232 h 240"/>
                <a:gd name="T22" fmla="*/ 56 w 64"/>
                <a:gd name="T23" fmla="*/ 8 h 240"/>
                <a:gd name="T24" fmla="*/ 8 w 64"/>
                <a:gd name="T25" fmla="*/ 8 h 240"/>
                <a:gd name="T26" fmla="*/ 8 w 64"/>
                <a:gd name="T27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40">
                  <a:moveTo>
                    <a:pt x="60" y="240"/>
                  </a:moveTo>
                  <a:cubicBezTo>
                    <a:pt x="4" y="240"/>
                    <a:pt x="4" y="240"/>
                    <a:pt x="4" y="240"/>
                  </a:cubicBez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8"/>
                    <a:pt x="62" y="240"/>
                    <a:pt x="60" y="240"/>
                  </a:cubicBezTo>
                  <a:close/>
                  <a:moveTo>
                    <a:pt x="8" y="232"/>
                  </a:moveTo>
                  <a:cubicBezTo>
                    <a:pt x="56" y="232"/>
                    <a:pt x="56" y="232"/>
                    <a:pt x="56" y="23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11C4C9FE-31B9-4C45-83D5-F92FB6D07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8682" y="3971942"/>
              <a:ext cx="203201" cy="763589"/>
            </a:xfrm>
            <a:custGeom>
              <a:avLst/>
              <a:gdLst>
                <a:gd name="T0" fmla="*/ 60 w 64"/>
                <a:gd name="T1" fmla="*/ 240 h 240"/>
                <a:gd name="T2" fmla="*/ 4 w 64"/>
                <a:gd name="T3" fmla="*/ 240 h 240"/>
                <a:gd name="T4" fmla="*/ 0 w 64"/>
                <a:gd name="T5" fmla="*/ 236 h 240"/>
                <a:gd name="T6" fmla="*/ 0 w 64"/>
                <a:gd name="T7" fmla="*/ 4 h 240"/>
                <a:gd name="T8" fmla="*/ 4 w 64"/>
                <a:gd name="T9" fmla="*/ 0 h 240"/>
                <a:gd name="T10" fmla="*/ 60 w 64"/>
                <a:gd name="T11" fmla="*/ 0 h 240"/>
                <a:gd name="T12" fmla="*/ 64 w 64"/>
                <a:gd name="T13" fmla="*/ 4 h 240"/>
                <a:gd name="T14" fmla="*/ 64 w 64"/>
                <a:gd name="T15" fmla="*/ 236 h 240"/>
                <a:gd name="T16" fmla="*/ 60 w 64"/>
                <a:gd name="T17" fmla="*/ 240 h 240"/>
                <a:gd name="T18" fmla="*/ 8 w 64"/>
                <a:gd name="T19" fmla="*/ 232 h 240"/>
                <a:gd name="T20" fmla="*/ 56 w 64"/>
                <a:gd name="T21" fmla="*/ 232 h 240"/>
                <a:gd name="T22" fmla="*/ 56 w 64"/>
                <a:gd name="T23" fmla="*/ 8 h 240"/>
                <a:gd name="T24" fmla="*/ 8 w 64"/>
                <a:gd name="T25" fmla="*/ 8 h 240"/>
                <a:gd name="T26" fmla="*/ 8 w 64"/>
                <a:gd name="T27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40">
                  <a:moveTo>
                    <a:pt x="60" y="240"/>
                  </a:moveTo>
                  <a:cubicBezTo>
                    <a:pt x="4" y="240"/>
                    <a:pt x="4" y="240"/>
                    <a:pt x="4" y="240"/>
                  </a:cubicBez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236"/>
                    <a:pt x="64" y="236"/>
                    <a:pt x="64" y="236"/>
                  </a:cubicBezTo>
                  <a:cubicBezTo>
                    <a:pt x="64" y="238"/>
                    <a:pt x="62" y="240"/>
                    <a:pt x="60" y="240"/>
                  </a:cubicBezTo>
                  <a:close/>
                  <a:moveTo>
                    <a:pt x="8" y="232"/>
                  </a:moveTo>
                  <a:cubicBezTo>
                    <a:pt x="56" y="232"/>
                    <a:pt x="56" y="232"/>
                    <a:pt x="56" y="23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46" name="任意多边形: 形状 145">
            <a:extLst>
              <a:ext uri="{FF2B5EF4-FFF2-40B4-BE49-F238E27FC236}">
                <a16:creationId xmlns:a16="http://schemas.microsoft.com/office/drawing/2014/main" id="{BF0B7633-AB24-4023-A9D5-C31D3F27EF68}"/>
              </a:ext>
            </a:extLst>
          </p:cNvPr>
          <p:cNvSpPr>
            <a:spLocks noEditPoints="1"/>
          </p:cNvSpPr>
          <p:nvPr/>
        </p:nvSpPr>
        <p:spPr bwMode="auto">
          <a:xfrm>
            <a:off x="9442867" y="3740921"/>
            <a:ext cx="250979" cy="288805"/>
          </a:xfrm>
          <a:custGeom>
            <a:avLst/>
            <a:gdLst>
              <a:gd name="T0" fmla="*/ 9 w 208"/>
              <a:gd name="T1" fmla="*/ 240 h 240"/>
              <a:gd name="T2" fmla="*/ 0 w 208"/>
              <a:gd name="T3" fmla="*/ 229 h 240"/>
              <a:gd name="T4" fmla="*/ 0 w 208"/>
              <a:gd name="T5" fmla="*/ 11 h 240"/>
              <a:gd name="T6" fmla="*/ 9 w 208"/>
              <a:gd name="T7" fmla="*/ 0 h 240"/>
              <a:gd name="T8" fmla="*/ 15 w 208"/>
              <a:gd name="T9" fmla="*/ 2 h 240"/>
              <a:gd name="T10" fmla="*/ 202 w 208"/>
              <a:gd name="T11" fmla="*/ 115 h 240"/>
              <a:gd name="T12" fmla="*/ 208 w 208"/>
              <a:gd name="T13" fmla="*/ 124 h 240"/>
              <a:gd name="T14" fmla="*/ 202 w 208"/>
              <a:gd name="T15" fmla="*/ 133 h 240"/>
              <a:gd name="T16" fmla="*/ 15 w 208"/>
              <a:gd name="T17" fmla="*/ 238 h 240"/>
              <a:gd name="T18" fmla="*/ 9 w 208"/>
              <a:gd name="T19" fmla="*/ 240 h 240"/>
              <a:gd name="T20" fmla="*/ 9 w 208"/>
              <a:gd name="T21" fmla="*/ 8 h 240"/>
              <a:gd name="T22" fmla="*/ 8 w 208"/>
              <a:gd name="T23" fmla="*/ 11 h 240"/>
              <a:gd name="T24" fmla="*/ 8 w 208"/>
              <a:gd name="T25" fmla="*/ 229 h 240"/>
              <a:gd name="T26" fmla="*/ 9 w 208"/>
              <a:gd name="T27" fmla="*/ 232 h 240"/>
              <a:gd name="T28" fmla="*/ 11 w 208"/>
              <a:gd name="T29" fmla="*/ 231 h 240"/>
              <a:gd name="T30" fmla="*/ 198 w 208"/>
              <a:gd name="T31" fmla="*/ 126 h 240"/>
              <a:gd name="T32" fmla="*/ 200 w 208"/>
              <a:gd name="T33" fmla="*/ 124 h 240"/>
              <a:gd name="T34" fmla="*/ 198 w 208"/>
              <a:gd name="T35" fmla="*/ 122 h 240"/>
              <a:gd name="T36" fmla="*/ 11 w 208"/>
              <a:gd name="T37" fmla="*/ 9 h 240"/>
              <a:gd name="T38" fmla="*/ 9 w 208"/>
              <a:gd name="T39" fmla="*/ 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8" h="240">
                <a:moveTo>
                  <a:pt x="9" y="240"/>
                </a:moveTo>
                <a:cubicBezTo>
                  <a:pt x="4" y="240"/>
                  <a:pt x="0" y="236"/>
                  <a:pt x="0" y="22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4"/>
                  <a:pt x="4" y="0"/>
                  <a:pt x="9" y="0"/>
                </a:cubicBezTo>
                <a:cubicBezTo>
                  <a:pt x="11" y="0"/>
                  <a:pt x="13" y="1"/>
                  <a:pt x="15" y="2"/>
                </a:cubicBezTo>
                <a:cubicBezTo>
                  <a:pt x="202" y="115"/>
                  <a:pt x="202" y="115"/>
                  <a:pt x="202" y="115"/>
                </a:cubicBezTo>
                <a:cubicBezTo>
                  <a:pt x="206" y="117"/>
                  <a:pt x="208" y="120"/>
                  <a:pt x="208" y="124"/>
                </a:cubicBezTo>
                <a:cubicBezTo>
                  <a:pt x="208" y="127"/>
                  <a:pt x="206" y="131"/>
                  <a:pt x="202" y="133"/>
                </a:cubicBezTo>
                <a:cubicBezTo>
                  <a:pt x="15" y="238"/>
                  <a:pt x="15" y="238"/>
                  <a:pt x="15" y="238"/>
                </a:cubicBezTo>
                <a:cubicBezTo>
                  <a:pt x="13" y="239"/>
                  <a:pt x="11" y="240"/>
                  <a:pt x="9" y="240"/>
                </a:cubicBezTo>
                <a:close/>
                <a:moveTo>
                  <a:pt x="9" y="8"/>
                </a:moveTo>
                <a:cubicBezTo>
                  <a:pt x="8" y="8"/>
                  <a:pt x="8" y="10"/>
                  <a:pt x="8" y="11"/>
                </a:cubicBezTo>
                <a:cubicBezTo>
                  <a:pt x="8" y="229"/>
                  <a:pt x="8" y="229"/>
                  <a:pt x="8" y="229"/>
                </a:cubicBezTo>
                <a:cubicBezTo>
                  <a:pt x="8" y="230"/>
                  <a:pt x="8" y="232"/>
                  <a:pt x="9" y="232"/>
                </a:cubicBezTo>
                <a:cubicBezTo>
                  <a:pt x="10" y="232"/>
                  <a:pt x="10" y="232"/>
                  <a:pt x="11" y="231"/>
                </a:cubicBezTo>
                <a:cubicBezTo>
                  <a:pt x="198" y="126"/>
                  <a:pt x="198" y="126"/>
                  <a:pt x="198" y="126"/>
                </a:cubicBezTo>
                <a:cubicBezTo>
                  <a:pt x="199" y="125"/>
                  <a:pt x="200" y="124"/>
                  <a:pt x="200" y="124"/>
                </a:cubicBezTo>
                <a:cubicBezTo>
                  <a:pt x="200" y="123"/>
                  <a:pt x="199" y="122"/>
                  <a:pt x="198" y="122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9" y="8"/>
                  <a:pt x="9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7" name="任意多边形: 形状 146">
            <a:extLst>
              <a:ext uri="{FF2B5EF4-FFF2-40B4-BE49-F238E27FC236}">
                <a16:creationId xmlns:a16="http://schemas.microsoft.com/office/drawing/2014/main" id="{D8A25A1A-8CAD-499E-9A96-E1D44032E123}"/>
              </a:ext>
            </a:extLst>
          </p:cNvPr>
          <p:cNvSpPr>
            <a:spLocks noEditPoints="1"/>
          </p:cNvSpPr>
          <p:nvPr/>
        </p:nvSpPr>
        <p:spPr bwMode="auto">
          <a:xfrm>
            <a:off x="10484009" y="3784753"/>
            <a:ext cx="289406" cy="211350"/>
          </a:xfrm>
          <a:custGeom>
            <a:avLst/>
            <a:gdLst>
              <a:gd name="T0" fmla="*/ 233 w 240"/>
              <a:gd name="T1" fmla="*/ 176 h 176"/>
              <a:gd name="T2" fmla="*/ 227 w 240"/>
              <a:gd name="T3" fmla="*/ 174 h 176"/>
              <a:gd name="T4" fmla="*/ 148 w 240"/>
              <a:gd name="T5" fmla="*/ 126 h 176"/>
              <a:gd name="T6" fmla="*/ 148 w 240"/>
              <a:gd name="T7" fmla="*/ 167 h 176"/>
              <a:gd name="T8" fmla="*/ 146 w 240"/>
              <a:gd name="T9" fmla="*/ 173 h 176"/>
              <a:gd name="T10" fmla="*/ 140 w 240"/>
              <a:gd name="T11" fmla="*/ 176 h 176"/>
              <a:gd name="T12" fmla="*/ 140 w 240"/>
              <a:gd name="T13" fmla="*/ 176 h 176"/>
              <a:gd name="T14" fmla="*/ 134 w 240"/>
              <a:gd name="T15" fmla="*/ 174 h 176"/>
              <a:gd name="T16" fmla="*/ 5 w 240"/>
              <a:gd name="T17" fmla="*/ 93 h 176"/>
              <a:gd name="T18" fmla="*/ 0 w 240"/>
              <a:gd name="T19" fmla="*/ 85 h 176"/>
              <a:gd name="T20" fmla="*/ 5 w 240"/>
              <a:gd name="T21" fmla="*/ 78 h 176"/>
              <a:gd name="T22" fmla="*/ 135 w 240"/>
              <a:gd name="T23" fmla="*/ 2 h 176"/>
              <a:gd name="T24" fmla="*/ 140 w 240"/>
              <a:gd name="T25" fmla="*/ 0 h 176"/>
              <a:gd name="T26" fmla="*/ 148 w 240"/>
              <a:gd name="T27" fmla="*/ 9 h 176"/>
              <a:gd name="T28" fmla="*/ 148 w 240"/>
              <a:gd name="T29" fmla="*/ 50 h 176"/>
              <a:gd name="T30" fmla="*/ 227 w 240"/>
              <a:gd name="T31" fmla="*/ 2 h 176"/>
              <a:gd name="T32" fmla="*/ 232 w 240"/>
              <a:gd name="T33" fmla="*/ 0 h 176"/>
              <a:gd name="T34" fmla="*/ 240 w 240"/>
              <a:gd name="T35" fmla="*/ 9 h 176"/>
              <a:gd name="T36" fmla="*/ 240 w 240"/>
              <a:gd name="T37" fmla="*/ 167 h 176"/>
              <a:gd name="T38" fmla="*/ 233 w 240"/>
              <a:gd name="T39" fmla="*/ 176 h 176"/>
              <a:gd name="T40" fmla="*/ 8 w 240"/>
              <a:gd name="T41" fmla="*/ 85 h 176"/>
              <a:gd name="T42" fmla="*/ 9 w 240"/>
              <a:gd name="T43" fmla="*/ 86 h 176"/>
              <a:gd name="T44" fmla="*/ 139 w 240"/>
              <a:gd name="T45" fmla="*/ 168 h 176"/>
              <a:gd name="T46" fmla="*/ 140 w 240"/>
              <a:gd name="T47" fmla="*/ 168 h 176"/>
              <a:gd name="T48" fmla="*/ 140 w 240"/>
              <a:gd name="T49" fmla="*/ 167 h 176"/>
              <a:gd name="T50" fmla="*/ 140 w 240"/>
              <a:gd name="T51" fmla="*/ 119 h 176"/>
              <a:gd name="T52" fmla="*/ 142 w 240"/>
              <a:gd name="T53" fmla="*/ 115 h 176"/>
              <a:gd name="T54" fmla="*/ 146 w 240"/>
              <a:gd name="T55" fmla="*/ 115 h 176"/>
              <a:gd name="T56" fmla="*/ 232 w 240"/>
              <a:gd name="T57" fmla="*/ 168 h 176"/>
              <a:gd name="T58" fmla="*/ 232 w 240"/>
              <a:gd name="T59" fmla="*/ 168 h 176"/>
              <a:gd name="T60" fmla="*/ 232 w 240"/>
              <a:gd name="T61" fmla="*/ 167 h 176"/>
              <a:gd name="T62" fmla="*/ 232 w 240"/>
              <a:gd name="T63" fmla="*/ 9 h 176"/>
              <a:gd name="T64" fmla="*/ 232 w 240"/>
              <a:gd name="T65" fmla="*/ 8 h 176"/>
              <a:gd name="T66" fmla="*/ 231 w 240"/>
              <a:gd name="T67" fmla="*/ 8 h 176"/>
              <a:gd name="T68" fmla="*/ 146 w 240"/>
              <a:gd name="T69" fmla="*/ 61 h 176"/>
              <a:gd name="T70" fmla="*/ 142 w 240"/>
              <a:gd name="T71" fmla="*/ 61 h 176"/>
              <a:gd name="T72" fmla="*/ 140 w 240"/>
              <a:gd name="T73" fmla="*/ 58 h 176"/>
              <a:gd name="T74" fmla="*/ 140 w 240"/>
              <a:gd name="T75" fmla="*/ 9 h 176"/>
              <a:gd name="T76" fmla="*/ 140 w 240"/>
              <a:gd name="T77" fmla="*/ 8 h 176"/>
              <a:gd name="T78" fmla="*/ 139 w 240"/>
              <a:gd name="T79" fmla="*/ 8 h 176"/>
              <a:gd name="T80" fmla="*/ 9 w 240"/>
              <a:gd name="T81" fmla="*/ 85 h 176"/>
              <a:gd name="T82" fmla="*/ 8 w 240"/>
              <a:gd name="T83" fmla="*/ 85 h 176"/>
              <a:gd name="T84" fmla="*/ 8 w 240"/>
              <a:gd name="T85" fmla="*/ 8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0" h="176">
                <a:moveTo>
                  <a:pt x="233" y="176"/>
                </a:moveTo>
                <a:cubicBezTo>
                  <a:pt x="231" y="176"/>
                  <a:pt x="229" y="175"/>
                  <a:pt x="227" y="174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70"/>
                  <a:pt x="147" y="172"/>
                  <a:pt x="146" y="173"/>
                </a:cubicBezTo>
                <a:cubicBezTo>
                  <a:pt x="144" y="175"/>
                  <a:pt x="142" y="176"/>
                  <a:pt x="140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38" y="176"/>
                  <a:pt x="136" y="175"/>
                  <a:pt x="134" y="174"/>
                </a:cubicBezTo>
                <a:cubicBezTo>
                  <a:pt x="5" y="93"/>
                  <a:pt x="5" y="93"/>
                  <a:pt x="5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82"/>
                  <a:pt x="2" y="80"/>
                  <a:pt x="5" y="78"/>
                </a:cubicBezTo>
                <a:cubicBezTo>
                  <a:pt x="135" y="2"/>
                  <a:pt x="135" y="2"/>
                  <a:pt x="135" y="2"/>
                </a:cubicBezTo>
                <a:cubicBezTo>
                  <a:pt x="136" y="1"/>
                  <a:pt x="138" y="0"/>
                  <a:pt x="140" y="0"/>
                </a:cubicBezTo>
                <a:cubicBezTo>
                  <a:pt x="145" y="0"/>
                  <a:pt x="148" y="4"/>
                  <a:pt x="148" y="9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227" y="2"/>
                  <a:pt x="227" y="2"/>
                  <a:pt x="227" y="2"/>
                </a:cubicBezTo>
                <a:cubicBezTo>
                  <a:pt x="229" y="1"/>
                  <a:pt x="231" y="0"/>
                  <a:pt x="232" y="0"/>
                </a:cubicBezTo>
                <a:cubicBezTo>
                  <a:pt x="236" y="0"/>
                  <a:pt x="240" y="3"/>
                  <a:pt x="240" y="9"/>
                </a:cubicBezTo>
                <a:cubicBezTo>
                  <a:pt x="240" y="167"/>
                  <a:pt x="240" y="167"/>
                  <a:pt x="240" y="167"/>
                </a:cubicBezTo>
                <a:cubicBezTo>
                  <a:pt x="240" y="173"/>
                  <a:pt x="236" y="176"/>
                  <a:pt x="233" y="176"/>
                </a:cubicBezTo>
                <a:close/>
                <a:moveTo>
                  <a:pt x="8" y="85"/>
                </a:moveTo>
                <a:cubicBezTo>
                  <a:pt x="8" y="85"/>
                  <a:pt x="8" y="86"/>
                  <a:pt x="9" y="86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40" y="168"/>
                  <a:pt x="140" y="168"/>
                </a:cubicBezTo>
                <a:cubicBezTo>
                  <a:pt x="140" y="168"/>
                  <a:pt x="140" y="168"/>
                  <a:pt x="140" y="167"/>
                </a:cubicBezTo>
                <a:cubicBezTo>
                  <a:pt x="140" y="119"/>
                  <a:pt x="140" y="119"/>
                  <a:pt x="140" y="119"/>
                </a:cubicBezTo>
                <a:cubicBezTo>
                  <a:pt x="140" y="117"/>
                  <a:pt x="141" y="116"/>
                  <a:pt x="142" y="115"/>
                </a:cubicBezTo>
                <a:cubicBezTo>
                  <a:pt x="143" y="114"/>
                  <a:pt x="145" y="114"/>
                  <a:pt x="146" y="115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168"/>
                  <a:pt x="232" y="167"/>
                  <a:pt x="232" y="167"/>
                </a:cubicBezTo>
                <a:cubicBezTo>
                  <a:pt x="232" y="9"/>
                  <a:pt x="232" y="9"/>
                  <a:pt x="232" y="9"/>
                </a:cubicBezTo>
                <a:cubicBezTo>
                  <a:pt x="232" y="9"/>
                  <a:pt x="232" y="8"/>
                  <a:pt x="232" y="8"/>
                </a:cubicBezTo>
                <a:cubicBezTo>
                  <a:pt x="232" y="8"/>
                  <a:pt x="232" y="8"/>
                  <a:pt x="231" y="8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62"/>
                  <a:pt x="143" y="62"/>
                  <a:pt x="142" y="61"/>
                </a:cubicBezTo>
                <a:cubicBezTo>
                  <a:pt x="141" y="60"/>
                  <a:pt x="140" y="59"/>
                  <a:pt x="140" y="58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8"/>
                  <a:pt x="139" y="8"/>
                  <a:pt x="139" y="8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8" y="85"/>
                  <a:pt x="8" y="85"/>
                  <a:pt x="8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8" name="任意多边形: 形状 147">
            <a:extLst>
              <a:ext uri="{FF2B5EF4-FFF2-40B4-BE49-F238E27FC236}">
                <a16:creationId xmlns:a16="http://schemas.microsoft.com/office/drawing/2014/main" id="{9B0F3433-D650-455B-8195-E085328B511C}"/>
              </a:ext>
            </a:extLst>
          </p:cNvPr>
          <p:cNvSpPr>
            <a:spLocks noEditPoints="1"/>
          </p:cNvSpPr>
          <p:nvPr/>
        </p:nvSpPr>
        <p:spPr bwMode="auto">
          <a:xfrm>
            <a:off x="11014186" y="3784753"/>
            <a:ext cx="289406" cy="211350"/>
          </a:xfrm>
          <a:custGeom>
            <a:avLst/>
            <a:gdLst>
              <a:gd name="T0" fmla="*/ 100 w 240"/>
              <a:gd name="T1" fmla="*/ 176 h 176"/>
              <a:gd name="T2" fmla="*/ 100 w 240"/>
              <a:gd name="T3" fmla="*/ 176 h 176"/>
              <a:gd name="T4" fmla="*/ 92 w 240"/>
              <a:gd name="T5" fmla="*/ 167 h 176"/>
              <a:gd name="T6" fmla="*/ 92 w 240"/>
              <a:gd name="T7" fmla="*/ 126 h 176"/>
              <a:gd name="T8" fmla="*/ 13 w 240"/>
              <a:gd name="T9" fmla="*/ 174 h 176"/>
              <a:gd name="T10" fmla="*/ 8 w 240"/>
              <a:gd name="T11" fmla="*/ 176 h 176"/>
              <a:gd name="T12" fmla="*/ 0 w 240"/>
              <a:gd name="T13" fmla="*/ 167 h 176"/>
              <a:gd name="T14" fmla="*/ 0 w 240"/>
              <a:gd name="T15" fmla="*/ 9 h 176"/>
              <a:gd name="T16" fmla="*/ 7 w 240"/>
              <a:gd name="T17" fmla="*/ 0 h 176"/>
              <a:gd name="T18" fmla="*/ 13 w 240"/>
              <a:gd name="T19" fmla="*/ 2 h 176"/>
              <a:gd name="T20" fmla="*/ 92 w 240"/>
              <a:gd name="T21" fmla="*/ 50 h 176"/>
              <a:gd name="T22" fmla="*/ 92 w 240"/>
              <a:gd name="T23" fmla="*/ 9 h 176"/>
              <a:gd name="T24" fmla="*/ 100 w 240"/>
              <a:gd name="T25" fmla="*/ 0 h 176"/>
              <a:gd name="T26" fmla="*/ 106 w 240"/>
              <a:gd name="T27" fmla="*/ 2 h 176"/>
              <a:gd name="T28" fmla="*/ 235 w 240"/>
              <a:gd name="T29" fmla="*/ 83 h 176"/>
              <a:gd name="T30" fmla="*/ 240 w 240"/>
              <a:gd name="T31" fmla="*/ 91 h 176"/>
              <a:gd name="T32" fmla="*/ 235 w 240"/>
              <a:gd name="T33" fmla="*/ 98 h 176"/>
              <a:gd name="T34" fmla="*/ 105 w 240"/>
              <a:gd name="T35" fmla="*/ 174 h 176"/>
              <a:gd name="T36" fmla="*/ 100 w 240"/>
              <a:gd name="T37" fmla="*/ 176 h 176"/>
              <a:gd name="T38" fmla="*/ 96 w 240"/>
              <a:gd name="T39" fmla="*/ 114 h 176"/>
              <a:gd name="T40" fmla="*/ 98 w 240"/>
              <a:gd name="T41" fmla="*/ 115 h 176"/>
              <a:gd name="T42" fmla="*/ 100 w 240"/>
              <a:gd name="T43" fmla="*/ 118 h 176"/>
              <a:gd name="T44" fmla="*/ 100 w 240"/>
              <a:gd name="T45" fmla="*/ 167 h 176"/>
              <a:gd name="T46" fmla="*/ 100 w 240"/>
              <a:gd name="T47" fmla="*/ 168 h 176"/>
              <a:gd name="T48" fmla="*/ 100 w 240"/>
              <a:gd name="T49" fmla="*/ 168 h 176"/>
              <a:gd name="T50" fmla="*/ 101 w 240"/>
              <a:gd name="T51" fmla="*/ 168 h 176"/>
              <a:gd name="T52" fmla="*/ 231 w 240"/>
              <a:gd name="T53" fmla="*/ 91 h 176"/>
              <a:gd name="T54" fmla="*/ 232 w 240"/>
              <a:gd name="T55" fmla="*/ 91 h 176"/>
              <a:gd name="T56" fmla="*/ 231 w 240"/>
              <a:gd name="T57" fmla="*/ 90 h 176"/>
              <a:gd name="T58" fmla="*/ 101 w 240"/>
              <a:gd name="T59" fmla="*/ 8 h 176"/>
              <a:gd name="T60" fmla="*/ 100 w 240"/>
              <a:gd name="T61" fmla="*/ 8 h 176"/>
              <a:gd name="T62" fmla="*/ 100 w 240"/>
              <a:gd name="T63" fmla="*/ 9 h 176"/>
              <a:gd name="T64" fmla="*/ 100 w 240"/>
              <a:gd name="T65" fmla="*/ 57 h 176"/>
              <a:gd name="T66" fmla="*/ 98 w 240"/>
              <a:gd name="T67" fmla="*/ 61 h 176"/>
              <a:gd name="T68" fmla="*/ 94 w 240"/>
              <a:gd name="T69" fmla="*/ 61 h 176"/>
              <a:gd name="T70" fmla="*/ 8 w 240"/>
              <a:gd name="T71" fmla="*/ 8 h 176"/>
              <a:gd name="T72" fmla="*/ 8 w 240"/>
              <a:gd name="T73" fmla="*/ 8 h 176"/>
              <a:gd name="T74" fmla="*/ 8 w 240"/>
              <a:gd name="T75" fmla="*/ 9 h 176"/>
              <a:gd name="T76" fmla="*/ 8 w 240"/>
              <a:gd name="T77" fmla="*/ 167 h 176"/>
              <a:gd name="T78" fmla="*/ 8 w 240"/>
              <a:gd name="T79" fmla="*/ 168 h 176"/>
              <a:gd name="T80" fmla="*/ 9 w 240"/>
              <a:gd name="T81" fmla="*/ 168 h 176"/>
              <a:gd name="T82" fmla="*/ 94 w 240"/>
              <a:gd name="T83" fmla="*/ 115 h 176"/>
              <a:gd name="T84" fmla="*/ 96 w 240"/>
              <a:gd name="T85" fmla="*/ 1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0" h="176">
                <a:moveTo>
                  <a:pt x="100" y="176"/>
                </a:moveTo>
                <a:cubicBezTo>
                  <a:pt x="100" y="176"/>
                  <a:pt x="100" y="176"/>
                  <a:pt x="100" y="176"/>
                </a:cubicBezTo>
                <a:cubicBezTo>
                  <a:pt x="95" y="176"/>
                  <a:pt x="92" y="172"/>
                  <a:pt x="92" y="167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13" y="174"/>
                  <a:pt x="13" y="174"/>
                  <a:pt x="13" y="174"/>
                </a:cubicBezTo>
                <a:cubicBezTo>
                  <a:pt x="11" y="175"/>
                  <a:pt x="9" y="176"/>
                  <a:pt x="8" y="176"/>
                </a:cubicBezTo>
                <a:cubicBezTo>
                  <a:pt x="4" y="176"/>
                  <a:pt x="0" y="173"/>
                  <a:pt x="0" y="167"/>
                </a:cubicBezTo>
                <a:cubicBezTo>
                  <a:pt x="0" y="9"/>
                  <a:pt x="0" y="9"/>
                  <a:pt x="0" y="9"/>
                </a:cubicBezTo>
                <a:cubicBezTo>
                  <a:pt x="0" y="3"/>
                  <a:pt x="4" y="0"/>
                  <a:pt x="7" y="0"/>
                </a:cubicBezTo>
                <a:cubicBezTo>
                  <a:pt x="9" y="0"/>
                  <a:pt x="11" y="1"/>
                  <a:pt x="13" y="2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4"/>
                  <a:pt x="95" y="0"/>
                  <a:pt x="100" y="0"/>
                </a:cubicBezTo>
                <a:cubicBezTo>
                  <a:pt x="102" y="0"/>
                  <a:pt x="104" y="1"/>
                  <a:pt x="106" y="2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8" y="85"/>
                  <a:pt x="240" y="88"/>
                  <a:pt x="240" y="91"/>
                </a:cubicBezTo>
                <a:cubicBezTo>
                  <a:pt x="240" y="94"/>
                  <a:pt x="238" y="96"/>
                  <a:pt x="235" y="98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4" y="175"/>
                  <a:pt x="102" y="176"/>
                  <a:pt x="100" y="176"/>
                </a:cubicBezTo>
                <a:close/>
                <a:moveTo>
                  <a:pt x="96" y="114"/>
                </a:moveTo>
                <a:cubicBezTo>
                  <a:pt x="97" y="114"/>
                  <a:pt x="97" y="115"/>
                  <a:pt x="98" y="115"/>
                </a:cubicBezTo>
                <a:cubicBezTo>
                  <a:pt x="99" y="116"/>
                  <a:pt x="100" y="117"/>
                  <a:pt x="100" y="118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68"/>
                  <a:pt x="101" y="168"/>
                  <a:pt x="101" y="168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32" y="91"/>
                  <a:pt x="232" y="91"/>
                  <a:pt x="232" y="91"/>
                </a:cubicBezTo>
                <a:cubicBezTo>
                  <a:pt x="232" y="91"/>
                  <a:pt x="232" y="90"/>
                  <a:pt x="231" y="90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0" y="8"/>
                  <a:pt x="100" y="8"/>
                </a:cubicBezTo>
                <a:cubicBezTo>
                  <a:pt x="100" y="8"/>
                  <a:pt x="100" y="8"/>
                  <a:pt x="100" y="9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59"/>
                  <a:pt x="99" y="60"/>
                  <a:pt x="98" y="61"/>
                </a:cubicBezTo>
                <a:cubicBezTo>
                  <a:pt x="97" y="62"/>
                  <a:pt x="95" y="62"/>
                  <a:pt x="94" y="61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67"/>
                  <a:pt x="8" y="168"/>
                  <a:pt x="8" y="168"/>
                </a:cubicBezTo>
                <a:cubicBezTo>
                  <a:pt x="8" y="168"/>
                  <a:pt x="8" y="168"/>
                  <a:pt x="9" y="168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5" y="115"/>
                  <a:pt x="95" y="114"/>
                  <a:pt x="96" y="1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B93EA72-F4C1-4461-A445-CEB70741AF02}"/>
              </a:ext>
            </a:extLst>
          </p:cNvPr>
          <p:cNvGrpSpPr/>
          <p:nvPr/>
        </p:nvGrpSpPr>
        <p:grpSpPr>
          <a:xfrm>
            <a:off x="9992259" y="4270498"/>
            <a:ext cx="212551" cy="288805"/>
            <a:chOff x="2728994" y="5372119"/>
            <a:chExt cx="561978" cy="763588"/>
          </a:xfrm>
          <a:solidFill>
            <a:schemeClr val="accent1"/>
          </a:solidFill>
        </p:grpSpPr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07C616C4-D538-4F56-9C6A-0039D1635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8994" y="5881707"/>
              <a:ext cx="306389" cy="254000"/>
            </a:xfrm>
            <a:custGeom>
              <a:avLst/>
              <a:gdLst>
                <a:gd name="T0" fmla="*/ 48 w 96"/>
                <a:gd name="T1" fmla="*/ 80 h 80"/>
                <a:gd name="T2" fmla="*/ 0 w 96"/>
                <a:gd name="T3" fmla="*/ 40 h 80"/>
                <a:gd name="T4" fmla="*/ 48 w 96"/>
                <a:gd name="T5" fmla="*/ 0 h 80"/>
                <a:gd name="T6" fmla="*/ 96 w 96"/>
                <a:gd name="T7" fmla="*/ 40 h 80"/>
                <a:gd name="T8" fmla="*/ 48 w 96"/>
                <a:gd name="T9" fmla="*/ 80 h 80"/>
                <a:gd name="T10" fmla="*/ 48 w 96"/>
                <a:gd name="T11" fmla="*/ 8 h 80"/>
                <a:gd name="T12" fmla="*/ 8 w 96"/>
                <a:gd name="T13" fmla="*/ 40 h 80"/>
                <a:gd name="T14" fmla="*/ 48 w 96"/>
                <a:gd name="T15" fmla="*/ 72 h 80"/>
                <a:gd name="T16" fmla="*/ 88 w 96"/>
                <a:gd name="T17" fmla="*/ 40 h 80"/>
                <a:gd name="T18" fmla="*/ 48 w 96"/>
                <a:gd name="T1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80">
                  <a:moveTo>
                    <a:pt x="48" y="80"/>
                  </a:moveTo>
                  <a:cubicBezTo>
                    <a:pt x="21" y="80"/>
                    <a:pt x="0" y="62"/>
                    <a:pt x="0" y="40"/>
                  </a:cubicBezTo>
                  <a:cubicBezTo>
                    <a:pt x="0" y="18"/>
                    <a:pt x="21" y="0"/>
                    <a:pt x="48" y="0"/>
                  </a:cubicBezTo>
                  <a:cubicBezTo>
                    <a:pt x="74" y="0"/>
                    <a:pt x="96" y="18"/>
                    <a:pt x="96" y="40"/>
                  </a:cubicBezTo>
                  <a:cubicBezTo>
                    <a:pt x="96" y="62"/>
                    <a:pt x="74" y="80"/>
                    <a:pt x="48" y="80"/>
                  </a:cubicBezTo>
                  <a:close/>
                  <a:moveTo>
                    <a:pt x="48" y="8"/>
                  </a:moveTo>
                  <a:cubicBezTo>
                    <a:pt x="26" y="8"/>
                    <a:pt x="8" y="22"/>
                    <a:pt x="8" y="40"/>
                  </a:cubicBezTo>
                  <a:cubicBezTo>
                    <a:pt x="8" y="58"/>
                    <a:pt x="26" y="72"/>
                    <a:pt x="48" y="72"/>
                  </a:cubicBezTo>
                  <a:cubicBezTo>
                    <a:pt x="70" y="72"/>
                    <a:pt x="88" y="58"/>
                    <a:pt x="88" y="40"/>
                  </a:cubicBezTo>
                  <a:cubicBezTo>
                    <a:pt x="88" y="22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39852DC1-BA03-4EF0-A554-7C87080A75D1}"/>
                </a:ext>
              </a:extLst>
            </p:cNvPr>
            <p:cNvSpPr/>
            <p:nvPr/>
          </p:nvSpPr>
          <p:spPr bwMode="auto">
            <a:xfrm>
              <a:off x="3009983" y="5372119"/>
              <a:ext cx="280989" cy="652464"/>
            </a:xfrm>
            <a:custGeom>
              <a:avLst/>
              <a:gdLst>
                <a:gd name="T0" fmla="*/ 4 w 88"/>
                <a:gd name="T1" fmla="*/ 205 h 205"/>
                <a:gd name="T2" fmla="*/ 0 w 88"/>
                <a:gd name="T3" fmla="*/ 201 h 205"/>
                <a:gd name="T4" fmla="*/ 0 w 88"/>
                <a:gd name="T5" fmla="*/ 4 h 205"/>
                <a:gd name="T6" fmla="*/ 3 w 88"/>
                <a:gd name="T7" fmla="*/ 0 h 205"/>
                <a:gd name="T8" fmla="*/ 7 w 88"/>
                <a:gd name="T9" fmla="*/ 1 h 205"/>
                <a:gd name="T10" fmla="*/ 87 w 88"/>
                <a:gd name="T11" fmla="*/ 77 h 205"/>
                <a:gd name="T12" fmla="*/ 87 w 88"/>
                <a:gd name="T13" fmla="*/ 83 h 205"/>
                <a:gd name="T14" fmla="*/ 81 w 88"/>
                <a:gd name="T15" fmla="*/ 83 h 205"/>
                <a:gd name="T16" fmla="*/ 8 w 88"/>
                <a:gd name="T17" fmla="*/ 13 h 205"/>
                <a:gd name="T18" fmla="*/ 8 w 88"/>
                <a:gd name="T19" fmla="*/ 201 h 205"/>
                <a:gd name="T20" fmla="*/ 4 w 88"/>
                <a:gd name="T2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205">
                  <a:moveTo>
                    <a:pt x="4" y="205"/>
                  </a:moveTo>
                  <a:cubicBezTo>
                    <a:pt x="2" y="205"/>
                    <a:pt x="0" y="203"/>
                    <a:pt x="0" y="2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8" y="79"/>
                    <a:pt x="88" y="81"/>
                    <a:pt x="87" y="83"/>
                  </a:cubicBezTo>
                  <a:cubicBezTo>
                    <a:pt x="85" y="84"/>
                    <a:pt x="83" y="84"/>
                    <a:pt x="81" y="8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3"/>
                    <a:pt x="6" y="205"/>
                    <a:pt x="4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4BAA9571-47C5-471D-BB0E-0D8DD30C0D83}"/>
              </a:ext>
            </a:extLst>
          </p:cNvPr>
          <p:cNvGrpSpPr/>
          <p:nvPr/>
        </p:nvGrpSpPr>
        <p:grpSpPr>
          <a:xfrm>
            <a:off x="10488813" y="4270498"/>
            <a:ext cx="270193" cy="288805"/>
            <a:chOff x="4041862" y="5372119"/>
            <a:chExt cx="714378" cy="763588"/>
          </a:xfrm>
          <a:solidFill>
            <a:schemeClr val="accent1"/>
          </a:solidFill>
        </p:grpSpPr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D30151DF-83C7-49D7-B842-3499D6C95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862" y="5907107"/>
              <a:ext cx="280989" cy="228600"/>
            </a:xfrm>
            <a:custGeom>
              <a:avLst/>
              <a:gdLst>
                <a:gd name="T0" fmla="*/ 44 w 88"/>
                <a:gd name="T1" fmla="*/ 72 h 72"/>
                <a:gd name="T2" fmla="*/ 0 w 88"/>
                <a:gd name="T3" fmla="*/ 36 h 72"/>
                <a:gd name="T4" fmla="*/ 44 w 88"/>
                <a:gd name="T5" fmla="*/ 0 h 72"/>
                <a:gd name="T6" fmla="*/ 88 w 88"/>
                <a:gd name="T7" fmla="*/ 36 h 72"/>
                <a:gd name="T8" fmla="*/ 44 w 88"/>
                <a:gd name="T9" fmla="*/ 72 h 72"/>
                <a:gd name="T10" fmla="*/ 44 w 88"/>
                <a:gd name="T11" fmla="*/ 8 h 72"/>
                <a:gd name="T12" fmla="*/ 8 w 88"/>
                <a:gd name="T13" fmla="*/ 36 h 72"/>
                <a:gd name="T14" fmla="*/ 44 w 88"/>
                <a:gd name="T15" fmla="*/ 64 h 72"/>
                <a:gd name="T16" fmla="*/ 80 w 88"/>
                <a:gd name="T17" fmla="*/ 36 h 72"/>
                <a:gd name="T18" fmla="*/ 44 w 88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72">
                  <a:moveTo>
                    <a:pt x="44" y="72"/>
                  </a:moveTo>
                  <a:cubicBezTo>
                    <a:pt x="20" y="72"/>
                    <a:pt x="0" y="56"/>
                    <a:pt x="0" y="36"/>
                  </a:cubicBezTo>
                  <a:cubicBezTo>
                    <a:pt x="0" y="16"/>
                    <a:pt x="20" y="0"/>
                    <a:pt x="44" y="0"/>
                  </a:cubicBezTo>
                  <a:cubicBezTo>
                    <a:pt x="68" y="0"/>
                    <a:pt x="88" y="16"/>
                    <a:pt x="88" y="36"/>
                  </a:cubicBezTo>
                  <a:cubicBezTo>
                    <a:pt x="88" y="56"/>
                    <a:pt x="68" y="72"/>
                    <a:pt x="44" y="72"/>
                  </a:cubicBezTo>
                  <a:close/>
                  <a:moveTo>
                    <a:pt x="44" y="8"/>
                  </a:moveTo>
                  <a:cubicBezTo>
                    <a:pt x="24" y="8"/>
                    <a:pt x="8" y="21"/>
                    <a:pt x="8" y="36"/>
                  </a:cubicBezTo>
                  <a:cubicBezTo>
                    <a:pt x="8" y="51"/>
                    <a:pt x="24" y="64"/>
                    <a:pt x="44" y="64"/>
                  </a:cubicBezTo>
                  <a:cubicBezTo>
                    <a:pt x="64" y="64"/>
                    <a:pt x="80" y="51"/>
                    <a:pt x="80" y="36"/>
                  </a:cubicBezTo>
                  <a:cubicBezTo>
                    <a:pt x="80" y="21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C35BB12D-19C2-4404-B688-E071AA9BA6A3}"/>
                </a:ext>
              </a:extLst>
            </p:cNvPr>
            <p:cNvSpPr/>
            <p:nvPr/>
          </p:nvSpPr>
          <p:spPr bwMode="auto">
            <a:xfrm>
              <a:off x="4297450" y="5372119"/>
              <a:ext cx="458789" cy="661989"/>
            </a:xfrm>
            <a:custGeom>
              <a:avLst/>
              <a:gdLst>
                <a:gd name="T0" fmla="*/ 4 w 144"/>
                <a:gd name="T1" fmla="*/ 208 h 208"/>
                <a:gd name="T2" fmla="*/ 4 w 144"/>
                <a:gd name="T3" fmla="*/ 208 h 208"/>
                <a:gd name="T4" fmla="*/ 0 w 144"/>
                <a:gd name="T5" fmla="*/ 204 h 208"/>
                <a:gd name="T6" fmla="*/ 0 w 144"/>
                <a:gd name="T7" fmla="*/ 34 h 208"/>
                <a:gd name="T8" fmla="*/ 3 w 144"/>
                <a:gd name="T9" fmla="*/ 30 h 208"/>
                <a:gd name="T10" fmla="*/ 139 w 144"/>
                <a:gd name="T11" fmla="*/ 0 h 208"/>
                <a:gd name="T12" fmla="*/ 144 w 144"/>
                <a:gd name="T13" fmla="*/ 3 h 208"/>
                <a:gd name="T14" fmla="*/ 141 w 144"/>
                <a:gd name="T15" fmla="*/ 8 h 208"/>
                <a:gd name="T16" fmla="*/ 8 w 144"/>
                <a:gd name="T17" fmla="*/ 37 h 208"/>
                <a:gd name="T18" fmla="*/ 8 w 144"/>
                <a:gd name="T19" fmla="*/ 204 h 208"/>
                <a:gd name="T20" fmla="*/ 4 w 144"/>
                <a:gd name="T2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08">
                  <a:moveTo>
                    <a:pt x="4" y="208"/>
                  </a:moveTo>
                  <a:cubicBezTo>
                    <a:pt x="4" y="208"/>
                    <a:pt x="4" y="208"/>
                    <a:pt x="4" y="208"/>
                  </a:cubicBezTo>
                  <a:cubicBezTo>
                    <a:pt x="2" y="208"/>
                    <a:pt x="0" y="206"/>
                    <a:pt x="0" y="2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2"/>
                    <a:pt x="1" y="30"/>
                    <a:pt x="3" y="3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3" y="1"/>
                    <a:pt x="144" y="3"/>
                  </a:cubicBezTo>
                  <a:cubicBezTo>
                    <a:pt x="144" y="5"/>
                    <a:pt x="143" y="7"/>
                    <a:pt x="141" y="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04"/>
                    <a:pt x="8" y="204"/>
                    <a:pt x="8" y="204"/>
                  </a:cubicBezTo>
                  <a:cubicBezTo>
                    <a:pt x="8" y="206"/>
                    <a:pt x="6" y="208"/>
                    <a:pt x="4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0998C98F-EDFD-4433-81D4-BD992B47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251" y="5778520"/>
              <a:ext cx="280989" cy="230188"/>
            </a:xfrm>
            <a:custGeom>
              <a:avLst/>
              <a:gdLst>
                <a:gd name="T0" fmla="*/ 44 w 88"/>
                <a:gd name="T1" fmla="*/ 72 h 72"/>
                <a:gd name="T2" fmla="*/ 0 w 88"/>
                <a:gd name="T3" fmla="*/ 36 h 72"/>
                <a:gd name="T4" fmla="*/ 44 w 88"/>
                <a:gd name="T5" fmla="*/ 0 h 72"/>
                <a:gd name="T6" fmla="*/ 88 w 88"/>
                <a:gd name="T7" fmla="*/ 36 h 72"/>
                <a:gd name="T8" fmla="*/ 44 w 88"/>
                <a:gd name="T9" fmla="*/ 72 h 72"/>
                <a:gd name="T10" fmla="*/ 44 w 88"/>
                <a:gd name="T11" fmla="*/ 8 h 72"/>
                <a:gd name="T12" fmla="*/ 8 w 88"/>
                <a:gd name="T13" fmla="*/ 36 h 72"/>
                <a:gd name="T14" fmla="*/ 44 w 88"/>
                <a:gd name="T15" fmla="*/ 64 h 72"/>
                <a:gd name="T16" fmla="*/ 80 w 88"/>
                <a:gd name="T17" fmla="*/ 36 h 72"/>
                <a:gd name="T18" fmla="*/ 44 w 88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72">
                  <a:moveTo>
                    <a:pt x="44" y="72"/>
                  </a:moveTo>
                  <a:cubicBezTo>
                    <a:pt x="20" y="72"/>
                    <a:pt x="0" y="56"/>
                    <a:pt x="0" y="36"/>
                  </a:cubicBezTo>
                  <a:cubicBezTo>
                    <a:pt x="0" y="16"/>
                    <a:pt x="20" y="0"/>
                    <a:pt x="44" y="0"/>
                  </a:cubicBezTo>
                  <a:cubicBezTo>
                    <a:pt x="68" y="0"/>
                    <a:pt x="88" y="16"/>
                    <a:pt x="88" y="36"/>
                  </a:cubicBezTo>
                  <a:cubicBezTo>
                    <a:pt x="88" y="56"/>
                    <a:pt x="68" y="72"/>
                    <a:pt x="44" y="72"/>
                  </a:cubicBezTo>
                  <a:close/>
                  <a:moveTo>
                    <a:pt x="44" y="8"/>
                  </a:moveTo>
                  <a:cubicBezTo>
                    <a:pt x="24" y="8"/>
                    <a:pt x="8" y="21"/>
                    <a:pt x="8" y="36"/>
                  </a:cubicBezTo>
                  <a:cubicBezTo>
                    <a:pt x="8" y="51"/>
                    <a:pt x="24" y="64"/>
                    <a:pt x="44" y="64"/>
                  </a:cubicBezTo>
                  <a:cubicBezTo>
                    <a:pt x="64" y="64"/>
                    <a:pt x="80" y="51"/>
                    <a:pt x="80" y="36"/>
                  </a:cubicBezTo>
                  <a:cubicBezTo>
                    <a:pt x="80" y="21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BF8E92AA-C97B-4689-A7D4-E1788B4C3DD1}"/>
                </a:ext>
              </a:extLst>
            </p:cNvPr>
            <p:cNvSpPr/>
            <p:nvPr/>
          </p:nvSpPr>
          <p:spPr bwMode="auto">
            <a:xfrm>
              <a:off x="4730840" y="5372119"/>
              <a:ext cx="25400" cy="534988"/>
            </a:xfrm>
            <a:custGeom>
              <a:avLst/>
              <a:gdLst>
                <a:gd name="T0" fmla="*/ 4 w 8"/>
                <a:gd name="T1" fmla="*/ 168 h 168"/>
                <a:gd name="T2" fmla="*/ 0 w 8"/>
                <a:gd name="T3" fmla="*/ 164 h 168"/>
                <a:gd name="T4" fmla="*/ 0 w 8"/>
                <a:gd name="T5" fmla="*/ 4 h 168"/>
                <a:gd name="T6" fmla="*/ 4 w 8"/>
                <a:gd name="T7" fmla="*/ 0 h 168"/>
                <a:gd name="T8" fmla="*/ 8 w 8"/>
                <a:gd name="T9" fmla="*/ 4 h 168"/>
                <a:gd name="T10" fmla="*/ 8 w 8"/>
                <a:gd name="T11" fmla="*/ 164 h 168"/>
                <a:gd name="T12" fmla="*/ 4 w 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8">
                  <a:moveTo>
                    <a:pt x="4" y="168"/>
                  </a:moveTo>
                  <a:cubicBezTo>
                    <a:pt x="2" y="168"/>
                    <a:pt x="0" y="166"/>
                    <a:pt x="0" y="1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6"/>
                    <a:pt x="6" y="168"/>
                    <a:pt x="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CDFE2DC8-7BAB-4C4B-83C9-C347B54FBD66}"/>
              </a:ext>
            </a:extLst>
          </p:cNvPr>
          <p:cNvGrpSpPr/>
          <p:nvPr/>
        </p:nvGrpSpPr>
        <p:grpSpPr>
          <a:xfrm>
            <a:off x="9442867" y="4270498"/>
            <a:ext cx="250979" cy="288805"/>
            <a:chOff x="1276426" y="5372119"/>
            <a:chExt cx="663578" cy="763589"/>
          </a:xfrm>
          <a:solidFill>
            <a:schemeClr val="accent1"/>
          </a:solidFill>
        </p:grpSpPr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694B204B-EBED-4A32-BC38-C88DAAC1A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6426" y="5372119"/>
              <a:ext cx="650878" cy="763589"/>
            </a:xfrm>
            <a:custGeom>
              <a:avLst/>
              <a:gdLst>
                <a:gd name="T0" fmla="*/ 8 w 204"/>
                <a:gd name="T1" fmla="*/ 240 h 240"/>
                <a:gd name="T2" fmla="*/ 0 w 204"/>
                <a:gd name="T3" fmla="*/ 231 h 240"/>
                <a:gd name="T4" fmla="*/ 0 w 204"/>
                <a:gd name="T5" fmla="*/ 9 h 240"/>
                <a:gd name="T6" fmla="*/ 8 w 204"/>
                <a:gd name="T7" fmla="*/ 0 h 240"/>
                <a:gd name="T8" fmla="*/ 13 w 204"/>
                <a:gd name="T9" fmla="*/ 2 h 240"/>
                <a:gd name="T10" fmla="*/ 199 w 204"/>
                <a:gd name="T11" fmla="*/ 116 h 240"/>
                <a:gd name="T12" fmla="*/ 204 w 204"/>
                <a:gd name="T13" fmla="*/ 124 h 240"/>
                <a:gd name="T14" fmla="*/ 199 w 204"/>
                <a:gd name="T15" fmla="*/ 131 h 240"/>
                <a:gd name="T16" fmla="*/ 13 w 204"/>
                <a:gd name="T17" fmla="*/ 239 h 240"/>
                <a:gd name="T18" fmla="*/ 8 w 204"/>
                <a:gd name="T19" fmla="*/ 240 h 240"/>
                <a:gd name="T20" fmla="*/ 8 w 204"/>
                <a:gd name="T21" fmla="*/ 232 h 240"/>
                <a:gd name="T22" fmla="*/ 8 w 204"/>
                <a:gd name="T23" fmla="*/ 236 h 240"/>
                <a:gd name="T24" fmla="*/ 8 w 204"/>
                <a:gd name="T25" fmla="*/ 232 h 240"/>
                <a:gd name="T26" fmla="*/ 8 w 204"/>
                <a:gd name="T27" fmla="*/ 8 h 240"/>
                <a:gd name="T28" fmla="*/ 8 w 204"/>
                <a:gd name="T29" fmla="*/ 9 h 240"/>
                <a:gd name="T30" fmla="*/ 8 w 204"/>
                <a:gd name="T31" fmla="*/ 231 h 240"/>
                <a:gd name="T32" fmla="*/ 8 w 204"/>
                <a:gd name="T33" fmla="*/ 232 h 240"/>
                <a:gd name="T34" fmla="*/ 9 w 204"/>
                <a:gd name="T35" fmla="*/ 232 h 240"/>
                <a:gd name="T36" fmla="*/ 195 w 204"/>
                <a:gd name="T37" fmla="*/ 124 h 240"/>
                <a:gd name="T38" fmla="*/ 196 w 204"/>
                <a:gd name="T39" fmla="*/ 124 h 240"/>
                <a:gd name="T40" fmla="*/ 195 w 204"/>
                <a:gd name="T41" fmla="*/ 123 h 240"/>
                <a:gd name="T42" fmla="*/ 9 w 204"/>
                <a:gd name="T43" fmla="*/ 8 h 240"/>
                <a:gd name="T44" fmla="*/ 8 w 204"/>
                <a:gd name="T45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4" h="240">
                  <a:moveTo>
                    <a:pt x="8" y="240"/>
                  </a:moveTo>
                  <a:cubicBezTo>
                    <a:pt x="3" y="240"/>
                    <a:pt x="0" y="236"/>
                    <a:pt x="0" y="23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202" y="118"/>
                    <a:pt x="204" y="121"/>
                    <a:pt x="204" y="124"/>
                  </a:cubicBezTo>
                  <a:cubicBezTo>
                    <a:pt x="204" y="127"/>
                    <a:pt x="202" y="129"/>
                    <a:pt x="199" y="131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1" y="240"/>
                    <a:pt x="9" y="240"/>
                    <a:pt x="8" y="240"/>
                  </a:cubicBezTo>
                  <a:close/>
                  <a:moveTo>
                    <a:pt x="8" y="232"/>
                  </a:moveTo>
                  <a:cubicBezTo>
                    <a:pt x="8" y="236"/>
                    <a:pt x="8" y="236"/>
                    <a:pt x="8" y="236"/>
                  </a:cubicBezTo>
                  <a:cubicBezTo>
                    <a:pt x="8" y="232"/>
                    <a:pt x="8" y="232"/>
                    <a:pt x="8" y="232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8" y="231"/>
                    <a:pt x="8" y="232"/>
                    <a:pt x="8" y="232"/>
                  </a:cubicBezTo>
                  <a:cubicBezTo>
                    <a:pt x="8" y="232"/>
                    <a:pt x="8" y="232"/>
                    <a:pt x="9" y="232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96" y="124"/>
                    <a:pt x="196" y="123"/>
                    <a:pt x="195" y="12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44250535-3B7C-4C55-B698-BDE734697371}"/>
                </a:ext>
              </a:extLst>
            </p:cNvPr>
            <p:cNvSpPr/>
            <p:nvPr/>
          </p:nvSpPr>
          <p:spPr bwMode="auto">
            <a:xfrm>
              <a:off x="1914604" y="5372119"/>
              <a:ext cx="25400" cy="763589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4ADF4F71-4DC1-46ED-B2D2-2E1F8F7BF6AD}"/>
              </a:ext>
            </a:extLst>
          </p:cNvPr>
          <p:cNvGrpSpPr/>
          <p:nvPr/>
        </p:nvGrpSpPr>
        <p:grpSpPr>
          <a:xfrm>
            <a:off x="8912690" y="4270498"/>
            <a:ext cx="250979" cy="288805"/>
            <a:chOff x="-125342" y="5372119"/>
            <a:chExt cx="663578" cy="763589"/>
          </a:xfrm>
          <a:solidFill>
            <a:schemeClr val="accent1"/>
          </a:solidFill>
        </p:grpSpPr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047981CD-3458-4FAD-B64C-CE62A4E5C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2642" y="5372119"/>
              <a:ext cx="650878" cy="763589"/>
            </a:xfrm>
            <a:custGeom>
              <a:avLst/>
              <a:gdLst>
                <a:gd name="T0" fmla="*/ 196 w 204"/>
                <a:gd name="T1" fmla="*/ 240 h 240"/>
                <a:gd name="T2" fmla="*/ 191 w 204"/>
                <a:gd name="T3" fmla="*/ 238 h 240"/>
                <a:gd name="T4" fmla="*/ 5 w 204"/>
                <a:gd name="T5" fmla="*/ 124 h 240"/>
                <a:gd name="T6" fmla="*/ 0 w 204"/>
                <a:gd name="T7" fmla="*/ 116 h 240"/>
                <a:gd name="T8" fmla="*/ 5 w 204"/>
                <a:gd name="T9" fmla="*/ 109 h 240"/>
                <a:gd name="T10" fmla="*/ 191 w 204"/>
                <a:gd name="T11" fmla="*/ 1 h 240"/>
                <a:gd name="T12" fmla="*/ 196 w 204"/>
                <a:gd name="T13" fmla="*/ 0 h 240"/>
                <a:gd name="T14" fmla="*/ 204 w 204"/>
                <a:gd name="T15" fmla="*/ 9 h 240"/>
                <a:gd name="T16" fmla="*/ 204 w 204"/>
                <a:gd name="T17" fmla="*/ 231 h 240"/>
                <a:gd name="T18" fmla="*/ 196 w 204"/>
                <a:gd name="T19" fmla="*/ 240 h 240"/>
                <a:gd name="T20" fmla="*/ 8 w 204"/>
                <a:gd name="T21" fmla="*/ 116 h 240"/>
                <a:gd name="T22" fmla="*/ 9 w 204"/>
                <a:gd name="T23" fmla="*/ 117 h 240"/>
                <a:gd name="T24" fmla="*/ 195 w 204"/>
                <a:gd name="T25" fmla="*/ 232 h 240"/>
                <a:gd name="T26" fmla="*/ 196 w 204"/>
                <a:gd name="T27" fmla="*/ 232 h 240"/>
                <a:gd name="T28" fmla="*/ 196 w 204"/>
                <a:gd name="T29" fmla="*/ 231 h 240"/>
                <a:gd name="T30" fmla="*/ 196 w 204"/>
                <a:gd name="T31" fmla="*/ 9 h 240"/>
                <a:gd name="T32" fmla="*/ 196 w 204"/>
                <a:gd name="T33" fmla="*/ 8 h 240"/>
                <a:gd name="T34" fmla="*/ 195 w 204"/>
                <a:gd name="T35" fmla="*/ 8 h 240"/>
                <a:gd name="T36" fmla="*/ 9 w 204"/>
                <a:gd name="T37" fmla="*/ 116 h 240"/>
                <a:gd name="T38" fmla="*/ 8 w 204"/>
                <a:gd name="T39" fmla="*/ 1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240">
                  <a:moveTo>
                    <a:pt x="196" y="240"/>
                  </a:moveTo>
                  <a:cubicBezTo>
                    <a:pt x="195" y="240"/>
                    <a:pt x="193" y="239"/>
                    <a:pt x="191" y="238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2" y="122"/>
                    <a:pt x="0" y="119"/>
                    <a:pt x="0" y="116"/>
                  </a:cubicBezTo>
                  <a:cubicBezTo>
                    <a:pt x="0" y="113"/>
                    <a:pt x="2" y="111"/>
                    <a:pt x="5" y="109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0"/>
                    <a:pt x="195" y="0"/>
                    <a:pt x="196" y="0"/>
                  </a:cubicBezTo>
                  <a:cubicBezTo>
                    <a:pt x="201" y="0"/>
                    <a:pt x="204" y="4"/>
                    <a:pt x="204" y="9"/>
                  </a:cubicBezTo>
                  <a:cubicBezTo>
                    <a:pt x="204" y="231"/>
                    <a:pt x="204" y="231"/>
                    <a:pt x="204" y="231"/>
                  </a:cubicBezTo>
                  <a:cubicBezTo>
                    <a:pt x="204" y="237"/>
                    <a:pt x="200" y="240"/>
                    <a:pt x="196" y="240"/>
                  </a:cubicBezTo>
                  <a:close/>
                  <a:moveTo>
                    <a:pt x="8" y="116"/>
                  </a:moveTo>
                  <a:cubicBezTo>
                    <a:pt x="8" y="116"/>
                    <a:pt x="8" y="117"/>
                    <a:pt x="9" y="117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196" y="232"/>
                    <a:pt x="196" y="231"/>
                    <a:pt x="196" y="23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9"/>
                    <a:pt x="196" y="8"/>
                    <a:pt x="196" y="8"/>
                  </a:cubicBezTo>
                  <a:cubicBezTo>
                    <a:pt x="196" y="8"/>
                    <a:pt x="196" y="8"/>
                    <a:pt x="195" y="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8" y="116"/>
                    <a:pt x="8" y="116"/>
                    <a:pt x="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8A67E906-84ED-4382-A5E6-171EE81A106D}"/>
                </a:ext>
              </a:extLst>
            </p:cNvPr>
            <p:cNvSpPr/>
            <p:nvPr/>
          </p:nvSpPr>
          <p:spPr bwMode="auto">
            <a:xfrm>
              <a:off x="-125342" y="5372119"/>
              <a:ext cx="25400" cy="763589"/>
            </a:xfrm>
            <a:custGeom>
              <a:avLst/>
              <a:gdLst>
                <a:gd name="T0" fmla="*/ 4 w 8"/>
                <a:gd name="T1" fmla="*/ 240 h 240"/>
                <a:gd name="T2" fmla="*/ 0 w 8"/>
                <a:gd name="T3" fmla="*/ 236 h 240"/>
                <a:gd name="T4" fmla="*/ 0 w 8"/>
                <a:gd name="T5" fmla="*/ 4 h 240"/>
                <a:gd name="T6" fmla="*/ 4 w 8"/>
                <a:gd name="T7" fmla="*/ 0 h 240"/>
                <a:gd name="T8" fmla="*/ 8 w 8"/>
                <a:gd name="T9" fmla="*/ 4 h 240"/>
                <a:gd name="T10" fmla="*/ 8 w 8"/>
                <a:gd name="T11" fmla="*/ 236 h 240"/>
                <a:gd name="T12" fmla="*/ 4 w 8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0">
                  <a:moveTo>
                    <a:pt x="4" y="240"/>
                  </a:moveTo>
                  <a:cubicBezTo>
                    <a:pt x="2" y="240"/>
                    <a:pt x="0" y="238"/>
                    <a:pt x="0" y="2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8"/>
                    <a:pt x="6" y="240"/>
                    <a:pt x="4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8B35F848-05C5-4CA7-ADEE-B5C72A3F105E}"/>
              </a:ext>
            </a:extLst>
          </p:cNvPr>
          <p:cNvGrpSpPr/>
          <p:nvPr/>
        </p:nvGrpSpPr>
        <p:grpSpPr>
          <a:xfrm>
            <a:off x="11014186" y="4270498"/>
            <a:ext cx="289406" cy="288805"/>
            <a:chOff x="5430930" y="5372119"/>
            <a:chExt cx="765178" cy="763589"/>
          </a:xfrm>
          <a:solidFill>
            <a:schemeClr val="accent1"/>
          </a:solidFill>
        </p:grpSpPr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2B2564BB-B7AB-4A9D-ADD7-6B829FAA7D8E}"/>
                </a:ext>
              </a:extLst>
            </p:cNvPr>
            <p:cNvSpPr/>
            <p:nvPr/>
          </p:nvSpPr>
          <p:spPr bwMode="auto">
            <a:xfrm>
              <a:off x="5508718" y="5818207"/>
              <a:ext cx="25400" cy="317501"/>
            </a:xfrm>
            <a:custGeom>
              <a:avLst/>
              <a:gdLst>
                <a:gd name="T0" fmla="*/ 4 w 8"/>
                <a:gd name="T1" fmla="*/ 100 h 100"/>
                <a:gd name="T2" fmla="*/ 0 w 8"/>
                <a:gd name="T3" fmla="*/ 96 h 100"/>
                <a:gd name="T4" fmla="*/ 0 w 8"/>
                <a:gd name="T5" fmla="*/ 4 h 100"/>
                <a:gd name="T6" fmla="*/ 4 w 8"/>
                <a:gd name="T7" fmla="*/ 0 h 100"/>
                <a:gd name="T8" fmla="*/ 8 w 8"/>
                <a:gd name="T9" fmla="*/ 4 h 100"/>
                <a:gd name="T10" fmla="*/ 8 w 8"/>
                <a:gd name="T11" fmla="*/ 96 h 100"/>
                <a:gd name="T12" fmla="*/ 4 w 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0">
                  <a:moveTo>
                    <a:pt x="4" y="100"/>
                  </a:moveTo>
                  <a:cubicBezTo>
                    <a:pt x="2" y="100"/>
                    <a:pt x="0" y="98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6" y="100"/>
                    <a:pt x="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C70AA362-346D-4C56-87BB-A27B90CB31B5}"/>
                </a:ext>
              </a:extLst>
            </p:cNvPr>
            <p:cNvSpPr/>
            <p:nvPr/>
          </p:nvSpPr>
          <p:spPr bwMode="auto">
            <a:xfrm>
              <a:off x="5508718" y="5372119"/>
              <a:ext cx="25400" cy="314326"/>
            </a:xfrm>
            <a:custGeom>
              <a:avLst/>
              <a:gdLst>
                <a:gd name="T0" fmla="*/ 4 w 8"/>
                <a:gd name="T1" fmla="*/ 99 h 99"/>
                <a:gd name="T2" fmla="*/ 0 w 8"/>
                <a:gd name="T3" fmla="*/ 95 h 99"/>
                <a:gd name="T4" fmla="*/ 0 w 8"/>
                <a:gd name="T5" fmla="*/ 4 h 99"/>
                <a:gd name="T6" fmla="*/ 4 w 8"/>
                <a:gd name="T7" fmla="*/ 0 h 99"/>
                <a:gd name="T8" fmla="*/ 8 w 8"/>
                <a:gd name="T9" fmla="*/ 4 h 99"/>
                <a:gd name="T10" fmla="*/ 8 w 8"/>
                <a:gd name="T11" fmla="*/ 95 h 99"/>
                <a:gd name="T12" fmla="*/ 4 w 8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9">
                  <a:moveTo>
                    <a:pt x="4" y="99"/>
                  </a:moveTo>
                  <a:cubicBezTo>
                    <a:pt x="2" y="99"/>
                    <a:pt x="0" y="97"/>
                    <a:pt x="0" y="9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7"/>
                    <a:pt x="6" y="99"/>
                    <a:pt x="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6087223C-0460-4C92-AF13-E336DEA53AE5}"/>
                </a:ext>
              </a:extLst>
            </p:cNvPr>
            <p:cNvSpPr/>
            <p:nvPr/>
          </p:nvSpPr>
          <p:spPr bwMode="auto">
            <a:xfrm>
              <a:off x="6094508" y="5676919"/>
              <a:ext cx="25400" cy="458788"/>
            </a:xfrm>
            <a:custGeom>
              <a:avLst/>
              <a:gdLst>
                <a:gd name="T0" fmla="*/ 4 w 8"/>
                <a:gd name="T1" fmla="*/ 144 h 144"/>
                <a:gd name="T2" fmla="*/ 0 w 8"/>
                <a:gd name="T3" fmla="*/ 140 h 144"/>
                <a:gd name="T4" fmla="*/ 0 w 8"/>
                <a:gd name="T5" fmla="*/ 4 h 144"/>
                <a:gd name="T6" fmla="*/ 4 w 8"/>
                <a:gd name="T7" fmla="*/ 0 h 144"/>
                <a:gd name="T8" fmla="*/ 8 w 8"/>
                <a:gd name="T9" fmla="*/ 4 h 144"/>
                <a:gd name="T10" fmla="*/ 8 w 8"/>
                <a:gd name="T11" fmla="*/ 140 h 144"/>
                <a:gd name="T12" fmla="*/ 4 w 8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4">
                  <a:moveTo>
                    <a:pt x="4" y="144"/>
                  </a:moveTo>
                  <a:cubicBezTo>
                    <a:pt x="2" y="144"/>
                    <a:pt x="0" y="142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42"/>
                    <a:pt x="6" y="144"/>
                    <a:pt x="4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90DAEDE7-887F-4958-A864-DFF5AD8A8E9B}"/>
                </a:ext>
              </a:extLst>
            </p:cNvPr>
            <p:cNvSpPr/>
            <p:nvPr/>
          </p:nvSpPr>
          <p:spPr bwMode="auto">
            <a:xfrm>
              <a:off x="6094508" y="5372119"/>
              <a:ext cx="25400" cy="171450"/>
            </a:xfrm>
            <a:custGeom>
              <a:avLst/>
              <a:gdLst>
                <a:gd name="T0" fmla="*/ 4 w 8"/>
                <a:gd name="T1" fmla="*/ 54 h 54"/>
                <a:gd name="T2" fmla="*/ 0 w 8"/>
                <a:gd name="T3" fmla="*/ 50 h 54"/>
                <a:gd name="T4" fmla="*/ 0 w 8"/>
                <a:gd name="T5" fmla="*/ 4 h 54"/>
                <a:gd name="T6" fmla="*/ 4 w 8"/>
                <a:gd name="T7" fmla="*/ 0 h 54"/>
                <a:gd name="T8" fmla="*/ 8 w 8"/>
                <a:gd name="T9" fmla="*/ 4 h 54"/>
                <a:gd name="T10" fmla="*/ 8 w 8"/>
                <a:gd name="T11" fmla="*/ 50 h 54"/>
                <a:gd name="T12" fmla="*/ 4 w 8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4">
                  <a:moveTo>
                    <a:pt x="4" y="54"/>
                  </a:moveTo>
                  <a:cubicBezTo>
                    <a:pt x="2" y="54"/>
                    <a:pt x="0" y="53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6" y="54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D33AD6CD-22E0-4996-A815-C0B6E7238DE8}"/>
                </a:ext>
              </a:extLst>
            </p:cNvPr>
            <p:cNvSpPr/>
            <p:nvPr/>
          </p:nvSpPr>
          <p:spPr bwMode="auto">
            <a:xfrm>
              <a:off x="5800819" y="5970607"/>
              <a:ext cx="25400" cy="165100"/>
            </a:xfrm>
            <a:custGeom>
              <a:avLst/>
              <a:gdLst>
                <a:gd name="T0" fmla="*/ 4 w 8"/>
                <a:gd name="T1" fmla="*/ 52 h 52"/>
                <a:gd name="T2" fmla="*/ 0 w 8"/>
                <a:gd name="T3" fmla="*/ 48 h 52"/>
                <a:gd name="T4" fmla="*/ 0 w 8"/>
                <a:gd name="T5" fmla="*/ 4 h 52"/>
                <a:gd name="T6" fmla="*/ 4 w 8"/>
                <a:gd name="T7" fmla="*/ 0 h 52"/>
                <a:gd name="T8" fmla="*/ 8 w 8"/>
                <a:gd name="T9" fmla="*/ 4 h 52"/>
                <a:gd name="T10" fmla="*/ 8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22A5B856-7593-43DF-9C0A-410F4D8E341D}"/>
                </a:ext>
              </a:extLst>
            </p:cNvPr>
            <p:cNvSpPr/>
            <p:nvPr/>
          </p:nvSpPr>
          <p:spPr bwMode="auto">
            <a:xfrm>
              <a:off x="5800819" y="5372119"/>
              <a:ext cx="25400" cy="468313"/>
            </a:xfrm>
            <a:custGeom>
              <a:avLst/>
              <a:gdLst>
                <a:gd name="T0" fmla="*/ 4 w 8"/>
                <a:gd name="T1" fmla="*/ 147 h 147"/>
                <a:gd name="T2" fmla="*/ 0 w 8"/>
                <a:gd name="T3" fmla="*/ 143 h 147"/>
                <a:gd name="T4" fmla="*/ 0 w 8"/>
                <a:gd name="T5" fmla="*/ 4 h 147"/>
                <a:gd name="T6" fmla="*/ 4 w 8"/>
                <a:gd name="T7" fmla="*/ 0 h 147"/>
                <a:gd name="T8" fmla="*/ 8 w 8"/>
                <a:gd name="T9" fmla="*/ 4 h 147"/>
                <a:gd name="T10" fmla="*/ 8 w 8"/>
                <a:gd name="T11" fmla="*/ 143 h 147"/>
                <a:gd name="T12" fmla="*/ 4 w 8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7">
                  <a:moveTo>
                    <a:pt x="4" y="147"/>
                  </a:moveTo>
                  <a:cubicBezTo>
                    <a:pt x="2" y="147"/>
                    <a:pt x="0" y="145"/>
                    <a:pt x="0" y="1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5"/>
                    <a:pt x="6" y="147"/>
                    <a:pt x="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6B2F49CC-A911-44EC-8711-340DF809D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4619" y="5818207"/>
              <a:ext cx="177801" cy="1778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AF9A5B56-DDC6-45B7-BB81-3400F076C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307" y="5524519"/>
              <a:ext cx="177801" cy="1778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4D605A38-B9F8-4E7A-A27E-0E93082E7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930" y="5664219"/>
              <a:ext cx="179388" cy="17938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836C6F1B-22D6-49AF-B237-7581EE1C78E0}"/>
              </a:ext>
            </a:extLst>
          </p:cNvPr>
          <p:cNvGrpSpPr/>
          <p:nvPr/>
        </p:nvGrpSpPr>
        <p:grpSpPr>
          <a:xfrm>
            <a:off x="8951117" y="4800074"/>
            <a:ext cx="173523" cy="288205"/>
            <a:chOff x="-23741" y="6772296"/>
            <a:chExt cx="458789" cy="762002"/>
          </a:xfrm>
          <a:solidFill>
            <a:schemeClr val="accent1"/>
          </a:solidFill>
        </p:grpSpPr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A76D178B-2E74-4C6C-B0AC-24C621A73C88}"/>
                </a:ext>
              </a:extLst>
            </p:cNvPr>
            <p:cNvSpPr/>
            <p:nvPr/>
          </p:nvSpPr>
          <p:spPr bwMode="auto">
            <a:xfrm>
              <a:off x="295347" y="6870721"/>
              <a:ext cx="25400" cy="307976"/>
            </a:xfrm>
            <a:custGeom>
              <a:avLst/>
              <a:gdLst>
                <a:gd name="T0" fmla="*/ 4 w 8"/>
                <a:gd name="T1" fmla="*/ 97 h 97"/>
                <a:gd name="T2" fmla="*/ 0 w 8"/>
                <a:gd name="T3" fmla="*/ 93 h 97"/>
                <a:gd name="T4" fmla="*/ 0 w 8"/>
                <a:gd name="T5" fmla="*/ 4 h 97"/>
                <a:gd name="T6" fmla="*/ 4 w 8"/>
                <a:gd name="T7" fmla="*/ 0 h 97"/>
                <a:gd name="T8" fmla="*/ 8 w 8"/>
                <a:gd name="T9" fmla="*/ 4 h 97"/>
                <a:gd name="T10" fmla="*/ 8 w 8"/>
                <a:gd name="T11" fmla="*/ 93 h 97"/>
                <a:gd name="T12" fmla="*/ 4 w 8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7">
                  <a:moveTo>
                    <a:pt x="4" y="97"/>
                  </a:moveTo>
                  <a:cubicBezTo>
                    <a:pt x="2" y="97"/>
                    <a:pt x="0" y="95"/>
                    <a:pt x="0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5"/>
                    <a:pt x="6" y="97"/>
                    <a:pt x="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AD3D2293-2B49-45D6-95C8-41FE25BE8277}"/>
                </a:ext>
              </a:extLst>
            </p:cNvPr>
            <p:cNvSpPr/>
            <p:nvPr/>
          </p:nvSpPr>
          <p:spPr bwMode="auto">
            <a:xfrm>
              <a:off x="92147" y="6873896"/>
              <a:ext cx="25400" cy="307976"/>
            </a:xfrm>
            <a:custGeom>
              <a:avLst/>
              <a:gdLst>
                <a:gd name="T0" fmla="*/ 4 w 8"/>
                <a:gd name="T1" fmla="*/ 97 h 97"/>
                <a:gd name="T2" fmla="*/ 0 w 8"/>
                <a:gd name="T3" fmla="*/ 93 h 97"/>
                <a:gd name="T4" fmla="*/ 0 w 8"/>
                <a:gd name="T5" fmla="*/ 4 h 97"/>
                <a:gd name="T6" fmla="*/ 4 w 8"/>
                <a:gd name="T7" fmla="*/ 0 h 97"/>
                <a:gd name="T8" fmla="*/ 8 w 8"/>
                <a:gd name="T9" fmla="*/ 4 h 97"/>
                <a:gd name="T10" fmla="*/ 8 w 8"/>
                <a:gd name="T11" fmla="*/ 93 h 97"/>
                <a:gd name="T12" fmla="*/ 4 w 8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7">
                  <a:moveTo>
                    <a:pt x="4" y="97"/>
                  </a:moveTo>
                  <a:cubicBezTo>
                    <a:pt x="2" y="97"/>
                    <a:pt x="0" y="95"/>
                    <a:pt x="0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5"/>
                    <a:pt x="6" y="97"/>
                    <a:pt x="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688CC599-ED2C-4564-AD56-88002627BC00}"/>
                </a:ext>
              </a:extLst>
            </p:cNvPr>
            <p:cNvSpPr/>
            <p:nvPr/>
          </p:nvSpPr>
          <p:spPr bwMode="auto">
            <a:xfrm>
              <a:off x="92147" y="7153297"/>
              <a:ext cx="228601" cy="127000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4 h 40"/>
                <a:gd name="T4" fmla="*/ 4 w 72"/>
                <a:gd name="T5" fmla="*/ 0 h 40"/>
                <a:gd name="T6" fmla="*/ 8 w 72"/>
                <a:gd name="T7" fmla="*/ 4 h 40"/>
                <a:gd name="T8" fmla="*/ 36 w 72"/>
                <a:gd name="T9" fmla="*/ 32 h 40"/>
                <a:gd name="T10" fmla="*/ 64 w 72"/>
                <a:gd name="T11" fmla="*/ 4 h 40"/>
                <a:gd name="T12" fmla="*/ 68 w 72"/>
                <a:gd name="T13" fmla="*/ 0 h 40"/>
                <a:gd name="T14" fmla="*/ 72 w 72"/>
                <a:gd name="T15" fmla="*/ 4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9"/>
                    <a:pt x="21" y="32"/>
                    <a:pt x="36" y="32"/>
                  </a:cubicBezTo>
                  <a:cubicBezTo>
                    <a:pt x="51" y="32"/>
                    <a:pt x="64" y="19"/>
                    <a:pt x="64" y="4"/>
                  </a:cubicBezTo>
                  <a:cubicBezTo>
                    <a:pt x="64" y="2"/>
                    <a:pt x="66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AA8AF8E8-94AA-4373-8D81-0120E82FEEBC}"/>
                </a:ext>
              </a:extLst>
            </p:cNvPr>
            <p:cNvSpPr/>
            <p:nvPr/>
          </p:nvSpPr>
          <p:spPr bwMode="auto">
            <a:xfrm>
              <a:off x="-23741" y="7165997"/>
              <a:ext cx="458789" cy="241300"/>
            </a:xfrm>
            <a:custGeom>
              <a:avLst/>
              <a:gdLst>
                <a:gd name="T0" fmla="*/ 72 w 144"/>
                <a:gd name="T1" fmla="*/ 76 h 76"/>
                <a:gd name="T2" fmla="*/ 0 w 144"/>
                <a:gd name="T3" fmla="*/ 4 h 76"/>
                <a:gd name="T4" fmla="*/ 4 w 144"/>
                <a:gd name="T5" fmla="*/ 0 h 76"/>
                <a:gd name="T6" fmla="*/ 8 w 144"/>
                <a:gd name="T7" fmla="*/ 4 h 76"/>
                <a:gd name="T8" fmla="*/ 72 w 144"/>
                <a:gd name="T9" fmla="*/ 68 h 76"/>
                <a:gd name="T10" fmla="*/ 136 w 144"/>
                <a:gd name="T11" fmla="*/ 4 h 76"/>
                <a:gd name="T12" fmla="*/ 140 w 144"/>
                <a:gd name="T13" fmla="*/ 0 h 76"/>
                <a:gd name="T14" fmla="*/ 144 w 144"/>
                <a:gd name="T15" fmla="*/ 4 h 76"/>
                <a:gd name="T16" fmla="*/ 72 w 144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6">
                  <a:moveTo>
                    <a:pt x="72" y="76"/>
                  </a:moveTo>
                  <a:cubicBezTo>
                    <a:pt x="32" y="76"/>
                    <a:pt x="0" y="4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9"/>
                    <a:pt x="37" y="68"/>
                    <a:pt x="72" y="68"/>
                  </a:cubicBezTo>
                  <a:cubicBezTo>
                    <a:pt x="107" y="68"/>
                    <a:pt x="136" y="39"/>
                    <a:pt x="136" y="4"/>
                  </a:cubicBezTo>
                  <a:cubicBezTo>
                    <a:pt x="136" y="2"/>
                    <a:pt x="138" y="0"/>
                    <a:pt x="140" y="0"/>
                  </a:cubicBezTo>
                  <a:cubicBezTo>
                    <a:pt x="142" y="0"/>
                    <a:pt x="144" y="2"/>
                    <a:pt x="144" y="4"/>
                  </a:cubicBezTo>
                  <a:cubicBezTo>
                    <a:pt x="144" y="44"/>
                    <a:pt x="112" y="76"/>
                    <a:pt x="72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3C1D1EC5-8F22-4C2A-9B00-8B9D77BD7B1C}"/>
                </a:ext>
              </a:extLst>
            </p:cNvPr>
            <p:cNvSpPr/>
            <p:nvPr/>
          </p:nvSpPr>
          <p:spPr bwMode="auto">
            <a:xfrm>
              <a:off x="92147" y="6772296"/>
              <a:ext cx="228601" cy="127000"/>
            </a:xfrm>
            <a:custGeom>
              <a:avLst/>
              <a:gdLst>
                <a:gd name="T0" fmla="*/ 68 w 72"/>
                <a:gd name="T1" fmla="*/ 40 h 40"/>
                <a:gd name="T2" fmla="*/ 64 w 72"/>
                <a:gd name="T3" fmla="*/ 36 h 40"/>
                <a:gd name="T4" fmla="*/ 36 w 72"/>
                <a:gd name="T5" fmla="*/ 8 h 40"/>
                <a:gd name="T6" fmla="*/ 8 w 72"/>
                <a:gd name="T7" fmla="*/ 36 h 40"/>
                <a:gd name="T8" fmla="*/ 4 w 72"/>
                <a:gd name="T9" fmla="*/ 40 h 40"/>
                <a:gd name="T10" fmla="*/ 0 w 72"/>
                <a:gd name="T11" fmla="*/ 36 h 40"/>
                <a:gd name="T12" fmla="*/ 36 w 72"/>
                <a:gd name="T13" fmla="*/ 0 h 40"/>
                <a:gd name="T14" fmla="*/ 72 w 72"/>
                <a:gd name="T15" fmla="*/ 36 h 40"/>
                <a:gd name="T16" fmla="*/ 68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68" y="40"/>
                  </a:moveTo>
                  <a:cubicBezTo>
                    <a:pt x="66" y="40"/>
                    <a:pt x="64" y="38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ubicBezTo>
                    <a:pt x="21" y="8"/>
                    <a:pt x="8" y="21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70" y="40"/>
                    <a:pt x="6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BF64D5F1-2842-4A58-84DB-CE917DCC1195}"/>
                </a:ext>
              </a:extLst>
            </p:cNvPr>
            <p:cNvSpPr/>
            <p:nvPr/>
          </p:nvSpPr>
          <p:spPr bwMode="auto">
            <a:xfrm>
              <a:off x="39759" y="7508898"/>
              <a:ext cx="331789" cy="25400"/>
            </a:xfrm>
            <a:custGeom>
              <a:avLst/>
              <a:gdLst>
                <a:gd name="T0" fmla="*/ 100 w 104"/>
                <a:gd name="T1" fmla="*/ 8 h 8"/>
                <a:gd name="T2" fmla="*/ 4 w 104"/>
                <a:gd name="T3" fmla="*/ 8 h 8"/>
                <a:gd name="T4" fmla="*/ 0 w 104"/>
                <a:gd name="T5" fmla="*/ 4 h 8"/>
                <a:gd name="T6" fmla="*/ 4 w 104"/>
                <a:gd name="T7" fmla="*/ 0 h 8"/>
                <a:gd name="T8" fmla="*/ 100 w 104"/>
                <a:gd name="T9" fmla="*/ 0 h 8"/>
                <a:gd name="T10" fmla="*/ 104 w 104"/>
                <a:gd name="T11" fmla="*/ 4 h 8"/>
                <a:gd name="T12" fmla="*/ 100 w 10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2E0A5791-1F40-48E4-8D91-BB5266BE9936}"/>
                </a:ext>
              </a:extLst>
            </p:cNvPr>
            <p:cNvSpPr/>
            <p:nvPr/>
          </p:nvSpPr>
          <p:spPr bwMode="auto">
            <a:xfrm>
              <a:off x="193747" y="7381897"/>
              <a:ext cx="25400" cy="152400"/>
            </a:xfrm>
            <a:custGeom>
              <a:avLst/>
              <a:gdLst>
                <a:gd name="T0" fmla="*/ 4 w 8"/>
                <a:gd name="T1" fmla="*/ 48 h 48"/>
                <a:gd name="T2" fmla="*/ 0 w 8"/>
                <a:gd name="T3" fmla="*/ 44 h 48"/>
                <a:gd name="T4" fmla="*/ 0 w 8"/>
                <a:gd name="T5" fmla="*/ 4 h 48"/>
                <a:gd name="T6" fmla="*/ 4 w 8"/>
                <a:gd name="T7" fmla="*/ 0 h 48"/>
                <a:gd name="T8" fmla="*/ 8 w 8"/>
                <a:gd name="T9" fmla="*/ 4 h 48"/>
                <a:gd name="T10" fmla="*/ 8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7EBD86DF-746D-4E8B-8CC2-49322DDB417E}"/>
                </a:ext>
              </a:extLst>
            </p:cNvPr>
            <p:cNvSpPr/>
            <p:nvPr/>
          </p:nvSpPr>
          <p:spPr bwMode="auto">
            <a:xfrm>
              <a:off x="409648" y="7064397"/>
              <a:ext cx="25400" cy="127000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6B9B2019-5B37-4194-8C0D-785B65A483C5}"/>
                </a:ext>
              </a:extLst>
            </p:cNvPr>
            <p:cNvSpPr/>
            <p:nvPr/>
          </p:nvSpPr>
          <p:spPr bwMode="auto">
            <a:xfrm>
              <a:off x="-23741" y="7064397"/>
              <a:ext cx="25400" cy="127000"/>
            </a:xfrm>
            <a:custGeom>
              <a:avLst/>
              <a:gdLst>
                <a:gd name="T0" fmla="*/ 4 w 8"/>
                <a:gd name="T1" fmla="*/ 40 h 40"/>
                <a:gd name="T2" fmla="*/ 0 w 8"/>
                <a:gd name="T3" fmla="*/ 36 h 40"/>
                <a:gd name="T4" fmla="*/ 0 w 8"/>
                <a:gd name="T5" fmla="*/ 4 h 40"/>
                <a:gd name="T6" fmla="*/ 4 w 8"/>
                <a:gd name="T7" fmla="*/ 0 h 40"/>
                <a:gd name="T8" fmla="*/ 8 w 8"/>
                <a:gd name="T9" fmla="*/ 4 h 40"/>
                <a:gd name="T10" fmla="*/ 8 w 8"/>
                <a:gd name="T11" fmla="*/ 36 h 40"/>
                <a:gd name="T12" fmla="*/ 4 w 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0B01D0D7-55B0-43C8-98A0-292490E1658B}"/>
              </a:ext>
            </a:extLst>
          </p:cNvPr>
          <p:cNvGrpSpPr/>
          <p:nvPr/>
        </p:nvGrpSpPr>
        <p:grpSpPr>
          <a:xfrm>
            <a:off x="9423654" y="4833698"/>
            <a:ext cx="289406" cy="230564"/>
            <a:chOff x="1225626" y="6861196"/>
            <a:chExt cx="765178" cy="609601"/>
          </a:xfrm>
          <a:solidFill>
            <a:schemeClr val="accent1"/>
          </a:solidFill>
        </p:grpSpPr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F15E800B-4C19-4452-9AFA-14A6B0A20A31}"/>
                </a:ext>
              </a:extLst>
            </p:cNvPr>
            <p:cNvSpPr/>
            <p:nvPr/>
          </p:nvSpPr>
          <p:spPr bwMode="auto">
            <a:xfrm>
              <a:off x="1225626" y="6861196"/>
              <a:ext cx="765178" cy="508001"/>
            </a:xfrm>
            <a:custGeom>
              <a:avLst/>
              <a:gdLst>
                <a:gd name="T0" fmla="*/ 221 w 240"/>
                <a:gd name="T1" fmla="*/ 160 h 160"/>
                <a:gd name="T2" fmla="*/ 5 w 240"/>
                <a:gd name="T3" fmla="*/ 160 h 160"/>
                <a:gd name="T4" fmla="*/ 1 w 240"/>
                <a:gd name="T5" fmla="*/ 156 h 160"/>
                <a:gd name="T6" fmla="*/ 5 w 240"/>
                <a:gd name="T7" fmla="*/ 152 h 160"/>
                <a:gd name="T8" fmla="*/ 221 w 240"/>
                <a:gd name="T9" fmla="*/ 152 h 160"/>
                <a:gd name="T10" fmla="*/ 232 w 240"/>
                <a:gd name="T11" fmla="*/ 140 h 160"/>
                <a:gd name="T12" fmla="*/ 232 w 240"/>
                <a:gd name="T13" fmla="*/ 20 h 160"/>
                <a:gd name="T14" fmla="*/ 221 w 240"/>
                <a:gd name="T15" fmla="*/ 8 h 160"/>
                <a:gd name="T16" fmla="*/ 19 w 240"/>
                <a:gd name="T17" fmla="*/ 8 h 160"/>
                <a:gd name="T18" fmla="*/ 8 w 240"/>
                <a:gd name="T19" fmla="*/ 20 h 160"/>
                <a:gd name="T20" fmla="*/ 8 w 240"/>
                <a:gd name="T21" fmla="*/ 112 h 160"/>
                <a:gd name="T22" fmla="*/ 4 w 240"/>
                <a:gd name="T23" fmla="*/ 116 h 160"/>
                <a:gd name="T24" fmla="*/ 0 w 240"/>
                <a:gd name="T25" fmla="*/ 112 h 160"/>
                <a:gd name="T26" fmla="*/ 0 w 240"/>
                <a:gd name="T27" fmla="*/ 20 h 160"/>
                <a:gd name="T28" fmla="*/ 19 w 240"/>
                <a:gd name="T29" fmla="*/ 0 h 160"/>
                <a:gd name="T30" fmla="*/ 221 w 240"/>
                <a:gd name="T31" fmla="*/ 0 h 160"/>
                <a:gd name="T32" fmla="*/ 240 w 240"/>
                <a:gd name="T33" fmla="*/ 20 h 160"/>
                <a:gd name="T34" fmla="*/ 240 w 240"/>
                <a:gd name="T35" fmla="*/ 140 h 160"/>
                <a:gd name="T36" fmla="*/ 221 w 240"/>
                <a:gd name="T3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160">
                  <a:moveTo>
                    <a:pt x="221" y="160"/>
                  </a:moveTo>
                  <a:cubicBezTo>
                    <a:pt x="5" y="160"/>
                    <a:pt x="5" y="160"/>
                    <a:pt x="5" y="160"/>
                  </a:cubicBezTo>
                  <a:cubicBezTo>
                    <a:pt x="2" y="160"/>
                    <a:pt x="1" y="158"/>
                    <a:pt x="1" y="156"/>
                  </a:cubicBezTo>
                  <a:cubicBezTo>
                    <a:pt x="1" y="154"/>
                    <a:pt x="2" y="152"/>
                    <a:pt x="5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7" y="152"/>
                    <a:pt x="232" y="147"/>
                    <a:pt x="232" y="14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2" y="13"/>
                    <a:pt x="227" y="8"/>
                    <a:pt x="221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4"/>
                    <a:pt x="6" y="116"/>
                    <a:pt x="4" y="116"/>
                  </a:cubicBezTo>
                  <a:cubicBezTo>
                    <a:pt x="2" y="116"/>
                    <a:pt x="0" y="114"/>
                    <a:pt x="0" y="1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1" y="0"/>
                    <a:pt x="240" y="9"/>
                    <a:pt x="240" y="20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40" y="151"/>
                    <a:pt x="231" y="160"/>
                    <a:pt x="221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54453023-24BF-41DB-B212-74C721C852CA}"/>
                </a:ext>
              </a:extLst>
            </p:cNvPr>
            <p:cNvSpPr/>
            <p:nvPr/>
          </p:nvSpPr>
          <p:spPr bwMode="auto">
            <a:xfrm>
              <a:off x="1225626" y="7242197"/>
              <a:ext cx="127000" cy="228600"/>
            </a:xfrm>
            <a:custGeom>
              <a:avLst/>
              <a:gdLst>
                <a:gd name="T0" fmla="*/ 36 w 40"/>
                <a:gd name="T1" fmla="*/ 72 h 72"/>
                <a:gd name="T2" fmla="*/ 33 w 40"/>
                <a:gd name="T3" fmla="*/ 71 h 72"/>
                <a:gd name="T4" fmla="*/ 1 w 40"/>
                <a:gd name="T5" fmla="*/ 39 h 72"/>
                <a:gd name="T6" fmla="*/ 1 w 40"/>
                <a:gd name="T7" fmla="*/ 33 h 72"/>
                <a:gd name="T8" fmla="*/ 33 w 40"/>
                <a:gd name="T9" fmla="*/ 1 h 72"/>
                <a:gd name="T10" fmla="*/ 39 w 40"/>
                <a:gd name="T11" fmla="*/ 1 h 72"/>
                <a:gd name="T12" fmla="*/ 39 w 40"/>
                <a:gd name="T13" fmla="*/ 7 h 72"/>
                <a:gd name="T14" fmla="*/ 10 w 40"/>
                <a:gd name="T15" fmla="*/ 36 h 72"/>
                <a:gd name="T16" fmla="*/ 39 w 40"/>
                <a:gd name="T17" fmla="*/ 65 h 72"/>
                <a:gd name="T18" fmla="*/ 39 w 40"/>
                <a:gd name="T19" fmla="*/ 71 h 72"/>
                <a:gd name="T20" fmla="*/ 36 w 4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2">
                  <a:moveTo>
                    <a:pt x="36" y="72"/>
                  </a:moveTo>
                  <a:cubicBezTo>
                    <a:pt x="35" y="72"/>
                    <a:pt x="34" y="72"/>
                    <a:pt x="33" y="7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0" y="3"/>
                    <a:pt x="40" y="5"/>
                    <a:pt x="39" y="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7"/>
                    <a:pt x="40" y="69"/>
                    <a:pt x="39" y="71"/>
                  </a:cubicBezTo>
                  <a:cubicBezTo>
                    <a:pt x="38" y="72"/>
                    <a:pt x="37" y="72"/>
                    <a:pt x="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EE83F009-DB17-4F3C-A48C-FFD148C7D226}"/>
              </a:ext>
            </a:extLst>
          </p:cNvPr>
          <p:cNvGrpSpPr/>
          <p:nvPr/>
        </p:nvGrpSpPr>
        <p:grpSpPr>
          <a:xfrm>
            <a:off x="9953831" y="4819287"/>
            <a:ext cx="289406" cy="249778"/>
            <a:chOff x="2627394" y="6823096"/>
            <a:chExt cx="765178" cy="660401"/>
          </a:xfrm>
          <a:solidFill>
            <a:schemeClr val="accent1"/>
          </a:solidFill>
        </p:grpSpPr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AC20D905-FF1F-4A7E-B1C4-47C4E011CD7A}"/>
                </a:ext>
              </a:extLst>
            </p:cNvPr>
            <p:cNvSpPr/>
            <p:nvPr/>
          </p:nvSpPr>
          <p:spPr bwMode="auto">
            <a:xfrm>
              <a:off x="3265571" y="6823096"/>
              <a:ext cx="127000" cy="228600"/>
            </a:xfrm>
            <a:custGeom>
              <a:avLst/>
              <a:gdLst>
                <a:gd name="T0" fmla="*/ 4 w 40"/>
                <a:gd name="T1" fmla="*/ 72 h 72"/>
                <a:gd name="T2" fmla="*/ 1 w 40"/>
                <a:gd name="T3" fmla="*/ 71 h 72"/>
                <a:gd name="T4" fmla="*/ 1 w 40"/>
                <a:gd name="T5" fmla="*/ 65 h 72"/>
                <a:gd name="T6" fmla="*/ 30 w 40"/>
                <a:gd name="T7" fmla="*/ 36 h 72"/>
                <a:gd name="T8" fmla="*/ 1 w 40"/>
                <a:gd name="T9" fmla="*/ 7 h 72"/>
                <a:gd name="T10" fmla="*/ 1 w 40"/>
                <a:gd name="T11" fmla="*/ 1 h 72"/>
                <a:gd name="T12" fmla="*/ 7 w 40"/>
                <a:gd name="T13" fmla="*/ 1 h 72"/>
                <a:gd name="T14" fmla="*/ 39 w 40"/>
                <a:gd name="T15" fmla="*/ 33 h 72"/>
                <a:gd name="T16" fmla="*/ 39 w 40"/>
                <a:gd name="T17" fmla="*/ 39 h 72"/>
                <a:gd name="T18" fmla="*/ 7 w 40"/>
                <a:gd name="T19" fmla="*/ 71 h 72"/>
                <a:gd name="T20" fmla="*/ 4 w 40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5"/>
                    <a:pt x="40" y="37"/>
                    <a:pt x="39" y="3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A35846DC-9D55-4A4E-8AA2-96CA488F3E42}"/>
                </a:ext>
              </a:extLst>
            </p:cNvPr>
            <p:cNvSpPr/>
            <p:nvPr/>
          </p:nvSpPr>
          <p:spPr bwMode="auto">
            <a:xfrm>
              <a:off x="3262396" y="7254897"/>
              <a:ext cx="130176" cy="228600"/>
            </a:xfrm>
            <a:custGeom>
              <a:avLst/>
              <a:gdLst>
                <a:gd name="T0" fmla="*/ 4 w 41"/>
                <a:gd name="T1" fmla="*/ 72 h 72"/>
                <a:gd name="T2" fmla="*/ 1 w 41"/>
                <a:gd name="T3" fmla="*/ 71 h 72"/>
                <a:gd name="T4" fmla="*/ 1 w 41"/>
                <a:gd name="T5" fmla="*/ 65 h 72"/>
                <a:gd name="T6" fmla="*/ 30 w 41"/>
                <a:gd name="T7" fmla="*/ 36 h 72"/>
                <a:gd name="T8" fmla="*/ 1 w 41"/>
                <a:gd name="T9" fmla="*/ 7 h 72"/>
                <a:gd name="T10" fmla="*/ 1 w 41"/>
                <a:gd name="T11" fmla="*/ 1 h 72"/>
                <a:gd name="T12" fmla="*/ 7 w 41"/>
                <a:gd name="T13" fmla="*/ 1 h 72"/>
                <a:gd name="T14" fmla="*/ 39 w 41"/>
                <a:gd name="T15" fmla="*/ 33 h 72"/>
                <a:gd name="T16" fmla="*/ 39 w 41"/>
                <a:gd name="T17" fmla="*/ 39 h 72"/>
                <a:gd name="T18" fmla="*/ 7 w 41"/>
                <a:gd name="T19" fmla="*/ 71 h 72"/>
                <a:gd name="T20" fmla="*/ 4 w 41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2">
                  <a:moveTo>
                    <a:pt x="4" y="72"/>
                  </a:moveTo>
                  <a:cubicBezTo>
                    <a:pt x="3" y="72"/>
                    <a:pt x="2" y="72"/>
                    <a:pt x="1" y="71"/>
                  </a:cubicBezTo>
                  <a:cubicBezTo>
                    <a:pt x="0" y="69"/>
                    <a:pt x="0" y="67"/>
                    <a:pt x="1" y="6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5"/>
                    <a:pt x="41" y="37"/>
                    <a:pt x="39" y="39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2"/>
                    <a:pt x="5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AC95CC7E-6FBC-4085-A818-700F683A0D3C}"/>
                </a:ext>
              </a:extLst>
            </p:cNvPr>
            <p:cNvSpPr/>
            <p:nvPr/>
          </p:nvSpPr>
          <p:spPr bwMode="auto">
            <a:xfrm>
              <a:off x="2627394" y="6924697"/>
              <a:ext cx="762003" cy="457201"/>
            </a:xfrm>
            <a:custGeom>
              <a:avLst/>
              <a:gdLst>
                <a:gd name="T0" fmla="*/ 60 w 239"/>
                <a:gd name="T1" fmla="*/ 144 h 144"/>
                <a:gd name="T2" fmla="*/ 4 w 239"/>
                <a:gd name="T3" fmla="*/ 144 h 144"/>
                <a:gd name="T4" fmla="*/ 0 w 239"/>
                <a:gd name="T5" fmla="*/ 140 h 144"/>
                <a:gd name="T6" fmla="*/ 4 w 239"/>
                <a:gd name="T7" fmla="*/ 136 h 144"/>
                <a:gd name="T8" fmla="*/ 60 w 239"/>
                <a:gd name="T9" fmla="*/ 136 h 144"/>
                <a:gd name="T10" fmla="*/ 80 w 239"/>
                <a:gd name="T11" fmla="*/ 126 h 144"/>
                <a:gd name="T12" fmla="*/ 163 w 239"/>
                <a:gd name="T13" fmla="*/ 13 h 144"/>
                <a:gd name="T14" fmla="*/ 189 w 239"/>
                <a:gd name="T15" fmla="*/ 0 h 144"/>
                <a:gd name="T16" fmla="*/ 235 w 239"/>
                <a:gd name="T17" fmla="*/ 0 h 144"/>
                <a:gd name="T18" fmla="*/ 239 w 239"/>
                <a:gd name="T19" fmla="*/ 4 h 144"/>
                <a:gd name="T20" fmla="*/ 235 w 239"/>
                <a:gd name="T21" fmla="*/ 8 h 144"/>
                <a:gd name="T22" fmla="*/ 189 w 239"/>
                <a:gd name="T23" fmla="*/ 8 h 144"/>
                <a:gd name="T24" fmla="*/ 170 w 239"/>
                <a:gd name="T25" fmla="*/ 18 h 144"/>
                <a:gd name="T26" fmla="*/ 86 w 239"/>
                <a:gd name="T27" fmla="*/ 131 h 144"/>
                <a:gd name="T28" fmla="*/ 60 w 239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44">
                  <a:moveTo>
                    <a:pt x="60" y="144"/>
                  </a:move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2"/>
                    <a:pt x="0" y="140"/>
                  </a:cubicBezTo>
                  <a:cubicBezTo>
                    <a:pt x="0" y="138"/>
                    <a:pt x="2" y="136"/>
                    <a:pt x="4" y="136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8" y="136"/>
                    <a:pt x="75" y="132"/>
                    <a:pt x="80" y="126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9" y="5"/>
                    <a:pt x="179" y="0"/>
                    <a:pt x="189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7" y="0"/>
                    <a:pt x="239" y="2"/>
                    <a:pt x="239" y="4"/>
                  </a:cubicBezTo>
                  <a:cubicBezTo>
                    <a:pt x="239" y="6"/>
                    <a:pt x="237" y="8"/>
                    <a:pt x="235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2" y="8"/>
                    <a:pt x="174" y="12"/>
                    <a:pt x="170" y="18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0" y="139"/>
                    <a:pt x="70" y="144"/>
                    <a:pt x="6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8FA7A42B-D967-47FB-9815-940C49DE87F5}"/>
                </a:ext>
              </a:extLst>
            </p:cNvPr>
            <p:cNvSpPr/>
            <p:nvPr/>
          </p:nvSpPr>
          <p:spPr bwMode="auto">
            <a:xfrm>
              <a:off x="3070308" y="7213622"/>
              <a:ext cx="319089" cy="168275"/>
            </a:xfrm>
            <a:custGeom>
              <a:avLst/>
              <a:gdLst>
                <a:gd name="T0" fmla="*/ 96 w 100"/>
                <a:gd name="T1" fmla="*/ 53 h 53"/>
                <a:gd name="T2" fmla="*/ 51 w 100"/>
                <a:gd name="T3" fmla="*/ 53 h 53"/>
                <a:gd name="T4" fmla="*/ 25 w 100"/>
                <a:gd name="T5" fmla="*/ 40 h 53"/>
                <a:gd name="T6" fmla="*/ 1 w 100"/>
                <a:gd name="T7" fmla="*/ 7 h 53"/>
                <a:gd name="T8" fmla="*/ 2 w 100"/>
                <a:gd name="T9" fmla="*/ 2 h 53"/>
                <a:gd name="T10" fmla="*/ 8 w 100"/>
                <a:gd name="T11" fmla="*/ 3 h 53"/>
                <a:gd name="T12" fmla="*/ 31 w 100"/>
                <a:gd name="T13" fmla="*/ 35 h 53"/>
                <a:gd name="T14" fmla="*/ 51 w 100"/>
                <a:gd name="T15" fmla="*/ 45 h 53"/>
                <a:gd name="T16" fmla="*/ 96 w 100"/>
                <a:gd name="T17" fmla="*/ 45 h 53"/>
                <a:gd name="T18" fmla="*/ 100 w 100"/>
                <a:gd name="T19" fmla="*/ 49 h 53"/>
                <a:gd name="T20" fmla="*/ 96 w 100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3">
                  <a:moveTo>
                    <a:pt x="96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0" y="53"/>
                    <a:pt x="31" y="48"/>
                    <a:pt x="25" y="4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1"/>
                    <a:pt x="8" y="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6" y="41"/>
                    <a:pt x="43" y="45"/>
                    <a:pt x="51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8" y="45"/>
                    <a:pt x="100" y="47"/>
                    <a:pt x="100" y="49"/>
                  </a:cubicBezTo>
                  <a:cubicBezTo>
                    <a:pt x="100" y="51"/>
                    <a:pt x="98" y="53"/>
                    <a:pt x="9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474A7876-2333-4A06-916E-0F3A5072E000}"/>
                </a:ext>
              </a:extLst>
            </p:cNvPr>
            <p:cNvSpPr/>
            <p:nvPr/>
          </p:nvSpPr>
          <p:spPr bwMode="auto">
            <a:xfrm>
              <a:off x="2627394" y="6924697"/>
              <a:ext cx="411164" cy="241300"/>
            </a:xfrm>
            <a:custGeom>
              <a:avLst/>
              <a:gdLst>
                <a:gd name="T0" fmla="*/ 124 w 129"/>
                <a:gd name="T1" fmla="*/ 76 h 76"/>
                <a:gd name="T2" fmla="*/ 121 w 129"/>
                <a:gd name="T3" fmla="*/ 74 h 76"/>
                <a:gd name="T4" fmla="*/ 77 w 129"/>
                <a:gd name="T5" fmla="*/ 18 h 76"/>
                <a:gd name="T6" fmla="*/ 57 w 129"/>
                <a:gd name="T7" fmla="*/ 8 h 76"/>
                <a:gd name="T8" fmla="*/ 4 w 129"/>
                <a:gd name="T9" fmla="*/ 8 h 76"/>
                <a:gd name="T10" fmla="*/ 0 w 129"/>
                <a:gd name="T11" fmla="*/ 4 h 76"/>
                <a:gd name="T12" fmla="*/ 4 w 129"/>
                <a:gd name="T13" fmla="*/ 0 h 76"/>
                <a:gd name="T14" fmla="*/ 57 w 129"/>
                <a:gd name="T15" fmla="*/ 0 h 76"/>
                <a:gd name="T16" fmla="*/ 84 w 129"/>
                <a:gd name="T17" fmla="*/ 13 h 76"/>
                <a:gd name="T18" fmla="*/ 128 w 129"/>
                <a:gd name="T19" fmla="*/ 70 h 76"/>
                <a:gd name="T20" fmla="*/ 127 w 129"/>
                <a:gd name="T21" fmla="*/ 75 h 76"/>
                <a:gd name="T22" fmla="*/ 124 w 129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76">
                  <a:moveTo>
                    <a:pt x="124" y="76"/>
                  </a:moveTo>
                  <a:cubicBezTo>
                    <a:pt x="123" y="76"/>
                    <a:pt x="122" y="75"/>
                    <a:pt x="121" y="74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2" y="12"/>
                    <a:pt x="65" y="8"/>
                    <a:pt x="5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5"/>
                    <a:pt x="84" y="13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1"/>
                    <a:pt x="129" y="74"/>
                    <a:pt x="127" y="75"/>
                  </a:cubicBezTo>
                  <a:cubicBezTo>
                    <a:pt x="126" y="76"/>
                    <a:pt x="125" y="76"/>
                    <a:pt x="12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C00033A7-500B-4E32-AE78-CDDE2B509A6D}"/>
              </a:ext>
            </a:extLst>
          </p:cNvPr>
          <p:cNvGrpSpPr/>
          <p:nvPr/>
        </p:nvGrpSpPr>
        <p:grpSpPr>
          <a:xfrm>
            <a:off x="10484009" y="4804878"/>
            <a:ext cx="289406" cy="273795"/>
            <a:chOff x="4029162" y="6784996"/>
            <a:chExt cx="765178" cy="723902"/>
          </a:xfrm>
          <a:solidFill>
            <a:schemeClr val="accent1"/>
          </a:solidFill>
        </p:grpSpPr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6F426CCB-9988-4226-8B8F-881D2E1C67C0}"/>
                </a:ext>
              </a:extLst>
            </p:cNvPr>
            <p:cNvSpPr/>
            <p:nvPr/>
          </p:nvSpPr>
          <p:spPr bwMode="auto">
            <a:xfrm>
              <a:off x="4616539" y="6784996"/>
              <a:ext cx="177801" cy="330201"/>
            </a:xfrm>
            <a:custGeom>
              <a:avLst/>
              <a:gdLst>
                <a:gd name="T0" fmla="*/ 4 w 56"/>
                <a:gd name="T1" fmla="*/ 104 h 104"/>
                <a:gd name="T2" fmla="*/ 1 w 56"/>
                <a:gd name="T3" fmla="*/ 103 h 104"/>
                <a:gd name="T4" fmla="*/ 1 w 56"/>
                <a:gd name="T5" fmla="*/ 97 h 104"/>
                <a:gd name="T6" fmla="*/ 46 w 56"/>
                <a:gd name="T7" fmla="*/ 52 h 104"/>
                <a:gd name="T8" fmla="*/ 1 w 56"/>
                <a:gd name="T9" fmla="*/ 7 h 104"/>
                <a:gd name="T10" fmla="*/ 1 w 56"/>
                <a:gd name="T11" fmla="*/ 1 h 104"/>
                <a:gd name="T12" fmla="*/ 7 w 56"/>
                <a:gd name="T13" fmla="*/ 1 h 104"/>
                <a:gd name="T14" fmla="*/ 55 w 56"/>
                <a:gd name="T15" fmla="*/ 49 h 104"/>
                <a:gd name="T16" fmla="*/ 55 w 56"/>
                <a:gd name="T17" fmla="*/ 55 h 104"/>
                <a:gd name="T18" fmla="*/ 7 w 56"/>
                <a:gd name="T19" fmla="*/ 103 h 104"/>
                <a:gd name="T20" fmla="*/ 4 w 5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4">
                  <a:moveTo>
                    <a:pt x="4" y="104"/>
                  </a:moveTo>
                  <a:cubicBezTo>
                    <a:pt x="3" y="104"/>
                    <a:pt x="2" y="104"/>
                    <a:pt x="1" y="103"/>
                  </a:cubicBezTo>
                  <a:cubicBezTo>
                    <a:pt x="0" y="101"/>
                    <a:pt x="0" y="99"/>
                    <a:pt x="1" y="97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51"/>
                    <a:pt x="56" y="53"/>
                    <a:pt x="55" y="5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6" y="104"/>
                    <a:pt x="5" y="104"/>
                    <a:pt x="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6B2FDCC3-93C0-4460-B468-30C7A2D6A531}"/>
                </a:ext>
              </a:extLst>
            </p:cNvPr>
            <p:cNvSpPr/>
            <p:nvPr/>
          </p:nvSpPr>
          <p:spPr bwMode="auto">
            <a:xfrm>
              <a:off x="4029162" y="6937397"/>
              <a:ext cx="714378" cy="571501"/>
            </a:xfrm>
            <a:custGeom>
              <a:avLst/>
              <a:gdLst>
                <a:gd name="T0" fmla="*/ 216 w 224"/>
                <a:gd name="T1" fmla="*/ 180 h 180"/>
                <a:gd name="T2" fmla="*/ 8 w 224"/>
                <a:gd name="T3" fmla="*/ 180 h 180"/>
                <a:gd name="T4" fmla="*/ 0 w 224"/>
                <a:gd name="T5" fmla="*/ 172 h 180"/>
                <a:gd name="T6" fmla="*/ 0 w 224"/>
                <a:gd name="T7" fmla="*/ 8 h 180"/>
                <a:gd name="T8" fmla="*/ 8 w 224"/>
                <a:gd name="T9" fmla="*/ 0 h 180"/>
                <a:gd name="T10" fmla="*/ 68 w 224"/>
                <a:gd name="T11" fmla="*/ 0 h 180"/>
                <a:gd name="T12" fmla="*/ 72 w 224"/>
                <a:gd name="T13" fmla="*/ 4 h 180"/>
                <a:gd name="T14" fmla="*/ 68 w 224"/>
                <a:gd name="T15" fmla="*/ 8 h 180"/>
                <a:gd name="T16" fmla="*/ 8 w 224"/>
                <a:gd name="T17" fmla="*/ 8 h 180"/>
                <a:gd name="T18" fmla="*/ 8 w 224"/>
                <a:gd name="T19" fmla="*/ 172 h 180"/>
                <a:gd name="T20" fmla="*/ 216 w 224"/>
                <a:gd name="T21" fmla="*/ 172 h 180"/>
                <a:gd name="T22" fmla="*/ 216 w 224"/>
                <a:gd name="T23" fmla="*/ 76 h 180"/>
                <a:gd name="T24" fmla="*/ 220 w 224"/>
                <a:gd name="T25" fmla="*/ 72 h 180"/>
                <a:gd name="T26" fmla="*/ 224 w 224"/>
                <a:gd name="T27" fmla="*/ 76 h 180"/>
                <a:gd name="T28" fmla="*/ 224 w 224"/>
                <a:gd name="T29" fmla="*/ 172 h 180"/>
                <a:gd name="T30" fmla="*/ 216 w 224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180">
                  <a:moveTo>
                    <a:pt x="216" y="180"/>
                  </a:moveTo>
                  <a:cubicBezTo>
                    <a:pt x="8" y="180"/>
                    <a:pt x="8" y="180"/>
                    <a:pt x="8" y="180"/>
                  </a:cubicBezTo>
                  <a:cubicBezTo>
                    <a:pt x="4" y="180"/>
                    <a:pt x="0" y="176"/>
                    <a:pt x="0" y="17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6"/>
                    <a:pt x="70" y="8"/>
                    <a:pt x="6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76"/>
                    <a:pt x="216" y="76"/>
                    <a:pt x="216" y="76"/>
                  </a:cubicBezTo>
                  <a:cubicBezTo>
                    <a:pt x="216" y="74"/>
                    <a:pt x="218" y="72"/>
                    <a:pt x="220" y="72"/>
                  </a:cubicBezTo>
                  <a:cubicBezTo>
                    <a:pt x="222" y="72"/>
                    <a:pt x="224" y="74"/>
                    <a:pt x="224" y="76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4" y="176"/>
                    <a:pt x="220" y="180"/>
                    <a:pt x="216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4A72305C-6F4F-4535-9810-65FD281AE110}"/>
                </a:ext>
              </a:extLst>
            </p:cNvPr>
            <p:cNvSpPr/>
            <p:nvPr/>
          </p:nvSpPr>
          <p:spPr bwMode="auto">
            <a:xfrm>
              <a:off x="4221250" y="6937397"/>
              <a:ext cx="560390" cy="320676"/>
            </a:xfrm>
            <a:custGeom>
              <a:avLst/>
              <a:gdLst>
                <a:gd name="T0" fmla="*/ 4 w 176"/>
                <a:gd name="T1" fmla="*/ 101 h 101"/>
                <a:gd name="T2" fmla="*/ 0 w 176"/>
                <a:gd name="T3" fmla="*/ 97 h 101"/>
                <a:gd name="T4" fmla="*/ 96 w 176"/>
                <a:gd name="T5" fmla="*/ 0 h 101"/>
                <a:gd name="T6" fmla="*/ 172 w 176"/>
                <a:gd name="T7" fmla="*/ 0 h 101"/>
                <a:gd name="T8" fmla="*/ 176 w 176"/>
                <a:gd name="T9" fmla="*/ 4 h 101"/>
                <a:gd name="T10" fmla="*/ 172 w 176"/>
                <a:gd name="T11" fmla="*/ 8 h 101"/>
                <a:gd name="T12" fmla="*/ 96 w 176"/>
                <a:gd name="T13" fmla="*/ 8 h 101"/>
                <a:gd name="T14" fmla="*/ 8 w 176"/>
                <a:gd name="T15" fmla="*/ 97 h 101"/>
                <a:gd name="T16" fmla="*/ 4 w 176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01">
                  <a:moveTo>
                    <a:pt x="4" y="101"/>
                  </a:moveTo>
                  <a:cubicBezTo>
                    <a:pt x="2" y="101"/>
                    <a:pt x="0" y="99"/>
                    <a:pt x="0" y="97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cubicBezTo>
                    <a:pt x="176" y="6"/>
                    <a:pt x="174" y="8"/>
                    <a:pt x="172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47" y="8"/>
                    <a:pt x="8" y="48"/>
                    <a:pt x="8" y="97"/>
                  </a:cubicBezTo>
                  <a:cubicBezTo>
                    <a:pt x="8" y="99"/>
                    <a:pt x="6" y="101"/>
                    <a:pt x="4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id="{76A6451F-0045-4A87-837D-8E007B37C529}"/>
              </a:ext>
            </a:extLst>
          </p:cNvPr>
          <p:cNvSpPr>
            <a:spLocks noEditPoints="1"/>
          </p:cNvSpPr>
          <p:nvPr/>
        </p:nvSpPr>
        <p:spPr bwMode="auto">
          <a:xfrm>
            <a:off x="11014186" y="4800074"/>
            <a:ext cx="289406" cy="288205"/>
          </a:xfrm>
          <a:custGeom>
            <a:avLst/>
            <a:gdLst>
              <a:gd name="T0" fmla="*/ 136 w 240"/>
              <a:gd name="T1" fmla="*/ 240 h 240"/>
              <a:gd name="T2" fmla="*/ 136 w 240"/>
              <a:gd name="T3" fmla="*/ 240 h 240"/>
              <a:gd name="T4" fmla="*/ 132 w 240"/>
              <a:gd name="T5" fmla="*/ 237 h 240"/>
              <a:gd name="T6" fmla="*/ 105 w 240"/>
              <a:gd name="T7" fmla="*/ 135 h 240"/>
              <a:gd name="T8" fmla="*/ 3 w 240"/>
              <a:gd name="T9" fmla="*/ 108 h 240"/>
              <a:gd name="T10" fmla="*/ 0 w 240"/>
              <a:gd name="T11" fmla="*/ 104 h 240"/>
              <a:gd name="T12" fmla="*/ 2 w 240"/>
              <a:gd name="T13" fmla="*/ 100 h 240"/>
              <a:gd name="T14" fmla="*/ 234 w 240"/>
              <a:gd name="T15" fmla="*/ 0 h 240"/>
              <a:gd name="T16" fmla="*/ 239 w 240"/>
              <a:gd name="T17" fmla="*/ 1 h 240"/>
              <a:gd name="T18" fmla="*/ 240 w 240"/>
              <a:gd name="T19" fmla="*/ 6 h 240"/>
              <a:gd name="T20" fmla="*/ 140 w 240"/>
              <a:gd name="T21" fmla="*/ 238 h 240"/>
              <a:gd name="T22" fmla="*/ 136 w 240"/>
              <a:gd name="T23" fmla="*/ 240 h 240"/>
              <a:gd name="T24" fmla="*/ 16 w 240"/>
              <a:gd name="T25" fmla="*/ 103 h 240"/>
              <a:gd name="T26" fmla="*/ 109 w 240"/>
              <a:gd name="T27" fmla="*/ 128 h 240"/>
              <a:gd name="T28" fmla="*/ 112 w 240"/>
              <a:gd name="T29" fmla="*/ 131 h 240"/>
              <a:gd name="T30" fmla="*/ 137 w 240"/>
              <a:gd name="T31" fmla="*/ 224 h 240"/>
              <a:gd name="T32" fmla="*/ 228 w 240"/>
              <a:gd name="T33" fmla="*/ 12 h 240"/>
              <a:gd name="T34" fmla="*/ 16 w 240"/>
              <a:gd name="T35" fmla="*/ 10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40">
                <a:moveTo>
                  <a:pt x="136" y="240"/>
                </a:moveTo>
                <a:cubicBezTo>
                  <a:pt x="136" y="240"/>
                  <a:pt x="136" y="240"/>
                  <a:pt x="136" y="240"/>
                </a:cubicBezTo>
                <a:cubicBezTo>
                  <a:pt x="134" y="240"/>
                  <a:pt x="133" y="239"/>
                  <a:pt x="132" y="237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3" y="108"/>
                  <a:pt x="3" y="108"/>
                  <a:pt x="3" y="108"/>
                </a:cubicBezTo>
                <a:cubicBezTo>
                  <a:pt x="1" y="107"/>
                  <a:pt x="0" y="106"/>
                  <a:pt x="0" y="104"/>
                </a:cubicBezTo>
                <a:cubicBezTo>
                  <a:pt x="0" y="103"/>
                  <a:pt x="1" y="101"/>
                  <a:pt x="2" y="10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6" y="0"/>
                  <a:pt x="238" y="0"/>
                  <a:pt x="239" y="1"/>
                </a:cubicBezTo>
                <a:cubicBezTo>
                  <a:pt x="240" y="2"/>
                  <a:pt x="240" y="4"/>
                  <a:pt x="240" y="6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139" y="239"/>
                  <a:pt x="138" y="240"/>
                  <a:pt x="136" y="240"/>
                </a:cubicBezTo>
                <a:close/>
                <a:moveTo>
                  <a:pt x="16" y="103"/>
                </a:moveTo>
                <a:cubicBezTo>
                  <a:pt x="109" y="128"/>
                  <a:pt x="109" y="128"/>
                  <a:pt x="109" y="128"/>
                </a:cubicBezTo>
                <a:cubicBezTo>
                  <a:pt x="110" y="129"/>
                  <a:pt x="111" y="130"/>
                  <a:pt x="112" y="131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228" y="12"/>
                  <a:pt x="228" y="12"/>
                  <a:pt x="228" y="12"/>
                </a:cubicBezTo>
                <a:lnTo>
                  <a:pt x="16" y="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7DD40E8B-E59A-4636-9639-7C0E0C1A4FCB}"/>
              </a:ext>
            </a:extLst>
          </p:cNvPr>
          <p:cNvGrpSpPr/>
          <p:nvPr/>
        </p:nvGrpSpPr>
        <p:grpSpPr>
          <a:xfrm>
            <a:off x="8893476" y="5325448"/>
            <a:ext cx="293009" cy="292407"/>
            <a:chOff x="-176142" y="8161361"/>
            <a:chExt cx="774703" cy="773114"/>
          </a:xfrm>
          <a:solidFill>
            <a:schemeClr val="accent1"/>
          </a:solidFill>
        </p:grpSpPr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1F3D224D-FB4A-40ED-B90F-2143779AC1AE}"/>
                </a:ext>
              </a:extLst>
            </p:cNvPr>
            <p:cNvSpPr/>
            <p:nvPr/>
          </p:nvSpPr>
          <p:spPr bwMode="auto">
            <a:xfrm>
              <a:off x="-23741" y="8553474"/>
              <a:ext cx="312739" cy="355601"/>
            </a:xfrm>
            <a:custGeom>
              <a:avLst/>
              <a:gdLst>
                <a:gd name="T0" fmla="*/ 4 w 98"/>
                <a:gd name="T1" fmla="*/ 112 h 112"/>
                <a:gd name="T2" fmla="*/ 2 w 98"/>
                <a:gd name="T3" fmla="*/ 111 h 112"/>
                <a:gd name="T4" fmla="*/ 1 w 98"/>
                <a:gd name="T5" fmla="*/ 105 h 112"/>
                <a:gd name="T6" fmla="*/ 91 w 98"/>
                <a:gd name="T7" fmla="*/ 2 h 112"/>
                <a:gd name="T8" fmla="*/ 97 w 98"/>
                <a:gd name="T9" fmla="*/ 2 h 112"/>
                <a:gd name="T10" fmla="*/ 97 w 98"/>
                <a:gd name="T11" fmla="*/ 7 h 112"/>
                <a:gd name="T12" fmla="*/ 7 w 98"/>
                <a:gd name="T13" fmla="*/ 110 h 112"/>
                <a:gd name="T14" fmla="*/ 4 w 98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2">
                  <a:moveTo>
                    <a:pt x="4" y="112"/>
                  </a:moveTo>
                  <a:cubicBezTo>
                    <a:pt x="3" y="112"/>
                    <a:pt x="2" y="111"/>
                    <a:pt x="2" y="111"/>
                  </a:cubicBezTo>
                  <a:cubicBezTo>
                    <a:pt x="0" y="109"/>
                    <a:pt x="0" y="107"/>
                    <a:pt x="1" y="105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0"/>
                    <a:pt x="95" y="0"/>
                    <a:pt x="97" y="2"/>
                  </a:cubicBezTo>
                  <a:cubicBezTo>
                    <a:pt x="98" y="3"/>
                    <a:pt x="98" y="5"/>
                    <a:pt x="97" y="7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6" y="111"/>
                    <a:pt x="5" y="112"/>
                    <a:pt x="4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F0795D5A-FA1D-48A2-A113-FEAB8E128848}"/>
                </a:ext>
              </a:extLst>
            </p:cNvPr>
            <p:cNvSpPr/>
            <p:nvPr/>
          </p:nvSpPr>
          <p:spPr bwMode="auto">
            <a:xfrm>
              <a:off x="-150742" y="8467749"/>
              <a:ext cx="357189" cy="314326"/>
            </a:xfrm>
            <a:custGeom>
              <a:avLst/>
              <a:gdLst>
                <a:gd name="T0" fmla="*/ 4 w 112"/>
                <a:gd name="T1" fmla="*/ 99 h 99"/>
                <a:gd name="T2" fmla="*/ 1 w 112"/>
                <a:gd name="T3" fmla="*/ 97 h 99"/>
                <a:gd name="T4" fmla="*/ 2 w 112"/>
                <a:gd name="T5" fmla="*/ 92 h 99"/>
                <a:gd name="T6" fmla="*/ 105 w 112"/>
                <a:gd name="T7" fmla="*/ 2 h 99"/>
                <a:gd name="T8" fmla="*/ 110 w 112"/>
                <a:gd name="T9" fmla="*/ 2 h 99"/>
                <a:gd name="T10" fmla="*/ 110 w 112"/>
                <a:gd name="T11" fmla="*/ 8 h 99"/>
                <a:gd name="T12" fmla="*/ 7 w 112"/>
                <a:gd name="T13" fmla="*/ 98 h 99"/>
                <a:gd name="T14" fmla="*/ 4 w 112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9">
                  <a:moveTo>
                    <a:pt x="4" y="99"/>
                  </a:moveTo>
                  <a:cubicBezTo>
                    <a:pt x="3" y="99"/>
                    <a:pt x="2" y="98"/>
                    <a:pt x="1" y="97"/>
                  </a:cubicBezTo>
                  <a:cubicBezTo>
                    <a:pt x="0" y="96"/>
                    <a:pt x="0" y="93"/>
                    <a:pt x="2" y="9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6" y="0"/>
                    <a:pt x="109" y="0"/>
                    <a:pt x="110" y="2"/>
                  </a:cubicBezTo>
                  <a:cubicBezTo>
                    <a:pt x="112" y="4"/>
                    <a:pt x="112" y="6"/>
                    <a:pt x="110" y="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6" y="98"/>
                    <a:pt x="5" y="99"/>
                    <a:pt x="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C37E8CA4-5CF5-4A12-9E64-359325BDD00E}"/>
                </a:ext>
              </a:extLst>
            </p:cNvPr>
            <p:cNvSpPr/>
            <p:nvPr/>
          </p:nvSpPr>
          <p:spPr bwMode="auto">
            <a:xfrm>
              <a:off x="-176142" y="8753500"/>
              <a:ext cx="180976" cy="180975"/>
            </a:xfrm>
            <a:custGeom>
              <a:avLst/>
              <a:gdLst>
                <a:gd name="T0" fmla="*/ 32 w 57"/>
                <a:gd name="T1" fmla="*/ 57 h 57"/>
                <a:gd name="T2" fmla="*/ 9 w 57"/>
                <a:gd name="T3" fmla="*/ 48 h 57"/>
                <a:gd name="T4" fmla="*/ 0 w 57"/>
                <a:gd name="T5" fmla="*/ 25 h 57"/>
                <a:gd name="T6" fmla="*/ 9 w 57"/>
                <a:gd name="T7" fmla="*/ 2 h 57"/>
                <a:gd name="T8" fmla="*/ 15 w 57"/>
                <a:gd name="T9" fmla="*/ 2 h 57"/>
                <a:gd name="T10" fmla="*/ 15 w 57"/>
                <a:gd name="T11" fmla="*/ 8 h 57"/>
                <a:gd name="T12" fmla="*/ 8 w 57"/>
                <a:gd name="T13" fmla="*/ 25 h 57"/>
                <a:gd name="T14" fmla="*/ 15 w 57"/>
                <a:gd name="T15" fmla="*/ 42 h 57"/>
                <a:gd name="T16" fmla="*/ 32 w 57"/>
                <a:gd name="T17" fmla="*/ 49 h 57"/>
                <a:gd name="T18" fmla="*/ 32 w 57"/>
                <a:gd name="T19" fmla="*/ 49 h 57"/>
                <a:gd name="T20" fmla="*/ 49 w 57"/>
                <a:gd name="T21" fmla="*/ 42 h 57"/>
                <a:gd name="T22" fmla="*/ 55 w 57"/>
                <a:gd name="T23" fmla="*/ 42 h 57"/>
                <a:gd name="T24" fmla="*/ 55 w 57"/>
                <a:gd name="T25" fmla="*/ 48 h 57"/>
                <a:gd name="T26" fmla="*/ 32 w 57"/>
                <a:gd name="T27" fmla="*/ 57 h 57"/>
                <a:gd name="T28" fmla="*/ 32 w 57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7">
                  <a:moveTo>
                    <a:pt x="32" y="57"/>
                  </a:moveTo>
                  <a:cubicBezTo>
                    <a:pt x="24" y="57"/>
                    <a:pt x="16" y="54"/>
                    <a:pt x="9" y="48"/>
                  </a:cubicBezTo>
                  <a:cubicBezTo>
                    <a:pt x="3" y="41"/>
                    <a:pt x="0" y="33"/>
                    <a:pt x="0" y="25"/>
                  </a:cubicBezTo>
                  <a:cubicBezTo>
                    <a:pt x="0" y="16"/>
                    <a:pt x="3" y="8"/>
                    <a:pt x="9" y="2"/>
                  </a:cubicBezTo>
                  <a:cubicBezTo>
                    <a:pt x="11" y="0"/>
                    <a:pt x="14" y="0"/>
                    <a:pt x="15" y="2"/>
                  </a:cubicBezTo>
                  <a:cubicBezTo>
                    <a:pt x="17" y="3"/>
                    <a:pt x="17" y="6"/>
                    <a:pt x="15" y="8"/>
                  </a:cubicBezTo>
                  <a:cubicBezTo>
                    <a:pt x="11" y="12"/>
                    <a:pt x="8" y="18"/>
                    <a:pt x="8" y="25"/>
                  </a:cubicBezTo>
                  <a:cubicBezTo>
                    <a:pt x="8" y="31"/>
                    <a:pt x="11" y="37"/>
                    <a:pt x="15" y="42"/>
                  </a:cubicBezTo>
                  <a:cubicBezTo>
                    <a:pt x="20" y="46"/>
                    <a:pt x="26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9" y="49"/>
                    <a:pt x="45" y="46"/>
                    <a:pt x="49" y="42"/>
                  </a:cubicBezTo>
                  <a:cubicBezTo>
                    <a:pt x="51" y="40"/>
                    <a:pt x="54" y="40"/>
                    <a:pt x="55" y="42"/>
                  </a:cubicBezTo>
                  <a:cubicBezTo>
                    <a:pt x="57" y="43"/>
                    <a:pt x="57" y="46"/>
                    <a:pt x="55" y="48"/>
                  </a:cubicBezTo>
                  <a:cubicBezTo>
                    <a:pt x="49" y="54"/>
                    <a:pt x="41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40235EED-DC6B-43A5-97FF-3AB937956BA4}"/>
                </a:ext>
              </a:extLst>
            </p:cNvPr>
            <p:cNvSpPr/>
            <p:nvPr/>
          </p:nvSpPr>
          <p:spPr bwMode="auto">
            <a:xfrm>
              <a:off x="136597" y="8161361"/>
              <a:ext cx="461964" cy="442913"/>
            </a:xfrm>
            <a:custGeom>
              <a:avLst/>
              <a:gdLst>
                <a:gd name="T0" fmla="*/ 74 w 145"/>
                <a:gd name="T1" fmla="*/ 139 h 139"/>
                <a:gd name="T2" fmla="*/ 42 w 145"/>
                <a:gd name="T3" fmla="*/ 131 h 139"/>
                <a:gd name="T4" fmla="*/ 40 w 145"/>
                <a:gd name="T5" fmla="*/ 126 h 139"/>
                <a:gd name="T6" fmla="*/ 46 w 145"/>
                <a:gd name="T7" fmla="*/ 124 h 139"/>
                <a:gd name="T8" fmla="*/ 116 w 145"/>
                <a:gd name="T9" fmla="*/ 113 h 139"/>
                <a:gd name="T10" fmla="*/ 134 w 145"/>
                <a:gd name="T11" fmla="*/ 68 h 139"/>
                <a:gd name="T12" fmla="*/ 109 w 145"/>
                <a:gd name="T13" fmla="*/ 93 h 139"/>
                <a:gd name="T14" fmla="*/ 105 w 145"/>
                <a:gd name="T15" fmla="*/ 94 h 139"/>
                <a:gd name="T16" fmla="*/ 80 w 145"/>
                <a:gd name="T17" fmla="*/ 86 h 139"/>
                <a:gd name="T18" fmla="*/ 59 w 145"/>
                <a:gd name="T19" fmla="*/ 65 h 139"/>
                <a:gd name="T20" fmla="*/ 51 w 145"/>
                <a:gd name="T21" fmla="*/ 40 h 139"/>
                <a:gd name="T22" fmla="*/ 52 w 145"/>
                <a:gd name="T23" fmla="*/ 36 h 139"/>
                <a:gd name="T24" fmla="*/ 75 w 145"/>
                <a:gd name="T25" fmla="*/ 11 h 139"/>
                <a:gd name="T26" fmla="*/ 32 w 145"/>
                <a:gd name="T27" fmla="*/ 29 h 139"/>
                <a:gd name="T28" fmla="*/ 21 w 145"/>
                <a:gd name="T29" fmla="*/ 99 h 139"/>
                <a:gd name="T30" fmla="*/ 19 w 145"/>
                <a:gd name="T31" fmla="*/ 104 h 139"/>
                <a:gd name="T32" fmla="*/ 14 w 145"/>
                <a:gd name="T33" fmla="*/ 103 h 139"/>
                <a:gd name="T34" fmla="*/ 26 w 145"/>
                <a:gd name="T35" fmla="*/ 23 h 139"/>
                <a:gd name="T36" fmla="*/ 85 w 145"/>
                <a:gd name="T37" fmla="*/ 4 h 139"/>
                <a:gd name="T38" fmla="*/ 88 w 145"/>
                <a:gd name="T39" fmla="*/ 7 h 139"/>
                <a:gd name="T40" fmla="*/ 87 w 145"/>
                <a:gd name="T41" fmla="*/ 11 h 139"/>
                <a:gd name="T42" fmla="*/ 59 w 145"/>
                <a:gd name="T43" fmla="*/ 40 h 139"/>
                <a:gd name="T44" fmla="*/ 67 w 145"/>
                <a:gd name="T45" fmla="*/ 63 h 139"/>
                <a:gd name="T46" fmla="*/ 82 w 145"/>
                <a:gd name="T47" fmla="*/ 78 h 139"/>
                <a:gd name="T48" fmla="*/ 105 w 145"/>
                <a:gd name="T49" fmla="*/ 86 h 139"/>
                <a:gd name="T50" fmla="*/ 134 w 145"/>
                <a:gd name="T51" fmla="*/ 57 h 139"/>
                <a:gd name="T52" fmla="*/ 138 w 145"/>
                <a:gd name="T53" fmla="*/ 56 h 139"/>
                <a:gd name="T54" fmla="*/ 141 w 145"/>
                <a:gd name="T55" fmla="*/ 59 h 139"/>
                <a:gd name="T56" fmla="*/ 122 w 145"/>
                <a:gd name="T57" fmla="*/ 119 h 139"/>
                <a:gd name="T58" fmla="*/ 74 w 145"/>
                <a:gd name="T5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39">
                  <a:moveTo>
                    <a:pt x="74" y="139"/>
                  </a:moveTo>
                  <a:cubicBezTo>
                    <a:pt x="63" y="139"/>
                    <a:pt x="52" y="136"/>
                    <a:pt x="42" y="131"/>
                  </a:cubicBezTo>
                  <a:cubicBezTo>
                    <a:pt x="40" y="130"/>
                    <a:pt x="39" y="128"/>
                    <a:pt x="40" y="126"/>
                  </a:cubicBezTo>
                  <a:cubicBezTo>
                    <a:pt x="41" y="124"/>
                    <a:pt x="44" y="123"/>
                    <a:pt x="46" y="124"/>
                  </a:cubicBezTo>
                  <a:cubicBezTo>
                    <a:pt x="69" y="136"/>
                    <a:pt x="98" y="132"/>
                    <a:pt x="116" y="113"/>
                  </a:cubicBezTo>
                  <a:cubicBezTo>
                    <a:pt x="128" y="101"/>
                    <a:pt x="135" y="85"/>
                    <a:pt x="134" y="68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94"/>
                    <a:pt x="106" y="95"/>
                    <a:pt x="105" y="9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0" y="83"/>
                    <a:pt x="62" y="75"/>
                    <a:pt x="59" y="6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1" y="37"/>
                    <a:pt x="52" y="3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59" y="10"/>
                    <a:pt x="44" y="16"/>
                    <a:pt x="32" y="29"/>
                  </a:cubicBezTo>
                  <a:cubicBezTo>
                    <a:pt x="13" y="47"/>
                    <a:pt x="9" y="76"/>
                    <a:pt x="21" y="99"/>
                  </a:cubicBezTo>
                  <a:cubicBezTo>
                    <a:pt x="22" y="101"/>
                    <a:pt x="21" y="103"/>
                    <a:pt x="19" y="104"/>
                  </a:cubicBezTo>
                  <a:cubicBezTo>
                    <a:pt x="17" y="105"/>
                    <a:pt x="15" y="105"/>
                    <a:pt x="14" y="103"/>
                  </a:cubicBezTo>
                  <a:cubicBezTo>
                    <a:pt x="0" y="76"/>
                    <a:pt x="5" y="44"/>
                    <a:pt x="26" y="23"/>
                  </a:cubicBezTo>
                  <a:cubicBezTo>
                    <a:pt x="42" y="7"/>
                    <a:pt x="63" y="0"/>
                    <a:pt x="85" y="4"/>
                  </a:cubicBezTo>
                  <a:cubicBezTo>
                    <a:pt x="86" y="4"/>
                    <a:pt x="87" y="5"/>
                    <a:pt x="88" y="7"/>
                  </a:cubicBezTo>
                  <a:cubicBezTo>
                    <a:pt x="88" y="8"/>
                    <a:pt x="88" y="10"/>
                    <a:pt x="87" y="1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9" y="70"/>
                    <a:pt x="75" y="76"/>
                    <a:pt x="82" y="78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5" y="56"/>
                    <a:pt x="137" y="55"/>
                    <a:pt x="138" y="56"/>
                  </a:cubicBezTo>
                  <a:cubicBezTo>
                    <a:pt x="140" y="56"/>
                    <a:pt x="141" y="58"/>
                    <a:pt x="141" y="59"/>
                  </a:cubicBezTo>
                  <a:cubicBezTo>
                    <a:pt x="145" y="81"/>
                    <a:pt x="138" y="103"/>
                    <a:pt x="122" y="119"/>
                  </a:cubicBezTo>
                  <a:cubicBezTo>
                    <a:pt x="109" y="132"/>
                    <a:pt x="92" y="139"/>
                    <a:pt x="74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15D69DE2-084A-48FC-A85D-4342BE4A4ECF}"/>
              </a:ext>
            </a:extLst>
          </p:cNvPr>
          <p:cNvGrpSpPr/>
          <p:nvPr/>
        </p:nvGrpSpPr>
        <p:grpSpPr>
          <a:xfrm>
            <a:off x="9423654" y="5329050"/>
            <a:ext cx="289406" cy="288805"/>
            <a:chOff x="1225626" y="8170886"/>
            <a:chExt cx="765178" cy="763589"/>
          </a:xfrm>
          <a:solidFill>
            <a:schemeClr val="accent1"/>
          </a:solidFill>
        </p:grpSpPr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6DC7BA1D-BC3D-4C13-AC3B-988345FB6457}"/>
                </a:ext>
              </a:extLst>
            </p:cNvPr>
            <p:cNvSpPr/>
            <p:nvPr/>
          </p:nvSpPr>
          <p:spPr bwMode="auto">
            <a:xfrm>
              <a:off x="1519315" y="8183586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58962F28-8E93-4F0A-B8CD-FA39A55E5B7D}"/>
                </a:ext>
              </a:extLst>
            </p:cNvPr>
            <p:cNvSpPr/>
            <p:nvPr/>
          </p:nvSpPr>
          <p:spPr bwMode="auto">
            <a:xfrm>
              <a:off x="1671715" y="8183586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2ADE898C-9C92-4010-B7D9-20A36BFCCFB7}"/>
                </a:ext>
              </a:extLst>
            </p:cNvPr>
            <p:cNvSpPr/>
            <p:nvPr/>
          </p:nvSpPr>
          <p:spPr bwMode="auto">
            <a:xfrm>
              <a:off x="1671715" y="8702700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B48016FC-347B-4E5E-8528-7B9716769133}"/>
                </a:ext>
              </a:extLst>
            </p:cNvPr>
            <p:cNvSpPr/>
            <p:nvPr/>
          </p:nvSpPr>
          <p:spPr bwMode="auto">
            <a:xfrm>
              <a:off x="1519315" y="8702700"/>
              <a:ext cx="25400" cy="219075"/>
            </a:xfrm>
            <a:custGeom>
              <a:avLst/>
              <a:gdLst>
                <a:gd name="T0" fmla="*/ 4 w 8"/>
                <a:gd name="T1" fmla="*/ 69 h 69"/>
                <a:gd name="T2" fmla="*/ 0 w 8"/>
                <a:gd name="T3" fmla="*/ 65 h 69"/>
                <a:gd name="T4" fmla="*/ 0 w 8"/>
                <a:gd name="T5" fmla="*/ 4 h 69"/>
                <a:gd name="T6" fmla="*/ 4 w 8"/>
                <a:gd name="T7" fmla="*/ 0 h 69"/>
                <a:gd name="T8" fmla="*/ 8 w 8"/>
                <a:gd name="T9" fmla="*/ 4 h 69"/>
                <a:gd name="T10" fmla="*/ 8 w 8"/>
                <a:gd name="T11" fmla="*/ 65 h 69"/>
                <a:gd name="T12" fmla="*/ 4 w 8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9">
                  <a:moveTo>
                    <a:pt x="4" y="69"/>
                  </a:moveTo>
                  <a:cubicBezTo>
                    <a:pt x="2" y="69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7"/>
                    <a:pt x="6" y="69"/>
                    <a:pt x="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D99F9471-E30B-43CE-B608-675399726BE9}"/>
                </a:ext>
              </a:extLst>
            </p:cNvPr>
            <p:cNvSpPr/>
            <p:nvPr/>
          </p:nvSpPr>
          <p:spPr bwMode="auto">
            <a:xfrm>
              <a:off x="1757441" y="84645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8DB0918A-F820-4151-B25E-324F5A4EEEB1}"/>
                </a:ext>
              </a:extLst>
            </p:cNvPr>
            <p:cNvSpPr/>
            <p:nvPr/>
          </p:nvSpPr>
          <p:spPr bwMode="auto">
            <a:xfrm>
              <a:off x="1757441" y="86169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15310817-B594-4521-9536-0FE0D919580B}"/>
                </a:ext>
              </a:extLst>
            </p:cNvPr>
            <p:cNvSpPr/>
            <p:nvPr/>
          </p:nvSpPr>
          <p:spPr bwMode="auto">
            <a:xfrm>
              <a:off x="1238326" y="86169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D4166A03-5027-41EB-A406-C45A299B8D06}"/>
                </a:ext>
              </a:extLst>
            </p:cNvPr>
            <p:cNvSpPr/>
            <p:nvPr/>
          </p:nvSpPr>
          <p:spPr bwMode="auto">
            <a:xfrm>
              <a:off x="1238326" y="8464574"/>
              <a:ext cx="220663" cy="25400"/>
            </a:xfrm>
            <a:custGeom>
              <a:avLst/>
              <a:gdLst>
                <a:gd name="T0" fmla="*/ 65 w 69"/>
                <a:gd name="T1" fmla="*/ 8 h 8"/>
                <a:gd name="T2" fmla="*/ 4 w 69"/>
                <a:gd name="T3" fmla="*/ 8 h 8"/>
                <a:gd name="T4" fmla="*/ 0 w 69"/>
                <a:gd name="T5" fmla="*/ 4 h 8"/>
                <a:gd name="T6" fmla="*/ 4 w 69"/>
                <a:gd name="T7" fmla="*/ 0 h 8"/>
                <a:gd name="T8" fmla="*/ 65 w 69"/>
                <a:gd name="T9" fmla="*/ 0 h 8"/>
                <a:gd name="T10" fmla="*/ 69 w 69"/>
                <a:gd name="T11" fmla="*/ 4 h 8"/>
                <a:gd name="T12" fmla="*/ 65 w 6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">
                  <a:moveTo>
                    <a:pt x="6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69" y="6"/>
                    <a:pt x="67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E37D378D-04E2-4A76-9872-F125EF281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5626" y="8170886"/>
              <a:ext cx="765178" cy="763589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C4D899F3-F7DF-4AA8-9ECD-58492F9F9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714" y="8361387"/>
              <a:ext cx="381001" cy="382588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8 h 120"/>
                <a:gd name="T12" fmla="*/ 8 w 120"/>
                <a:gd name="T13" fmla="*/ 60 h 120"/>
                <a:gd name="T14" fmla="*/ 60 w 120"/>
                <a:gd name="T15" fmla="*/ 112 h 120"/>
                <a:gd name="T16" fmla="*/ 112 w 120"/>
                <a:gd name="T17" fmla="*/ 60 h 120"/>
                <a:gd name="T18" fmla="*/ 60 w 120"/>
                <a:gd name="T1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8"/>
                  </a:moveTo>
                  <a:cubicBezTo>
                    <a:pt x="31" y="8"/>
                    <a:pt x="8" y="31"/>
                    <a:pt x="8" y="60"/>
                  </a:cubicBezTo>
                  <a:cubicBezTo>
                    <a:pt x="8" y="89"/>
                    <a:pt x="31" y="112"/>
                    <a:pt x="60" y="112"/>
                  </a:cubicBezTo>
                  <a:cubicBezTo>
                    <a:pt x="89" y="112"/>
                    <a:pt x="112" y="89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61" name="任意多边形: 形状 160">
            <a:extLst>
              <a:ext uri="{FF2B5EF4-FFF2-40B4-BE49-F238E27FC236}">
                <a16:creationId xmlns:a16="http://schemas.microsoft.com/office/drawing/2014/main" id="{47884F4F-B6C3-4189-9651-5940D282D521}"/>
              </a:ext>
            </a:extLst>
          </p:cNvPr>
          <p:cNvSpPr>
            <a:spLocks noEditPoints="1"/>
          </p:cNvSpPr>
          <p:nvPr/>
        </p:nvSpPr>
        <p:spPr bwMode="auto">
          <a:xfrm>
            <a:off x="9963439" y="5327849"/>
            <a:ext cx="270193" cy="290006"/>
          </a:xfrm>
          <a:custGeom>
            <a:avLst/>
            <a:gdLst>
              <a:gd name="T0" fmla="*/ 165 w 224"/>
              <a:gd name="T1" fmla="*/ 241 h 241"/>
              <a:gd name="T2" fmla="*/ 120 w 224"/>
              <a:gd name="T3" fmla="*/ 241 h 241"/>
              <a:gd name="T4" fmla="*/ 77 w 224"/>
              <a:gd name="T5" fmla="*/ 232 h 241"/>
              <a:gd name="T6" fmla="*/ 52 w 224"/>
              <a:gd name="T7" fmla="*/ 225 h 241"/>
              <a:gd name="T8" fmla="*/ 20 w 224"/>
              <a:gd name="T9" fmla="*/ 225 h 241"/>
              <a:gd name="T10" fmla="*/ 17 w 224"/>
              <a:gd name="T11" fmla="*/ 224 h 241"/>
              <a:gd name="T12" fmla="*/ 0 w 224"/>
              <a:gd name="T13" fmla="*/ 173 h 241"/>
              <a:gd name="T14" fmla="*/ 12 w 224"/>
              <a:gd name="T15" fmla="*/ 115 h 241"/>
              <a:gd name="T16" fmla="*/ 15 w 224"/>
              <a:gd name="T17" fmla="*/ 113 h 241"/>
              <a:gd name="T18" fmla="*/ 71 w 224"/>
              <a:gd name="T19" fmla="*/ 83 h 241"/>
              <a:gd name="T20" fmla="*/ 105 w 224"/>
              <a:gd name="T21" fmla="*/ 10 h 241"/>
              <a:gd name="T22" fmla="*/ 116 w 224"/>
              <a:gd name="T23" fmla="*/ 1 h 241"/>
              <a:gd name="T24" fmla="*/ 144 w 224"/>
              <a:gd name="T25" fmla="*/ 45 h 241"/>
              <a:gd name="T26" fmla="*/ 137 w 224"/>
              <a:gd name="T27" fmla="*/ 93 h 241"/>
              <a:gd name="T28" fmla="*/ 192 w 224"/>
              <a:gd name="T29" fmla="*/ 93 h 241"/>
              <a:gd name="T30" fmla="*/ 219 w 224"/>
              <a:gd name="T31" fmla="*/ 115 h 241"/>
              <a:gd name="T32" fmla="*/ 212 w 224"/>
              <a:gd name="T33" fmla="*/ 132 h 241"/>
              <a:gd name="T34" fmla="*/ 224 w 224"/>
              <a:gd name="T35" fmla="*/ 152 h 241"/>
              <a:gd name="T36" fmla="*/ 213 w 224"/>
              <a:gd name="T37" fmla="*/ 170 h 241"/>
              <a:gd name="T38" fmla="*/ 219 w 224"/>
              <a:gd name="T39" fmla="*/ 186 h 241"/>
              <a:gd name="T40" fmla="*/ 204 w 224"/>
              <a:gd name="T41" fmla="*/ 207 h 241"/>
              <a:gd name="T42" fmla="*/ 208 w 224"/>
              <a:gd name="T43" fmla="*/ 219 h 241"/>
              <a:gd name="T44" fmla="*/ 165 w 224"/>
              <a:gd name="T45" fmla="*/ 241 h 241"/>
              <a:gd name="T46" fmla="*/ 21 w 224"/>
              <a:gd name="T47" fmla="*/ 217 h 241"/>
              <a:gd name="T48" fmla="*/ 52 w 224"/>
              <a:gd name="T49" fmla="*/ 217 h 241"/>
              <a:gd name="T50" fmla="*/ 80 w 224"/>
              <a:gd name="T51" fmla="*/ 224 h 241"/>
              <a:gd name="T52" fmla="*/ 120 w 224"/>
              <a:gd name="T53" fmla="*/ 233 h 241"/>
              <a:gd name="T54" fmla="*/ 165 w 224"/>
              <a:gd name="T55" fmla="*/ 233 h 241"/>
              <a:gd name="T56" fmla="*/ 200 w 224"/>
              <a:gd name="T57" fmla="*/ 219 h 241"/>
              <a:gd name="T58" fmla="*/ 191 w 224"/>
              <a:gd name="T59" fmla="*/ 209 h 241"/>
              <a:gd name="T60" fmla="*/ 188 w 224"/>
              <a:gd name="T61" fmla="*/ 205 h 241"/>
              <a:gd name="T62" fmla="*/ 192 w 224"/>
              <a:gd name="T63" fmla="*/ 201 h 241"/>
              <a:gd name="T64" fmla="*/ 211 w 224"/>
              <a:gd name="T65" fmla="*/ 186 h 241"/>
              <a:gd name="T66" fmla="*/ 199 w 224"/>
              <a:gd name="T67" fmla="*/ 173 h 241"/>
              <a:gd name="T68" fmla="*/ 196 w 224"/>
              <a:gd name="T69" fmla="*/ 169 h 241"/>
              <a:gd name="T70" fmla="*/ 200 w 224"/>
              <a:gd name="T71" fmla="*/ 165 h 241"/>
              <a:gd name="T72" fmla="*/ 200 w 224"/>
              <a:gd name="T73" fmla="*/ 165 h 241"/>
              <a:gd name="T74" fmla="*/ 216 w 224"/>
              <a:gd name="T75" fmla="*/ 152 h 241"/>
              <a:gd name="T76" fmla="*/ 200 w 224"/>
              <a:gd name="T77" fmla="*/ 137 h 241"/>
              <a:gd name="T78" fmla="*/ 196 w 224"/>
              <a:gd name="T79" fmla="*/ 133 h 241"/>
              <a:gd name="T80" fmla="*/ 199 w 224"/>
              <a:gd name="T81" fmla="*/ 129 h 241"/>
              <a:gd name="T82" fmla="*/ 211 w 224"/>
              <a:gd name="T83" fmla="*/ 115 h 241"/>
              <a:gd name="T84" fmla="*/ 192 w 224"/>
              <a:gd name="T85" fmla="*/ 101 h 241"/>
              <a:gd name="T86" fmla="*/ 132 w 224"/>
              <a:gd name="T87" fmla="*/ 101 h 241"/>
              <a:gd name="T88" fmla="*/ 128 w 224"/>
              <a:gd name="T89" fmla="*/ 99 h 241"/>
              <a:gd name="T90" fmla="*/ 128 w 224"/>
              <a:gd name="T91" fmla="*/ 96 h 241"/>
              <a:gd name="T92" fmla="*/ 136 w 224"/>
              <a:gd name="T93" fmla="*/ 45 h 241"/>
              <a:gd name="T94" fmla="*/ 115 w 224"/>
              <a:gd name="T95" fmla="*/ 9 h 241"/>
              <a:gd name="T96" fmla="*/ 113 w 224"/>
              <a:gd name="T97" fmla="*/ 10 h 241"/>
              <a:gd name="T98" fmla="*/ 77 w 224"/>
              <a:gd name="T99" fmla="*/ 88 h 241"/>
              <a:gd name="T100" fmla="*/ 18 w 224"/>
              <a:gd name="T101" fmla="*/ 120 h 241"/>
              <a:gd name="T102" fmla="*/ 8 w 224"/>
              <a:gd name="T103" fmla="*/ 173 h 241"/>
              <a:gd name="T104" fmla="*/ 21 w 224"/>
              <a:gd name="T105" fmla="*/ 21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4" h="241">
                <a:moveTo>
                  <a:pt x="165" y="241"/>
                </a:moveTo>
                <a:cubicBezTo>
                  <a:pt x="120" y="241"/>
                  <a:pt x="120" y="241"/>
                  <a:pt x="120" y="241"/>
                </a:cubicBezTo>
                <a:cubicBezTo>
                  <a:pt x="101" y="241"/>
                  <a:pt x="88" y="236"/>
                  <a:pt x="77" y="232"/>
                </a:cubicBezTo>
                <a:cubicBezTo>
                  <a:pt x="68" y="228"/>
                  <a:pt x="61" y="225"/>
                  <a:pt x="52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19" y="225"/>
                  <a:pt x="18" y="225"/>
                  <a:pt x="17" y="224"/>
                </a:cubicBezTo>
                <a:cubicBezTo>
                  <a:pt x="17" y="224"/>
                  <a:pt x="0" y="212"/>
                  <a:pt x="0" y="173"/>
                </a:cubicBezTo>
                <a:cubicBezTo>
                  <a:pt x="0" y="135"/>
                  <a:pt x="12" y="116"/>
                  <a:pt x="12" y="115"/>
                </a:cubicBezTo>
                <a:cubicBezTo>
                  <a:pt x="13" y="114"/>
                  <a:pt x="14" y="113"/>
                  <a:pt x="15" y="113"/>
                </a:cubicBezTo>
                <a:cubicBezTo>
                  <a:pt x="15" y="113"/>
                  <a:pt x="50" y="104"/>
                  <a:pt x="71" y="83"/>
                </a:cubicBezTo>
                <a:cubicBezTo>
                  <a:pt x="92" y="62"/>
                  <a:pt x="104" y="30"/>
                  <a:pt x="105" y="10"/>
                </a:cubicBezTo>
                <a:cubicBezTo>
                  <a:pt x="106" y="4"/>
                  <a:pt x="111" y="0"/>
                  <a:pt x="116" y="1"/>
                </a:cubicBezTo>
                <a:cubicBezTo>
                  <a:pt x="124" y="2"/>
                  <a:pt x="144" y="9"/>
                  <a:pt x="144" y="45"/>
                </a:cubicBezTo>
                <a:cubicBezTo>
                  <a:pt x="144" y="63"/>
                  <a:pt x="139" y="83"/>
                  <a:pt x="137" y="93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209" y="93"/>
                  <a:pt x="219" y="101"/>
                  <a:pt x="219" y="115"/>
                </a:cubicBezTo>
                <a:cubicBezTo>
                  <a:pt x="219" y="123"/>
                  <a:pt x="216" y="128"/>
                  <a:pt x="212" y="132"/>
                </a:cubicBezTo>
                <a:cubicBezTo>
                  <a:pt x="218" y="135"/>
                  <a:pt x="224" y="141"/>
                  <a:pt x="224" y="152"/>
                </a:cubicBezTo>
                <a:cubicBezTo>
                  <a:pt x="224" y="161"/>
                  <a:pt x="219" y="167"/>
                  <a:pt x="213" y="170"/>
                </a:cubicBezTo>
                <a:cubicBezTo>
                  <a:pt x="217" y="174"/>
                  <a:pt x="219" y="179"/>
                  <a:pt x="219" y="186"/>
                </a:cubicBezTo>
                <a:cubicBezTo>
                  <a:pt x="219" y="198"/>
                  <a:pt x="212" y="204"/>
                  <a:pt x="204" y="207"/>
                </a:cubicBezTo>
                <a:cubicBezTo>
                  <a:pt x="206" y="210"/>
                  <a:pt x="208" y="214"/>
                  <a:pt x="208" y="219"/>
                </a:cubicBezTo>
                <a:cubicBezTo>
                  <a:pt x="208" y="237"/>
                  <a:pt x="191" y="241"/>
                  <a:pt x="165" y="241"/>
                </a:cubicBezTo>
                <a:close/>
                <a:moveTo>
                  <a:pt x="21" y="217"/>
                </a:moveTo>
                <a:cubicBezTo>
                  <a:pt x="52" y="217"/>
                  <a:pt x="52" y="217"/>
                  <a:pt x="52" y="217"/>
                </a:cubicBezTo>
                <a:cubicBezTo>
                  <a:pt x="63" y="217"/>
                  <a:pt x="71" y="220"/>
                  <a:pt x="80" y="224"/>
                </a:cubicBezTo>
                <a:cubicBezTo>
                  <a:pt x="91" y="228"/>
                  <a:pt x="102" y="233"/>
                  <a:pt x="120" y="23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200" y="233"/>
                  <a:pt x="200" y="225"/>
                  <a:pt x="200" y="219"/>
                </a:cubicBezTo>
                <a:cubicBezTo>
                  <a:pt x="200" y="211"/>
                  <a:pt x="193" y="210"/>
                  <a:pt x="191" y="209"/>
                </a:cubicBezTo>
                <a:cubicBezTo>
                  <a:pt x="189" y="209"/>
                  <a:pt x="188" y="207"/>
                  <a:pt x="188" y="205"/>
                </a:cubicBezTo>
                <a:cubicBezTo>
                  <a:pt x="188" y="203"/>
                  <a:pt x="190" y="202"/>
                  <a:pt x="192" y="201"/>
                </a:cubicBezTo>
                <a:cubicBezTo>
                  <a:pt x="192" y="201"/>
                  <a:pt x="211" y="201"/>
                  <a:pt x="211" y="186"/>
                </a:cubicBezTo>
                <a:cubicBezTo>
                  <a:pt x="211" y="174"/>
                  <a:pt x="200" y="173"/>
                  <a:pt x="199" y="173"/>
                </a:cubicBezTo>
                <a:cubicBezTo>
                  <a:pt x="197" y="173"/>
                  <a:pt x="196" y="171"/>
                  <a:pt x="196" y="169"/>
                </a:cubicBezTo>
                <a:cubicBezTo>
                  <a:pt x="196" y="167"/>
                  <a:pt x="198" y="165"/>
                  <a:pt x="200" y="165"/>
                </a:cubicBezTo>
                <a:cubicBezTo>
                  <a:pt x="200" y="165"/>
                  <a:pt x="200" y="165"/>
                  <a:pt x="200" y="165"/>
                </a:cubicBezTo>
                <a:cubicBezTo>
                  <a:pt x="205" y="165"/>
                  <a:pt x="216" y="164"/>
                  <a:pt x="216" y="152"/>
                </a:cubicBezTo>
                <a:cubicBezTo>
                  <a:pt x="216" y="138"/>
                  <a:pt x="202" y="137"/>
                  <a:pt x="200" y="137"/>
                </a:cubicBezTo>
                <a:cubicBezTo>
                  <a:pt x="198" y="137"/>
                  <a:pt x="196" y="135"/>
                  <a:pt x="196" y="133"/>
                </a:cubicBezTo>
                <a:cubicBezTo>
                  <a:pt x="196" y="131"/>
                  <a:pt x="197" y="129"/>
                  <a:pt x="199" y="129"/>
                </a:cubicBezTo>
                <a:cubicBezTo>
                  <a:pt x="200" y="129"/>
                  <a:pt x="211" y="126"/>
                  <a:pt x="211" y="115"/>
                </a:cubicBezTo>
                <a:cubicBezTo>
                  <a:pt x="211" y="103"/>
                  <a:pt x="201" y="101"/>
                  <a:pt x="19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0" y="101"/>
                  <a:pt x="129" y="100"/>
                  <a:pt x="128" y="99"/>
                </a:cubicBezTo>
                <a:cubicBezTo>
                  <a:pt x="128" y="98"/>
                  <a:pt x="127" y="97"/>
                  <a:pt x="128" y="96"/>
                </a:cubicBezTo>
                <a:cubicBezTo>
                  <a:pt x="128" y="96"/>
                  <a:pt x="136" y="67"/>
                  <a:pt x="136" y="45"/>
                </a:cubicBezTo>
                <a:cubicBezTo>
                  <a:pt x="136" y="16"/>
                  <a:pt x="123" y="10"/>
                  <a:pt x="115" y="9"/>
                </a:cubicBezTo>
                <a:cubicBezTo>
                  <a:pt x="114" y="9"/>
                  <a:pt x="113" y="10"/>
                  <a:pt x="113" y="10"/>
                </a:cubicBezTo>
                <a:cubicBezTo>
                  <a:pt x="112" y="32"/>
                  <a:pt x="100" y="66"/>
                  <a:pt x="77" y="88"/>
                </a:cubicBezTo>
                <a:cubicBezTo>
                  <a:pt x="57" y="109"/>
                  <a:pt x="26" y="118"/>
                  <a:pt x="18" y="120"/>
                </a:cubicBezTo>
                <a:cubicBezTo>
                  <a:pt x="16" y="125"/>
                  <a:pt x="8" y="143"/>
                  <a:pt x="8" y="173"/>
                </a:cubicBezTo>
                <a:cubicBezTo>
                  <a:pt x="8" y="202"/>
                  <a:pt x="18" y="214"/>
                  <a:pt x="21" y="2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97E44476-A5B2-435F-8E1B-4832688AC32C}"/>
              </a:ext>
            </a:extLst>
          </p:cNvPr>
          <p:cNvSpPr>
            <a:spLocks noEditPoints="1"/>
          </p:cNvSpPr>
          <p:nvPr/>
        </p:nvSpPr>
        <p:spPr bwMode="auto">
          <a:xfrm>
            <a:off x="10484009" y="5329050"/>
            <a:ext cx="270193" cy="288805"/>
          </a:xfrm>
          <a:custGeom>
            <a:avLst/>
            <a:gdLst>
              <a:gd name="T0" fmla="*/ 109 w 224"/>
              <a:gd name="T1" fmla="*/ 240 h 240"/>
              <a:gd name="T2" fmla="*/ 108 w 224"/>
              <a:gd name="T3" fmla="*/ 240 h 240"/>
              <a:gd name="T4" fmla="*/ 80 w 224"/>
              <a:gd name="T5" fmla="*/ 196 h 240"/>
              <a:gd name="T6" fmla="*/ 87 w 224"/>
              <a:gd name="T7" fmla="*/ 148 h 240"/>
              <a:gd name="T8" fmla="*/ 32 w 224"/>
              <a:gd name="T9" fmla="*/ 148 h 240"/>
              <a:gd name="T10" fmla="*/ 5 w 224"/>
              <a:gd name="T11" fmla="*/ 126 h 240"/>
              <a:gd name="T12" fmla="*/ 12 w 224"/>
              <a:gd name="T13" fmla="*/ 109 h 240"/>
              <a:gd name="T14" fmla="*/ 12 w 224"/>
              <a:gd name="T15" fmla="*/ 109 h 240"/>
              <a:gd name="T16" fmla="*/ 0 w 224"/>
              <a:gd name="T17" fmla="*/ 89 h 240"/>
              <a:gd name="T18" fmla="*/ 11 w 224"/>
              <a:gd name="T19" fmla="*/ 71 h 240"/>
              <a:gd name="T20" fmla="*/ 5 w 224"/>
              <a:gd name="T21" fmla="*/ 55 h 240"/>
              <a:gd name="T22" fmla="*/ 20 w 224"/>
              <a:gd name="T23" fmla="*/ 34 h 240"/>
              <a:gd name="T24" fmla="*/ 16 w 224"/>
              <a:gd name="T25" fmla="*/ 22 h 240"/>
              <a:gd name="T26" fmla="*/ 59 w 224"/>
              <a:gd name="T27" fmla="*/ 0 h 240"/>
              <a:gd name="T28" fmla="*/ 104 w 224"/>
              <a:gd name="T29" fmla="*/ 0 h 240"/>
              <a:gd name="T30" fmla="*/ 147 w 224"/>
              <a:gd name="T31" fmla="*/ 9 h 240"/>
              <a:gd name="T32" fmla="*/ 172 w 224"/>
              <a:gd name="T33" fmla="*/ 16 h 240"/>
              <a:gd name="T34" fmla="*/ 204 w 224"/>
              <a:gd name="T35" fmla="*/ 16 h 240"/>
              <a:gd name="T36" fmla="*/ 207 w 224"/>
              <a:gd name="T37" fmla="*/ 17 h 240"/>
              <a:gd name="T38" fmla="*/ 224 w 224"/>
              <a:gd name="T39" fmla="*/ 68 h 240"/>
              <a:gd name="T40" fmla="*/ 212 w 224"/>
              <a:gd name="T41" fmla="*/ 126 h 240"/>
              <a:gd name="T42" fmla="*/ 209 w 224"/>
              <a:gd name="T43" fmla="*/ 128 h 240"/>
              <a:gd name="T44" fmla="*/ 153 w 224"/>
              <a:gd name="T45" fmla="*/ 158 h 240"/>
              <a:gd name="T46" fmla="*/ 119 w 224"/>
              <a:gd name="T47" fmla="*/ 231 h 240"/>
              <a:gd name="T48" fmla="*/ 109 w 224"/>
              <a:gd name="T49" fmla="*/ 240 h 240"/>
              <a:gd name="T50" fmla="*/ 24 w 224"/>
              <a:gd name="T51" fmla="*/ 76 h 240"/>
              <a:gd name="T52" fmla="*/ 8 w 224"/>
              <a:gd name="T53" fmla="*/ 89 h 240"/>
              <a:gd name="T54" fmla="*/ 15 w 224"/>
              <a:gd name="T55" fmla="*/ 102 h 240"/>
              <a:gd name="T56" fmla="*/ 24 w 224"/>
              <a:gd name="T57" fmla="*/ 104 h 240"/>
              <a:gd name="T58" fmla="*/ 28 w 224"/>
              <a:gd name="T59" fmla="*/ 108 h 240"/>
              <a:gd name="T60" fmla="*/ 25 w 224"/>
              <a:gd name="T61" fmla="*/ 112 h 240"/>
              <a:gd name="T62" fmla="*/ 13 w 224"/>
              <a:gd name="T63" fmla="*/ 126 h 240"/>
              <a:gd name="T64" fmla="*/ 32 w 224"/>
              <a:gd name="T65" fmla="*/ 140 h 240"/>
              <a:gd name="T66" fmla="*/ 92 w 224"/>
              <a:gd name="T67" fmla="*/ 140 h 240"/>
              <a:gd name="T68" fmla="*/ 96 w 224"/>
              <a:gd name="T69" fmla="*/ 142 h 240"/>
              <a:gd name="T70" fmla="*/ 96 w 224"/>
              <a:gd name="T71" fmla="*/ 145 h 240"/>
              <a:gd name="T72" fmla="*/ 88 w 224"/>
              <a:gd name="T73" fmla="*/ 196 h 240"/>
              <a:gd name="T74" fmla="*/ 109 w 224"/>
              <a:gd name="T75" fmla="*/ 232 h 240"/>
              <a:gd name="T76" fmla="*/ 109 w 224"/>
              <a:gd name="T77" fmla="*/ 232 h 240"/>
              <a:gd name="T78" fmla="*/ 111 w 224"/>
              <a:gd name="T79" fmla="*/ 231 h 240"/>
              <a:gd name="T80" fmla="*/ 147 w 224"/>
              <a:gd name="T81" fmla="*/ 153 h 240"/>
              <a:gd name="T82" fmla="*/ 206 w 224"/>
              <a:gd name="T83" fmla="*/ 121 h 240"/>
              <a:gd name="T84" fmla="*/ 216 w 224"/>
              <a:gd name="T85" fmla="*/ 68 h 240"/>
              <a:gd name="T86" fmla="*/ 203 w 224"/>
              <a:gd name="T87" fmla="*/ 24 h 240"/>
              <a:gd name="T88" fmla="*/ 172 w 224"/>
              <a:gd name="T89" fmla="*/ 24 h 240"/>
              <a:gd name="T90" fmla="*/ 144 w 224"/>
              <a:gd name="T91" fmla="*/ 17 h 240"/>
              <a:gd name="T92" fmla="*/ 104 w 224"/>
              <a:gd name="T93" fmla="*/ 8 h 240"/>
              <a:gd name="T94" fmla="*/ 59 w 224"/>
              <a:gd name="T95" fmla="*/ 8 h 240"/>
              <a:gd name="T96" fmla="*/ 24 w 224"/>
              <a:gd name="T97" fmla="*/ 22 h 240"/>
              <a:gd name="T98" fmla="*/ 33 w 224"/>
              <a:gd name="T99" fmla="*/ 32 h 240"/>
              <a:gd name="T100" fmla="*/ 36 w 224"/>
              <a:gd name="T101" fmla="*/ 36 h 240"/>
              <a:gd name="T102" fmla="*/ 32 w 224"/>
              <a:gd name="T103" fmla="*/ 40 h 240"/>
              <a:gd name="T104" fmla="*/ 13 w 224"/>
              <a:gd name="T105" fmla="*/ 55 h 240"/>
              <a:gd name="T106" fmla="*/ 25 w 224"/>
              <a:gd name="T107" fmla="*/ 68 h 240"/>
              <a:gd name="T108" fmla="*/ 28 w 224"/>
              <a:gd name="T109" fmla="*/ 72 h 240"/>
              <a:gd name="T110" fmla="*/ 24 w 224"/>
              <a:gd name="T111" fmla="*/ 76 h 240"/>
              <a:gd name="T112" fmla="*/ 24 w 224"/>
              <a:gd name="T113" fmla="*/ 7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" h="240">
                <a:moveTo>
                  <a:pt x="109" y="240"/>
                </a:moveTo>
                <a:cubicBezTo>
                  <a:pt x="109" y="240"/>
                  <a:pt x="108" y="240"/>
                  <a:pt x="108" y="240"/>
                </a:cubicBezTo>
                <a:cubicBezTo>
                  <a:pt x="100" y="239"/>
                  <a:pt x="80" y="232"/>
                  <a:pt x="80" y="196"/>
                </a:cubicBezTo>
                <a:cubicBezTo>
                  <a:pt x="80" y="178"/>
                  <a:pt x="85" y="158"/>
                  <a:pt x="87" y="148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15" y="148"/>
                  <a:pt x="5" y="140"/>
                  <a:pt x="5" y="126"/>
                </a:cubicBezTo>
                <a:cubicBezTo>
                  <a:pt x="5" y="118"/>
                  <a:pt x="8" y="113"/>
                  <a:pt x="12" y="109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6" y="107"/>
                  <a:pt x="0" y="101"/>
                  <a:pt x="0" y="89"/>
                </a:cubicBezTo>
                <a:cubicBezTo>
                  <a:pt x="0" y="80"/>
                  <a:pt x="5" y="74"/>
                  <a:pt x="11" y="71"/>
                </a:cubicBezTo>
                <a:cubicBezTo>
                  <a:pt x="7" y="67"/>
                  <a:pt x="5" y="62"/>
                  <a:pt x="5" y="55"/>
                </a:cubicBezTo>
                <a:cubicBezTo>
                  <a:pt x="5" y="43"/>
                  <a:pt x="12" y="37"/>
                  <a:pt x="20" y="34"/>
                </a:cubicBezTo>
                <a:cubicBezTo>
                  <a:pt x="18" y="31"/>
                  <a:pt x="16" y="27"/>
                  <a:pt x="16" y="22"/>
                </a:cubicBezTo>
                <a:cubicBezTo>
                  <a:pt x="16" y="4"/>
                  <a:pt x="33" y="0"/>
                  <a:pt x="59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23" y="0"/>
                  <a:pt x="136" y="5"/>
                  <a:pt x="147" y="9"/>
                </a:cubicBezTo>
                <a:cubicBezTo>
                  <a:pt x="156" y="13"/>
                  <a:pt x="163" y="16"/>
                  <a:pt x="172" y="16"/>
                </a:cubicBezTo>
                <a:cubicBezTo>
                  <a:pt x="204" y="16"/>
                  <a:pt x="204" y="16"/>
                  <a:pt x="204" y="16"/>
                </a:cubicBezTo>
                <a:cubicBezTo>
                  <a:pt x="205" y="16"/>
                  <a:pt x="206" y="16"/>
                  <a:pt x="207" y="17"/>
                </a:cubicBezTo>
                <a:cubicBezTo>
                  <a:pt x="207" y="17"/>
                  <a:pt x="224" y="29"/>
                  <a:pt x="224" y="68"/>
                </a:cubicBezTo>
                <a:cubicBezTo>
                  <a:pt x="224" y="106"/>
                  <a:pt x="212" y="125"/>
                  <a:pt x="212" y="126"/>
                </a:cubicBezTo>
                <a:cubicBezTo>
                  <a:pt x="211" y="127"/>
                  <a:pt x="210" y="128"/>
                  <a:pt x="209" y="128"/>
                </a:cubicBezTo>
                <a:cubicBezTo>
                  <a:pt x="209" y="128"/>
                  <a:pt x="174" y="137"/>
                  <a:pt x="153" y="158"/>
                </a:cubicBezTo>
                <a:cubicBezTo>
                  <a:pt x="132" y="179"/>
                  <a:pt x="120" y="211"/>
                  <a:pt x="119" y="231"/>
                </a:cubicBezTo>
                <a:cubicBezTo>
                  <a:pt x="118" y="236"/>
                  <a:pt x="114" y="240"/>
                  <a:pt x="109" y="240"/>
                </a:cubicBezTo>
                <a:close/>
                <a:moveTo>
                  <a:pt x="24" y="76"/>
                </a:moveTo>
                <a:cubicBezTo>
                  <a:pt x="19" y="76"/>
                  <a:pt x="8" y="77"/>
                  <a:pt x="8" y="89"/>
                </a:cubicBezTo>
                <a:cubicBezTo>
                  <a:pt x="8" y="95"/>
                  <a:pt x="10" y="100"/>
                  <a:pt x="15" y="102"/>
                </a:cubicBezTo>
                <a:cubicBezTo>
                  <a:pt x="19" y="104"/>
                  <a:pt x="24" y="104"/>
                  <a:pt x="24" y="104"/>
                </a:cubicBezTo>
                <a:cubicBezTo>
                  <a:pt x="26" y="104"/>
                  <a:pt x="28" y="106"/>
                  <a:pt x="28" y="108"/>
                </a:cubicBezTo>
                <a:cubicBezTo>
                  <a:pt x="28" y="110"/>
                  <a:pt x="27" y="112"/>
                  <a:pt x="25" y="112"/>
                </a:cubicBezTo>
                <a:cubicBezTo>
                  <a:pt x="24" y="112"/>
                  <a:pt x="13" y="115"/>
                  <a:pt x="13" y="126"/>
                </a:cubicBezTo>
                <a:cubicBezTo>
                  <a:pt x="13" y="138"/>
                  <a:pt x="23" y="140"/>
                  <a:pt x="32" y="140"/>
                </a:cubicBezTo>
                <a:cubicBezTo>
                  <a:pt x="92" y="140"/>
                  <a:pt x="92" y="140"/>
                  <a:pt x="92" y="140"/>
                </a:cubicBezTo>
                <a:cubicBezTo>
                  <a:pt x="94" y="140"/>
                  <a:pt x="95" y="141"/>
                  <a:pt x="96" y="142"/>
                </a:cubicBezTo>
                <a:cubicBezTo>
                  <a:pt x="96" y="143"/>
                  <a:pt x="97" y="144"/>
                  <a:pt x="96" y="145"/>
                </a:cubicBezTo>
                <a:cubicBezTo>
                  <a:pt x="96" y="145"/>
                  <a:pt x="88" y="174"/>
                  <a:pt x="88" y="196"/>
                </a:cubicBezTo>
                <a:cubicBezTo>
                  <a:pt x="88" y="217"/>
                  <a:pt x="96" y="230"/>
                  <a:pt x="109" y="232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10" y="232"/>
                  <a:pt x="111" y="231"/>
                  <a:pt x="111" y="231"/>
                </a:cubicBezTo>
                <a:cubicBezTo>
                  <a:pt x="112" y="209"/>
                  <a:pt x="124" y="175"/>
                  <a:pt x="147" y="153"/>
                </a:cubicBezTo>
                <a:cubicBezTo>
                  <a:pt x="167" y="132"/>
                  <a:pt x="198" y="123"/>
                  <a:pt x="206" y="121"/>
                </a:cubicBezTo>
                <a:cubicBezTo>
                  <a:pt x="208" y="116"/>
                  <a:pt x="216" y="98"/>
                  <a:pt x="216" y="68"/>
                </a:cubicBezTo>
                <a:cubicBezTo>
                  <a:pt x="216" y="39"/>
                  <a:pt x="206" y="27"/>
                  <a:pt x="203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61" y="24"/>
                  <a:pt x="153" y="21"/>
                  <a:pt x="144" y="17"/>
                </a:cubicBezTo>
                <a:cubicBezTo>
                  <a:pt x="133" y="13"/>
                  <a:pt x="122" y="8"/>
                  <a:pt x="104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24" y="8"/>
                  <a:pt x="24" y="16"/>
                  <a:pt x="24" y="22"/>
                </a:cubicBezTo>
                <a:cubicBezTo>
                  <a:pt x="24" y="30"/>
                  <a:pt x="31" y="31"/>
                  <a:pt x="33" y="32"/>
                </a:cubicBezTo>
                <a:cubicBezTo>
                  <a:pt x="35" y="32"/>
                  <a:pt x="36" y="34"/>
                  <a:pt x="36" y="36"/>
                </a:cubicBezTo>
                <a:cubicBezTo>
                  <a:pt x="36" y="38"/>
                  <a:pt x="34" y="39"/>
                  <a:pt x="32" y="40"/>
                </a:cubicBezTo>
                <a:cubicBezTo>
                  <a:pt x="32" y="40"/>
                  <a:pt x="13" y="40"/>
                  <a:pt x="13" y="55"/>
                </a:cubicBezTo>
                <a:cubicBezTo>
                  <a:pt x="13" y="67"/>
                  <a:pt x="23" y="68"/>
                  <a:pt x="25" y="68"/>
                </a:cubicBezTo>
                <a:cubicBezTo>
                  <a:pt x="27" y="68"/>
                  <a:pt x="28" y="70"/>
                  <a:pt x="28" y="72"/>
                </a:cubicBezTo>
                <a:cubicBezTo>
                  <a:pt x="28" y="74"/>
                  <a:pt x="26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fr-FR" dirty="0">
              <a:solidFill>
                <a:srgbClr val="565656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74AB4765-F8E8-475F-82B3-68185F4FE969}"/>
              </a:ext>
            </a:extLst>
          </p:cNvPr>
          <p:cNvGrpSpPr/>
          <p:nvPr/>
        </p:nvGrpSpPr>
        <p:grpSpPr>
          <a:xfrm>
            <a:off x="11014186" y="5329050"/>
            <a:ext cx="297813" cy="288805"/>
            <a:chOff x="5430930" y="8170886"/>
            <a:chExt cx="787403" cy="763589"/>
          </a:xfrm>
          <a:solidFill>
            <a:schemeClr val="accent1"/>
          </a:solidFill>
        </p:grpSpPr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6BF8FC1A-3B1E-4DFD-8CDA-3B378CAE4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0930" y="8170886"/>
              <a:ext cx="787403" cy="763589"/>
            </a:xfrm>
            <a:custGeom>
              <a:avLst/>
              <a:gdLst>
                <a:gd name="T0" fmla="*/ 105 w 247"/>
                <a:gd name="T1" fmla="*/ 240 h 240"/>
                <a:gd name="T2" fmla="*/ 104 w 247"/>
                <a:gd name="T3" fmla="*/ 240 h 240"/>
                <a:gd name="T4" fmla="*/ 101 w 247"/>
                <a:gd name="T5" fmla="*/ 237 h 240"/>
                <a:gd name="T6" fmla="*/ 86 w 247"/>
                <a:gd name="T7" fmla="*/ 192 h 240"/>
                <a:gd name="T8" fmla="*/ 48 w 247"/>
                <a:gd name="T9" fmla="*/ 154 h 240"/>
                <a:gd name="T10" fmla="*/ 3 w 247"/>
                <a:gd name="T11" fmla="*/ 139 h 240"/>
                <a:gd name="T12" fmla="*/ 0 w 247"/>
                <a:gd name="T13" fmla="*/ 136 h 240"/>
                <a:gd name="T14" fmla="*/ 2 w 247"/>
                <a:gd name="T15" fmla="*/ 132 h 240"/>
                <a:gd name="T16" fmla="*/ 33 w 247"/>
                <a:gd name="T17" fmla="*/ 109 h 240"/>
                <a:gd name="T18" fmla="*/ 35 w 247"/>
                <a:gd name="T19" fmla="*/ 108 h 240"/>
                <a:gd name="T20" fmla="*/ 71 w 247"/>
                <a:gd name="T21" fmla="*/ 108 h 240"/>
                <a:gd name="T22" fmla="*/ 72 w 247"/>
                <a:gd name="T23" fmla="*/ 107 h 240"/>
                <a:gd name="T24" fmla="*/ 131 w 247"/>
                <a:gd name="T25" fmla="*/ 19 h 240"/>
                <a:gd name="T26" fmla="*/ 206 w 247"/>
                <a:gd name="T27" fmla="*/ 0 h 240"/>
                <a:gd name="T28" fmla="*/ 235 w 247"/>
                <a:gd name="T29" fmla="*/ 1 h 240"/>
                <a:gd name="T30" fmla="*/ 239 w 247"/>
                <a:gd name="T31" fmla="*/ 5 h 240"/>
                <a:gd name="T32" fmla="*/ 221 w 247"/>
                <a:gd name="T33" fmla="*/ 109 h 240"/>
                <a:gd name="T34" fmla="*/ 133 w 247"/>
                <a:gd name="T35" fmla="*/ 168 h 240"/>
                <a:gd name="T36" fmla="*/ 132 w 247"/>
                <a:gd name="T37" fmla="*/ 169 h 240"/>
                <a:gd name="T38" fmla="*/ 132 w 247"/>
                <a:gd name="T39" fmla="*/ 205 h 240"/>
                <a:gd name="T40" fmla="*/ 131 w 247"/>
                <a:gd name="T41" fmla="*/ 207 h 240"/>
                <a:gd name="T42" fmla="*/ 108 w 247"/>
                <a:gd name="T43" fmla="*/ 238 h 240"/>
                <a:gd name="T44" fmla="*/ 105 w 247"/>
                <a:gd name="T45" fmla="*/ 240 h 240"/>
                <a:gd name="T46" fmla="*/ 12 w 247"/>
                <a:gd name="T47" fmla="*/ 134 h 240"/>
                <a:gd name="T48" fmla="*/ 52 w 247"/>
                <a:gd name="T49" fmla="*/ 147 h 240"/>
                <a:gd name="T50" fmla="*/ 53 w 247"/>
                <a:gd name="T51" fmla="*/ 148 h 240"/>
                <a:gd name="T52" fmla="*/ 92 w 247"/>
                <a:gd name="T53" fmla="*/ 187 h 240"/>
                <a:gd name="T54" fmla="*/ 93 w 247"/>
                <a:gd name="T55" fmla="*/ 188 h 240"/>
                <a:gd name="T56" fmla="*/ 106 w 247"/>
                <a:gd name="T57" fmla="*/ 228 h 240"/>
                <a:gd name="T58" fmla="*/ 124 w 247"/>
                <a:gd name="T59" fmla="*/ 204 h 240"/>
                <a:gd name="T60" fmla="*/ 124 w 247"/>
                <a:gd name="T61" fmla="*/ 166 h 240"/>
                <a:gd name="T62" fmla="*/ 126 w 247"/>
                <a:gd name="T63" fmla="*/ 163 h 240"/>
                <a:gd name="T64" fmla="*/ 129 w 247"/>
                <a:gd name="T65" fmla="*/ 161 h 240"/>
                <a:gd name="T66" fmla="*/ 216 w 247"/>
                <a:gd name="T67" fmla="*/ 103 h 240"/>
                <a:gd name="T68" fmla="*/ 231 w 247"/>
                <a:gd name="T69" fmla="*/ 9 h 240"/>
                <a:gd name="T70" fmla="*/ 206 w 247"/>
                <a:gd name="T71" fmla="*/ 8 h 240"/>
                <a:gd name="T72" fmla="*/ 137 w 247"/>
                <a:gd name="T73" fmla="*/ 24 h 240"/>
                <a:gd name="T74" fmla="*/ 79 w 247"/>
                <a:gd name="T75" fmla="*/ 111 h 240"/>
                <a:gd name="T76" fmla="*/ 77 w 247"/>
                <a:gd name="T77" fmla="*/ 114 h 240"/>
                <a:gd name="T78" fmla="*/ 74 w 247"/>
                <a:gd name="T79" fmla="*/ 116 h 240"/>
                <a:gd name="T80" fmla="*/ 36 w 247"/>
                <a:gd name="T81" fmla="*/ 116 h 240"/>
                <a:gd name="T82" fmla="*/ 12 w 247"/>
                <a:gd name="T83" fmla="*/ 13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7" h="240">
                  <a:moveTo>
                    <a:pt x="105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2" y="240"/>
                    <a:pt x="101" y="239"/>
                    <a:pt x="101" y="237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1" y="139"/>
                    <a:pt x="0" y="138"/>
                    <a:pt x="0" y="136"/>
                  </a:cubicBezTo>
                  <a:cubicBezTo>
                    <a:pt x="0" y="135"/>
                    <a:pt x="0" y="133"/>
                    <a:pt x="2" y="132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8"/>
                    <a:pt x="34" y="108"/>
                    <a:pt x="35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86" y="78"/>
                    <a:pt x="99" y="50"/>
                    <a:pt x="131" y="19"/>
                  </a:cubicBezTo>
                  <a:cubicBezTo>
                    <a:pt x="146" y="3"/>
                    <a:pt x="180" y="0"/>
                    <a:pt x="206" y="0"/>
                  </a:cubicBezTo>
                  <a:cubicBezTo>
                    <a:pt x="222" y="0"/>
                    <a:pt x="235" y="1"/>
                    <a:pt x="235" y="1"/>
                  </a:cubicBezTo>
                  <a:cubicBezTo>
                    <a:pt x="237" y="2"/>
                    <a:pt x="238" y="3"/>
                    <a:pt x="239" y="5"/>
                  </a:cubicBezTo>
                  <a:cubicBezTo>
                    <a:pt x="239" y="8"/>
                    <a:pt x="247" y="84"/>
                    <a:pt x="221" y="109"/>
                  </a:cubicBezTo>
                  <a:cubicBezTo>
                    <a:pt x="190" y="141"/>
                    <a:pt x="162" y="154"/>
                    <a:pt x="133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6"/>
                    <a:pt x="132" y="207"/>
                    <a:pt x="131" y="207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7" y="239"/>
                    <a:pt x="106" y="240"/>
                    <a:pt x="105" y="240"/>
                  </a:cubicBezTo>
                  <a:close/>
                  <a:moveTo>
                    <a:pt x="12" y="134"/>
                  </a:moveTo>
                  <a:cubicBezTo>
                    <a:pt x="52" y="147"/>
                    <a:pt x="52" y="147"/>
                    <a:pt x="52" y="147"/>
                  </a:cubicBezTo>
                  <a:cubicBezTo>
                    <a:pt x="52" y="147"/>
                    <a:pt x="53" y="148"/>
                    <a:pt x="53" y="148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87"/>
                    <a:pt x="93" y="188"/>
                    <a:pt x="93" y="18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24" y="166"/>
                    <a:pt x="124" y="166"/>
                    <a:pt x="124" y="166"/>
                  </a:cubicBezTo>
                  <a:cubicBezTo>
                    <a:pt x="124" y="165"/>
                    <a:pt x="125" y="163"/>
                    <a:pt x="126" y="163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8" y="147"/>
                    <a:pt x="185" y="134"/>
                    <a:pt x="216" y="103"/>
                  </a:cubicBezTo>
                  <a:cubicBezTo>
                    <a:pt x="236" y="84"/>
                    <a:pt x="232" y="24"/>
                    <a:pt x="231" y="9"/>
                  </a:cubicBezTo>
                  <a:cubicBezTo>
                    <a:pt x="226" y="9"/>
                    <a:pt x="217" y="8"/>
                    <a:pt x="206" y="8"/>
                  </a:cubicBezTo>
                  <a:cubicBezTo>
                    <a:pt x="171" y="8"/>
                    <a:pt x="147" y="14"/>
                    <a:pt x="137" y="24"/>
                  </a:cubicBezTo>
                  <a:cubicBezTo>
                    <a:pt x="106" y="55"/>
                    <a:pt x="93" y="82"/>
                    <a:pt x="79" y="111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7" y="115"/>
                    <a:pt x="75" y="116"/>
                    <a:pt x="74" y="116"/>
                  </a:cubicBezTo>
                  <a:cubicBezTo>
                    <a:pt x="36" y="116"/>
                    <a:pt x="36" y="116"/>
                    <a:pt x="36" y="116"/>
                  </a:cubicBezTo>
                  <a:lnTo>
                    <a:pt x="1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342AFA36-1C3A-414A-A5B6-0A6FCDB50943}"/>
                </a:ext>
              </a:extLst>
            </p:cNvPr>
            <p:cNvSpPr/>
            <p:nvPr/>
          </p:nvSpPr>
          <p:spPr bwMode="auto">
            <a:xfrm>
              <a:off x="5430930" y="8731275"/>
              <a:ext cx="204788" cy="203200"/>
            </a:xfrm>
            <a:custGeom>
              <a:avLst/>
              <a:gdLst>
                <a:gd name="T0" fmla="*/ 5 w 64"/>
                <a:gd name="T1" fmla="*/ 64 h 64"/>
                <a:gd name="T2" fmla="*/ 4 w 64"/>
                <a:gd name="T3" fmla="*/ 64 h 64"/>
                <a:gd name="T4" fmla="*/ 1 w 64"/>
                <a:gd name="T5" fmla="*/ 63 h 64"/>
                <a:gd name="T6" fmla="*/ 0 w 64"/>
                <a:gd name="T7" fmla="*/ 60 h 64"/>
                <a:gd name="T8" fmla="*/ 12 w 64"/>
                <a:gd name="T9" fmla="*/ 16 h 64"/>
                <a:gd name="T10" fmla="*/ 43 w 64"/>
                <a:gd name="T11" fmla="*/ 0 h 64"/>
                <a:gd name="T12" fmla="*/ 48 w 64"/>
                <a:gd name="T13" fmla="*/ 3 h 64"/>
                <a:gd name="T14" fmla="*/ 45 w 64"/>
                <a:gd name="T15" fmla="*/ 8 h 64"/>
                <a:gd name="T16" fmla="*/ 18 w 64"/>
                <a:gd name="T17" fmla="*/ 21 h 64"/>
                <a:gd name="T18" fmla="*/ 8 w 64"/>
                <a:gd name="T19" fmla="*/ 56 h 64"/>
                <a:gd name="T20" fmla="*/ 45 w 64"/>
                <a:gd name="T21" fmla="*/ 48 h 64"/>
                <a:gd name="T22" fmla="*/ 56 w 64"/>
                <a:gd name="T23" fmla="*/ 19 h 64"/>
                <a:gd name="T24" fmla="*/ 61 w 64"/>
                <a:gd name="T25" fmla="*/ 16 h 64"/>
                <a:gd name="T26" fmla="*/ 64 w 64"/>
                <a:gd name="T27" fmla="*/ 21 h 64"/>
                <a:gd name="T28" fmla="*/ 51 w 64"/>
                <a:gd name="T29" fmla="*/ 54 h 64"/>
                <a:gd name="T30" fmla="*/ 5 w 64"/>
                <a:gd name="T3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4">
                  <a:moveTo>
                    <a:pt x="5" y="64"/>
                  </a:moveTo>
                  <a:cubicBezTo>
                    <a:pt x="5" y="64"/>
                    <a:pt x="4" y="64"/>
                    <a:pt x="4" y="64"/>
                  </a:cubicBezTo>
                  <a:cubicBezTo>
                    <a:pt x="3" y="64"/>
                    <a:pt x="2" y="64"/>
                    <a:pt x="1" y="63"/>
                  </a:cubicBezTo>
                  <a:cubicBezTo>
                    <a:pt x="0" y="62"/>
                    <a:pt x="0" y="61"/>
                    <a:pt x="0" y="60"/>
                  </a:cubicBezTo>
                  <a:cubicBezTo>
                    <a:pt x="0" y="56"/>
                    <a:pt x="2" y="26"/>
                    <a:pt x="12" y="16"/>
                  </a:cubicBezTo>
                  <a:cubicBezTo>
                    <a:pt x="22" y="6"/>
                    <a:pt x="42" y="0"/>
                    <a:pt x="43" y="0"/>
                  </a:cubicBezTo>
                  <a:cubicBezTo>
                    <a:pt x="45" y="0"/>
                    <a:pt x="47" y="1"/>
                    <a:pt x="48" y="3"/>
                  </a:cubicBezTo>
                  <a:cubicBezTo>
                    <a:pt x="48" y="5"/>
                    <a:pt x="47" y="7"/>
                    <a:pt x="45" y="8"/>
                  </a:cubicBezTo>
                  <a:cubicBezTo>
                    <a:pt x="45" y="8"/>
                    <a:pt x="26" y="13"/>
                    <a:pt x="18" y="21"/>
                  </a:cubicBezTo>
                  <a:cubicBezTo>
                    <a:pt x="12" y="26"/>
                    <a:pt x="9" y="44"/>
                    <a:pt x="8" y="56"/>
                  </a:cubicBezTo>
                  <a:cubicBezTo>
                    <a:pt x="21" y="56"/>
                    <a:pt x="40" y="54"/>
                    <a:pt x="45" y="48"/>
                  </a:cubicBezTo>
                  <a:cubicBezTo>
                    <a:pt x="52" y="42"/>
                    <a:pt x="55" y="25"/>
                    <a:pt x="56" y="19"/>
                  </a:cubicBezTo>
                  <a:cubicBezTo>
                    <a:pt x="56" y="17"/>
                    <a:pt x="58" y="16"/>
                    <a:pt x="61" y="16"/>
                  </a:cubicBezTo>
                  <a:cubicBezTo>
                    <a:pt x="63" y="16"/>
                    <a:pt x="64" y="18"/>
                    <a:pt x="64" y="21"/>
                  </a:cubicBezTo>
                  <a:cubicBezTo>
                    <a:pt x="64" y="22"/>
                    <a:pt x="61" y="44"/>
                    <a:pt x="51" y="54"/>
                  </a:cubicBezTo>
                  <a:cubicBezTo>
                    <a:pt x="41" y="63"/>
                    <a:pt x="13" y="64"/>
                    <a:pt x="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CC5C5CB5-FB17-4101-BF01-002BCD221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7019" y="8310586"/>
              <a:ext cx="179388" cy="17938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fr-FR" dirty="0">
                <a:solidFill>
                  <a:srgbClr val="565656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1E6E1-F634-4571-9B97-858633C6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使用教程一：一键换色</a:t>
            </a:r>
          </a:p>
        </p:txBody>
      </p:sp>
      <p:pic>
        <p:nvPicPr>
          <p:cNvPr id="808" name="图片 807" descr="图片包含 游戏机, 截图&#10;&#10;描述已自动生成">
            <a:extLst>
              <a:ext uri="{FF2B5EF4-FFF2-40B4-BE49-F238E27FC236}">
                <a16:creationId xmlns:a16="http://schemas.microsoft.com/office/drawing/2014/main" id="{64CE7891-DF58-4428-A080-D980226C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429000"/>
            <a:ext cx="5289942" cy="2987675"/>
          </a:xfrm>
          <a:prstGeom prst="rect">
            <a:avLst/>
          </a:prstGeom>
        </p:spPr>
      </p:pic>
      <p:sp>
        <p:nvSpPr>
          <p:cNvPr id="811" name="文本框 810">
            <a:extLst>
              <a:ext uri="{FF2B5EF4-FFF2-40B4-BE49-F238E27FC236}">
                <a16:creationId xmlns:a16="http://schemas.microsoft.com/office/drawing/2014/main" id="{F815CD76-6CAF-4DE8-BFCF-762F15D7735E}"/>
              </a:ext>
            </a:extLst>
          </p:cNvPr>
          <p:cNvSpPr txBox="1"/>
          <p:nvPr/>
        </p:nvSpPr>
        <p:spPr>
          <a:xfrm>
            <a:off x="1635550" y="2354667"/>
            <a:ext cx="892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设计选项卡  </a:t>
            </a:r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 &gt;&gt;   2.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变体下拉箭头   </a:t>
            </a:r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&gt;&gt;   3.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颜色   </a:t>
            </a:r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&gt;&gt;   4.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选择颜色即可</a:t>
            </a:r>
            <a:endParaRPr lang="en-US" altLang="zh-CN" sz="2000" spc="100" dirty="0">
              <a:solidFill>
                <a:srgbClr val="000000">
                  <a:lumMod val="75000"/>
                  <a:lumOff val="2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12" name="文本框 811">
            <a:extLst>
              <a:ext uri="{FF2B5EF4-FFF2-40B4-BE49-F238E27FC236}">
                <a16:creationId xmlns:a16="http://schemas.microsoft.com/office/drawing/2014/main" id="{9FEA462E-5C8C-49D3-8347-0C5D7F3C98A5}"/>
              </a:ext>
            </a:extLst>
          </p:cNvPr>
          <p:cNvSpPr txBox="1"/>
          <p:nvPr/>
        </p:nvSpPr>
        <p:spPr>
          <a:xfrm>
            <a:off x="4581864" y="1300253"/>
            <a:ext cx="30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 Light" panose="020B0502040204020203" pitchFamily="34" charset="-122"/>
              </a:rPr>
              <a:t>更换主题颜色</a:t>
            </a:r>
          </a:p>
        </p:txBody>
      </p:sp>
      <p:sp>
        <p:nvSpPr>
          <p:cNvPr id="813" name="箭头: 下 812">
            <a:extLst>
              <a:ext uri="{FF2B5EF4-FFF2-40B4-BE49-F238E27FC236}">
                <a16:creationId xmlns:a16="http://schemas.microsoft.com/office/drawing/2014/main" id="{1E76F943-5439-4001-B5D5-0F227B43CB90}"/>
              </a:ext>
            </a:extLst>
          </p:cNvPr>
          <p:cNvSpPr/>
          <p:nvPr/>
        </p:nvSpPr>
        <p:spPr>
          <a:xfrm rot="16200000">
            <a:off x="5914450" y="4715063"/>
            <a:ext cx="363101" cy="415544"/>
          </a:xfrm>
          <a:prstGeom prst="downArrow">
            <a:avLst/>
          </a:prstGeom>
          <a:gradFill rotWithShape="0">
            <a:gsLst>
              <a:gs pos="0">
                <a:schemeClr val="accent3">
                  <a:alpha val="8000"/>
                </a:schemeClr>
              </a:gs>
              <a:gs pos="100000">
                <a:schemeClr val="accent3"/>
              </a:gs>
            </a:gsLst>
            <a:lin ang="5400000" scaled="1"/>
          </a:gradFill>
          <a:ln w="12700" cap="flat" cmpd="sng" algn="ctr">
            <a:noFill/>
            <a:prstDash val="dash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815" name="图片 814" descr="手机屏幕截图&#10;&#10;描述已自动生成">
            <a:extLst>
              <a:ext uri="{FF2B5EF4-FFF2-40B4-BE49-F238E27FC236}">
                <a16:creationId xmlns:a16="http://schemas.microsoft.com/office/drawing/2014/main" id="{536B8900-4CB2-4ED3-8B82-123D67BAA9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46" y="3429000"/>
            <a:ext cx="5289942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3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1E6E1-F634-4571-9B97-858633C6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微软雅黑 Light" panose="020B0502040204020203" pitchFamily="34" charset="-122"/>
              </a:rPr>
              <a:t>使用教程二：更换图片</a:t>
            </a:r>
          </a:p>
        </p:txBody>
      </p:sp>
      <p:sp>
        <p:nvSpPr>
          <p:cNvPr id="811" name="文本框 810">
            <a:extLst>
              <a:ext uri="{FF2B5EF4-FFF2-40B4-BE49-F238E27FC236}">
                <a16:creationId xmlns:a16="http://schemas.microsoft.com/office/drawing/2014/main" id="{F815CD76-6CAF-4DE8-BFCF-762F15D7735E}"/>
              </a:ext>
            </a:extLst>
          </p:cNvPr>
          <p:cNvSpPr txBox="1"/>
          <p:nvPr/>
        </p:nvSpPr>
        <p:spPr>
          <a:xfrm>
            <a:off x="1900879" y="2354667"/>
            <a:ext cx="839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1.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选择要替换的图片   </a:t>
            </a:r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&gt;&gt;   2.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点击删除   </a:t>
            </a:r>
            <a:r>
              <a:rPr lang="en-US" altLang="zh-CN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&gt;&gt;   3.</a:t>
            </a:r>
            <a:r>
              <a:rPr lang="zh-CN" altLang="en-US" sz="2000" spc="1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点击图标插入新图片</a:t>
            </a:r>
            <a:endParaRPr lang="en-US" altLang="zh-CN" sz="2000" spc="100" dirty="0">
              <a:solidFill>
                <a:srgbClr val="000000">
                  <a:lumMod val="75000"/>
                  <a:lumOff val="25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12" name="文本框 811">
            <a:extLst>
              <a:ext uri="{FF2B5EF4-FFF2-40B4-BE49-F238E27FC236}">
                <a16:creationId xmlns:a16="http://schemas.microsoft.com/office/drawing/2014/main" id="{9FEA462E-5C8C-49D3-8347-0C5D7F3C98A5}"/>
              </a:ext>
            </a:extLst>
          </p:cNvPr>
          <p:cNvSpPr txBox="1"/>
          <p:nvPr/>
        </p:nvSpPr>
        <p:spPr>
          <a:xfrm>
            <a:off x="5064611" y="1300253"/>
            <a:ext cx="206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 Light" panose="020B0502040204020203" pitchFamily="34" charset="-122"/>
              </a:rPr>
              <a:t>更换图片</a:t>
            </a:r>
          </a:p>
        </p:txBody>
      </p:sp>
      <p:pic>
        <p:nvPicPr>
          <p:cNvPr id="4" name="图片 3" descr="手机屏幕截图&#10;&#10;描述已自动生成">
            <a:extLst>
              <a:ext uri="{FF2B5EF4-FFF2-40B4-BE49-F238E27FC236}">
                <a16:creationId xmlns:a16="http://schemas.microsoft.com/office/drawing/2014/main" id="{64AE504A-2451-4E56-89AD-2EDA80C6C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3429000"/>
            <a:ext cx="5311423" cy="2987675"/>
          </a:xfrm>
          <a:prstGeom prst="rect">
            <a:avLst/>
          </a:prstGeom>
          <a:ln w="6350">
            <a:solidFill>
              <a:schemeClr val="accent1">
                <a:alpha val="34000"/>
              </a:schemeClr>
            </a:solidFill>
          </a:ln>
        </p:spPr>
      </p:pic>
      <p:pic>
        <p:nvPicPr>
          <p:cNvPr id="6" name="图片 5" descr="社交网站的手机截图&#10;&#10;描述已自动生成">
            <a:extLst>
              <a:ext uri="{FF2B5EF4-FFF2-40B4-BE49-F238E27FC236}">
                <a16:creationId xmlns:a16="http://schemas.microsoft.com/office/drawing/2014/main" id="{6CD76C97-64EA-4A96-9802-56BF66E65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4" y="3429000"/>
            <a:ext cx="5310169" cy="2987675"/>
          </a:xfrm>
          <a:prstGeom prst="rect">
            <a:avLst/>
          </a:prstGeom>
          <a:ln w="6350">
            <a:solidFill>
              <a:schemeClr val="accent1">
                <a:alpha val="34000"/>
              </a:schemeClr>
            </a:solidFill>
          </a:ln>
        </p:spPr>
      </p:pic>
      <p:sp>
        <p:nvSpPr>
          <p:cNvPr id="12" name="箭头: 下 11">
            <a:extLst>
              <a:ext uri="{FF2B5EF4-FFF2-40B4-BE49-F238E27FC236}">
                <a16:creationId xmlns:a16="http://schemas.microsoft.com/office/drawing/2014/main" id="{1F188DB4-2A8A-4B19-9F85-6A0D2CE5B0CC}"/>
              </a:ext>
            </a:extLst>
          </p:cNvPr>
          <p:cNvSpPr/>
          <p:nvPr/>
        </p:nvSpPr>
        <p:spPr>
          <a:xfrm rot="16200000">
            <a:off x="5914452" y="4715063"/>
            <a:ext cx="363101" cy="415544"/>
          </a:xfrm>
          <a:prstGeom prst="downArrow">
            <a:avLst/>
          </a:prstGeom>
          <a:gradFill rotWithShape="0">
            <a:gsLst>
              <a:gs pos="0">
                <a:schemeClr val="accent3">
                  <a:alpha val="8000"/>
                </a:schemeClr>
              </a:gs>
              <a:gs pos="100000">
                <a:schemeClr val="accent3"/>
              </a:gs>
            </a:gsLst>
            <a:lin ang="5400000" scaled="1"/>
          </a:gradFill>
          <a:ln w="12700" cap="flat" cmpd="sng" algn="ctr">
            <a:noFill/>
            <a:prstDash val="dash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65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6F57DE7-2600-4E1B-9758-6E6156CDC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967E319-86FC-44C6-B4B2-E5CFA6FF1A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A7EB64F-4394-4813-AE87-EFE5C598E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7F167D6F-485C-45EC-B4DB-9C3413F1C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请输入小标题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DD5F7F-01A7-4A16-B961-EF8FEEDDC9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4062" y="3082399"/>
            <a:ext cx="1450489" cy="108952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B776AE-7335-4195-9D4D-D9F3417680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2711" y="3082399"/>
            <a:ext cx="1450489" cy="108952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23DE20-DB65-4BD5-BC2A-6E18DCC36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800" y="2231350"/>
            <a:ext cx="1450489" cy="108952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F36D7F-4D49-4C91-A332-5286EC789B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07449" y="2231350"/>
            <a:ext cx="1450489" cy="108952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024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688F792-00E7-4278-BDAB-6F6EFB3C6ADA}"/>
              </a:ext>
            </a:extLst>
          </p:cNvPr>
          <p:cNvSpPr/>
          <p:nvPr/>
        </p:nvSpPr>
        <p:spPr>
          <a:xfrm flipH="1" flipV="1">
            <a:off x="4158386" y="3429000"/>
            <a:ext cx="7308122" cy="33855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C9C7726-F91C-4B7B-AF41-45DF2A680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0119" y="2744751"/>
            <a:ext cx="7361881" cy="108952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微软雅黑 Light" panose="020B0502040204020203" pitchFamily="34" charset="-122"/>
              </a:rPr>
              <a:t>纯文字排版版式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1EEF78-F09B-4632-97CB-6EEF8203B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ADD A 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3B1C5-D15A-488D-BBD6-7488B1C37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ln w="9525"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sym typeface="微软雅黑 Light" panose="020B0502040204020203" pitchFamily="34" charset="-122"/>
              </a:rPr>
              <a:t>01</a:t>
            </a:r>
            <a:endParaRPr lang="zh-CN" altLang="en-US" dirty="0">
              <a:ln w="9525">
                <a:noFill/>
              </a:ln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22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688F792-00E7-4278-BDAB-6F6EFB3C6ADA}"/>
              </a:ext>
            </a:extLst>
          </p:cNvPr>
          <p:cNvSpPr/>
          <p:nvPr/>
        </p:nvSpPr>
        <p:spPr>
          <a:xfrm flipH="1" flipV="1">
            <a:off x="4158386" y="3429000"/>
            <a:ext cx="7308122" cy="33855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C9C7726-F91C-4B7B-AF41-45DF2A680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0119" y="2744751"/>
            <a:ext cx="7361881" cy="97872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400" dirty="0">
                <a:sym typeface="微软雅黑 Light" panose="020B0502040204020203" pitchFamily="34" charset="-122"/>
              </a:rPr>
              <a:t>图文结合排版版式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1EEF78-F09B-4632-97CB-6EEF8203B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ADD A 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3B1C5-D15A-488D-BBD6-7488B1C37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ln w="9525"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sym typeface="微软雅黑 Light" panose="020B0502040204020203" pitchFamily="34" charset="-122"/>
              </a:rPr>
              <a:t>02</a:t>
            </a:r>
            <a:endParaRPr lang="zh-CN" altLang="en-US" dirty="0">
              <a:ln w="9525">
                <a:noFill/>
              </a:ln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16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688F792-00E7-4278-BDAB-6F6EFB3C6ADA}"/>
              </a:ext>
            </a:extLst>
          </p:cNvPr>
          <p:cNvSpPr/>
          <p:nvPr/>
        </p:nvSpPr>
        <p:spPr>
          <a:xfrm flipH="1" flipV="1">
            <a:off x="4158386" y="3429000"/>
            <a:ext cx="7308122" cy="338555"/>
          </a:xfrm>
          <a:prstGeom prst="parallelogram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alpha val="68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C9C7726-F91C-4B7B-AF41-45DF2A680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6400" dirty="0">
                <a:sym typeface="微软雅黑 Light" panose="020B0502040204020203" pitchFamily="34" charset="-122"/>
              </a:rPr>
              <a:t>图表表格排版版式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1EEF78-F09B-4632-97CB-6EEF8203B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zh-CN" dirty="0">
                <a:ea typeface="微软雅黑" panose="020B0503020204020204" pitchFamily="34" charset="-122"/>
                <a:sym typeface="微软雅黑 Light" panose="020B0502040204020203" pitchFamily="34" charset="-122"/>
              </a:rPr>
              <a:t>PLEASE ADD A TITLE HERE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13B1C5-D15A-488D-BBD6-7488B1C37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>
                <a:ln w="9525">
                  <a:noFill/>
                </a:ln>
                <a:gradFill>
                  <a:gsLst>
                    <a:gs pos="0">
                      <a:schemeClr val="accent1"/>
                    </a:gs>
                    <a:gs pos="9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sym typeface="微软雅黑 Light" panose="020B0502040204020203" pitchFamily="34" charset="-122"/>
              </a:rPr>
              <a:t>03</a:t>
            </a:r>
            <a:endParaRPr lang="zh-CN" altLang="en-US" dirty="0">
              <a:ln w="9525">
                <a:noFill/>
              </a:ln>
              <a:gradFill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5400000" scaled="1"/>
              </a:gradFill>
              <a:sym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578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0363689f-ef37-4772-8c54-c4482eacb8e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3240"/>
      </a:accent1>
      <a:accent2>
        <a:srgbClr val="FFA45D"/>
      </a:accent2>
      <a:accent3>
        <a:srgbClr val="FFD847"/>
      </a:accent3>
      <a:accent4>
        <a:srgbClr val="91B4CC"/>
      </a:accent4>
      <a:accent5>
        <a:srgbClr val="95D6D5"/>
      </a:accent5>
      <a:accent6>
        <a:srgbClr val="F5F481"/>
      </a:accent6>
      <a:hlink>
        <a:srgbClr val="55CDF3"/>
      </a:hlink>
      <a:folHlink>
        <a:srgbClr val="954F72"/>
      </a:folHlink>
    </a:clrScheme>
    <a:fontScheme name="自定义 4">
      <a:majorFont>
        <a:latin typeface="思源宋体 CN Heavy"/>
        <a:ea typeface="思源宋体 CN Heavy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 hangingPunct="0">
          <a:lnSpc>
            <a:spcPct val="150000"/>
          </a:lnSpc>
          <a:defRPr spc="100" dirty="0">
            <a:solidFill>
              <a:schemeClr val="tx1">
                <a:lumMod val="75000"/>
                <a:lumOff val="25000"/>
              </a:schemeClr>
            </a:solidFill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</TotalTime>
  <Words>3462</Words>
  <Application>Microsoft Office PowerPoint</Application>
  <PresentationFormat>宽屏</PresentationFormat>
  <Paragraphs>478</Paragraphs>
  <Slides>57</Slides>
  <Notes>57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4" baseType="lpstr">
      <vt:lpstr>等线</vt:lpstr>
      <vt:lpstr>方正清刻本悦宋简体</vt:lpstr>
      <vt:lpstr>微软雅黑</vt:lpstr>
      <vt:lpstr>微软雅黑 Light</vt:lpstr>
      <vt:lpstr>Arial</vt:lpstr>
      <vt:lpstr>Times New Roman</vt:lpstr>
      <vt:lpstr>Office 主题​​</vt:lpstr>
      <vt:lpstr>五邑大学毕业论文答辩模板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这里是一段内容页</vt:lpstr>
      <vt:lpstr>这里是名人名言页</vt:lpstr>
      <vt:lpstr>这里是单句文字总结页</vt:lpstr>
      <vt:lpstr>这里是两段内容页</vt:lpstr>
      <vt:lpstr>这里是两段内容页</vt:lpstr>
      <vt:lpstr>这里是两段内容页</vt:lpstr>
      <vt:lpstr>这里是两部分内容对比页</vt:lpstr>
      <vt:lpstr>这里是两段内容页</vt:lpstr>
      <vt:lpstr>这里是三段内容页</vt:lpstr>
      <vt:lpstr>这里是三段内容页</vt:lpstr>
      <vt:lpstr>这里是四段内容页</vt:lpstr>
      <vt:lpstr>这里是四段内容页</vt:lpstr>
      <vt:lpstr>这里是四段内容页</vt:lpstr>
      <vt:lpstr>这里是五段内容页</vt:lpstr>
      <vt:lpstr>这里是五段内容页</vt:lpstr>
      <vt:lpstr>这里是五段内容页</vt:lpstr>
      <vt:lpstr>这里是六段内容页</vt:lpstr>
      <vt:lpstr>这里是一段图文页</vt:lpstr>
      <vt:lpstr>这里是一段图文页</vt:lpstr>
      <vt:lpstr>这里是两段图文页</vt:lpstr>
      <vt:lpstr>这里是三段图文页</vt:lpstr>
      <vt:lpstr>这里是四段图文页</vt:lpstr>
      <vt:lpstr>这里是五段图文页</vt:lpstr>
      <vt:lpstr>这里是六段图文页</vt:lpstr>
      <vt:lpstr>这是一页纯表格图页面</vt:lpstr>
      <vt:lpstr>这是一页柱状图页面</vt:lpstr>
      <vt:lpstr>这是一页饼状图页面</vt:lpstr>
      <vt:lpstr>这是一页棱锥型列表</vt:lpstr>
      <vt:lpstr>这是一张堆积维恩图页面</vt:lpstr>
      <vt:lpstr>这是一张漏斗图页面</vt:lpstr>
      <vt:lpstr>这里是人物介绍页</vt:lpstr>
      <vt:lpstr>这里是团队介绍页</vt:lpstr>
      <vt:lpstr>这里是团队介绍页</vt:lpstr>
      <vt:lpstr>这里是团队介绍页</vt:lpstr>
      <vt:lpstr>这里是团队介绍页</vt:lpstr>
      <vt:lpstr>这里是团队介绍页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感谢各位领导老师的观看</vt:lpstr>
      <vt:lpstr>模板设计规范</vt:lpstr>
      <vt:lpstr>图标素材</vt:lpstr>
      <vt:lpstr>使用教程一：一键换色</vt:lpstr>
      <vt:lpstr>使用教程二：更换图片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Soleil Yi</cp:lastModifiedBy>
  <cp:revision>1</cp:revision>
  <cp:lastPrinted>2020-05-24T16:00:00Z</cp:lastPrinted>
  <dcterms:created xsi:type="dcterms:W3CDTF">2020-05-24T16:00:00Z</dcterms:created>
  <dcterms:modified xsi:type="dcterms:W3CDTF">2022-09-12T02:27:53Z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0363689f-ef37-4772-8c54-c4482eacb8ee</vt:lpwstr>
  </property>
</Properties>
</file>