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534" r:id="rId3"/>
    <p:sldId id="550" r:id="rId4"/>
    <p:sldId id="556" r:id="rId5"/>
    <p:sldId id="555" r:id="rId6"/>
    <p:sldId id="543" r:id="rId7"/>
    <p:sldId id="554" r:id="rId8"/>
    <p:sldId id="551" r:id="rId9"/>
    <p:sldId id="258" r:id="rId10"/>
    <p:sldId id="553" r:id="rId11"/>
    <p:sldId id="544" r:id="rId12"/>
    <p:sldId id="548" r:id="rId13"/>
    <p:sldId id="314" r:id="rId14"/>
    <p:sldId id="549" r:id="rId15"/>
    <p:sldId id="545" r:id="rId16"/>
    <p:sldId id="547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209" userDrawn="1">
          <p15:clr>
            <a:srgbClr val="A4A3A4"/>
          </p15:clr>
        </p15:guide>
        <p15:guide id="2" orient="horz" pos="2364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64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457" autoAdjust="0"/>
  </p:normalViewPr>
  <p:slideViewPr>
    <p:cSldViewPr snapToGrid="0" snapToObjects="1">
      <p:cViewPr varScale="1">
        <p:scale>
          <a:sx n="58" d="100"/>
          <a:sy n="58" d="100"/>
        </p:scale>
        <p:origin x="304" y="56"/>
      </p:cViewPr>
      <p:guideLst>
        <p:guide pos="1209"/>
        <p:guide orient="horz" pos="2364"/>
        <p:guide pos="3840"/>
        <p:guide pos="64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79C51-28E4-1A4E-9104-7A3D3416B7D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93241-1C6B-8247-9681-2F5B07E7C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2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1040F-ACD4-1242-A2FA-A3047F7C498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96204-D726-2441-8F9E-4E5E95FD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4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20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9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56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50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45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88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13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11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1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9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95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8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0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22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19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80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96204-D726-2441-8F9E-4E5E95FD74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4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34" hasCustomPrompt="1"/>
          </p:nvPr>
        </p:nvSpPr>
        <p:spPr>
          <a:xfrm>
            <a:off x="5113414" y="0"/>
            <a:ext cx="7078587" cy="6858000"/>
          </a:xfrm>
          <a:custGeom>
            <a:avLst/>
            <a:gdLst>
              <a:gd name="connsiteX0" fmla="*/ 4027003 w 10732631"/>
              <a:gd name="connsiteY0" fmla="*/ 6026314 h 6858000"/>
              <a:gd name="connsiteX1" fmla="*/ 4283530 w 10732631"/>
              <a:gd name="connsiteY1" fmla="*/ 6132571 h 6858000"/>
              <a:gd name="connsiteX2" fmla="*/ 5008959 w 10732631"/>
              <a:gd name="connsiteY2" fmla="*/ 6858000 h 6858000"/>
              <a:gd name="connsiteX3" fmla="*/ 3982847 w 10732631"/>
              <a:gd name="connsiteY3" fmla="*/ 6858000 h 6858000"/>
              <a:gd name="connsiteX4" fmla="*/ 3770474 w 10732631"/>
              <a:gd name="connsiteY4" fmla="*/ 6645627 h 6858000"/>
              <a:gd name="connsiteX5" fmla="*/ 3770474 w 10732631"/>
              <a:gd name="connsiteY5" fmla="*/ 6132571 h 6858000"/>
              <a:gd name="connsiteX6" fmla="*/ 4027003 w 10732631"/>
              <a:gd name="connsiteY6" fmla="*/ 6026314 h 6858000"/>
              <a:gd name="connsiteX7" fmla="*/ 5226044 w 10732631"/>
              <a:gd name="connsiteY7" fmla="*/ 4810762 h 6858000"/>
              <a:gd name="connsiteX8" fmla="*/ 5482571 w 10732631"/>
              <a:gd name="connsiteY8" fmla="*/ 4917019 h 6858000"/>
              <a:gd name="connsiteX9" fmla="*/ 7423552 w 10732631"/>
              <a:gd name="connsiteY9" fmla="*/ 6858000 h 6858000"/>
              <a:gd name="connsiteX10" fmla="*/ 6397442 w 10732631"/>
              <a:gd name="connsiteY10" fmla="*/ 6858000 h 6858000"/>
              <a:gd name="connsiteX11" fmla="*/ 4969516 w 10732631"/>
              <a:gd name="connsiteY11" fmla="*/ 5430074 h 6858000"/>
              <a:gd name="connsiteX12" fmla="*/ 4969516 w 10732631"/>
              <a:gd name="connsiteY12" fmla="*/ 4917019 h 6858000"/>
              <a:gd name="connsiteX13" fmla="*/ 5226044 w 10732631"/>
              <a:gd name="connsiteY13" fmla="*/ 4810762 h 6858000"/>
              <a:gd name="connsiteX14" fmla="*/ 4016831 w 10732631"/>
              <a:gd name="connsiteY14" fmla="*/ 4808883 h 6858000"/>
              <a:gd name="connsiteX15" fmla="*/ 4273358 w 10732631"/>
              <a:gd name="connsiteY15" fmla="*/ 4915140 h 6858000"/>
              <a:gd name="connsiteX16" fmla="*/ 6216216 w 10732631"/>
              <a:gd name="connsiteY16" fmla="*/ 6858000 h 6858000"/>
              <a:gd name="connsiteX17" fmla="*/ 5190107 w 10732631"/>
              <a:gd name="connsiteY17" fmla="*/ 6858000 h 6858000"/>
              <a:gd name="connsiteX18" fmla="*/ 3760302 w 10732631"/>
              <a:gd name="connsiteY18" fmla="*/ 5428196 h 6858000"/>
              <a:gd name="connsiteX19" fmla="*/ 3760302 w 10732631"/>
              <a:gd name="connsiteY19" fmla="*/ 4915140 h 6858000"/>
              <a:gd name="connsiteX20" fmla="*/ 4016831 w 10732631"/>
              <a:gd name="connsiteY20" fmla="*/ 4808883 h 6858000"/>
              <a:gd name="connsiteX21" fmla="*/ 4983334 w 10732631"/>
              <a:gd name="connsiteY21" fmla="*/ 3358111 h 6858000"/>
              <a:gd name="connsiteX22" fmla="*/ 5239861 w 10732631"/>
              <a:gd name="connsiteY22" fmla="*/ 3464368 h 6858000"/>
              <a:gd name="connsiteX23" fmla="*/ 8633493 w 10732631"/>
              <a:gd name="connsiteY23" fmla="*/ 6858000 h 6858000"/>
              <a:gd name="connsiteX24" fmla="*/ 7607384 w 10732631"/>
              <a:gd name="connsiteY24" fmla="*/ 6858000 h 6858000"/>
              <a:gd name="connsiteX25" fmla="*/ 4726806 w 10732631"/>
              <a:gd name="connsiteY25" fmla="*/ 3977423 h 6858000"/>
              <a:gd name="connsiteX26" fmla="*/ 4726806 w 10732631"/>
              <a:gd name="connsiteY26" fmla="*/ 3464368 h 6858000"/>
              <a:gd name="connsiteX27" fmla="*/ 4983334 w 10732631"/>
              <a:gd name="connsiteY27" fmla="*/ 3358111 h 6858000"/>
              <a:gd name="connsiteX28" fmla="*/ 4411835 w 10732631"/>
              <a:gd name="connsiteY28" fmla="*/ 1580111 h 6858000"/>
              <a:gd name="connsiteX29" fmla="*/ 4668361 w 10732631"/>
              <a:gd name="connsiteY29" fmla="*/ 1686369 h 6858000"/>
              <a:gd name="connsiteX30" fmla="*/ 9305884 w 10732631"/>
              <a:gd name="connsiteY30" fmla="*/ 6323892 h 6858000"/>
              <a:gd name="connsiteX31" fmla="*/ 9305884 w 10732631"/>
              <a:gd name="connsiteY31" fmla="*/ 6836948 h 6858000"/>
              <a:gd name="connsiteX32" fmla="*/ 9305884 w 10732631"/>
              <a:gd name="connsiteY32" fmla="*/ 6836946 h 6858000"/>
              <a:gd name="connsiteX33" fmla="*/ 9280109 w 10732631"/>
              <a:gd name="connsiteY33" fmla="*/ 6858000 h 6858000"/>
              <a:gd name="connsiteX34" fmla="*/ 8818604 w 10732631"/>
              <a:gd name="connsiteY34" fmla="*/ 6858000 h 6858000"/>
              <a:gd name="connsiteX35" fmla="*/ 8792829 w 10732631"/>
              <a:gd name="connsiteY35" fmla="*/ 6836946 h 6858000"/>
              <a:gd name="connsiteX36" fmla="*/ 4155306 w 10732631"/>
              <a:gd name="connsiteY36" fmla="*/ 2199424 h 6858000"/>
              <a:gd name="connsiteX37" fmla="*/ 4155306 w 10732631"/>
              <a:gd name="connsiteY37" fmla="*/ 1686369 h 6858000"/>
              <a:gd name="connsiteX38" fmla="*/ 4411835 w 10732631"/>
              <a:gd name="connsiteY38" fmla="*/ 1580111 h 6858000"/>
              <a:gd name="connsiteX39" fmla="*/ 5620152 w 10732631"/>
              <a:gd name="connsiteY39" fmla="*/ 1580110 h 6858000"/>
              <a:gd name="connsiteX40" fmla="*/ 5876680 w 10732631"/>
              <a:gd name="connsiteY40" fmla="*/ 1686368 h 6858000"/>
              <a:gd name="connsiteX41" fmla="*/ 10732631 w 10732631"/>
              <a:gd name="connsiteY41" fmla="*/ 6542320 h 6858000"/>
              <a:gd name="connsiteX42" fmla="*/ 10732631 w 10732631"/>
              <a:gd name="connsiteY42" fmla="*/ 6858000 h 6858000"/>
              <a:gd name="connsiteX43" fmla="*/ 10022202 w 10732631"/>
              <a:gd name="connsiteY43" fmla="*/ 6858000 h 6858000"/>
              <a:gd name="connsiteX44" fmla="*/ 5363625 w 10732631"/>
              <a:gd name="connsiteY44" fmla="*/ 2199423 h 6858000"/>
              <a:gd name="connsiteX45" fmla="*/ 5363625 w 10732631"/>
              <a:gd name="connsiteY45" fmla="*/ 1686368 h 6858000"/>
              <a:gd name="connsiteX46" fmla="*/ 5620152 w 10732631"/>
              <a:gd name="connsiteY46" fmla="*/ 1580110 h 6858000"/>
              <a:gd name="connsiteX47" fmla="*/ 1008756 w 10732631"/>
              <a:gd name="connsiteY47" fmla="*/ 1525191 h 6858000"/>
              <a:gd name="connsiteX48" fmla="*/ 2017511 w 10732631"/>
              <a:gd name="connsiteY48" fmla="*/ 2533946 h 6858000"/>
              <a:gd name="connsiteX49" fmla="*/ 2017511 w 10732631"/>
              <a:gd name="connsiteY49" fmla="*/ 2953645 h 6858000"/>
              <a:gd name="connsiteX50" fmla="*/ 1008756 w 10732631"/>
              <a:gd name="connsiteY50" fmla="*/ 3962400 h 6858000"/>
              <a:gd name="connsiteX51" fmla="*/ 0 w 10732631"/>
              <a:gd name="connsiteY51" fmla="*/ 2953645 h 6858000"/>
              <a:gd name="connsiteX52" fmla="*/ 0 w 10732631"/>
              <a:gd name="connsiteY52" fmla="*/ 2533946 h 6858000"/>
              <a:gd name="connsiteX53" fmla="*/ 1008756 w 10732631"/>
              <a:gd name="connsiteY53" fmla="*/ 1525191 h 6858000"/>
              <a:gd name="connsiteX54" fmla="*/ 8378524 w 10732631"/>
              <a:gd name="connsiteY54" fmla="*/ 743773 h 6858000"/>
              <a:gd name="connsiteX55" fmla="*/ 8635051 w 10732631"/>
              <a:gd name="connsiteY55" fmla="*/ 850031 h 6858000"/>
              <a:gd name="connsiteX56" fmla="*/ 10340228 w 10732631"/>
              <a:gd name="connsiteY56" fmla="*/ 2555209 h 6858000"/>
              <a:gd name="connsiteX57" fmla="*/ 10340228 w 10732631"/>
              <a:gd name="connsiteY57" fmla="*/ 3068265 h 6858000"/>
              <a:gd name="connsiteX58" fmla="*/ 10340228 w 10732631"/>
              <a:gd name="connsiteY58" fmla="*/ 3068263 h 6858000"/>
              <a:gd name="connsiteX59" fmla="*/ 9827172 w 10732631"/>
              <a:gd name="connsiteY59" fmla="*/ 3068263 h 6858000"/>
              <a:gd name="connsiteX60" fmla="*/ 8121996 w 10732631"/>
              <a:gd name="connsiteY60" fmla="*/ 1363086 h 6858000"/>
              <a:gd name="connsiteX61" fmla="*/ 8121996 w 10732631"/>
              <a:gd name="connsiteY61" fmla="*/ 850031 h 6858000"/>
              <a:gd name="connsiteX62" fmla="*/ 8378524 w 10732631"/>
              <a:gd name="connsiteY62" fmla="*/ 743773 h 6858000"/>
              <a:gd name="connsiteX63" fmla="*/ 7062200 w 10732631"/>
              <a:gd name="connsiteY63" fmla="*/ 612697 h 6858000"/>
              <a:gd name="connsiteX64" fmla="*/ 7318728 w 10732631"/>
              <a:gd name="connsiteY64" fmla="*/ 718955 h 6858000"/>
              <a:gd name="connsiteX65" fmla="*/ 10488805 w 10732631"/>
              <a:gd name="connsiteY65" fmla="*/ 3889033 h 6858000"/>
              <a:gd name="connsiteX66" fmla="*/ 10488805 w 10732631"/>
              <a:gd name="connsiteY66" fmla="*/ 4402089 h 6858000"/>
              <a:gd name="connsiteX67" fmla="*/ 10488805 w 10732631"/>
              <a:gd name="connsiteY67" fmla="*/ 4402087 h 6858000"/>
              <a:gd name="connsiteX68" fmla="*/ 9975750 w 10732631"/>
              <a:gd name="connsiteY68" fmla="*/ 4402087 h 6858000"/>
              <a:gd name="connsiteX69" fmla="*/ 6805673 w 10732631"/>
              <a:gd name="connsiteY69" fmla="*/ 1232010 h 6858000"/>
              <a:gd name="connsiteX70" fmla="*/ 6805673 w 10732631"/>
              <a:gd name="connsiteY70" fmla="*/ 718955 h 6858000"/>
              <a:gd name="connsiteX71" fmla="*/ 7062200 w 10732631"/>
              <a:gd name="connsiteY71" fmla="*/ 612697 h 6858000"/>
              <a:gd name="connsiteX72" fmla="*/ 4371995 w 10732631"/>
              <a:gd name="connsiteY72" fmla="*/ 0 h 6858000"/>
              <a:gd name="connsiteX73" fmla="*/ 5398106 w 10732631"/>
              <a:gd name="connsiteY73" fmla="*/ 0 h 6858000"/>
              <a:gd name="connsiteX74" fmla="*/ 10678822 w 10732631"/>
              <a:gd name="connsiteY74" fmla="*/ 5280718 h 6858000"/>
              <a:gd name="connsiteX75" fmla="*/ 10725310 w 10732631"/>
              <a:gd name="connsiteY75" fmla="*/ 5337629 h 6858000"/>
              <a:gd name="connsiteX76" fmla="*/ 10732631 w 10732631"/>
              <a:gd name="connsiteY76" fmla="*/ 5351542 h 6858000"/>
              <a:gd name="connsiteX77" fmla="*/ 10732631 w 10732631"/>
              <a:gd name="connsiteY77" fmla="*/ 5722950 h 6858000"/>
              <a:gd name="connsiteX78" fmla="*/ 10725310 w 10732631"/>
              <a:gd name="connsiteY78" fmla="*/ 5736863 h 6858000"/>
              <a:gd name="connsiteX79" fmla="*/ 10678822 w 10732631"/>
              <a:gd name="connsiteY79" fmla="*/ 5793774 h 6858000"/>
              <a:gd name="connsiteX80" fmla="*/ 10678822 w 10732631"/>
              <a:gd name="connsiteY80" fmla="*/ 5793772 h 6858000"/>
              <a:gd name="connsiteX81" fmla="*/ 10165767 w 10732631"/>
              <a:gd name="connsiteY81" fmla="*/ 5793772 h 6858000"/>
              <a:gd name="connsiteX0" fmla="*/ 4027003 w 10732631"/>
              <a:gd name="connsiteY0" fmla="*/ 6026314 h 6858000"/>
              <a:gd name="connsiteX1" fmla="*/ 4283530 w 10732631"/>
              <a:gd name="connsiteY1" fmla="*/ 6132571 h 6858000"/>
              <a:gd name="connsiteX2" fmla="*/ 5008959 w 10732631"/>
              <a:gd name="connsiteY2" fmla="*/ 6858000 h 6858000"/>
              <a:gd name="connsiteX3" fmla="*/ 3982847 w 10732631"/>
              <a:gd name="connsiteY3" fmla="*/ 6858000 h 6858000"/>
              <a:gd name="connsiteX4" fmla="*/ 3770474 w 10732631"/>
              <a:gd name="connsiteY4" fmla="*/ 6645627 h 6858000"/>
              <a:gd name="connsiteX5" fmla="*/ 3770474 w 10732631"/>
              <a:gd name="connsiteY5" fmla="*/ 6132571 h 6858000"/>
              <a:gd name="connsiteX6" fmla="*/ 4027003 w 10732631"/>
              <a:gd name="connsiteY6" fmla="*/ 6026314 h 6858000"/>
              <a:gd name="connsiteX7" fmla="*/ 5226044 w 10732631"/>
              <a:gd name="connsiteY7" fmla="*/ 4810762 h 6858000"/>
              <a:gd name="connsiteX8" fmla="*/ 5482571 w 10732631"/>
              <a:gd name="connsiteY8" fmla="*/ 4917019 h 6858000"/>
              <a:gd name="connsiteX9" fmla="*/ 7423552 w 10732631"/>
              <a:gd name="connsiteY9" fmla="*/ 6858000 h 6858000"/>
              <a:gd name="connsiteX10" fmla="*/ 6397442 w 10732631"/>
              <a:gd name="connsiteY10" fmla="*/ 6858000 h 6858000"/>
              <a:gd name="connsiteX11" fmla="*/ 4969516 w 10732631"/>
              <a:gd name="connsiteY11" fmla="*/ 5430074 h 6858000"/>
              <a:gd name="connsiteX12" fmla="*/ 4969516 w 10732631"/>
              <a:gd name="connsiteY12" fmla="*/ 4917019 h 6858000"/>
              <a:gd name="connsiteX13" fmla="*/ 5226044 w 10732631"/>
              <a:gd name="connsiteY13" fmla="*/ 4810762 h 6858000"/>
              <a:gd name="connsiteX14" fmla="*/ 4016831 w 10732631"/>
              <a:gd name="connsiteY14" fmla="*/ 4808883 h 6858000"/>
              <a:gd name="connsiteX15" fmla="*/ 4273358 w 10732631"/>
              <a:gd name="connsiteY15" fmla="*/ 4915140 h 6858000"/>
              <a:gd name="connsiteX16" fmla="*/ 6216216 w 10732631"/>
              <a:gd name="connsiteY16" fmla="*/ 6858000 h 6858000"/>
              <a:gd name="connsiteX17" fmla="*/ 5190107 w 10732631"/>
              <a:gd name="connsiteY17" fmla="*/ 6858000 h 6858000"/>
              <a:gd name="connsiteX18" fmla="*/ 3760302 w 10732631"/>
              <a:gd name="connsiteY18" fmla="*/ 5428196 h 6858000"/>
              <a:gd name="connsiteX19" fmla="*/ 3760302 w 10732631"/>
              <a:gd name="connsiteY19" fmla="*/ 4915140 h 6858000"/>
              <a:gd name="connsiteX20" fmla="*/ 4016831 w 10732631"/>
              <a:gd name="connsiteY20" fmla="*/ 4808883 h 6858000"/>
              <a:gd name="connsiteX21" fmla="*/ 4983334 w 10732631"/>
              <a:gd name="connsiteY21" fmla="*/ 3358111 h 6858000"/>
              <a:gd name="connsiteX22" fmla="*/ 5239861 w 10732631"/>
              <a:gd name="connsiteY22" fmla="*/ 3464368 h 6858000"/>
              <a:gd name="connsiteX23" fmla="*/ 8633493 w 10732631"/>
              <a:gd name="connsiteY23" fmla="*/ 6858000 h 6858000"/>
              <a:gd name="connsiteX24" fmla="*/ 7607384 w 10732631"/>
              <a:gd name="connsiteY24" fmla="*/ 6858000 h 6858000"/>
              <a:gd name="connsiteX25" fmla="*/ 4726806 w 10732631"/>
              <a:gd name="connsiteY25" fmla="*/ 3977423 h 6858000"/>
              <a:gd name="connsiteX26" fmla="*/ 4726806 w 10732631"/>
              <a:gd name="connsiteY26" fmla="*/ 3464368 h 6858000"/>
              <a:gd name="connsiteX27" fmla="*/ 4983334 w 10732631"/>
              <a:gd name="connsiteY27" fmla="*/ 3358111 h 6858000"/>
              <a:gd name="connsiteX28" fmla="*/ 4411835 w 10732631"/>
              <a:gd name="connsiteY28" fmla="*/ 1580111 h 6858000"/>
              <a:gd name="connsiteX29" fmla="*/ 4668361 w 10732631"/>
              <a:gd name="connsiteY29" fmla="*/ 1686369 h 6858000"/>
              <a:gd name="connsiteX30" fmla="*/ 9305884 w 10732631"/>
              <a:gd name="connsiteY30" fmla="*/ 6323892 h 6858000"/>
              <a:gd name="connsiteX31" fmla="*/ 9305884 w 10732631"/>
              <a:gd name="connsiteY31" fmla="*/ 6836948 h 6858000"/>
              <a:gd name="connsiteX32" fmla="*/ 9305884 w 10732631"/>
              <a:gd name="connsiteY32" fmla="*/ 6836946 h 6858000"/>
              <a:gd name="connsiteX33" fmla="*/ 9280109 w 10732631"/>
              <a:gd name="connsiteY33" fmla="*/ 6858000 h 6858000"/>
              <a:gd name="connsiteX34" fmla="*/ 8818604 w 10732631"/>
              <a:gd name="connsiteY34" fmla="*/ 6858000 h 6858000"/>
              <a:gd name="connsiteX35" fmla="*/ 8792829 w 10732631"/>
              <a:gd name="connsiteY35" fmla="*/ 6836946 h 6858000"/>
              <a:gd name="connsiteX36" fmla="*/ 4155306 w 10732631"/>
              <a:gd name="connsiteY36" fmla="*/ 2199424 h 6858000"/>
              <a:gd name="connsiteX37" fmla="*/ 4155306 w 10732631"/>
              <a:gd name="connsiteY37" fmla="*/ 1686369 h 6858000"/>
              <a:gd name="connsiteX38" fmla="*/ 4411835 w 10732631"/>
              <a:gd name="connsiteY38" fmla="*/ 1580111 h 6858000"/>
              <a:gd name="connsiteX39" fmla="*/ 5620152 w 10732631"/>
              <a:gd name="connsiteY39" fmla="*/ 1580110 h 6858000"/>
              <a:gd name="connsiteX40" fmla="*/ 5876680 w 10732631"/>
              <a:gd name="connsiteY40" fmla="*/ 1686368 h 6858000"/>
              <a:gd name="connsiteX41" fmla="*/ 10732631 w 10732631"/>
              <a:gd name="connsiteY41" fmla="*/ 6542320 h 6858000"/>
              <a:gd name="connsiteX42" fmla="*/ 10732631 w 10732631"/>
              <a:gd name="connsiteY42" fmla="*/ 6858000 h 6858000"/>
              <a:gd name="connsiteX43" fmla="*/ 10022202 w 10732631"/>
              <a:gd name="connsiteY43" fmla="*/ 6858000 h 6858000"/>
              <a:gd name="connsiteX44" fmla="*/ 5363625 w 10732631"/>
              <a:gd name="connsiteY44" fmla="*/ 2199423 h 6858000"/>
              <a:gd name="connsiteX45" fmla="*/ 5363625 w 10732631"/>
              <a:gd name="connsiteY45" fmla="*/ 1686368 h 6858000"/>
              <a:gd name="connsiteX46" fmla="*/ 5620152 w 10732631"/>
              <a:gd name="connsiteY46" fmla="*/ 1580110 h 6858000"/>
              <a:gd name="connsiteX47" fmla="*/ 0 w 10732631"/>
              <a:gd name="connsiteY47" fmla="*/ 2533946 h 6858000"/>
              <a:gd name="connsiteX48" fmla="*/ 2017511 w 10732631"/>
              <a:gd name="connsiteY48" fmla="*/ 2533946 h 6858000"/>
              <a:gd name="connsiteX49" fmla="*/ 2017511 w 10732631"/>
              <a:gd name="connsiteY49" fmla="*/ 2953645 h 6858000"/>
              <a:gd name="connsiteX50" fmla="*/ 1008756 w 10732631"/>
              <a:gd name="connsiteY50" fmla="*/ 3962400 h 6858000"/>
              <a:gd name="connsiteX51" fmla="*/ 0 w 10732631"/>
              <a:gd name="connsiteY51" fmla="*/ 2953645 h 6858000"/>
              <a:gd name="connsiteX52" fmla="*/ 0 w 10732631"/>
              <a:gd name="connsiteY52" fmla="*/ 2533946 h 6858000"/>
              <a:gd name="connsiteX53" fmla="*/ 8378524 w 10732631"/>
              <a:gd name="connsiteY53" fmla="*/ 743773 h 6858000"/>
              <a:gd name="connsiteX54" fmla="*/ 8635051 w 10732631"/>
              <a:gd name="connsiteY54" fmla="*/ 850031 h 6858000"/>
              <a:gd name="connsiteX55" fmla="*/ 10340228 w 10732631"/>
              <a:gd name="connsiteY55" fmla="*/ 2555209 h 6858000"/>
              <a:gd name="connsiteX56" fmla="*/ 10340228 w 10732631"/>
              <a:gd name="connsiteY56" fmla="*/ 3068265 h 6858000"/>
              <a:gd name="connsiteX57" fmla="*/ 10340228 w 10732631"/>
              <a:gd name="connsiteY57" fmla="*/ 3068263 h 6858000"/>
              <a:gd name="connsiteX58" fmla="*/ 9827172 w 10732631"/>
              <a:gd name="connsiteY58" fmla="*/ 3068263 h 6858000"/>
              <a:gd name="connsiteX59" fmla="*/ 8121996 w 10732631"/>
              <a:gd name="connsiteY59" fmla="*/ 1363086 h 6858000"/>
              <a:gd name="connsiteX60" fmla="*/ 8121996 w 10732631"/>
              <a:gd name="connsiteY60" fmla="*/ 850031 h 6858000"/>
              <a:gd name="connsiteX61" fmla="*/ 8378524 w 10732631"/>
              <a:gd name="connsiteY61" fmla="*/ 743773 h 6858000"/>
              <a:gd name="connsiteX62" fmla="*/ 7062200 w 10732631"/>
              <a:gd name="connsiteY62" fmla="*/ 612697 h 6858000"/>
              <a:gd name="connsiteX63" fmla="*/ 7318728 w 10732631"/>
              <a:gd name="connsiteY63" fmla="*/ 718955 h 6858000"/>
              <a:gd name="connsiteX64" fmla="*/ 10488805 w 10732631"/>
              <a:gd name="connsiteY64" fmla="*/ 3889033 h 6858000"/>
              <a:gd name="connsiteX65" fmla="*/ 10488805 w 10732631"/>
              <a:gd name="connsiteY65" fmla="*/ 4402089 h 6858000"/>
              <a:gd name="connsiteX66" fmla="*/ 10488805 w 10732631"/>
              <a:gd name="connsiteY66" fmla="*/ 4402087 h 6858000"/>
              <a:gd name="connsiteX67" fmla="*/ 9975750 w 10732631"/>
              <a:gd name="connsiteY67" fmla="*/ 4402087 h 6858000"/>
              <a:gd name="connsiteX68" fmla="*/ 6805673 w 10732631"/>
              <a:gd name="connsiteY68" fmla="*/ 1232010 h 6858000"/>
              <a:gd name="connsiteX69" fmla="*/ 6805673 w 10732631"/>
              <a:gd name="connsiteY69" fmla="*/ 718955 h 6858000"/>
              <a:gd name="connsiteX70" fmla="*/ 7062200 w 10732631"/>
              <a:gd name="connsiteY70" fmla="*/ 612697 h 6858000"/>
              <a:gd name="connsiteX71" fmla="*/ 4371995 w 10732631"/>
              <a:gd name="connsiteY71" fmla="*/ 0 h 6858000"/>
              <a:gd name="connsiteX72" fmla="*/ 5398106 w 10732631"/>
              <a:gd name="connsiteY72" fmla="*/ 0 h 6858000"/>
              <a:gd name="connsiteX73" fmla="*/ 10678822 w 10732631"/>
              <a:gd name="connsiteY73" fmla="*/ 5280718 h 6858000"/>
              <a:gd name="connsiteX74" fmla="*/ 10725310 w 10732631"/>
              <a:gd name="connsiteY74" fmla="*/ 5337629 h 6858000"/>
              <a:gd name="connsiteX75" fmla="*/ 10732631 w 10732631"/>
              <a:gd name="connsiteY75" fmla="*/ 5351542 h 6858000"/>
              <a:gd name="connsiteX76" fmla="*/ 10732631 w 10732631"/>
              <a:gd name="connsiteY76" fmla="*/ 5722950 h 6858000"/>
              <a:gd name="connsiteX77" fmla="*/ 10725310 w 10732631"/>
              <a:gd name="connsiteY77" fmla="*/ 5736863 h 6858000"/>
              <a:gd name="connsiteX78" fmla="*/ 10678822 w 10732631"/>
              <a:gd name="connsiteY78" fmla="*/ 5793774 h 6858000"/>
              <a:gd name="connsiteX79" fmla="*/ 10678822 w 10732631"/>
              <a:gd name="connsiteY79" fmla="*/ 5793772 h 6858000"/>
              <a:gd name="connsiteX80" fmla="*/ 10165767 w 10732631"/>
              <a:gd name="connsiteY80" fmla="*/ 5793772 h 6858000"/>
              <a:gd name="connsiteX81" fmla="*/ 4371995 w 10732631"/>
              <a:gd name="connsiteY81" fmla="*/ 0 h 6858000"/>
              <a:gd name="connsiteX0" fmla="*/ 4027003 w 10732631"/>
              <a:gd name="connsiteY0" fmla="*/ 6026314 h 6858000"/>
              <a:gd name="connsiteX1" fmla="*/ 4283530 w 10732631"/>
              <a:gd name="connsiteY1" fmla="*/ 6132571 h 6858000"/>
              <a:gd name="connsiteX2" fmla="*/ 5008959 w 10732631"/>
              <a:gd name="connsiteY2" fmla="*/ 6858000 h 6858000"/>
              <a:gd name="connsiteX3" fmla="*/ 3982847 w 10732631"/>
              <a:gd name="connsiteY3" fmla="*/ 6858000 h 6858000"/>
              <a:gd name="connsiteX4" fmla="*/ 3770474 w 10732631"/>
              <a:gd name="connsiteY4" fmla="*/ 6645627 h 6858000"/>
              <a:gd name="connsiteX5" fmla="*/ 3770474 w 10732631"/>
              <a:gd name="connsiteY5" fmla="*/ 6132571 h 6858000"/>
              <a:gd name="connsiteX6" fmla="*/ 4027003 w 10732631"/>
              <a:gd name="connsiteY6" fmla="*/ 6026314 h 6858000"/>
              <a:gd name="connsiteX7" fmla="*/ 5226044 w 10732631"/>
              <a:gd name="connsiteY7" fmla="*/ 4810762 h 6858000"/>
              <a:gd name="connsiteX8" fmla="*/ 5482571 w 10732631"/>
              <a:gd name="connsiteY8" fmla="*/ 4917019 h 6858000"/>
              <a:gd name="connsiteX9" fmla="*/ 7423552 w 10732631"/>
              <a:gd name="connsiteY9" fmla="*/ 6858000 h 6858000"/>
              <a:gd name="connsiteX10" fmla="*/ 6397442 w 10732631"/>
              <a:gd name="connsiteY10" fmla="*/ 6858000 h 6858000"/>
              <a:gd name="connsiteX11" fmla="*/ 4969516 w 10732631"/>
              <a:gd name="connsiteY11" fmla="*/ 5430074 h 6858000"/>
              <a:gd name="connsiteX12" fmla="*/ 4969516 w 10732631"/>
              <a:gd name="connsiteY12" fmla="*/ 4917019 h 6858000"/>
              <a:gd name="connsiteX13" fmla="*/ 5226044 w 10732631"/>
              <a:gd name="connsiteY13" fmla="*/ 4810762 h 6858000"/>
              <a:gd name="connsiteX14" fmla="*/ 4016831 w 10732631"/>
              <a:gd name="connsiteY14" fmla="*/ 4808883 h 6858000"/>
              <a:gd name="connsiteX15" fmla="*/ 4273358 w 10732631"/>
              <a:gd name="connsiteY15" fmla="*/ 4915140 h 6858000"/>
              <a:gd name="connsiteX16" fmla="*/ 6216216 w 10732631"/>
              <a:gd name="connsiteY16" fmla="*/ 6858000 h 6858000"/>
              <a:gd name="connsiteX17" fmla="*/ 5190107 w 10732631"/>
              <a:gd name="connsiteY17" fmla="*/ 6858000 h 6858000"/>
              <a:gd name="connsiteX18" fmla="*/ 3760302 w 10732631"/>
              <a:gd name="connsiteY18" fmla="*/ 5428196 h 6858000"/>
              <a:gd name="connsiteX19" fmla="*/ 3760302 w 10732631"/>
              <a:gd name="connsiteY19" fmla="*/ 4915140 h 6858000"/>
              <a:gd name="connsiteX20" fmla="*/ 4016831 w 10732631"/>
              <a:gd name="connsiteY20" fmla="*/ 4808883 h 6858000"/>
              <a:gd name="connsiteX21" fmla="*/ 4983334 w 10732631"/>
              <a:gd name="connsiteY21" fmla="*/ 3358111 h 6858000"/>
              <a:gd name="connsiteX22" fmla="*/ 5239861 w 10732631"/>
              <a:gd name="connsiteY22" fmla="*/ 3464368 h 6858000"/>
              <a:gd name="connsiteX23" fmla="*/ 8633493 w 10732631"/>
              <a:gd name="connsiteY23" fmla="*/ 6858000 h 6858000"/>
              <a:gd name="connsiteX24" fmla="*/ 7607384 w 10732631"/>
              <a:gd name="connsiteY24" fmla="*/ 6858000 h 6858000"/>
              <a:gd name="connsiteX25" fmla="*/ 4726806 w 10732631"/>
              <a:gd name="connsiteY25" fmla="*/ 3977423 h 6858000"/>
              <a:gd name="connsiteX26" fmla="*/ 4726806 w 10732631"/>
              <a:gd name="connsiteY26" fmla="*/ 3464368 h 6858000"/>
              <a:gd name="connsiteX27" fmla="*/ 4983334 w 10732631"/>
              <a:gd name="connsiteY27" fmla="*/ 3358111 h 6858000"/>
              <a:gd name="connsiteX28" fmla="*/ 4411835 w 10732631"/>
              <a:gd name="connsiteY28" fmla="*/ 1580111 h 6858000"/>
              <a:gd name="connsiteX29" fmla="*/ 4668361 w 10732631"/>
              <a:gd name="connsiteY29" fmla="*/ 1686369 h 6858000"/>
              <a:gd name="connsiteX30" fmla="*/ 9305884 w 10732631"/>
              <a:gd name="connsiteY30" fmla="*/ 6323892 h 6858000"/>
              <a:gd name="connsiteX31" fmla="*/ 9305884 w 10732631"/>
              <a:gd name="connsiteY31" fmla="*/ 6836948 h 6858000"/>
              <a:gd name="connsiteX32" fmla="*/ 9305884 w 10732631"/>
              <a:gd name="connsiteY32" fmla="*/ 6836946 h 6858000"/>
              <a:gd name="connsiteX33" fmla="*/ 9280109 w 10732631"/>
              <a:gd name="connsiteY33" fmla="*/ 6858000 h 6858000"/>
              <a:gd name="connsiteX34" fmla="*/ 8818604 w 10732631"/>
              <a:gd name="connsiteY34" fmla="*/ 6858000 h 6858000"/>
              <a:gd name="connsiteX35" fmla="*/ 8792829 w 10732631"/>
              <a:gd name="connsiteY35" fmla="*/ 6836946 h 6858000"/>
              <a:gd name="connsiteX36" fmla="*/ 4155306 w 10732631"/>
              <a:gd name="connsiteY36" fmla="*/ 2199424 h 6858000"/>
              <a:gd name="connsiteX37" fmla="*/ 4155306 w 10732631"/>
              <a:gd name="connsiteY37" fmla="*/ 1686369 h 6858000"/>
              <a:gd name="connsiteX38" fmla="*/ 4411835 w 10732631"/>
              <a:gd name="connsiteY38" fmla="*/ 1580111 h 6858000"/>
              <a:gd name="connsiteX39" fmla="*/ 5620152 w 10732631"/>
              <a:gd name="connsiteY39" fmla="*/ 1580110 h 6858000"/>
              <a:gd name="connsiteX40" fmla="*/ 5876680 w 10732631"/>
              <a:gd name="connsiteY40" fmla="*/ 1686368 h 6858000"/>
              <a:gd name="connsiteX41" fmla="*/ 10732631 w 10732631"/>
              <a:gd name="connsiteY41" fmla="*/ 6542320 h 6858000"/>
              <a:gd name="connsiteX42" fmla="*/ 10732631 w 10732631"/>
              <a:gd name="connsiteY42" fmla="*/ 6858000 h 6858000"/>
              <a:gd name="connsiteX43" fmla="*/ 10022202 w 10732631"/>
              <a:gd name="connsiteY43" fmla="*/ 6858000 h 6858000"/>
              <a:gd name="connsiteX44" fmla="*/ 5363625 w 10732631"/>
              <a:gd name="connsiteY44" fmla="*/ 2199423 h 6858000"/>
              <a:gd name="connsiteX45" fmla="*/ 5363625 w 10732631"/>
              <a:gd name="connsiteY45" fmla="*/ 1686368 h 6858000"/>
              <a:gd name="connsiteX46" fmla="*/ 5620152 w 10732631"/>
              <a:gd name="connsiteY46" fmla="*/ 1580110 h 6858000"/>
              <a:gd name="connsiteX47" fmla="*/ 0 w 10732631"/>
              <a:gd name="connsiteY47" fmla="*/ 2533946 h 6858000"/>
              <a:gd name="connsiteX48" fmla="*/ 2017511 w 10732631"/>
              <a:gd name="connsiteY48" fmla="*/ 2953645 h 6858000"/>
              <a:gd name="connsiteX49" fmla="*/ 1008756 w 10732631"/>
              <a:gd name="connsiteY49" fmla="*/ 3962400 h 6858000"/>
              <a:gd name="connsiteX50" fmla="*/ 0 w 10732631"/>
              <a:gd name="connsiteY50" fmla="*/ 2953645 h 6858000"/>
              <a:gd name="connsiteX51" fmla="*/ 0 w 10732631"/>
              <a:gd name="connsiteY51" fmla="*/ 2533946 h 6858000"/>
              <a:gd name="connsiteX52" fmla="*/ 8378524 w 10732631"/>
              <a:gd name="connsiteY52" fmla="*/ 743773 h 6858000"/>
              <a:gd name="connsiteX53" fmla="*/ 8635051 w 10732631"/>
              <a:gd name="connsiteY53" fmla="*/ 850031 h 6858000"/>
              <a:gd name="connsiteX54" fmla="*/ 10340228 w 10732631"/>
              <a:gd name="connsiteY54" fmla="*/ 2555209 h 6858000"/>
              <a:gd name="connsiteX55" fmla="*/ 10340228 w 10732631"/>
              <a:gd name="connsiteY55" fmla="*/ 3068265 h 6858000"/>
              <a:gd name="connsiteX56" fmla="*/ 10340228 w 10732631"/>
              <a:gd name="connsiteY56" fmla="*/ 3068263 h 6858000"/>
              <a:gd name="connsiteX57" fmla="*/ 9827172 w 10732631"/>
              <a:gd name="connsiteY57" fmla="*/ 3068263 h 6858000"/>
              <a:gd name="connsiteX58" fmla="*/ 8121996 w 10732631"/>
              <a:gd name="connsiteY58" fmla="*/ 1363086 h 6858000"/>
              <a:gd name="connsiteX59" fmla="*/ 8121996 w 10732631"/>
              <a:gd name="connsiteY59" fmla="*/ 850031 h 6858000"/>
              <a:gd name="connsiteX60" fmla="*/ 8378524 w 10732631"/>
              <a:gd name="connsiteY60" fmla="*/ 743773 h 6858000"/>
              <a:gd name="connsiteX61" fmla="*/ 7062200 w 10732631"/>
              <a:gd name="connsiteY61" fmla="*/ 612697 h 6858000"/>
              <a:gd name="connsiteX62" fmla="*/ 7318728 w 10732631"/>
              <a:gd name="connsiteY62" fmla="*/ 718955 h 6858000"/>
              <a:gd name="connsiteX63" fmla="*/ 10488805 w 10732631"/>
              <a:gd name="connsiteY63" fmla="*/ 3889033 h 6858000"/>
              <a:gd name="connsiteX64" fmla="*/ 10488805 w 10732631"/>
              <a:gd name="connsiteY64" fmla="*/ 4402089 h 6858000"/>
              <a:gd name="connsiteX65" fmla="*/ 10488805 w 10732631"/>
              <a:gd name="connsiteY65" fmla="*/ 4402087 h 6858000"/>
              <a:gd name="connsiteX66" fmla="*/ 9975750 w 10732631"/>
              <a:gd name="connsiteY66" fmla="*/ 4402087 h 6858000"/>
              <a:gd name="connsiteX67" fmla="*/ 6805673 w 10732631"/>
              <a:gd name="connsiteY67" fmla="*/ 1232010 h 6858000"/>
              <a:gd name="connsiteX68" fmla="*/ 6805673 w 10732631"/>
              <a:gd name="connsiteY68" fmla="*/ 718955 h 6858000"/>
              <a:gd name="connsiteX69" fmla="*/ 7062200 w 10732631"/>
              <a:gd name="connsiteY69" fmla="*/ 612697 h 6858000"/>
              <a:gd name="connsiteX70" fmla="*/ 4371995 w 10732631"/>
              <a:gd name="connsiteY70" fmla="*/ 0 h 6858000"/>
              <a:gd name="connsiteX71" fmla="*/ 5398106 w 10732631"/>
              <a:gd name="connsiteY71" fmla="*/ 0 h 6858000"/>
              <a:gd name="connsiteX72" fmla="*/ 10678822 w 10732631"/>
              <a:gd name="connsiteY72" fmla="*/ 5280718 h 6858000"/>
              <a:gd name="connsiteX73" fmla="*/ 10725310 w 10732631"/>
              <a:gd name="connsiteY73" fmla="*/ 5337629 h 6858000"/>
              <a:gd name="connsiteX74" fmla="*/ 10732631 w 10732631"/>
              <a:gd name="connsiteY74" fmla="*/ 5351542 h 6858000"/>
              <a:gd name="connsiteX75" fmla="*/ 10732631 w 10732631"/>
              <a:gd name="connsiteY75" fmla="*/ 5722950 h 6858000"/>
              <a:gd name="connsiteX76" fmla="*/ 10725310 w 10732631"/>
              <a:gd name="connsiteY76" fmla="*/ 5736863 h 6858000"/>
              <a:gd name="connsiteX77" fmla="*/ 10678822 w 10732631"/>
              <a:gd name="connsiteY77" fmla="*/ 5793774 h 6858000"/>
              <a:gd name="connsiteX78" fmla="*/ 10678822 w 10732631"/>
              <a:gd name="connsiteY78" fmla="*/ 5793772 h 6858000"/>
              <a:gd name="connsiteX79" fmla="*/ 10165767 w 10732631"/>
              <a:gd name="connsiteY79" fmla="*/ 5793772 h 6858000"/>
              <a:gd name="connsiteX80" fmla="*/ 4371995 w 10732631"/>
              <a:gd name="connsiteY80" fmla="*/ 0 h 6858000"/>
              <a:gd name="connsiteX0" fmla="*/ 4027003 w 10732631"/>
              <a:gd name="connsiteY0" fmla="*/ 6026314 h 6858000"/>
              <a:gd name="connsiteX1" fmla="*/ 4283530 w 10732631"/>
              <a:gd name="connsiteY1" fmla="*/ 6132571 h 6858000"/>
              <a:gd name="connsiteX2" fmla="*/ 5008959 w 10732631"/>
              <a:gd name="connsiteY2" fmla="*/ 6858000 h 6858000"/>
              <a:gd name="connsiteX3" fmla="*/ 3982847 w 10732631"/>
              <a:gd name="connsiteY3" fmla="*/ 6858000 h 6858000"/>
              <a:gd name="connsiteX4" fmla="*/ 3770474 w 10732631"/>
              <a:gd name="connsiteY4" fmla="*/ 6645627 h 6858000"/>
              <a:gd name="connsiteX5" fmla="*/ 3770474 w 10732631"/>
              <a:gd name="connsiteY5" fmla="*/ 6132571 h 6858000"/>
              <a:gd name="connsiteX6" fmla="*/ 4027003 w 10732631"/>
              <a:gd name="connsiteY6" fmla="*/ 6026314 h 6858000"/>
              <a:gd name="connsiteX7" fmla="*/ 5226044 w 10732631"/>
              <a:gd name="connsiteY7" fmla="*/ 4810762 h 6858000"/>
              <a:gd name="connsiteX8" fmla="*/ 5482571 w 10732631"/>
              <a:gd name="connsiteY8" fmla="*/ 4917019 h 6858000"/>
              <a:gd name="connsiteX9" fmla="*/ 7423552 w 10732631"/>
              <a:gd name="connsiteY9" fmla="*/ 6858000 h 6858000"/>
              <a:gd name="connsiteX10" fmla="*/ 6397442 w 10732631"/>
              <a:gd name="connsiteY10" fmla="*/ 6858000 h 6858000"/>
              <a:gd name="connsiteX11" fmla="*/ 4969516 w 10732631"/>
              <a:gd name="connsiteY11" fmla="*/ 5430074 h 6858000"/>
              <a:gd name="connsiteX12" fmla="*/ 4969516 w 10732631"/>
              <a:gd name="connsiteY12" fmla="*/ 4917019 h 6858000"/>
              <a:gd name="connsiteX13" fmla="*/ 5226044 w 10732631"/>
              <a:gd name="connsiteY13" fmla="*/ 4810762 h 6858000"/>
              <a:gd name="connsiteX14" fmla="*/ 4016831 w 10732631"/>
              <a:gd name="connsiteY14" fmla="*/ 4808883 h 6858000"/>
              <a:gd name="connsiteX15" fmla="*/ 4273358 w 10732631"/>
              <a:gd name="connsiteY15" fmla="*/ 4915140 h 6858000"/>
              <a:gd name="connsiteX16" fmla="*/ 6216216 w 10732631"/>
              <a:gd name="connsiteY16" fmla="*/ 6858000 h 6858000"/>
              <a:gd name="connsiteX17" fmla="*/ 5190107 w 10732631"/>
              <a:gd name="connsiteY17" fmla="*/ 6858000 h 6858000"/>
              <a:gd name="connsiteX18" fmla="*/ 3760302 w 10732631"/>
              <a:gd name="connsiteY18" fmla="*/ 5428196 h 6858000"/>
              <a:gd name="connsiteX19" fmla="*/ 3760302 w 10732631"/>
              <a:gd name="connsiteY19" fmla="*/ 4915140 h 6858000"/>
              <a:gd name="connsiteX20" fmla="*/ 4016831 w 10732631"/>
              <a:gd name="connsiteY20" fmla="*/ 4808883 h 6858000"/>
              <a:gd name="connsiteX21" fmla="*/ 4983334 w 10732631"/>
              <a:gd name="connsiteY21" fmla="*/ 3358111 h 6858000"/>
              <a:gd name="connsiteX22" fmla="*/ 5239861 w 10732631"/>
              <a:gd name="connsiteY22" fmla="*/ 3464368 h 6858000"/>
              <a:gd name="connsiteX23" fmla="*/ 8633493 w 10732631"/>
              <a:gd name="connsiteY23" fmla="*/ 6858000 h 6858000"/>
              <a:gd name="connsiteX24" fmla="*/ 7607384 w 10732631"/>
              <a:gd name="connsiteY24" fmla="*/ 6858000 h 6858000"/>
              <a:gd name="connsiteX25" fmla="*/ 4726806 w 10732631"/>
              <a:gd name="connsiteY25" fmla="*/ 3977423 h 6858000"/>
              <a:gd name="connsiteX26" fmla="*/ 4726806 w 10732631"/>
              <a:gd name="connsiteY26" fmla="*/ 3464368 h 6858000"/>
              <a:gd name="connsiteX27" fmla="*/ 4983334 w 10732631"/>
              <a:gd name="connsiteY27" fmla="*/ 3358111 h 6858000"/>
              <a:gd name="connsiteX28" fmla="*/ 4411835 w 10732631"/>
              <a:gd name="connsiteY28" fmla="*/ 1580111 h 6858000"/>
              <a:gd name="connsiteX29" fmla="*/ 4668361 w 10732631"/>
              <a:gd name="connsiteY29" fmla="*/ 1686369 h 6858000"/>
              <a:gd name="connsiteX30" fmla="*/ 9305884 w 10732631"/>
              <a:gd name="connsiteY30" fmla="*/ 6323892 h 6858000"/>
              <a:gd name="connsiteX31" fmla="*/ 9305884 w 10732631"/>
              <a:gd name="connsiteY31" fmla="*/ 6836948 h 6858000"/>
              <a:gd name="connsiteX32" fmla="*/ 9305884 w 10732631"/>
              <a:gd name="connsiteY32" fmla="*/ 6836946 h 6858000"/>
              <a:gd name="connsiteX33" fmla="*/ 9280109 w 10732631"/>
              <a:gd name="connsiteY33" fmla="*/ 6858000 h 6858000"/>
              <a:gd name="connsiteX34" fmla="*/ 8818604 w 10732631"/>
              <a:gd name="connsiteY34" fmla="*/ 6858000 h 6858000"/>
              <a:gd name="connsiteX35" fmla="*/ 8792829 w 10732631"/>
              <a:gd name="connsiteY35" fmla="*/ 6836946 h 6858000"/>
              <a:gd name="connsiteX36" fmla="*/ 4155306 w 10732631"/>
              <a:gd name="connsiteY36" fmla="*/ 2199424 h 6858000"/>
              <a:gd name="connsiteX37" fmla="*/ 4155306 w 10732631"/>
              <a:gd name="connsiteY37" fmla="*/ 1686369 h 6858000"/>
              <a:gd name="connsiteX38" fmla="*/ 4411835 w 10732631"/>
              <a:gd name="connsiteY38" fmla="*/ 1580111 h 6858000"/>
              <a:gd name="connsiteX39" fmla="*/ 5620152 w 10732631"/>
              <a:gd name="connsiteY39" fmla="*/ 1580110 h 6858000"/>
              <a:gd name="connsiteX40" fmla="*/ 5876680 w 10732631"/>
              <a:gd name="connsiteY40" fmla="*/ 1686368 h 6858000"/>
              <a:gd name="connsiteX41" fmla="*/ 10732631 w 10732631"/>
              <a:gd name="connsiteY41" fmla="*/ 6542320 h 6858000"/>
              <a:gd name="connsiteX42" fmla="*/ 10732631 w 10732631"/>
              <a:gd name="connsiteY42" fmla="*/ 6858000 h 6858000"/>
              <a:gd name="connsiteX43" fmla="*/ 10022202 w 10732631"/>
              <a:gd name="connsiteY43" fmla="*/ 6858000 h 6858000"/>
              <a:gd name="connsiteX44" fmla="*/ 5363625 w 10732631"/>
              <a:gd name="connsiteY44" fmla="*/ 2199423 h 6858000"/>
              <a:gd name="connsiteX45" fmla="*/ 5363625 w 10732631"/>
              <a:gd name="connsiteY45" fmla="*/ 1686368 h 6858000"/>
              <a:gd name="connsiteX46" fmla="*/ 5620152 w 10732631"/>
              <a:gd name="connsiteY46" fmla="*/ 1580110 h 6858000"/>
              <a:gd name="connsiteX47" fmla="*/ 0 w 10732631"/>
              <a:gd name="connsiteY47" fmla="*/ 2533946 h 6858000"/>
              <a:gd name="connsiteX48" fmla="*/ 1008756 w 10732631"/>
              <a:gd name="connsiteY48" fmla="*/ 3962400 h 6858000"/>
              <a:gd name="connsiteX49" fmla="*/ 0 w 10732631"/>
              <a:gd name="connsiteY49" fmla="*/ 2953645 h 6858000"/>
              <a:gd name="connsiteX50" fmla="*/ 0 w 10732631"/>
              <a:gd name="connsiteY50" fmla="*/ 2533946 h 6858000"/>
              <a:gd name="connsiteX51" fmla="*/ 8378524 w 10732631"/>
              <a:gd name="connsiteY51" fmla="*/ 743773 h 6858000"/>
              <a:gd name="connsiteX52" fmla="*/ 8635051 w 10732631"/>
              <a:gd name="connsiteY52" fmla="*/ 850031 h 6858000"/>
              <a:gd name="connsiteX53" fmla="*/ 10340228 w 10732631"/>
              <a:gd name="connsiteY53" fmla="*/ 2555209 h 6858000"/>
              <a:gd name="connsiteX54" fmla="*/ 10340228 w 10732631"/>
              <a:gd name="connsiteY54" fmla="*/ 3068265 h 6858000"/>
              <a:gd name="connsiteX55" fmla="*/ 10340228 w 10732631"/>
              <a:gd name="connsiteY55" fmla="*/ 3068263 h 6858000"/>
              <a:gd name="connsiteX56" fmla="*/ 9827172 w 10732631"/>
              <a:gd name="connsiteY56" fmla="*/ 3068263 h 6858000"/>
              <a:gd name="connsiteX57" fmla="*/ 8121996 w 10732631"/>
              <a:gd name="connsiteY57" fmla="*/ 1363086 h 6858000"/>
              <a:gd name="connsiteX58" fmla="*/ 8121996 w 10732631"/>
              <a:gd name="connsiteY58" fmla="*/ 850031 h 6858000"/>
              <a:gd name="connsiteX59" fmla="*/ 8378524 w 10732631"/>
              <a:gd name="connsiteY59" fmla="*/ 743773 h 6858000"/>
              <a:gd name="connsiteX60" fmla="*/ 7062200 w 10732631"/>
              <a:gd name="connsiteY60" fmla="*/ 612697 h 6858000"/>
              <a:gd name="connsiteX61" fmla="*/ 7318728 w 10732631"/>
              <a:gd name="connsiteY61" fmla="*/ 718955 h 6858000"/>
              <a:gd name="connsiteX62" fmla="*/ 10488805 w 10732631"/>
              <a:gd name="connsiteY62" fmla="*/ 3889033 h 6858000"/>
              <a:gd name="connsiteX63" fmla="*/ 10488805 w 10732631"/>
              <a:gd name="connsiteY63" fmla="*/ 4402089 h 6858000"/>
              <a:gd name="connsiteX64" fmla="*/ 10488805 w 10732631"/>
              <a:gd name="connsiteY64" fmla="*/ 4402087 h 6858000"/>
              <a:gd name="connsiteX65" fmla="*/ 9975750 w 10732631"/>
              <a:gd name="connsiteY65" fmla="*/ 4402087 h 6858000"/>
              <a:gd name="connsiteX66" fmla="*/ 6805673 w 10732631"/>
              <a:gd name="connsiteY66" fmla="*/ 1232010 h 6858000"/>
              <a:gd name="connsiteX67" fmla="*/ 6805673 w 10732631"/>
              <a:gd name="connsiteY67" fmla="*/ 718955 h 6858000"/>
              <a:gd name="connsiteX68" fmla="*/ 7062200 w 10732631"/>
              <a:gd name="connsiteY68" fmla="*/ 612697 h 6858000"/>
              <a:gd name="connsiteX69" fmla="*/ 4371995 w 10732631"/>
              <a:gd name="connsiteY69" fmla="*/ 0 h 6858000"/>
              <a:gd name="connsiteX70" fmla="*/ 5398106 w 10732631"/>
              <a:gd name="connsiteY70" fmla="*/ 0 h 6858000"/>
              <a:gd name="connsiteX71" fmla="*/ 10678822 w 10732631"/>
              <a:gd name="connsiteY71" fmla="*/ 5280718 h 6858000"/>
              <a:gd name="connsiteX72" fmla="*/ 10725310 w 10732631"/>
              <a:gd name="connsiteY72" fmla="*/ 5337629 h 6858000"/>
              <a:gd name="connsiteX73" fmla="*/ 10732631 w 10732631"/>
              <a:gd name="connsiteY73" fmla="*/ 5351542 h 6858000"/>
              <a:gd name="connsiteX74" fmla="*/ 10732631 w 10732631"/>
              <a:gd name="connsiteY74" fmla="*/ 5722950 h 6858000"/>
              <a:gd name="connsiteX75" fmla="*/ 10725310 w 10732631"/>
              <a:gd name="connsiteY75" fmla="*/ 5736863 h 6858000"/>
              <a:gd name="connsiteX76" fmla="*/ 10678822 w 10732631"/>
              <a:gd name="connsiteY76" fmla="*/ 5793774 h 6858000"/>
              <a:gd name="connsiteX77" fmla="*/ 10678822 w 10732631"/>
              <a:gd name="connsiteY77" fmla="*/ 5793772 h 6858000"/>
              <a:gd name="connsiteX78" fmla="*/ 10165767 w 10732631"/>
              <a:gd name="connsiteY78" fmla="*/ 5793772 h 6858000"/>
              <a:gd name="connsiteX79" fmla="*/ 4371995 w 10732631"/>
              <a:gd name="connsiteY79" fmla="*/ 0 h 6858000"/>
              <a:gd name="connsiteX0" fmla="*/ 4027003 w 10732631"/>
              <a:gd name="connsiteY0" fmla="*/ 6026314 h 6858000"/>
              <a:gd name="connsiteX1" fmla="*/ 4283530 w 10732631"/>
              <a:gd name="connsiteY1" fmla="*/ 6132571 h 6858000"/>
              <a:gd name="connsiteX2" fmla="*/ 5008959 w 10732631"/>
              <a:gd name="connsiteY2" fmla="*/ 6858000 h 6858000"/>
              <a:gd name="connsiteX3" fmla="*/ 3982847 w 10732631"/>
              <a:gd name="connsiteY3" fmla="*/ 6858000 h 6858000"/>
              <a:gd name="connsiteX4" fmla="*/ 3770474 w 10732631"/>
              <a:gd name="connsiteY4" fmla="*/ 6645627 h 6858000"/>
              <a:gd name="connsiteX5" fmla="*/ 3770474 w 10732631"/>
              <a:gd name="connsiteY5" fmla="*/ 6132571 h 6858000"/>
              <a:gd name="connsiteX6" fmla="*/ 4027003 w 10732631"/>
              <a:gd name="connsiteY6" fmla="*/ 6026314 h 6858000"/>
              <a:gd name="connsiteX7" fmla="*/ 5226044 w 10732631"/>
              <a:gd name="connsiteY7" fmla="*/ 4810762 h 6858000"/>
              <a:gd name="connsiteX8" fmla="*/ 5482571 w 10732631"/>
              <a:gd name="connsiteY8" fmla="*/ 4917019 h 6858000"/>
              <a:gd name="connsiteX9" fmla="*/ 7423552 w 10732631"/>
              <a:gd name="connsiteY9" fmla="*/ 6858000 h 6858000"/>
              <a:gd name="connsiteX10" fmla="*/ 6397442 w 10732631"/>
              <a:gd name="connsiteY10" fmla="*/ 6858000 h 6858000"/>
              <a:gd name="connsiteX11" fmla="*/ 4969516 w 10732631"/>
              <a:gd name="connsiteY11" fmla="*/ 5430074 h 6858000"/>
              <a:gd name="connsiteX12" fmla="*/ 4969516 w 10732631"/>
              <a:gd name="connsiteY12" fmla="*/ 4917019 h 6858000"/>
              <a:gd name="connsiteX13" fmla="*/ 5226044 w 10732631"/>
              <a:gd name="connsiteY13" fmla="*/ 4810762 h 6858000"/>
              <a:gd name="connsiteX14" fmla="*/ 4016831 w 10732631"/>
              <a:gd name="connsiteY14" fmla="*/ 4808883 h 6858000"/>
              <a:gd name="connsiteX15" fmla="*/ 4273358 w 10732631"/>
              <a:gd name="connsiteY15" fmla="*/ 4915140 h 6858000"/>
              <a:gd name="connsiteX16" fmla="*/ 6216216 w 10732631"/>
              <a:gd name="connsiteY16" fmla="*/ 6858000 h 6858000"/>
              <a:gd name="connsiteX17" fmla="*/ 5190107 w 10732631"/>
              <a:gd name="connsiteY17" fmla="*/ 6858000 h 6858000"/>
              <a:gd name="connsiteX18" fmla="*/ 3760302 w 10732631"/>
              <a:gd name="connsiteY18" fmla="*/ 5428196 h 6858000"/>
              <a:gd name="connsiteX19" fmla="*/ 3760302 w 10732631"/>
              <a:gd name="connsiteY19" fmla="*/ 4915140 h 6858000"/>
              <a:gd name="connsiteX20" fmla="*/ 4016831 w 10732631"/>
              <a:gd name="connsiteY20" fmla="*/ 4808883 h 6858000"/>
              <a:gd name="connsiteX21" fmla="*/ 4983334 w 10732631"/>
              <a:gd name="connsiteY21" fmla="*/ 3358111 h 6858000"/>
              <a:gd name="connsiteX22" fmla="*/ 5239861 w 10732631"/>
              <a:gd name="connsiteY22" fmla="*/ 3464368 h 6858000"/>
              <a:gd name="connsiteX23" fmla="*/ 8633493 w 10732631"/>
              <a:gd name="connsiteY23" fmla="*/ 6858000 h 6858000"/>
              <a:gd name="connsiteX24" fmla="*/ 7607384 w 10732631"/>
              <a:gd name="connsiteY24" fmla="*/ 6858000 h 6858000"/>
              <a:gd name="connsiteX25" fmla="*/ 4726806 w 10732631"/>
              <a:gd name="connsiteY25" fmla="*/ 3977423 h 6858000"/>
              <a:gd name="connsiteX26" fmla="*/ 4726806 w 10732631"/>
              <a:gd name="connsiteY26" fmla="*/ 3464368 h 6858000"/>
              <a:gd name="connsiteX27" fmla="*/ 4983334 w 10732631"/>
              <a:gd name="connsiteY27" fmla="*/ 3358111 h 6858000"/>
              <a:gd name="connsiteX28" fmla="*/ 4411835 w 10732631"/>
              <a:gd name="connsiteY28" fmla="*/ 1580111 h 6858000"/>
              <a:gd name="connsiteX29" fmla="*/ 4668361 w 10732631"/>
              <a:gd name="connsiteY29" fmla="*/ 1686369 h 6858000"/>
              <a:gd name="connsiteX30" fmla="*/ 9305884 w 10732631"/>
              <a:gd name="connsiteY30" fmla="*/ 6323892 h 6858000"/>
              <a:gd name="connsiteX31" fmla="*/ 9305884 w 10732631"/>
              <a:gd name="connsiteY31" fmla="*/ 6836948 h 6858000"/>
              <a:gd name="connsiteX32" fmla="*/ 9305884 w 10732631"/>
              <a:gd name="connsiteY32" fmla="*/ 6836946 h 6858000"/>
              <a:gd name="connsiteX33" fmla="*/ 9280109 w 10732631"/>
              <a:gd name="connsiteY33" fmla="*/ 6858000 h 6858000"/>
              <a:gd name="connsiteX34" fmla="*/ 8818604 w 10732631"/>
              <a:gd name="connsiteY34" fmla="*/ 6858000 h 6858000"/>
              <a:gd name="connsiteX35" fmla="*/ 8792829 w 10732631"/>
              <a:gd name="connsiteY35" fmla="*/ 6836946 h 6858000"/>
              <a:gd name="connsiteX36" fmla="*/ 4155306 w 10732631"/>
              <a:gd name="connsiteY36" fmla="*/ 2199424 h 6858000"/>
              <a:gd name="connsiteX37" fmla="*/ 4155306 w 10732631"/>
              <a:gd name="connsiteY37" fmla="*/ 1686369 h 6858000"/>
              <a:gd name="connsiteX38" fmla="*/ 4411835 w 10732631"/>
              <a:gd name="connsiteY38" fmla="*/ 1580111 h 6858000"/>
              <a:gd name="connsiteX39" fmla="*/ 5620152 w 10732631"/>
              <a:gd name="connsiteY39" fmla="*/ 1580110 h 6858000"/>
              <a:gd name="connsiteX40" fmla="*/ 5876680 w 10732631"/>
              <a:gd name="connsiteY40" fmla="*/ 1686368 h 6858000"/>
              <a:gd name="connsiteX41" fmla="*/ 10732631 w 10732631"/>
              <a:gd name="connsiteY41" fmla="*/ 6542320 h 6858000"/>
              <a:gd name="connsiteX42" fmla="*/ 10732631 w 10732631"/>
              <a:gd name="connsiteY42" fmla="*/ 6858000 h 6858000"/>
              <a:gd name="connsiteX43" fmla="*/ 10022202 w 10732631"/>
              <a:gd name="connsiteY43" fmla="*/ 6858000 h 6858000"/>
              <a:gd name="connsiteX44" fmla="*/ 5363625 w 10732631"/>
              <a:gd name="connsiteY44" fmla="*/ 2199423 h 6858000"/>
              <a:gd name="connsiteX45" fmla="*/ 5363625 w 10732631"/>
              <a:gd name="connsiteY45" fmla="*/ 1686368 h 6858000"/>
              <a:gd name="connsiteX46" fmla="*/ 5620152 w 10732631"/>
              <a:gd name="connsiteY46" fmla="*/ 1580110 h 6858000"/>
              <a:gd name="connsiteX47" fmla="*/ 0 w 10732631"/>
              <a:gd name="connsiteY47" fmla="*/ 2533946 h 6858000"/>
              <a:gd name="connsiteX48" fmla="*/ 0 w 10732631"/>
              <a:gd name="connsiteY48" fmla="*/ 2953645 h 6858000"/>
              <a:gd name="connsiteX49" fmla="*/ 0 w 10732631"/>
              <a:gd name="connsiteY49" fmla="*/ 2533946 h 6858000"/>
              <a:gd name="connsiteX50" fmla="*/ 8378524 w 10732631"/>
              <a:gd name="connsiteY50" fmla="*/ 743773 h 6858000"/>
              <a:gd name="connsiteX51" fmla="*/ 8635051 w 10732631"/>
              <a:gd name="connsiteY51" fmla="*/ 850031 h 6858000"/>
              <a:gd name="connsiteX52" fmla="*/ 10340228 w 10732631"/>
              <a:gd name="connsiteY52" fmla="*/ 2555209 h 6858000"/>
              <a:gd name="connsiteX53" fmla="*/ 10340228 w 10732631"/>
              <a:gd name="connsiteY53" fmla="*/ 3068265 h 6858000"/>
              <a:gd name="connsiteX54" fmla="*/ 10340228 w 10732631"/>
              <a:gd name="connsiteY54" fmla="*/ 3068263 h 6858000"/>
              <a:gd name="connsiteX55" fmla="*/ 9827172 w 10732631"/>
              <a:gd name="connsiteY55" fmla="*/ 3068263 h 6858000"/>
              <a:gd name="connsiteX56" fmla="*/ 8121996 w 10732631"/>
              <a:gd name="connsiteY56" fmla="*/ 1363086 h 6858000"/>
              <a:gd name="connsiteX57" fmla="*/ 8121996 w 10732631"/>
              <a:gd name="connsiteY57" fmla="*/ 850031 h 6858000"/>
              <a:gd name="connsiteX58" fmla="*/ 8378524 w 10732631"/>
              <a:gd name="connsiteY58" fmla="*/ 743773 h 6858000"/>
              <a:gd name="connsiteX59" fmla="*/ 7062200 w 10732631"/>
              <a:gd name="connsiteY59" fmla="*/ 612697 h 6858000"/>
              <a:gd name="connsiteX60" fmla="*/ 7318728 w 10732631"/>
              <a:gd name="connsiteY60" fmla="*/ 718955 h 6858000"/>
              <a:gd name="connsiteX61" fmla="*/ 10488805 w 10732631"/>
              <a:gd name="connsiteY61" fmla="*/ 3889033 h 6858000"/>
              <a:gd name="connsiteX62" fmla="*/ 10488805 w 10732631"/>
              <a:gd name="connsiteY62" fmla="*/ 4402089 h 6858000"/>
              <a:gd name="connsiteX63" fmla="*/ 10488805 w 10732631"/>
              <a:gd name="connsiteY63" fmla="*/ 4402087 h 6858000"/>
              <a:gd name="connsiteX64" fmla="*/ 9975750 w 10732631"/>
              <a:gd name="connsiteY64" fmla="*/ 4402087 h 6858000"/>
              <a:gd name="connsiteX65" fmla="*/ 6805673 w 10732631"/>
              <a:gd name="connsiteY65" fmla="*/ 1232010 h 6858000"/>
              <a:gd name="connsiteX66" fmla="*/ 6805673 w 10732631"/>
              <a:gd name="connsiteY66" fmla="*/ 718955 h 6858000"/>
              <a:gd name="connsiteX67" fmla="*/ 7062200 w 10732631"/>
              <a:gd name="connsiteY67" fmla="*/ 612697 h 6858000"/>
              <a:gd name="connsiteX68" fmla="*/ 4371995 w 10732631"/>
              <a:gd name="connsiteY68" fmla="*/ 0 h 6858000"/>
              <a:gd name="connsiteX69" fmla="*/ 5398106 w 10732631"/>
              <a:gd name="connsiteY69" fmla="*/ 0 h 6858000"/>
              <a:gd name="connsiteX70" fmla="*/ 10678822 w 10732631"/>
              <a:gd name="connsiteY70" fmla="*/ 5280718 h 6858000"/>
              <a:gd name="connsiteX71" fmla="*/ 10725310 w 10732631"/>
              <a:gd name="connsiteY71" fmla="*/ 5337629 h 6858000"/>
              <a:gd name="connsiteX72" fmla="*/ 10732631 w 10732631"/>
              <a:gd name="connsiteY72" fmla="*/ 5351542 h 6858000"/>
              <a:gd name="connsiteX73" fmla="*/ 10732631 w 10732631"/>
              <a:gd name="connsiteY73" fmla="*/ 5722950 h 6858000"/>
              <a:gd name="connsiteX74" fmla="*/ 10725310 w 10732631"/>
              <a:gd name="connsiteY74" fmla="*/ 5736863 h 6858000"/>
              <a:gd name="connsiteX75" fmla="*/ 10678822 w 10732631"/>
              <a:gd name="connsiteY75" fmla="*/ 5793774 h 6858000"/>
              <a:gd name="connsiteX76" fmla="*/ 10678822 w 10732631"/>
              <a:gd name="connsiteY76" fmla="*/ 5793772 h 6858000"/>
              <a:gd name="connsiteX77" fmla="*/ 10165767 w 10732631"/>
              <a:gd name="connsiteY77" fmla="*/ 5793772 h 6858000"/>
              <a:gd name="connsiteX78" fmla="*/ 4371995 w 10732631"/>
              <a:gd name="connsiteY78" fmla="*/ 0 h 6858000"/>
              <a:gd name="connsiteX0" fmla="*/ 372959 w 7078587"/>
              <a:gd name="connsiteY0" fmla="*/ 6026314 h 6858000"/>
              <a:gd name="connsiteX1" fmla="*/ 629486 w 7078587"/>
              <a:gd name="connsiteY1" fmla="*/ 6132571 h 6858000"/>
              <a:gd name="connsiteX2" fmla="*/ 1354915 w 7078587"/>
              <a:gd name="connsiteY2" fmla="*/ 6858000 h 6858000"/>
              <a:gd name="connsiteX3" fmla="*/ 328803 w 7078587"/>
              <a:gd name="connsiteY3" fmla="*/ 6858000 h 6858000"/>
              <a:gd name="connsiteX4" fmla="*/ 116430 w 7078587"/>
              <a:gd name="connsiteY4" fmla="*/ 6645627 h 6858000"/>
              <a:gd name="connsiteX5" fmla="*/ 116430 w 7078587"/>
              <a:gd name="connsiteY5" fmla="*/ 6132571 h 6858000"/>
              <a:gd name="connsiteX6" fmla="*/ 372959 w 7078587"/>
              <a:gd name="connsiteY6" fmla="*/ 6026314 h 6858000"/>
              <a:gd name="connsiteX7" fmla="*/ 1572000 w 7078587"/>
              <a:gd name="connsiteY7" fmla="*/ 4810762 h 6858000"/>
              <a:gd name="connsiteX8" fmla="*/ 1828527 w 7078587"/>
              <a:gd name="connsiteY8" fmla="*/ 4917019 h 6858000"/>
              <a:gd name="connsiteX9" fmla="*/ 3769508 w 7078587"/>
              <a:gd name="connsiteY9" fmla="*/ 6858000 h 6858000"/>
              <a:gd name="connsiteX10" fmla="*/ 2743398 w 7078587"/>
              <a:gd name="connsiteY10" fmla="*/ 6858000 h 6858000"/>
              <a:gd name="connsiteX11" fmla="*/ 1315472 w 7078587"/>
              <a:gd name="connsiteY11" fmla="*/ 5430074 h 6858000"/>
              <a:gd name="connsiteX12" fmla="*/ 1315472 w 7078587"/>
              <a:gd name="connsiteY12" fmla="*/ 4917019 h 6858000"/>
              <a:gd name="connsiteX13" fmla="*/ 1572000 w 7078587"/>
              <a:gd name="connsiteY13" fmla="*/ 4810762 h 6858000"/>
              <a:gd name="connsiteX14" fmla="*/ 362787 w 7078587"/>
              <a:gd name="connsiteY14" fmla="*/ 4808883 h 6858000"/>
              <a:gd name="connsiteX15" fmla="*/ 619314 w 7078587"/>
              <a:gd name="connsiteY15" fmla="*/ 4915140 h 6858000"/>
              <a:gd name="connsiteX16" fmla="*/ 2562172 w 7078587"/>
              <a:gd name="connsiteY16" fmla="*/ 6858000 h 6858000"/>
              <a:gd name="connsiteX17" fmla="*/ 1536063 w 7078587"/>
              <a:gd name="connsiteY17" fmla="*/ 6858000 h 6858000"/>
              <a:gd name="connsiteX18" fmla="*/ 106258 w 7078587"/>
              <a:gd name="connsiteY18" fmla="*/ 5428196 h 6858000"/>
              <a:gd name="connsiteX19" fmla="*/ 106258 w 7078587"/>
              <a:gd name="connsiteY19" fmla="*/ 4915140 h 6858000"/>
              <a:gd name="connsiteX20" fmla="*/ 362787 w 7078587"/>
              <a:gd name="connsiteY20" fmla="*/ 4808883 h 6858000"/>
              <a:gd name="connsiteX21" fmla="*/ 1329290 w 7078587"/>
              <a:gd name="connsiteY21" fmla="*/ 3358111 h 6858000"/>
              <a:gd name="connsiteX22" fmla="*/ 1585817 w 7078587"/>
              <a:gd name="connsiteY22" fmla="*/ 3464368 h 6858000"/>
              <a:gd name="connsiteX23" fmla="*/ 4979449 w 7078587"/>
              <a:gd name="connsiteY23" fmla="*/ 6858000 h 6858000"/>
              <a:gd name="connsiteX24" fmla="*/ 3953340 w 7078587"/>
              <a:gd name="connsiteY24" fmla="*/ 6858000 h 6858000"/>
              <a:gd name="connsiteX25" fmla="*/ 1072762 w 7078587"/>
              <a:gd name="connsiteY25" fmla="*/ 3977423 h 6858000"/>
              <a:gd name="connsiteX26" fmla="*/ 1072762 w 7078587"/>
              <a:gd name="connsiteY26" fmla="*/ 3464368 h 6858000"/>
              <a:gd name="connsiteX27" fmla="*/ 1329290 w 7078587"/>
              <a:gd name="connsiteY27" fmla="*/ 3358111 h 6858000"/>
              <a:gd name="connsiteX28" fmla="*/ 757791 w 7078587"/>
              <a:gd name="connsiteY28" fmla="*/ 1580111 h 6858000"/>
              <a:gd name="connsiteX29" fmla="*/ 1014317 w 7078587"/>
              <a:gd name="connsiteY29" fmla="*/ 1686369 h 6858000"/>
              <a:gd name="connsiteX30" fmla="*/ 5651840 w 7078587"/>
              <a:gd name="connsiteY30" fmla="*/ 6323892 h 6858000"/>
              <a:gd name="connsiteX31" fmla="*/ 5651840 w 7078587"/>
              <a:gd name="connsiteY31" fmla="*/ 6836948 h 6858000"/>
              <a:gd name="connsiteX32" fmla="*/ 5651840 w 7078587"/>
              <a:gd name="connsiteY32" fmla="*/ 6836946 h 6858000"/>
              <a:gd name="connsiteX33" fmla="*/ 5626065 w 7078587"/>
              <a:gd name="connsiteY33" fmla="*/ 6858000 h 6858000"/>
              <a:gd name="connsiteX34" fmla="*/ 5164560 w 7078587"/>
              <a:gd name="connsiteY34" fmla="*/ 6858000 h 6858000"/>
              <a:gd name="connsiteX35" fmla="*/ 5138785 w 7078587"/>
              <a:gd name="connsiteY35" fmla="*/ 6836946 h 6858000"/>
              <a:gd name="connsiteX36" fmla="*/ 501262 w 7078587"/>
              <a:gd name="connsiteY36" fmla="*/ 2199424 h 6858000"/>
              <a:gd name="connsiteX37" fmla="*/ 501262 w 7078587"/>
              <a:gd name="connsiteY37" fmla="*/ 1686369 h 6858000"/>
              <a:gd name="connsiteX38" fmla="*/ 757791 w 7078587"/>
              <a:gd name="connsiteY38" fmla="*/ 1580111 h 6858000"/>
              <a:gd name="connsiteX39" fmla="*/ 1966108 w 7078587"/>
              <a:gd name="connsiteY39" fmla="*/ 1580110 h 6858000"/>
              <a:gd name="connsiteX40" fmla="*/ 2222636 w 7078587"/>
              <a:gd name="connsiteY40" fmla="*/ 1686368 h 6858000"/>
              <a:gd name="connsiteX41" fmla="*/ 7078587 w 7078587"/>
              <a:gd name="connsiteY41" fmla="*/ 6542320 h 6858000"/>
              <a:gd name="connsiteX42" fmla="*/ 7078587 w 7078587"/>
              <a:gd name="connsiteY42" fmla="*/ 6858000 h 6858000"/>
              <a:gd name="connsiteX43" fmla="*/ 6368158 w 7078587"/>
              <a:gd name="connsiteY43" fmla="*/ 6858000 h 6858000"/>
              <a:gd name="connsiteX44" fmla="*/ 1709581 w 7078587"/>
              <a:gd name="connsiteY44" fmla="*/ 2199423 h 6858000"/>
              <a:gd name="connsiteX45" fmla="*/ 1709581 w 7078587"/>
              <a:gd name="connsiteY45" fmla="*/ 1686368 h 6858000"/>
              <a:gd name="connsiteX46" fmla="*/ 1966108 w 7078587"/>
              <a:gd name="connsiteY46" fmla="*/ 1580110 h 6858000"/>
              <a:gd name="connsiteX47" fmla="*/ 4724480 w 7078587"/>
              <a:gd name="connsiteY47" fmla="*/ 743773 h 6858000"/>
              <a:gd name="connsiteX48" fmla="*/ 4981007 w 7078587"/>
              <a:gd name="connsiteY48" fmla="*/ 850031 h 6858000"/>
              <a:gd name="connsiteX49" fmla="*/ 6686184 w 7078587"/>
              <a:gd name="connsiteY49" fmla="*/ 2555209 h 6858000"/>
              <a:gd name="connsiteX50" fmla="*/ 6686184 w 7078587"/>
              <a:gd name="connsiteY50" fmla="*/ 3068265 h 6858000"/>
              <a:gd name="connsiteX51" fmla="*/ 6686184 w 7078587"/>
              <a:gd name="connsiteY51" fmla="*/ 3068263 h 6858000"/>
              <a:gd name="connsiteX52" fmla="*/ 6173128 w 7078587"/>
              <a:gd name="connsiteY52" fmla="*/ 3068263 h 6858000"/>
              <a:gd name="connsiteX53" fmla="*/ 4467952 w 7078587"/>
              <a:gd name="connsiteY53" fmla="*/ 1363086 h 6858000"/>
              <a:gd name="connsiteX54" fmla="*/ 4467952 w 7078587"/>
              <a:gd name="connsiteY54" fmla="*/ 850031 h 6858000"/>
              <a:gd name="connsiteX55" fmla="*/ 4724480 w 7078587"/>
              <a:gd name="connsiteY55" fmla="*/ 743773 h 6858000"/>
              <a:gd name="connsiteX56" fmla="*/ 3408156 w 7078587"/>
              <a:gd name="connsiteY56" fmla="*/ 612697 h 6858000"/>
              <a:gd name="connsiteX57" fmla="*/ 3664684 w 7078587"/>
              <a:gd name="connsiteY57" fmla="*/ 718955 h 6858000"/>
              <a:gd name="connsiteX58" fmla="*/ 6834761 w 7078587"/>
              <a:gd name="connsiteY58" fmla="*/ 3889033 h 6858000"/>
              <a:gd name="connsiteX59" fmla="*/ 6834761 w 7078587"/>
              <a:gd name="connsiteY59" fmla="*/ 4402089 h 6858000"/>
              <a:gd name="connsiteX60" fmla="*/ 6834761 w 7078587"/>
              <a:gd name="connsiteY60" fmla="*/ 4402087 h 6858000"/>
              <a:gd name="connsiteX61" fmla="*/ 6321706 w 7078587"/>
              <a:gd name="connsiteY61" fmla="*/ 4402087 h 6858000"/>
              <a:gd name="connsiteX62" fmla="*/ 3151629 w 7078587"/>
              <a:gd name="connsiteY62" fmla="*/ 1232010 h 6858000"/>
              <a:gd name="connsiteX63" fmla="*/ 3151629 w 7078587"/>
              <a:gd name="connsiteY63" fmla="*/ 718955 h 6858000"/>
              <a:gd name="connsiteX64" fmla="*/ 3408156 w 7078587"/>
              <a:gd name="connsiteY64" fmla="*/ 612697 h 6858000"/>
              <a:gd name="connsiteX65" fmla="*/ 717951 w 7078587"/>
              <a:gd name="connsiteY65" fmla="*/ 0 h 6858000"/>
              <a:gd name="connsiteX66" fmla="*/ 1744062 w 7078587"/>
              <a:gd name="connsiteY66" fmla="*/ 0 h 6858000"/>
              <a:gd name="connsiteX67" fmla="*/ 7024778 w 7078587"/>
              <a:gd name="connsiteY67" fmla="*/ 5280718 h 6858000"/>
              <a:gd name="connsiteX68" fmla="*/ 7071266 w 7078587"/>
              <a:gd name="connsiteY68" fmla="*/ 5337629 h 6858000"/>
              <a:gd name="connsiteX69" fmla="*/ 7078587 w 7078587"/>
              <a:gd name="connsiteY69" fmla="*/ 5351542 h 6858000"/>
              <a:gd name="connsiteX70" fmla="*/ 7078587 w 7078587"/>
              <a:gd name="connsiteY70" fmla="*/ 5722950 h 6858000"/>
              <a:gd name="connsiteX71" fmla="*/ 7071266 w 7078587"/>
              <a:gd name="connsiteY71" fmla="*/ 5736863 h 6858000"/>
              <a:gd name="connsiteX72" fmla="*/ 7024778 w 7078587"/>
              <a:gd name="connsiteY72" fmla="*/ 5793774 h 6858000"/>
              <a:gd name="connsiteX73" fmla="*/ 7024778 w 7078587"/>
              <a:gd name="connsiteY73" fmla="*/ 5793772 h 6858000"/>
              <a:gd name="connsiteX74" fmla="*/ 6511723 w 7078587"/>
              <a:gd name="connsiteY74" fmla="*/ 5793772 h 6858000"/>
              <a:gd name="connsiteX75" fmla="*/ 717951 w 7078587"/>
              <a:gd name="connsiteY7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7078587" h="6858000">
                <a:moveTo>
                  <a:pt x="372959" y="6026314"/>
                </a:moveTo>
                <a:cubicBezTo>
                  <a:pt x="465804" y="6026314"/>
                  <a:pt x="558647" y="6061733"/>
                  <a:pt x="629486" y="6132571"/>
                </a:cubicBezTo>
                <a:lnTo>
                  <a:pt x="1354915" y="6858000"/>
                </a:lnTo>
                <a:lnTo>
                  <a:pt x="328803" y="6858000"/>
                </a:lnTo>
                <a:lnTo>
                  <a:pt x="116430" y="6645627"/>
                </a:lnTo>
                <a:cubicBezTo>
                  <a:pt x="-25247" y="6503950"/>
                  <a:pt x="-25247" y="6274248"/>
                  <a:pt x="116430" y="6132571"/>
                </a:cubicBezTo>
                <a:cubicBezTo>
                  <a:pt x="187269" y="6061733"/>
                  <a:pt x="280113" y="6026314"/>
                  <a:pt x="372959" y="6026314"/>
                </a:cubicBezTo>
                <a:close/>
                <a:moveTo>
                  <a:pt x="1572000" y="4810762"/>
                </a:moveTo>
                <a:cubicBezTo>
                  <a:pt x="1664844" y="4810762"/>
                  <a:pt x="1757689" y="4846181"/>
                  <a:pt x="1828527" y="4917019"/>
                </a:cubicBezTo>
                <a:lnTo>
                  <a:pt x="3769508" y="6858000"/>
                </a:lnTo>
                <a:lnTo>
                  <a:pt x="2743398" y="6858000"/>
                </a:lnTo>
                <a:lnTo>
                  <a:pt x="1315472" y="5430074"/>
                </a:lnTo>
                <a:cubicBezTo>
                  <a:pt x="1173795" y="5288397"/>
                  <a:pt x="1173795" y="5058695"/>
                  <a:pt x="1315472" y="4917019"/>
                </a:cubicBezTo>
                <a:cubicBezTo>
                  <a:pt x="1386310" y="4846181"/>
                  <a:pt x="1479155" y="4810762"/>
                  <a:pt x="1572000" y="4810762"/>
                </a:cubicBezTo>
                <a:close/>
                <a:moveTo>
                  <a:pt x="362787" y="4808883"/>
                </a:moveTo>
                <a:cubicBezTo>
                  <a:pt x="455632" y="4808883"/>
                  <a:pt x="548477" y="4844302"/>
                  <a:pt x="619314" y="4915140"/>
                </a:cubicBezTo>
                <a:lnTo>
                  <a:pt x="2562172" y="6858000"/>
                </a:lnTo>
                <a:lnTo>
                  <a:pt x="1536063" y="6858000"/>
                </a:lnTo>
                <a:lnTo>
                  <a:pt x="106258" y="5428196"/>
                </a:lnTo>
                <a:cubicBezTo>
                  <a:pt x="-35419" y="5286519"/>
                  <a:pt x="-35419" y="5056817"/>
                  <a:pt x="106258" y="4915140"/>
                </a:cubicBezTo>
                <a:cubicBezTo>
                  <a:pt x="177097" y="4844302"/>
                  <a:pt x="269941" y="4808883"/>
                  <a:pt x="362787" y="4808883"/>
                </a:cubicBezTo>
                <a:close/>
                <a:moveTo>
                  <a:pt x="1329290" y="3358111"/>
                </a:moveTo>
                <a:cubicBezTo>
                  <a:pt x="1422134" y="3358111"/>
                  <a:pt x="1514979" y="3393529"/>
                  <a:pt x="1585817" y="3464368"/>
                </a:cubicBezTo>
                <a:lnTo>
                  <a:pt x="4979449" y="6858000"/>
                </a:lnTo>
                <a:lnTo>
                  <a:pt x="3953340" y="6858000"/>
                </a:lnTo>
                <a:lnTo>
                  <a:pt x="1072762" y="3977423"/>
                </a:lnTo>
                <a:cubicBezTo>
                  <a:pt x="931085" y="3835747"/>
                  <a:pt x="931085" y="3606045"/>
                  <a:pt x="1072762" y="3464368"/>
                </a:cubicBezTo>
                <a:cubicBezTo>
                  <a:pt x="1143600" y="3393529"/>
                  <a:pt x="1236445" y="3358111"/>
                  <a:pt x="1329290" y="3358111"/>
                </a:cubicBezTo>
                <a:close/>
                <a:moveTo>
                  <a:pt x="757791" y="1580111"/>
                </a:moveTo>
                <a:cubicBezTo>
                  <a:pt x="850634" y="1580111"/>
                  <a:pt x="943479" y="1615530"/>
                  <a:pt x="1014317" y="1686369"/>
                </a:cubicBezTo>
                <a:lnTo>
                  <a:pt x="5651840" y="6323892"/>
                </a:lnTo>
                <a:cubicBezTo>
                  <a:pt x="5793517" y="6465569"/>
                  <a:pt x="5793517" y="6695271"/>
                  <a:pt x="5651840" y="6836948"/>
                </a:cubicBezTo>
                <a:lnTo>
                  <a:pt x="5651840" y="6836946"/>
                </a:lnTo>
                <a:lnTo>
                  <a:pt x="5626065" y="6858000"/>
                </a:lnTo>
                <a:lnTo>
                  <a:pt x="5164560" y="6858000"/>
                </a:lnTo>
                <a:lnTo>
                  <a:pt x="5138785" y="6836946"/>
                </a:lnTo>
                <a:lnTo>
                  <a:pt x="501262" y="2199424"/>
                </a:lnTo>
                <a:cubicBezTo>
                  <a:pt x="359585" y="2057747"/>
                  <a:pt x="359585" y="1828045"/>
                  <a:pt x="501262" y="1686369"/>
                </a:cubicBezTo>
                <a:cubicBezTo>
                  <a:pt x="572100" y="1615530"/>
                  <a:pt x="664946" y="1580111"/>
                  <a:pt x="757791" y="1580111"/>
                </a:cubicBezTo>
                <a:close/>
                <a:moveTo>
                  <a:pt x="1966108" y="1580110"/>
                </a:moveTo>
                <a:cubicBezTo>
                  <a:pt x="2058953" y="1580110"/>
                  <a:pt x="2151798" y="1615529"/>
                  <a:pt x="2222636" y="1686368"/>
                </a:cubicBezTo>
                <a:lnTo>
                  <a:pt x="7078587" y="6542320"/>
                </a:lnTo>
                <a:lnTo>
                  <a:pt x="7078587" y="6858000"/>
                </a:lnTo>
                <a:lnTo>
                  <a:pt x="6368158" y="6858000"/>
                </a:lnTo>
                <a:lnTo>
                  <a:pt x="1709581" y="2199423"/>
                </a:lnTo>
                <a:cubicBezTo>
                  <a:pt x="1567904" y="2057746"/>
                  <a:pt x="1567904" y="1828044"/>
                  <a:pt x="1709581" y="1686368"/>
                </a:cubicBezTo>
                <a:cubicBezTo>
                  <a:pt x="1780419" y="1615529"/>
                  <a:pt x="1873264" y="1580110"/>
                  <a:pt x="1966108" y="1580110"/>
                </a:cubicBezTo>
                <a:close/>
                <a:moveTo>
                  <a:pt x="4724480" y="743773"/>
                </a:moveTo>
                <a:cubicBezTo>
                  <a:pt x="4817324" y="743773"/>
                  <a:pt x="4910169" y="779192"/>
                  <a:pt x="4981007" y="850031"/>
                </a:cubicBezTo>
                <a:lnTo>
                  <a:pt x="6686184" y="2555209"/>
                </a:lnTo>
                <a:cubicBezTo>
                  <a:pt x="6827861" y="2696885"/>
                  <a:pt x="6827861" y="2926588"/>
                  <a:pt x="6686184" y="3068265"/>
                </a:cubicBezTo>
                <a:lnTo>
                  <a:pt x="6686184" y="3068263"/>
                </a:lnTo>
                <a:cubicBezTo>
                  <a:pt x="6544507" y="3209940"/>
                  <a:pt x="6314805" y="3209940"/>
                  <a:pt x="6173128" y="3068263"/>
                </a:cubicBezTo>
                <a:lnTo>
                  <a:pt x="4467952" y="1363086"/>
                </a:lnTo>
                <a:cubicBezTo>
                  <a:pt x="4326275" y="1221409"/>
                  <a:pt x="4326275" y="991707"/>
                  <a:pt x="4467952" y="850031"/>
                </a:cubicBezTo>
                <a:cubicBezTo>
                  <a:pt x="4538790" y="779192"/>
                  <a:pt x="4631635" y="743773"/>
                  <a:pt x="4724480" y="743773"/>
                </a:cubicBezTo>
                <a:close/>
                <a:moveTo>
                  <a:pt x="3408156" y="612697"/>
                </a:moveTo>
                <a:cubicBezTo>
                  <a:pt x="3501001" y="612697"/>
                  <a:pt x="3593846" y="648116"/>
                  <a:pt x="3664684" y="718955"/>
                </a:cubicBezTo>
                <a:lnTo>
                  <a:pt x="6834761" y="3889033"/>
                </a:lnTo>
                <a:cubicBezTo>
                  <a:pt x="6976438" y="4030710"/>
                  <a:pt x="6976438" y="4260412"/>
                  <a:pt x="6834761" y="4402089"/>
                </a:cubicBezTo>
                <a:lnTo>
                  <a:pt x="6834761" y="4402087"/>
                </a:lnTo>
                <a:cubicBezTo>
                  <a:pt x="6693085" y="4543764"/>
                  <a:pt x="6463382" y="4543764"/>
                  <a:pt x="6321706" y="4402087"/>
                </a:cubicBezTo>
                <a:lnTo>
                  <a:pt x="3151629" y="1232010"/>
                </a:lnTo>
                <a:cubicBezTo>
                  <a:pt x="3009952" y="1090334"/>
                  <a:pt x="3009952" y="860631"/>
                  <a:pt x="3151629" y="718955"/>
                </a:cubicBezTo>
                <a:cubicBezTo>
                  <a:pt x="3222467" y="648116"/>
                  <a:pt x="3315311" y="612697"/>
                  <a:pt x="3408156" y="612697"/>
                </a:cubicBezTo>
                <a:close/>
                <a:moveTo>
                  <a:pt x="717951" y="0"/>
                </a:moveTo>
                <a:lnTo>
                  <a:pt x="1744062" y="0"/>
                </a:lnTo>
                <a:lnTo>
                  <a:pt x="7024778" y="5280718"/>
                </a:lnTo>
                <a:cubicBezTo>
                  <a:pt x="7042488" y="5298428"/>
                  <a:pt x="7057984" y="5317513"/>
                  <a:pt x="7071266" y="5337629"/>
                </a:cubicBezTo>
                <a:lnTo>
                  <a:pt x="7078587" y="5351542"/>
                </a:lnTo>
                <a:lnTo>
                  <a:pt x="7078587" y="5722950"/>
                </a:lnTo>
                <a:lnTo>
                  <a:pt x="7071266" y="5736863"/>
                </a:lnTo>
                <a:cubicBezTo>
                  <a:pt x="7057984" y="5756980"/>
                  <a:pt x="7042488" y="5776065"/>
                  <a:pt x="7024778" y="5793774"/>
                </a:cubicBezTo>
                <a:lnTo>
                  <a:pt x="7024778" y="5793772"/>
                </a:lnTo>
                <a:cubicBezTo>
                  <a:pt x="6883102" y="5935449"/>
                  <a:pt x="6653400" y="5935449"/>
                  <a:pt x="6511723" y="5793772"/>
                </a:cubicBezTo>
                <a:lnTo>
                  <a:pt x="717951" y="0"/>
                </a:ln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导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>
            <a:extLst>
              <a:ext uri="{FF2B5EF4-FFF2-40B4-BE49-F238E27FC236}">
                <a16:creationId xmlns:a16="http://schemas.microsoft.com/office/drawing/2014/main" id="{422BCC56-84C2-32D0-3C5E-BCA590ABC11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0" y="595261"/>
            <a:ext cx="6354208" cy="6262739"/>
          </a:xfrm>
          <a:custGeom>
            <a:avLst/>
            <a:gdLst>
              <a:gd name="connsiteX0" fmla="*/ 6022618 w 6354208"/>
              <a:gd name="connsiteY0" fmla="*/ 5427269 h 6262739"/>
              <a:gd name="connsiteX1" fmla="*/ 6097155 w 6354208"/>
              <a:gd name="connsiteY1" fmla="*/ 5509281 h 6262739"/>
              <a:gd name="connsiteX2" fmla="*/ 6326336 w 6354208"/>
              <a:gd name="connsiteY2" fmla="*/ 5717575 h 6262739"/>
              <a:gd name="connsiteX3" fmla="*/ 6354208 w 6354208"/>
              <a:gd name="connsiteY3" fmla="*/ 5738417 h 6262739"/>
              <a:gd name="connsiteX4" fmla="*/ 5983619 w 6354208"/>
              <a:gd name="connsiteY4" fmla="*/ 6109006 h 6262739"/>
              <a:gd name="connsiteX5" fmla="*/ 5662250 w 6354208"/>
              <a:gd name="connsiteY5" fmla="*/ 6109006 h 6262739"/>
              <a:gd name="connsiteX6" fmla="*/ 5662250 w 6354208"/>
              <a:gd name="connsiteY6" fmla="*/ 5787637 h 6262739"/>
              <a:gd name="connsiteX7" fmla="*/ 5649817 w 6354208"/>
              <a:gd name="connsiteY7" fmla="*/ 4943984 h 6262739"/>
              <a:gd name="connsiteX8" fmla="*/ 5703078 w 6354208"/>
              <a:gd name="connsiteY8" fmla="*/ 5031655 h 6262739"/>
              <a:gd name="connsiteX9" fmla="*/ 5888862 w 6354208"/>
              <a:gd name="connsiteY9" fmla="*/ 5280101 h 6262739"/>
              <a:gd name="connsiteX10" fmla="*/ 5921037 w 6354208"/>
              <a:gd name="connsiteY10" fmla="*/ 5315502 h 6262739"/>
              <a:gd name="connsiteX11" fmla="*/ 4973799 w 6354208"/>
              <a:gd name="connsiteY11" fmla="*/ 6262739 h 6262739"/>
              <a:gd name="connsiteX12" fmla="*/ 4428771 w 6354208"/>
              <a:gd name="connsiteY12" fmla="*/ 6262739 h 6262739"/>
              <a:gd name="connsiteX13" fmla="*/ 4428188 w 6354208"/>
              <a:gd name="connsiteY13" fmla="*/ 6259741 h 6262739"/>
              <a:gd name="connsiteX14" fmla="*/ 4494744 w 6354208"/>
              <a:gd name="connsiteY14" fmla="*/ 6099056 h 6262739"/>
              <a:gd name="connsiteX15" fmla="*/ 5361460 w 6354208"/>
              <a:gd name="connsiteY15" fmla="*/ 4363059 h 6262739"/>
              <a:gd name="connsiteX16" fmla="*/ 5405527 w 6354208"/>
              <a:gd name="connsiteY16" fmla="*/ 4483458 h 6262739"/>
              <a:gd name="connsiteX17" fmla="*/ 5541426 w 6354208"/>
              <a:gd name="connsiteY17" fmla="*/ 4765567 h 6262739"/>
              <a:gd name="connsiteX18" fmla="*/ 5564201 w 6354208"/>
              <a:gd name="connsiteY18" fmla="*/ 4803056 h 6262739"/>
              <a:gd name="connsiteX19" fmla="*/ 4104518 w 6354208"/>
              <a:gd name="connsiteY19" fmla="*/ 6262739 h 6262739"/>
              <a:gd name="connsiteX20" fmla="*/ 3477492 w 6354208"/>
              <a:gd name="connsiteY20" fmla="*/ 6262739 h 6262739"/>
              <a:gd name="connsiteX21" fmla="*/ 3508548 w 6354208"/>
              <a:gd name="connsiteY21" fmla="*/ 6215970 h 6262739"/>
              <a:gd name="connsiteX22" fmla="*/ 5185028 w 6354208"/>
              <a:gd name="connsiteY22" fmla="*/ 3665036 h 6262739"/>
              <a:gd name="connsiteX23" fmla="*/ 5217479 w 6354208"/>
              <a:gd name="connsiteY23" fmla="*/ 3877668 h 6262739"/>
              <a:gd name="connsiteX24" fmla="*/ 5297004 w 6354208"/>
              <a:gd name="connsiteY24" fmla="*/ 4186951 h 6262739"/>
              <a:gd name="connsiteX25" fmla="*/ 5299374 w 6354208"/>
              <a:gd name="connsiteY25" fmla="*/ 4193427 h 6262739"/>
              <a:gd name="connsiteX26" fmla="*/ 3230061 w 6354208"/>
              <a:gd name="connsiteY26" fmla="*/ 6262739 h 6262739"/>
              <a:gd name="connsiteX27" fmla="*/ 2587325 w 6354208"/>
              <a:gd name="connsiteY27" fmla="*/ 6262739 h 6262739"/>
              <a:gd name="connsiteX28" fmla="*/ 5185649 w 6354208"/>
              <a:gd name="connsiteY28" fmla="*/ 2785416 h 6262739"/>
              <a:gd name="connsiteX29" fmla="*/ 5168575 w 6354208"/>
              <a:gd name="connsiteY29" fmla="*/ 2897293 h 6262739"/>
              <a:gd name="connsiteX30" fmla="*/ 5151913 w 6354208"/>
              <a:gd name="connsiteY30" fmla="*/ 3227262 h 6262739"/>
              <a:gd name="connsiteX31" fmla="*/ 5163191 w 6354208"/>
              <a:gd name="connsiteY31" fmla="*/ 3450612 h 6262739"/>
              <a:gd name="connsiteX32" fmla="*/ 2351063 w 6354208"/>
              <a:gd name="connsiteY32" fmla="*/ 6262739 h 6262739"/>
              <a:gd name="connsiteX33" fmla="*/ 1708326 w 6354208"/>
              <a:gd name="connsiteY33" fmla="*/ 6262739 h 6262739"/>
              <a:gd name="connsiteX34" fmla="*/ 5403046 w 6354208"/>
              <a:gd name="connsiteY34" fmla="*/ 1778000 h 6262739"/>
              <a:gd name="connsiteX35" fmla="*/ 5488558 w 6354208"/>
              <a:gd name="connsiteY35" fmla="*/ 1794640 h 6262739"/>
              <a:gd name="connsiteX36" fmla="*/ 5490120 w 6354208"/>
              <a:gd name="connsiteY36" fmla="*/ 1795461 h 6262739"/>
              <a:gd name="connsiteX37" fmla="*/ 5405527 w 6354208"/>
              <a:gd name="connsiteY37" fmla="*/ 1971066 h 6262739"/>
              <a:gd name="connsiteX38" fmla="*/ 5297004 w 6354208"/>
              <a:gd name="connsiteY38" fmla="*/ 2267573 h 6262739"/>
              <a:gd name="connsiteX39" fmla="*/ 5239865 w 6354208"/>
              <a:gd name="connsiteY39" fmla="*/ 2489793 h 6262739"/>
              <a:gd name="connsiteX40" fmla="*/ 1466919 w 6354208"/>
              <a:gd name="connsiteY40" fmla="*/ 6262739 h 6262739"/>
              <a:gd name="connsiteX41" fmla="*/ 824181 w 6354208"/>
              <a:gd name="connsiteY41" fmla="*/ 6262739 h 6262739"/>
              <a:gd name="connsiteX42" fmla="*/ 5242362 w 6354208"/>
              <a:gd name="connsiteY42" fmla="*/ 1844558 h 6262739"/>
              <a:gd name="connsiteX43" fmla="*/ 5403046 w 6354208"/>
              <a:gd name="connsiteY43" fmla="*/ 1778000 h 6262739"/>
              <a:gd name="connsiteX44" fmla="*/ 878034 w 6354208"/>
              <a:gd name="connsiteY44" fmla="*/ 1053647 h 6262739"/>
              <a:gd name="connsiteX45" fmla="*/ 1038718 w 6354208"/>
              <a:gd name="connsiteY45" fmla="*/ 1120204 h 6262739"/>
              <a:gd name="connsiteX46" fmla="*/ 1038718 w 6354208"/>
              <a:gd name="connsiteY46" fmla="*/ 1441573 h 6262739"/>
              <a:gd name="connsiteX47" fmla="*/ 0 w 6354208"/>
              <a:gd name="connsiteY47" fmla="*/ 2480292 h 6262739"/>
              <a:gd name="connsiteX48" fmla="*/ 0 w 6354208"/>
              <a:gd name="connsiteY48" fmla="*/ 1837554 h 6262739"/>
              <a:gd name="connsiteX49" fmla="*/ 717350 w 6354208"/>
              <a:gd name="connsiteY49" fmla="*/ 1120204 h 6262739"/>
              <a:gd name="connsiteX50" fmla="*/ 878034 w 6354208"/>
              <a:gd name="connsiteY50" fmla="*/ 1053647 h 6262739"/>
              <a:gd name="connsiteX51" fmla="*/ 4533543 w 6354208"/>
              <a:gd name="connsiteY51" fmla="*/ 889000 h 6262739"/>
              <a:gd name="connsiteX52" fmla="*/ 4694228 w 6354208"/>
              <a:gd name="connsiteY52" fmla="*/ 955558 h 6262739"/>
              <a:gd name="connsiteX53" fmla="*/ 4694228 w 6354208"/>
              <a:gd name="connsiteY53" fmla="*/ 1276926 h 6262739"/>
              <a:gd name="connsiteX54" fmla="*/ 0 w 6354208"/>
              <a:gd name="connsiteY54" fmla="*/ 5971154 h 6262739"/>
              <a:gd name="connsiteX55" fmla="*/ 0 w 6354208"/>
              <a:gd name="connsiteY55" fmla="*/ 5328417 h 6262739"/>
              <a:gd name="connsiteX56" fmla="*/ 4372859 w 6354208"/>
              <a:gd name="connsiteY56" fmla="*/ 955558 h 6262739"/>
              <a:gd name="connsiteX57" fmla="*/ 4533543 w 6354208"/>
              <a:gd name="connsiteY57" fmla="*/ 889000 h 6262739"/>
              <a:gd name="connsiteX58" fmla="*/ 5481528 w 6354208"/>
              <a:gd name="connsiteY58" fmla="*/ 812800 h 6262739"/>
              <a:gd name="connsiteX59" fmla="*/ 5642212 w 6354208"/>
              <a:gd name="connsiteY59" fmla="*/ 879357 h 6262739"/>
              <a:gd name="connsiteX60" fmla="*/ 5642212 w 6354208"/>
              <a:gd name="connsiteY60" fmla="*/ 1200726 h 6262739"/>
              <a:gd name="connsiteX61" fmla="*/ 733933 w 6354208"/>
              <a:gd name="connsiteY61" fmla="*/ 6109006 h 6262739"/>
              <a:gd name="connsiteX62" fmla="*/ 412564 w 6354208"/>
              <a:gd name="connsiteY62" fmla="*/ 6109006 h 6262739"/>
              <a:gd name="connsiteX63" fmla="*/ 412564 w 6354208"/>
              <a:gd name="connsiteY63" fmla="*/ 5787637 h 6262739"/>
              <a:gd name="connsiteX64" fmla="*/ 5320843 w 6354208"/>
              <a:gd name="connsiteY64" fmla="*/ 879357 h 6262739"/>
              <a:gd name="connsiteX65" fmla="*/ 5481528 w 6354208"/>
              <a:gd name="connsiteY65" fmla="*/ 812800 h 6262739"/>
              <a:gd name="connsiteX66" fmla="*/ 2109935 w 6354208"/>
              <a:gd name="connsiteY66" fmla="*/ 685801 h 6262739"/>
              <a:gd name="connsiteX67" fmla="*/ 2270619 w 6354208"/>
              <a:gd name="connsiteY67" fmla="*/ 752358 h 6262739"/>
              <a:gd name="connsiteX68" fmla="*/ 2270619 w 6354208"/>
              <a:gd name="connsiteY68" fmla="*/ 1073727 h 6262739"/>
              <a:gd name="connsiteX69" fmla="*/ 0 w 6354208"/>
              <a:gd name="connsiteY69" fmla="*/ 3344346 h 6262739"/>
              <a:gd name="connsiteX70" fmla="*/ 0 w 6354208"/>
              <a:gd name="connsiteY70" fmla="*/ 2701609 h 6262739"/>
              <a:gd name="connsiteX71" fmla="*/ 1949250 w 6354208"/>
              <a:gd name="connsiteY71" fmla="*/ 752358 h 6262739"/>
              <a:gd name="connsiteX72" fmla="*/ 2109935 w 6354208"/>
              <a:gd name="connsiteY72" fmla="*/ 685801 h 6262739"/>
              <a:gd name="connsiteX73" fmla="*/ 3621235 w 6354208"/>
              <a:gd name="connsiteY73" fmla="*/ 50800 h 6262739"/>
              <a:gd name="connsiteX74" fmla="*/ 3781920 w 6354208"/>
              <a:gd name="connsiteY74" fmla="*/ 117358 h 6262739"/>
              <a:gd name="connsiteX75" fmla="*/ 3781920 w 6354208"/>
              <a:gd name="connsiteY75" fmla="*/ 438726 h 6262739"/>
              <a:gd name="connsiteX76" fmla="*/ 0 w 6354208"/>
              <a:gd name="connsiteY76" fmla="*/ 4220647 h 6262739"/>
              <a:gd name="connsiteX77" fmla="*/ 0 w 6354208"/>
              <a:gd name="connsiteY77" fmla="*/ 3577910 h 6262739"/>
              <a:gd name="connsiteX78" fmla="*/ 3460551 w 6354208"/>
              <a:gd name="connsiteY78" fmla="*/ 117358 h 6262739"/>
              <a:gd name="connsiteX79" fmla="*/ 3621235 w 6354208"/>
              <a:gd name="connsiteY79" fmla="*/ 50800 h 6262739"/>
              <a:gd name="connsiteX80" fmla="*/ 4546243 w 6354208"/>
              <a:gd name="connsiteY80" fmla="*/ 0 h 6262739"/>
              <a:gd name="connsiteX81" fmla="*/ 4706928 w 6354208"/>
              <a:gd name="connsiteY81" fmla="*/ 66558 h 6262739"/>
              <a:gd name="connsiteX82" fmla="*/ 4706928 w 6354208"/>
              <a:gd name="connsiteY82" fmla="*/ 387926 h 6262739"/>
              <a:gd name="connsiteX83" fmla="*/ 8198 w 6354208"/>
              <a:gd name="connsiteY83" fmla="*/ 5086656 h 6262739"/>
              <a:gd name="connsiteX84" fmla="*/ 0 w 6354208"/>
              <a:gd name="connsiteY84" fmla="*/ 5093353 h 6262739"/>
              <a:gd name="connsiteX85" fmla="*/ 0 w 6354208"/>
              <a:gd name="connsiteY85" fmla="*/ 4452117 h 6262739"/>
              <a:gd name="connsiteX86" fmla="*/ 4385558 w 6354208"/>
              <a:gd name="connsiteY86" fmla="*/ 66558 h 6262739"/>
              <a:gd name="connsiteX87" fmla="*/ 4546243 w 6354208"/>
              <a:gd name="connsiteY87" fmla="*/ 0 h 626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6354208" h="6262739">
                <a:moveTo>
                  <a:pt x="6022618" y="5427269"/>
                </a:moveTo>
                <a:lnTo>
                  <a:pt x="6097155" y="5509281"/>
                </a:lnTo>
                <a:cubicBezTo>
                  <a:pt x="6170158" y="5582284"/>
                  <a:pt x="6246641" y="5651805"/>
                  <a:pt x="6326336" y="5717575"/>
                </a:cubicBezTo>
                <a:lnTo>
                  <a:pt x="6354208" y="5738417"/>
                </a:lnTo>
                <a:lnTo>
                  <a:pt x="5983619" y="6109006"/>
                </a:lnTo>
                <a:cubicBezTo>
                  <a:pt x="5894875" y="6197749"/>
                  <a:pt x="5750993" y="6197749"/>
                  <a:pt x="5662250" y="6109006"/>
                </a:cubicBezTo>
                <a:cubicBezTo>
                  <a:pt x="5573507" y="6020263"/>
                  <a:pt x="5573507" y="5876381"/>
                  <a:pt x="5662250" y="5787637"/>
                </a:cubicBezTo>
                <a:close/>
                <a:moveTo>
                  <a:pt x="5649817" y="4943984"/>
                </a:moveTo>
                <a:lnTo>
                  <a:pt x="5703078" y="5031655"/>
                </a:lnTo>
                <a:cubicBezTo>
                  <a:pt x="5761074" y="5117501"/>
                  <a:pt x="5823092" y="5200406"/>
                  <a:pt x="5888862" y="5280101"/>
                </a:cubicBezTo>
                <a:lnTo>
                  <a:pt x="5921037" y="5315502"/>
                </a:lnTo>
                <a:lnTo>
                  <a:pt x="4973799" y="6262739"/>
                </a:lnTo>
                <a:lnTo>
                  <a:pt x="4428771" y="6262739"/>
                </a:lnTo>
                <a:lnTo>
                  <a:pt x="4428188" y="6259741"/>
                </a:lnTo>
                <a:cubicBezTo>
                  <a:pt x="4428188" y="6201585"/>
                  <a:pt x="4450373" y="6143428"/>
                  <a:pt x="4494744" y="6099056"/>
                </a:cubicBezTo>
                <a:close/>
                <a:moveTo>
                  <a:pt x="5361460" y="4363059"/>
                </a:moveTo>
                <a:lnTo>
                  <a:pt x="5405527" y="4483458"/>
                </a:lnTo>
                <a:cubicBezTo>
                  <a:pt x="5446354" y="4579984"/>
                  <a:pt x="5491743" y="4674111"/>
                  <a:pt x="5541426" y="4765567"/>
                </a:cubicBezTo>
                <a:lnTo>
                  <a:pt x="5564201" y="4803056"/>
                </a:lnTo>
                <a:lnTo>
                  <a:pt x="4104518" y="6262739"/>
                </a:lnTo>
                <a:lnTo>
                  <a:pt x="3477492" y="6262739"/>
                </a:lnTo>
                <a:lnTo>
                  <a:pt x="3508548" y="6215970"/>
                </a:lnTo>
                <a:close/>
                <a:moveTo>
                  <a:pt x="5185028" y="3665036"/>
                </a:moveTo>
                <a:lnTo>
                  <a:pt x="5217479" y="3877668"/>
                </a:lnTo>
                <a:cubicBezTo>
                  <a:pt x="5238974" y="3982712"/>
                  <a:pt x="5265572" y="4085896"/>
                  <a:pt x="5297004" y="4186951"/>
                </a:cubicBezTo>
                <a:lnTo>
                  <a:pt x="5299374" y="4193427"/>
                </a:lnTo>
                <a:lnTo>
                  <a:pt x="3230061" y="6262739"/>
                </a:lnTo>
                <a:lnTo>
                  <a:pt x="2587325" y="6262739"/>
                </a:lnTo>
                <a:close/>
                <a:moveTo>
                  <a:pt x="5185649" y="2785416"/>
                </a:moveTo>
                <a:lnTo>
                  <a:pt x="5168575" y="2897293"/>
                </a:lnTo>
                <a:cubicBezTo>
                  <a:pt x="5157557" y="3005785"/>
                  <a:pt x="5151913" y="3115864"/>
                  <a:pt x="5151913" y="3227262"/>
                </a:cubicBezTo>
                <a:lnTo>
                  <a:pt x="5163191" y="3450612"/>
                </a:lnTo>
                <a:lnTo>
                  <a:pt x="2351063" y="6262739"/>
                </a:lnTo>
                <a:lnTo>
                  <a:pt x="1708326" y="6262739"/>
                </a:lnTo>
                <a:close/>
                <a:moveTo>
                  <a:pt x="5403046" y="1778000"/>
                </a:moveTo>
                <a:cubicBezTo>
                  <a:pt x="5432125" y="1778000"/>
                  <a:pt x="5461203" y="1783547"/>
                  <a:pt x="5488558" y="1794640"/>
                </a:cubicBezTo>
                <a:lnTo>
                  <a:pt x="5490120" y="1795461"/>
                </a:lnTo>
                <a:lnTo>
                  <a:pt x="5405527" y="1971066"/>
                </a:lnTo>
                <a:cubicBezTo>
                  <a:pt x="5364700" y="2067592"/>
                  <a:pt x="5328435" y="2166518"/>
                  <a:pt x="5297004" y="2267573"/>
                </a:cubicBezTo>
                <a:lnTo>
                  <a:pt x="5239865" y="2489793"/>
                </a:lnTo>
                <a:lnTo>
                  <a:pt x="1466919" y="6262739"/>
                </a:lnTo>
                <a:lnTo>
                  <a:pt x="824181" y="6262739"/>
                </a:lnTo>
                <a:lnTo>
                  <a:pt x="5242362" y="1844558"/>
                </a:lnTo>
                <a:cubicBezTo>
                  <a:pt x="5286734" y="1800186"/>
                  <a:pt x="5344890" y="1778000"/>
                  <a:pt x="5403046" y="1778000"/>
                </a:cubicBezTo>
                <a:close/>
                <a:moveTo>
                  <a:pt x="878034" y="1053647"/>
                </a:moveTo>
                <a:cubicBezTo>
                  <a:pt x="936190" y="1053647"/>
                  <a:pt x="994347" y="1075833"/>
                  <a:pt x="1038718" y="1120204"/>
                </a:cubicBezTo>
                <a:cubicBezTo>
                  <a:pt x="1127462" y="1208948"/>
                  <a:pt x="1127462" y="1352830"/>
                  <a:pt x="1038718" y="1441573"/>
                </a:cubicBezTo>
                <a:lnTo>
                  <a:pt x="0" y="2480292"/>
                </a:lnTo>
                <a:lnTo>
                  <a:pt x="0" y="1837554"/>
                </a:lnTo>
                <a:lnTo>
                  <a:pt x="717350" y="1120204"/>
                </a:lnTo>
                <a:cubicBezTo>
                  <a:pt x="761721" y="1075833"/>
                  <a:pt x="819877" y="1053647"/>
                  <a:pt x="878034" y="1053647"/>
                </a:cubicBezTo>
                <a:close/>
                <a:moveTo>
                  <a:pt x="4533543" y="889000"/>
                </a:moveTo>
                <a:cubicBezTo>
                  <a:pt x="4591700" y="889000"/>
                  <a:pt x="4649856" y="911186"/>
                  <a:pt x="4694228" y="955558"/>
                </a:cubicBezTo>
                <a:cubicBezTo>
                  <a:pt x="4782970" y="1044301"/>
                  <a:pt x="4782970" y="1188183"/>
                  <a:pt x="4694228" y="1276926"/>
                </a:cubicBezTo>
                <a:lnTo>
                  <a:pt x="0" y="5971154"/>
                </a:lnTo>
                <a:lnTo>
                  <a:pt x="0" y="5328417"/>
                </a:lnTo>
                <a:lnTo>
                  <a:pt x="4372859" y="955558"/>
                </a:lnTo>
                <a:cubicBezTo>
                  <a:pt x="4417231" y="911186"/>
                  <a:pt x="4475387" y="889000"/>
                  <a:pt x="4533543" y="889000"/>
                </a:cubicBezTo>
                <a:close/>
                <a:moveTo>
                  <a:pt x="5481528" y="812800"/>
                </a:moveTo>
                <a:cubicBezTo>
                  <a:pt x="5539684" y="812800"/>
                  <a:pt x="5597841" y="834986"/>
                  <a:pt x="5642212" y="879357"/>
                </a:cubicBezTo>
                <a:cubicBezTo>
                  <a:pt x="5730955" y="968100"/>
                  <a:pt x="5730955" y="1111983"/>
                  <a:pt x="5642212" y="1200726"/>
                </a:cubicBezTo>
                <a:lnTo>
                  <a:pt x="733933" y="6109006"/>
                </a:lnTo>
                <a:cubicBezTo>
                  <a:pt x="645190" y="6197749"/>
                  <a:pt x="501308" y="6197749"/>
                  <a:pt x="412564" y="6109006"/>
                </a:cubicBezTo>
                <a:cubicBezTo>
                  <a:pt x="323821" y="6020262"/>
                  <a:pt x="323821" y="5876380"/>
                  <a:pt x="412564" y="5787637"/>
                </a:cubicBezTo>
                <a:lnTo>
                  <a:pt x="5320843" y="879357"/>
                </a:lnTo>
                <a:cubicBezTo>
                  <a:pt x="5365215" y="834986"/>
                  <a:pt x="5423372" y="812800"/>
                  <a:pt x="5481528" y="812800"/>
                </a:cubicBezTo>
                <a:close/>
                <a:moveTo>
                  <a:pt x="2109935" y="685801"/>
                </a:moveTo>
                <a:cubicBezTo>
                  <a:pt x="2168091" y="685801"/>
                  <a:pt x="2226247" y="707987"/>
                  <a:pt x="2270619" y="752358"/>
                </a:cubicBezTo>
                <a:cubicBezTo>
                  <a:pt x="2359362" y="841102"/>
                  <a:pt x="2359362" y="984984"/>
                  <a:pt x="2270619" y="1073727"/>
                </a:cubicBezTo>
                <a:lnTo>
                  <a:pt x="0" y="3344346"/>
                </a:lnTo>
                <a:lnTo>
                  <a:pt x="0" y="2701609"/>
                </a:lnTo>
                <a:lnTo>
                  <a:pt x="1949250" y="752358"/>
                </a:lnTo>
                <a:cubicBezTo>
                  <a:pt x="1993622" y="707987"/>
                  <a:pt x="2051778" y="685801"/>
                  <a:pt x="2109935" y="685801"/>
                </a:cubicBezTo>
                <a:close/>
                <a:moveTo>
                  <a:pt x="3621235" y="50800"/>
                </a:moveTo>
                <a:cubicBezTo>
                  <a:pt x="3679392" y="50800"/>
                  <a:pt x="3737548" y="72986"/>
                  <a:pt x="3781920" y="117358"/>
                </a:cubicBezTo>
                <a:cubicBezTo>
                  <a:pt x="3870663" y="206101"/>
                  <a:pt x="3870663" y="349983"/>
                  <a:pt x="3781920" y="438726"/>
                </a:cubicBezTo>
                <a:lnTo>
                  <a:pt x="0" y="4220647"/>
                </a:lnTo>
                <a:lnTo>
                  <a:pt x="0" y="3577910"/>
                </a:lnTo>
                <a:lnTo>
                  <a:pt x="3460551" y="117358"/>
                </a:lnTo>
                <a:cubicBezTo>
                  <a:pt x="3504923" y="72986"/>
                  <a:pt x="3563081" y="50800"/>
                  <a:pt x="3621235" y="50800"/>
                </a:cubicBezTo>
                <a:close/>
                <a:moveTo>
                  <a:pt x="4546243" y="0"/>
                </a:moveTo>
                <a:cubicBezTo>
                  <a:pt x="4604400" y="0"/>
                  <a:pt x="4662556" y="22186"/>
                  <a:pt x="4706928" y="66558"/>
                </a:cubicBezTo>
                <a:cubicBezTo>
                  <a:pt x="4795670" y="155301"/>
                  <a:pt x="4795670" y="299183"/>
                  <a:pt x="4706928" y="387926"/>
                </a:cubicBezTo>
                <a:lnTo>
                  <a:pt x="8198" y="5086656"/>
                </a:lnTo>
                <a:lnTo>
                  <a:pt x="0" y="5093353"/>
                </a:lnTo>
                <a:lnTo>
                  <a:pt x="0" y="4452117"/>
                </a:lnTo>
                <a:lnTo>
                  <a:pt x="4385558" y="66558"/>
                </a:lnTo>
                <a:cubicBezTo>
                  <a:pt x="4429930" y="22186"/>
                  <a:pt x="4488086" y="0"/>
                  <a:pt x="454624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378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段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27" hasCustomPrompt="1"/>
          </p:nvPr>
        </p:nvSpPr>
        <p:spPr>
          <a:xfrm>
            <a:off x="1236997" y="1159223"/>
            <a:ext cx="2743200" cy="2743200"/>
          </a:xfrm>
          <a:prstGeom prst="ellipse">
            <a:avLst/>
          </a:pr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Insert Image</a:t>
            </a:r>
            <a:endParaRPr 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28" hasCustomPrompt="1"/>
          </p:nvPr>
        </p:nvSpPr>
        <p:spPr>
          <a:xfrm>
            <a:off x="4653297" y="1159223"/>
            <a:ext cx="2743200" cy="2743200"/>
          </a:xfrm>
          <a:prstGeom prst="ellipse">
            <a:avLst/>
          </a:pr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Insert Image</a:t>
            </a:r>
            <a:endParaRPr 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29" hasCustomPrompt="1"/>
          </p:nvPr>
        </p:nvSpPr>
        <p:spPr>
          <a:xfrm>
            <a:off x="8069597" y="1159223"/>
            <a:ext cx="2743200" cy="2743200"/>
          </a:xfrm>
          <a:prstGeom prst="ellipse">
            <a:avLst/>
          </a:pr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6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AFC423E-5F27-1E25-B27D-B3FBF833A4E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893216" y="0"/>
            <a:ext cx="10298785" cy="3098800"/>
          </a:xfrm>
          <a:custGeom>
            <a:avLst/>
            <a:gdLst>
              <a:gd name="connsiteX0" fmla="*/ 9465213 w 10298785"/>
              <a:gd name="connsiteY0" fmla="*/ 0 h 3098800"/>
              <a:gd name="connsiteX1" fmla="*/ 10298785 w 10298785"/>
              <a:gd name="connsiteY1" fmla="*/ 0 h 3098800"/>
              <a:gd name="connsiteX2" fmla="*/ 10298785 w 10298785"/>
              <a:gd name="connsiteY2" fmla="*/ 463689 h 3098800"/>
              <a:gd name="connsiteX3" fmla="*/ 8704209 w 10298785"/>
              <a:gd name="connsiteY3" fmla="*/ 2058267 h 3098800"/>
              <a:gd name="connsiteX4" fmla="*/ 8055578 w 10298785"/>
              <a:gd name="connsiteY4" fmla="*/ 2058267 h 3098800"/>
              <a:gd name="connsiteX5" fmla="*/ 8055578 w 10298785"/>
              <a:gd name="connsiteY5" fmla="*/ 1409636 h 3098800"/>
              <a:gd name="connsiteX6" fmla="*/ 8058695 w 10298785"/>
              <a:gd name="connsiteY6" fmla="*/ 0 h 3098800"/>
              <a:gd name="connsiteX7" fmla="*/ 9141356 w 10298785"/>
              <a:gd name="connsiteY7" fmla="*/ 0 h 3098800"/>
              <a:gd name="connsiteX8" fmla="*/ 9143510 w 10298785"/>
              <a:gd name="connsiteY8" fmla="*/ 22468 h 3098800"/>
              <a:gd name="connsiteX9" fmla="*/ 9009173 w 10298785"/>
              <a:gd name="connsiteY9" fmla="*/ 346784 h 3098800"/>
              <a:gd name="connsiteX10" fmla="*/ 6698026 w 10298785"/>
              <a:gd name="connsiteY10" fmla="*/ 2657932 h 3098800"/>
              <a:gd name="connsiteX11" fmla="*/ 6049396 w 10298785"/>
              <a:gd name="connsiteY11" fmla="*/ 2657932 h 3098800"/>
              <a:gd name="connsiteX12" fmla="*/ 6049396 w 10298785"/>
              <a:gd name="connsiteY12" fmla="*/ 2009300 h 3098800"/>
              <a:gd name="connsiteX13" fmla="*/ 6659018 w 10298785"/>
              <a:gd name="connsiteY13" fmla="*/ 0 h 3098800"/>
              <a:gd name="connsiteX14" fmla="*/ 7956279 w 10298785"/>
              <a:gd name="connsiteY14" fmla="*/ 0 h 3098800"/>
              <a:gd name="connsiteX15" fmla="*/ 6608603 w 10298785"/>
              <a:gd name="connsiteY15" fmla="*/ 1347676 h 3098800"/>
              <a:gd name="connsiteX16" fmla="*/ 5959973 w 10298785"/>
              <a:gd name="connsiteY16" fmla="*/ 1347676 h 3098800"/>
              <a:gd name="connsiteX17" fmla="*/ 5959973 w 10298785"/>
              <a:gd name="connsiteY17" fmla="*/ 699045 h 3098800"/>
              <a:gd name="connsiteX18" fmla="*/ 5253612 w 10298785"/>
              <a:gd name="connsiteY18" fmla="*/ 0 h 3098800"/>
              <a:gd name="connsiteX19" fmla="*/ 6550873 w 10298785"/>
              <a:gd name="connsiteY19" fmla="*/ 0 h 3098800"/>
              <a:gd name="connsiteX20" fmla="*/ 5182541 w 10298785"/>
              <a:gd name="connsiteY20" fmla="*/ 1368334 h 3098800"/>
              <a:gd name="connsiteX21" fmla="*/ 4533910 w 10298785"/>
              <a:gd name="connsiteY21" fmla="*/ 1368334 h 3098800"/>
              <a:gd name="connsiteX22" fmla="*/ 4533910 w 10298785"/>
              <a:gd name="connsiteY22" fmla="*/ 719704 h 3098800"/>
              <a:gd name="connsiteX23" fmla="*/ 3856415 w 10298785"/>
              <a:gd name="connsiteY23" fmla="*/ 0 h 3098800"/>
              <a:gd name="connsiteX24" fmla="*/ 5153677 w 10298785"/>
              <a:gd name="connsiteY24" fmla="*/ 0 h 3098800"/>
              <a:gd name="connsiteX25" fmla="*/ 2607824 w 10298785"/>
              <a:gd name="connsiteY25" fmla="*/ 2545855 h 3098800"/>
              <a:gd name="connsiteX26" fmla="*/ 1959192 w 10298785"/>
              <a:gd name="connsiteY26" fmla="*/ 2545855 h 3098800"/>
              <a:gd name="connsiteX27" fmla="*/ 1959192 w 10298785"/>
              <a:gd name="connsiteY27" fmla="*/ 1897223 h 3098800"/>
              <a:gd name="connsiteX28" fmla="*/ 2450168 w 10298785"/>
              <a:gd name="connsiteY28" fmla="*/ 0 h 3098800"/>
              <a:gd name="connsiteX29" fmla="*/ 3747431 w 10298785"/>
              <a:gd name="connsiteY29" fmla="*/ 0 h 3098800"/>
              <a:gd name="connsiteX30" fmla="*/ 782967 w 10298785"/>
              <a:gd name="connsiteY30" fmla="*/ 2964465 h 3098800"/>
              <a:gd name="connsiteX31" fmla="*/ 134335 w 10298785"/>
              <a:gd name="connsiteY31" fmla="*/ 2964465 h 3098800"/>
              <a:gd name="connsiteX32" fmla="*/ 134335 w 10298785"/>
              <a:gd name="connsiteY32" fmla="*/ 2315833 h 3098800"/>
              <a:gd name="connsiteX33" fmla="*/ 1029628 w 10298785"/>
              <a:gd name="connsiteY33" fmla="*/ 0 h 3098800"/>
              <a:gd name="connsiteX34" fmla="*/ 2326891 w 10298785"/>
              <a:gd name="connsiteY34" fmla="*/ 0 h 3098800"/>
              <a:gd name="connsiteX35" fmla="*/ 1196129 w 10298785"/>
              <a:gd name="connsiteY35" fmla="*/ 1130762 h 3098800"/>
              <a:gd name="connsiteX36" fmla="*/ 547499 w 10298785"/>
              <a:gd name="connsiteY36" fmla="*/ 1130762 h 3098800"/>
              <a:gd name="connsiteX37" fmla="*/ 547499 w 10298785"/>
              <a:gd name="connsiteY37" fmla="*/ 482131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298785" h="3098800">
                <a:moveTo>
                  <a:pt x="9465213" y="0"/>
                </a:moveTo>
                <a:lnTo>
                  <a:pt x="10298785" y="0"/>
                </a:lnTo>
                <a:lnTo>
                  <a:pt x="10298785" y="463689"/>
                </a:lnTo>
                <a:lnTo>
                  <a:pt x="8704209" y="2058267"/>
                </a:lnTo>
                <a:cubicBezTo>
                  <a:pt x="8525094" y="2237381"/>
                  <a:pt x="8234693" y="2237381"/>
                  <a:pt x="8055578" y="2058267"/>
                </a:cubicBezTo>
                <a:cubicBezTo>
                  <a:pt x="7876464" y="1879153"/>
                  <a:pt x="7876464" y="1588749"/>
                  <a:pt x="8055578" y="1409636"/>
                </a:cubicBezTo>
                <a:close/>
                <a:moveTo>
                  <a:pt x="8058695" y="0"/>
                </a:moveTo>
                <a:lnTo>
                  <a:pt x="9141356" y="0"/>
                </a:lnTo>
                <a:lnTo>
                  <a:pt x="9143510" y="22468"/>
                </a:lnTo>
                <a:cubicBezTo>
                  <a:pt x="9143510" y="139847"/>
                  <a:pt x="9098731" y="257227"/>
                  <a:pt x="9009173" y="346784"/>
                </a:cubicBezTo>
                <a:lnTo>
                  <a:pt x="6698026" y="2657932"/>
                </a:lnTo>
                <a:cubicBezTo>
                  <a:pt x="6518913" y="2837046"/>
                  <a:pt x="6228510" y="2837046"/>
                  <a:pt x="6049396" y="2657932"/>
                </a:cubicBezTo>
                <a:cubicBezTo>
                  <a:pt x="5870281" y="2478818"/>
                  <a:pt x="5870281" y="2188414"/>
                  <a:pt x="6049396" y="2009300"/>
                </a:cubicBezTo>
                <a:close/>
                <a:moveTo>
                  <a:pt x="6659018" y="0"/>
                </a:moveTo>
                <a:lnTo>
                  <a:pt x="7956279" y="0"/>
                </a:lnTo>
                <a:lnTo>
                  <a:pt x="6608603" y="1347676"/>
                </a:lnTo>
                <a:cubicBezTo>
                  <a:pt x="6429489" y="1526791"/>
                  <a:pt x="6139087" y="1526791"/>
                  <a:pt x="5959973" y="1347676"/>
                </a:cubicBezTo>
                <a:cubicBezTo>
                  <a:pt x="5780859" y="1168562"/>
                  <a:pt x="5780859" y="878160"/>
                  <a:pt x="5959973" y="699045"/>
                </a:cubicBezTo>
                <a:close/>
                <a:moveTo>
                  <a:pt x="5253612" y="0"/>
                </a:moveTo>
                <a:lnTo>
                  <a:pt x="6550873" y="0"/>
                </a:lnTo>
                <a:lnTo>
                  <a:pt x="5182541" y="1368334"/>
                </a:lnTo>
                <a:cubicBezTo>
                  <a:pt x="5003425" y="1547447"/>
                  <a:pt x="4713023" y="1547447"/>
                  <a:pt x="4533910" y="1368334"/>
                </a:cubicBezTo>
                <a:cubicBezTo>
                  <a:pt x="4354795" y="1189218"/>
                  <a:pt x="4354795" y="898817"/>
                  <a:pt x="4533910" y="719704"/>
                </a:cubicBezTo>
                <a:close/>
                <a:moveTo>
                  <a:pt x="3856415" y="0"/>
                </a:moveTo>
                <a:lnTo>
                  <a:pt x="5153677" y="0"/>
                </a:lnTo>
                <a:lnTo>
                  <a:pt x="2607824" y="2545855"/>
                </a:lnTo>
                <a:cubicBezTo>
                  <a:pt x="2428708" y="2724970"/>
                  <a:pt x="2138307" y="2724970"/>
                  <a:pt x="1959192" y="2545855"/>
                </a:cubicBezTo>
                <a:cubicBezTo>
                  <a:pt x="1780078" y="2366741"/>
                  <a:pt x="1780078" y="2076338"/>
                  <a:pt x="1959192" y="1897223"/>
                </a:cubicBezTo>
                <a:close/>
                <a:moveTo>
                  <a:pt x="2450168" y="0"/>
                </a:moveTo>
                <a:lnTo>
                  <a:pt x="3747431" y="0"/>
                </a:lnTo>
                <a:lnTo>
                  <a:pt x="782967" y="2964465"/>
                </a:lnTo>
                <a:cubicBezTo>
                  <a:pt x="603852" y="3143579"/>
                  <a:pt x="313450" y="3143579"/>
                  <a:pt x="134335" y="2964465"/>
                </a:cubicBezTo>
                <a:cubicBezTo>
                  <a:pt x="-44779" y="2785351"/>
                  <a:pt x="-44779" y="2494947"/>
                  <a:pt x="134335" y="2315833"/>
                </a:cubicBezTo>
                <a:close/>
                <a:moveTo>
                  <a:pt x="1029628" y="0"/>
                </a:moveTo>
                <a:lnTo>
                  <a:pt x="2326891" y="0"/>
                </a:lnTo>
                <a:lnTo>
                  <a:pt x="1196129" y="1130762"/>
                </a:lnTo>
                <a:cubicBezTo>
                  <a:pt x="1017015" y="1309876"/>
                  <a:pt x="726612" y="1309876"/>
                  <a:pt x="547499" y="1130762"/>
                </a:cubicBezTo>
                <a:cubicBezTo>
                  <a:pt x="368384" y="951647"/>
                  <a:pt x="368384" y="661244"/>
                  <a:pt x="547499" y="482131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EE87-E84D-4794-AAE5-5EBFA06D5749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9163-3264-45B9-8805-38B3DB57B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1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32" hasCustomPrompt="1"/>
          </p:nvPr>
        </p:nvSpPr>
        <p:spPr>
          <a:xfrm>
            <a:off x="3661312" y="808796"/>
            <a:ext cx="5029194" cy="4175316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93311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09" r:id="rId2"/>
    <p:sldLayoutId id="2147483686" r:id="rId3"/>
    <p:sldLayoutId id="2147483650" r:id="rId4"/>
    <p:sldLayoutId id="2147483710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/>
          <p:cNvSpPr/>
          <p:nvPr/>
        </p:nvSpPr>
        <p:spPr>
          <a:xfrm rot="2700000">
            <a:off x="1020763" y="2995657"/>
            <a:ext cx="182905" cy="75228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 rot="2700000">
            <a:off x="1313592" y="2823759"/>
            <a:ext cx="182905" cy="110055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矩形: 圆角 16"/>
          <p:cNvSpPr/>
          <p:nvPr/>
        </p:nvSpPr>
        <p:spPr>
          <a:xfrm rot="2700000">
            <a:off x="1550953" y="3070544"/>
            <a:ext cx="182905" cy="73012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矩形: 圆角 17"/>
          <p:cNvSpPr/>
          <p:nvPr/>
        </p:nvSpPr>
        <p:spPr>
          <a:xfrm rot="2700000">
            <a:off x="813751" y="3130272"/>
            <a:ext cx="182905" cy="3222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矩形: 圆角 18"/>
          <p:cNvSpPr/>
          <p:nvPr/>
        </p:nvSpPr>
        <p:spPr>
          <a:xfrm rot="2700000">
            <a:off x="1902934" y="3210662"/>
            <a:ext cx="182905" cy="32227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DCCEDE2-D0BC-5C51-C5B0-FEF239F7504F}"/>
              </a:ext>
            </a:extLst>
          </p:cNvPr>
          <p:cNvSpPr txBox="1">
            <a:spLocks/>
          </p:cNvSpPr>
          <p:nvPr/>
        </p:nvSpPr>
        <p:spPr>
          <a:xfrm>
            <a:off x="5206320" y="0"/>
            <a:ext cx="6985680" cy="6858000"/>
          </a:xfrm>
          <a:custGeom>
            <a:avLst/>
            <a:gdLst>
              <a:gd name="connsiteX0" fmla="*/ 405537 w 6985680"/>
              <a:gd name="connsiteY0" fmla="*/ 5953669 h 6858000"/>
              <a:gd name="connsiteX1" fmla="*/ 684470 w 6985680"/>
              <a:gd name="connsiteY1" fmla="*/ 6069207 h 6858000"/>
              <a:gd name="connsiteX2" fmla="*/ 1473263 w 6985680"/>
              <a:gd name="connsiteY2" fmla="*/ 6858000 h 6858000"/>
              <a:gd name="connsiteX3" fmla="*/ 357524 w 6985680"/>
              <a:gd name="connsiteY3" fmla="*/ 6858000 h 6858000"/>
              <a:gd name="connsiteX4" fmla="*/ 126600 w 6985680"/>
              <a:gd name="connsiteY4" fmla="*/ 6627077 h 6858000"/>
              <a:gd name="connsiteX5" fmla="*/ 126600 w 6985680"/>
              <a:gd name="connsiteY5" fmla="*/ 6069207 h 6858000"/>
              <a:gd name="connsiteX6" fmla="*/ 405537 w 6985680"/>
              <a:gd name="connsiteY6" fmla="*/ 5953669 h 6858000"/>
              <a:gd name="connsiteX7" fmla="*/ 1709310 w 6985680"/>
              <a:gd name="connsiteY7" fmla="*/ 4631942 h 6858000"/>
              <a:gd name="connsiteX8" fmla="*/ 1988243 w 6985680"/>
              <a:gd name="connsiteY8" fmla="*/ 4747481 h 6858000"/>
              <a:gd name="connsiteX9" fmla="*/ 4098763 w 6985680"/>
              <a:gd name="connsiteY9" fmla="*/ 6858000 h 6858000"/>
              <a:gd name="connsiteX10" fmla="*/ 2983026 w 6985680"/>
              <a:gd name="connsiteY10" fmla="*/ 6858000 h 6858000"/>
              <a:gd name="connsiteX11" fmla="*/ 1430375 w 6985680"/>
              <a:gd name="connsiteY11" fmla="*/ 5305349 h 6858000"/>
              <a:gd name="connsiteX12" fmla="*/ 1430375 w 6985680"/>
              <a:gd name="connsiteY12" fmla="*/ 4747481 h 6858000"/>
              <a:gd name="connsiteX13" fmla="*/ 1709310 w 6985680"/>
              <a:gd name="connsiteY13" fmla="*/ 4631942 h 6858000"/>
              <a:gd name="connsiteX14" fmla="*/ 394476 w 6985680"/>
              <a:gd name="connsiteY14" fmla="*/ 4629899 h 6858000"/>
              <a:gd name="connsiteX15" fmla="*/ 673409 w 6985680"/>
              <a:gd name="connsiteY15" fmla="*/ 4745437 h 6858000"/>
              <a:gd name="connsiteX16" fmla="*/ 2785970 w 6985680"/>
              <a:gd name="connsiteY16" fmla="*/ 6858000 h 6858000"/>
              <a:gd name="connsiteX17" fmla="*/ 1670234 w 6985680"/>
              <a:gd name="connsiteY17" fmla="*/ 6858000 h 6858000"/>
              <a:gd name="connsiteX18" fmla="*/ 115540 w 6985680"/>
              <a:gd name="connsiteY18" fmla="*/ 5303307 h 6858000"/>
              <a:gd name="connsiteX19" fmla="*/ 115540 w 6985680"/>
              <a:gd name="connsiteY19" fmla="*/ 4745437 h 6858000"/>
              <a:gd name="connsiteX20" fmla="*/ 394476 w 6985680"/>
              <a:gd name="connsiteY20" fmla="*/ 4629899 h 6858000"/>
              <a:gd name="connsiteX21" fmla="*/ 1445400 w 6985680"/>
              <a:gd name="connsiteY21" fmla="*/ 3052407 h 6858000"/>
              <a:gd name="connsiteX22" fmla="*/ 1724333 w 6985680"/>
              <a:gd name="connsiteY22" fmla="*/ 3167945 h 6858000"/>
              <a:gd name="connsiteX23" fmla="*/ 5414388 w 6985680"/>
              <a:gd name="connsiteY23" fmla="*/ 6858000 h 6858000"/>
              <a:gd name="connsiteX24" fmla="*/ 4298652 w 6985680"/>
              <a:gd name="connsiteY24" fmla="*/ 6858000 h 6858000"/>
              <a:gd name="connsiteX25" fmla="*/ 1166465 w 6985680"/>
              <a:gd name="connsiteY25" fmla="*/ 3725814 h 6858000"/>
              <a:gd name="connsiteX26" fmla="*/ 1166465 w 6985680"/>
              <a:gd name="connsiteY26" fmla="*/ 3167945 h 6858000"/>
              <a:gd name="connsiteX27" fmla="*/ 1445400 w 6985680"/>
              <a:gd name="connsiteY27" fmla="*/ 3052407 h 6858000"/>
              <a:gd name="connsiteX28" fmla="*/ 823982 w 6985680"/>
              <a:gd name="connsiteY28" fmla="*/ 1119104 h 6858000"/>
              <a:gd name="connsiteX29" fmla="*/ 1102915 w 6985680"/>
              <a:gd name="connsiteY29" fmla="*/ 1234643 h 6858000"/>
              <a:gd name="connsiteX30" fmla="*/ 6145511 w 6985680"/>
              <a:gd name="connsiteY30" fmla="*/ 6277240 h 6858000"/>
              <a:gd name="connsiteX31" fmla="*/ 6145511 w 6985680"/>
              <a:gd name="connsiteY31" fmla="*/ 6835109 h 6858000"/>
              <a:gd name="connsiteX32" fmla="*/ 6145511 w 6985680"/>
              <a:gd name="connsiteY32" fmla="*/ 6835107 h 6858000"/>
              <a:gd name="connsiteX33" fmla="*/ 6117484 w 6985680"/>
              <a:gd name="connsiteY33" fmla="*/ 6858000 h 6858000"/>
              <a:gd name="connsiteX34" fmla="*/ 5615668 w 6985680"/>
              <a:gd name="connsiteY34" fmla="*/ 6858000 h 6858000"/>
              <a:gd name="connsiteX35" fmla="*/ 5587642 w 6985680"/>
              <a:gd name="connsiteY35" fmla="*/ 6835107 h 6858000"/>
              <a:gd name="connsiteX36" fmla="*/ 545046 w 6985680"/>
              <a:gd name="connsiteY36" fmla="*/ 1792512 h 6858000"/>
              <a:gd name="connsiteX37" fmla="*/ 545046 w 6985680"/>
              <a:gd name="connsiteY37" fmla="*/ 1234643 h 6858000"/>
              <a:gd name="connsiteX38" fmla="*/ 823982 w 6985680"/>
              <a:gd name="connsiteY38" fmla="*/ 1119104 h 6858000"/>
              <a:gd name="connsiteX39" fmla="*/ 2137842 w 6985680"/>
              <a:gd name="connsiteY39" fmla="*/ 1119103 h 6858000"/>
              <a:gd name="connsiteX40" fmla="*/ 2416777 w 6985680"/>
              <a:gd name="connsiteY40" fmla="*/ 1234642 h 6858000"/>
              <a:gd name="connsiteX41" fmla="*/ 6985680 w 6985680"/>
              <a:gd name="connsiteY41" fmla="*/ 5803547 h 6858000"/>
              <a:gd name="connsiteX42" fmla="*/ 6985680 w 6985680"/>
              <a:gd name="connsiteY42" fmla="*/ 6858000 h 6858000"/>
              <a:gd name="connsiteX43" fmla="*/ 6924397 w 6985680"/>
              <a:gd name="connsiteY43" fmla="*/ 6858000 h 6858000"/>
              <a:gd name="connsiteX44" fmla="*/ 1858908 w 6985680"/>
              <a:gd name="connsiteY44" fmla="*/ 1792511 h 6858000"/>
              <a:gd name="connsiteX45" fmla="*/ 1858908 w 6985680"/>
              <a:gd name="connsiteY45" fmla="*/ 1234642 h 6858000"/>
              <a:gd name="connsiteX46" fmla="*/ 2137842 w 6985680"/>
              <a:gd name="connsiteY46" fmla="*/ 1119103 h 6858000"/>
              <a:gd name="connsiteX47" fmla="*/ 5137149 w 6985680"/>
              <a:gd name="connsiteY47" fmla="*/ 209714 h 6858000"/>
              <a:gd name="connsiteX48" fmla="*/ 5416083 w 6985680"/>
              <a:gd name="connsiteY48" fmla="*/ 325254 h 6858000"/>
              <a:gd name="connsiteX49" fmla="*/ 6985680 w 6985680"/>
              <a:gd name="connsiteY49" fmla="*/ 1894852 h 6858000"/>
              <a:gd name="connsiteX50" fmla="*/ 6985680 w 6985680"/>
              <a:gd name="connsiteY50" fmla="*/ 2852245 h 6858000"/>
              <a:gd name="connsiteX51" fmla="*/ 6915925 w 6985680"/>
              <a:gd name="connsiteY51" fmla="*/ 2845559 h 6858000"/>
              <a:gd name="connsiteX52" fmla="*/ 6712332 w 6985680"/>
              <a:gd name="connsiteY52" fmla="*/ 2737241 h 6858000"/>
              <a:gd name="connsiteX53" fmla="*/ 4858214 w 6985680"/>
              <a:gd name="connsiteY53" fmla="*/ 883123 h 6858000"/>
              <a:gd name="connsiteX54" fmla="*/ 4858214 w 6985680"/>
              <a:gd name="connsiteY54" fmla="*/ 325254 h 6858000"/>
              <a:gd name="connsiteX55" fmla="*/ 5137149 w 6985680"/>
              <a:gd name="connsiteY55" fmla="*/ 209714 h 6858000"/>
              <a:gd name="connsiteX56" fmla="*/ 3705848 w 6985680"/>
              <a:gd name="connsiteY56" fmla="*/ 67189 h 6858000"/>
              <a:gd name="connsiteX57" fmla="*/ 3984783 w 6985680"/>
              <a:gd name="connsiteY57" fmla="*/ 182729 h 6858000"/>
              <a:gd name="connsiteX58" fmla="*/ 6985680 w 6985680"/>
              <a:gd name="connsiteY58" fmla="*/ 3183627 h 6858000"/>
              <a:gd name="connsiteX59" fmla="*/ 6985680 w 6985680"/>
              <a:gd name="connsiteY59" fmla="*/ 4264384 h 6858000"/>
              <a:gd name="connsiteX60" fmla="*/ 6935770 w 6985680"/>
              <a:gd name="connsiteY60" fmla="*/ 4238119 h 6858000"/>
              <a:gd name="connsiteX61" fmla="*/ 6873888 w 6985680"/>
              <a:gd name="connsiteY61" fmla="*/ 4187571 h 6858000"/>
              <a:gd name="connsiteX62" fmla="*/ 3426914 w 6985680"/>
              <a:gd name="connsiteY62" fmla="*/ 740597 h 6858000"/>
              <a:gd name="connsiteX63" fmla="*/ 3426914 w 6985680"/>
              <a:gd name="connsiteY63" fmla="*/ 182729 h 6858000"/>
              <a:gd name="connsiteX64" fmla="*/ 3705848 w 6985680"/>
              <a:gd name="connsiteY64" fmla="*/ 67189 h 6858000"/>
              <a:gd name="connsiteX65" fmla="*/ 1379687 w 6985680"/>
              <a:gd name="connsiteY65" fmla="*/ 0 h 6858000"/>
              <a:gd name="connsiteX66" fmla="*/ 2495426 w 6985680"/>
              <a:gd name="connsiteY66" fmla="*/ 0 h 6858000"/>
              <a:gd name="connsiteX67" fmla="*/ 6985680 w 6985680"/>
              <a:gd name="connsiteY67" fmla="*/ 4490256 h 6858000"/>
              <a:gd name="connsiteX68" fmla="*/ 6985680 w 6985680"/>
              <a:gd name="connsiteY68" fmla="*/ 56059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985680" h="6858000">
                <a:moveTo>
                  <a:pt x="405537" y="5953669"/>
                </a:moveTo>
                <a:cubicBezTo>
                  <a:pt x="506491" y="5953669"/>
                  <a:pt x="607443" y="5992182"/>
                  <a:pt x="684470" y="6069207"/>
                </a:cubicBezTo>
                <a:lnTo>
                  <a:pt x="1473263" y="6858000"/>
                </a:lnTo>
                <a:lnTo>
                  <a:pt x="357524" y="6858000"/>
                </a:lnTo>
                <a:lnTo>
                  <a:pt x="126600" y="6627077"/>
                </a:lnTo>
                <a:cubicBezTo>
                  <a:pt x="-27452" y="6473025"/>
                  <a:pt x="-27452" y="6223259"/>
                  <a:pt x="126600" y="6069207"/>
                </a:cubicBezTo>
                <a:cubicBezTo>
                  <a:pt x="203627" y="5992182"/>
                  <a:pt x="304580" y="5953669"/>
                  <a:pt x="405537" y="5953669"/>
                </a:cubicBezTo>
                <a:close/>
                <a:moveTo>
                  <a:pt x="1709310" y="4631942"/>
                </a:moveTo>
                <a:cubicBezTo>
                  <a:pt x="1810263" y="4631942"/>
                  <a:pt x="1911218" y="4670455"/>
                  <a:pt x="1988243" y="4747481"/>
                </a:cubicBezTo>
                <a:lnTo>
                  <a:pt x="4098763" y="6858000"/>
                </a:lnTo>
                <a:lnTo>
                  <a:pt x="2983026" y="6858000"/>
                </a:lnTo>
                <a:lnTo>
                  <a:pt x="1430375" y="5305349"/>
                </a:lnTo>
                <a:cubicBezTo>
                  <a:pt x="1276323" y="5151297"/>
                  <a:pt x="1276323" y="4901532"/>
                  <a:pt x="1430375" y="4747481"/>
                </a:cubicBezTo>
                <a:cubicBezTo>
                  <a:pt x="1507400" y="4670455"/>
                  <a:pt x="1608355" y="4631942"/>
                  <a:pt x="1709310" y="4631942"/>
                </a:cubicBezTo>
                <a:close/>
                <a:moveTo>
                  <a:pt x="394476" y="4629899"/>
                </a:moveTo>
                <a:cubicBezTo>
                  <a:pt x="495431" y="4629899"/>
                  <a:pt x="596385" y="4668412"/>
                  <a:pt x="673409" y="4745437"/>
                </a:cubicBezTo>
                <a:lnTo>
                  <a:pt x="2785970" y="6858000"/>
                </a:lnTo>
                <a:lnTo>
                  <a:pt x="1670234" y="6858000"/>
                </a:lnTo>
                <a:lnTo>
                  <a:pt x="115540" y="5303307"/>
                </a:lnTo>
                <a:cubicBezTo>
                  <a:pt x="-38513" y="5149255"/>
                  <a:pt x="-38513" y="4899490"/>
                  <a:pt x="115540" y="4745437"/>
                </a:cubicBezTo>
                <a:cubicBezTo>
                  <a:pt x="192566" y="4668412"/>
                  <a:pt x="293520" y="4629899"/>
                  <a:pt x="394476" y="4629899"/>
                </a:cubicBezTo>
                <a:close/>
                <a:moveTo>
                  <a:pt x="1445400" y="3052407"/>
                </a:moveTo>
                <a:cubicBezTo>
                  <a:pt x="1546353" y="3052407"/>
                  <a:pt x="1647308" y="3090919"/>
                  <a:pt x="1724333" y="3167945"/>
                </a:cubicBezTo>
                <a:lnTo>
                  <a:pt x="5414388" y="6858000"/>
                </a:lnTo>
                <a:lnTo>
                  <a:pt x="4298652" y="6858000"/>
                </a:lnTo>
                <a:lnTo>
                  <a:pt x="1166465" y="3725814"/>
                </a:lnTo>
                <a:cubicBezTo>
                  <a:pt x="1012413" y="3571763"/>
                  <a:pt x="1012413" y="3321997"/>
                  <a:pt x="1166465" y="3167945"/>
                </a:cubicBezTo>
                <a:cubicBezTo>
                  <a:pt x="1243490" y="3090919"/>
                  <a:pt x="1344445" y="3052407"/>
                  <a:pt x="1445400" y="3052407"/>
                </a:cubicBezTo>
                <a:close/>
                <a:moveTo>
                  <a:pt x="823982" y="1119104"/>
                </a:moveTo>
                <a:cubicBezTo>
                  <a:pt x="924935" y="1119104"/>
                  <a:pt x="1025889" y="1157617"/>
                  <a:pt x="1102915" y="1234643"/>
                </a:cubicBezTo>
                <a:lnTo>
                  <a:pt x="6145511" y="6277240"/>
                </a:lnTo>
                <a:cubicBezTo>
                  <a:pt x="6299563" y="6431292"/>
                  <a:pt x="6299563" y="6681057"/>
                  <a:pt x="6145511" y="6835109"/>
                </a:cubicBezTo>
                <a:lnTo>
                  <a:pt x="6145511" y="6835107"/>
                </a:lnTo>
                <a:lnTo>
                  <a:pt x="6117484" y="6858000"/>
                </a:lnTo>
                <a:lnTo>
                  <a:pt x="5615668" y="6858000"/>
                </a:lnTo>
                <a:lnTo>
                  <a:pt x="5587642" y="6835107"/>
                </a:lnTo>
                <a:lnTo>
                  <a:pt x="545046" y="1792512"/>
                </a:lnTo>
                <a:cubicBezTo>
                  <a:pt x="390994" y="1638460"/>
                  <a:pt x="390994" y="1388694"/>
                  <a:pt x="545046" y="1234643"/>
                </a:cubicBezTo>
                <a:cubicBezTo>
                  <a:pt x="622071" y="1157617"/>
                  <a:pt x="723028" y="1119104"/>
                  <a:pt x="823982" y="1119104"/>
                </a:cubicBezTo>
                <a:close/>
                <a:moveTo>
                  <a:pt x="2137842" y="1119103"/>
                </a:moveTo>
                <a:cubicBezTo>
                  <a:pt x="2238796" y="1119103"/>
                  <a:pt x="2339751" y="1157616"/>
                  <a:pt x="2416777" y="1234642"/>
                </a:cubicBezTo>
                <a:lnTo>
                  <a:pt x="6985680" y="5803547"/>
                </a:lnTo>
                <a:lnTo>
                  <a:pt x="6985680" y="6858000"/>
                </a:lnTo>
                <a:lnTo>
                  <a:pt x="6924397" y="6858000"/>
                </a:lnTo>
                <a:lnTo>
                  <a:pt x="1858908" y="1792511"/>
                </a:lnTo>
                <a:cubicBezTo>
                  <a:pt x="1704856" y="1638459"/>
                  <a:pt x="1704856" y="1388693"/>
                  <a:pt x="1858908" y="1234642"/>
                </a:cubicBezTo>
                <a:cubicBezTo>
                  <a:pt x="1935933" y="1157616"/>
                  <a:pt x="2036888" y="1119103"/>
                  <a:pt x="2137842" y="1119103"/>
                </a:cubicBezTo>
                <a:close/>
                <a:moveTo>
                  <a:pt x="5137149" y="209714"/>
                </a:moveTo>
                <a:cubicBezTo>
                  <a:pt x="5238102" y="209714"/>
                  <a:pt x="5339058" y="248227"/>
                  <a:pt x="5416083" y="325254"/>
                </a:cubicBezTo>
                <a:lnTo>
                  <a:pt x="6985680" y="1894852"/>
                </a:lnTo>
                <a:lnTo>
                  <a:pt x="6985680" y="2852245"/>
                </a:lnTo>
                <a:lnTo>
                  <a:pt x="6915925" y="2845559"/>
                </a:lnTo>
                <a:cubicBezTo>
                  <a:pt x="6841331" y="2831117"/>
                  <a:pt x="6770102" y="2795011"/>
                  <a:pt x="6712332" y="2737241"/>
                </a:cubicBezTo>
                <a:lnTo>
                  <a:pt x="4858214" y="883123"/>
                </a:lnTo>
                <a:cubicBezTo>
                  <a:pt x="4704162" y="729070"/>
                  <a:pt x="4704162" y="479305"/>
                  <a:pt x="4858214" y="325254"/>
                </a:cubicBezTo>
                <a:cubicBezTo>
                  <a:pt x="4935240" y="248227"/>
                  <a:pt x="5036194" y="209714"/>
                  <a:pt x="5137149" y="209714"/>
                </a:cubicBezTo>
                <a:close/>
                <a:moveTo>
                  <a:pt x="3705848" y="67189"/>
                </a:moveTo>
                <a:cubicBezTo>
                  <a:pt x="3806803" y="67189"/>
                  <a:pt x="3907758" y="105702"/>
                  <a:pt x="3984783" y="182729"/>
                </a:cubicBezTo>
                <a:lnTo>
                  <a:pt x="6985680" y="3183627"/>
                </a:lnTo>
                <a:lnTo>
                  <a:pt x="6985680" y="4264384"/>
                </a:lnTo>
                <a:lnTo>
                  <a:pt x="6935770" y="4238119"/>
                </a:lnTo>
                <a:cubicBezTo>
                  <a:pt x="6913896" y="4223677"/>
                  <a:pt x="6893144" y="4206827"/>
                  <a:pt x="6873888" y="4187571"/>
                </a:cubicBezTo>
                <a:lnTo>
                  <a:pt x="3426914" y="740597"/>
                </a:lnTo>
                <a:cubicBezTo>
                  <a:pt x="3272862" y="586546"/>
                  <a:pt x="3272862" y="336780"/>
                  <a:pt x="3426914" y="182729"/>
                </a:cubicBezTo>
                <a:cubicBezTo>
                  <a:pt x="3503940" y="105702"/>
                  <a:pt x="3604893" y="67189"/>
                  <a:pt x="3705848" y="67189"/>
                </a:cubicBezTo>
                <a:close/>
                <a:moveTo>
                  <a:pt x="1379687" y="0"/>
                </a:moveTo>
                <a:lnTo>
                  <a:pt x="2495426" y="0"/>
                </a:lnTo>
                <a:lnTo>
                  <a:pt x="6985680" y="4490256"/>
                </a:lnTo>
                <a:lnTo>
                  <a:pt x="6985680" y="5605993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60000"/>
                </a:schemeClr>
              </a:gs>
              <a:gs pos="74000">
                <a:schemeClr val="accent4">
                  <a:alpha val="60000"/>
                </a:schemeClr>
              </a:gs>
              <a:gs pos="100000">
                <a:schemeClr val="accent6">
                  <a:alpha val="60000"/>
                </a:schemeClr>
              </a:gs>
            </a:gsLst>
            <a:lin ang="5400000" scaled="1"/>
          </a:gra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cs typeface="+mn-ea"/>
              <a:sym typeface="+mn-lt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3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文本框 10"/>
          <p:cNvSpPr txBox="1"/>
          <p:nvPr/>
        </p:nvSpPr>
        <p:spPr>
          <a:xfrm>
            <a:off x="1061414" y="3317468"/>
            <a:ext cx="3570208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6600" b="1" dirty="0">
                <a:solidFill>
                  <a:schemeClr val="tx2"/>
                </a:solidFill>
                <a:cs typeface="+mn-ea"/>
                <a:sym typeface="+mn-lt"/>
              </a:rPr>
              <a:t>法律行业</a:t>
            </a:r>
            <a:endParaRPr lang="en-US" sz="66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13840" y="414829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cs typeface="+mn-ea"/>
                <a:sym typeface="+mn-lt"/>
              </a:rPr>
              <a:t>产品介绍</a:t>
            </a:r>
            <a:endParaRPr lang="en-US" sz="28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13840" y="4643740"/>
            <a:ext cx="4825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cs typeface="+mn-ea"/>
                <a:sym typeface="+mn-lt"/>
              </a:rPr>
              <a:t>PRODUCT INTRODUCTION</a:t>
            </a:r>
            <a:endParaRPr lang="zh-CN" altLang="en-US" sz="28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048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18183D3B-39D7-4A74-F484-727F79FB19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7255157" y="1135048"/>
            <a:ext cx="4033508" cy="5726324"/>
          </a:xfrm>
          <a:custGeom>
            <a:avLst/>
            <a:gdLst>
              <a:gd name="connsiteX0" fmla="*/ 0 w 4033508"/>
              <a:gd name="connsiteY0" fmla="*/ 5726324 h 5726324"/>
              <a:gd name="connsiteX1" fmla="*/ 0 w 4033508"/>
              <a:gd name="connsiteY1" fmla="*/ 0 h 5726324"/>
              <a:gd name="connsiteX2" fmla="*/ 4033508 w 4033508"/>
              <a:gd name="connsiteY2" fmla="*/ 0 h 5726324"/>
              <a:gd name="connsiteX3" fmla="*/ 4033508 w 4033508"/>
              <a:gd name="connsiteY3" fmla="*/ 5726324 h 572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3508" h="5726324">
                <a:moveTo>
                  <a:pt x="0" y="5726324"/>
                </a:moveTo>
                <a:lnTo>
                  <a:pt x="0" y="0"/>
                </a:lnTo>
                <a:lnTo>
                  <a:pt x="4033508" y="0"/>
                </a:lnTo>
                <a:lnTo>
                  <a:pt x="4033508" y="5726324"/>
                </a:lnTo>
                <a:close/>
              </a:path>
            </a:pathLst>
          </a:custGeom>
          <a:effectLst/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44E4297-D37A-B006-C96D-90BA849ED5E0}"/>
              </a:ext>
            </a:extLst>
          </p:cNvPr>
          <p:cNvSpPr/>
          <p:nvPr/>
        </p:nvSpPr>
        <p:spPr>
          <a:xfrm rot="2700000">
            <a:off x="-45779" y="254504"/>
            <a:ext cx="91576" cy="91601"/>
          </a:xfrm>
          <a:custGeom>
            <a:avLst/>
            <a:gdLst>
              <a:gd name="connsiteX0" fmla="*/ 0 w 91576"/>
              <a:gd name="connsiteY0" fmla="*/ 25 h 91601"/>
              <a:gd name="connsiteX1" fmla="*/ 123 w 91576"/>
              <a:gd name="connsiteY1" fmla="*/ 0 h 91601"/>
              <a:gd name="connsiteX2" fmla="*/ 91576 w 91576"/>
              <a:gd name="connsiteY2" fmla="*/ 91453 h 91601"/>
              <a:gd name="connsiteX3" fmla="*/ 91576 w 91576"/>
              <a:gd name="connsiteY3" fmla="*/ 91601 h 9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76" h="91601">
                <a:moveTo>
                  <a:pt x="0" y="25"/>
                </a:moveTo>
                <a:lnTo>
                  <a:pt x="123" y="0"/>
                </a:lnTo>
                <a:cubicBezTo>
                  <a:pt x="50631" y="0"/>
                  <a:pt x="91576" y="40945"/>
                  <a:pt x="91576" y="91453"/>
                </a:cubicBezTo>
                <a:lnTo>
                  <a:pt x="91576" y="916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E38B17F-5B2B-0915-C56F-C0DDF345435B}"/>
              </a:ext>
            </a:extLst>
          </p:cNvPr>
          <p:cNvSpPr/>
          <p:nvPr/>
        </p:nvSpPr>
        <p:spPr>
          <a:xfrm rot="2700000">
            <a:off x="84246" y="15170"/>
            <a:ext cx="182906" cy="679860"/>
          </a:xfrm>
          <a:custGeom>
            <a:avLst/>
            <a:gdLst>
              <a:gd name="connsiteX0" fmla="*/ 26786 w 182906"/>
              <a:gd name="connsiteY0" fmla="*/ 26786 h 679860"/>
              <a:gd name="connsiteX1" fmla="*/ 91453 w 182906"/>
              <a:gd name="connsiteY1" fmla="*/ 0 h 679860"/>
              <a:gd name="connsiteX2" fmla="*/ 182906 w 182906"/>
              <a:gd name="connsiteY2" fmla="*/ 91453 h 679860"/>
              <a:gd name="connsiteX3" fmla="*/ 182906 w 182906"/>
              <a:gd name="connsiteY3" fmla="*/ 679860 h 679860"/>
              <a:gd name="connsiteX4" fmla="*/ 0 w 182906"/>
              <a:gd name="connsiteY4" fmla="*/ 496955 h 679860"/>
              <a:gd name="connsiteX5" fmla="*/ 0 w 182906"/>
              <a:gd name="connsiteY5" fmla="*/ 91453 h 679860"/>
              <a:gd name="connsiteX6" fmla="*/ 26786 w 182906"/>
              <a:gd name="connsiteY6" fmla="*/ 26786 h 67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906" h="679860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lnTo>
                  <a:pt x="182906" y="679860"/>
                </a:lnTo>
                <a:lnTo>
                  <a:pt x="0" y="496955"/>
                </a:ln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BB3F513B-2AD3-6DDC-861A-BFB6891D1CF0}"/>
              </a:ext>
            </a:extLst>
          </p:cNvPr>
          <p:cNvSpPr/>
          <p:nvPr/>
        </p:nvSpPr>
        <p:spPr>
          <a:xfrm rot="2700000">
            <a:off x="172868" y="200344"/>
            <a:ext cx="182906" cy="730124"/>
          </a:xfrm>
          <a:custGeom>
            <a:avLst/>
            <a:gdLst>
              <a:gd name="connsiteX0" fmla="*/ 26786 w 182906"/>
              <a:gd name="connsiteY0" fmla="*/ 26786 h 730124"/>
              <a:gd name="connsiteX1" fmla="*/ 91453 w 182906"/>
              <a:gd name="connsiteY1" fmla="*/ 0 h 730124"/>
              <a:gd name="connsiteX2" fmla="*/ 182906 w 182906"/>
              <a:gd name="connsiteY2" fmla="*/ 91453 h 730124"/>
              <a:gd name="connsiteX3" fmla="*/ 182905 w 182906"/>
              <a:gd name="connsiteY3" fmla="*/ 638671 h 730124"/>
              <a:gd name="connsiteX4" fmla="*/ 91452 w 182906"/>
              <a:gd name="connsiteY4" fmla="*/ 730124 h 730124"/>
              <a:gd name="connsiteX5" fmla="*/ 91453 w 182906"/>
              <a:gd name="connsiteY5" fmla="*/ 730123 h 730124"/>
              <a:gd name="connsiteX6" fmla="*/ 80495 w 182906"/>
              <a:gd name="connsiteY6" fmla="*/ 727910 h 730124"/>
              <a:gd name="connsiteX7" fmla="*/ 2213 w 182906"/>
              <a:gd name="connsiteY7" fmla="*/ 649628 h 730124"/>
              <a:gd name="connsiteX8" fmla="*/ 0 w 182906"/>
              <a:gd name="connsiteY8" fmla="*/ 638670 h 730124"/>
              <a:gd name="connsiteX9" fmla="*/ 0 w 182906"/>
              <a:gd name="connsiteY9" fmla="*/ 91453 h 730124"/>
              <a:gd name="connsiteX10" fmla="*/ 26786 w 182906"/>
              <a:gd name="connsiteY10" fmla="*/ 26786 h 73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906" h="730124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cubicBezTo>
                  <a:pt x="182906" y="273859"/>
                  <a:pt x="182905" y="456265"/>
                  <a:pt x="182905" y="638671"/>
                </a:cubicBezTo>
                <a:cubicBezTo>
                  <a:pt x="182905" y="689179"/>
                  <a:pt x="141960" y="730124"/>
                  <a:pt x="91452" y="730124"/>
                </a:cubicBezTo>
                <a:lnTo>
                  <a:pt x="91453" y="730123"/>
                </a:lnTo>
                <a:lnTo>
                  <a:pt x="80495" y="727910"/>
                </a:lnTo>
                <a:lnTo>
                  <a:pt x="2213" y="649628"/>
                </a:lnTo>
                <a:lnTo>
                  <a:pt x="0" y="638670"/>
                </a:ln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8E3BA722-CE88-4B5A-FD7D-30C039671A85}"/>
              </a:ext>
            </a:extLst>
          </p:cNvPr>
          <p:cNvSpPr/>
          <p:nvPr/>
        </p:nvSpPr>
        <p:spPr>
          <a:xfrm rot="2700000">
            <a:off x="524849" y="340463"/>
            <a:ext cx="182906" cy="322275"/>
          </a:xfrm>
          <a:custGeom>
            <a:avLst/>
            <a:gdLst>
              <a:gd name="connsiteX0" fmla="*/ 26786 w 182906"/>
              <a:gd name="connsiteY0" fmla="*/ 26786 h 322275"/>
              <a:gd name="connsiteX1" fmla="*/ 91453 w 182906"/>
              <a:gd name="connsiteY1" fmla="*/ 0 h 322275"/>
              <a:gd name="connsiteX2" fmla="*/ 182906 w 182906"/>
              <a:gd name="connsiteY2" fmla="*/ 91453 h 322275"/>
              <a:gd name="connsiteX3" fmla="*/ 182905 w 182906"/>
              <a:gd name="connsiteY3" fmla="*/ 230822 h 322275"/>
              <a:gd name="connsiteX4" fmla="*/ 91452 w 182906"/>
              <a:gd name="connsiteY4" fmla="*/ 322275 h 322275"/>
              <a:gd name="connsiteX5" fmla="*/ 91453 w 182906"/>
              <a:gd name="connsiteY5" fmla="*/ 322274 h 322275"/>
              <a:gd name="connsiteX6" fmla="*/ 0 w 182906"/>
              <a:gd name="connsiteY6" fmla="*/ 230821 h 322275"/>
              <a:gd name="connsiteX7" fmla="*/ 0 w 182906"/>
              <a:gd name="connsiteY7" fmla="*/ 91453 h 322275"/>
              <a:gd name="connsiteX8" fmla="*/ 26786 w 182906"/>
              <a:gd name="connsiteY8" fmla="*/ 26786 h 3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906" h="322275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cubicBezTo>
                  <a:pt x="182906" y="137909"/>
                  <a:pt x="182905" y="184366"/>
                  <a:pt x="182905" y="230822"/>
                </a:cubicBezTo>
                <a:cubicBezTo>
                  <a:pt x="182905" y="281330"/>
                  <a:pt x="141960" y="322275"/>
                  <a:pt x="91452" y="322275"/>
                </a:cubicBezTo>
                <a:lnTo>
                  <a:pt x="91453" y="322274"/>
                </a:lnTo>
                <a:cubicBezTo>
                  <a:pt x="40945" y="322274"/>
                  <a:pt x="0" y="281329"/>
                  <a:pt x="0" y="230821"/>
                </a:cubicBez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0734" y="34743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多平台体验</a:t>
            </a:r>
          </a:p>
        </p:txBody>
      </p:sp>
      <p:sp>
        <p:nvSpPr>
          <p:cNvPr id="14" name="矩形: 圆角 13"/>
          <p:cNvSpPr/>
          <p:nvPr/>
        </p:nvSpPr>
        <p:spPr>
          <a:xfrm rot="2700000">
            <a:off x="934099" y="3114586"/>
            <a:ext cx="182905" cy="3222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8461" y="3142193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网页端：免安装，有网就能有</a:t>
            </a:r>
          </a:p>
        </p:txBody>
      </p:sp>
      <p:sp>
        <p:nvSpPr>
          <p:cNvPr id="17" name="矩形: 圆角 16"/>
          <p:cNvSpPr/>
          <p:nvPr/>
        </p:nvSpPr>
        <p:spPr>
          <a:xfrm rot="2700000">
            <a:off x="934099" y="3714274"/>
            <a:ext cx="182905" cy="3222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8461" y="3741881"/>
            <a:ext cx="4059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移动端：免安装，移动便捷</a:t>
            </a:r>
            <a:endParaRPr lang="en-US" altLang="zh-CN" sz="2400" dirty="0">
              <a:cs typeface="+mn-ea"/>
              <a:sym typeface="+mn-lt"/>
            </a:endParaRPr>
          </a:p>
          <a:p>
            <a:r>
              <a:rPr lang="en-US" altLang="zh-CN" sz="2400" dirty="0">
                <a:cs typeface="+mn-ea"/>
                <a:sym typeface="+mn-lt"/>
              </a:rPr>
              <a:t>             </a:t>
            </a:r>
            <a:r>
              <a:rPr lang="zh-CN" altLang="en-US" sz="2400" dirty="0">
                <a:cs typeface="+mn-ea"/>
                <a:sym typeface="+mn-lt"/>
              </a:rPr>
              <a:t>提高效率，积累用户</a:t>
            </a:r>
          </a:p>
        </p:txBody>
      </p:sp>
      <p:sp>
        <p:nvSpPr>
          <p:cNvPr id="26" name="矩形: 圆角 25"/>
          <p:cNvSpPr/>
          <p:nvPr/>
        </p:nvSpPr>
        <p:spPr>
          <a:xfrm rot="2700000">
            <a:off x="934099" y="4683294"/>
            <a:ext cx="182905" cy="3222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98461" y="4710901"/>
            <a:ext cx="5742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网页端：与普通的</a:t>
            </a:r>
            <a:r>
              <a:rPr lang="en-US" altLang="zh-CN" sz="2400" dirty="0">
                <a:cs typeface="+mn-ea"/>
                <a:sym typeface="+mn-lt"/>
              </a:rPr>
              <a:t>ERP</a:t>
            </a:r>
            <a:r>
              <a:rPr lang="zh-CN" altLang="en-US" sz="2400" dirty="0">
                <a:cs typeface="+mn-ea"/>
                <a:sym typeface="+mn-lt"/>
              </a:rPr>
              <a:t>软件比有很强优势</a:t>
            </a:r>
          </a:p>
        </p:txBody>
      </p:sp>
      <p:sp>
        <p:nvSpPr>
          <p:cNvPr id="3" name="矩形 2"/>
          <p:cNvSpPr/>
          <p:nvPr/>
        </p:nvSpPr>
        <p:spPr>
          <a:xfrm>
            <a:off x="6843862" y="2205870"/>
            <a:ext cx="4820526" cy="35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F7894F45-5DDC-476E-7679-B894638F2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84"/>
          <a:stretch>
            <a:fillRect/>
          </a:stretch>
        </p:blipFill>
        <p:spPr>
          <a:xfrm>
            <a:off x="10502390" y="3578088"/>
            <a:ext cx="1689610" cy="3279912"/>
          </a:xfrm>
          <a:custGeom>
            <a:avLst/>
            <a:gdLst>
              <a:gd name="connsiteX0" fmla="*/ 0 w 1689610"/>
              <a:gd name="connsiteY0" fmla="*/ 0 h 3279912"/>
              <a:gd name="connsiteX1" fmla="*/ 1689610 w 1689610"/>
              <a:gd name="connsiteY1" fmla="*/ 0 h 3279912"/>
              <a:gd name="connsiteX2" fmla="*/ 1689610 w 1689610"/>
              <a:gd name="connsiteY2" fmla="*/ 3279912 h 3279912"/>
              <a:gd name="connsiteX3" fmla="*/ 0 w 1689610"/>
              <a:gd name="connsiteY3" fmla="*/ 3279912 h 327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9610" h="3279912">
                <a:moveTo>
                  <a:pt x="0" y="0"/>
                </a:moveTo>
                <a:lnTo>
                  <a:pt x="1689610" y="0"/>
                </a:lnTo>
                <a:lnTo>
                  <a:pt x="1689610" y="3279912"/>
                </a:lnTo>
                <a:lnTo>
                  <a:pt x="0" y="327991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9679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5310394" y="759247"/>
            <a:ext cx="6131411" cy="613141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90DDC0AE-B443-E8B4-E28E-BCE7F1D82C60}"/>
              </a:ext>
            </a:extLst>
          </p:cNvPr>
          <p:cNvSpPr/>
          <p:nvPr/>
        </p:nvSpPr>
        <p:spPr>
          <a:xfrm rot="2700000" flipH="1">
            <a:off x="1060338" y="3291903"/>
            <a:ext cx="407602" cy="3976877"/>
          </a:xfrm>
          <a:custGeom>
            <a:avLst/>
            <a:gdLst>
              <a:gd name="connsiteX0" fmla="*/ 347910 w 407602"/>
              <a:gd name="connsiteY0" fmla="*/ 59692 h 3976877"/>
              <a:gd name="connsiteX1" fmla="*/ 203801 w 407602"/>
              <a:gd name="connsiteY1" fmla="*/ 0 h 3976877"/>
              <a:gd name="connsiteX2" fmla="*/ 0 w 407602"/>
              <a:gd name="connsiteY2" fmla="*/ 203801 h 3976877"/>
              <a:gd name="connsiteX3" fmla="*/ 0 w 407602"/>
              <a:gd name="connsiteY3" fmla="*/ 3961395 h 3976877"/>
              <a:gd name="connsiteX4" fmla="*/ 3126 w 407602"/>
              <a:gd name="connsiteY4" fmla="*/ 3976877 h 3976877"/>
              <a:gd name="connsiteX5" fmla="*/ 407602 w 407602"/>
              <a:gd name="connsiteY5" fmla="*/ 3572401 h 3976877"/>
              <a:gd name="connsiteX6" fmla="*/ 407602 w 407602"/>
              <a:gd name="connsiteY6" fmla="*/ 203801 h 3976877"/>
              <a:gd name="connsiteX7" fmla="*/ 347910 w 407602"/>
              <a:gd name="connsiteY7" fmla="*/ 59692 h 397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602" h="3976877">
                <a:moveTo>
                  <a:pt x="347910" y="59692"/>
                </a:moveTo>
                <a:cubicBezTo>
                  <a:pt x="311029" y="22811"/>
                  <a:pt x="260079" y="0"/>
                  <a:pt x="203801" y="0"/>
                </a:cubicBezTo>
                <a:cubicBezTo>
                  <a:pt x="91245" y="0"/>
                  <a:pt x="0" y="91245"/>
                  <a:pt x="0" y="203801"/>
                </a:cubicBezTo>
                <a:lnTo>
                  <a:pt x="0" y="3961395"/>
                </a:lnTo>
                <a:lnTo>
                  <a:pt x="3126" y="3976877"/>
                </a:lnTo>
                <a:lnTo>
                  <a:pt x="407602" y="3572401"/>
                </a:lnTo>
                <a:lnTo>
                  <a:pt x="407602" y="203801"/>
                </a:lnTo>
                <a:cubicBezTo>
                  <a:pt x="407602" y="147523"/>
                  <a:pt x="384791" y="96573"/>
                  <a:pt x="347910" y="596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6656921B-F152-0D26-8077-4B00813B0B50}"/>
              </a:ext>
            </a:extLst>
          </p:cNvPr>
          <p:cNvSpPr/>
          <p:nvPr/>
        </p:nvSpPr>
        <p:spPr>
          <a:xfrm rot="2700000" flipH="1">
            <a:off x="554785" y="402652"/>
            <a:ext cx="735294" cy="3142840"/>
          </a:xfrm>
          <a:custGeom>
            <a:avLst/>
            <a:gdLst>
              <a:gd name="connsiteX0" fmla="*/ 627613 w 735294"/>
              <a:gd name="connsiteY0" fmla="*/ 107681 h 3142840"/>
              <a:gd name="connsiteX1" fmla="*/ 367647 w 735294"/>
              <a:gd name="connsiteY1" fmla="*/ 0 h 3142840"/>
              <a:gd name="connsiteX2" fmla="*/ 0 w 735294"/>
              <a:gd name="connsiteY2" fmla="*/ 367647 h 3142840"/>
              <a:gd name="connsiteX3" fmla="*/ 0 w 735294"/>
              <a:gd name="connsiteY3" fmla="*/ 2891282 h 3142840"/>
              <a:gd name="connsiteX4" fmla="*/ 62788 w 735294"/>
              <a:gd name="connsiteY4" fmla="*/ 3096837 h 3142840"/>
              <a:gd name="connsiteX5" fmla="*/ 100744 w 735294"/>
              <a:gd name="connsiteY5" fmla="*/ 3142840 h 3142840"/>
              <a:gd name="connsiteX6" fmla="*/ 735294 w 735294"/>
              <a:gd name="connsiteY6" fmla="*/ 2508290 h 3142840"/>
              <a:gd name="connsiteX7" fmla="*/ 735294 w 735294"/>
              <a:gd name="connsiteY7" fmla="*/ 367647 h 3142840"/>
              <a:gd name="connsiteX8" fmla="*/ 627613 w 735294"/>
              <a:gd name="connsiteY8" fmla="*/ 107681 h 314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294" h="3142840">
                <a:moveTo>
                  <a:pt x="627613" y="107681"/>
                </a:moveTo>
                <a:cubicBezTo>
                  <a:pt x="561082" y="41150"/>
                  <a:pt x="469170" y="0"/>
                  <a:pt x="367647" y="0"/>
                </a:cubicBezTo>
                <a:cubicBezTo>
                  <a:pt x="164601" y="0"/>
                  <a:pt x="0" y="164601"/>
                  <a:pt x="0" y="367647"/>
                </a:cubicBezTo>
                <a:lnTo>
                  <a:pt x="0" y="2891282"/>
                </a:lnTo>
                <a:cubicBezTo>
                  <a:pt x="0" y="2967424"/>
                  <a:pt x="23147" y="3038160"/>
                  <a:pt x="62788" y="3096837"/>
                </a:cubicBezTo>
                <a:lnTo>
                  <a:pt x="100744" y="3142840"/>
                </a:lnTo>
                <a:lnTo>
                  <a:pt x="735294" y="2508290"/>
                </a:lnTo>
                <a:lnTo>
                  <a:pt x="735294" y="367647"/>
                </a:lnTo>
                <a:cubicBezTo>
                  <a:pt x="735294" y="266124"/>
                  <a:pt x="694144" y="174212"/>
                  <a:pt x="627613" y="1076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90994" y="2805586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cs typeface="+mn-ea"/>
                <a:sym typeface="+mn-lt"/>
              </a:rPr>
              <a:t>平台目标</a:t>
            </a:r>
            <a:endParaRPr lang="en-US" altLang="zh-CN" sz="6600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81354" y="3798969"/>
            <a:ext cx="3989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>
                    <a:alpha val="50000"/>
                  </a:schemeClr>
                </a:solidFill>
                <a:cs typeface="+mn-ea"/>
                <a:sym typeface="+mn-lt"/>
              </a:rPr>
              <a:t>OUR PLATFORM TARGET 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04AA3BDC-444B-937B-DBAB-42876AA9459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54" b="11257"/>
          <a:stretch>
            <a:fillRect/>
          </a:stretch>
        </p:blipFill>
        <p:spPr>
          <a:xfrm>
            <a:off x="0" y="595261"/>
            <a:ext cx="6354208" cy="6276573"/>
          </a:xfrm>
          <a:custGeom>
            <a:avLst/>
            <a:gdLst>
              <a:gd name="connsiteX0" fmla="*/ 6022618 w 6354208"/>
              <a:gd name="connsiteY0" fmla="*/ 5427269 h 6276573"/>
              <a:gd name="connsiteX1" fmla="*/ 6097155 w 6354208"/>
              <a:gd name="connsiteY1" fmla="*/ 5509281 h 6276573"/>
              <a:gd name="connsiteX2" fmla="*/ 6326336 w 6354208"/>
              <a:gd name="connsiteY2" fmla="*/ 5717575 h 6276573"/>
              <a:gd name="connsiteX3" fmla="*/ 6354208 w 6354208"/>
              <a:gd name="connsiteY3" fmla="*/ 5738418 h 6276573"/>
              <a:gd name="connsiteX4" fmla="*/ 5983619 w 6354208"/>
              <a:gd name="connsiteY4" fmla="*/ 6109006 h 6276573"/>
              <a:gd name="connsiteX5" fmla="*/ 5662250 w 6354208"/>
              <a:gd name="connsiteY5" fmla="*/ 6109006 h 6276573"/>
              <a:gd name="connsiteX6" fmla="*/ 5662250 w 6354208"/>
              <a:gd name="connsiteY6" fmla="*/ 5787637 h 6276573"/>
              <a:gd name="connsiteX7" fmla="*/ 5649817 w 6354208"/>
              <a:gd name="connsiteY7" fmla="*/ 4943984 h 6276573"/>
              <a:gd name="connsiteX8" fmla="*/ 5703078 w 6354208"/>
              <a:gd name="connsiteY8" fmla="*/ 5031655 h 6276573"/>
              <a:gd name="connsiteX9" fmla="*/ 5888862 w 6354208"/>
              <a:gd name="connsiteY9" fmla="*/ 5280101 h 6276573"/>
              <a:gd name="connsiteX10" fmla="*/ 5921037 w 6354208"/>
              <a:gd name="connsiteY10" fmla="*/ 5315502 h 6276573"/>
              <a:gd name="connsiteX11" fmla="*/ 4959965 w 6354208"/>
              <a:gd name="connsiteY11" fmla="*/ 6276573 h 6276573"/>
              <a:gd name="connsiteX12" fmla="*/ 4429801 w 6354208"/>
              <a:gd name="connsiteY12" fmla="*/ 6276573 h 6276573"/>
              <a:gd name="connsiteX13" fmla="*/ 4428188 w 6354208"/>
              <a:gd name="connsiteY13" fmla="*/ 6259742 h 6276573"/>
              <a:gd name="connsiteX14" fmla="*/ 4494744 w 6354208"/>
              <a:gd name="connsiteY14" fmla="*/ 6099057 h 6276573"/>
              <a:gd name="connsiteX15" fmla="*/ 5361460 w 6354208"/>
              <a:gd name="connsiteY15" fmla="*/ 4363059 h 6276573"/>
              <a:gd name="connsiteX16" fmla="*/ 5405527 w 6354208"/>
              <a:gd name="connsiteY16" fmla="*/ 4483459 h 6276573"/>
              <a:gd name="connsiteX17" fmla="*/ 5541426 w 6354208"/>
              <a:gd name="connsiteY17" fmla="*/ 4765567 h 6276573"/>
              <a:gd name="connsiteX18" fmla="*/ 5564201 w 6354208"/>
              <a:gd name="connsiteY18" fmla="*/ 4803056 h 6276573"/>
              <a:gd name="connsiteX19" fmla="*/ 4090684 w 6354208"/>
              <a:gd name="connsiteY19" fmla="*/ 6276573 h 6276573"/>
              <a:gd name="connsiteX20" fmla="*/ 3466298 w 6354208"/>
              <a:gd name="connsiteY20" fmla="*/ 6276573 h 6276573"/>
              <a:gd name="connsiteX21" fmla="*/ 3479430 w 6354208"/>
              <a:gd name="connsiteY21" fmla="*/ 6251619 h 6276573"/>
              <a:gd name="connsiteX22" fmla="*/ 3508548 w 6354208"/>
              <a:gd name="connsiteY22" fmla="*/ 6215971 h 6276573"/>
              <a:gd name="connsiteX23" fmla="*/ 5185028 w 6354208"/>
              <a:gd name="connsiteY23" fmla="*/ 3665036 h 6276573"/>
              <a:gd name="connsiteX24" fmla="*/ 5217479 w 6354208"/>
              <a:gd name="connsiteY24" fmla="*/ 3877668 h 6276573"/>
              <a:gd name="connsiteX25" fmla="*/ 5297004 w 6354208"/>
              <a:gd name="connsiteY25" fmla="*/ 4186952 h 6276573"/>
              <a:gd name="connsiteX26" fmla="*/ 5299374 w 6354208"/>
              <a:gd name="connsiteY26" fmla="*/ 4193427 h 6276573"/>
              <a:gd name="connsiteX27" fmla="*/ 3216228 w 6354208"/>
              <a:gd name="connsiteY27" fmla="*/ 6276573 h 6276573"/>
              <a:gd name="connsiteX28" fmla="*/ 2573491 w 6354208"/>
              <a:gd name="connsiteY28" fmla="*/ 6276573 h 6276573"/>
              <a:gd name="connsiteX29" fmla="*/ 5185649 w 6354208"/>
              <a:gd name="connsiteY29" fmla="*/ 2785416 h 6276573"/>
              <a:gd name="connsiteX30" fmla="*/ 5168575 w 6354208"/>
              <a:gd name="connsiteY30" fmla="*/ 2897293 h 6276573"/>
              <a:gd name="connsiteX31" fmla="*/ 5151913 w 6354208"/>
              <a:gd name="connsiteY31" fmla="*/ 3227262 h 6276573"/>
              <a:gd name="connsiteX32" fmla="*/ 5163191 w 6354208"/>
              <a:gd name="connsiteY32" fmla="*/ 3450612 h 6276573"/>
              <a:gd name="connsiteX33" fmla="*/ 2337229 w 6354208"/>
              <a:gd name="connsiteY33" fmla="*/ 6276573 h 6276573"/>
              <a:gd name="connsiteX34" fmla="*/ 1694492 w 6354208"/>
              <a:gd name="connsiteY34" fmla="*/ 6276573 h 6276573"/>
              <a:gd name="connsiteX35" fmla="*/ 5403046 w 6354208"/>
              <a:gd name="connsiteY35" fmla="*/ 1778000 h 6276573"/>
              <a:gd name="connsiteX36" fmla="*/ 5488558 w 6354208"/>
              <a:gd name="connsiteY36" fmla="*/ 1794640 h 6276573"/>
              <a:gd name="connsiteX37" fmla="*/ 5490120 w 6354208"/>
              <a:gd name="connsiteY37" fmla="*/ 1795461 h 6276573"/>
              <a:gd name="connsiteX38" fmla="*/ 5405527 w 6354208"/>
              <a:gd name="connsiteY38" fmla="*/ 1971066 h 6276573"/>
              <a:gd name="connsiteX39" fmla="*/ 5297004 w 6354208"/>
              <a:gd name="connsiteY39" fmla="*/ 2267573 h 6276573"/>
              <a:gd name="connsiteX40" fmla="*/ 5239865 w 6354208"/>
              <a:gd name="connsiteY40" fmla="*/ 2489793 h 6276573"/>
              <a:gd name="connsiteX41" fmla="*/ 1453085 w 6354208"/>
              <a:gd name="connsiteY41" fmla="*/ 6276573 h 6276573"/>
              <a:gd name="connsiteX42" fmla="*/ 810347 w 6354208"/>
              <a:gd name="connsiteY42" fmla="*/ 6276573 h 6276573"/>
              <a:gd name="connsiteX43" fmla="*/ 5242362 w 6354208"/>
              <a:gd name="connsiteY43" fmla="*/ 1844558 h 6276573"/>
              <a:gd name="connsiteX44" fmla="*/ 5403046 w 6354208"/>
              <a:gd name="connsiteY44" fmla="*/ 1778000 h 6276573"/>
              <a:gd name="connsiteX45" fmla="*/ 878034 w 6354208"/>
              <a:gd name="connsiteY45" fmla="*/ 1053647 h 6276573"/>
              <a:gd name="connsiteX46" fmla="*/ 1038718 w 6354208"/>
              <a:gd name="connsiteY46" fmla="*/ 1120204 h 6276573"/>
              <a:gd name="connsiteX47" fmla="*/ 1038718 w 6354208"/>
              <a:gd name="connsiteY47" fmla="*/ 1441573 h 6276573"/>
              <a:gd name="connsiteX48" fmla="*/ 0 w 6354208"/>
              <a:gd name="connsiteY48" fmla="*/ 2480292 h 6276573"/>
              <a:gd name="connsiteX49" fmla="*/ 0 w 6354208"/>
              <a:gd name="connsiteY49" fmla="*/ 1837554 h 6276573"/>
              <a:gd name="connsiteX50" fmla="*/ 717350 w 6354208"/>
              <a:gd name="connsiteY50" fmla="*/ 1120204 h 6276573"/>
              <a:gd name="connsiteX51" fmla="*/ 878034 w 6354208"/>
              <a:gd name="connsiteY51" fmla="*/ 1053647 h 6276573"/>
              <a:gd name="connsiteX52" fmla="*/ 4533543 w 6354208"/>
              <a:gd name="connsiteY52" fmla="*/ 889000 h 6276573"/>
              <a:gd name="connsiteX53" fmla="*/ 4694228 w 6354208"/>
              <a:gd name="connsiteY53" fmla="*/ 955558 h 6276573"/>
              <a:gd name="connsiteX54" fmla="*/ 4694228 w 6354208"/>
              <a:gd name="connsiteY54" fmla="*/ 1276926 h 6276573"/>
              <a:gd name="connsiteX55" fmla="*/ 0 w 6354208"/>
              <a:gd name="connsiteY55" fmla="*/ 5971154 h 6276573"/>
              <a:gd name="connsiteX56" fmla="*/ 0 w 6354208"/>
              <a:gd name="connsiteY56" fmla="*/ 5328417 h 6276573"/>
              <a:gd name="connsiteX57" fmla="*/ 4372859 w 6354208"/>
              <a:gd name="connsiteY57" fmla="*/ 955558 h 6276573"/>
              <a:gd name="connsiteX58" fmla="*/ 4533543 w 6354208"/>
              <a:gd name="connsiteY58" fmla="*/ 889000 h 6276573"/>
              <a:gd name="connsiteX59" fmla="*/ 5481528 w 6354208"/>
              <a:gd name="connsiteY59" fmla="*/ 812800 h 6276573"/>
              <a:gd name="connsiteX60" fmla="*/ 5642212 w 6354208"/>
              <a:gd name="connsiteY60" fmla="*/ 879357 h 6276573"/>
              <a:gd name="connsiteX61" fmla="*/ 5642212 w 6354208"/>
              <a:gd name="connsiteY61" fmla="*/ 1200726 h 6276573"/>
              <a:gd name="connsiteX62" fmla="*/ 733933 w 6354208"/>
              <a:gd name="connsiteY62" fmla="*/ 6109006 h 6276573"/>
              <a:gd name="connsiteX63" fmla="*/ 412564 w 6354208"/>
              <a:gd name="connsiteY63" fmla="*/ 6109006 h 6276573"/>
              <a:gd name="connsiteX64" fmla="*/ 412564 w 6354208"/>
              <a:gd name="connsiteY64" fmla="*/ 5787637 h 6276573"/>
              <a:gd name="connsiteX65" fmla="*/ 5320843 w 6354208"/>
              <a:gd name="connsiteY65" fmla="*/ 879357 h 6276573"/>
              <a:gd name="connsiteX66" fmla="*/ 5481528 w 6354208"/>
              <a:gd name="connsiteY66" fmla="*/ 812800 h 6276573"/>
              <a:gd name="connsiteX67" fmla="*/ 2109935 w 6354208"/>
              <a:gd name="connsiteY67" fmla="*/ 685801 h 6276573"/>
              <a:gd name="connsiteX68" fmla="*/ 2270619 w 6354208"/>
              <a:gd name="connsiteY68" fmla="*/ 752358 h 6276573"/>
              <a:gd name="connsiteX69" fmla="*/ 2270619 w 6354208"/>
              <a:gd name="connsiteY69" fmla="*/ 1073727 h 6276573"/>
              <a:gd name="connsiteX70" fmla="*/ 0 w 6354208"/>
              <a:gd name="connsiteY70" fmla="*/ 3344346 h 6276573"/>
              <a:gd name="connsiteX71" fmla="*/ 0 w 6354208"/>
              <a:gd name="connsiteY71" fmla="*/ 2701609 h 6276573"/>
              <a:gd name="connsiteX72" fmla="*/ 1949250 w 6354208"/>
              <a:gd name="connsiteY72" fmla="*/ 752358 h 6276573"/>
              <a:gd name="connsiteX73" fmla="*/ 2109935 w 6354208"/>
              <a:gd name="connsiteY73" fmla="*/ 685801 h 6276573"/>
              <a:gd name="connsiteX74" fmla="*/ 3621235 w 6354208"/>
              <a:gd name="connsiteY74" fmla="*/ 50800 h 6276573"/>
              <a:gd name="connsiteX75" fmla="*/ 3781920 w 6354208"/>
              <a:gd name="connsiteY75" fmla="*/ 117358 h 6276573"/>
              <a:gd name="connsiteX76" fmla="*/ 3781920 w 6354208"/>
              <a:gd name="connsiteY76" fmla="*/ 438726 h 6276573"/>
              <a:gd name="connsiteX77" fmla="*/ 0 w 6354208"/>
              <a:gd name="connsiteY77" fmla="*/ 4220648 h 6276573"/>
              <a:gd name="connsiteX78" fmla="*/ 0 w 6354208"/>
              <a:gd name="connsiteY78" fmla="*/ 3577910 h 6276573"/>
              <a:gd name="connsiteX79" fmla="*/ 3460551 w 6354208"/>
              <a:gd name="connsiteY79" fmla="*/ 117358 h 6276573"/>
              <a:gd name="connsiteX80" fmla="*/ 3621235 w 6354208"/>
              <a:gd name="connsiteY80" fmla="*/ 50800 h 6276573"/>
              <a:gd name="connsiteX81" fmla="*/ 4546243 w 6354208"/>
              <a:gd name="connsiteY81" fmla="*/ 0 h 6276573"/>
              <a:gd name="connsiteX82" fmla="*/ 4706928 w 6354208"/>
              <a:gd name="connsiteY82" fmla="*/ 66558 h 6276573"/>
              <a:gd name="connsiteX83" fmla="*/ 4706928 w 6354208"/>
              <a:gd name="connsiteY83" fmla="*/ 387926 h 6276573"/>
              <a:gd name="connsiteX84" fmla="*/ 8198 w 6354208"/>
              <a:gd name="connsiteY84" fmla="*/ 5086657 h 6276573"/>
              <a:gd name="connsiteX85" fmla="*/ 0 w 6354208"/>
              <a:gd name="connsiteY85" fmla="*/ 5093354 h 6276573"/>
              <a:gd name="connsiteX86" fmla="*/ 0 w 6354208"/>
              <a:gd name="connsiteY86" fmla="*/ 4452118 h 6276573"/>
              <a:gd name="connsiteX87" fmla="*/ 4385558 w 6354208"/>
              <a:gd name="connsiteY87" fmla="*/ 66558 h 6276573"/>
              <a:gd name="connsiteX88" fmla="*/ 4546243 w 6354208"/>
              <a:gd name="connsiteY88" fmla="*/ 0 h 627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354208" h="6276573">
                <a:moveTo>
                  <a:pt x="6022618" y="5427269"/>
                </a:moveTo>
                <a:lnTo>
                  <a:pt x="6097155" y="5509281"/>
                </a:lnTo>
                <a:cubicBezTo>
                  <a:pt x="6170158" y="5582285"/>
                  <a:pt x="6246641" y="5651805"/>
                  <a:pt x="6326336" y="5717575"/>
                </a:cubicBezTo>
                <a:lnTo>
                  <a:pt x="6354208" y="5738418"/>
                </a:lnTo>
                <a:lnTo>
                  <a:pt x="5983619" y="6109006"/>
                </a:lnTo>
                <a:cubicBezTo>
                  <a:pt x="5894875" y="6197749"/>
                  <a:pt x="5750993" y="6197749"/>
                  <a:pt x="5662250" y="6109006"/>
                </a:cubicBezTo>
                <a:cubicBezTo>
                  <a:pt x="5573507" y="6020263"/>
                  <a:pt x="5573507" y="5876381"/>
                  <a:pt x="5662250" y="5787637"/>
                </a:cubicBezTo>
                <a:close/>
                <a:moveTo>
                  <a:pt x="5649817" y="4943984"/>
                </a:moveTo>
                <a:lnTo>
                  <a:pt x="5703078" y="5031655"/>
                </a:lnTo>
                <a:cubicBezTo>
                  <a:pt x="5761074" y="5117501"/>
                  <a:pt x="5823092" y="5200407"/>
                  <a:pt x="5888862" y="5280101"/>
                </a:cubicBezTo>
                <a:lnTo>
                  <a:pt x="5921037" y="5315502"/>
                </a:lnTo>
                <a:lnTo>
                  <a:pt x="4959965" y="6276573"/>
                </a:lnTo>
                <a:lnTo>
                  <a:pt x="4429801" y="6276573"/>
                </a:lnTo>
                <a:lnTo>
                  <a:pt x="4428188" y="6259742"/>
                </a:lnTo>
                <a:cubicBezTo>
                  <a:pt x="4428188" y="6201585"/>
                  <a:pt x="4450373" y="6143429"/>
                  <a:pt x="4494744" y="6099057"/>
                </a:cubicBezTo>
                <a:close/>
                <a:moveTo>
                  <a:pt x="5361460" y="4363059"/>
                </a:moveTo>
                <a:lnTo>
                  <a:pt x="5405527" y="4483459"/>
                </a:lnTo>
                <a:cubicBezTo>
                  <a:pt x="5446354" y="4579984"/>
                  <a:pt x="5491743" y="4674111"/>
                  <a:pt x="5541426" y="4765567"/>
                </a:cubicBezTo>
                <a:lnTo>
                  <a:pt x="5564201" y="4803056"/>
                </a:lnTo>
                <a:lnTo>
                  <a:pt x="4090684" y="6276573"/>
                </a:lnTo>
                <a:lnTo>
                  <a:pt x="3466298" y="6276573"/>
                </a:lnTo>
                <a:lnTo>
                  <a:pt x="3479430" y="6251619"/>
                </a:lnTo>
                <a:cubicBezTo>
                  <a:pt x="3487749" y="6239018"/>
                  <a:pt x="3497455" y="6227064"/>
                  <a:pt x="3508548" y="6215971"/>
                </a:cubicBezTo>
                <a:close/>
                <a:moveTo>
                  <a:pt x="5185028" y="3665036"/>
                </a:moveTo>
                <a:lnTo>
                  <a:pt x="5217479" y="3877668"/>
                </a:lnTo>
                <a:cubicBezTo>
                  <a:pt x="5238974" y="3982713"/>
                  <a:pt x="5265572" y="4085897"/>
                  <a:pt x="5297004" y="4186952"/>
                </a:cubicBezTo>
                <a:lnTo>
                  <a:pt x="5299374" y="4193427"/>
                </a:lnTo>
                <a:lnTo>
                  <a:pt x="3216228" y="6276573"/>
                </a:lnTo>
                <a:lnTo>
                  <a:pt x="2573491" y="6276573"/>
                </a:lnTo>
                <a:close/>
                <a:moveTo>
                  <a:pt x="5185649" y="2785416"/>
                </a:moveTo>
                <a:lnTo>
                  <a:pt x="5168575" y="2897293"/>
                </a:lnTo>
                <a:cubicBezTo>
                  <a:pt x="5157557" y="3005785"/>
                  <a:pt x="5151913" y="3115864"/>
                  <a:pt x="5151913" y="3227262"/>
                </a:cubicBezTo>
                <a:lnTo>
                  <a:pt x="5163191" y="3450612"/>
                </a:lnTo>
                <a:lnTo>
                  <a:pt x="2337229" y="6276573"/>
                </a:lnTo>
                <a:lnTo>
                  <a:pt x="1694492" y="6276573"/>
                </a:lnTo>
                <a:close/>
                <a:moveTo>
                  <a:pt x="5403046" y="1778000"/>
                </a:moveTo>
                <a:cubicBezTo>
                  <a:pt x="5432125" y="1778000"/>
                  <a:pt x="5461203" y="1783547"/>
                  <a:pt x="5488558" y="1794640"/>
                </a:cubicBezTo>
                <a:lnTo>
                  <a:pt x="5490120" y="1795461"/>
                </a:lnTo>
                <a:lnTo>
                  <a:pt x="5405527" y="1971066"/>
                </a:lnTo>
                <a:cubicBezTo>
                  <a:pt x="5364700" y="2067592"/>
                  <a:pt x="5328435" y="2166518"/>
                  <a:pt x="5297004" y="2267573"/>
                </a:cubicBezTo>
                <a:lnTo>
                  <a:pt x="5239865" y="2489793"/>
                </a:lnTo>
                <a:lnTo>
                  <a:pt x="1453085" y="6276573"/>
                </a:lnTo>
                <a:lnTo>
                  <a:pt x="810347" y="6276573"/>
                </a:lnTo>
                <a:lnTo>
                  <a:pt x="5242362" y="1844558"/>
                </a:lnTo>
                <a:cubicBezTo>
                  <a:pt x="5286734" y="1800186"/>
                  <a:pt x="5344890" y="1778000"/>
                  <a:pt x="5403046" y="1778000"/>
                </a:cubicBezTo>
                <a:close/>
                <a:moveTo>
                  <a:pt x="878034" y="1053647"/>
                </a:moveTo>
                <a:cubicBezTo>
                  <a:pt x="936190" y="1053647"/>
                  <a:pt x="994347" y="1075833"/>
                  <a:pt x="1038718" y="1120204"/>
                </a:cubicBezTo>
                <a:cubicBezTo>
                  <a:pt x="1127462" y="1208948"/>
                  <a:pt x="1127462" y="1352830"/>
                  <a:pt x="1038718" y="1441573"/>
                </a:cubicBezTo>
                <a:lnTo>
                  <a:pt x="0" y="2480292"/>
                </a:lnTo>
                <a:lnTo>
                  <a:pt x="0" y="1837554"/>
                </a:lnTo>
                <a:lnTo>
                  <a:pt x="717350" y="1120204"/>
                </a:lnTo>
                <a:cubicBezTo>
                  <a:pt x="761721" y="1075833"/>
                  <a:pt x="819877" y="1053647"/>
                  <a:pt x="878034" y="1053647"/>
                </a:cubicBezTo>
                <a:close/>
                <a:moveTo>
                  <a:pt x="4533543" y="889000"/>
                </a:moveTo>
                <a:cubicBezTo>
                  <a:pt x="4591700" y="889000"/>
                  <a:pt x="4649856" y="911186"/>
                  <a:pt x="4694228" y="955558"/>
                </a:cubicBezTo>
                <a:cubicBezTo>
                  <a:pt x="4782970" y="1044301"/>
                  <a:pt x="4782970" y="1188183"/>
                  <a:pt x="4694228" y="1276926"/>
                </a:cubicBezTo>
                <a:lnTo>
                  <a:pt x="0" y="5971154"/>
                </a:lnTo>
                <a:lnTo>
                  <a:pt x="0" y="5328417"/>
                </a:lnTo>
                <a:lnTo>
                  <a:pt x="4372859" y="955558"/>
                </a:lnTo>
                <a:cubicBezTo>
                  <a:pt x="4417231" y="911186"/>
                  <a:pt x="4475387" y="889000"/>
                  <a:pt x="4533543" y="889000"/>
                </a:cubicBezTo>
                <a:close/>
                <a:moveTo>
                  <a:pt x="5481528" y="812800"/>
                </a:moveTo>
                <a:cubicBezTo>
                  <a:pt x="5539684" y="812800"/>
                  <a:pt x="5597841" y="834986"/>
                  <a:pt x="5642212" y="879357"/>
                </a:cubicBezTo>
                <a:cubicBezTo>
                  <a:pt x="5730955" y="968100"/>
                  <a:pt x="5730955" y="1111983"/>
                  <a:pt x="5642212" y="1200726"/>
                </a:cubicBezTo>
                <a:lnTo>
                  <a:pt x="733933" y="6109006"/>
                </a:lnTo>
                <a:cubicBezTo>
                  <a:pt x="645190" y="6197749"/>
                  <a:pt x="501308" y="6197749"/>
                  <a:pt x="412564" y="6109006"/>
                </a:cubicBezTo>
                <a:cubicBezTo>
                  <a:pt x="323821" y="6020262"/>
                  <a:pt x="323821" y="5876380"/>
                  <a:pt x="412564" y="5787637"/>
                </a:cubicBezTo>
                <a:lnTo>
                  <a:pt x="5320843" y="879357"/>
                </a:lnTo>
                <a:cubicBezTo>
                  <a:pt x="5365215" y="834986"/>
                  <a:pt x="5423372" y="812800"/>
                  <a:pt x="5481528" y="812800"/>
                </a:cubicBezTo>
                <a:close/>
                <a:moveTo>
                  <a:pt x="2109935" y="685801"/>
                </a:moveTo>
                <a:cubicBezTo>
                  <a:pt x="2168091" y="685801"/>
                  <a:pt x="2226247" y="707987"/>
                  <a:pt x="2270619" y="752358"/>
                </a:cubicBezTo>
                <a:cubicBezTo>
                  <a:pt x="2359362" y="841102"/>
                  <a:pt x="2359362" y="984984"/>
                  <a:pt x="2270619" y="1073727"/>
                </a:cubicBezTo>
                <a:lnTo>
                  <a:pt x="0" y="3344346"/>
                </a:lnTo>
                <a:lnTo>
                  <a:pt x="0" y="2701609"/>
                </a:lnTo>
                <a:lnTo>
                  <a:pt x="1949250" y="752358"/>
                </a:lnTo>
                <a:cubicBezTo>
                  <a:pt x="1993622" y="707987"/>
                  <a:pt x="2051778" y="685801"/>
                  <a:pt x="2109935" y="685801"/>
                </a:cubicBezTo>
                <a:close/>
                <a:moveTo>
                  <a:pt x="3621235" y="50800"/>
                </a:moveTo>
                <a:cubicBezTo>
                  <a:pt x="3679392" y="50800"/>
                  <a:pt x="3737548" y="72986"/>
                  <a:pt x="3781920" y="117358"/>
                </a:cubicBezTo>
                <a:cubicBezTo>
                  <a:pt x="3870663" y="206101"/>
                  <a:pt x="3870663" y="349983"/>
                  <a:pt x="3781920" y="438726"/>
                </a:cubicBezTo>
                <a:lnTo>
                  <a:pt x="0" y="4220648"/>
                </a:lnTo>
                <a:lnTo>
                  <a:pt x="0" y="3577910"/>
                </a:lnTo>
                <a:lnTo>
                  <a:pt x="3460551" y="117358"/>
                </a:lnTo>
                <a:cubicBezTo>
                  <a:pt x="3504923" y="72986"/>
                  <a:pt x="3563081" y="50800"/>
                  <a:pt x="3621235" y="50800"/>
                </a:cubicBezTo>
                <a:close/>
                <a:moveTo>
                  <a:pt x="4546243" y="0"/>
                </a:moveTo>
                <a:cubicBezTo>
                  <a:pt x="4604400" y="0"/>
                  <a:pt x="4662556" y="22186"/>
                  <a:pt x="4706928" y="66558"/>
                </a:cubicBezTo>
                <a:cubicBezTo>
                  <a:pt x="4795670" y="155301"/>
                  <a:pt x="4795670" y="299183"/>
                  <a:pt x="4706928" y="387926"/>
                </a:cubicBezTo>
                <a:lnTo>
                  <a:pt x="8198" y="5086657"/>
                </a:lnTo>
                <a:lnTo>
                  <a:pt x="0" y="5093354"/>
                </a:lnTo>
                <a:lnTo>
                  <a:pt x="0" y="4452118"/>
                </a:lnTo>
                <a:lnTo>
                  <a:pt x="4385558" y="66558"/>
                </a:lnTo>
                <a:cubicBezTo>
                  <a:pt x="4429930" y="22186"/>
                  <a:pt x="4488086" y="0"/>
                  <a:pt x="4546243" y="0"/>
                </a:cubicBezTo>
                <a:close/>
              </a:path>
            </a:pathLst>
          </a:custGeom>
        </p:spPr>
      </p:pic>
      <p:sp>
        <p:nvSpPr>
          <p:cNvPr id="19" name="椭圆 18"/>
          <p:cNvSpPr>
            <a:spLocks noChangeArrowheads="1"/>
          </p:cNvSpPr>
          <p:nvPr/>
        </p:nvSpPr>
        <p:spPr bwMode="auto">
          <a:xfrm>
            <a:off x="8098987" y="2151499"/>
            <a:ext cx="537760" cy="540000"/>
          </a:xfrm>
          <a:prstGeom prst="ellipse">
            <a:avLst/>
          </a:pr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/>
          <p:cNvSpPr>
            <a:spLocks/>
          </p:cNvSpPr>
          <p:nvPr/>
        </p:nvSpPr>
        <p:spPr bwMode="auto">
          <a:xfrm>
            <a:off x="8193095" y="2245607"/>
            <a:ext cx="349544" cy="351784"/>
          </a:xfrm>
          <a:custGeom>
            <a:avLst/>
            <a:gdLst>
              <a:gd name="T0" fmla="*/ 113 w 120"/>
              <a:gd name="T1" fmla="*/ 30 h 120"/>
              <a:gd name="T2" fmla="*/ 120 w 120"/>
              <a:gd name="T3" fmla="*/ 60 h 120"/>
              <a:gd name="T4" fmla="*/ 60 w 120"/>
              <a:gd name="T5" fmla="*/ 120 h 120"/>
              <a:gd name="T6" fmla="*/ 0 w 120"/>
              <a:gd name="T7" fmla="*/ 60 h 120"/>
              <a:gd name="T8" fmla="*/ 60 w 120"/>
              <a:gd name="T9" fmla="*/ 0 h 120"/>
              <a:gd name="T10" fmla="*/ 92 w 120"/>
              <a:gd name="T11" fmla="*/ 9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120">
                <a:moveTo>
                  <a:pt x="113" y="30"/>
                </a:moveTo>
                <a:cubicBezTo>
                  <a:pt x="118" y="39"/>
                  <a:pt x="120" y="49"/>
                  <a:pt x="120" y="60"/>
                </a:cubicBezTo>
                <a:cubicBezTo>
                  <a:pt x="120" y="93"/>
                  <a:pt x="93" y="120"/>
                  <a:pt x="60" y="120"/>
                </a:cubicBezTo>
                <a:cubicBezTo>
                  <a:pt x="27" y="120"/>
                  <a:pt x="0" y="93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72" y="0"/>
                  <a:pt x="83" y="3"/>
                  <a:pt x="92" y="9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>
            <a:spLocks noChangeArrowheads="1"/>
          </p:cNvSpPr>
          <p:nvPr/>
        </p:nvSpPr>
        <p:spPr bwMode="auto">
          <a:xfrm>
            <a:off x="8298406" y="2350917"/>
            <a:ext cx="138921" cy="141162"/>
          </a:xfrm>
          <a:prstGeom prst="ellipse">
            <a:avLst/>
          </a:pr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 flipV="1">
            <a:off x="8367867" y="2353158"/>
            <a:ext cx="69461" cy="67220"/>
          </a:xfrm>
          <a:prstGeom prst="line">
            <a:avLst/>
          </a:prstGeom>
          <a:noFill/>
          <a:ln w="15875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任意多边形: 形状 22"/>
          <p:cNvSpPr>
            <a:spLocks/>
          </p:cNvSpPr>
          <p:nvPr/>
        </p:nvSpPr>
        <p:spPr bwMode="auto">
          <a:xfrm>
            <a:off x="8435087" y="2234403"/>
            <a:ext cx="125477" cy="123237"/>
          </a:xfrm>
          <a:custGeom>
            <a:avLst/>
            <a:gdLst>
              <a:gd name="T0" fmla="*/ 0 w 56"/>
              <a:gd name="T1" fmla="*/ 52 h 55"/>
              <a:gd name="T2" fmla="*/ 9 w 56"/>
              <a:gd name="T3" fmla="*/ 22 h 55"/>
              <a:gd name="T4" fmla="*/ 33 w 56"/>
              <a:gd name="T5" fmla="*/ 0 h 55"/>
              <a:gd name="T6" fmla="*/ 31 w 56"/>
              <a:gd name="T7" fmla="*/ 25 h 55"/>
              <a:gd name="T8" fmla="*/ 56 w 56"/>
              <a:gd name="T9" fmla="*/ 26 h 55"/>
              <a:gd name="T10" fmla="*/ 33 w 56"/>
              <a:gd name="T11" fmla="*/ 48 h 55"/>
              <a:gd name="T12" fmla="*/ 3 w 56"/>
              <a:gd name="T13" fmla="*/ 55 h 55"/>
              <a:gd name="T14" fmla="*/ 0 w 56"/>
              <a:gd name="T15" fmla="*/ 5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" h="55">
                <a:moveTo>
                  <a:pt x="0" y="52"/>
                </a:moveTo>
                <a:lnTo>
                  <a:pt x="9" y="22"/>
                </a:lnTo>
                <a:lnTo>
                  <a:pt x="33" y="0"/>
                </a:lnTo>
                <a:lnTo>
                  <a:pt x="31" y="25"/>
                </a:lnTo>
                <a:lnTo>
                  <a:pt x="56" y="26"/>
                </a:lnTo>
                <a:lnTo>
                  <a:pt x="33" y="48"/>
                </a:lnTo>
                <a:lnTo>
                  <a:pt x="3" y="55"/>
                </a:lnTo>
                <a:lnTo>
                  <a:pt x="0" y="52"/>
                </a:ln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637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80D051E5-1C8B-6016-5110-1267F91BB3B0}"/>
              </a:ext>
            </a:extLst>
          </p:cNvPr>
          <p:cNvSpPr/>
          <p:nvPr/>
        </p:nvSpPr>
        <p:spPr>
          <a:xfrm rot="2700000">
            <a:off x="-45779" y="254504"/>
            <a:ext cx="91576" cy="91601"/>
          </a:xfrm>
          <a:custGeom>
            <a:avLst/>
            <a:gdLst>
              <a:gd name="connsiteX0" fmla="*/ 0 w 91576"/>
              <a:gd name="connsiteY0" fmla="*/ 25 h 91601"/>
              <a:gd name="connsiteX1" fmla="*/ 123 w 91576"/>
              <a:gd name="connsiteY1" fmla="*/ 0 h 91601"/>
              <a:gd name="connsiteX2" fmla="*/ 91576 w 91576"/>
              <a:gd name="connsiteY2" fmla="*/ 91453 h 91601"/>
              <a:gd name="connsiteX3" fmla="*/ 91576 w 91576"/>
              <a:gd name="connsiteY3" fmla="*/ 91601 h 9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76" h="91601">
                <a:moveTo>
                  <a:pt x="0" y="25"/>
                </a:moveTo>
                <a:lnTo>
                  <a:pt x="123" y="0"/>
                </a:lnTo>
                <a:cubicBezTo>
                  <a:pt x="50631" y="0"/>
                  <a:pt x="91576" y="40945"/>
                  <a:pt x="91576" y="91453"/>
                </a:cubicBezTo>
                <a:lnTo>
                  <a:pt x="91576" y="916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4AC58B5-59E0-83E7-024D-814789C3E517}"/>
              </a:ext>
            </a:extLst>
          </p:cNvPr>
          <p:cNvSpPr/>
          <p:nvPr/>
        </p:nvSpPr>
        <p:spPr>
          <a:xfrm rot="2700000">
            <a:off x="84246" y="15170"/>
            <a:ext cx="182906" cy="679860"/>
          </a:xfrm>
          <a:custGeom>
            <a:avLst/>
            <a:gdLst>
              <a:gd name="connsiteX0" fmla="*/ 26786 w 182906"/>
              <a:gd name="connsiteY0" fmla="*/ 26786 h 679860"/>
              <a:gd name="connsiteX1" fmla="*/ 91453 w 182906"/>
              <a:gd name="connsiteY1" fmla="*/ 0 h 679860"/>
              <a:gd name="connsiteX2" fmla="*/ 182906 w 182906"/>
              <a:gd name="connsiteY2" fmla="*/ 91453 h 679860"/>
              <a:gd name="connsiteX3" fmla="*/ 182906 w 182906"/>
              <a:gd name="connsiteY3" fmla="*/ 679860 h 679860"/>
              <a:gd name="connsiteX4" fmla="*/ 0 w 182906"/>
              <a:gd name="connsiteY4" fmla="*/ 496955 h 679860"/>
              <a:gd name="connsiteX5" fmla="*/ 0 w 182906"/>
              <a:gd name="connsiteY5" fmla="*/ 91453 h 679860"/>
              <a:gd name="connsiteX6" fmla="*/ 26786 w 182906"/>
              <a:gd name="connsiteY6" fmla="*/ 26786 h 67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906" h="679860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lnTo>
                  <a:pt x="182906" y="679860"/>
                </a:lnTo>
                <a:lnTo>
                  <a:pt x="0" y="496955"/>
                </a:ln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665740B5-056C-EA15-E8FE-57E2C592C46A}"/>
              </a:ext>
            </a:extLst>
          </p:cNvPr>
          <p:cNvSpPr/>
          <p:nvPr/>
        </p:nvSpPr>
        <p:spPr>
          <a:xfrm rot="2700000">
            <a:off x="172868" y="200344"/>
            <a:ext cx="182906" cy="730124"/>
          </a:xfrm>
          <a:custGeom>
            <a:avLst/>
            <a:gdLst>
              <a:gd name="connsiteX0" fmla="*/ 26786 w 182906"/>
              <a:gd name="connsiteY0" fmla="*/ 26786 h 730124"/>
              <a:gd name="connsiteX1" fmla="*/ 91453 w 182906"/>
              <a:gd name="connsiteY1" fmla="*/ 0 h 730124"/>
              <a:gd name="connsiteX2" fmla="*/ 182906 w 182906"/>
              <a:gd name="connsiteY2" fmla="*/ 91453 h 730124"/>
              <a:gd name="connsiteX3" fmla="*/ 182905 w 182906"/>
              <a:gd name="connsiteY3" fmla="*/ 638671 h 730124"/>
              <a:gd name="connsiteX4" fmla="*/ 91452 w 182906"/>
              <a:gd name="connsiteY4" fmla="*/ 730124 h 730124"/>
              <a:gd name="connsiteX5" fmla="*/ 91453 w 182906"/>
              <a:gd name="connsiteY5" fmla="*/ 730123 h 730124"/>
              <a:gd name="connsiteX6" fmla="*/ 80495 w 182906"/>
              <a:gd name="connsiteY6" fmla="*/ 727910 h 730124"/>
              <a:gd name="connsiteX7" fmla="*/ 2213 w 182906"/>
              <a:gd name="connsiteY7" fmla="*/ 649628 h 730124"/>
              <a:gd name="connsiteX8" fmla="*/ 0 w 182906"/>
              <a:gd name="connsiteY8" fmla="*/ 638670 h 730124"/>
              <a:gd name="connsiteX9" fmla="*/ 0 w 182906"/>
              <a:gd name="connsiteY9" fmla="*/ 91453 h 730124"/>
              <a:gd name="connsiteX10" fmla="*/ 26786 w 182906"/>
              <a:gd name="connsiteY10" fmla="*/ 26786 h 73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906" h="730124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cubicBezTo>
                  <a:pt x="182906" y="273859"/>
                  <a:pt x="182905" y="456265"/>
                  <a:pt x="182905" y="638671"/>
                </a:cubicBezTo>
                <a:cubicBezTo>
                  <a:pt x="182905" y="689179"/>
                  <a:pt x="141960" y="730124"/>
                  <a:pt x="91452" y="730124"/>
                </a:cubicBezTo>
                <a:lnTo>
                  <a:pt x="91453" y="730123"/>
                </a:lnTo>
                <a:lnTo>
                  <a:pt x="80495" y="727910"/>
                </a:lnTo>
                <a:lnTo>
                  <a:pt x="2213" y="649628"/>
                </a:lnTo>
                <a:lnTo>
                  <a:pt x="0" y="638670"/>
                </a:ln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7E28AA90-1FE7-9FDD-2120-B6D053958453}"/>
              </a:ext>
            </a:extLst>
          </p:cNvPr>
          <p:cNvSpPr/>
          <p:nvPr/>
        </p:nvSpPr>
        <p:spPr>
          <a:xfrm rot="2700000">
            <a:off x="524849" y="340463"/>
            <a:ext cx="182906" cy="322275"/>
          </a:xfrm>
          <a:custGeom>
            <a:avLst/>
            <a:gdLst>
              <a:gd name="connsiteX0" fmla="*/ 26786 w 182906"/>
              <a:gd name="connsiteY0" fmla="*/ 26786 h 322275"/>
              <a:gd name="connsiteX1" fmla="*/ 91453 w 182906"/>
              <a:gd name="connsiteY1" fmla="*/ 0 h 322275"/>
              <a:gd name="connsiteX2" fmla="*/ 182906 w 182906"/>
              <a:gd name="connsiteY2" fmla="*/ 91453 h 322275"/>
              <a:gd name="connsiteX3" fmla="*/ 182905 w 182906"/>
              <a:gd name="connsiteY3" fmla="*/ 230822 h 322275"/>
              <a:gd name="connsiteX4" fmla="*/ 91452 w 182906"/>
              <a:gd name="connsiteY4" fmla="*/ 322275 h 322275"/>
              <a:gd name="connsiteX5" fmla="*/ 91453 w 182906"/>
              <a:gd name="connsiteY5" fmla="*/ 322274 h 322275"/>
              <a:gd name="connsiteX6" fmla="*/ 0 w 182906"/>
              <a:gd name="connsiteY6" fmla="*/ 230821 h 322275"/>
              <a:gd name="connsiteX7" fmla="*/ 0 w 182906"/>
              <a:gd name="connsiteY7" fmla="*/ 91453 h 322275"/>
              <a:gd name="connsiteX8" fmla="*/ 26786 w 182906"/>
              <a:gd name="connsiteY8" fmla="*/ 26786 h 3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906" h="322275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cubicBezTo>
                  <a:pt x="182906" y="137909"/>
                  <a:pt x="182905" y="184366"/>
                  <a:pt x="182905" y="230822"/>
                </a:cubicBezTo>
                <a:cubicBezTo>
                  <a:pt x="182905" y="281330"/>
                  <a:pt x="141960" y="322275"/>
                  <a:pt x="91452" y="322275"/>
                </a:cubicBezTo>
                <a:lnTo>
                  <a:pt x="91453" y="322274"/>
                </a:lnTo>
                <a:cubicBezTo>
                  <a:pt x="40945" y="322274"/>
                  <a:pt x="0" y="281329"/>
                  <a:pt x="0" y="230821"/>
                </a:cubicBez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0734" y="347438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解决企业用户的法律需求问题</a:t>
            </a:r>
          </a:p>
        </p:txBody>
      </p:sp>
      <p:sp>
        <p:nvSpPr>
          <p:cNvPr id="10" name="矩形 9"/>
          <p:cNvSpPr>
            <a:spLocks noChangeAspect="1" noChangeArrowheads="1" noTextEdit="1"/>
          </p:cNvSpPr>
          <p:nvPr/>
        </p:nvSpPr>
        <p:spPr bwMode="auto">
          <a:xfrm>
            <a:off x="4568807" y="2222899"/>
            <a:ext cx="3055239" cy="3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微软雅黑 Light" panose="020B0502040204020203" pitchFamily="34" charset="-122"/>
            </a:endParaRPr>
          </a:p>
        </p:txBody>
      </p:sp>
      <p:sp>
        <p:nvSpPr>
          <p:cNvPr id="11" name="任意多边形: 形状 10"/>
          <p:cNvSpPr>
            <a:spLocks/>
          </p:cNvSpPr>
          <p:nvPr/>
        </p:nvSpPr>
        <p:spPr bwMode="auto">
          <a:xfrm>
            <a:off x="5415972" y="2473668"/>
            <a:ext cx="679986" cy="460211"/>
          </a:xfrm>
          <a:custGeom>
            <a:avLst/>
            <a:gdLst>
              <a:gd name="T0" fmla="*/ 0 w 724"/>
              <a:gd name="T1" fmla="*/ 0 h 490"/>
              <a:gd name="T2" fmla="*/ 0 w 724"/>
              <a:gd name="T3" fmla="*/ 114 h 490"/>
              <a:gd name="T4" fmla="*/ 500 w 724"/>
              <a:gd name="T5" fmla="*/ 336 h 490"/>
              <a:gd name="T6" fmla="*/ 526 w 724"/>
              <a:gd name="T7" fmla="*/ 490 h 490"/>
              <a:gd name="T8" fmla="*/ 724 w 724"/>
              <a:gd name="T9" fmla="*/ 398 h 490"/>
              <a:gd name="T10" fmla="*/ 722 w 724"/>
              <a:gd name="T11" fmla="*/ 306 h 490"/>
              <a:gd name="T12" fmla="*/ 0 w 724"/>
              <a:gd name="T13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4" h="490">
                <a:moveTo>
                  <a:pt x="0" y="0"/>
                </a:moveTo>
                <a:lnTo>
                  <a:pt x="0" y="114"/>
                </a:lnTo>
                <a:lnTo>
                  <a:pt x="500" y="336"/>
                </a:lnTo>
                <a:lnTo>
                  <a:pt x="526" y="490"/>
                </a:lnTo>
                <a:lnTo>
                  <a:pt x="724" y="398"/>
                </a:lnTo>
                <a:lnTo>
                  <a:pt x="722" y="3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" name="任意多边形: 形状 11"/>
          <p:cNvSpPr>
            <a:spLocks/>
          </p:cNvSpPr>
          <p:nvPr/>
        </p:nvSpPr>
        <p:spPr bwMode="auto">
          <a:xfrm>
            <a:off x="5293875" y="4028054"/>
            <a:ext cx="257343" cy="956112"/>
          </a:xfrm>
          <a:custGeom>
            <a:avLst/>
            <a:gdLst>
              <a:gd name="T0" fmla="*/ 31 w 274"/>
              <a:gd name="T1" fmla="*/ 1018 h 1018"/>
              <a:gd name="T2" fmla="*/ 274 w 274"/>
              <a:gd name="T3" fmla="*/ 890 h 1018"/>
              <a:gd name="T4" fmla="*/ 220 w 274"/>
              <a:gd name="T5" fmla="*/ 0 h 1018"/>
              <a:gd name="T6" fmla="*/ 0 w 274"/>
              <a:gd name="T7" fmla="*/ 125 h 1018"/>
              <a:gd name="T8" fmla="*/ 31 w 274"/>
              <a:gd name="T9" fmla="*/ 1018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4" h="1018">
                <a:moveTo>
                  <a:pt x="31" y="1018"/>
                </a:moveTo>
                <a:lnTo>
                  <a:pt x="274" y="890"/>
                </a:lnTo>
                <a:lnTo>
                  <a:pt x="220" y="0"/>
                </a:lnTo>
                <a:lnTo>
                  <a:pt x="0" y="125"/>
                </a:lnTo>
                <a:lnTo>
                  <a:pt x="31" y="1018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" name="任意多边形: 形状 12"/>
          <p:cNvSpPr>
            <a:spLocks/>
          </p:cNvSpPr>
          <p:nvPr/>
        </p:nvSpPr>
        <p:spPr bwMode="auto">
          <a:xfrm>
            <a:off x="5245036" y="2789241"/>
            <a:ext cx="777663" cy="1261354"/>
          </a:xfrm>
          <a:custGeom>
            <a:avLst/>
            <a:gdLst>
              <a:gd name="T0" fmla="*/ 45 w 828"/>
              <a:gd name="T1" fmla="*/ 1343 h 1343"/>
              <a:gd name="T2" fmla="*/ 213 w 828"/>
              <a:gd name="T3" fmla="*/ 1264 h 1343"/>
              <a:gd name="T4" fmla="*/ 194 w 828"/>
              <a:gd name="T5" fmla="*/ 476 h 1343"/>
              <a:gd name="T6" fmla="*/ 828 w 828"/>
              <a:gd name="T7" fmla="*/ 112 h 1343"/>
              <a:gd name="T8" fmla="*/ 828 w 828"/>
              <a:gd name="T9" fmla="*/ 0 h 1343"/>
              <a:gd name="T10" fmla="*/ 0 w 828"/>
              <a:gd name="T11" fmla="*/ 348 h 1343"/>
              <a:gd name="T12" fmla="*/ 45 w 828"/>
              <a:gd name="T13" fmla="*/ 1343 h 1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8" h="1343">
                <a:moveTo>
                  <a:pt x="45" y="1343"/>
                </a:moveTo>
                <a:lnTo>
                  <a:pt x="213" y="1264"/>
                </a:lnTo>
                <a:lnTo>
                  <a:pt x="194" y="476"/>
                </a:lnTo>
                <a:lnTo>
                  <a:pt x="828" y="112"/>
                </a:lnTo>
                <a:lnTo>
                  <a:pt x="828" y="0"/>
                </a:lnTo>
                <a:lnTo>
                  <a:pt x="0" y="348"/>
                </a:lnTo>
                <a:lnTo>
                  <a:pt x="45" y="13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4" name="任意多边形: 形状 13"/>
          <p:cNvSpPr>
            <a:spLocks/>
          </p:cNvSpPr>
          <p:nvPr/>
        </p:nvSpPr>
        <p:spPr bwMode="auto">
          <a:xfrm>
            <a:off x="6563682" y="4014905"/>
            <a:ext cx="339993" cy="969261"/>
          </a:xfrm>
          <a:custGeom>
            <a:avLst/>
            <a:gdLst>
              <a:gd name="T0" fmla="*/ 362 w 362"/>
              <a:gd name="T1" fmla="*/ 132 h 1032"/>
              <a:gd name="T2" fmla="*/ 106 w 362"/>
              <a:gd name="T3" fmla="*/ 0 h 1032"/>
              <a:gd name="T4" fmla="*/ 0 w 362"/>
              <a:gd name="T5" fmla="*/ 38 h 1032"/>
              <a:gd name="T6" fmla="*/ 30 w 362"/>
              <a:gd name="T7" fmla="*/ 196 h 1032"/>
              <a:gd name="T8" fmla="*/ 146 w 362"/>
              <a:gd name="T9" fmla="*/ 258 h 1032"/>
              <a:gd name="T10" fmla="*/ 258 w 362"/>
              <a:gd name="T11" fmla="*/ 999 h 1032"/>
              <a:gd name="T12" fmla="*/ 324 w 362"/>
              <a:gd name="T13" fmla="*/ 1032 h 1032"/>
              <a:gd name="T14" fmla="*/ 362 w 362"/>
              <a:gd name="T15" fmla="*/ 132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2" h="1032">
                <a:moveTo>
                  <a:pt x="362" y="132"/>
                </a:moveTo>
                <a:lnTo>
                  <a:pt x="106" y="0"/>
                </a:lnTo>
                <a:lnTo>
                  <a:pt x="0" y="38"/>
                </a:lnTo>
                <a:lnTo>
                  <a:pt x="30" y="196"/>
                </a:lnTo>
                <a:lnTo>
                  <a:pt x="146" y="258"/>
                </a:lnTo>
                <a:lnTo>
                  <a:pt x="258" y="999"/>
                </a:lnTo>
                <a:lnTo>
                  <a:pt x="324" y="1032"/>
                </a:lnTo>
                <a:lnTo>
                  <a:pt x="362" y="13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5" name="任意多边形: 形状 14"/>
          <p:cNvSpPr>
            <a:spLocks/>
          </p:cNvSpPr>
          <p:nvPr/>
        </p:nvSpPr>
        <p:spPr bwMode="auto">
          <a:xfrm>
            <a:off x="6089383" y="2473668"/>
            <a:ext cx="685621" cy="440488"/>
          </a:xfrm>
          <a:custGeom>
            <a:avLst/>
            <a:gdLst>
              <a:gd name="T0" fmla="*/ 5 w 730"/>
              <a:gd name="T1" fmla="*/ 306 h 469"/>
              <a:gd name="T2" fmla="*/ 730 w 730"/>
              <a:gd name="T3" fmla="*/ 0 h 469"/>
              <a:gd name="T4" fmla="*/ 730 w 730"/>
              <a:gd name="T5" fmla="*/ 86 h 469"/>
              <a:gd name="T6" fmla="*/ 145 w 730"/>
              <a:gd name="T7" fmla="*/ 336 h 469"/>
              <a:gd name="T8" fmla="*/ 150 w 730"/>
              <a:gd name="T9" fmla="*/ 469 h 469"/>
              <a:gd name="T10" fmla="*/ 0 w 730"/>
              <a:gd name="T11" fmla="*/ 436 h 469"/>
              <a:gd name="T12" fmla="*/ 5 w 730"/>
              <a:gd name="T13" fmla="*/ 30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0" h="469">
                <a:moveTo>
                  <a:pt x="5" y="306"/>
                </a:moveTo>
                <a:lnTo>
                  <a:pt x="730" y="0"/>
                </a:lnTo>
                <a:lnTo>
                  <a:pt x="730" y="86"/>
                </a:lnTo>
                <a:lnTo>
                  <a:pt x="145" y="336"/>
                </a:lnTo>
                <a:lnTo>
                  <a:pt x="150" y="469"/>
                </a:lnTo>
                <a:lnTo>
                  <a:pt x="0" y="436"/>
                </a:lnTo>
                <a:lnTo>
                  <a:pt x="5" y="30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6" name="任意多边形: 形状 15"/>
          <p:cNvSpPr>
            <a:spLocks/>
          </p:cNvSpPr>
          <p:nvPr/>
        </p:nvSpPr>
        <p:spPr bwMode="auto">
          <a:xfrm>
            <a:off x="5355863" y="4076893"/>
            <a:ext cx="1476433" cy="520320"/>
          </a:xfrm>
          <a:custGeom>
            <a:avLst/>
            <a:gdLst>
              <a:gd name="T0" fmla="*/ 0 w 1572"/>
              <a:gd name="T1" fmla="*/ 111 h 554"/>
              <a:gd name="T2" fmla="*/ 192 w 1572"/>
              <a:gd name="T3" fmla="*/ 0 h 554"/>
              <a:gd name="T4" fmla="*/ 1468 w 1572"/>
              <a:gd name="T5" fmla="*/ 57 h 554"/>
              <a:gd name="T6" fmla="*/ 1572 w 1572"/>
              <a:gd name="T7" fmla="*/ 111 h 554"/>
              <a:gd name="T8" fmla="*/ 788 w 1572"/>
              <a:gd name="T9" fmla="*/ 554 h 554"/>
              <a:gd name="T10" fmla="*/ 0 w 1572"/>
              <a:gd name="T11" fmla="*/ 111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2" h="554">
                <a:moveTo>
                  <a:pt x="0" y="111"/>
                </a:moveTo>
                <a:lnTo>
                  <a:pt x="192" y="0"/>
                </a:lnTo>
                <a:lnTo>
                  <a:pt x="1468" y="57"/>
                </a:lnTo>
                <a:lnTo>
                  <a:pt x="1572" y="111"/>
                </a:lnTo>
                <a:lnTo>
                  <a:pt x="788" y="554"/>
                </a:lnTo>
                <a:lnTo>
                  <a:pt x="0" y="11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7" name="任意多边形: 形状 16"/>
          <p:cNvSpPr>
            <a:spLocks/>
          </p:cNvSpPr>
          <p:nvPr/>
        </p:nvSpPr>
        <p:spPr bwMode="auto">
          <a:xfrm>
            <a:off x="6747767" y="3636405"/>
            <a:ext cx="803022" cy="502475"/>
          </a:xfrm>
          <a:custGeom>
            <a:avLst/>
            <a:gdLst>
              <a:gd name="T0" fmla="*/ 855 w 855"/>
              <a:gd name="T1" fmla="*/ 152 h 535"/>
              <a:gd name="T2" fmla="*/ 578 w 855"/>
              <a:gd name="T3" fmla="*/ 0 h 535"/>
              <a:gd name="T4" fmla="*/ 0 w 855"/>
              <a:gd name="T5" fmla="*/ 228 h 535"/>
              <a:gd name="T6" fmla="*/ 76 w 855"/>
              <a:gd name="T7" fmla="*/ 490 h 535"/>
              <a:gd name="T8" fmla="*/ 166 w 855"/>
              <a:gd name="T9" fmla="*/ 535 h 535"/>
              <a:gd name="T10" fmla="*/ 855 w 855"/>
              <a:gd name="T11" fmla="*/ 152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5" h="535">
                <a:moveTo>
                  <a:pt x="855" y="152"/>
                </a:moveTo>
                <a:lnTo>
                  <a:pt x="578" y="0"/>
                </a:lnTo>
                <a:lnTo>
                  <a:pt x="0" y="228"/>
                </a:lnTo>
                <a:lnTo>
                  <a:pt x="76" y="490"/>
                </a:lnTo>
                <a:lnTo>
                  <a:pt x="166" y="535"/>
                </a:lnTo>
                <a:lnTo>
                  <a:pt x="855" y="15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8" name="任意多边形: 形状 17"/>
          <p:cNvSpPr>
            <a:spLocks/>
          </p:cNvSpPr>
          <p:nvPr/>
        </p:nvSpPr>
        <p:spPr bwMode="auto">
          <a:xfrm>
            <a:off x="4646762" y="3645797"/>
            <a:ext cx="728824" cy="499658"/>
          </a:xfrm>
          <a:custGeom>
            <a:avLst/>
            <a:gdLst>
              <a:gd name="T0" fmla="*/ 0 w 776"/>
              <a:gd name="T1" fmla="*/ 142 h 532"/>
              <a:gd name="T2" fmla="*/ 265 w 776"/>
              <a:gd name="T3" fmla="*/ 0 h 532"/>
              <a:gd name="T4" fmla="*/ 682 w 776"/>
              <a:gd name="T5" fmla="*/ 431 h 532"/>
              <a:gd name="T6" fmla="*/ 776 w 776"/>
              <a:gd name="T7" fmla="*/ 386 h 532"/>
              <a:gd name="T8" fmla="*/ 776 w 776"/>
              <a:gd name="T9" fmla="*/ 483 h 532"/>
              <a:gd name="T10" fmla="*/ 689 w 776"/>
              <a:gd name="T11" fmla="*/ 532 h 532"/>
              <a:gd name="T12" fmla="*/ 0 w 776"/>
              <a:gd name="T13" fmla="*/ 142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6" h="532">
                <a:moveTo>
                  <a:pt x="0" y="142"/>
                </a:moveTo>
                <a:lnTo>
                  <a:pt x="265" y="0"/>
                </a:lnTo>
                <a:lnTo>
                  <a:pt x="682" y="431"/>
                </a:lnTo>
                <a:lnTo>
                  <a:pt x="776" y="386"/>
                </a:lnTo>
                <a:lnTo>
                  <a:pt x="776" y="483"/>
                </a:lnTo>
                <a:lnTo>
                  <a:pt x="689" y="532"/>
                </a:lnTo>
                <a:lnTo>
                  <a:pt x="0" y="1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9" name="任意多边形: 形状 18"/>
          <p:cNvSpPr>
            <a:spLocks/>
          </p:cNvSpPr>
          <p:nvPr/>
        </p:nvSpPr>
        <p:spPr bwMode="auto">
          <a:xfrm>
            <a:off x="4658032" y="3767894"/>
            <a:ext cx="676229" cy="1205002"/>
          </a:xfrm>
          <a:custGeom>
            <a:avLst/>
            <a:gdLst>
              <a:gd name="T0" fmla="*/ 59 w 720"/>
              <a:gd name="T1" fmla="*/ 868 h 1283"/>
              <a:gd name="T2" fmla="*/ 720 w 720"/>
              <a:gd name="T3" fmla="*/ 1283 h 1283"/>
              <a:gd name="T4" fmla="*/ 689 w 720"/>
              <a:gd name="T5" fmla="*/ 390 h 1283"/>
              <a:gd name="T6" fmla="*/ 0 w 720"/>
              <a:gd name="T7" fmla="*/ 0 h 1283"/>
              <a:gd name="T8" fmla="*/ 59 w 720"/>
              <a:gd name="T9" fmla="*/ 868 h 1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0" h="1283">
                <a:moveTo>
                  <a:pt x="59" y="868"/>
                </a:moveTo>
                <a:lnTo>
                  <a:pt x="720" y="1283"/>
                </a:lnTo>
                <a:lnTo>
                  <a:pt x="689" y="390"/>
                </a:lnTo>
                <a:lnTo>
                  <a:pt x="0" y="0"/>
                </a:lnTo>
                <a:lnTo>
                  <a:pt x="59" y="8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6" name="任意多边形: 形状 25"/>
          <p:cNvSpPr>
            <a:spLocks/>
          </p:cNvSpPr>
          <p:nvPr/>
        </p:nvSpPr>
        <p:spPr bwMode="auto">
          <a:xfrm>
            <a:off x="4566929" y="2796754"/>
            <a:ext cx="720371" cy="1253840"/>
          </a:xfrm>
          <a:custGeom>
            <a:avLst/>
            <a:gdLst>
              <a:gd name="T0" fmla="*/ 68 w 767"/>
              <a:gd name="T1" fmla="*/ 949 h 1335"/>
              <a:gd name="T2" fmla="*/ 767 w 767"/>
              <a:gd name="T3" fmla="*/ 1335 h 1335"/>
              <a:gd name="T4" fmla="*/ 722 w 767"/>
              <a:gd name="T5" fmla="*/ 340 h 1335"/>
              <a:gd name="T6" fmla="*/ 0 w 767"/>
              <a:gd name="T7" fmla="*/ 0 h 1335"/>
              <a:gd name="T8" fmla="*/ 68 w 767"/>
              <a:gd name="T9" fmla="*/ 949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7" h="1335">
                <a:moveTo>
                  <a:pt x="68" y="949"/>
                </a:moveTo>
                <a:lnTo>
                  <a:pt x="767" y="1335"/>
                </a:lnTo>
                <a:lnTo>
                  <a:pt x="722" y="340"/>
                </a:lnTo>
                <a:lnTo>
                  <a:pt x="0" y="0"/>
                </a:lnTo>
                <a:lnTo>
                  <a:pt x="68" y="9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7" name="任意多边形: 形状 26"/>
          <p:cNvSpPr>
            <a:spLocks/>
          </p:cNvSpPr>
          <p:nvPr/>
        </p:nvSpPr>
        <p:spPr bwMode="auto">
          <a:xfrm>
            <a:off x="6173912" y="2796754"/>
            <a:ext cx="773906" cy="1253840"/>
          </a:xfrm>
          <a:custGeom>
            <a:avLst/>
            <a:gdLst>
              <a:gd name="T0" fmla="*/ 0 w 824"/>
              <a:gd name="T1" fmla="*/ 0 h 1335"/>
              <a:gd name="T2" fmla="*/ 0 w 824"/>
              <a:gd name="T3" fmla="*/ 113 h 1335"/>
              <a:gd name="T4" fmla="*/ 654 w 824"/>
              <a:gd name="T5" fmla="*/ 402 h 1335"/>
              <a:gd name="T6" fmla="*/ 654 w 824"/>
              <a:gd name="T7" fmla="*/ 1282 h 1335"/>
              <a:gd name="T8" fmla="*/ 777 w 824"/>
              <a:gd name="T9" fmla="*/ 1335 h 1335"/>
              <a:gd name="T10" fmla="*/ 824 w 824"/>
              <a:gd name="T11" fmla="*/ 343 h 1335"/>
              <a:gd name="T12" fmla="*/ 0 w 824"/>
              <a:gd name="T13" fmla="*/ 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4" h="1335">
                <a:moveTo>
                  <a:pt x="0" y="0"/>
                </a:moveTo>
                <a:lnTo>
                  <a:pt x="0" y="113"/>
                </a:lnTo>
                <a:lnTo>
                  <a:pt x="654" y="402"/>
                </a:lnTo>
                <a:lnTo>
                  <a:pt x="654" y="1282"/>
                </a:lnTo>
                <a:lnTo>
                  <a:pt x="777" y="1335"/>
                </a:lnTo>
                <a:lnTo>
                  <a:pt x="824" y="3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8" name="任意多边形: 形状 27"/>
          <p:cNvSpPr>
            <a:spLocks/>
          </p:cNvSpPr>
          <p:nvPr/>
        </p:nvSpPr>
        <p:spPr bwMode="auto">
          <a:xfrm>
            <a:off x="5322990" y="3154592"/>
            <a:ext cx="772967" cy="1338369"/>
          </a:xfrm>
          <a:custGeom>
            <a:avLst/>
            <a:gdLst>
              <a:gd name="T0" fmla="*/ 0 w 823"/>
              <a:gd name="T1" fmla="*/ 0 h 1425"/>
              <a:gd name="T2" fmla="*/ 35 w 823"/>
              <a:gd name="T3" fmla="*/ 996 h 1425"/>
              <a:gd name="T4" fmla="*/ 823 w 823"/>
              <a:gd name="T5" fmla="*/ 1425 h 1425"/>
              <a:gd name="T6" fmla="*/ 823 w 823"/>
              <a:gd name="T7" fmla="*/ 390 h 1425"/>
              <a:gd name="T8" fmla="*/ 0 w 823"/>
              <a:gd name="T9" fmla="*/ 0 h 1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3" h="1425">
                <a:moveTo>
                  <a:pt x="0" y="0"/>
                </a:moveTo>
                <a:lnTo>
                  <a:pt x="35" y="996"/>
                </a:lnTo>
                <a:lnTo>
                  <a:pt x="823" y="1425"/>
                </a:lnTo>
                <a:lnTo>
                  <a:pt x="823" y="3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9" name="任意多边形: 形状 28"/>
          <p:cNvSpPr>
            <a:spLocks/>
          </p:cNvSpPr>
          <p:nvPr/>
        </p:nvSpPr>
        <p:spPr bwMode="auto">
          <a:xfrm>
            <a:off x="5355863" y="4181145"/>
            <a:ext cx="740095" cy="1289530"/>
          </a:xfrm>
          <a:custGeom>
            <a:avLst/>
            <a:gdLst>
              <a:gd name="T0" fmla="*/ 788 w 788"/>
              <a:gd name="T1" fmla="*/ 1373 h 1373"/>
              <a:gd name="T2" fmla="*/ 788 w 788"/>
              <a:gd name="T3" fmla="*/ 443 h 1373"/>
              <a:gd name="T4" fmla="*/ 0 w 788"/>
              <a:gd name="T5" fmla="*/ 0 h 1373"/>
              <a:gd name="T6" fmla="*/ 38 w 788"/>
              <a:gd name="T7" fmla="*/ 900 h 1373"/>
              <a:gd name="T8" fmla="*/ 788 w 788"/>
              <a:gd name="T9" fmla="*/ 1373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8" h="1373">
                <a:moveTo>
                  <a:pt x="788" y="1373"/>
                </a:moveTo>
                <a:lnTo>
                  <a:pt x="788" y="443"/>
                </a:lnTo>
                <a:lnTo>
                  <a:pt x="0" y="0"/>
                </a:lnTo>
                <a:lnTo>
                  <a:pt x="38" y="900"/>
                </a:lnTo>
                <a:lnTo>
                  <a:pt x="788" y="13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0" name="任意多边形: 形状 29"/>
          <p:cNvSpPr>
            <a:spLocks/>
          </p:cNvSpPr>
          <p:nvPr/>
        </p:nvSpPr>
        <p:spPr bwMode="auto">
          <a:xfrm>
            <a:off x="6095957" y="4181145"/>
            <a:ext cx="736338" cy="1289530"/>
          </a:xfrm>
          <a:custGeom>
            <a:avLst/>
            <a:gdLst>
              <a:gd name="T0" fmla="*/ 0 w 784"/>
              <a:gd name="T1" fmla="*/ 443 h 1373"/>
              <a:gd name="T2" fmla="*/ 784 w 784"/>
              <a:gd name="T3" fmla="*/ 0 h 1373"/>
              <a:gd name="T4" fmla="*/ 753 w 784"/>
              <a:gd name="T5" fmla="*/ 900 h 1373"/>
              <a:gd name="T6" fmla="*/ 0 w 784"/>
              <a:gd name="T7" fmla="*/ 1373 h 1373"/>
              <a:gd name="T8" fmla="*/ 0 w 784"/>
              <a:gd name="T9" fmla="*/ 443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4" h="1373">
                <a:moveTo>
                  <a:pt x="0" y="443"/>
                </a:moveTo>
                <a:lnTo>
                  <a:pt x="784" y="0"/>
                </a:lnTo>
                <a:lnTo>
                  <a:pt x="753" y="900"/>
                </a:lnTo>
                <a:lnTo>
                  <a:pt x="0" y="1373"/>
                </a:lnTo>
                <a:lnTo>
                  <a:pt x="0" y="44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1" name="任意多边形: 形状 30"/>
          <p:cNvSpPr>
            <a:spLocks/>
          </p:cNvSpPr>
          <p:nvPr/>
        </p:nvSpPr>
        <p:spPr bwMode="auto">
          <a:xfrm>
            <a:off x="6095957" y="3154592"/>
            <a:ext cx="772028" cy="1338369"/>
          </a:xfrm>
          <a:custGeom>
            <a:avLst/>
            <a:gdLst>
              <a:gd name="T0" fmla="*/ 0 w 822"/>
              <a:gd name="T1" fmla="*/ 390 h 1425"/>
              <a:gd name="T2" fmla="*/ 822 w 822"/>
              <a:gd name="T3" fmla="*/ 0 h 1425"/>
              <a:gd name="T4" fmla="*/ 784 w 822"/>
              <a:gd name="T5" fmla="*/ 996 h 1425"/>
              <a:gd name="T6" fmla="*/ 0 w 822"/>
              <a:gd name="T7" fmla="*/ 1425 h 1425"/>
              <a:gd name="T8" fmla="*/ 0 w 822"/>
              <a:gd name="T9" fmla="*/ 390 h 1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" h="1425">
                <a:moveTo>
                  <a:pt x="0" y="390"/>
                </a:moveTo>
                <a:lnTo>
                  <a:pt x="822" y="0"/>
                </a:lnTo>
                <a:lnTo>
                  <a:pt x="784" y="996"/>
                </a:lnTo>
                <a:lnTo>
                  <a:pt x="0" y="1425"/>
                </a:lnTo>
                <a:lnTo>
                  <a:pt x="0" y="39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2" name="任意多边形: 形状 31"/>
          <p:cNvSpPr>
            <a:spLocks/>
          </p:cNvSpPr>
          <p:nvPr/>
        </p:nvSpPr>
        <p:spPr bwMode="auto">
          <a:xfrm>
            <a:off x="6903675" y="2796754"/>
            <a:ext cx="722250" cy="1253840"/>
          </a:xfrm>
          <a:custGeom>
            <a:avLst/>
            <a:gdLst>
              <a:gd name="T0" fmla="*/ 47 w 769"/>
              <a:gd name="T1" fmla="*/ 343 h 1335"/>
              <a:gd name="T2" fmla="*/ 0 w 769"/>
              <a:gd name="T3" fmla="*/ 1335 h 1335"/>
              <a:gd name="T4" fmla="*/ 698 w 769"/>
              <a:gd name="T5" fmla="*/ 946 h 1335"/>
              <a:gd name="T6" fmla="*/ 769 w 769"/>
              <a:gd name="T7" fmla="*/ 0 h 1335"/>
              <a:gd name="T8" fmla="*/ 47 w 769"/>
              <a:gd name="T9" fmla="*/ 343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9" h="1335">
                <a:moveTo>
                  <a:pt x="47" y="343"/>
                </a:moveTo>
                <a:lnTo>
                  <a:pt x="0" y="1335"/>
                </a:lnTo>
                <a:lnTo>
                  <a:pt x="698" y="946"/>
                </a:lnTo>
                <a:lnTo>
                  <a:pt x="769" y="0"/>
                </a:lnTo>
                <a:lnTo>
                  <a:pt x="47" y="34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3" name="任意多边形: 形状 32"/>
          <p:cNvSpPr>
            <a:spLocks/>
          </p:cNvSpPr>
          <p:nvPr/>
        </p:nvSpPr>
        <p:spPr bwMode="auto">
          <a:xfrm>
            <a:off x="6867985" y="3779164"/>
            <a:ext cx="682803" cy="1205002"/>
          </a:xfrm>
          <a:custGeom>
            <a:avLst/>
            <a:gdLst>
              <a:gd name="T0" fmla="*/ 0 w 727"/>
              <a:gd name="T1" fmla="*/ 1283 h 1283"/>
              <a:gd name="T2" fmla="*/ 38 w 727"/>
              <a:gd name="T3" fmla="*/ 383 h 1283"/>
              <a:gd name="T4" fmla="*/ 727 w 727"/>
              <a:gd name="T5" fmla="*/ 0 h 1283"/>
              <a:gd name="T6" fmla="*/ 663 w 727"/>
              <a:gd name="T7" fmla="*/ 864 h 1283"/>
              <a:gd name="T8" fmla="*/ 0 w 727"/>
              <a:gd name="T9" fmla="*/ 1283 h 1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7" h="1283">
                <a:moveTo>
                  <a:pt x="0" y="1283"/>
                </a:moveTo>
                <a:lnTo>
                  <a:pt x="38" y="383"/>
                </a:lnTo>
                <a:lnTo>
                  <a:pt x="727" y="0"/>
                </a:lnTo>
                <a:lnTo>
                  <a:pt x="663" y="864"/>
                </a:lnTo>
                <a:lnTo>
                  <a:pt x="0" y="128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4" name="任意多边形: 形状 33"/>
          <p:cNvSpPr>
            <a:spLocks/>
          </p:cNvSpPr>
          <p:nvPr/>
        </p:nvSpPr>
        <p:spPr bwMode="auto">
          <a:xfrm>
            <a:off x="5322990" y="2824931"/>
            <a:ext cx="1544995" cy="695952"/>
          </a:xfrm>
          <a:custGeom>
            <a:avLst/>
            <a:gdLst>
              <a:gd name="T0" fmla="*/ 0 w 1645"/>
              <a:gd name="T1" fmla="*/ 351 h 741"/>
              <a:gd name="T2" fmla="*/ 823 w 1645"/>
              <a:gd name="T3" fmla="*/ 0 h 741"/>
              <a:gd name="T4" fmla="*/ 1645 w 1645"/>
              <a:gd name="T5" fmla="*/ 351 h 741"/>
              <a:gd name="T6" fmla="*/ 823 w 1645"/>
              <a:gd name="T7" fmla="*/ 741 h 741"/>
              <a:gd name="T8" fmla="*/ 0 w 1645"/>
              <a:gd name="T9" fmla="*/ 351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5" h="741">
                <a:moveTo>
                  <a:pt x="0" y="351"/>
                </a:moveTo>
                <a:lnTo>
                  <a:pt x="823" y="0"/>
                </a:lnTo>
                <a:lnTo>
                  <a:pt x="1645" y="351"/>
                </a:lnTo>
                <a:lnTo>
                  <a:pt x="823" y="741"/>
                </a:lnTo>
                <a:lnTo>
                  <a:pt x="0" y="35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5" name="任意多边形: 形状 34"/>
          <p:cNvSpPr>
            <a:spLocks/>
          </p:cNvSpPr>
          <p:nvPr/>
        </p:nvSpPr>
        <p:spPr bwMode="auto">
          <a:xfrm>
            <a:off x="4566929" y="2502783"/>
            <a:ext cx="1455770" cy="613302"/>
          </a:xfrm>
          <a:custGeom>
            <a:avLst/>
            <a:gdLst>
              <a:gd name="T0" fmla="*/ 0 w 1550"/>
              <a:gd name="T1" fmla="*/ 313 h 653"/>
              <a:gd name="T2" fmla="*/ 819 w 1550"/>
              <a:gd name="T3" fmla="*/ 0 h 653"/>
              <a:gd name="T4" fmla="*/ 1550 w 1550"/>
              <a:gd name="T5" fmla="*/ 305 h 653"/>
              <a:gd name="T6" fmla="*/ 722 w 1550"/>
              <a:gd name="T7" fmla="*/ 653 h 653"/>
              <a:gd name="T8" fmla="*/ 0 w 1550"/>
              <a:gd name="T9" fmla="*/ 313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0" h="653">
                <a:moveTo>
                  <a:pt x="0" y="313"/>
                </a:moveTo>
                <a:lnTo>
                  <a:pt x="819" y="0"/>
                </a:lnTo>
                <a:lnTo>
                  <a:pt x="1550" y="305"/>
                </a:lnTo>
                <a:lnTo>
                  <a:pt x="722" y="653"/>
                </a:lnTo>
                <a:lnTo>
                  <a:pt x="0" y="3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6" name="任意多边形: 形状 35"/>
          <p:cNvSpPr>
            <a:spLocks/>
          </p:cNvSpPr>
          <p:nvPr/>
        </p:nvSpPr>
        <p:spPr bwMode="auto">
          <a:xfrm>
            <a:off x="6173912" y="2502783"/>
            <a:ext cx="1452013" cy="616119"/>
          </a:xfrm>
          <a:custGeom>
            <a:avLst/>
            <a:gdLst>
              <a:gd name="T0" fmla="*/ 824 w 1546"/>
              <a:gd name="T1" fmla="*/ 656 h 656"/>
              <a:gd name="T2" fmla="*/ 0 w 1546"/>
              <a:gd name="T3" fmla="*/ 313 h 656"/>
              <a:gd name="T4" fmla="*/ 732 w 1546"/>
              <a:gd name="T5" fmla="*/ 0 h 656"/>
              <a:gd name="T6" fmla="*/ 1546 w 1546"/>
              <a:gd name="T7" fmla="*/ 313 h 656"/>
              <a:gd name="T8" fmla="*/ 824 w 1546"/>
              <a:gd name="T9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6" h="656">
                <a:moveTo>
                  <a:pt x="824" y="656"/>
                </a:moveTo>
                <a:lnTo>
                  <a:pt x="0" y="313"/>
                </a:lnTo>
                <a:lnTo>
                  <a:pt x="732" y="0"/>
                </a:lnTo>
                <a:lnTo>
                  <a:pt x="1546" y="313"/>
                </a:lnTo>
                <a:lnTo>
                  <a:pt x="824" y="65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7" name="任意多边形: 形状 36"/>
          <p:cNvSpPr>
            <a:spLocks/>
          </p:cNvSpPr>
          <p:nvPr/>
        </p:nvSpPr>
        <p:spPr bwMode="auto">
          <a:xfrm>
            <a:off x="5411276" y="2221021"/>
            <a:ext cx="1370302" cy="541922"/>
          </a:xfrm>
          <a:custGeom>
            <a:avLst/>
            <a:gdLst>
              <a:gd name="T0" fmla="*/ 727 w 1459"/>
              <a:gd name="T1" fmla="*/ 0 h 577"/>
              <a:gd name="T2" fmla="*/ 1459 w 1459"/>
              <a:gd name="T3" fmla="*/ 269 h 577"/>
              <a:gd name="T4" fmla="*/ 727 w 1459"/>
              <a:gd name="T5" fmla="*/ 577 h 577"/>
              <a:gd name="T6" fmla="*/ 0 w 1459"/>
              <a:gd name="T7" fmla="*/ 269 h 577"/>
              <a:gd name="T8" fmla="*/ 727 w 1459"/>
              <a:gd name="T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9" h="577">
                <a:moveTo>
                  <a:pt x="727" y="0"/>
                </a:moveTo>
                <a:lnTo>
                  <a:pt x="1459" y="269"/>
                </a:lnTo>
                <a:lnTo>
                  <a:pt x="727" y="577"/>
                </a:lnTo>
                <a:lnTo>
                  <a:pt x="0" y="269"/>
                </a:lnTo>
                <a:lnTo>
                  <a:pt x="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8" name="文本框 37"/>
          <p:cNvSpPr txBox="1">
            <a:spLocks/>
          </p:cNvSpPr>
          <p:nvPr/>
        </p:nvSpPr>
        <p:spPr>
          <a:xfrm>
            <a:off x="8288902" y="2472496"/>
            <a:ext cx="3080539" cy="977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8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解决纠纷</a:t>
            </a:r>
            <a:endParaRPr lang="en-US" altLang="zh-CN" sz="2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ts val="178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一句话简介</a:t>
            </a:r>
            <a:endParaRPr 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文本框 38"/>
          <p:cNvSpPr txBox="1">
            <a:spLocks/>
          </p:cNvSpPr>
          <p:nvPr/>
        </p:nvSpPr>
        <p:spPr>
          <a:xfrm>
            <a:off x="8288902" y="4207597"/>
            <a:ext cx="3080539" cy="977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8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提升效率</a:t>
            </a:r>
            <a:endParaRPr lang="en-US" altLang="zh-CN" sz="2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ts val="178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一句话简介</a:t>
            </a:r>
            <a:endParaRPr 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 39"/>
          <p:cNvSpPr txBox="1">
            <a:spLocks/>
          </p:cNvSpPr>
          <p:nvPr/>
        </p:nvSpPr>
        <p:spPr>
          <a:xfrm>
            <a:off x="957865" y="2472496"/>
            <a:ext cx="3080539" cy="977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8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降低风险</a:t>
            </a:r>
            <a:endParaRPr lang="en-US" sz="2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ts val="178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一句话简介</a:t>
            </a:r>
            <a:endParaRPr 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文本框 40"/>
          <p:cNvSpPr txBox="1">
            <a:spLocks/>
          </p:cNvSpPr>
          <p:nvPr/>
        </p:nvSpPr>
        <p:spPr>
          <a:xfrm>
            <a:off x="957865" y="4207597"/>
            <a:ext cx="3080539" cy="977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8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完善制度</a:t>
            </a:r>
            <a:endParaRPr lang="en-US" altLang="zh-CN" sz="2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ts val="178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一句话简介</a:t>
            </a:r>
            <a:endParaRPr 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3484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8A041DED-A2D0-5CB0-501E-D9E9F6C4283D}"/>
              </a:ext>
            </a:extLst>
          </p:cNvPr>
          <p:cNvSpPr/>
          <p:nvPr/>
        </p:nvSpPr>
        <p:spPr>
          <a:xfrm rot="2700000">
            <a:off x="-45779" y="254504"/>
            <a:ext cx="91576" cy="91601"/>
          </a:xfrm>
          <a:custGeom>
            <a:avLst/>
            <a:gdLst>
              <a:gd name="connsiteX0" fmla="*/ 0 w 91576"/>
              <a:gd name="connsiteY0" fmla="*/ 25 h 91601"/>
              <a:gd name="connsiteX1" fmla="*/ 123 w 91576"/>
              <a:gd name="connsiteY1" fmla="*/ 0 h 91601"/>
              <a:gd name="connsiteX2" fmla="*/ 91576 w 91576"/>
              <a:gd name="connsiteY2" fmla="*/ 91453 h 91601"/>
              <a:gd name="connsiteX3" fmla="*/ 91576 w 91576"/>
              <a:gd name="connsiteY3" fmla="*/ 91601 h 9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76" h="91601">
                <a:moveTo>
                  <a:pt x="0" y="25"/>
                </a:moveTo>
                <a:lnTo>
                  <a:pt x="123" y="0"/>
                </a:lnTo>
                <a:cubicBezTo>
                  <a:pt x="50631" y="0"/>
                  <a:pt x="91576" y="40945"/>
                  <a:pt x="91576" y="91453"/>
                </a:cubicBezTo>
                <a:lnTo>
                  <a:pt x="91576" y="916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D64DF6EF-3976-6122-1AD6-C848E2B30560}"/>
              </a:ext>
            </a:extLst>
          </p:cNvPr>
          <p:cNvSpPr/>
          <p:nvPr/>
        </p:nvSpPr>
        <p:spPr>
          <a:xfrm rot="2700000">
            <a:off x="84246" y="15170"/>
            <a:ext cx="182906" cy="679860"/>
          </a:xfrm>
          <a:custGeom>
            <a:avLst/>
            <a:gdLst>
              <a:gd name="connsiteX0" fmla="*/ 26786 w 182906"/>
              <a:gd name="connsiteY0" fmla="*/ 26786 h 679860"/>
              <a:gd name="connsiteX1" fmla="*/ 91453 w 182906"/>
              <a:gd name="connsiteY1" fmla="*/ 0 h 679860"/>
              <a:gd name="connsiteX2" fmla="*/ 182906 w 182906"/>
              <a:gd name="connsiteY2" fmla="*/ 91453 h 679860"/>
              <a:gd name="connsiteX3" fmla="*/ 182906 w 182906"/>
              <a:gd name="connsiteY3" fmla="*/ 679860 h 679860"/>
              <a:gd name="connsiteX4" fmla="*/ 0 w 182906"/>
              <a:gd name="connsiteY4" fmla="*/ 496955 h 679860"/>
              <a:gd name="connsiteX5" fmla="*/ 0 w 182906"/>
              <a:gd name="connsiteY5" fmla="*/ 91453 h 679860"/>
              <a:gd name="connsiteX6" fmla="*/ 26786 w 182906"/>
              <a:gd name="connsiteY6" fmla="*/ 26786 h 67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906" h="679860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lnTo>
                  <a:pt x="182906" y="679860"/>
                </a:lnTo>
                <a:lnTo>
                  <a:pt x="0" y="496955"/>
                </a:ln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C4029EA0-39C9-60E2-6DDC-0754634B6700}"/>
              </a:ext>
            </a:extLst>
          </p:cNvPr>
          <p:cNvSpPr/>
          <p:nvPr/>
        </p:nvSpPr>
        <p:spPr>
          <a:xfrm rot="2700000">
            <a:off x="172868" y="200344"/>
            <a:ext cx="182906" cy="730124"/>
          </a:xfrm>
          <a:custGeom>
            <a:avLst/>
            <a:gdLst>
              <a:gd name="connsiteX0" fmla="*/ 26786 w 182906"/>
              <a:gd name="connsiteY0" fmla="*/ 26786 h 730124"/>
              <a:gd name="connsiteX1" fmla="*/ 91453 w 182906"/>
              <a:gd name="connsiteY1" fmla="*/ 0 h 730124"/>
              <a:gd name="connsiteX2" fmla="*/ 182906 w 182906"/>
              <a:gd name="connsiteY2" fmla="*/ 91453 h 730124"/>
              <a:gd name="connsiteX3" fmla="*/ 182905 w 182906"/>
              <a:gd name="connsiteY3" fmla="*/ 638671 h 730124"/>
              <a:gd name="connsiteX4" fmla="*/ 91452 w 182906"/>
              <a:gd name="connsiteY4" fmla="*/ 730124 h 730124"/>
              <a:gd name="connsiteX5" fmla="*/ 91453 w 182906"/>
              <a:gd name="connsiteY5" fmla="*/ 730123 h 730124"/>
              <a:gd name="connsiteX6" fmla="*/ 80495 w 182906"/>
              <a:gd name="connsiteY6" fmla="*/ 727910 h 730124"/>
              <a:gd name="connsiteX7" fmla="*/ 2213 w 182906"/>
              <a:gd name="connsiteY7" fmla="*/ 649628 h 730124"/>
              <a:gd name="connsiteX8" fmla="*/ 0 w 182906"/>
              <a:gd name="connsiteY8" fmla="*/ 638670 h 730124"/>
              <a:gd name="connsiteX9" fmla="*/ 0 w 182906"/>
              <a:gd name="connsiteY9" fmla="*/ 91453 h 730124"/>
              <a:gd name="connsiteX10" fmla="*/ 26786 w 182906"/>
              <a:gd name="connsiteY10" fmla="*/ 26786 h 73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906" h="730124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cubicBezTo>
                  <a:pt x="182906" y="273859"/>
                  <a:pt x="182905" y="456265"/>
                  <a:pt x="182905" y="638671"/>
                </a:cubicBezTo>
                <a:cubicBezTo>
                  <a:pt x="182905" y="689179"/>
                  <a:pt x="141960" y="730124"/>
                  <a:pt x="91452" y="730124"/>
                </a:cubicBezTo>
                <a:lnTo>
                  <a:pt x="91453" y="730123"/>
                </a:lnTo>
                <a:lnTo>
                  <a:pt x="80495" y="727910"/>
                </a:lnTo>
                <a:lnTo>
                  <a:pt x="2213" y="649628"/>
                </a:lnTo>
                <a:lnTo>
                  <a:pt x="0" y="638670"/>
                </a:ln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0640162D-DE18-C14A-ABAE-3CF6C25E26AF}"/>
              </a:ext>
            </a:extLst>
          </p:cNvPr>
          <p:cNvSpPr/>
          <p:nvPr/>
        </p:nvSpPr>
        <p:spPr>
          <a:xfrm rot="2700000">
            <a:off x="524849" y="340463"/>
            <a:ext cx="182906" cy="322275"/>
          </a:xfrm>
          <a:custGeom>
            <a:avLst/>
            <a:gdLst>
              <a:gd name="connsiteX0" fmla="*/ 26786 w 182906"/>
              <a:gd name="connsiteY0" fmla="*/ 26786 h 322275"/>
              <a:gd name="connsiteX1" fmla="*/ 91453 w 182906"/>
              <a:gd name="connsiteY1" fmla="*/ 0 h 322275"/>
              <a:gd name="connsiteX2" fmla="*/ 182906 w 182906"/>
              <a:gd name="connsiteY2" fmla="*/ 91453 h 322275"/>
              <a:gd name="connsiteX3" fmla="*/ 182905 w 182906"/>
              <a:gd name="connsiteY3" fmla="*/ 230822 h 322275"/>
              <a:gd name="connsiteX4" fmla="*/ 91452 w 182906"/>
              <a:gd name="connsiteY4" fmla="*/ 322275 h 322275"/>
              <a:gd name="connsiteX5" fmla="*/ 91453 w 182906"/>
              <a:gd name="connsiteY5" fmla="*/ 322274 h 322275"/>
              <a:gd name="connsiteX6" fmla="*/ 0 w 182906"/>
              <a:gd name="connsiteY6" fmla="*/ 230821 h 322275"/>
              <a:gd name="connsiteX7" fmla="*/ 0 w 182906"/>
              <a:gd name="connsiteY7" fmla="*/ 91453 h 322275"/>
              <a:gd name="connsiteX8" fmla="*/ 26786 w 182906"/>
              <a:gd name="connsiteY8" fmla="*/ 26786 h 3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906" h="322275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cubicBezTo>
                  <a:pt x="182906" y="137909"/>
                  <a:pt x="182905" y="184366"/>
                  <a:pt x="182905" y="230822"/>
                </a:cubicBezTo>
                <a:cubicBezTo>
                  <a:pt x="182905" y="281330"/>
                  <a:pt x="141960" y="322275"/>
                  <a:pt x="91452" y="322275"/>
                </a:cubicBezTo>
                <a:lnTo>
                  <a:pt x="91453" y="322274"/>
                </a:lnTo>
                <a:cubicBezTo>
                  <a:pt x="40945" y="322274"/>
                  <a:pt x="0" y="281329"/>
                  <a:pt x="0" y="230821"/>
                </a:cubicBez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0734" y="347438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解决个人用户的法律问题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263983" y="2119841"/>
            <a:ext cx="5451091" cy="10279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accent1"/>
                </a:solidFill>
                <a:cs typeface="+mn-ea"/>
                <a:sym typeface="+mn-lt"/>
              </a:rPr>
              <a:t>提高意识</a:t>
            </a:r>
            <a:endParaRPr lang="en-US" sz="28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一句话简介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27" name="箭头: 右 26"/>
          <p:cNvSpPr/>
          <p:nvPr/>
        </p:nvSpPr>
        <p:spPr>
          <a:xfrm rot="10800000">
            <a:off x="914399" y="1909327"/>
            <a:ext cx="3705726" cy="164154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228107" y="2318302"/>
            <a:ext cx="818388" cy="818388"/>
          </a:xfrm>
          <a:prstGeom prst="ellipse">
            <a:avLst/>
          </a:prstGeom>
          <a:solidFill>
            <a:schemeClr val="accent1"/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0" name="箭头: 右 29"/>
          <p:cNvSpPr/>
          <p:nvPr/>
        </p:nvSpPr>
        <p:spPr>
          <a:xfrm>
            <a:off x="7154779" y="3893039"/>
            <a:ext cx="4122821" cy="164154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784559" y="4304619"/>
            <a:ext cx="818388" cy="818388"/>
          </a:xfrm>
          <a:prstGeom prst="ellipse">
            <a:avLst/>
          </a:prstGeom>
          <a:solidFill>
            <a:schemeClr val="accent2"/>
          </a:solidFill>
          <a:ln w="412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2" name="矩形 31"/>
          <p:cNvSpPr/>
          <p:nvPr/>
        </p:nvSpPr>
        <p:spPr>
          <a:xfrm>
            <a:off x="1077685" y="4139392"/>
            <a:ext cx="5451091" cy="102797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800" dirty="0">
                <a:solidFill>
                  <a:schemeClr val="accent1"/>
                </a:solidFill>
                <a:cs typeface="+mn-ea"/>
                <a:sym typeface="+mn-lt"/>
              </a:rPr>
              <a:t>快速解决</a:t>
            </a:r>
            <a:endParaRPr lang="en-US" altLang="zh-CN" sz="2800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一句话简介</a:t>
            </a:r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710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: 圆角 25"/>
          <p:cNvSpPr/>
          <p:nvPr/>
        </p:nvSpPr>
        <p:spPr>
          <a:xfrm>
            <a:off x="7955143" y="1965542"/>
            <a:ext cx="2798394" cy="2421717"/>
          </a:xfrm>
          <a:prstGeom prst="roundRect">
            <a:avLst>
              <a:gd name="adj" fmla="val 63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8" name="文本框 27"/>
          <p:cNvSpPr txBox="1">
            <a:spLocks/>
          </p:cNvSpPr>
          <p:nvPr/>
        </p:nvSpPr>
        <p:spPr>
          <a:xfrm>
            <a:off x="8201028" y="2220537"/>
            <a:ext cx="2231875" cy="10169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FEFFFF"/>
                </a:solidFill>
                <a:latin typeface="+mn-lt"/>
                <a:ea typeface="+mn-ea"/>
                <a:cs typeface="+mn-ea"/>
                <a:sym typeface="+mn-lt"/>
              </a:rPr>
              <a:t>03 </a:t>
            </a:r>
            <a:r>
              <a:rPr lang="zh-CN" altLang="en-US" sz="2400" dirty="0">
                <a:solidFill>
                  <a:srgbClr val="FEFFFF"/>
                </a:solidFill>
                <a:latin typeface="+mn-lt"/>
                <a:ea typeface="+mn-ea"/>
                <a:cs typeface="+mn-ea"/>
                <a:sym typeface="+mn-lt"/>
              </a:rPr>
              <a:t>提升效率</a:t>
            </a:r>
            <a:endParaRPr lang="en-US" sz="1400" dirty="0">
              <a:solidFill>
                <a:srgbClr val="FE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7" name="任意多边形: 形状 206"/>
          <p:cNvSpPr>
            <a:spLocks/>
          </p:cNvSpPr>
          <p:nvPr/>
        </p:nvSpPr>
        <p:spPr bwMode="auto">
          <a:xfrm>
            <a:off x="9842336" y="3517689"/>
            <a:ext cx="388938" cy="390525"/>
          </a:xfrm>
          <a:custGeom>
            <a:avLst/>
            <a:gdLst>
              <a:gd name="T0" fmla="*/ 0 w 245"/>
              <a:gd name="T1" fmla="*/ 0 h 246"/>
              <a:gd name="T2" fmla="*/ 0 w 245"/>
              <a:gd name="T3" fmla="*/ 246 h 246"/>
              <a:gd name="T4" fmla="*/ 245 w 245"/>
              <a:gd name="T5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5" h="246">
                <a:moveTo>
                  <a:pt x="0" y="0"/>
                </a:moveTo>
                <a:lnTo>
                  <a:pt x="0" y="246"/>
                </a:lnTo>
                <a:lnTo>
                  <a:pt x="245" y="246"/>
                </a:lnTo>
              </a:path>
            </a:pathLst>
          </a:custGeom>
          <a:noFill/>
          <a:ln w="158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8" name="任意多边形: 形状 207"/>
          <p:cNvSpPr>
            <a:spLocks/>
          </p:cNvSpPr>
          <p:nvPr/>
        </p:nvSpPr>
        <p:spPr bwMode="auto">
          <a:xfrm>
            <a:off x="10158249" y="3517689"/>
            <a:ext cx="73025" cy="58738"/>
          </a:xfrm>
          <a:custGeom>
            <a:avLst/>
            <a:gdLst>
              <a:gd name="T0" fmla="*/ 0 w 46"/>
              <a:gd name="T1" fmla="*/ 19 h 37"/>
              <a:gd name="T2" fmla="*/ 38 w 46"/>
              <a:gd name="T3" fmla="*/ 0 h 37"/>
              <a:gd name="T4" fmla="*/ 46 w 46"/>
              <a:gd name="T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37">
                <a:moveTo>
                  <a:pt x="0" y="19"/>
                </a:moveTo>
                <a:lnTo>
                  <a:pt x="38" y="0"/>
                </a:lnTo>
                <a:lnTo>
                  <a:pt x="46" y="37"/>
                </a:lnTo>
              </a:path>
            </a:pathLst>
          </a:custGeom>
          <a:noFill/>
          <a:ln w="158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9" name="椭圆 208"/>
          <p:cNvSpPr>
            <a:spLocks noChangeArrowheads="1"/>
          </p:cNvSpPr>
          <p:nvPr/>
        </p:nvSpPr>
        <p:spPr bwMode="auto">
          <a:xfrm>
            <a:off x="9883611" y="3789151"/>
            <a:ext cx="80963" cy="80963"/>
          </a:xfrm>
          <a:prstGeom prst="ellipse">
            <a:avLst/>
          </a:prstGeom>
          <a:noFill/>
          <a:ln w="158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0" name="任意多边形: 形状 209"/>
          <p:cNvSpPr>
            <a:spLocks/>
          </p:cNvSpPr>
          <p:nvPr/>
        </p:nvSpPr>
        <p:spPr bwMode="auto">
          <a:xfrm>
            <a:off x="9945524" y="3598651"/>
            <a:ext cx="82550" cy="82550"/>
          </a:xfrm>
          <a:custGeom>
            <a:avLst/>
            <a:gdLst>
              <a:gd name="T0" fmla="*/ 40 w 40"/>
              <a:gd name="T1" fmla="*/ 20 h 40"/>
              <a:gd name="T2" fmla="*/ 20 w 40"/>
              <a:gd name="T3" fmla="*/ 40 h 40"/>
              <a:gd name="T4" fmla="*/ 9 w 40"/>
              <a:gd name="T5" fmla="*/ 36 h 40"/>
              <a:gd name="T6" fmla="*/ 0 w 40"/>
              <a:gd name="T7" fmla="*/ 20 h 40"/>
              <a:gd name="T8" fmla="*/ 20 w 40"/>
              <a:gd name="T9" fmla="*/ 0 h 40"/>
              <a:gd name="T10" fmla="*/ 40 w 40"/>
              <a:gd name="T11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" h="40">
                <a:moveTo>
                  <a:pt x="40" y="20"/>
                </a:moveTo>
                <a:cubicBezTo>
                  <a:pt x="40" y="31"/>
                  <a:pt x="31" y="40"/>
                  <a:pt x="20" y="40"/>
                </a:cubicBezTo>
                <a:cubicBezTo>
                  <a:pt x="16" y="40"/>
                  <a:pt x="12" y="39"/>
                  <a:pt x="9" y="36"/>
                </a:cubicBezTo>
                <a:cubicBezTo>
                  <a:pt x="4" y="33"/>
                  <a:pt x="0" y="27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40" y="9"/>
                  <a:pt x="40" y="20"/>
                </a:cubicBezTo>
                <a:close/>
              </a:path>
            </a:pathLst>
          </a:custGeom>
          <a:noFill/>
          <a:ln w="158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1" name="椭圆 210"/>
          <p:cNvSpPr>
            <a:spLocks noChangeArrowheads="1"/>
          </p:cNvSpPr>
          <p:nvPr/>
        </p:nvSpPr>
        <p:spPr bwMode="auto">
          <a:xfrm>
            <a:off x="10083636" y="3681201"/>
            <a:ext cx="80963" cy="80963"/>
          </a:xfrm>
          <a:prstGeom prst="ellipse">
            <a:avLst/>
          </a:prstGeom>
          <a:noFill/>
          <a:ln w="158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2" name="直接连接符 211"/>
          <p:cNvSpPr>
            <a:spLocks noChangeShapeType="1"/>
          </p:cNvSpPr>
          <p:nvPr/>
        </p:nvSpPr>
        <p:spPr bwMode="auto">
          <a:xfrm flipV="1">
            <a:off x="10142374" y="3530389"/>
            <a:ext cx="69850" cy="155575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3" name="直接连接符 212"/>
          <p:cNvSpPr>
            <a:spLocks noChangeShapeType="1"/>
          </p:cNvSpPr>
          <p:nvPr/>
        </p:nvSpPr>
        <p:spPr bwMode="auto">
          <a:xfrm>
            <a:off x="10021724" y="3663739"/>
            <a:ext cx="66675" cy="39688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4" name="直接连接符 213"/>
          <p:cNvSpPr>
            <a:spLocks noChangeShapeType="1"/>
          </p:cNvSpPr>
          <p:nvPr/>
        </p:nvSpPr>
        <p:spPr bwMode="auto">
          <a:xfrm flipV="1">
            <a:off x="9934411" y="3676439"/>
            <a:ext cx="30163" cy="115888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4699805" y="1965542"/>
            <a:ext cx="2798394" cy="2421717"/>
          </a:xfrm>
          <a:prstGeom prst="roundRect">
            <a:avLst>
              <a:gd name="adj" fmla="val 63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>
            <a:spLocks/>
          </p:cNvSpPr>
          <p:nvPr/>
        </p:nvSpPr>
        <p:spPr>
          <a:xfrm>
            <a:off x="4946480" y="2220537"/>
            <a:ext cx="2231875" cy="10169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FEFFFF"/>
                </a:solidFill>
                <a:latin typeface="+mn-lt"/>
                <a:ea typeface="+mn-ea"/>
                <a:cs typeface="+mn-ea"/>
                <a:sym typeface="+mn-lt"/>
              </a:rPr>
              <a:t>02 </a:t>
            </a:r>
            <a:r>
              <a:rPr lang="zh-CN" altLang="en-US" sz="2400" dirty="0">
                <a:solidFill>
                  <a:srgbClr val="FEFFFF"/>
                </a:solidFill>
                <a:latin typeface="+mn-lt"/>
                <a:ea typeface="+mn-ea"/>
                <a:cs typeface="+mn-ea"/>
                <a:sym typeface="+mn-lt"/>
              </a:rPr>
              <a:t>形象展示</a:t>
            </a:r>
            <a:endParaRPr lang="en-US" sz="1400" dirty="0">
              <a:solidFill>
                <a:srgbClr val="FE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5" name="任意多边形: 形状 194"/>
          <p:cNvSpPr>
            <a:spLocks/>
          </p:cNvSpPr>
          <p:nvPr/>
        </p:nvSpPr>
        <p:spPr bwMode="auto">
          <a:xfrm>
            <a:off x="6694496" y="3871366"/>
            <a:ext cx="31750" cy="12700"/>
          </a:xfrm>
          <a:custGeom>
            <a:avLst/>
            <a:gdLst>
              <a:gd name="T0" fmla="*/ 16 w 16"/>
              <a:gd name="T1" fmla="*/ 6 h 6"/>
              <a:gd name="T2" fmla="*/ 0 w 16"/>
              <a:gd name="T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" h="6">
                <a:moveTo>
                  <a:pt x="16" y="6"/>
                </a:moveTo>
                <a:cubicBezTo>
                  <a:pt x="10" y="4"/>
                  <a:pt x="5" y="2"/>
                  <a:pt x="0" y="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6" name="任意多边形: 形状 195"/>
          <p:cNvSpPr>
            <a:spLocks/>
          </p:cNvSpPr>
          <p:nvPr/>
        </p:nvSpPr>
        <p:spPr bwMode="auto">
          <a:xfrm>
            <a:off x="6810383" y="3871366"/>
            <a:ext cx="31750" cy="12700"/>
          </a:xfrm>
          <a:custGeom>
            <a:avLst/>
            <a:gdLst>
              <a:gd name="T0" fmla="*/ 16 w 16"/>
              <a:gd name="T1" fmla="*/ 0 h 6"/>
              <a:gd name="T2" fmla="*/ 0 w 16"/>
              <a:gd name="T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" h="6">
                <a:moveTo>
                  <a:pt x="16" y="0"/>
                </a:moveTo>
                <a:cubicBezTo>
                  <a:pt x="11" y="2"/>
                  <a:pt x="6" y="4"/>
                  <a:pt x="0" y="6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7" name="任意多边形: 形状 196"/>
          <p:cNvSpPr>
            <a:spLocks/>
          </p:cNvSpPr>
          <p:nvPr/>
        </p:nvSpPr>
        <p:spPr bwMode="auto">
          <a:xfrm>
            <a:off x="6594483" y="3539579"/>
            <a:ext cx="347663" cy="315913"/>
          </a:xfrm>
          <a:custGeom>
            <a:avLst/>
            <a:gdLst>
              <a:gd name="T0" fmla="*/ 34 w 168"/>
              <a:gd name="T1" fmla="*/ 152 h 152"/>
              <a:gd name="T2" fmla="*/ 0 w 168"/>
              <a:gd name="T3" fmla="*/ 84 h 152"/>
              <a:gd name="T4" fmla="*/ 84 w 168"/>
              <a:gd name="T5" fmla="*/ 0 h 152"/>
              <a:gd name="T6" fmla="*/ 168 w 168"/>
              <a:gd name="T7" fmla="*/ 84 h 152"/>
              <a:gd name="T8" fmla="*/ 134 w 168"/>
              <a:gd name="T9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152">
                <a:moveTo>
                  <a:pt x="34" y="152"/>
                </a:moveTo>
                <a:cubicBezTo>
                  <a:pt x="13" y="136"/>
                  <a:pt x="0" y="112"/>
                  <a:pt x="0" y="84"/>
                </a:cubicBezTo>
                <a:cubicBezTo>
                  <a:pt x="0" y="38"/>
                  <a:pt x="38" y="0"/>
                  <a:pt x="84" y="0"/>
                </a:cubicBezTo>
                <a:cubicBezTo>
                  <a:pt x="130" y="0"/>
                  <a:pt x="168" y="38"/>
                  <a:pt x="168" y="84"/>
                </a:cubicBezTo>
                <a:cubicBezTo>
                  <a:pt x="168" y="112"/>
                  <a:pt x="155" y="137"/>
                  <a:pt x="134" y="152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8" name="任意多边形: 形状 197"/>
          <p:cNvSpPr>
            <a:spLocks/>
          </p:cNvSpPr>
          <p:nvPr/>
        </p:nvSpPr>
        <p:spPr bwMode="auto">
          <a:xfrm>
            <a:off x="6769108" y="3539579"/>
            <a:ext cx="0" cy="139700"/>
          </a:xfrm>
          <a:custGeom>
            <a:avLst/>
            <a:gdLst>
              <a:gd name="T0" fmla="*/ 88 h 88"/>
              <a:gd name="T1" fmla="*/ 0 h 88"/>
              <a:gd name="T2" fmla="*/ 88 h 8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88">
                <a:moveTo>
                  <a:pt x="0" y="88"/>
                </a:moveTo>
                <a:lnTo>
                  <a:pt x="0" y="0"/>
                </a:lnTo>
                <a:lnTo>
                  <a:pt x="0" y="88"/>
                </a:lnTo>
                <a:close/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9" name="任意多边形: 形状 198"/>
          <p:cNvSpPr>
            <a:spLocks/>
          </p:cNvSpPr>
          <p:nvPr/>
        </p:nvSpPr>
        <p:spPr bwMode="auto">
          <a:xfrm>
            <a:off x="6800858" y="3714204"/>
            <a:ext cx="141288" cy="0"/>
          </a:xfrm>
          <a:custGeom>
            <a:avLst/>
            <a:gdLst>
              <a:gd name="T0" fmla="*/ 53 w 89"/>
              <a:gd name="T1" fmla="*/ 89 w 89"/>
              <a:gd name="T2" fmla="*/ 0 w 89"/>
              <a:gd name="T3" fmla="*/ 37 w 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9">
                <a:moveTo>
                  <a:pt x="53" y="0"/>
                </a:moveTo>
                <a:lnTo>
                  <a:pt x="89" y="0"/>
                </a:lnTo>
                <a:lnTo>
                  <a:pt x="0" y="0"/>
                </a:lnTo>
                <a:lnTo>
                  <a:pt x="37" y="0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0" name="任意多边形: 形状 199"/>
          <p:cNvSpPr>
            <a:spLocks/>
          </p:cNvSpPr>
          <p:nvPr/>
        </p:nvSpPr>
        <p:spPr bwMode="auto">
          <a:xfrm>
            <a:off x="6594483" y="3714204"/>
            <a:ext cx="141288" cy="0"/>
          </a:xfrm>
          <a:custGeom>
            <a:avLst/>
            <a:gdLst>
              <a:gd name="T0" fmla="*/ 53 w 89"/>
              <a:gd name="T1" fmla="*/ 89 w 89"/>
              <a:gd name="T2" fmla="*/ 0 w 89"/>
              <a:gd name="T3" fmla="*/ 37 w 8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89">
                <a:moveTo>
                  <a:pt x="53" y="0"/>
                </a:moveTo>
                <a:lnTo>
                  <a:pt x="89" y="0"/>
                </a:lnTo>
                <a:lnTo>
                  <a:pt x="0" y="0"/>
                </a:lnTo>
                <a:lnTo>
                  <a:pt x="37" y="0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1" name="任意多边形: 形状 200"/>
          <p:cNvSpPr>
            <a:spLocks/>
          </p:cNvSpPr>
          <p:nvPr/>
        </p:nvSpPr>
        <p:spPr bwMode="auto">
          <a:xfrm>
            <a:off x="6623058" y="3539579"/>
            <a:ext cx="146050" cy="257175"/>
          </a:xfrm>
          <a:custGeom>
            <a:avLst/>
            <a:gdLst>
              <a:gd name="T0" fmla="*/ 70 w 70"/>
              <a:gd name="T1" fmla="*/ 0 h 124"/>
              <a:gd name="T2" fmla="*/ 36 w 70"/>
              <a:gd name="T3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" h="124">
                <a:moveTo>
                  <a:pt x="70" y="0"/>
                </a:moveTo>
                <a:cubicBezTo>
                  <a:pt x="70" y="0"/>
                  <a:pt x="0" y="50"/>
                  <a:pt x="36" y="124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2" name="任意多边形: 形状 201"/>
          <p:cNvSpPr>
            <a:spLocks/>
          </p:cNvSpPr>
          <p:nvPr/>
        </p:nvSpPr>
        <p:spPr bwMode="auto">
          <a:xfrm>
            <a:off x="6769108" y="3539579"/>
            <a:ext cx="144463" cy="257175"/>
          </a:xfrm>
          <a:custGeom>
            <a:avLst/>
            <a:gdLst>
              <a:gd name="T0" fmla="*/ 0 w 70"/>
              <a:gd name="T1" fmla="*/ 0 h 124"/>
              <a:gd name="T2" fmla="*/ 34 w 70"/>
              <a:gd name="T3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" h="124">
                <a:moveTo>
                  <a:pt x="0" y="0"/>
                </a:moveTo>
                <a:cubicBezTo>
                  <a:pt x="0" y="0"/>
                  <a:pt x="70" y="50"/>
                  <a:pt x="34" y="124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3" name="任意多边形: 形状 202"/>
          <p:cNvSpPr>
            <a:spLocks/>
          </p:cNvSpPr>
          <p:nvPr/>
        </p:nvSpPr>
        <p:spPr bwMode="auto">
          <a:xfrm>
            <a:off x="6648458" y="3590379"/>
            <a:ext cx="239713" cy="142875"/>
          </a:xfrm>
          <a:custGeom>
            <a:avLst/>
            <a:gdLst>
              <a:gd name="T0" fmla="*/ 116 w 116"/>
              <a:gd name="T1" fmla="*/ 0 h 69"/>
              <a:gd name="T2" fmla="*/ 0 w 116"/>
              <a:gd name="T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6" h="69">
                <a:moveTo>
                  <a:pt x="116" y="0"/>
                </a:moveTo>
                <a:cubicBezTo>
                  <a:pt x="116" y="0"/>
                  <a:pt x="67" y="69"/>
                  <a:pt x="0" y="0"/>
                </a:cubicBez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4" name="椭圆 203"/>
          <p:cNvSpPr>
            <a:spLocks noChangeArrowheads="1"/>
          </p:cNvSpPr>
          <p:nvPr/>
        </p:nvSpPr>
        <p:spPr bwMode="auto">
          <a:xfrm>
            <a:off x="6735771" y="3679279"/>
            <a:ext cx="65088" cy="63500"/>
          </a:xfrm>
          <a:prstGeom prst="ellipse">
            <a:avLst/>
          </a:prstGeom>
          <a:noFill/>
          <a:ln w="158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5" name="任意多边形: 形状 204"/>
          <p:cNvSpPr>
            <a:spLocks/>
          </p:cNvSpPr>
          <p:nvPr/>
        </p:nvSpPr>
        <p:spPr bwMode="auto">
          <a:xfrm>
            <a:off x="6650046" y="3760241"/>
            <a:ext cx="236538" cy="161925"/>
          </a:xfrm>
          <a:custGeom>
            <a:avLst/>
            <a:gdLst>
              <a:gd name="T0" fmla="*/ 111 w 114"/>
              <a:gd name="T1" fmla="*/ 53 h 78"/>
              <a:gd name="T2" fmla="*/ 82 w 114"/>
              <a:gd name="T3" fmla="*/ 4 h 78"/>
              <a:gd name="T4" fmla="*/ 77 w 114"/>
              <a:gd name="T5" fmla="*/ 0 h 78"/>
              <a:gd name="T6" fmla="*/ 77 w 114"/>
              <a:gd name="T7" fmla="*/ 0 h 78"/>
              <a:gd name="T8" fmla="*/ 37 w 114"/>
              <a:gd name="T9" fmla="*/ 0 h 78"/>
              <a:gd name="T10" fmla="*/ 37 w 114"/>
              <a:gd name="T11" fmla="*/ 0 h 78"/>
              <a:gd name="T12" fmla="*/ 32 w 114"/>
              <a:gd name="T13" fmla="*/ 4 h 78"/>
              <a:gd name="T14" fmla="*/ 3 w 114"/>
              <a:gd name="T15" fmla="*/ 53 h 78"/>
              <a:gd name="T16" fmla="*/ 5 w 114"/>
              <a:gd name="T17" fmla="*/ 64 h 78"/>
              <a:gd name="T18" fmla="*/ 9 w 114"/>
              <a:gd name="T19" fmla="*/ 65 h 78"/>
              <a:gd name="T20" fmla="*/ 16 w 114"/>
              <a:gd name="T21" fmla="*/ 61 h 78"/>
              <a:gd name="T22" fmla="*/ 37 w 114"/>
              <a:gd name="T23" fmla="*/ 27 h 78"/>
              <a:gd name="T24" fmla="*/ 37 w 114"/>
              <a:gd name="T25" fmla="*/ 78 h 78"/>
              <a:gd name="T26" fmla="*/ 77 w 114"/>
              <a:gd name="T27" fmla="*/ 78 h 78"/>
              <a:gd name="T28" fmla="*/ 77 w 114"/>
              <a:gd name="T29" fmla="*/ 27 h 78"/>
              <a:gd name="T30" fmla="*/ 98 w 114"/>
              <a:gd name="T31" fmla="*/ 61 h 78"/>
              <a:gd name="T32" fmla="*/ 105 w 114"/>
              <a:gd name="T33" fmla="*/ 65 h 78"/>
              <a:gd name="T34" fmla="*/ 109 w 114"/>
              <a:gd name="T35" fmla="*/ 64 h 78"/>
              <a:gd name="T36" fmla="*/ 111 w 114"/>
              <a:gd name="T37" fmla="*/ 53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4" h="78">
                <a:moveTo>
                  <a:pt x="111" y="53"/>
                </a:moveTo>
                <a:cubicBezTo>
                  <a:pt x="82" y="4"/>
                  <a:pt x="82" y="4"/>
                  <a:pt x="82" y="4"/>
                </a:cubicBezTo>
                <a:cubicBezTo>
                  <a:pt x="81" y="2"/>
                  <a:pt x="79" y="1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1"/>
                  <a:pt x="33" y="2"/>
                  <a:pt x="32" y="4"/>
                </a:cubicBezTo>
                <a:cubicBezTo>
                  <a:pt x="3" y="53"/>
                  <a:pt x="3" y="53"/>
                  <a:pt x="3" y="53"/>
                </a:cubicBezTo>
                <a:cubicBezTo>
                  <a:pt x="0" y="57"/>
                  <a:pt x="2" y="62"/>
                  <a:pt x="5" y="64"/>
                </a:cubicBezTo>
                <a:cubicBezTo>
                  <a:pt x="7" y="65"/>
                  <a:pt x="8" y="65"/>
                  <a:pt x="9" y="65"/>
                </a:cubicBezTo>
                <a:cubicBezTo>
                  <a:pt x="12" y="65"/>
                  <a:pt x="15" y="64"/>
                  <a:pt x="16" y="61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78"/>
                  <a:pt x="37" y="78"/>
                  <a:pt x="37" y="78"/>
                </a:cubicBezTo>
                <a:cubicBezTo>
                  <a:pt x="77" y="78"/>
                  <a:pt x="77" y="78"/>
                  <a:pt x="77" y="78"/>
                </a:cubicBezTo>
                <a:cubicBezTo>
                  <a:pt x="77" y="27"/>
                  <a:pt x="77" y="27"/>
                  <a:pt x="77" y="27"/>
                </a:cubicBezTo>
                <a:cubicBezTo>
                  <a:pt x="98" y="61"/>
                  <a:pt x="98" y="61"/>
                  <a:pt x="98" y="61"/>
                </a:cubicBezTo>
                <a:cubicBezTo>
                  <a:pt x="99" y="64"/>
                  <a:pt x="102" y="65"/>
                  <a:pt x="105" y="65"/>
                </a:cubicBezTo>
                <a:cubicBezTo>
                  <a:pt x="106" y="65"/>
                  <a:pt x="107" y="65"/>
                  <a:pt x="109" y="64"/>
                </a:cubicBezTo>
                <a:cubicBezTo>
                  <a:pt x="112" y="62"/>
                  <a:pt x="114" y="57"/>
                  <a:pt x="111" y="53"/>
                </a:cubicBezTo>
                <a:close/>
              </a:path>
            </a:pathLst>
          </a:custGeom>
          <a:noFill/>
          <a:ln w="158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1444467" y="1965542"/>
            <a:ext cx="2798394" cy="2421717"/>
          </a:xfrm>
          <a:prstGeom prst="roundRect">
            <a:avLst>
              <a:gd name="adj" fmla="val 63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>
            <a:spLocks/>
          </p:cNvSpPr>
          <p:nvPr/>
        </p:nvSpPr>
        <p:spPr>
          <a:xfrm>
            <a:off x="1713254" y="2220537"/>
            <a:ext cx="2231875" cy="10169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FEFFFF"/>
                </a:solidFill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lang="zh-CN" altLang="en-US" sz="2400" dirty="0">
                <a:solidFill>
                  <a:srgbClr val="FEFFFF"/>
                </a:solidFill>
                <a:latin typeface="+mn-lt"/>
                <a:ea typeface="+mn-ea"/>
                <a:cs typeface="+mn-ea"/>
                <a:sym typeface="+mn-lt"/>
              </a:rPr>
              <a:t>资源对接</a:t>
            </a:r>
            <a:endParaRPr lang="en-US" sz="1400" dirty="0">
              <a:solidFill>
                <a:srgbClr val="FE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0" name="矩形 179"/>
          <p:cNvSpPr>
            <a:spLocks noChangeArrowheads="1"/>
          </p:cNvSpPr>
          <p:nvPr/>
        </p:nvSpPr>
        <p:spPr bwMode="auto">
          <a:xfrm>
            <a:off x="3328020" y="3541912"/>
            <a:ext cx="146050" cy="260350"/>
          </a:xfrm>
          <a:prstGeom prst="rect">
            <a:avLst/>
          </a:prstGeom>
          <a:noFill/>
          <a:ln w="1746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1" name="直接连接符 180"/>
          <p:cNvSpPr>
            <a:spLocks noChangeShapeType="1"/>
          </p:cNvSpPr>
          <p:nvPr/>
        </p:nvSpPr>
        <p:spPr bwMode="auto">
          <a:xfrm>
            <a:off x="3361358" y="3705424"/>
            <a:ext cx="79375" cy="0"/>
          </a:xfrm>
          <a:prstGeom prst="line">
            <a:avLst/>
          </a:prstGeom>
          <a:noFill/>
          <a:ln w="1746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2" name="直接连接符 181"/>
          <p:cNvSpPr>
            <a:spLocks noChangeShapeType="1"/>
          </p:cNvSpPr>
          <p:nvPr/>
        </p:nvSpPr>
        <p:spPr bwMode="auto">
          <a:xfrm>
            <a:off x="3361358" y="3732412"/>
            <a:ext cx="79375" cy="0"/>
          </a:xfrm>
          <a:prstGeom prst="line">
            <a:avLst/>
          </a:prstGeom>
          <a:noFill/>
          <a:ln w="1746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3" name="直接连接符 182"/>
          <p:cNvSpPr>
            <a:spLocks noChangeShapeType="1"/>
          </p:cNvSpPr>
          <p:nvPr/>
        </p:nvSpPr>
        <p:spPr bwMode="auto">
          <a:xfrm>
            <a:off x="3361358" y="3759399"/>
            <a:ext cx="79375" cy="0"/>
          </a:xfrm>
          <a:prstGeom prst="line">
            <a:avLst/>
          </a:prstGeom>
          <a:noFill/>
          <a:ln w="1746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4" name="椭圆 183"/>
          <p:cNvSpPr>
            <a:spLocks noChangeArrowheads="1"/>
          </p:cNvSpPr>
          <p:nvPr/>
        </p:nvSpPr>
        <p:spPr bwMode="auto">
          <a:xfrm>
            <a:off x="3375645" y="3576837"/>
            <a:ext cx="50800" cy="52388"/>
          </a:xfrm>
          <a:prstGeom prst="ellipse">
            <a:avLst/>
          </a:prstGeom>
          <a:noFill/>
          <a:ln w="1746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5" name="矩形 184"/>
          <p:cNvSpPr>
            <a:spLocks noChangeArrowheads="1"/>
          </p:cNvSpPr>
          <p:nvPr/>
        </p:nvSpPr>
        <p:spPr bwMode="auto">
          <a:xfrm>
            <a:off x="3561383" y="3659387"/>
            <a:ext cx="147638" cy="263525"/>
          </a:xfrm>
          <a:prstGeom prst="rect">
            <a:avLst/>
          </a:prstGeom>
          <a:noFill/>
          <a:ln w="1746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6" name="直接连接符 185"/>
          <p:cNvSpPr>
            <a:spLocks noChangeShapeType="1"/>
          </p:cNvSpPr>
          <p:nvPr/>
        </p:nvSpPr>
        <p:spPr bwMode="auto">
          <a:xfrm>
            <a:off x="3594720" y="3826074"/>
            <a:ext cx="80963" cy="0"/>
          </a:xfrm>
          <a:prstGeom prst="line">
            <a:avLst/>
          </a:prstGeom>
          <a:noFill/>
          <a:ln w="1746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7" name="直接连接符 186"/>
          <p:cNvSpPr>
            <a:spLocks noChangeShapeType="1"/>
          </p:cNvSpPr>
          <p:nvPr/>
        </p:nvSpPr>
        <p:spPr bwMode="auto">
          <a:xfrm>
            <a:off x="3594720" y="3853062"/>
            <a:ext cx="80963" cy="0"/>
          </a:xfrm>
          <a:prstGeom prst="line">
            <a:avLst/>
          </a:prstGeom>
          <a:noFill/>
          <a:ln w="1746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8" name="直接连接符 187"/>
          <p:cNvSpPr>
            <a:spLocks noChangeShapeType="1"/>
          </p:cNvSpPr>
          <p:nvPr/>
        </p:nvSpPr>
        <p:spPr bwMode="auto">
          <a:xfrm>
            <a:off x="3594720" y="3878462"/>
            <a:ext cx="80963" cy="0"/>
          </a:xfrm>
          <a:prstGeom prst="line">
            <a:avLst/>
          </a:prstGeom>
          <a:noFill/>
          <a:ln w="1746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9" name="椭圆 188"/>
          <p:cNvSpPr>
            <a:spLocks noChangeArrowheads="1"/>
          </p:cNvSpPr>
          <p:nvPr/>
        </p:nvSpPr>
        <p:spPr bwMode="auto">
          <a:xfrm>
            <a:off x="3609008" y="3694312"/>
            <a:ext cx="52388" cy="53975"/>
          </a:xfrm>
          <a:prstGeom prst="ellipse">
            <a:avLst/>
          </a:prstGeom>
          <a:noFill/>
          <a:ln w="1746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0" name="任意多边形: 形状 189"/>
          <p:cNvSpPr>
            <a:spLocks/>
          </p:cNvSpPr>
          <p:nvPr/>
        </p:nvSpPr>
        <p:spPr bwMode="auto">
          <a:xfrm>
            <a:off x="3539158" y="3556199"/>
            <a:ext cx="111125" cy="55563"/>
          </a:xfrm>
          <a:custGeom>
            <a:avLst/>
            <a:gdLst>
              <a:gd name="T0" fmla="*/ 0 w 54"/>
              <a:gd name="T1" fmla="*/ 0 h 27"/>
              <a:gd name="T2" fmla="*/ 54 w 54"/>
              <a:gd name="T3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" h="27">
                <a:moveTo>
                  <a:pt x="0" y="0"/>
                </a:moveTo>
                <a:cubicBezTo>
                  <a:pt x="2" y="1"/>
                  <a:pt x="54" y="27"/>
                  <a:pt x="54" y="27"/>
                </a:cubicBezTo>
              </a:path>
            </a:pathLst>
          </a:custGeom>
          <a:noFill/>
          <a:ln w="1746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1" name="任意多边形: 形状 190"/>
          <p:cNvSpPr>
            <a:spLocks/>
          </p:cNvSpPr>
          <p:nvPr/>
        </p:nvSpPr>
        <p:spPr bwMode="auto">
          <a:xfrm>
            <a:off x="3539158" y="3541912"/>
            <a:ext cx="42863" cy="57150"/>
          </a:xfrm>
          <a:custGeom>
            <a:avLst/>
            <a:gdLst>
              <a:gd name="T0" fmla="*/ 27 w 27"/>
              <a:gd name="T1" fmla="*/ 0 h 36"/>
              <a:gd name="T2" fmla="*/ 0 w 27"/>
              <a:gd name="T3" fmla="*/ 9 h 36"/>
              <a:gd name="T4" fmla="*/ 9 w 27"/>
              <a:gd name="T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" h="36">
                <a:moveTo>
                  <a:pt x="27" y="0"/>
                </a:moveTo>
                <a:lnTo>
                  <a:pt x="0" y="9"/>
                </a:lnTo>
                <a:lnTo>
                  <a:pt x="9" y="36"/>
                </a:lnTo>
              </a:path>
            </a:pathLst>
          </a:custGeom>
          <a:noFill/>
          <a:ln w="1746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2" name="任意多边形: 形状 191"/>
          <p:cNvSpPr>
            <a:spLocks/>
          </p:cNvSpPr>
          <p:nvPr/>
        </p:nvSpPr>
        <p:spPr bwMode="auto">
          <a:xfrm>
            <a:off x="3385170" y="3853062"/>
            <a:ext cx="112713" cy="55563"/>
          </a:xfrm>
          <a:custGeom>
            <a:avLst/>
            <a:gdLst>
              <a:gd name="T0" fmla="*/ 54 w 54"/>
              <a:gd name="T1" fmla="*/ 27 h 27"/>
              <a:gd name="T2" fmla="*/ 0 w 54"/>
              <a:gd name="T3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" h="27">
                <a:moveTo>
                  <a:pt x="54" y="27"/>
                </a:moveTo>
                <a:cubicBezTo>
                  <a:pt x="52" y="26"/>
                  <a:pt x="0" y="0"/>
                  <a:pt x="0" y="0"/>
                </a:cubicBezTo>
              </a:path>
            </a:pathLst>
          </a:custGeom>
          <a:noFill/>
          <a:ln w="1746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3" name="任意多边形: 形状 192"/>
          <p:cNvSpPr>
            <a:spLocks/>
          </p:cNvSpPr>
          <p:nvPr/>
        </p:nvSpPr>
        <p:spPr bwMode="auto">
          <a:xfrm>
            <a:off x="3453433" y="3864174"/>
            <a:ext cx="44450" cy="58738"/>
          </a:xfrm>
          <a:custGeom>
            <a:avLst/>
            <a:gdLst>
              <a:gd name="T0" fmla="*/ 0 w 28"/>
              <a:gd name="T1" fmla="*/ 37 h 37"/>
              <a:gd name="T2" fmla="*/ 28 w 28"/>
              <a:gd name="T3" fmla="*/ 28 h 37"/>
              <a:gd name="T4" fmla="*/ 18 w 28"/>
              <a:gd name="T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37">
                <a:moveTo>
                  <a:pt x="0" y="37"/>
                </a:moveTo>
                <a:lnTo>
                  <a:pt x="28" y="28"/>
                </a:lnTo>
                <a:lnTo>
                  <a:pt x="18" y="0"/>
                </a:lnTo>
              </a:path>
            </a:pathLst>
          </a:custGeom>
          <a:noFill/>
          <a:ln w="1746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3CDB7BF-48EE-7BDF-2914-4DAB75E46BCE}"/>
              </a:ext>
            </a:extLst>
          </p:cNvPr>
          <p:cNvSpPr/>
          <p:nvPr/>
        </p:nvSpPr>
        <p:spPr>
          <a:xfrm rot="2700000">
            <a:off x="-45779" y="254504"/>
            <a:ext cx="91576" cy="91601"/>
          </a:xfrm>
          <a:custGeom>
            <a:avLst/>
            <a:gdLst>
              <a:gd name="connsiteX0" fmla="*/ 0 w 91576"/>
              <a:gd name="connsiteY0" fmla="*/ 25 h 91601"/>
              <a:gd name="connsiteX1" fmla="*/ 123 w 91576"/>
              <a:gd name="connsiteY1" fmla="*/ 0 h 91601"/>
              <a:gd name="connsiteX2" fmla="*/ 91576 w 91576"/>
              <a:gd name="connsiteY2" fmla="*/ 91453 h 91601"/>
              <a:gd name="connsiteX3" fmla="*/ 91576 w 91576"/>
              <a:gd name="connsiteY3" fmla="*/ 91601 h 9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76" h="91601">
                <a:moveTo>
                  <a:pt x="0" y="25"/>
                </a:moveTo>
                <a:lnTo>
                  <a:pt x="123" y="0"/>
                </a:lnTo>
                <a:cubicBezTo>
                  <a:pt x="50631" y="0"/>
                  <a:pt x="91576" y="40945"/>
                  <a:pt x="91576" y="91453"/>
                </a:cubicBezTo>
                <a:lnTo>
                  <a:pt x="91576" y="916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7F756BD3-D236-52D6-E034-E4B795B18936}"/>
              </a:ext>
            </a:extLst>
          </p:cNvPr>
          <p:cNvSpPr/>
          <p:nvPr/>
        </p:nvSpPr>
        <p:spPr>
          <a:xfrm rot="2700000">
            <a:off x="84246" y="15170"/>
            <a:ext cx="182906" cy="679860"/>
          </a:xfrm>
          <a:custGeom>
            <a:avLst/>
            <a:gdLst>
              <a:gd name="connsiteX0" fmla="*/ 26786 w 182906"/>
              <a:gd name="connsiteY0" fmla="*/ 26786 h 679860"/>
              <a:gd name="connsiteX1" fmla="*/ 91453 w 182906"/>
              <a:gd name="connsiteY1" fmla="*/ 0 h 679860"/>
              <a:gd name="connsiteX2" fmla="*/ 182906 w 182906"/>
              <a:gd name="connsiteY2" fmla="*/ 91453 h 679860"/>
              <a:gd name="connsiteX3" fmla="*/ 182906 w 182906"/>
              <a:gd name="connsiteY3" fmla="*/ 679860 h 679860"/>
              <a:gd name="connsiteX4" fmla="*/ 0 w 182906"/>
              <a:gd name="connsiteY4" fmla="*/ 496955 h 679860"/>
              <a:gd name="connsiteX5" fmla="*/ 0 w 182906"/>
              <a:gd name="connsiteY5" fmla="*/ 91453 h 679860"/>
              <a:gd name="connsiteX6" fmla="*/ 26786 w 182906"/>
              <a:gd name="connsiteY6" fmla="*/ 26786 h 67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906" h="679860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lnTo>
                  <a:pt x="182906" y="679860"/>
                </a:lnTo>
                <a:lnTo>
                  <a:pt x="0" y="496955"/>
                </a:ln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36BE411B-2584-27E9-E47D-E4B5AB49D965}"/>
              </a:ext>
            </a:extLst>
          </p:cNvPr>
          <p:cNvSpPr/>
          <p:nvPr/>
        </p:nvSpPr>
        <p:spPr>
          <a:xfrm rot="2700000">
            <a:off x="172868" y="200344"/>
            <a:ext cx="182906" cy="730124"/>
          </a:xfrm>
          <a:custGeom>
            <a:avLst/>
            <a:gdLst>
              <a:gd name="connsiteX0" fmla="*/ 26786 w 182906"/>
              <a:gd name="connsiteY0" fmla="*/ 26786 h 730124"/>
              <a:gd name="connsiteX1" fmla="*/ 91453 w 182906"/>
              <a:gd name="connsiteY1" fmla="*/ 0 h 730124"/>
              <a:gd name="connsiteX2" fmla="*/ 182906 w 182906"/>
              <a:gd name="connsiteY2" fmla="*/ 91453 h 730124"/>
              <a:gd name="connsiteX3" fmla="*/ 182905 w 182906"/>
              <a:gd name="connsiteY3" fmla="*/ 638671 h 730124"/>
              <a:gd name="connsiteX4" fmla="*/ 91452 w 182906"/>
              <a:gd name="connsiteY4" fmla="*/ 730124 h 730124"/>
              <a:gd name="connsiteX5" fmla="*/ 91453 w 182906"/>
              <a:gd name="connsiteY5" fmla="*/ 730123 h 730124"/>
              <a:gd name="connsiteX6" fmla="*/ 80495 w 182906"/>
              <a:gd name="connsiteY6" fmla="*/ 727910 h 730124"/>
              <a:gd name="connsiteX7" fmla="*/ 2213 w 182906"/>
              <a:gd name="connsiteY7" fmla="*/ 649628 h 730124"/>
              <a:gd name="connsiteX8" fmla="*/ 0 w 182906"/>
              <a:gd name="connsiteY8" fmla="*/ 638670 h 730124"/>
              <a:gd name="connsiteX9" fmla="*/ 0 w 182906"/>
              <a:gd name="connsiteY9" fmla="*/ 91453 h 730124"/>
              <a:gd name="connsiteX10" fmla="*/ 26786 w 182906"/>
              <a:gd name="connsiteY10" fmla="*/ 26786 h 73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906" h="730124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cubicBezTo>
                  <a:pt x="182906" y="273859"/>
                  <a:pt x="182905" y="456265"/>
                  <a:pt x="182905" y="638671"/>
                </a:cubicBezTo>
                <a:cubicBezTo>
                  <a:pt x="182905" y="689179"/>
                  <a:pt x="141960" y="730124"/>
                  <a:pt x="91452" y="730124"/>
                </a:cubicBezTo>
                <a:lnTo>
                  <a:pt x="91453" y="730123"/>
                </a:lnTo>
                <a:lnTo>
                  <a:pt x="80495" y="727910"/>
                </a:lnTo>
                <a:lnTo>
                  <a:pt x="2213" y="649628"/>
                </a:lnTo>
                <a:lnTo>
                  <a:pt x="0" y="638670"/>
                </a:ln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5" name="任意多边形: 形状 214">
            <a:extLst>
              <a:ext uri="{FF2B5EF4-FFF2-40B4-BE49-F238E27FC236}">
                <a16:creationId xmlns:a16="http://schemas.microsoft.com/office/drawing/2014/main" id="{89496E66-641B-9227-F44E-3C335F958C5F}"/>
              </a:ext>
            </a:extLst>
          </p:cNvPr>
          <p:cNvSpPr/>
          <p:nvPr/>
        </p:nvSpPr>
        <p:spPr>
          <a:xfrm rot="2700000">
            <a:off x="524849" y="340463"/>
            <a:ext cx="182906" cy="322275"/>
          </a:xfrm>
          <a:custGeom>
            <a:avLst/>
            <a:gdLst>
              <a:gd name="connsiteX0" fmla="*/ 26786 w 182906"/>
              <a:gd name="connsiteY0" fmla="*/ 26786 h 322275"/>
              <a:gd name="connsiteX1" fmla="*/ 91453 w 182906"/>
              <a:gd name="connsiteY1" fmla="*/ 0 h 322275"/>
              <a:gd name="connsiteX2" fmla="*/ 182906 w 182906"/>
              <a:gd name="connsiteY2" fmla="*/ 91453 h 322275"/>
              <a:gd name="connsiteX3" fmla="*/ 182905 w 182906"/>
              <a:gd name="connsiteY3" fmla="*/ 230822 h 322275"/>
              <a:gd name="connsiteX4" fmla="*/ 91452 w 182906"/>
              <a:gd name="connsiteY4" fmla="*/ 322275 h 322275"/>
              <a:gd name="connsiteX5" fmla="*/ 91453 w 182906"/>
              <a:gd name="connsiteY5" fmla="*/ 322274 h 322275"/>
              <a:gd name="connsiteX6" fmla="*/ 0 w 182906"/>
              <a:gd name="connsiteY6" fmla="*/ 230821 h 322275"/>
              <a:gd name="connsiteX7" fmla="*/ 0 w 182906"/>
              <a:gd name="connsiteY7" fmla="*/ 91453 h 322275"/>
              <a:gd name="connsiteX8" fmla="*/ 26786 w 182906"/>
              <a:gd name="connsiteY8" fmla="*/ 26786 h 3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906" h="322275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cubicBezTo>
                  <a:pt x="182906" y="137909"/>
                  <a:pt x="182905" y="184366"/>
                  <a:pt x="182905" y="230822"/>
                </a:cubicBezTo>
                <a:cubicBezTo>
                  <a:pt x="182905" y="281330"/>
                  <a:pt x="141960" y="322275"/>
                  <a:pt x="91452" y="322275"/>
                </a:cubicBezTo>
                <a:lnTo>
                  <a:pt x="91453" y="322274"/>
                </a:lnTo>
                <a:cubicBezTo>
                  <a:pt x="40945" y="322274"/>
                  <a:pt x="0" y="281329"/>
                  <a:pt x="0" y="230821"/>
                </a:cubicBez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0734" y="347438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解决法律需求方和法律服务方对接问题</a:t>
            </a:r>
          </a:p>
        </p:txBody>
      </p:sp>
      <p:sp>
        <p:nvSpPr>
          <p:cNvPr id="31" name="矩形 30"/>
          <p:cNvSpPr>
            <a:spLocks noChangeAspect="1" noChangeArrowheads="1" noTextEdit="1"/>
          </p:cNvSpPr>
          <p:nvPr/>
        </p:nvSpPr>
        <p:spPr bwMode="auto">
          <a:xfrm>
            <a:off x="1306629" y="2850528"/>
            <a:ext cx="1301051" cy="27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ea"/>
            </a:endParaRPr>
          </a:p>
        </p:txBody>
      </p:sp>
      <p:sp>
        <p:nvSpPr>
          <p:cNvPr id="32" name="任意多边形: 形状 31"/>
          <p:cNvSpPr>
            <a:spLocks/>
          </p:cNvSpPr>
          <p:nvPr/>
        </p:nvSpPr>
        <p:spPr bwMode="auto">
          <a:xfrm>
            <a:off x="1298644" y="4654660"/>
            <a:ext cx="1294206" cy="931441"/>
          </a:xfrm>
          <a:custGeom>
            <a:avLst/>
            <a:gdLst>
              <a:gd name="T0" fmla="*/ 598 w 958"/>
              <a:gd name="T1" fmla="*/ 219 h 690"/>
              <a:gd name="T2" fmla="*/ 706 w 958"/>
              <a:gd name="T3" fmla="*/ 234 h 690"/>
              <a:gd name="T4" fmla="*/ 812 w 958"/>
              <a:gd name="T5" fmla="*/ 337 h 690"/>
              <a:gd name="T6" fmla="*/ 833 w 958"/>
              <a:gd name="T7" fmla="*/ 407 h 690"/>
              <a:gd name="T8" fmla="*/ 848 w 958"/>
              <a:gd name="T9" fmla="*/ 420 h 690"/>
              <a:gd name="T10" fmla="*/ 872 w 958"/>
              <a:gd name="T11" fmla="*/ 452 h 690"/>
              <a:gd name="T12" fmla="*/ 839 w 958"/>
              <a:gd name="T13" fmla="*/ 458 h 690"/>
              <a:gd name="T14" fmla="*/ 798 w 958"/>
              <a:gd name="T15" fmla="*/ 429 h 690"/>
              <a:gd name="T16" fmla="*/ 777 w 958"/>
              <a:gd name="T17" fmla="*/ 431 h 690"/>
              <a:gd name="T18" fmla="*/ 797 w 958"/>
              <a:gd name="T19" fmla="*/ 406 h 690"/>
              <a:gd name="T20" fmla="*/ 760 w 958"/>
              <a:gd name="T21" fmla="*/ 342 h 690"/>
              <a:gd name="T22" fmla="*/ 713 w 958"/>
              <a:gd name="T23" fmla="*/ 303 h 690"/>
              <a:gd name="T24" fmla="*/ 741 w 958"/>
              <a:gd name="T25" fmla="*/ 393 h 690"/>
              <a:gd name="T26" fmla="*/ 835 w 958"/>
              <a:gd name="T27" fmla="*/ 633 h 690"/>
              <a:gd name="T28" fmla="*/ 862 w 958"/>
              <a:gd name="T29" fmla="*/ 668 h 690"/>
              <a:gd name="T30" fmla="*/ 947 w 958"/>
              <a:gd name="T31" fmla="*/ 682 h 690"/>
              <a:gd name="T32" fmla="*/ 801 w 958"/>
              <a:gd name="T33" fmla="*/ 683 h 690"/>
              <a:gd name="T34" fmla="*/ 761 w 958"/>
              <a:gd name="T35" fmla="*/ 671 h 690"/>
              <a:gd name="T36" fmla="*/ 744 w 958"/>
              <a:gd name="T37" fmla="*/ 636 h 690"/>
              <a:gd name="T38" fmla="*/ 628 w 958"/>
              <a:gd name="T39" fmla="*/ 428 h 690"/>
              <a:gd name="T40" fmla="*/ 620 w 958"/>
              <a:gd name="T41" fmla="*/ 486 h 690"/>
              <a:gd name="T42" fmla="*/ 708 w 958"/>
              <a:gd name="T43" fmla="*/ 671 h 690"/>
              <a:gd name="T44" fmla="*/ 707 w 958"/>
              <a:gd name="T45" fmla="*/ 673 h 690"/>
              <a:gd name="T46" fmla="*/ 566 w 958"/>
              <a:gd name="T47" fmla="*/ 690 h 690"/>
              <a:gd name="T48" fmla="*/ 596 w 958"/>
              <a:gd name="T49" fmla="*/ 669 h 690"/>
              <a:gd name="T50" fmla="*/ 598 w 958"/>
              <a:gd name="T51" fmla="*/ 667 h 690"/>
              <a:gd name="T52" fmla="*/ 512 w 958"/>
              <a:gd name="T53" fmla="*/ 488 h 690"/>
              <a:gd name="T54" fmla="*/ 451 w 958"/>
              <a:gd name="T55" fmla="*/ 388 h 690"/>
              <a:gd name="T56" fmla="*/ 202 w 958"/>
              <a:gd name="T57" fmla="*/ 302 h 690"/>
              <a:gd name="T58" fmla="*/ 157 w 958"/>
              <a:gd name="T59" fmla="*/ 293 h 690"/>
              <a:gd name="T60" fmla="*/ 104 w 958"/>
              <a:gd name="T61" fmla="*/ 248 h 690"/>
              <a:gd name="T62" fmla="*/ 13 w 958"/>
              <a:gd name="T63" fmla="*/ 213 h 690"/>
              <a:gd name="T64" fmla="*/ 18 w 958"/>
              <a:gd name="T65" fmla="*/ 197 h 690"/>
              <a:gd name="T66" fmla="*/ 59 w 958"/>
              <a:gd name="T67" fmla="*/ 200 h 690"/>
              <a:gd name="T68" fmla="*/ 105 w 958"/>
              <a:gd name="T69" fmla="*/ 204 h 690"/>
              <a:gd name="T70" fmla="*/ 137 w 958"/>
              <a:gd name="T71" fmla="*/ 229 h 690"/>
              <a:gd name="T72" fmla="*/ 139 w 958"/>
              <a:gd name="T73" fmla="*/ 242 h 690"/>
              <a:gd name="T74" fmla="*/ 379 w 958"/>
              <a:gd name="T75" fmla="*/ 234 h 690"/>
              <a:gd name="T76" fmla="*/ 475 w 958"/>
              <a:gd name="T77" fmla="*/ 218 h 690"/>
              <a:gd name="T78" fmla="*/ 487 w 958"/>
              <a:gd name="T79" fmla="*/ 205 h 690"/>
              <a:gd name="T80" fmla="*/ 338 w 958"/>
              <a:gd name="T81" fmla="*/ 162 h 690"/>
              <a:gd name="T82" fmla="*/ 297 w 958"/>
              <a:gd name="T83" fmla="*/ 134 h 690"/>
              <a:gd name="T84" fmla="*/ 270 w 958"/>
              <a:gd name="T85" fmla="*/ 100 h 690"/>
              <a:gd name="T86" fmla="*/ 272 w 958"/>
              <a:gd name="T87" fmla="*/ 85 h 690"/>
              <a:gd name="T88" fmla="*/ 187 w 958"/>
              <a:gd name="T89" fmla="*/ 45 h 690"/>
              <a:gd name="T90" fmla="*/ 193 w 958"/>
              <a:gd name="T91" fmla="*/ 29 h 690"/>
              <a:gd name="T92" fmla="*/ 309 w 958"/>
              <a:gd name="T93" fmla="*/ 12 h 690"/>
              <a:gd name="T94" fmla="*/ 373 w 958"/>
              <a:gd name="T95" fmla="*/ 1 h 690"/>
              <a:gd name="T96" fmla="*/ 655 w 958"/>
              <a:gd name="T97" fmla="*/ 23 h 690"/>
              <a:gd name="T98" fmla="*/ 712 w 958"/>
              <a:gd name="T99" fmla="*/ 94 h 690"/>
              <a:gd name="T100" fmla="*/ 715 w 958"/>
              <a:gd name="T101" fmla="*/ 100 h 690"/>
              <a:gd name="T102" fmla="*/ 715 w 958"/>
              <a:gd name="T103" fmla="*/ 134 h 690"/>
              <a:gd name="T104" fmla="*/ 709 w 958"/>
              <a:gd name="T105" fmla="*/ 140 h 690"/>
              <a:gd name="T106" fmla="*/ 572 w 958"/>
              <a:gd name="T107" fmla="*/ 192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8" h="690">
                <a:moveTo>
                  <a:pt x="577" y="205"/>
                </a:moveTo>
                <a:cubicBezTo>
                  <a:pt x="579" y="211"/>
                  <a:pt x="588" y="216"/>
                  <a:pt x="598" y="219"/>
                </a:cubicBezTo>
                <a:cubicBezTo>
                  <a:pt x="599" y="219"/>
                  <a:pt x="599" y="219"/>
                  <a:pt x="599" y="218"/>
                </a:cubicBezTo>
                <a:cubicBezTo>
                  <a:pt x="637" y="222"/>
                  <a:pt x="678" y="228"/>
                  <a:pt x="706" y="234"/>
                </a:cubicBezTo>
                <a:cubicBezTo>
                  <a:pt x="709" y="234"/>
                  <a:pt x="711" y="235"/>
                  <a:pt x="713" y="236"/>
                </a:cubicBezTo>
                <a:cubicBezTo>
                  <a:pt x="735" y="249"/>
                  <a:pt x="801" y="329"/>
                  <a:pt x="812" y="337"/>
                </a:cubicBezTo>
                <a:cubicBezTo>
                  <a:pt x="814" y="339"/>
                  <a:pt x="815" y="342"/>
                  <a:pt x="813" y="344"/>
                </a:cubicBezTo>
                <a:cubicBezTo>
                  <a:pt x="819" y="358"/>
                  <a:pt x="833" y="407"/>
                  <a:pt x="833" y="407"/>
                </a:cubicBezTo>
                <a:cubicBezTo>
                  <a:pt x="825" y="406"/>
                  <a:pt x="825" y="406"/>
                  <a:pt x="825" y="406"/>
                </a:cubicBezTo>
                <a:cubicBezTo>
                  <a:pt x="830" y="411"/>
                  <a:pt x="837" y="416"/>
                  <a:pt x="848" y="420"/>
                </a:cubicBezTo>
                <a:cubicBezTo>
                  <a:pt x="865" y="426"/>
                  <a:pt x="875" y="439"/>
                  <a:pt x="878" y="445"/>
                </a:cubicBezTo>
                <a:cubicBezTo>
                  <a:pt x="882" y="450"/>
                  <a:pt x="876" y="454"/>
                  <a:pt x="872" y="452"/>
                </a:cubicBezTo>
                <a:cubicBezTo>
                  <a:pt x="878" y="458"/>
                  <a:pt x="865" y="462"/>
                  <a:pt x="858" y="458"/>
                </a:cubicBezTo>
                <a:cubicBezTo>
                  <a:pt x="856" y="463"/>
                  <a:pt x="843" y="465"/>
                  <a:pt x="839" y="458"/>
                </a:cubicBezTo>
                <a:cubicBezTo>
                  <a:pt x="828" y="464"/>
                  <a:pt x="821" y="454"/>
                  <a:pt x="820" y="451"/>
                </a:cubicBezTo>
                <a:cubicBezTo>
                  <a:pt x="818" y="445"/>
                  <a:pt x="808" y="430"/>
                  <a:pt x="798" y="429"/>
                </a:cubicBezTo>
                <a:cubicBezTo>
                  <a:pt x="786" y="427"/>
                  <a:pt x="805" y="444"/>
                  <a:pt x="795" y="444"/>
                </a:cubicBezTo>
                <a:cubicBezTo>
                  <a:pt x="784" y="444"/>
                  <a:pt x="778" y="436"/>
                  <a:pt x="777" y="431"/>
                </a:cubicBezTo>
                <a:cubicBezTo>
                  <a:pt x="776" y="425"/>
                  <a:pt x="772" y="420"/>
                  <a:pt x="783" y="417"/>
                </a:cubicBezTo>
                <a:cubicBezTo>
                  <a:pt x="792" y="414"/>
                  <a:pt x="796" y="411"/>
                  <a:pt x="797" y="406"/>
                </a:cubicBezTo>
                <a:cubicBezTo>
                  <a:pt x="781" y="406"/>
                  <a:pt x="781" y="406"/>
                  <a:pt x="781" y="406"/>
                </a:cubicBezTo>
                <a:cubicBezTo>
                  <a:pt x="781" y="406"/>
                  <a:pt x="766" y="349"/>
                  <a:pt x="760" y="342"/>
                </a:cubicBezTo>
                <a:cubicBezTo>
                  <a:pt x="758" y="341"/>
                  <a:pt x="758" y="339"/>
                  <a:pt x="757" y="338"/>
                </a:cubicBezTo>
                <a:cubicBezTo>
                  <a:pt x="744" y="329"/>
                  <a:pt x="728" y="316"/>
                  <a:pt x="713" y="303"/>
                </a:cubicBezTo>
                <a:cubicBezTo>
                  <a:pt x="717" y="325"/>
                  <a:pt x="727" y="353"/>
                  <a:pt x="750" y="388"/>
                </a:cubicBezTo>
                <a:cubicBezTo>
                  <a:pt x="751" y="390"/>
                  <a:pt x="748" y="392"/>
                  <a:pt x="741" y="393"/>
                </a:cubicBezTo>
                <a:cubicBezTo>
                  <a:pt x="758" y="421"/>
                  <a:pt x="774" y="455"/>
                  <a:pt x="780" y="488"/>
                </a:cubicBezTo>
                <a:cubicBezTo>
                  <a:pt x="789" y="538"/>
                  <a:pt x="824" y="614"/>
                  <a:pt x="835" y="633"/>
                </a:cubicBezTo>
                <a:cubicBezTo>
                  <a:pt x="846" y="653"/>
                  <a:pt x="864" y="667"/>
                  <a:pt x="864" y="667"/>
                </a:cubicBezTo>
                <a:cubicBezTo>
                  <a:pt x="864" y="667"/>
                  <a:pt x="864" y="667"/>
                  <a:pt x="862" y="668"/>
                </a:cubicBezTo>
                <a:cubicBezTo>
                  <a:pt x="865" y="668"/>
                  <a:pt x="867" y="669"/>
                  <a:pt x="870" y="669"/>
                </a:cubicBezTo>
                <a:cubicBezTo>
                  <a:pt x="886" y="673"/>
                  <a:pt x="937" y="681"/>
                  <a:pt x="947" y="682"/>
                </a:cubicBezTo>
                <a:cubicBezTo>
                  <a:pt x="958" y="684"/>
                  <a:pt x="954" y="689"/>
                  <a:pt x="915" y="690"/>
                </a:cubicBezTo>
                <a:cubicBezTo>
                  <a:pt x="890" y="690"/>
                  <a:pt x="838" y="687"/>
                  <a:pt x="801" y="683"/>
                </a:cubicBezTo>
                <a:cubicBezTo>
                  <a:pt x="781" y="680"/>
                  <a:pt x="765" y="677"/>
                  <a:pt x="762" y="673"/>
                </a:cubicBezTo>
                <a:cubicBezTo>
                  <a:pt x="761" y="672"/>
                  <a:pt x="761" y="672"/>
                  <a:pt x="761" y="671"/>
                </a:cubicBezTo>
                <a:cubicBezTo>
                  <a:pt x="759" y="671"/>
                  <a:pt x="758" y="671"/>
                  <a:pt x="758" y="671"/>
                </a:cubicBezTo>
                <a:cubicBezTo>
                  <a:pt x="758" y="671"/>
                  <a:pt x="755" y="657"/>
                  <a:pt x="744" y="636"/>
                </a:cubicBezTo>
                <a:cubicBezTo>
                  <a:pt x="733" y="614"/>
                  <a:pt x="691" y="519"/>
                  <a:pt x="670" y="486"/>
                </a:cubicBezTo>
                <a:cubicBezTo>
                  <a:pt x="649" y="453"/>
                  <a:pt x="640" y="427"/>
                  <a:pt x="628" y="428"/>
                </a:cubicBezTo>
                <a:cubicBezTo>
                  <a:pt x="621" y="428"/>
                  <a:pt x="612" y="428"/>
                  <a:pt x="605" y="428"/>
                </a:cubicBezTo>
                <a:cubicBezTo>
                  <a:pt x="593" y="427"/>
                  <a:pt x="609" y="453"/>
                  <a:pt x="620" y="486"/>
                </a:cubicBezTo>
                <a:cubicBezTo>
                  <a:pt x="630" y="519"/>
                  <a:pt x="679" y="614"/>
                  <a:pt x="688" y="636"/>
                </a:cubicBezTo>
                <a:cubicBezTo>
                  <a:pt x="698" y="657"/>
                  <a:pt x="708" y="671"/>
                  <a:pt x="708" y="671"/>
                </a:cubicBezTo>
                <a:cubicBezTo>
                  <a:pt x="708" y="671"/>
                  <a:pt x="708" y="671"/>
                  <a:pt x="706" y="671"/>
                </a:cubicBezTo>
                <a:cubicBezTo>
                  <a:pt x="707" y="672"/>
                  <a:pt x="707" y="672"/>
                  <a:pt x="707" y="673"/>
                </a:cubicBezTo>
                <a:cubicBezTo>
                  <a:pt x="707" y="677"/>
                  <a:pt x="693" y="680"/>
                  <a:pt x="675" y="683"/>
                </a:cubicBezTo>
                <a:cubicBezTo>
                  <a:pt x="642" y="687"/>
                  <a:pt x="592" y="690"/>
                  <a:pt x="566" y="690"/>
                </a:cubicBezTo>
                <a:cubicBezTo>
                  <a:pt x="527" y="689"/>
                  <a:pt x="519" y="684"/>
                  <a:pt x="529" y="682"/>
                </a:cubicBezTo>
                <a:cubicBezTo>
                  <a:pt x="538" y="681"/>
                  <a:pt x="583" y="673"/>
                  <a:pt x="596" y="669"/>
                </a:cubicBezTo>
                <a:cubicBezTo>
                  <a:pt x="598" y="669"/>
                  <a:pt x="600" y="668"/>
                  <a:pt x="602" y="668"/>
                </a:cubicBezTo>
                <a:cubicBezTo>
                  <a:pt x="599" y="667"/>
                  <a:pt x="598" y="667"/>
                  <a:pt x="598" y="667"/>
                </a:cubicBezTo>
                <a:cubicBezTo>
                  <a:pt x="598" y="667"/>
                  <a:pt x="602" y="653"/>
                  <a:pt x="595" y="633"/>
                </a:cubicBezTo>
                <a:cubicBezTo>
                  <a:pt x="588" y="614"/>
                  <a:pt x="550" y="538"/>
                  <a:pt x="512" y="488"/>
                </a:cubicBezTo>
                <a:cubicBezTo>
                  <a:pt x="486" y="455"/>
                  <a:pt x="471" y="420"/>
                  <a:pt x="464" y="393"/>
                </a:cubicBezTo>
                <a:cubicBezTo>
                  <a:pt x="455" y="392"/>
                  <a:pt x="451" y="390"/>
                  <a:pt x="451" y="388"/>
                </a:cubicBezTo>
                <a:cubicBezTo>
                  <a:pt x="447" y="348"/>
                  <a:pt x="412" y="301"/>
                  <a:pt x="391" y="270"/>
                </a:cubicBezTo>
                <a:cubicBezTo>
                  <a:pt x="354" y="278"/>
                  <a:pt x="233" y="298"/>
                  <a:pt x="202" y="302"/>
                </a:cubicBezTo>
                <a:cubicBezTo>
                  <a:pt x="202" y="302"/>
                  <a:pt x="202" y="302"/>
                  <a:pt x="202" y="302"/>
                </a:cubicBezTo>
                <a:cubicBezTo>
                  <a:pt x="189" y="304"/>
                  <a:pt x="171" y="302"/>
                  <a:pt x="157" y="293"/>
                </a:cubicBezTo>
                <a:cubicBezTo>
                  <a:pt x="143" y="283"/>
                  <a:pt x="94" y="249"/>
                  <a:pt x="94" y="249"/>
                </a:cubicBezTo>
                <a:cubicBezTo>
                  <a:pt x="104" y="248"/>
                  <a:pt x="104" y="248"/>
                  <a:pt x="104" y="248"/>
                </a:cubicBezTo>
                <a:cubicBezTo>
                  <a:pt x="95" y="242"/>
                  <a:pt x="81" y="237"/>
                  <a:pt x="65" y="234"/>
                </a:cubicBezTo>
                <a:cubicBezTo>
                  <a:pt x="44" y="230"/>
                  <a:pt x="22" y="218"/>
                  <a:pt x="13" y="213"/>
                </a:cubicBezTo>
                <a:cubicBezTo>
                  <a:pt x="5" y="208"/>
                  <a:pt x="7" y="204"/>
                  <a:pt x="11" y="205"/>
                </a:cubicBezTo>
                <a:cubicBezTo>
                  <a:pt x="0" y="199"/>
                  <a:pt x="8" y="194"/>
                  <a:pt x="18" y="197"/>
                </a:cubicBezTo>
                <a:cubicBezTo>
                  <a:pt x="15" y="193"/>
                  <a:pt x="24" y="189"/>
                  <a:pt x="35" y="195"/>
                </a:cubicBezTo>
                <a:cubicBezTo>
                  <a:pt x="40" y="189"/>
                  <a:pt x="55" y="197"/>
                  <a:pt x="59" y="200"/>
                </a:cubicBezTo>
                <a:cubicBezTo>
                  <a:pt x="67" y="206"/>
                  <a:pt x="89" y="219"/>
                  <a:pt x="99" y="218"/>
                </a:cubicBezTo>
                <a:cubicBezTo>
                  <a:pt x="121" y="218"/>
                  <a:pt x="96" y="205"/>
                  <a:pt x="105" y="204"/>
                </a:cubicBezTo>
                <a:cubicBezTo>
                  <a:pt x="114" y="203"/>
                  <a:pt x="123" y="209"/>
                  <a:pt x="129" y="214"/>
                </a:cubicBezTo>
                <a:cubicBezTo>
                  <a:pt x="135" y="219"/>
                  <a:pt x="144" y="224"/>
                  <a:pt x="137" y="229"/>
                </a:cubicBezTo>
                <a:cubicBezTo>
                  <a:pt x="132" y="233"/>
                  <a:pt x="124" y="237"/>
                  <a:pt x="128" y="244"/>
                </a:cubicBezTo>
                <a:cubicBezTo>
                  <a:pt x="139" y="242"/>
                  <a:pt x="139" y="242"/>
                  <a:pt x="139" y="242"/>
                </a:cubicBezTo>
                <a:cubicBezTo>
                  <a:pt x="139" y="242"/>
                  <a:pt x="176" y="266"/>
                  <a:pt x="199" y="279"/>
                </a:cubicBezTo>
                <a:cubicBezTo>
                  <a:pt x="247" y="267"/>
                  <a:pt x="360" y="237"/>
                  <a:pt x="379" y="234"/>
                </a:cubicBezTo>
                <a:cubicBezTo>
                  <a:pt x="379" y="234"/>
                  <a:pt x="379" y="234"/>
                  <a:pt x="379" y="234"/>
                </a:cubicBezTo>
                <a:cubicBezTo>
                  <a:pt x="403" y="228"/>
                  <a:pt x="439" y="222"/>
                  <a:pt x="475" y="218"/>
                </a:cubicBezTo>
                <a:cubicBezTo>
                  <a:pt x="475" y="219"/>
                  <a:pt x="475" y="219"/>
                  <a:pt x="476" y="219"/>
                </a:cubicBezTo>
                <a:cubicBezTo>
                  <a:pt x="484" y="216"/>
                  <a:pt x="489" y="211"/>
                  <a:pt x="487" y="205"/>
                </a:cubicBezTo>
                <a:cubicBezTo>
                  <a:pt x="482" y="192"/>
                  <a:pt x="482" y="192"/>
                  <a:pt x="482" y="192"/>
                </a:cubicBezTo>
                <a:cubicBezTo>
                  <a:pt x="431" y="185"/>
                  <a:pt x="364" y="172"/>
                  <a:pt x="338" y="162"/>
                </a:cubicBezTo>
                <a:cubicBezTo>
                  <a:pt x="326" y="158"/>
                  <a:pt x="314" y="149"/>
                  <a:pt x="304" y="138"/>
                </a:cubicBezTo>
                <a:cubicBezTo>
                  <a:pt x="302" y="138"/>
                  <a:pt x="299" y="136"/>
                  <a:pt x="297" y="134"/>
                </a:cubicBezTo>
                <a:cubicBezTo>
                  <a:pt x="282" y="132"/>
                  <a:pt x="267" y="127"/>
                  <a:pt x="259" y="121"/>
                </a:cubicBezTo>
                <a:cubicBezTo>
                  <a:pt x="246" y="111"/>
                  <a:pt x="251" y="102"/>
                  <a:pt x="270" y="100"/>
                </a:cubicBezTo>
                <a:cubicBezTo>
                  <a:pt x="272" y="100"/>
                  <a:pt x="275" y="99"/>
                  <a:pt x="277" y="100"/>
                </a:cubicBezTo>
                <a:cubicBezTo>
                  <a:pt x="275" y="94"/>
                  <a:pt x="273" y="89"/>
                  <a:pt x="272" y="85"/>
                </a:cubicBezTo>
                <a:cubicBezTo>
                  <a:pt x="266" y="69"/>
                  <a:pt x="243" y="66"/>
                  <a:pt x="234" y="59"/>
                </a:cubicBezTo>
                <a:cubicBezTo>
                  <a:pt x="223" y="50"/>
                  <a:pt x="214" y="38"/>
                  <a:pt x="187" y="45"/>
                </a:cubicBezTo>
                <a:cubicBezTo>
                  <a:pt x="160" y="53"/>
                  <a:pt x="190" y="34"/>
                  <a:pt x="216" y="31"/>
                </a:cubicBezTo>
                <a:cubicBezTo>
                  <a:pt x="247" y="27"/>
                  <a:pt x="231" y="23"/>
                  <a:pt x="193" y="29"/>
                </a:cubicBezTo>
                <a:cubicBezTo>
                  <a:pt x="155" y="34"/>
                  <a:pt x="147" y="31"/>
                  <a:pt x="184" y="24"/>
                </a:cubicBezTo>
                <a:cubicBezTo>
                  <a:pt x="221" y="16"/>
                  <a:pt x="242" y="14"/>
                  <a:pt x="309" y="12"/>
                </a:cubicBezTo>
                <a:cubicBezTo>
                  <a:pt x="376" y="11"/>
                  <a:pt x="402" y="7"/>
                  <a:pt x="354" y="6"/>
                </a:cubicBezTo>
                <a:cubicBezTo>
                  <a:pt x="307" y="5"/>
                  <a:pt x="298" y="2"/>
                  <a:pt x="373" y="1"/>
                </a:cubicBezTo>
                <a:cubicBezTo>
                  <a:pt x="447" y="0"/>
                  <a:pt x="517" y="7"/>
                  <a:pt x="572" y="20"/>
                </a:cubicBezTo>
                <a:cubicBezTo>
                  <a:pt x="627" y="34"/>
                  <a:pt x="668" y="31"/>
                  <a:pt x="655" y="23"/>
                </a:cubicBezTo>
                <a:cubicBezTo>
                  <a:pt x="643" y="16"/>
                  <a:pt x="686" y="24"/>
                  <a:pt x="713" y="44"/>
                </a:cubicBezTo>
                <a:cubicBezTo>
                  <a:pt x="741" y="64"/>
                  <a:pt x="709" y="80"/>
                  <a:pt x="712" y="94"/>
                </a:cubicBezTo>
                <a:cubicBezTo>
                  <a:pt x="712" y="96"/>
                  <a:pt x="713" y="98"/>
                  <a:pt x="713" y="100"/>
                </a:cubicBezTo>
                <a:cubicBezTo>
                  <a:pt x="714" y="100"/>
                  <a:pt x="714" y="100"/>
                  <a:pt x="715" y="100"/>
                </a:cubicBezTo>
                <a:cubicBezTo>
                  <a:pt x="735" y="102"/>
                  <a:pt x="747" y="111"/>
                  <a:pt x="742" y="121"/>
                </a:cubicBezTo>
                <a:cubicBezTo>
                  <a:pt x="738" y="127"/>
                  <a:pt x="728" y="132"/>
                  <a:pt x="715" y="134"/>
                </a:cubicBezTo>
                <a:cubicBezTo>
                  <a:pt x="715" y="139"/>
                  <a:pt x="713" y="142"/>
                  <a:pt x="710" y="141"/>
                </a:cubicBezTo>
                <a:cubicBezTo>
                  <a:pt x="710" y="140"/>
                  <a:pt x="709" y="140"/>
                  <a:pt x="709" y="140"/>
                </a:cubicBezTo>
                <a:cubicBezTo>
                  <a:pt x="706" y="150"/>
                  <a:pt x="702" y="158"/>
                  <a:pt x="693" y="162"/>
                </a:cubicBezTo>
                <a:cubicBezTo>
                  <a:pt x="675" y="173"/>
                  <a:pt x="617" y="186"/>
                  <a:pt x="572" y="192"/>
                </a:cubicBezTo>
                <a:lnTo>
                  <a:pt x="577" y="205"/>
                </a:lnTo>
                <a:close/>
              </a:path>
            </a:pathLst>
          </a:custGeom>
          <a:solidFill>
            <a:schemeClr val="bg1">
              <a:lumMod val="90000"/>
              <a:lumOff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3" name="任意多边形: 形状 32"/>
          <p:cNvSpPr>
            <a:spLocks/>
          </p:cNvSpPr>
          <p:nvPr/>
        </p:nvSpPr>
        <p:spPr bwMode="auto">
          <a:xfrm>
            <a:off x="2104029" y="3621120"/>
            <a:ext cx="177961" cy="265800"/>
          </a:xfrm>
          <a:custGeom>
            <a:avLst/>
            <a:gdLst>
              <a:gd name="T0" fmla="*/ 72 w 132"/>
              <a:gd name="T1" fmla="*/ 29 h 197"/>
              <a:gd name="T2" fmla="*/ 20 w 132"/>
              <a:gd name="T3" fmla="*/ 87 h 197"/>
              <a:gd name="T4" fmla="*/ 132 w 132"/>
              <a:gd name="T5" fmla="*/ 191 h 197"/>
              <a:gd name="T6" fmla="*/ 123 w 132"/>
              <a:gd name="T7" fmla="*/ 0 h 197"/>
              <a:gd name="T8" fmla="*/ 72 w 132"/>
              <a:gd name="T9" fmla="*/ 2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197">
                <a:moveTo>
                  <a:pt x="72" y="29"/>
                </a:moveTo>
                <a:cubicBezTo>
                  <a:pt x="72" y="68"/>
                  <a:pt x="40" y="82"/>
                  <a:pt x="20" y="87"/>
                </a:cubicBezTo>
                <a:cubicBezTo>
                  <a:pt x="0" y="92"/>
                  <a:pt x="132" y="197"/>
                  <a:pt x="132" y="191"/>
                </a:cubicBezTo>
                <a:cubicBezTo>
                  <a:pt x="132" y="185"/>
                  <a:pt x="123" y="0"/>
                  <a:pt x="123" y="0"/>
                </a:cubicBezTo>
                <a:cubicBezTo>
                  <a:pt x="123" y="0"/>
                  <a:pt x="93" y="2"/>
                  <a:pt x="72" y="29"/>
                </a:cubicBezTo>
                <a:close/>
              </a:path>
            </a:pathLst>
          </a:cu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4" name="任意多边形: 形状 33"/>
          <p:cNvSpPr>
            <a:spLocks/>
          </p:cNvSpPr>
          <p:nvPr/>
        </p:nvSpPr>
        <p:spPr bwMode="auto">
          <a:xfrm>
            <a:off x="2242633" y="3621120"/>
            <a:ext cx="178531" cy="265800"/>
          </a:xfrm>
          <a:custGeom>
            <a:avLst/>
            <a:gdLst>
              <a:gd name="T0" fmla="*/ 60 w 132"/>
              <a:gd name="T1" fmla="*/ 29 h 197"/>
              <a:gd name="T2" fmla="*/ 113 w 132"/>
              <a:gd name="T3" fmla="*/ 87 h 197"/>
              <a:gd name="T4" fmla="*/ 0 w 132"/>
              <a:gd name="T5" fmla="*/ 191 h 197"/>
              <a:gd name="T6" fmla="*/ 10 w 132"/>
              <a:gd name="T7" fmla="*/ 0 h 197"/>
              <a:gd name="T8" fmla="*/ 60 w 132"/>
              <a:gd name="T9" fmla="*/ 2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197">
                <a:moveTo>
                  <a:pt x="60" y="29"/>
                </a:moveTo>
                <a:cubicBezTo>
                  <a:pt x="60" y="68"/>
                  <a:pt x="93" y="82"/>
                  <a:pt x="113" y="87"/>
                </a:cubicBezTo>
                <a:cubicBezTo>
                  <a:pt x="132" y="92"/>
                  <a:pt x="0" y="197"/>
                  <a:pt x="0" y="191"/>
                </a:cubicBezTo>
                <a:cubicBezTo>
                  <a:pt x="0" y="185"/>
                  <a:pt x="10" y="0"/>
                  <a:pt x="10" y="0"/>
                </a:cubicBezTo>
                <a:cubicBezTo>
                  <a:pt x="10" y="0"/>
                  <a:pt x="39" y="2"/>
                  <a:pt x="60" y="29"/>
                </a:cubicBezTo>
                <a:close/>
              </a:path>
            </a:pathLst>
          </a:cu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2200995" y="3410647"/>
            <a:ext cx="123203" cy="373603"/>
          </a:xfrm>
          <a:prstGeom prst="rect">
            <a:avLst/>
          </a:pr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6" name="任意多边形: 形状 35"/>
          <p:cNvSpPr>
            <a:spLocks/>
          </p:cNvSpPr>
          <p:nvPr/>
        </p:nvSpPr>
        <p:spPr bwMode="auto">
          <a:xfrm>
            <a:off x="2200995" y="3544118"/>
            <a:ext cx="123203" cy="133470"/>
          </a:xfrm>
          <a:custGeom>
            <a:avLst/>
            <a:gdLst>
              <a:gd name="T0" fmla="*/ 0 w 216"/>
              <a:gd name="T1" fmla="*/ 0 h 234"/>
              <a:gd name="T2" fmla="*/ 216 w 216"/>
              <a:gd name="T3" fmla="*/ 0 h 234"/>
              <a:gd name="T4" fmla="*/ 216 w 216"/>
              <a:gd name="T5" fmla="*/ 128 h 234"/>
              <a:gd name="T6" fmla="*/ 0 w 216"/>
              <a:gd name="T7" fmla="*/ 234 h 234"/>
              <a:gd name="T8" fmla="*/ 0 w 216"/>
              <a:gd name="T9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234">
                <a:moveTo>
                  <a:pt x="0" y="0"/>
                </a:moveTo>
                <a:lnTo>
                  <a:pt x="216" y="0"/>
                </a:lnTo>
                <a:lnTo>
                  <a:pt x="216" y="128"/>
                </a:lnTo>
                <a:lnTo>
                  <a:pt x="0" y="234"/>
                </a:lnTo>
                <a:lnTo>
                  <a:pt x="0" y="0"/>
                </a:lnTo>
                <a:close/>
              </a:path>
            </a:pathLst>
          </a:custGeom>
          <a:solidFill>
            <a:srgbClr val="CC8C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7" name="任意多边形: 形状 36"/>
          <p:cNvSpPr>
            <a:spLocks/>
          </p:cNvSpPr>
          <p:nvPr/>
        </p:nvSpPr>
        <p:spPr bwMode="auto">
          <a:xfrm>
            <a:off x="1923787" y="3233828"/>
            <a:ext cx="119211" cy="154004"/>
          </a:xfrm>
          <a:custGeom>
            <a:avLst/>
            <a:gdLst>
              <a:gd name="T0" fmla="*/ 28 w 88"/>
              <a:gd name="T1" fmla="*/ 6 h 114"/>
              <a:gd name="T2" fmla="*/ 79 w 88"/>
              <a:gd name="T3" fmla="*/ 48 h 114"/>
              <a:gd name="T4" fmla="*/ 60 w 88"/>
              <a:gd name="T5" fmla="*/ 109 h 114"/>
              <a:gd name="T6" fmla="*/ 9 w 88"/>
              <a:gd name="T7" fmla="*/ 67 h 114"/>
              <a:gd name="T8" fmla="*/ 28 w 88"/>
              <a:gd name="T9" fmla="*/ 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114">
                <a:moveTo>
                  <a:pt x="28" y="6"/>
                </a:moveTo>
                <a:cubicBezTo>
                  <a:pt x="47" y="0"/>
                  <a:pt x="70" y="19"/>
                  <a:pt x="79" y="48"/>
                </a:cubicBezTo>
                <a:cubicBezTo>
                  <a:pt x="88" y="76"/>
                  <a:pt x="79" y="104"/>
                  <a:pt x="60" y="109"/>
                </a:cubicBezTo>
                <a:cubicBezTo>
                  <a:pt x="41" y="114"/>
                  <a:pt x="18" y="95"/>
                  <a:pt x="9" y="67"/>
                </a:cubicBezTo>
                <a:cubicBezTo>
                  <a:pt x="0" y="38"/>
                  <a:pt x="9" y="11"/>
                  <a:pt x="28" y="6"/>
                </a:cubicBezTo>
                <a:close/>
              </a:path>
            </a:pathLst>
          </a:cu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8" name="任意多边形: 形状 37"/>
          <p:cNvSpPr>
            <a:spLocks/>
          </p:cNvSpPr>
          <p:nvPr/>
        </p:nvSpPr>
        <p:spPr bwMode="auto">
          <a:xfrm>
            <a:off x="2482195" y="3233828"/>
            <a:ext cx="118640" cy="154004"/>
          </a:xfrm>
          <a:custGeom>
            <a:avLst/>
            <a:gdLst>
              <a:gd name="T0" fmla="*/ 60 w 88"/>
              <a:gd name="T1" fmla="*/ 6 h 114"/>
              <a:gd name="T2" fmla="*/ 9 w 88"/>
              <a:gd name="T3" fmla="*/ 48 h 114"/>
              <a:gd name="T4" fmla="*/ 28 w 88"/>
              <a:gd name="T5" fmla="*/ 109 h 114"/>
              <a:gd name="T6" fmla="*/ 79 w 88"/>
              <a:gd name="T7" fmla="*/ 67 h 114"/>
              <a:gd name="T8" fmla="*/ 60 w 88"/>
              <a:gd name="T9" fmla="*/ 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114">
                <a:moveTo>
                  <a:pt x="60" y="6"/>
                </a:moveTo>
                <a:cubicBezTo>
                  <a:pt x="41" y="0"/>
                  <a:pt x="18" y="19"/>
                  <a:pt x="9" y="48"/>
                </a:cubicBezTo>
                <a:cubicBezTo>
                  <a:pt x="0" y="76"/>
                  <a:pt x="9" y="104"/>
                  <a:pt x="28" y="109"/>
                </a:cubicBezTo>
                <a:cubicBezTo>
                  <a:pt x="47" y="114"/>
                  <a:pt x="70" y="95"/>
                  <a:pt x="79" y="67"/>
                </a:cubicBezTo>
                <a:cubicBezTo>
                  <a:pt x="88" y="38"/>
                  <a:pt x="80" y="11"/>
                  <a:pt x="60" y="6"/>
                </a:cubicBezTo>
                <a:close/>
              </a:path>
            </a:pathLst>
          </a:cu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9" name="任意多边形: 形状 38"/>
          <p:cNvSpPr>
            <a:spLocks/>
          </p:cNvSpPr>
          <p:nvPr/>
        </p:nvSpPr>
        <p:spPr bwMode="auto">
          <a:xfrm>
            <a:off x="1965995" y="2903004"/>
            <a:ext cx="594342" cy="719257"/>
          </a:xfrm>
          <a:custGeom>
            <a:avLst/>
            <a:gdLst>
              <a:gd name="T0" fmla="*/ 223 w 440"/>
              <a:gd name="T1" fmla="*/ 533 h 533"/>
              <a:gd name="T2" fmla="*/ 42 w 440"/>
              <a:gd name="T3" fmla="*/ 435 h 533"/>
              <a:gd name="T4" fmla="*/ 7 w 440"/>
              <a:gd name="T5" fmla="*/ 184 h 533"/>
              <a:gd name="T6" fmla="*/ 220 w 440"/>
              <a:gd name="T7" fmla="*/ 0 h 533"/>
              <a:gd name="T8" fmla="*/ 433 w 440"/>
              <a:gd name="T9" fmla="*/ 184 h 533"/>
              <a:gd name="T10" fmla="*/ 397 w 440"/>
              <a:gd name="T11" fmla="*/ 435 h 533"/>
              <a:gd name="T12" fmla="*/ 223 w 440"/>
              <a:gd name="T13" fmla="*/ 53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0" h="533">
                <a:moveTo>
                  <a:pt x="223" y="533"/>
                </a:moveTo>
                <a:cubicBezTo>
                  <a:pt x="183" y="533"/>
                  <a:pt x="73" y="476"/>
                  <a:pt x="42" y="435"/>
                </a:cubicBezTo>
                <a:cubicBezTo>
                  <a:pt x="11" y="394"/>
                  <a:pt x="0" y="248"/>
                  <a:pt x="7" y="184"/>
                </a:cubicBezTo>
                <a:cubicBezTo>
                  <a:pt x="14" y="119"/>
                  <a:pt x="87" y="0"/>
                  <a:pt x="220" y="0"/>
                </a:cubicBezTo>
                <a:cubicBezTo>
                  <a:pt x="352" y="0"/>
                  <a:pt x="425" y="119"/>
                  <a:pt x="433" y="184"/>
                </a:cubicBezTo>
                <a:cubicBezTo>
                  <a:pt x="440" y="248"/>
                  <a:pt x="428" y="394"/>
                  <a:pt x="397" y="435"/>
                </a:cubicBezTo>
                <a:cubicBezTo>
                  <a:pt x="367" y="476"/>
                  <a:pt x="262" y="533"/>
                  <a:pt x="223" y="533"/>
                </a:cubicBezTo>
                <a:close/>
              </a:path>
            </a:pathLst>
          </a:cu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0" name="任意多边形: 形状 39"/>
          <p:cNvSpPr>
            <a:spLocks noEditPoints="1"/>
          </p:cNvSpPr>
          <p:nvPr/>
        </p:nvSpPr>
        <p:spPr bwMode="auto">
          <a:xfrm>
            <a:off x="1980826" y="3305126"/>
            <a:ext cx="564682" cy="317135"/>
          </a:xfrm>
          <a:custGeom>
            <a:avLst/>
            <a:gdLst>
              <a:gd name="T0" fmla="*/ 418 w 418"/>
              <a:gd name="T1" fmla="*/ 22 h 235"/>
              <a:gd name="T2" fmla="*/ 405 w 418"/>
              <a:gd name="T3" fmla="*/ 27 h 235"/>
              <a:gd name="T4" fmla="*/ 319 w 418"/>
              <a:gd name="T5" fmla="*/ 166 h 235"/>
              <a:gd name="T6" fmla="*/ 310 w 418"/>
              <a:gd name="T7" fmla="*/ 121 h 235"/>
              <a:gd name="T8" fmla="*/ 252 w 418"/>
              <a:gd name="T9" fmla="*/ 93 h 235"/>
              <a:gd name="T10" fmla="*/ 207 w 418"/>
              <a:gd name="T11" fmla="*/ 105 h 235"/>
              <a:gd name="T12" fmla="*/ 207 w 418"/>
              <a:gd name="T13" fmla="*/ 122 h 235"/>
              <a:gd name="T14" fmla="*/ 269 w 418"/>
              <a:gd name="T15" fmla="*/ 104 h 235"/>
              <a:gd name="T16" fmla="*/ 297 w 418"/>
              <a:gd name="T17" fmla="*/ 130 h 235"/>
              <a:gd name="T18" fmla="*/ 254 w 418"/>
              <a:gd name="T19" fmla="*/ 194 h 235"/>
              <a:gd name="T20" fmla="*/ 208 w 418"/>
              <a:gd name="T21" fmla="*/ 187 h 235"/>
              <a:gd name="T22" fmla="*/ 207 w 418"/>
              <a:gd name="T23" fmla="*/ 187 h 235"/>
              <a:gd name="T24" fmla="*/ 207 w 418"/>
              <a:gd name="T25" fmla="*/ 235 h 235"/>
              <a:gd name="T26" fmla="*/ 212 w 418"/>
              <a:gd name="T27" fmla="*/ 235 h 235"/>
              <a:gd name="T28" fmla="*/ 386 w 418"/>
              <a:gd name="T29" fmla="*/ 137 h 235"/>
              <a:gd name="T30" fmla="*/ 418 w 418"/>
              <a:gd name="T31" fmla="*/ 22 h 235"/>
              <a:gd name="T32" fmla="*/ 207 w 418"/>
              <a:gd name="T33" fmla="*/ 105 h 235"/>
              <a:gd name="T34" fmla="*/ 187 w 418"/>
              <a:gd name="T35" fmla="*/ 103 h 235"/>
              <a:gd name="T36" fmla="*/ 111 w 418"/>
              <a:gd name="T37" fmla="*/ 103 h 235"/>
              <a:gd name="T38" fmla="*/ 80 w 418"/>
              <a:gd name="T39" fmla="*/ 154 h 235"/>
              <a:gd name="T40" fmla="*/ 14 w 418"/>
              <a:gd name="T41" fmla="*/ 39 h 235"/>
              <a:gd name="T42" fmla="*/ 0 w 418"/>
              <a:gd name="T43" fmla="*/ 26 h 235"/>
              <a:gd name="T44" fmla="*/ 31 w 418"/>
              <a:gd name="T45" fmla="*/ 137 h 235"/>
              <a:gd name="T46" fmla="*/ 207 w 418"/>
              <a:gd name="T47" fmla="*/ 235 h 235"/>
              <a:gd name="T48" fmla="*/ 207 w 418"/>
              <a:gd name="T49" fmla="*/ 187 h 235"/>
              <a:gd name="T50" fmla="*/ 171 w 418"/>
              <a:gd name="T51" fmla="*/ 198 h 235"/>
              <a:gd name="T52" fmla="*/ 125 w 418"/>
              <a:gd name="T53" fmla="*/ 180 h 235"/>
              <a:gd name="T54" fmla="*/ 122 w 418"/>
              <a:gd name="T55" fmla="*/ 110 h 235"/>
              <a:gd name="T56" fmla="*/ 203 w 418"/>
              <a:gd name="T57" fmla="*/ 122 h 235"/>
              <a:gd name="T58" fmla="*/ 207 w 418"/>
              <a:gd name="T59" fmla="*/ 122 h 235"/>
              <a:gd name="T60" fmla="*/ 207 w 418"/>
              <a:gd name="T61" fmla="*/ 10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8" h="235">
                <a:moveTo>
                  <a:pt x="418" y="22"/>
                </a:moveTo>
                <a:cubicBezTo>
                  <a:pt x="414" y="8"/>
                  <a:pt x="408" y="3"/>
                  <a:pt x="405" y="27"/>
                </a:cubicBezTo>
                <a:cubicBezTo>
                  <a:pt x="401" y="64"/>
                  <a:pt x="355" y="142"/>
                  <a:pt x="319" y="166"/>
                </a:cubicBezTo>
                <a:cubicBezTo>
                  <a:pt x="283" y="189"/>
                  <a:pt x="307" y="164"/>
                  <a:pt x="310" y="121"/>
                </a:cubicBezTo>
                <a:cubicBezTo>
                  <a:pt x="312" y="78"/>
                  <a:pt x="278" y="81"/>
                  <a:pt x="252" y="93"/>
                </a:cubicBezTo>
                <a:cubicBezTo>
                  <a:pt x="236" y="100"/>
                  <a:pt x="220" y="105"/>
                  <a:pt x="207" y="105"/>
                </a:cubicBezTo>
                <a:cubicBezTo>
                  <a:pt x="207" y="122"/>
                  <a:pt x="207" y="122"/>
                  <a:pt x="207" y="122"/>
                </a:cubicBezTo>
                <a:cubicBezTo>
                  <a:pt x="237" y="120"/>
                  <a:pt x="241" y="116"/>
                  <a:pt x="269" y="104"/>
                </a:cubicBezTo>
                <a:cubicBezTo>
                  <a:pt x="298" y="91"/>
                  <a:pt x="306" y="100"/>
                  <a:pt x="297" y="130"/>
                </a:cubicBezTo>
                <a:cubicBezTo>
                  <a:pt x="289" y="159"/>
                  <a:pt x="283" y="177"/>
                  <a:pt x="254" y="194"/>
                </a:cubicBezTo>
                <a:cubicBezTo>
                  <a:pt x="224" y="211"/>
                  <a:pt x="230" y="186"/>
                  <a:pt x="208" y="187"/>
                </a:cubicBezTo>
                <a:cubicBezTo>
                  <a:pt x="208" y="187"/>
                  <a:pt x="207" y="187"/>
                  <a:pt x="207" y="187"/>
                </a:cubicBezTo>
                <a:cubicBezTo>
                  <a:pt x="207" y="235"/>
                  <a:pt x="207" y="235"/>
                  <a:pt x="207" y="235"/>
                </a:cubicBezTo>
                <a:cubicBezTo>
                  <a:pt x="208" y="235"/>
                  <a:pt x="210" y="235"/>
                  <a:pt x="212" y="235"/>
                </a:cubicBezTo>
                <a:cubicBezTo>
                  <a:pt x="251" y="235"/>
                  <a:pt x="356" y="178"/>
                  <a:pt x="386" y="137"/>
                </a:cubicBezTo>
                <a:cubicBezTo>
                  <a:pt x="401" y="117"/>
                  <a:pt x="412" y="71"/>
                  <a:pt x="418" y="22"/>
                </a:cubicBezTo>
                <a:close/>
                <a:moveTo>
                  <a:pt x="207" y="105"/>
                </a:moveTo>
                <a:cubicBezTo>
                  <a:pt x="199" y="105"/>
                  <a:pt x="193" y="105"/>
                  <a:pt x="187" y="103"/>
                </a:cubicBezTo>
                <a:cubicBezTo>
                  <a:pt x="171" y="96"/>
                  <a:pt x="130" y="82"/>
                  <a:pt x="111" y="103"/>
                </a:cubicBezTo>
                <a:cubicBezTo>
                  <a:pt x="90" y="126"/>
                  <a:pt x="110" y="179"/>
                  <a:pt x="80" y="154"/>
                </a:cubicBezTo>
                <a:cubicBezTo>
                  <a:pt x="49" y="129"/>
                  <a:pt x="14" y="87"/>
                  <a:pt x="14" y="39"/>
                </a:cubicBezTo>
                <a:cubicBezTo>
                  <a:pt x="14" y="0"/>
                  <a:pt x="2" y="5"/>
                  <a:pt x="0" y="26"/>
                </a:cubicBezTo>
                <a:cubicBezTo>
                  <a:pt x="6" y="74"/>
                  <a:pt x="16" y="117"/>
                  <a:pt x="31" y="137"/>
                </a:cubicBezTo>
                <a:cubicBezTo>
                  <a:pt x="60" y="176"/>
                  <a:pt x="164" y="231"/>
                  <a:pt x="207" y="235"/>
                </a:cubicBezTo>
                <a:cubicBezTo>
                  <a:pt x="207" y="187"/>
                  <a:pt x="207" y="187"/>
                  <a:pt x="207" y="187"/>
                </a:cubicBezTo>
                <a:cubicBezTo>
                  <a:pt x="187" y="189"/>
                  <a:pt x="190" y="202"/>
                  <a:pt x="171" y="198"/>
                </a:cubicBezTo>
                <a:cubicBezTo>
                  <a:pt x="151" y="193"/>
                  <a:pt x="144" y="198"/>
                  <a:pt x="125" y="180"/>
                </a:cubicBezTo>
                <a:cubicBezTo>
                  <a:pt x="105" y="162"/>
                  <a:pt x="113" y="138"/>
                  <a:pt x="122" y="110"/>
                </a:cubicBezTo>
                <a:cubicBezTo>
                  <a:pt x="136" y="94"/>
                  <a:pt x="170" y="123"/>
                  <a:pt x="203" y="122"/>
                </a:cubicBezTo>
                <a:cubicBezTo>
                  <a:pt x="204" y="122"/>
                  <a:pt x="205" y="122"/>
                  <a:pt x="207" y="122"/>
                </a:cubicBezTo>
                <a:lnTo>
                  <a:pt x="207" y="105"/>
                </a:lnTo>
                <a:close/>
              </a:path>
            </a:pathLst>
          </a:custGeom>
          <a:solidFill>
            <a:srgbClr val="CC8C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1" name="任意多边形: 形状 40"/>
          <p:cNvSpPr>
            <a:spLocks/>
          </p:cNvSpPr>
          <p:nvPr/>
        </p:nvSpPr>
        <p:spPr bwMode="auto">
          <a:xfrm>
            <a:off x="2210691" y="3282310"/>
            <a:ext cx="92973" cy="175679"/>
          </a:xfrm>
          <a:custGeom>
            <a:avLst/>
            <a:gdLst>
              <a:gd name="T0" fmla="*/ 20 w 69"/>
              <a:gd name="T1" fmla="*/ 15 h 130"/>
              <a:gd name="T2" fmla="*/ 15 w 69"/>
              <a:gd name="T3" fmla="*/ 69 h 130"/>
              <a:gd name="T4" fmla="*/ 19 w 69"/>
              <a:gd name="T5" fmla="*/ 113 h 130"/>
              <a:gd name="T6" fmla="*/ 57 w 69"/>
              <a:gd name="T7" fmla="*/ 110 h 130"/>
              <a:gd name="T8" fmla="*/ 59 w 69"/>
              <a:gd name="T9" fmla="*/ 117 h 130"/>
              <a:gd name="T10" fmla="*/ 16 w 69"/>
              <a:gd name="T11" fmla="*/ 120 h 130"/>
              <a:gd name="T12" fmla="*/ 8 w 69"/>
              <a:gd name="T13" fmla="*/ 74 h 130"/>
              <a:gd name="T14" fmla="*/ 20 w 69"/>
              <a:gd name="T15" fmla="*/ 15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9" h="130">
                <a:moveTo>
                  <a:pt x="20" y="15"/>
                </a:moveTo>
                <a:cubicBezTo>
                  <a:pt x="20" y="36"/>
                  <a:pt x="18" y="51"/>
                  <a:pt x="15" y="69"/>
                </a:cubicBezTo>
                <a:cubicBezTo>
                  <a:pt x="11" y="88"/>
                  <a:pt x="1" y="105"/>
                  <a:pt x="19" y="113"/>
                </a:cubicBezTo>
                <a:cubicBezTo>
                  <a:pt x="37" y="120"/>
                  <a:pt x="46" y="120"/>
                  <a:pt x="57" y="110"/>
                </a:cubicBezTo>
                <a:cubicBezTo>
                  <a:pt x="69" y="100"/>
                  <a:pt x="67" y="110"/>
                  <a:pt x="59" y="117"/>
                </a:cubicBezTo>
                <a:cubicBezTo>
                  <a:pt x="51" y="123"/>
                  <a:pt x="30" y="130"/>
                  <a:pt x="16" y="120"/>
                </a:cubicBezTo>
                <a:cubicBezTo>
                  <a:pt x="2" y="111"/>
                  <a:pt x="0" y="119"/>
                  <a:pt x="8" y="74"/>
                </a:cubicBezTo>
                <a:cubicBezTo>
                  <a:pt x="16" y="30"/>
                  <a:pt x="19" y="0"/>
                  <a:pt x="20" y="15"/>
                </a:cubicBezTo>
                <a:close/>
              </a:path>
            </a:pathLst>
          </a:custGeom>
          <a:solidFill>
            <a:srgbClr val="CC8C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2" name="任意多边形: 形状 41"/>
          <p:cNvSpPr>
            <a:spLocks/>
          </p:cNvSpPr>
          <p:nvPr/>
        </p:nvSpPr>
        <p:spPr bwMode="auto">
          <a:xfrm>
            <a:off x="2135971" y="3453997"/>
            <a:ext cx="244696" cy="52476"/>
          </a:xfrm>
          <a:custGeom>
            <a:avLst/>
            <a:gdLst>
              <a:gd name="T0" fmla="*/ 12 w 181"/>
              <a:gd name="T1" fmla="*/ 13 h 39"/>
              <a:gd name="T2" fmla="*/ 56 w 181"/>
              <a:gd name="T3" fmla="*/ 29 h 39"/>
              <a:gd name="T4" fmla="*/ 140 w 181"/>
              <a:gd name="T5" fmla="*/ 18 h 39"/>
              <a:gd name="T6" fmla="*/ 165 w 181"/>
              <a:gd name="T7" fmla="*/ 3 h 39"/>
              <a:gd name="T8" fmla="*/ 164 w 181"/>
              <a:gd name="T9" fmla="*/ 15 h 39"/>
              <a:gd name="T10" fmla="*/ 141 w 181"/>
              <a:gd name="T11" fmla="*/ 26 h 39"/>
              <a:gd name="T12" fmla="*/ 56 w 181"/>
              <a:gd name="T13" fmla="*/ 35 h 39"/>
              <a:gd name="T14" fmla="*/ 13 w 181"/>
              <a:gd name="T15" fmla="*/ 23 h 39"/>
              <a:gd name="T16" fmla="*/ 12 w 181"/>
              <a:gd name="T17" fmla="*/ 13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1" h="39">
                <a:moveTo>
                  <a:pt x="12" y="13"/>
                </a:moveTo>
                <a:cubicBezTo>
                  <a:pt x="22" y="14"/>
                  <a:pt x="24" y="27"/>
                  <a:pt x="56" y="29"/>
                </a:cubicBezTo>
                <a:cubicBezTo>
                  <a:pt x="88" y="32"/>
                  <a:pt x="127" y="26"/>
                  <a:pt x="140" y="18"/>
                </a:cubicBezTo>
                <a:cubicBezTo>
                  <a:pt x="153" y="10"/>
                  <a:pt x="152" y="7"/>
                  <a:pt x="165" y="3"/>
                </a:cubicBezTo>
                <a:cubicBezTo>
                  <a:pt x="178" y="0"/>
                  <a:pt x="181" y="12"/>
                  <a:pt x="164" y="15"/>
                </a:cubicBezTo>
                <a:cubicBezTo>
                  <a:pt x="147" y="17"/>
                  <a:pt x="153" y="20"/>
                  <a:pt x="141" y="26"/>
                </a:cubicBezTo>
                <a:cubicBezTo>
                  <a:pt x="128" y="32"/>
                  <a:pt x="72" y="39"/>
                  <a:pt x="56" y="35"/>
                </a:cubicBezTo>
                <a:cubicBezTo>
                  <a:pt x="39" y="32"/>
                  <a:pt x="24" y="26"/>
                  <a:pt x="13" y="23"/>
                </a:cubicBezTo>
                <a:cubicBezTo>
                  <a:pt x="2" y="20"/>
                  <a:pt x="0" y="10"/>
                  <a:pt x="12" y="13"/>
                </a:cubicBezTo>
                <a:close/>
              </a:path>
            </a:pathLst>
          </a:custGeom>
          <a:solidFill>
            <a:srgbClr val="CC8C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3" name="任意多边形: 形状 42"/>
          <p:cNvSpPr>
            <a:spLocks/>
          </p:cNvSpPr>
          <p:nvPr/>
        </p:nvSpPr>
        <p:spPr bwMode="auto">
          <a:xfrm>
            <a:off x="2197002" y="3520161"/>
            <a:ext cx="118640" cy="30801"/>
          </a:xfrm>
          <a:custGeom>
            <a:avLst/>
            <a:gdLst>
              <a:gd name="T0" fmla="*/ 14 w 88"/>
              <a:gd name="T1" fmla="*/ 5 h 23"/>
              <a:gd name="T2" fmla="*/ 72 w 88"/>
              <a:gd name="T3" fmla="*/ 6 h 23"/>
              <a:gd name="T4" fmla="*/ 69 w 88"/>
              <a:gd name="T5" fmla="*/ 14 h 23"/>
              <a:gd name="T6" fmla="*/ 19 w 88"/>
              <a:gd name="T7" fmla="*/ 13 h 23"/>
              <a:gd name="T8" fmla="*/ 14 w 88"/>
              <a:gd name="T9" fmla="*/ 5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23">
                <a:moveTo>
                  <a:pt x="14" y="5"/>
                </a:moveTo>
                <a:cubicBezTo>
                  <a:pt x="37" y="14"/>
                  <a:pt x="56" y="13"/>
                  <a:pt x="72" y="6"/>
                </a:cubicBezTo>
                <a:cubicBezTo>
                  <a:pt x="88" y="0"/>
                  <a:pt x="88" y="5"/>
                  <a:pt x="69" y="14"/>
                </a:cubicBezTo>
                <a:cubicBezTo>
                  <a:pt x="54" y="23"/>
                  <a:pt x="37" y="23"/>
                  <a:pt x="19" y="13"/>
                </a:cubicBezTo>
                <a:cubicBezTo>
                  <a:pt x="0" y="4"/>
                  <a:pt x="5" y="0"/>
                  <a:pt x="14" y="5"/>
                </a:cubicBezTo>
                <a:close/>
              </a:path>
            </a:pathLst>
          </a:custGeom>
          <a:solidFill>
            <a:srgbClr val="CC8C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4" name="任意多边形: 形状 43"/>
          <p:cNvSpPr>
            <a:spLocks/>
          </p:cNvSpPr>
          <p:nvPr/>
        </p:nvSpPr>
        <p:spPr bwMode="auto">
          <a:xfrm>
            <a:off x="2003641" y="5469741"/>
            <a:ext cx="266370" cy="116359"/>
          </a:xfrm>
          <a:custGeom>
            <a:avLst/>
            <a:gdLst>
              <a:gd name="T0" fmla="*/ 82 w 197"/>
              <a:gd name="T1" fmla="*/ 25 h 86"/>
              <a:gd name="T2" fmla="*/ 9 w 197"/>
              <a:gd name="T3" fmla="*/ 64 h 86"/>
              <a:gd name="T4" fmla="*/ 44 w 197"/>
              <a:gd name="T5" fmla="*/ 86 h 86"/>
              <a:gd name="T6" fmla="*/ 156 w 197"/>
              <a:gd name="T7" fmla="*/ 65 h 86"/>
              <a:gd name="T8" fmla="*/ 191 w 197"/>
              <a:gd name="T9" fmla="*/ 37 h 86"/>
              <a:gd name="T10" fmla="*/ 82 w 197"/>
              <a:gd name="T11" fmla="*/ 2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7" h="86">
                <a:moveTo>
                  <a:pt x="82" y="25"/>
                </a:moveTo>
                <a:cubicBezTo>
                  <a:pt x="67" y="36"/>
                  <a:pt x="19" y="60"/>
                  <a:pt x="9" y="64"/>
                </a:cubicBezTo>
                <a:cubicBezTo>
                  <a:pt x="0" y="68"/>
                  <a:pt x="5" y="85"/>
                  <a:pt x="44" y="86"/>
                </a:cubicBezTo>
                <a:cubicBezTo>
                  <a:pt x="70" y="86"/>
                  <a:pt x="121" y="79"/>
                  <a:pt x="156" y="65"/>
                </a:cubicBezTo>
                <a:cubicBezTo>
                  <a:pt x="175" y="57"/>
                  <a:pt x="190" y="48"/>
                  <a:pt x="191" y="37"/>
                </a:cubicBezTo>
                <a:cubicBezTo>
                  <a:pt x="197" y="6"/>
                  <a:pt x="115" y="0"/>
                  <a:pt x="82" y="25"/>
                </a:cubicBezTo>
                <a:close/>
              </a:path>
            </a:pathLst>
          </a:custGeom>
          <a:solidFill>
            <a:srgbClr val="4E2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5" name="任意多边形: 形状 44"/>
          <p:cNvSpPr>
            <a:spLocks/>
          </p:cNvSpPr>
          <p:nvPr/>
        </p:nvSpPr>
        <p:spPr bwMode="auto">
          <a:xfrm>
            <a:off x="2329332" y="5469741"/>
            <a:ext cx="266370" cy="116359"/>
          </a:xfrm>
          <a:custGeom>
            <a:avLst/>
            <a:gdLst>
              <a:gd name="T0" fmla="*/ 114 w 197"/>
              <a:gd name="T1" fmla="*/ 25 h 86"/>
              <a:gd name="T2" fmla="*/ 187 w 197"/>
              <a:gd name="T3" fmla="*/ 64 h 86"/>
              <a:gd name="T4" fmla="*/ 152 w 197"/>
              <a:gd name="T5" fmla="*/ 86 h 86"/>
              <a:gd name="T6" fmla="*/ 41 w 197"/>
              <a:gd name="T7" fmla="*/ 65 h 86"/>
              <a:gd name="T8" fmla="*/ 5 w 197"/>
              <a:gd name="T9" fmla="*/ 37 h 86"/>
              <a:gd name="T10" fmla="*/ 114 w 197"/>
              <a:gd name="T11" fmla="*/ 2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7" h="86">
                <a:moveTo>
                  <a:pt x="114" y="25"/>
                </a:moveTo>
                <a:cubicBezTo>
                  <a:pt x="130" y="36"/>
                  <a:pt x="177" y="60"/>
                  <a:pt x="187" y="64"/>
                </a:cubicBezTo>
                <a:cubicBezTo>
                  <a:pt x="197" y="68"/>
                  <a:pt x="191" y="85"/>
                  <a:pt x="152" y="86"/>
                </a:cubicBezTo>
                <a:cubicBezTo>
                  <a:pt x="127" y="86"/>
                  <a:pt x="76" y="79"/>
                  <a:pt x="41" y="65"/>
                </a:cubicBezTo>
                <a:cubicBezTo>
                  <a:pt x="21" y="57"/>
                  <a:pt x="7" y="48"/>
                  <a:pt x="5" y="37"/>
                </a:cubicBezTo>
                <a:cubicBezTo>
                  <a:pt x="0" y="6"/>
                  <a:pt x="81" y="0"/>
                  <a:pt x="114" y="25"/>
                </a:cubicBezTo>
                <a:close/>
              </a:path>
            </a:pathLst>
          </a:custGeom>
          <a:solidFill>
            <a:srgbClr val="4E2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6" name="任意多边形: 形状 45"/>
          <p:cNvSpPr>
            <a:spLocks/>
          </p:cNvSpPr>
          <p:nvPr/>
        </p:nvSpPr>
        <p:spPr bwMode="auto">
          <a:xfrm>
            <a:off x="2065813" y="4274212"/>
            <a:ext cx="412389" cy="1237738"/>
          </a:xfrm>
          <a:custGeom>
            <a:avLst/>
            <a:gdLst>
              <a:gd name="T0" fmla="*/ 14 w 305"/>
              <a:gd name="T1" fmla="*/ 0 h 917"/>
              <a:gd name="T2" fmla="*/ 19 w 305"/>
              <a:gd name="T3" fmla="*/ 378 h 917"/>
              <a:gd name="T4" fmla="*/ 48 w 305"/>
              <a:gd name="T5" fmla="*/ 806 h 917"/>
              <a:gd name="T6" fmla="*/ 39 w 305"/>
              <a:gd name="T7" fmla="*/ 905 h 917"/>
              <a:gd name="T8" fmla="*/ 89 w 305"/>
              <a:gd name="T9" fmla="*/ 916 h 917"/>
              <a:gd name="T10" fmla="*/ 147 w 305"/>
              <a:gd name="T11" fmla="*/ 917 h 917"/>
              <a:gd name="T12" fmla="*/ 141 w 305"/>
              <a:gd name="T13" fmla="*/ 812 h 917"/>
              <a:gd name="T14" fmla="*/ 128 w 305"/>
              <a:gd name="T15" fmla="*/ 373 h 917"/>
              <a:gd name="T16" fmla="*/ 136 w 305"/>
              <a:gd name="T17" fmla="*/ 199 h 917"/>
              <a:gd name="T18" fmla="*/ 159 w 305"/>
              <a:gd name="T19" fmla="*/ 199 h 917"/>
              <a:gd name="T20" fmla="*/ 179 w 305"/>
              <a:gd name="T21" fmla="*/ 373 h 917"/>
              <a:gd name="T22" fmla="*/ 196 w 305"/>
              <a:gd name="T23" fmla="*/ 812 h 917"/>
              <a:gd name="T24" fmla="*/ 197 w 305"/>
              <a:gd name="T25" fmla="*/ 917 h 917"/>
              <a:gd name="T26" fmla="*/ 255 w 305"/>
              <a:gd name="T27" fmla="*/ 916 h 917"/>
              <a:gd name="T28" fmla="*/ 305 w 305"/>
              <a:gd name="T29" fmla="*/ 905 h 917"/>
              <a:gd name="T30" fmla="*/ 288 w 305"/>
              <a:gd name="T31" fmla="*/ 806 h 917"/>
              <a:gd name="T32" fmla="*/ 288 w 305"/>
              <a:gd name="T33" fmla="*/ 378 h 917"/>
              <a:gd name="T34" fmla="*/ 271 w 305"/>
              <a:gd name="T35" fmla="*/ 0 h 917"/>
              <a:gd name="T36" fmla="*/ 14 w 305"/>
              <a:gd name="T37" fmla="*/ 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5" h="917">
                <a:moveTo>
                  <a:pt x="14" y="0"/>
                </a:moveTo>
                <a:cubicBezTo>
                  <a:pt x="5" y="78"/>
                  <a:pt x="0" y="232"/>
                  <a:pt x="19" y="378"/>
                </a:cubicBezTo>
                <a:cubicBezTo>
                  <a:pt x="39" y="524"/>
                  <a:pt x="48" y="749"/>
                  <a:pt x="48" y="806"/>
                </a:cubicBezTo>
                <a:cubicBezTo>
                  <a:pt x="48" y="862"/>
                  <a:pt x="39" y="905"/>
                  <a:pt x="39" y="905"/>
                </a:cubicBezTo>
                <a:cubicBezTo>
                  <a:pt x="39" y="905"/>
                  <a:pt x="50" y="916"/>
                  <a:pt x="89" y="916"/>
                </a:cubicBezTo>
                <a:cubicBezTo>
                  <a:pt x="128" y="916"/>
                  <a:pt x="147" y="917"/>
                  <a:pt x="147" y="917"/>
                </a:cubicBezTo>
                <a:cubicBezTo>
                  <a:pt x="147" y="917"/>
                  <a:pt x="142" y="875"/>
                  <a:pt x="141" y="812"/>
                </a:cubicBezTo>
                <a:cubicBezTo>
                  <a:pt x="139" y="749"/>
                  <a:pt x="126" y="470"/>
                  <a:pt x="128" y="373"/>
                </a:cubicBezTo>
                <a:cubicBezTo>
                  <a:pt x="129" y="276"/>
                  <a:pt x="123" y="199"/>
                  <a:pt x="136" y="199"/>
                </a:cubicBezTo>
                <a:cubicBezTo>
                  <a:pt x="143" y="200"/>
                  <a:pt x="152" y="200"/>
                  <a:pt x="159" y="199"/>
                </a:cubicBezTo>
                <a:cubicBezTo>
                  <a:pt x="171" y="199"/>
                  <a:pt x="170" y="276"/>
                  <a:pt x="179" y="373"/>
                </a:cubicBezTo>
                <a:cubicBezTo>
                  <a:pt x="187" y="470"/>
                  <a:pt x="193" y="749"/>
                  <a:pt x="196" y="812"/>
                </a:cubicBezTo>
                <a:cubicBezTo>
                  <a:pt x="199" y="875"/>
                  <a:pt x="197" y="917"/>
                  <a:pt x="197" y="917"/>
                </a:cubicBezTo>
                <a:cubicBezTo>
                  <a:pt x="197" y="917"/>
                  <a:pt x="217" y="916"/>
                  <a:pt x="255" y="916"/>
                </a:cubicBezTo>
                <a:cubicBezTo>
                  <a:pt x="294" y="916"/>
                  <a:pt x="305" y="905"/>
                  <a:pt x="305" y="905"/>
                </a:cubicBezTo>
                <a:cubicBezTo>
                  <a:pt x="305" y="905"/>
                  <a:pt x="292" y="862"/>
                  <a:pt x="288" y="806"/>
                </a:cubicBezTo>
                <a:cubicBezTo>
                  <a:pt x="284" y="749"/>
                  <a:pt x="278" y="524"/>
                  <a:pt x="288" y="378"/>
                </a:cubicBezTo>
                <a:cubicBezTo>
                  <a:pt x="297" y="232"/>
                  <a:pt x="286" y="78"/>
                  <a:pt x="271" y="0"/>
                </a:cubicBezTo>
                <a:cubicBezTo>
                  <a:pt x="260" y="5"/>
                  <a:pt x="25" y="5"/>
                  <a:pt x="14" y="0"/>
                </a:cubicBezTo>
                <a:close/>
              </a:path>
            </a:pathLst>
          </a:custGeom>
          <a:solidFill>
            <a:srgbClr val="4250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7" name="任意多边形: 形状 46"/>
          <p:cNvSpPr>
            <a:spLocks/>
          </p:cNvSpPr>
          <p:nvPr/>
        </p:nvSpPr>
        <p:spPr bwMode="auto">
          <a:xfrm>
            <a:off x="2005352" y="3712952"/>
            <a:ext cx="514488" cy="724390"/>
          </a:xfrm>
          <a:custGeom>
            <a:avLst/>
            <a:gdLst>
              <a:gd name="T0" fmla="*/ 27 w 381"/>
              <a:gd name="T1" fmla="*/ 45 h 537"/>
              <a:gd name="T2" fmla="*/ 41 w 381"/>
              <a:gd name="T3" fmla="*/ 499 h 537"/>
              <a:gd name="T4" fmla="*/ 191 w 381"/>
              <a:gd name="T5" fmla="*/ 535 h 537"/>
              <a:gd name="T6" fmla="*/ 340 w 381"/>
              <a:gd name="T7" fmla="*/ 499 h 537"/>
              <a:gd name="T8" fmla="*/ 354 w 381"/>
              <a:gd name="T9" fmla="*/ 45 h 537"/>
              <a:gd name="T10" fmla="*/ 253 w 381"/>
              <a:gd name="T11" fmla="*/ 0 h 537"/>
              <a:gd name="T12" fmla="*/ 191 w 381"/>
              <a:gd name="T13" fmla="*/ 24 h 537"/>
              <a:gd name="T14" fmla="*/ 128 w 381"/>
              <a:gd name="T15" fmla="*/ 0 h 537"/>
              <a:gd name="T16" fmla="*/ 27 w 381"/>
              <a:gd name="T17" fmla="*/ 4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1" h="537">
                <a:moveTo>
                  <a:pt x="27" y="45"/>
                </a:moveTo>
                <a:cubicBezTo>
                  <a:pt x="0" y="62"/>
                  <a:pt x="59" y="307"/>
                  <a:pt x="41" y="499"/>
                </a:cubicBezTo>
                <a:cubicBezTo>
                  <a:pt x="39" y="518"/>
                  <a:pt x="87" y="537"/>
                  <a:pt x="191" y="535"/>
                </a:cubicBezTo>
                <a:cubicBezTo>
                  <a:pt x="294" y="537"/>
                  <a:pt x="342" y="518"/>
                  <a:pt x="340" y="499"/>
                </a:cubicBezTo>
                <a:cubicBezTo>
                  <a:pt x="309" y="167"/>
                  <a:pt x="381" y="62"/>
                  <a:pt x="354" y="45"/>
                </a:cubicBezTo>
                <a:cubicBezTo>
                  <a:pt x="328" y="28"/>
                  <a:pt x="290" y="11"/>
                  <a:pt x="253" y="0"/>
                </a:cubicBezTo>
                <a:cubicBezTo>
                  <a:pt x="241" y="14"/>
                  <a:pt x="217" y="24"/>
                  <a:pt x="191" y="24"/>
                </a:cubicBezTo>
                <a:cubicBezTo>
                  <a:pt x="164" y="24"/>
                  <a:pt x="141" y="14"/>
                  <a:pt x="128" y="0"/>
                </a:cubicBezTo>
                <a:cubicBezTo>
                  <a:pt x="92" y="11"/>
                  <a:pt x="53" y="28"/>
                  <a:pt x="27" y="45"/>
                </a:cubicBezTo>
                <a:close/>
              </a:path>
            </a:pathLst>
          </a:custGeom>
          <a:solidFill>
            <a:srgbClr val="5F7D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8" name="任意多边形: 形状 47"/>
          <p:cNvSpPr>
            <a:spLocks/>
          </p:cNvSpPr>
          <p:nvPr/>
        </p:nvSpPr>
        <p:spPr bwMode="auto">
          <a:xfrm>
            <a:off x="1718448" y="3757442"/>
            <a:ext cx="374744" cy="305157"/>
          </a:xfrm>
          <a:custGeom>
            <a:avLst/>
            <a:gdLst>
              <a:gd name="T0" fmla="*/ 239 w 277"/>
              <a:gd name="T1" fmla="*/ 12 h 226"/>
              <a:gd name="T2" fmla="*/ 21 w 277"/>
              <a:gd name="T3" fmla="*/ 162 h 226"/>
              <a:gd name="T4" fmla="*/ 36 w 277"/>
              <a:gd name="T5" fmla="*/ 213 h 226"/>
              <a:gd name="T6" fmla="*/ 237 w 277"/>
              <a:gd name="T7" fmla="*/ 118 h 226"/>
              <a:gd name="T8" fmla="*/ 239 w 277"/>
              <a:gd name="T9" fmla="*/ 12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" h="226">
                <a:moveTo>
                  <a:pt x="239" y="12"/>
                </a:moveTo>
                <a:cubicBezTo>
                  <a:pt x="215" y="25"/>
                  <a:pt x="41" y="147"/>
                  <a:pt x="21" y="162"/>
                </a:cubicBezTo>
                <a:cubicBezTo>
                  <a:pt x="0" y="177"/>
                  <a:pt x="3" y="226"/>
                  <a:pt x="36" y="213"/>
                </a:cubicBezTo>
                <a:cubicBezTo>
                  <a:pt x="69" y="200"/>
                  <a:pt x="198" y="143"/>
                  <a:pt x="237" y="118"/>
                </a:cubicBezTo>
                <a:cubicBezTo>
                  <a:pt x="277" y="94"/>
                  <a:pt x="261" y="0"/>
                  <a:pt x="239" y="12"/>
                </a:cubicBezTo>
                <a:close/>
              </a:path>
            </a:pathLst>
          </a:custGeom>
          <a:solidFill>
            <a:srgbClr val="5F7D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9" name="任意多边形: 形状 48"/>
          <p:cNvSpPr>
            <a:spLocks/>
          </p:cNvSpPr>
          <p:nvPr/>
        </p:nvSpPr>
        <p:spPr bwMode="auto">
          <a:xfrm>
            <a:off x="1547332" y="3594312"/>
            <a:ext cx="180812" cy="276637"/>
          </a:xfrm>
          <a:custGeom>
            <a:avLst/>
            <a:gdLst>
              <a:gd name="T0" fmla="*/ 90 w 134"/>
              <a:gd name="T1" fmla="*/ 186 h 205"/>
              <a:gd name="T2" fmla="*/ 52 w 134"/>
              <a:gd name="T3" fmla="*/ 133 h 205"/>
              <a:gd name="T4" fmla="*/ 8 w 134"/>
              <a:gd name="T5" fmla="*/ 72 h 205"/>
              <a:gd name="T6" fmla="*/ 9 w 134"/>
              <a:gd name="T7" fmla="*/ 47 h 205"/>
              <a:gd name="T8" fmla="*/ 19 w 134"/>
              <a:gd name="T9" fmla="*/ 26 h 205"/>
              <a:gd name="T10" fmla="*/ 36 w 134"/>
              <a:gd name="T11" fmla="*/ 20 h 205"/>
              <a:gd name="T12" fmla="*/ 59 w 134"/>
              <a:gd name="T13" fmla="*/ 33 h 205"/>
              <a:gd name="T14" fmla="*/ 92 w 134"/>
              <a:gd name="T15" fmla="*/ 88 h 205"/>
              <a:gd name="T16" fmla="*/ 103 w 134"/>
              <a:gd name="T17" fmla="*/ 45 h 205"/>
              <a:gd name="T18" fmla="*/ 123 w 134"/>
              <a:gd name="T19" fmla="*/ 75 h 205"/>
              <a:gd name="T20" fmla="*/ 126 w 134"/>
              <a:gd name="T21" fmla="*/ 118 h 205"/>
              <a:gd name="T22" fmla="*/ 113 w 134"/>
              <a:gd name="T23" fmla="*/ 173 h 205"/>
              <a:gd name="T24" fmla="*/ 90 w 134"/>
              <a:gd name="T25" fmla="*/ 18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4" h="205">
                <a:moveTo>
                  <a:pt x="90" y="186"/>
                </a:moveTo>
                <a:cubicBezTo>
                  <a:pt x="85" y="167"/>
                  <a:pt x="71" y="144"/>
                  <a:pt x="52" y="133"/>
                </a:cubicBezTo>
                <a:cubicBezTo>
                  <a:pt x="32" y="123"/>
                  <a:pt x="15" y="87"/>
                  <a:pt x="8" y="72"/>
                </a:cubicBezTo>
                <a:cubicBezTo>
                  <a:pt x="2" y="57"/>
                  <a:pt x="5" y="45"/>
                  <a:pt x="9" y="47"/>
                </a:cubicBezTo>
                <a:cubicBezTo>
                  <a:pt x="0" y="32"/>
                  <a:pt x="9" y="17"/>
                  <a:pt x="19" y="26"/>
                </a:cubicBezTo>
                <a:cubicBezTo>
                  <a:pt x="18" y="12"/>
                  <a:pt x="28" y="0"/>
                  <a:pt x="36" y="20"/>
                </a:cubicBezTo>
                <a:cubicBezTo>
                  <a:pt x="44" y="0"/>
                  <a:pt x="56" y="25"/>
                  <a:pt x="59" y="33"/>
                </a:cubicBezTo>
                <a:cubicBezTo>
                  <a:pt x="64" y="50"/>
                  <a:pt x="82" y="89"/>
                  <a:pt x="92" y="88"/>
                </a:cubicBezTo>
                <a:cubicBezTo>
                  <a:pt x="114" y="85"/>
                  <a:pt x="93" y="49"/>
                  <a:pt x="103" y="45"/>
                </a:cubicBezTo>
                <a:cubicBezTo>
                  <a:pt x="113" y="41"/>
                  <a:pt x="119" y="60"/>
                  <a:pt x="123" y="75"/>
                </a:cubicBezTo>
                <a:cubicBezTo>
                  <a:pt x="128" y="90"/>
                  <a:pt x="134" y="103"/>
                  <a:pt x="126" y="118"/>
                </a:cubicBezTo>
                <a:cubicBezTo>
                  <a:pt x="118" y="132"/>
                  <a:pt x="106" y="149"/>
                  <a:pt x="113" y="173"/>
                </a:cubicBezTo>
                <a:cubicBezTo>
                  <a:pt x="121" y="198"/>
                  <a:pt x="94" y="205"/>
                  <a:pt x="90" y="186"/>
                </a:cubicBezTo>
                <a:close/>
              </a:path>
            </a:pathLst>
          </a:cu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0" name="任意多边形: 形状 49"/>
          <p:cNvSpPr>
            <a:spLocks/>
          </p:cNvSpPr>
          <p:nvPr/>
        </p:nvSpPr>
        <p:spPr bwMode="auto">
          <a:xfrm>
            <a:off x="1650002" y="3807636"/>
            <a:ext cx="163130" cy="282912"/>
          </a:xfrm>
          <a:custGeom>
            <a:avLst/>
            <a:gdLst>
              <a:gd name="T0" fmla="*/ 101 w 121"/>
              <a:gd name="T1" fmla="*/ 127 h 210"/>
              <a:gd name="T2" fmla="*/ 46 w 121"/>
              <a:gd name="T3" fmla="*/ 0 h 210"/>
              <a:gd name="T4" fmla="*/ 0 w 121"/>
              <a:gd name="T5" fmla="*/ 21 h 210"/>
              <a:gd name="T6" fmla="*/ 46 w 121"/>
              <a:gd name="T7" fmla="*/ 149 h 210"/>
              <a:gd name="T8" fmla="*/ 101 w 121"/>
              <a:gd name="T9" fmla="*/ 12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" h="210">
                <a:moveTo>
                  <a:pt x="101" y="127"/>
                </a:moveTo>
                <a:cubicBezTo>
                  <a:pt x="86" y="98"/>
                  <a:pt x="46" y="0"/>
                  <a:pt x="46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35" y="121"/>
                  <a:pt x="46" y="149"/>
                </a:cubicBezTo>
                <a:cubicBezTo>
                  <a:pt x="69" y="210"/>
                  <a:pt x="121" y="164"/>
                  <a:pt x="101" y="127"/>
                </a:cubicBezTo>
                <a:close/>
              </a:path>
            </a:pathLst>
          </a:custGeom>
          <a:solidFill>
            <a:srgbClr val="5F7D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1" name="任意多边形: 形状 50"/>
          <p:cNvSpPr>
            <a:spLocks/>
          </p:cNvSpPr>
          <p:nvPr/>
        </p:nvSpPr>
        <p:spPr bwMode="auto">
          <a:xfrm>
            <a:off x="1556458" y="3614275"/>
            <a:ext cx="144878" cy="128337"/>
          </a:xfrm>
          <a:custGeom>
            <a:avLst/>
            <a:gdLst>
              <a:gd name="T0" fmla="*/ 0 w 107"/>
              <a:gd name="T1" fmla="*/ 32 h 95"/>
              <a:gd name="T2" fmla="*/ 2 w 107"/>
              <a:gd name="T3" fmla="*/ 32 h 95"/>
              <a:gd name="T4" fmla="*/ 1 w 107"/>
              <a:gd name="T5" fmla="*/ 29 h 95"/>
              <a:gd name="T6" fmla="*/ 29 w 107"/>
              <a:gd name="T7" fmla="*/ 80 h 95"/>
              <a:gd name="T8" fmla="*/ 35 w 107"/>
              <a:gd name="T9" fmla="*/ 73 h 95"/>
              <a:gd name="T10" fmla="*/ 13 w 107"/>
              <a:gd name="T11" fmla="*/ 22 h 95"/>
              <a:gd name="T12" fmla="*/ 8 w 107"/>
              <a:gd name="T13" fmla="*/ 9 h 95"/>
              <a:gd name="T14" fmla="*/ 12 w 107"/>
              <a:gd name="T15" fmla="*/ 11 h 95"/>
              <a:gd name="T16" fmla="*/ 12 w 107"/>
              <a:gd name="T17" fmla="*/ 10 h 95"/>
              <a:gd name="T18" fmla="*/ 12 w 107"/>
              <a:gd name="T19" fmla="*/ 10 h 95"/>
              <a:gd name="T20" fmla="*/ 39 w 107"/>
              <a:gd name="T21" fmla="*/ 73 h 95"/>
              <a:gd name="T22" fmla="*/ 51 w 107"/>
              <a:gd name="T23" fmla="*/ 72 h 95"/>
              <a:gd name="T24" fmla="*/ 45 w 107"/>
              <a:gd name="T25" fmla="*/ 49 h 95"/>
              <a:gd name="T26" fmla="*/ 29 w 107"/>
              <a:gd name="T27" fmla="*/ 5 h 95"/>
              <a:gd name="T28" fmla="*/ 27 w 107"/>
              <a:gd name="T29" fmla="*/ 0 h 95"/>
              <a:gd name="T30" fmla="*/ 29 w 107"/>
              <a:gd name="T31" fmla="*/ 5 h 95"/>
              <a:gd name="T32" fmla="*/ 30 w 107"/>
              <a:gd name="T33" fmla="*/ 3 h 95"/>
              <a:gd name="T34" fmla="*/ 30 w 107"/>
              <a:gd name="T35" fmla="*/ 3 h 95"/>
              <a:gd name="T36" fmla="*/ 56 w 107"/>
              <a:gd name="T37" fmla="*/ 67 h 95"/>
              <a:gd name="T38" fmla="*/ 77 w 107"/>
              <a:gd name="T39" fmla="*/ 68 h 95"/>
              <a:gd name="T40" fmla="*/ 77 w 107"/>
              <a:gd name="T41" fmla="*/ 67 h 95"/>
              <a:gd name="T42" fmla="*/ 85 w 107"/>
              <a:gd name="T43" fmla="*/ 73 h 95"/>
              <a:gd name="T44" fmla="*/ 96 w 107"/>
              <a:gd name="T45" fmla="*/ 61 h 95"/>
              <a:gd name="T46" fmla="*/ 105 w 107"/>
              <a:gd name="T47" fmla="*/ 92 h 95"/>
              <a:gd name="T48" fmla="*/ 53 w 107"/>
              <a:gd name="T49" fmla="*/ 78 h 95"/>
              <a:gd name="T50" fmla="*/ 22 w 107"/>
              <a:gd name="T51" fmla="*/ 89 h 95"/>
              <a:gd name="T52" fmla="*/ 26 w 107"/>
              <a:gd name="T53" fmla="*/ 81 h 95"/>
              <a:gd name="T54" fmla="*/ 17 w 107"/>
              <a:gd name="T55" fmla="*/ 60 h 95"/>
              <a:gd name="T56" fmla="*/ 0 w 107"/>
              <a:gd name="T57" fmla="*/ 32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7" h="95">
                <a:moveTo>
                  <a:pt x="0" y="32"/>
                </a:moveTo>
                <a:cubicBezTo>
                  <a:pt x="1" y="32"/>
                  <a:pt x="2" y="32"/>
                  <a:pt x="2" y="32"/>
                </a:cubicBezTo>
                <a:cubicBezTo>
                  <a:pt x="2" y="31"/>
                  <a:pt x="1" y="30"/>
                  <a:pt x="1" y="29"/>
                </a:cubicBezTo>
                <a:cubicBezTo>
                  <a:pt x="16" y="50"/>
                  <a:pt x="27" y="77"/>
                  <a:pt x="29" y="80"/>
                </a:cubicBezTo>
                <a:cubicBezTo>
                  <a:pt x="31" y="84"/>
                  <a:pt x="38" y="78"/>
                  <a:pt x="35" y="73"/>
                </a:cubicBezTo>
                <a:cubicBezTo>
                  <a:pt x="33" y="69"/>
                  <a:pt x="19" y="36"/>
                  <a:pt x="13" y="22"/>
                </a:cubicBezTo>
                <a:cubicBezTo>
                  <a:pt x="11" y="16"/>
                  <a:pt x="9" y="12"/>
                  <a:pt x="8" y="9"/>
                </a:cubicBezTo>
                <a:cubicBezTo>
                  <a:pt x="9" y="9"/>
                  <a:pt x="11" y="10"/>
                  <a:pt x="12" y="11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8" y="30"/>
                  <a:pt x="35" y="65"/>
                  <a:pt x="39" y="73"/>
                </a:cubicBezTo>
                <a:cubicBezTo>
                  <a:pt x="43" y="80"/>
                  <a:pt x="49" y="76"/>
                  <a:pt x="51" y="72"/>
                </a:cubicBezTo>
                <a:cubicBezTo>
                  <a:pt x="54" y="68"/>
                  <a:pt x="50" y="62"/>
                  <a:pt x="45" y="49"/>
                </a:cubicBezTo>
                <a:cubicBezTo>
                  <a:pt x="40" y="37"/>
                  <a:pt x="32" y="13"/>
                  <a:pt x="29" y="5"/>
                </a:cubicBezTo>
                <a:cubicBezTo>
                  <a:pt x="28" y="3"/>
                  <a:pt x="28" y="1"/>
                  <a:pt x="27" y="0"/>
                </a:cubicBezTo>
                <a:cubicBezTo>
                  <a:pt x="28" y="1"/>
                  <a:pt x="29" y="3"/>
                  <a:pt x="29" y="5"/>
                </a:cubicBezTo>
                <a:cubicBezTo>
                  <a:pt x="30" y="4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4" y="14"/>
                  <a:pt x="53" y="61"/>
                  <a:pt x="56" y="67"/>
                </a:cubicBezTo>
                <a:cubicBezTo>
                  <a:pt x="60" y="72"/>
                  <a:pt x="72" y="71"/>
                  <a:pt x="77" y="68"/>
                </a:cubicBezTo>
                <a:cubicBezTo>
                  <a:pt x="77" y="67"/>
                  <a:pt x="77" y="67"/>
                  <a:pt x="77" y="67"/>
                </a:cubicBezTo>
                <a:cubicBezTo>
                  <a:pt x="80" y="71"/>
                  <a:pt x="83" y="73"/>
                  <a:pt x="85" y="73"/>
                </a:cubicBezTo>
                <a:cubicBezTo>
                  <a:pt x="93" y="72"/>
                  <a:pt x="95" y="67"/>
                  <a:pt x="96" y="61"/>
                </a:cubicBezTo>
                <a:cubicBezTo>
                  <a:pt x="96" y="81"/>
                  <a:pt x="107" y="95"/>
                  <a:pt x="105" y="92"/>
                </a:cubicBezTo>
                <a:cubicBezTo>
                  <a:pt x="86" y="70"/>
                  <a:pt x="61" y="76"/>
                  <a:pt x="53" y="78"/>
                </a:cubicBezTo>
                <a:cubicBezTo>
                  <a:pt x="41" y="81"/>
                  <a:pt x="32" y="85"/>
                  <a:pt x="22" y="89"/>
                </a:cubicBezTo>
                <a:cubicBezTo>
                  <a:pt x="13" y="92"/>
                  <a:pt x="27" y="85"/>
                  <a:pt x="26" y="81"/>
                </a:cubicBezTo>
                <a:cubicBezTo>
                  <a:pt x="26" y="77"/>
                  <a:pt x="22" y="72"/>
                  <a:pt x="17" y="60"/>
                </a:cubicBezTo>
                <a:cubicBezTo>
                  <a:pt x="13" y="50"/>
                  <a:pt x="8" y="42"/>
                  <a:pt x="0" y="32"/>
                </a:cubicBezTo>
                <a:close/>
              </a:path>
            </a:pathLst>
          </a:custGeom>
          <a:solidFill>
            <a:srgbClr val="CC8C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2" name="任意多边形: 形状 51"/>
          <p:cNvSpPr>
            <a:spLocks/>
          </p:cNvSpPr>
          <p:nvPr/>
        </p:nvSpPr>
        <p:spPr bwMode="auto">
          <a:xfrm>
            <a:off x="2399489" y="3753449"/>
            <a:ext cx="185376" cy="513918"/>
          </a:xfrm>
          <a:custGeom>
            <a:avLst/>
            <a:gdLst>
              <a:gd name="T0" fmla="*/ 65 w 137"/>
              <a:gd name="T1" fmla="*/ 19 h 381"/>
              <a:gd name="T2" fmla="*/ 129 w 137"/>
              <a:gd name="T3" fmla="*/ 320 h 381"/>
              <a:gd name="T4" fmla="*/ 86 w 137"/>
              <a:gd name="T5" fmla="*/ 352 h 381"/>
              <a:gd name="T6" fmla="*/ 18 w 137"/>
              <a:gd name="T7" fmla="*/ 133 h 381"/>
              <a:gd name="T8" fmla="*/ 65 w 137"/>
              <a:gd name="T9" fmla="*/ 19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381">
                <a:moveTo>
                  <a:pt x="65" y="19"/>
                </a:moveTo>
                <a:cubicBezTo>
                  <a:pt x="82" y="39"/>
                  <a:pt x="121" y="296"/>
                  <a:pt x="129" y="320"/>
                </a:cubicBezTo>
                <a:cubicBezTo>
                  <a:pt x="137" y="344"/>
                  <a:pt x="105" y="381"/>
                  <a:pt x="86" y="352"/>
                </a:cubicBezTo>
                <a:cubicBezTo>
                  <a:pt x="67" y="322"/>
                  <a:pt x="35" y="177"/>
                  <a:pt x="18" y="133"/>
                </a:cubicBezTo>
                <a:cubicBezTo>
                  <a:pt x="0" y="90"/>
                  <a:pt x="50" y="0"/>
                  <a:pt x="65" y="19"/>
                </a:cubicBezTo>
                <a:close/>
              </a:path>
            </a:pathLst>
          </a:custGeom>
          <a:solidFill>
            <a:srgbClr val="5F7D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3" name="任意多边形: 形状 52"/>
          <p:cNvSpPr>
            <a:spLocks/>
          </p:cNvSpPr>
          <p:nvPr/>
        </p:nvSpPr>
        <p:spPr bwMode="auto">
          <a:xfrm>
            <a:off x="2478202" y="4401408"/>
            <a:ext cx="133470" cy="292608"/>
          </a:xfrm>
          <a:custGeom>
            <a:avLst/>
            <a:gdLst>
              <a:gd name="T0" fmla="*/ 58 w 99"/>
              <a:gd name="T1" fmla="*/ 22 h 217"/>
              <a:gd name="T2" fmla="*/ 76 w 99"/>
              <a:gd name="T3" fmla="*/ 84 h 217"/>
              <a:gd name="T4" fmla="*/ 97 w 99"/>
              <a:gd name="T5" fmla="*/ 156 h 217"/>
              <a:gd name="T6" fmla="*/ 88 w 99"/>
              <a:gd name="T7" fmla="*/ 179 h 217"/>
              <a:gd name="T8" fmla="*/ 72 w 99"/>
              <a:gd name="T9" fmla="*/ 196 h 217"/>
              <a:gd name="T10" fmla="*/ 53 w 99"/>
              <a:gd name="T11" fmla="*/ 196 h 217"/>
              <a:gd name="T12" fmla="*/ 37 w 99"/>
              <a:gd name="T13" fmla="*/ 176 h 217"/>
              <a:gd name="T14" fmla="*/ 22 w 99"/>
              <a:gd name="T15" fmla="*/ 109 h 217"/>
              <a:gd name="T16" fmla="*/ 14 w 99"/>
              <a:gd name="T17" fmla="*/ 153 h 217"/>
              <a:gd name="T18" fmla="*/ 1 w 99"/>
              <a:gd name="T19" fmla="*/ 115 h 217"/>
              <a:gd name="T20" fmla="*/ 13 w 99"/>
              <a:gd name="T21" fmla="*/ 74 h 217"/>
              <a:gd name="T22" fmla="*/ 32 w 99"/>
              <a:gd name="T23" fmla="*/ 25 h 217"/>
              <a:gd name="T24" fmla="*/ 58 w 99"/>
              <a:gd name="T25" fmla="*/ 22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" h="217">
                <a:moveTo>
                  <a:pt x="58" y="22"/>
                </a:moveTo>
                <a:cubicBezTo>
                  <a:pt x="56" y="41"/>
                  <a:pt x="62" y="67"/>
                  <a:pt x="76" y="84"/>
                </a:cubicBezTo>
                <a:cubicBezTo>
                  <a:pt x="91" y="100"/>
                  <a:pt x="96" y="139"/>
                  <a:pt x="97" y="156"/>
                </a:cubicBezTo>
                <a:cubicBezTo>
                  <a:pt x="99" y="172"/>
                  <a:pt x="91" y="182"/>
                  <a:pt x="88" y="179"/>
                </a:cubicBezTo>
                <a:cubicBezTo>
                  <a:pt x="92" y="196"/>
                  <a:pt x="78" y="207"/>
                  <a:pt x="72" y="196"/>
                </a:cubicBezTo>
                <a:cubicBezTo>
                  <a:pt x="69" y="209"/>
                  <a:pt x="55" y="217"/>
                  <a:pt x="53" y="196"/>
                </a:cubicBezTo>
                <a:cubicBezTo>
                  <a:pt x="40" y="212"/>
                  <a:pt x="36" y="184"/>
                  <a:pt x="37" y="176"/>
                </a:cubicBezTo>
                <a:cubicBezTo>
                  <a:pt x="37" y="158"/>
                  <a:pt x="32" y="113"/>
                  <a:pt x="22" y="109"/>
                </a:cubicBezTo>
                <a:cubicBezTo>
                  <a:pt x="12" y="105"/>
                  <a:pt x="25" y="153"/>
                  <a:pt x="14" y="153"/>
                </a:cubicBezTo>
                <a:cubicBezTo>
                  <a:pt x="4" y="153"/>
                  <a:pt x="0" y="131"/>
                  <a:pt x="1" y="115"/>
                </a:cubicBezTo>
                <a:cubicBezTo>
                  <a:pt x="2" y="99"/>
                  <a:pt x="0" y="84"/>
                  <a:pt x="13" y="74"/>
                </a:cubicBezTo>
                <a:cubicBezTo>
                  <a:pt x="25" y="63"/>
                  <a:pt x="31" y="51"/>
                  <a:pt x="32" y="25"/>
                </a:cubicBezTo>
                <a:cubicBezTo>
                  <a:pt x="33" y="0"/>
                  <a:pt x="60" y="2"/>
                  <a:pt x="58" y="22"/>
                </a:cubicBezTo>
                <a:close/>
              </a:path>
            </a:pathLst>
          </a:cu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4" name="任意多边形: 形状 53"/>
          <p:cNvSpPr>
            <a:spLocks/>
          </p:cNvSpPr>
          <p:nvPr/>
        </p:nvSpPr>
        <p:spPr bwMode="auto">
          <a:xfrm>
            <a:off x="2307657" y="4469854"/>
            <a:ext cx="150012" cy="186516"/>
          </a:xfrm>
          <a:custGeom>
            <a:avLst/>
            <a:gdLst>
              <a:gd name="T0" fmla="*/ 88 w 263"/>
              <a:gd name="T1" fmla="*/ 0 h 327"/>
              <a:gd name="T2" fmla="*/ 263 w 263"/>
              <a:gd name="T3" fmla="*/ 159 h 327"/>
              <a:gd name="T4" fmla="*/ 123 w 263"/>
              <a:gd name="T5" fmla="*/ 327 h 327"/>
              <a:gd name="T6" fmla="*/ 0 w 263"/>
              <a:gd name="T7" fmla="*/ 194 h 327"/>
              <a:gd name="T8" fmla="*/ 88 w 263"/>
              <a:gd name="T9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327">
                <a:moveTo>
                  <a:pt x="88" y="0"/>
                </a:moveTo>
                <a:lnTo>
                  <a:pt x="263" y="159"/>
                </a:lnTo>
                <a:lnTo>
                  <a:pt x="123" y="327"/>
                </a:lnTo>
                <a:lnTo>
                  <a:pt x="0" y="194"/>
                </a:lnTo>
                <a:lnTo>
                  <a:pt x="88" y="0"/>
                </a:lnTo>
                <a:close/>
              </a:path>
            </a:pathLst>
          </a:custGeom>
          <a:solidFill>
            <a:srgbClr val="4250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5" name="任意多边形: 形状 54"/>
          <p:cNvSpPr>
            <a:spLocks/>
          </p:cNvSpPr>
          <p:nvPr/>
        </p:nvSpPr>
        <p:spPr bwMode="auto">
          <a:xfrm>
            <a:off x="2483336" y="4116215"/>
            <a:ext cx="88980" cy="344513"/>
          </a:xfrm>
          <a:custGeom>
            <a:avLst/>
            <a:gdLst>
              <a:gd name="T0" fmla="*/ 66 w 66"/>
              <a:gd name="T1" fmla="*/ 65 h 255"/>
              <a:gd name="T2" fmla="*/ 62 w 66"/>
              <a:gd name="T3" fmla="*/ 255 h 255"/>
              <a:gd name="T4" fmla="*/ 10 w 66"/>
              <a:gd name="T5" fmla="*/ 253 h 255"/>
              <a:gd name="T6" fmla="*/ 13 w 66"/>
              <a:gd name="T7" fmla="*/ 64 h 255"/>
              <a:gd name="T8" fmla="*/ 66 w 66"/>
              <a:gd name="T9" fmla="*/ 6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255">
                <a:moveTo>
                  <a:pt x="66" y="65"/>
                </a:moveTo>
                <a:cubicBezTo>
                  <a:pt x="66" y="98"/>
                  <a:pt x="62" y="255"/>
                  <a:pt x="62" y="255"/>
                </a:cubicBezTo>
                <a:cubicBezTo>
                  <a:pt x="10" y="253"/>
                  <a:pt x="10" y="253"/>
                  <a:pt x="10" y="253"/>
                </a:cubicBezTo>
                <a:cubicBezTo>
                  <a:pt x="10" y="253"/>
                  <a:pt x="17" y="84"/>
                  <a:pt x="13" y="64"/>
                </a:cubicBezTo>
                <a:cubicBezTo>
                  <a:pt x="0" y="0"/>
                  <a:pt x="65" y="25"/>
                  <a:pt x="66" y="65"/>
                </a:cubicBezTo>
                <a:close/>
              </a:path>
            </a:pathLst>
          </a:custGeom>
          <a:solidFill>
            <a:srgbClr val="5F7D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6" name="任意多边形: 形状 55"/>
          <p:cNvSpPr>
            <a:spLocks/>
          </p:cNvSpPr>
          <p:nvPr/>
        </p:nvSpPr>
        <p:spPr bwMode="auto">
          <a:xfrm>
            <a:off x="1830814" y="2846535"/>
            <a:ext cx="784851" cy="573809"/>
          </a:xfrm>
          <a:custGeom>
            <a:avLst/>
            <a:gdLst>
              <a:gd name="T0" fmla="*/ 145 w 581"/>
              <a:gd name="T1" fmla="*/ 188 h 425"/>
              <a:gd name="T2" fmla="*/ 290 w 581"/>
              <a:gd name="T3" fmla="*/ 191 h 425"/>
              <a:gd name="T4" fmla="*/ 345 w 581"/>
              <a:gd name="T5" fmla="*/ 193 h 425"/>
              <a:gd name="T6" fmla="*/ 477 w 581"/>
              <a:gd name="T7" fmla="*/ 185 h 425"/>
              <a:gd name="T8" fmla="*/ 518 w 581"/>
              <a:gd name="T9" fmla="*/ 320 h 425"/>
              <a:gd name="T10" fmla="*/ 522 w 581"/>
              <a:gd name="T11" fmla="*/ 413 h 425"/>
              <a:gd name="T12" fmla="*/ 542 w 581"/>
              <a:gd name="T13" fmla="*/ 277 h 425"/>
              <a:gd name="T14" fmla="*/ 562 w 581"/>
              <a:gd name="T15" fmla="*/ 129 h 425"/>
              <a:gd name="T16" fmla="*/ 512 w 581"/>
              <a:gd name="T17" fmla="*/ 67 h 425"/>
              <a:gd name="T18" fmla="*/ 429 w 581"/>
              <a:gd name="T19" fmla="*/ 59 h 425"/>
              <a:gd name="T20" fmla="*/ 237 w 581"/>
              <a:gd name="T21" fmla="*/ 2 h 425"/>
              <a:gd name="T22" fmla="*/ 217 w 581"/>
              <a:gd name="T23" fmla="*/ 16 h 425"/>
              <a:gd name="T24" fmla="*/ 170 w 581"/>
              <a:gd name="T25" fmla="*/ 34 h 425"/>
              <a:gd name="T26" fmla="*/ 40 w 581"/>
              <a:gd name="T27" fmla="*/ 69 h 425"/>
              <a:gd name="T28" fmla="*/ 47 w 581"/>
              <a:gd name="T29" fmla="*/ 83 h 425"/>
              <a:gd name="T30" fmla="*/ 70 w 581"/>
              <a:gd name="T31" fmla="*/ 89 h 425"/>
              <a:gd name="T32" fmla="*/ 35 w 581"/>
              <a:gd name="T33" fmla="*/ 132 h 425"/>
              <a:gd name="T34" fmla="*/ 77 w 581"/>
              <a:gd name="T35" fmla="*/ 174 h 425"/>
              <a:gd name="T36" fmla="*/ 105 w 581"/>
              <a:gd name="T37" fmla="*/ 250 h 425"/>
              <a:gd name="T38" fmla="*/ 120 w 581"/>
              <a:gd name="T39" fmla="*/ 404 h 425"/>
              <a:gd name="T40" fmla="*/ 145 w 581"/>
              <a:gd name="T41" fmla="*/ 188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1" h="425">
                <a:moveTo>
                  <a:pt x="145" y="188"/>
                </a:moveTo>
                <a:cubicBezTo>
                  <a:pt x="170" y="171"/>
                  <a:pt x="268" y="177"/>
                  <a:pt x="290" y="191"/>
                </a:cubicBezTo>
                <a:cubicBezTo>
                  <a:pt x="313" y="205"/>
                  <a:pt x="325" y="205"/>
                  <a:pt x="345" y="193"/>
                </a:cubicBezTo>
                <a:cubicBezTo>
                  <a:pt x="365" y="181"/>
                  <a:pt x="440" y="175"/>
                  <a:pt x="477" y="185"/>
                </a:cubicBezTo>
                <a:cubicBezTo>
                  <a:pt x="515" y="195"/>
                  <a:pt x="520" y="275"/>
                  <a:pt x="518" y="320"/>
                </a:cubicBezTo>
                <a:cubicBezTo>
                  <a:pt x="515" y="364"/>
                  <a:pt x="508" y="390"/>
                  <a:pt x="522" y="413"/>
                </a:cubicBezTo>
                <a:cubicBezTo>
                  <a:pt x="530" y="425"/>
                  <a:pt x="539" y="319"/>
                  <a:pt x="542" y="277"/>
                </a:cubicBezTo>
                <a:cubicBezTo>
                  <a:pt x="544" y="234"/>
                  <a:pt x="581" y="188"/>
                  <a:pt x="562" y="129"/>
                </a:cubicBezTo>
                <a:cubicBezTo>
                  <a:pt x="542" y="71"/>
                  <a:pt x="502" y="45"/>
                  <a:pt x="512" y="67"/>
                </a:cubicBezTo>
                <a:cubicBezTo>
                  <a:pt x="522" y="89"/>
                  <a:pt x="479" y="99"/>
                  <a:pt x="429" y="59"/>
                </a:cubicBezTo>
                <a:cubicBezTo>
                  <a:pt x="379" y="18"/>
                  <a:pt x="312" y="0"/>
                  <a:pt x="237" y="2"/>
                </a:cubicBezTo>
                <a:cubicBezTo>
                  <a:pt x="162" y="4"/>
                  <a:pt x="170" y="14"/>
                  <a:pt x="217" y="16"/>
                </a:cubicBezTo>
                <a:cubicBezTo>
                  <a:pt x="264" y="18"/>
                  <a:pt x="237" y="30"/>
                  <a:pt x="170" y="34"/>
                </a:cubicBezTo>
                <a:cubicBezTo>
                  <a:pt x="102" y="39"/>
                  <a:pt x="80" y="47"/>
                  <a:pt x="40" y="69"/>
                </a:cubicBezTo>
                <a:cubicBezTo>
                  <a:pt x="0" y="91"/>
                  <a:pt x="7" y="99"/>
                  <a:pt x="47" y="83"/>
                </a:cubicBezTo>
                <a:cubicBezTo>
                  <a:pt x="87" y="67"/>
                  <a:pt x="102" y="77"/>
                  <a:pt x="70" y="89"/>
                </a:cubicBezTo>
                <a:cubicBezTo>
                  <a:pt x="42" y="99"/>
                  <a:pt x="5" y="154"/>
                  <a:pt x="35" y="132"/>
                </a:cubicBezTo>
                <a:cubicBezTo>
                  <a:pt x="65" y="109"/>
                  <a:pt x="69" y="145"/>
                  <a:pt x="77" y="174"/>
                </a:cubicBezTo>
                <a:cubicBezTo>
                  <a:pt x="83" y="194"/>
                  <a:pt x="105" y="202"/>
                  <a:pt x="105" y="250"/>
                </a:cubicBezTo>
                <a:cubicBezTo>
                  <a:pt x="105" y="299"/>
                  <a:pt x="104" y="417"/>
                  <a:pt x="120" y="404"/>
                </a:cubicBezTo>
                <a:cubicBezTo>
                  <a:pt x="137" y="389"/>
                  <a:pt x="109" y="212"/>
                  <a:pt x="145" y="188"/>
                </a:cubicBezTo>
                <a:close/>
              </a:path>
            </a:pathLst>
          </a:custGeom>
          <a:solidFill>
            <a:srgbClr val="4E2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7" name="椭圆 56"/>
          <p:cNvSpPr>
            <a:spLocks noChangeArrowheads="1"/>
          </p:cNvSpPr>
          <p:nvPr/>
        </p:nvSpPr>
        <p:spPr bwMode="auto">
          <a:xfrm>
            <a:off x="2345873" y="3277177"/>
            <a:ext cx="53616" cy="75291"/>
          </a:xfrm>
          <a:prstGeom prst="ellipse">
            <a:avLst/>
          </a:prstGeom>
          <a:solidFill>
            <a:srgbClr val="222A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8" name="椭圆 57"/>
          <p:cNvSpPr>
            <a:spLocks noChangeArrowheads="1"/>
          </p:cNvSpPr>
          <p:nvPr/>
        </p:nvSpPr>
        <p:spPr bwMode="auto">
          <a:xfrm>
            <a:off x="2369829" y="3285162"/>
            <a:ext cx="21675" cy="325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9" name="任意多边形: 形状 58"/>
          <p:cNvSpPr>
            <a:spLocks/>
          </p:cNvSpPr>
          <p:nvPr/>
        </p:nvSpPr>
        <p:spPr bwMode="auto">
          <a:xfrm>
            <a:off x="2313361" y="3234968"/>
            <a:ext cx="129478" cy="31371"/>
          </a:xfrm>
          <a:custGeom>
            <a:avLst/>
            <a:gdLst>
              <a:gd name="T0" fmla="*/ 18 w 96"/>
              <a:gd name="T1" fmla="*/ 21 h 23"/>
              <a:gd name="T2" fmla="*/ 74 w 96"/>
              <a:gd name="T3" fmla="*/ 18 h 23"/>
              <a:gd name="T4" fmla="*/ 75 w 96"/>
              <a:gd name="T5" fmla="*/ 9 h 23"/>
              <a:gd name="T6" fmla="*/ 18 w 96"/>
              <a:gd name="T7" fmla="*/ 1 h 23"/>
              <a:gd name="T8" fmla="*/ 18 w 96"/>
              <a:gd name="T9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23">
                <a:moveTo>
                  <a:pt x="18" y="21"/>
                </a:moveTo>
                <a:cubicBezTo>
                  <a:pt x="34" y="20"/>
                  <a:pt x="56" y="15"/>
                  <a:pt x="74" y="18"/>
                </a:cubicBezTo>
                <a:cubicBezTo>
                  <a:pt x="91" y="22"/>
                  <a:pt x="96" y="17"/>
                  <a:pt x="75" y="9"/>
                </a:cubicBezTo>
                <a:cubicBezTo>
                  <a:pt x="57" y="2"/>
                  <a:pt x="38" y="0"/>
                  <a:pt x="18" y="1"/>
                </a:cubicBezTo>
                <a:cubicBezTo>
                  <a:pt x="0" y="2"/>
                  <a:pt x="3" y="23"/>
                  <a:pt x="18" y="21"/>
                </a:cubicBezTo>
                <a:close/>
              </a:path>
            </a:pathLst>
          </a:custGeom>
          <a:solidFill>
            <a:srgbClr val="4E2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60" name="椭圆 59"/>
          <p:cNvSpPr>
            <a:spLocks noChangeArrowheads="1"/>
          </p:cNvSpPr>
          <p:nvPr/>
        </p:nvSpPr>
        <p:spPr bwMode="auto">
          <a:xfrm>
            <a:off x="2123992" y="3277177"/>
            <a:ext cx="52476" cy="75291"/>
          </a:xfrm>
          <a:prstGeom prst="ellipse">
            <a:avLst/>
          </a:prstGeom>
          <a:solidFill>
            <a:srgbClr val="222A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61" name="椭圆 60"/>
          <p:cNvSpPr>
            <a:spLocks noChangeArrowheads="1"/>
          </p:cNvSpPr>
          <p:nvPr/>
        </p:nvSpPr>
        <p:spPr bwMode="auto">
          <a:xfrm>
            <a:off x="2146808" y="3285162"/>
            <a:ext cx="23386" cy="325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62" name="任意多边形: 形状 61"/>
          <p:cNvSpPr>
            <a:spLocks/>
          </p:cNvSpPr>
          <p:nvPr/>
        </p:nvSpPr>
        <p:spPr bwMode="auto">
          <a:xfrm>
            <a:off x="2079502" y="3234968"/>
            <a:ext cx="129478" cy="31371"/>
          </a:xfrm>
          <a:custGeom>
            <a:avLst/>
            <a:gdLst>
              <a:gd name="T0" fmla="*/ 79 w 96"/>
              <a:gd name="T1" fmla="*/ 21 h 23"/>
              <a:gd name="T2" fmla="*/ 23 w 96"/>
              <a:gd name="T3" fmla="*/ 18 h 23"/>
              <a:gd name="T4" fmla="*/ 22 w 96"/>
              <a:gd name="T5" fmla="*/ 9 h 23"/>
              <a:gd name="T6" fmla="*/ 79 w 96"/>
              <a:gd name="T7" fmla="*/ 1 h 23"/>
              <a:gd name="T8" fmla="*/ 79 w 96"/>
              <a:gd name="T9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23">
                <a:moveTo>
                  <a:pt x="79" y="21"/>
                </a:moveTo>
                <a:cubicBezTo>
                  <a:pt x="62" y="20"/>
                  <a:pt x="41" y="15"/>
                  <a:pt x="23" y="18"/>
                </a:cubicBezTo>
                <a:cubicBezTo>
                  <a:pt x="5" y="22"/>
                  <a:pt x="0" y="17"/>
                  <a:pt x="22" y="9"/>
                </a:cubicBezTo>
                <a:cubicBezTo>
                  <a:pt x="40" y="2"/>
                  <a:pt x="58" y="0"/>
                  <a:pt x="79" y="1"/>
                </a:cubicBezTo>
                <a:cubicBezTo>
                  <a:pt x="96" y="2"/>
                  <a:pt x="94" y="23"/>
                  <a:pt x="79" y="21"/>
                </a:cubicBezTo>
                <a:close/>
              </a:path>
            </a:pathLst>
          </a:custGeom>
          <a:solidFill>
            <a:srgbClr val="4E2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63" name="任意多边形: 形状 62"/>
          <p:cNvSpPr>
            <a:spLocks noEditPoints="1"/>
          </p:cNvSpPr>
          <p:nvPr/>
        </p:nvSpPr>
        <p:spPr bwMode="auto">
          <a:xfrm>
            <a:off x="2017330" y="3267480"/>
            <a:ext cx="219028" cy="124344"/>
          </a:xfrm>
          <a:custGeom>
            <a:avLst/>
            <a:gdLst>
              <a:gd name="T0" fmla="*/ 81 w 162"/>
              <a:gd name="T1" fmla="*/ 0 h 92"/>
              <a:gd name="T2" fmla="*/ 137 w 162"/>
              <a:gd name="T3" fmla="*/ 0 h 92"/>
              <a:gd name="T4" fmla="*/ 155 w 162"/>
              <a:gd name="T5" fmla="*/ 7 h 92"/>
              <a:gd name="T6" fmla="*/ 162 w 162"/>
              <a:gd name="T7" fmla="*/ 25 h 92"/>
              <a:gd name="T8" fmla="*/ 162 w 162"/>
              <a:gd name="T9" fmla="*/ 68 h 92"/>
              <a:gd name="T10" fmla="*/ 155 w 162"/>
              <a:gd name="T11" fmla="*/ 85 h 92"/>
              <a:gd name="T12" fmla="*/ 137 w 162"/>
              <a:gd name="T13" fmla="*/ 92 h 92"/>
              <a:gd name="T14" fmla="*/ 81 w 162"/>
              <a:gd name="T15" fmla="*/ 92 h 92"/>
              <a:gd name="T16" fmla="*/ 81 w 162"/>
              <a:gd name="T17" fmla="*/ 80 h 92"/>
              <a:gd name="T18" fmla="*/ 137 w 162"/>
              <a:gd name="T19" fmla="*/ 80 h 92"/>
              <a:gd name="T20" fmla="*/ 146 w 162"/>
              <a:gd name="T21" fmla="*/ 77 h 92"/>
              <a:gd name="T22" fmla="*/ 150 w 162"/>
              <a:gd name="T23" fmla="*/ 68 h 92"/>
              <a:gd name="T24" fmla="*/ 150 w 162"/>
              <a:gd name="T25" fmla="*/ 25 h 92"/>
              <a:gd name="T26" fmla="*/ 146 w 162"/>
              <a:gd name="T27" fmla="*/ 15 h 92"/>
              <a:gd name="T28" fmla="*/ 137 w 162"/>
              <a:gd name="T29" fmla="*/ 12 h 92"/>
              <a:gd name="T30" fmla="*/ 81 w 162"/>
              <a:gd name="T31" fmla="*/ 12 h 92"/>
              <a:gd name="T32" fmla="*/ 81 w 162"/>
              <a:gd name="T33" fmla="*/ 0 h 92"/>
              <a:gd name="T34" fmla="*/ 25 w 162"/>
              <a:gd name="T35" fmla="*/ 0 h 92"/>
              <a:gd name="T36" fmla="*/ 81 w 162"/>
              <a:gd name="T37" fmla="*/ 0 h 92"/>
              <a:gd name="T38" fmla="*/ 81 w 162"/>
              <a:gd name="T39" fmla="*/ 12 h 92"/>
              <a:gd name="T40" fmla="*/ 25 w 162"/>
              <a:gd name="T41" fmla="*/ 12 h 92"/>
              <a:gd name="T42" fmla="*/ 16 w 162"/>
              <a:gd name="T43" fmla="*/ 15 h 92"/>
              <a:gd name="T44" fmla="*/ 12 w 162"/>
              <a:gd name="T45" fmla="*/ 25 h 92"/>
              <a:gd name="T46" fmla="*/ 12 w 162"/>
              <a:gd name="T47" fmla="*/ 68 h 92"/>
              <a:gd name="T48" fmla="*/ 16 w 162"/>
              <a:gd name="T49" fmla="*/ 77 h 92"/>
              <a:gd name="T50" fmla="*/ 25 w 162"/>
              <a:gd name="T51" fmla="*/ 80 h 92"/>
              <a:gd name="T52" fmla="*/ 81 w 162"/>
              <a:gd name="T53" fmla="*/ 80 h 92"/>
              <a:gd name="T54" fmla="*/ 81 w 162"/>
              <a:gd name="T55" fmla="*/ 92 h 92"/>
              <a:gd name="T56" fmla="*/ 25 w 162"/>
              <a:gd name="T57" fmla="*/ 92 h 92"/>
              <a:gd name="T58" fmla="*/ 7 w 162"/>
              <a:gd name="T59" fmla="*/ 85 h 92"/>
              <a:gd name="T60" fmla="*/ 0 w 162"/>
              <a:gd name="T61" fmla="*/ 68 h 92"/>
              <a:gd name="T62" fmla="*/ 0 w 162"/>
              <a:gd name="T63" fmla="*/ 25 h 92"/>
              <a:gd name="T64" fmla="*/ 7 w 162"/>
              <a:gd name="T65" fmla="*/ 7 h 92"/>
              <a:gd name="T66" fmla="*/ 25 w 162"/>
              <a:gd name="T6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2" h="92">
                <a:moveTo>
                  <a:pt x="81" y="0"/>
                </a:moveTo>
                <a:cubicBezTo>
                  <a:pt x="137" y="0"/>
                  <a:pt x="137" y="0"/>
                  <a:pt x="137" y="0"/>
                </a:cubicBezTo>
                <a:cubicBezTo>
                  <a:pt x="144" y="0"/>
                  <a:pt x="150" y="3"/>
                  <a:pt x="155" y="7"/>
                </a:cubicBezTo>
                <a:cubicBezTo>
                  <a:pt x="159" y="12"/>
                  <a:pt x="162" y="18"/>
                  <a:pt x="162" y="25"/>
                </a:cubicBezTo>
                <a:cubicBezTo>
                  <a:pt x="162" y="68"/>
                  <a:pt x="162" y="68"/>
                  <a:pt x="162" y="68"/>
                </a:cubicBezTo>
                <a:cubicBezTo>
                  <a:pt x="162" y="74"/>
                  <a:pt x="159" y="81"/>
                  <a:pt x="155" y="85"/>
                </a:cubicBezTo>
                <a:cubicBezTo>
                  <a:pt x="150" y="90"/>
                  <a:pt x="144" y="92"/>
                  <a:pt x="137" y="92"/>
                </a:cubicBezTo>
                <a:cubicBezTo>
                  <a:pt x="81" y="92"/>
                  <a:pt x="81" y="92"/>
                  <a:pt x="81" y="92"/>
                </a:cubicBezTo>
                <a:cubicBezTo>
                  <a:pt x="81" y="80"/>
                  <a:pt x="81" y="80"/>
                  <a:pt x="81" y="80"/>
                </a:cubicBezTo>
                <a:cubicBezTo>
                  <a:pt x="137" y="80"/>
                  <a:pt x="137" y="80"/>
                  <a:pt x="137" y="80"/>
                </a:cubicBezTo>
                <a:cubicBezTo>
                  <a:pt x="141" y="80"/>
                  <a:pt x="144" y="79"/>
                  <a:pt x="146" y="77"/>
                </a:cubicBezTo>
                <a:cubicBezTo>
                  <a:pt x="149" y="74"/>
                  <a:pt x="150" y="71"/>
                  <a:pt x="150" y="68"/>
                </a:cubicBezTo>
                <a:cubicBezTo>
                  <a:pt x="150" y="25"/>
                  <a:pt x="150" y="25"/>
                  <a:pt x="150" y="25"/>
                </a:cubicBezTo>
                <a:cubicBezTo>
                  <a:pt x="150" y="21"/>
                  <a:pt x="149" y="18"/>
                  <a:pt x="146" y="15"/>
                </a:cubicBezTo>
                <a:cubicBezTo>
                  <a:pt x="144" y="13"/>
                  <a:pt x="141" y="12"/>
                  <a:pt x="137" y="12"/>
                </a:cubicBezTo>
                <a:cubicBezTo>
                  <a:pt x="81" y="12"/>
                  <a:pt x="81" y="12"/>
                  <a:pt x="81" y="12"/>
                </a:cubicBezTo>
                <a:lnTo>
                  <a:pt x="81" y="0"/>
                </a:lnTo>
                <a:close/>
                <a:moveTo>
                  <a:pt x="25" y="0"/>
                </a:moveTo>
                <a:cubicBezTo>
                  <a:pt x="81" y="0"/>
                  <a:pt x="81" y="0"/>
                  <a:pt x="81" y="0"/>
                </a:cubicBezTo>
                <a:cubicBezTo>
                  <a:pt x="81" y="12"/>
                  <a:pt x="81" y="12"/>
                  <a:pt x="81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1" y="12"/>
                  <a:pt x="18" y="13"/>
                  <a:pt x="16" y="15"/>
                </a:cubicBezTo>
                <a:cubicBezTo>
                  <a:pt x="13" y="18"/>
                  <a:pt x="12" y="21"/>
                  <a:pt x="12" y="25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71"/>
                  <a:pt x="13" y="74"/>
                  <a:pt x="16" y="77"/>
                </a:cubicBezTo>
                <a:cubicBezTo>
                  <a:pt x="18" y="79"/>
                  <a:pt x="21" y="80"/>
                  <a:pt x="25" y="80"/>
                </a:cubicBezTo>
                <a:cubicBezTo>
                  <a:pt x="81" y="80"/>
                  <a:pt x="81" y="80"/>
                  <a:pt x="81" y="80"/>
                </a:cubicBezTo>
                <a:cubicBezTo>
                  <a:pt x="81" y="92"/>
                  <a:pt x="81" y="92"/>
                  <a:pt x="81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18" y="92"/>
                  <a:pt x="12" y="90"/>
                  <a:pt x="7" y="85"/>
                </a:cubicBezTo>
                <a:cubicBezTo>
                  <a:pt x="3" y="81"/>
                  <a:pt x="0" y="74"/>
                  <a:pt x="0" y="6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8"/>
                  <a:pt x="3" y="12"/>
                  <a:pt x="7" y="7"/>
                </a:cubicBezTo>
                <a:cubicBezTo>
                  <a:pt x="12" y="3"/>
                  <a:pt x="18" y="0"/>
                  <a:pt x="25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2227803" y="3293148"/>
            <a:ext cx="69017" cy="16541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65" name="任意多边形: 形状 64"/>
          <p:cNvSpPr>
            <a:spLocks/>
          </p:cNvSpPr>
          <p:nvPr/>
        </p:nvSpPr>
        <p:spPr bwMode="auto">
          <a:xfrm>
            <a:off x="2002500" y="3267480"/>
            <a:ext cx="62172" cy="22815"/>
          </a:xfrm>
          <a:custGeom>
            <a:avLst/>
            <a:gdLst>
              <a:gd name="T0" fmla="*/ 4 w 46"/>
              <a:gd name="T1" fmla="*/ 0 h 17"/>
              <a:gd name="T2" fmla="*/ 46 w 46"/>
              <a:gd name="T3" fmla="*/ 0 h 17"/>
              <a:gd name="T4" fmla="*/ 20 w 46"/>
              <a:gd name="T5" fmla="*/ 17 h 17"/>
              <a:gd name="T6" fmla="*/ 4 w 46"/>
              <a:gd name="T7" fmla="*/ 17 h 17"/>
              <a:gd name="T8" fmla="*/ 0 w 46"/>
              <a:gd name="T9" fmla="*/ 13 h 17"/>
              <a:gd name="T10" fmla="*/ 0 w 46"/>
              <a:gd name="T11" fmla="*/ 4 h 17"/>
              <a:gd name="T12" fmla="*/ 4 w 4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7">
                <a:moveTo>
                  <a:pt x="4" y="0"/>
                </a:moveTo>
                <a:cubicBezTo>
                  <a:pt x="46" y="0"/>
                  <a:pt x="46" y="0"/>
                  <a:pt x="46" y="0"/>
                </a:cubicBezTo>
                <a:cubicBezTo>
                  <a:pt x="20" y="17"/>
                  <a:pt x="20" y="17"/>
                  <a:pt x="20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1" y="17"/>
                  <a:pt x="0" y="15"/>
                  <a:pt x="0" y="1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66" name="任意多边形: 形状 65"/>
          <p:cNvSpPr>
            <a:spLocks noEditPoints="1"/>
          </p:cNvSpPr>
          <p:nvPr/>
        </p:nvSpPr>
        <p:spPr bwMode="auto">
          <a:xfrm>
            <a:off x="2288834" y="3267480"/>
            <a:ext cx="219028" cy="124344"/>
          </a:xfrm>
          <a:custGeom>
            <a:avLst/>
            <a:gdLst>
              <a:gd name="T0" fmla="*/ 138 w 162"/>
              <a:gd name="T1" fmla="*/ 12 h 92"/>
              <a:gd name="T2" fmla="*/ 81 w 162"/>
              <a:gd name="T3" fmla="*/ 12 h 92"/>
              <a:gd name="T4" fmla="*/ 81 w 162"/>
              <a:gd name="T5" fmla="*/ 0 h 92"/>
              <a:gd name="T6" fmla="*/ 138 w 162"/>
              <a:gd name="T7" fmla="*/ 0 h 92"/>
              <a:gd name="T8" fmla="*/ 155 w 162"/>
              <a:gd name="T9" fmla="*/ 7 h 92"/>
              <a:gd name="T10" fmla="*/ 162 w 162"/>
              <a:gd name="T11" fmla="*/ 25 h 92"/>
              <a:gd name="T12" fmla="*/ 162 w 162"/>
              <a:gd name="T13" fmla="*/ 68 h 92"/>
              <a:gd name="T14" fmla="*/ 155 w 162"/>
              <a:gd name="T15" fmla="*/ 85 h 92"/>
              <a:gd name="T16" fmla="*/ 138 w 162"/>
              <a:gd name="T17" fmla="*/ 92 h 92"/>
              <a:gd name="T18" fmla="*/ 81 w 162"/>
              <a:gd name="T19" fmla="*/ 92 h 92"/>
              <a:gd name="T20" fmla="*/ 81 w 162"/>
              <a:gd name="T21" fmla="*/ 80 h 92"/>
              <a:gd name="T22" fmla="*/ 138 w 162"/>
              <a:gd name="T23" fmla="*/ 80 h 92"/>
              <a:gd name="T24" fmla="*/ 147 w 162"/>
              <a:gd name="T25" fmla="*/ 77 h 92"/>
              <a:gd name="T26" fmla="*/ 150 w 162"/>
              <a:gd name="T27" fmla="*/ 68 h 92"/>
              <a:gd name="T28" fmla="*/ 150 w 162"/>
              <a:gd name="T29" fmla="*/ 25 h 92"/>
              <a:gd name="T30" fmla="*/ 147 w 162"/>
              <a:gd name="T31" fmla="*/ 15 h 92"/>
              <a:gd name="T32" fmla="*/ 138 w 162"/>
              <a:gd name="T33" fmla="*/ 12 h 92"/>
              <a:gd name="T34" fmla="*/ 81 w 162"/>
              <a:gd name="T35" fmla="*/ 12 h 92"/>
              <a:gd name="T36" fmla="*/ 25 w 162"/>
              <a:gd name="T37" fmla="*/ 12 h 92"/>
              <a:gd name="T38" fmla="*/ 16 w 162"/>
              <a:gd name="T39" fmla="*/ 15 h 92"/>
              <a:gd name="T40" fmla="*/ 12 w 162"/>
              <a:gd name="T41" fmla="*/ 25 h 92"/>
              <a:gd name="T42" fmla="*/ 12 w 162"/>
              <a:gd name="T43" fmla="*/ 68 h 92"/>
              <a:gd name="T44" fmla="*/ 16 w 162"/>
              <a:gd name="T45" fmla="*/ 77 h 92"/>
              <a:gd name="T46" fmla="*/ 25 w 162"/>
              <a:gd name="T47" fmla="*/ 80 h 92"/>
              <a:gd name="T48" fmla="*/ 81 w 162"/>
              <a:gd name="T49" fmla="*/ 80 h 92"/>
              <a:gd name="T50" fmla="*/ 81 w 162"/>
              <a:gd name="T51" fmla="*/ 92 h 92"/>
              <a:gd name="T52" fmla="*/ 25 w 162"/>
              <a:gd name="T53" fmla="*/ 92 h 92"/>
              <a:gd name="T54" fmla="*/ 8 w 162"/>
              <a:gd name="T55" fmla="*/ 85 h 92"/>
              <a:gd name="T56" fmla="*/ 0 w 162"/>
              <a:gd name="T57" fmla="*/ 68 h 92"/>
              <a:gd name="T58" fmla="*/ 0 w 162"/>
              <a:gd name="T59" fmla="*/ 25 h 92"/>
              <a:gd name="T60" fmla="*/ 8 w 162"/>
              <a:gd name="T61" fmla="*/ 7 h 92"/>
              <a:gd name="T62" fmla="*/ 25 w 162"/>
              <a:gd name="T63" fmla="*/ 0 h 92"/>
              <a:gd name="T64" fmla="*/ 81 w 162"/>
              <a:gd name="T65" fmla="*/ 0 h 92"/>
              <a:gd name="T66" fmla="*/ 81 w 162"/>
              <a:gd name="T67" fmla="*/ 1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2" h="92">
                <a:moveTo>
                  <a:pt x="138" y="12"/>
                </a:moveTo>
                <a:cubicBezTo>
                  <a:pt x="81" y="12"/>
                  <a:pt x="81" y="12"/>
                  <a:pt x="81" y="12"/>
                </a:cubicBezTo>
                <a:cubicBezTo>
                  <a:pt x="81" y="0"/>
                  <a:pt x="81" y="0"/>
                  <a:pt x="81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4" y="0"/>
                  <a:pt x="151" y="3"/>
                  <a:pt x="155" y="7"/>
                </a:cubicBezTo>
                <a:cubicBezTo>
                  <a:pt x="160" y="12"/>
                  <a:pt x="162" y="18"/>
                  <a:pt x="162" y="25"/>
                </a:cubicBezTo>
                <a:cubicBezTo>
                  <a:pt x="162" y="68"/>
                  <a:pt x="162" y="68"/>
                  <a:pt x="162" y="68"/>
                </a:cubicBezTo>
                <a:cubicBezTo>
                  <a:pt x="162" y="74"/>
                  <a:pt x="160" y="81"/>
                  <a:pt x="155" y="85"/>
                </a:cubicBezTo>
                <a:cubicBezTo>
                  <a:pt x="151" y="90"/>
                  <a:pt x="144" y="92"/>
                  <a:pt x="138" y="92"/>
                </a:cubicBezTo>
                <a:cubicBezTo>
                  <a:pt x="81" y="92"/>
                  <a:pt x="81" y="92"/>
                  <a:pt x="81" y="92"/>
                </a:cubicBezTo>
                <a:cubicBezTo>
                  <a:pt x="81" y="80"/>
                  <a:pt x="81" y="80"/>
                  <a:pt x="81" y="80"/>
                </a:cubicBezTo>
                <a:cubicBezTo>
                  <a:pt x="138" y="80"/>
                  <a:pt x="138" y="80"/>
                  <a:pt x="138" y="80"/>
                </a:cubicBezTo>
                <a:cubicBezTo>
                  <a:pt x="141" y="80"/>
                  <a:pt x="144" y="79"/>
                  <a:pt x="147" y="77"/>
                </a:cubicBezTo>
                <a:cubicBezTo>
                  <a:pt x="149" y="74"/>
                  <a:pt x="150" y="71"/>
                  <a:pt x="150" y="68"/>
                </a:cubicBezTo>
                <a:cubicBezTo>
                  <a:pt x="150" y="25"/>
                  <a:pt x="150" y="25"/>
                  <a:pt x="150" y="25"/>
                </a:cubicBezTo>
                <a:cubicBezTo>
                  <a:pt x="150" y="21"/>
                  <a:pt x="149" y="18"/>
                  <a:pt x="147" y="15"/>
                </a:cubicBezTo>
                <a:cubicBezTo>
                  <a:pt x="144" y="13"/>
                  <a:pt x="141" y="12"/>
                  <a:pt x="138" y="12"/>
                </a:cubicBezTo>
                <a:close/>
                <a:moveTo>
                  <a:pt x="81" y="12"/>
                </a:moveTo>
                <a:cubicBezTo>
                  <a:pt x="25" y="12"/>
                  <a:pt x="25" y="12"/>
                  <a:pt x="25" y="12"/>
                </a:cubicBezTo>
                <a:cubicBezTo>
                  <a:pt x="22" y="12"/>
                  <a:pt x="18" y="13"/>
                  <a:pt x="16" y="15"/>
                </a:cubicBezTo>
                <a:cubicBezTo>
                  <a:pt x="14" y="18"/>
                  <a:pt x="12" y="21"/>
                  <a:pt x="12" y="25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71"/>
                  <a:pt x="14" y="74"/>
                  <a:pt x="16" y="77"/>
                </a:cubicBezTo>
                <a:cubicBezTo>
                  <a:pt x="18" y="79"/>
                  <a:pt x="22" y="80"/>
                  <a:pt x="25" y="80"/>
                </a:cubicBezTo>
                <a:cubicBezTo>
                  <a:pt x="81" y="80"/>
                  <a:pt x="81" y="80"/>
                  <a:pt x="81" y="80"/>
                </a:cubicBezTo>
                <a:cubicBezTo>
                  <a:pt x="81" y="92"/>
                  <a:pt x="81" y="92"/>
                  <a:pt x="81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18" y="92"/>
                  <a:pt x="12" y="90"/>
                  <a:pt x="8" y="85"/>
                </a:cubicBezTo>
                <a:cubicBezTo>
                  <a:pt x="3" y="81"/>
                  <a:pt x="0" y="74"/>
                  <a:pt x="0" y="6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8"/>
                  <a:pt x="3" y="12"/>
                  <a:pt x="8" y="7"/>
                </a:cubicBezTo>
                <a:cubicBezTo>
                  <a:pt x="12" y="3"/>
                  <a:pt x="18" y="0"/>
                  <a:pt x="25" y="0"/>
                </a:cubicBezTo>
                <a:cubicBezTo>
                  <a:pt x="81" y="0"/>
                  <a:pt x="81" y="0"/>
                  <a:pt x="81" y="0"/>
                </a:cubicBezTo>
                <a:lnTo>
                  <a:pt x="81" y="1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67" name="任意多边形: 形状 66"/>
          <p:cNvSpPr>
            <a:spLocks/>
          </p:cNvSpPr>
          <p:nvPr/>
        </p:nvSpPr>
        <p:spPr bwMode="auto">
          <a:xfrm>
            <a:off x="2460520" y="3267480"/>
            <a:ext cx="63313" cy="22815"/>
          </a:xfrm>
          <a:custGeom>
            <a:avLst/>
            <a:gdLst>
              <a:gd name="T0" fmla="*/ 43 w 47"/>
              <a:gd name="T1" fmla="*/ 0 h 17"/>
              <a:gd name="T2" fmla="*/ 0 w 47"/>
              <a:gd name="T3" fmla="*/ 0 h 17"/>
              <a:gd name="T4" fmla="*/ 26 w 47"/>
              <a:gd name="T5" fmla="*/ 17 h 17"/>
              <a:gd name="T6" fmla="*/ 43 w 47"/>
              <a:gd name="T7" fmla="*/ 17 h 17"/>
              <a:gd name="T8" fmla="*/ 47 w 47"/>
              <a:gd name="T9" fmla="*/ 13 h 17"/>
              <a:gd name="T10" fmla="*/ 47 w 47"/>
              <a:gd name="T11" fmla="*/ 4 h 17"/>
              <a:gd name="T12" fmla="*/ 43 w 47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17">
                <a:moveTo>
                  <a:pt x="43" y="0"/>
                </a:moveTo>
                <a:cubicBezTo>
                  <a:pt x="0" y="0"/>
                  <a:pt x="0" y="0"/>
                  <a:pt x="0" y="0"/>
                </a:cubicBezTo>
                <a:cubicBezTo>
                  <a:pt x="26" y="17"/>
                  <a:pt x="26" y="17"/>
                  <a:pt x="26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5" y="17"/>
                  <a:pt x="47" y="15"/>
                  <a:pt x="47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2"/>
                  <a:pt x="45" y="0"/>
                  <a:pt x="43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68" name="任意多边形: 形状 67"/>
          <p:cNvSpPr>
            <a:spLocks/>
          </p:cNvSpPr>
          <p:nvPr/>
        </p:nvSpPr>
        <p:spPr bwMode="auto">
          <a:xfrm>
            <a:off x="2040146" y="3768279"/>
            <a:ext cx="435205" cy="669063"/>
          </a:xfrm>
          <a:custGeom>
            <a:avLst/>
            <a:gdLst>
              <a:gd name="T0" fmla="*/ 0 w 322"/>
              <a:gd name="T1" fmla="*/ 117 h 496"/>
              <a:gd name="T2" fmla="*/ 16 w 322"/>
              <a:gd name="T3" fmla="*/ 458 h 496"/>
              <a:gd name="T4" fmla="*/ 165 w 322"/>
              <a:gd name="T5" fmla="*/ 494 h 496"/>
              <a:gd name="T6" fmla="*/ 315 w 322"/>
              <a:gd name="T7" fmla="*/ 458 h 496"/>
              <a:gd name="T8" fmla="*/ 309 w 322"/>
              <a:gd name="T9" fmla="*/ 200 h 496"/>
              <a:gd name="T10" fmla="*/ 313 w 322"/>
              <a:gd name="T11" fmla="*/ 168 h 496"/>
              <a:gd name="T12" fmla="*/ 315 w 322"/>
              <a:gd name="T13" fmla="*/ 34 h 496"/>
              <a:gd name="T14" fmla="*/ 298 w 322"/>
              <a:gd name="T15" fmla="*/ 99 h 496"/>
              <a:gd name="T16" fmla="*/ 292 w 322"/>
              <a:gd name="T17" fmla="*/ 274 h 496"/>
              <a:gd name="T18" fmla="*/ 293 w 322"/>
              <a:gd name="T19" fmla="*/ 455 h 496"/>
              <a:gd name="T20" fmla="*/ 161 w 322"/>
              <a:gd name="T21" fmla="*/ 484 h 496"/>
              <a:gd name="T22" fmla="*/ 63 w 322"/>
              <a:gd name="T23" fmla="*/ 476 h 496"/>
              <a:gd name="T24" fmla="*/ 37 w 322"/>
              <a:gd name="T25" fmla="*/ 403 h 496"/>
              <a:gd name="T26" fmla="*/ 22 w 322"/>
              <a:gd name="T27" fmla="*/ 214 h 496"/>
              <a:gd name="T28" fmla="*/ 8 w 322"/>
              <a:gd name="T29" fmla="*/ 32 h 496"/>
              <a:gd name="T30" fmla="*/ 1 w 322"/>
              <a:gd name="T31" fmla="*/ 70 h 496"/>
              <a:gd name="T32" fmla="*/ 0 w 322"/>
              <a:gd name="T33" fmla="*/ 117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2" h="496">
                <a:moveTo>
                  <a:pt x="0" y="117"/>
                </a:moveTo>
                <a:cubicBezTo>
                  <a:pt x="10" y="210"/>
                  <a:pt x="27" y="343"/>
                  <a:pt x="16" y="458"/>
                </a:cubicBezTo>
                <a:cubicBezTo>
                  <a:pt x="14" y="477"/>
                  <a:pt x="62" y="496"/>
                  <a:pt x="165" y="494"/>
                </a:cubicBezTo>
                <a:cubicBezTo>
                  <a:pt x="268" y="496"/>
                  <a:pt x="316" y="477"/>
                  <a:pt x="315" y="458"/>
                </a:cubicBezTo>
                <a:cubicBezTo>
                  <a:pt x="308" y="384"/>
                  <a:pt x="303" y="273"/>
                  <a:pt x="309" y="200"/>
                </a:cubicBezTo>
                <a:cubicBezTo>
                  <a:pt x="310" y="189"/>
                  <a:pt x="312" y="178"/>
                  <a:pt x="313" y="168"/>
                </a:cubicBezTo>
                <a:cubicBezTo>
                  <a:pt x="312" y="129"/>
                  <a:pt x="308" y="68"/>
                  <a:pt x="315" y="34"/>
                </a:cubicBezTo>
                <a:cubicBezTo>
                  <a:pt x="322" y="0"/>
                  <a:pt x="300" y="56"/>
                  <a:pt x="298" y="99"/>
                </a:cubicBezTo>
                <a:cubicBezTo>
                  <a:pt x="297" y="142"/>
                  <a:pt x="290" y="221"/>
                  <a:pt x="292" y="274"/>
                </a:cubicBezTo>
                <a:cubicBezTo>
                  <a:pt x="293" y="328"/>
                  <a:pt x="301" y="425"/>
                  <a:pt x="293" y="455"/>
                </a:cubicBezTo>
                <a:cubicBezTo>
                  <a:pt x="286" y="486"/>
                  <a:pt x="189" y="484"/>
                  <a:pt x="161" y="484"/>
                </a:cubicBezTo>
                <a:cubicBezTo>
                  <a:pt x="134" y="484"/>
                  <a:pt x="89" y="487"/>
                  <a:pt x="63" y="476"/>
                </a:cubicBezTo>
                <a:cubicBezTo>
                  <a:pt x="37" y="465"/>
                  <a:pt x="34" y="447"/>
                  <a:pt x="37" y="403"/>
                </a:cubicBezTo>
                <a:cubicBezTo>
                  <a:pt x="41" y="359"/>
                  <a:pt x="27" y="269"/>
                  <a:pt x="22" y="214"/>
                </a:cubicBezTo>
                <a:cubicBezTo>
                  <a:pt x="18" y="159"/>
                  <a:pt x="8" y="69"/>
                  <a:pt x="8" y="32"/>
                </a:cubicBezTo>
                <a:cubicBezTo>
                  <a:pt x="6" y="16"/>
                  <a:pt x="1" y="45"/>
                  <a:pt x="1" y="70"/>
                </a:cubicBezTo>
                <a:cubicBezTo>
                  <a:pt x="1" y="81"/>
                  <a:pt x="1" y="99"/>
                  <a:pt x="0" y="117"/>
                </a:cubicBezTo>
                <a:close/>
              </a:path>
            </a:pathLst>
          </a:custGeom>
          <a:solidFill>
            <a:srgbClr val="4863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69" name="任意多边形: 形状 68"/>
          <p:cNvSpPr>
            <a:spLocks/>
          </p:cNvSpPr>
          <p:nvPr/>
        </p:nvSpPr>
        <p:spPr bwMode="auto">
          <a:xfrm>
            <a:off x="1724152" y="3809918"/>
            <a:ext cx="325691" cy="246977"/>
          </a:xfrm>
          <a:custGeom>
            <a:avLst/>
            <a:gdLst>
              <a:gd name="T0" fmla="*/ 5 w 241"/>
              <a:gd name="T1" fmla="*/ 142 h 183"/>
              <a:gd name="T2" fmla="*/ 32 w 241"/>
              <a:gd name="T3" fmla="*/ 174 h 183"/>
              <a:gd name="T4" fmla="*/ 233 w 241"/>
              <a:gd name="T5" fmla="*/ 79 h 183"/>
              <a:gd name="T6" fmla="*/ 238 w 241"/>
              <a:gd name="T7" fmla="*/ 76 h 183"/>
              <a:gd name="T8" fmla="*/ 239 w 241"/>
              <a:gd name="T9" fmla="*/ 11 h 183"/>
              <a:gd name="T10" fmla="*/ 219 w 241"/>
              <a:gd name="T11" fmla="*/ 77 h 183"/>
              <a:gd name="T12" fmla="*/ 97 w 241"/>
              <a:gd name="T13" fmla="*/ 138 h 183"/>
              <a:gd name="T14" fmla="*/ 13 w 241"/>
              <a:gd name="T15" fmla="*/ 155 h 183"/>
              <a:gd name="T16" fmla="*/ 5 w 241"/>
              <a:gd name="T17" fmla="*/ 142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1" h="183">
                <a:moveTo>
                  <a:pt x="5" y="142"/>
                </a:moveTo>
                <a:cubicBezTo>
                  <a:pt x="0" y="161"/>
                  <a:pt x="9" y="183"/>
                  <a:pt x="32" y="174"/>
                </a:cubicBezTo>
                <a:cubicBezTo>
                  <a:pt x="65" y="161"/>
                  <a:pt x="194" y="104"/>
                  <a:pt x="233" y="79"/>
                </a:cubicBezTo>
                <a:cubicBezTo>
                  <a:pt x="235" y="78"/>
                  <a:pt x="236" y="77"/>
                  <a:pt x="238" y="76"/>
                </a:cubicBezTo>
                <a:cubicBezTo>
                  <a:pt x="241" y="35"/>
                  <a:pt x="241" y="0"/>
                  <a:pt x="239" y="11"/>
                </a:cubicBezTo>
                <a:cubicBezTo>
                  <a:pt x="235" y="30"/>
                  <a:pt x="232" y="67"/>
                  <a:pt x="219" y="77"/>
                </a:cubicBezTo>
                <a:cubicBezTo>
                  <a:pt x="205" y="87"/>
                  <a:pt x="132" y="120"/>
                  <a:pt x="97" y="138"/>
                </a:cubicBezTo>
                <a:cubicBezTo>
                  <a:pt x="62" y="155"/>
                  <a:pt x="25" y="170"/>
                  <a:pt x="13" y="155"/>
                </a:cubicBezTo>
                <a:cubicBezTo>
                  <a:pt x="11" y="153"/>
                  <a:pt x="8" y="148"/>
                  <a:pt x="5" y="142"/>
                </a:cubicBezTo>
                <a:close/>
              </a:path>
            </a:pathLst>
          </a:custGeom>
          <a:solidFill>
            <a:srgbClr val="4863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0" name="任意多边形: 形状 69"/>
          <p:cNvSpPr>
            <a:spLocks/>
          </p:cNvSpPr>
          <p:nvPr/>
        </p:nvSpPr>
        <p:spPr bwMode="auto">
          <a:xfrm>
            <a:off x="1650002" y="3837296"/>
            <a:ext cx="137463" cy="227584"/>
          </a:xfrm>
          <a:custGeom>
            <a:avLst/>
            <a:gdLst>
              <a:gd name="T0" fmla="*/ 0 w 102"/>
              <a:gd name="T1" fmla="*/ 0 h 169"/>
              <a:gd name="T2" fmla="*/ 46 w 102"/>
              <a:gd name="T3" fmla="*/ 127 h 169"/>
              <a:gd name="T4" fmla="*/ 102 w 102"/>
              <a:gd name="T5" fmla="*/ 138 h 169"/>
              <a:gd name="T6" fmla="*/ 68 w 102"/>
              <a:gd name="T7" fmla="*/ 135 h 169"/>
              <a:gd name="T8" fmla="*/ 0 w 102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169">
                <a:moveTo>
                  <a:pt x="0" y="0"/>
                </a:moveTo>
                <a:cubicBezTo>
                  <a:pt x="4" y="10"/>
                  <a:pt x="36" y="100"/>
                  <a:pt x="46" y="127"/>
                </a:cubicBezTo>
                <a:cubicBezTo>
                  <a:pt x="62" y="169"/>
                  <a:pt x="92" y="160"/>
                  <a:pt x="102" y="138"/>
                </a:cubicBezTo>
                <a:cubicBezTo>
                  <a:pt x="87" y="143"/>
                  <a:pt x="74" y="143"/>
                  <a:pt x="68" y="135"/>
                </a:cubicBezTo>
                <a:cubicBezTo>
                  <a:pt x="55" y="120"/>
                  <a:pt x="18" y="35"/>
                  <a:pt x="0" y="0"/>
                </a:cubicBezTo>
                <a:close/>
              </a:path>
            </a:pathLst>
          </a:custGeom>
          <a:solidFill>
            <a:srgbClr val="4863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1" name="任意多边形: 形状 70"/>
          <p:cNvSpPr>
            <a:spLocks/>
          </p:cNvSpPr>
          <p:nvPr/>
        </p:nvSpPr>
        <p:spPr bwMode="auto">
          <a:xfrm>
            <a:off x="2497025" y="4156712"/>
            <a:ext cx="70158" cy="304016"/>
          </a:xfrm>
          <a:custGeom>
            <a:avLst/>
            <a:gdLst>
              <a:gd name="T0" fmla="*/ 52 w 52"/>
              <a:gd name="T1" fmla="*/ 224 h 225"/>
              <a:gd name="T2" fmla="*/ 52 w 52"/>
              <a:gd name="T3" fmla="*/ 225 h 225"/>
              <a:gd name="T4" fmla="*/ 0 w 52"/>
              <a:gd name="T5" fmla="*/ 223 h 225"/>
              <a:gd name="T6" fmla="*/ 3 w 52"/>
              <a:gd name="T7" fmla="*/ 34 h 225"/>
              <a:gd name="T8" fmla="*/ 7 w 52"/>
              <a:gd name="T9" fmla="*/ 0 h 225"/>
              <a:gd name="T10" fmla="*/ 15 w 52"/>
              <a:gd name="T11" fmla="*/ 21 h 225"/>
              <a:gd name="T12" fmla="*/ 13 w 52"/>
              <a:gd name="T13" fmla="*/ 106 h 225"/>
              <a:gd name="T14" fmla="*/ 21 w 52"/>
              <a:gd name="T15" fmla="*/ 211 h 225"/>
              <a:gd name="T16" fmla="*/ 52 w 52"/>
              <a:gd name="T17" fmla="*/ 224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225">
                <a:moveTo>
                  <a:pt x="52" y="224"/>
                </a:moveTo>
                <a:cubicBezTo>
                  <a:pt x="52" y="225"/>
                  <a:pt x="52" y="225"/>
                  <a:pt x="52" y="225"/>
                </a:cubicBez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7" y="54"/>
                  <a:pt x="3" y="34"/>
                </a:cubicBezTo>
                <a:cubicBezTo>
                  <a:pt x="0" y="16"/>
                  <a:pt x="2" y="5"/>
                  <a:pt x="7" y="0"/>
                </a:cubicBezTo>
                <a:cubicBezTo>
                  <a:pt x="11" y="9"/>
                  <a:pt x="13" y="16"/>
                  <a:pt x="15" y="21"/>
                </a:cubicBezTo>
                <a:cubicBezTo>
                  <a:pt x="23" y="39"/>
                  <a:pt x="13" y="75"/>
                  <a:pt x="13" y="106"/>
                </a:cubicBezTo>
                <a:cubicBezTo>
                  <a:pt x="13" y="137"/>
                  <a:pt x="7" y="211"/>
                  <a:pt x="21" y="211"/>
                </a:cubicBezTo>
                <a:cubicBezTo>
                  <a:pt x="33" y="211"/>
                  <a:pt x="41" y="221"/>
                  <a:pt x="52" y="224"/>
                </a:cubicBezTo>
                <a:close/>
              </a:path>
            </a:pathLst>
          </a:custGeom>
          <a:solidFill>
            <a:srgbClr val="4863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2" name="任意多边形: 形状 71"/>
          <p:cNvSpPr>
            <a:spLocks/>
          </p:cNvSpPr>
          <p:nvPr/>
        </p:nvSpPr>
        <p:spPr bwMode="auto">
          <a:xfrm>
            <a:off x="2441698" y="3975900"/>
            <a:ext cx="80995" cy="257815"/>
          </a:xfrm>
          <a:custGeom>
            <a:avLst/>
            <a:gdLst>
              <a:gd name="T0" fmla="*/ 58 w 60"/>
              <a:gd name="T1" fmla="*/ 191 h 191"/>
              <a:gd name="T2" fmla="*/ 55 w 60"/>
              <a:gd name="T3" fmla="*/ 187 h 191"/>
              <a:gd name="T4" fmla="*/ 0 w 60"/>
              <a:gd name="T5" fmla="*/ 11 h 191"/>
              <a:gd name="T6" fmla="*/ 11 w 60"/>
              <a:gd name="T7" fmla="*/ 0 h 191"/>
              <a:gd name="T8" fmla="*/ 56 w 60"/>
              <a:gd name="T9" fmla="*/ 155 h 191"/>
              <a:gd name="T10" fmla="*/ 58 w 60"/>
              <a:gd name="T1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" h="191">
                <a:moveTo>
                  <a:pt x="58" y="191"/>
                </a:moveTo>
                <a:cubicBezTo>
                  <a:pt x="57" y="190"/>
                  <a:pt x="56" y="189"/>
                  <a:pt x="55" y="187"/>
                </a:cubicBezTo>
                <a:cubicBezTo>
                  <a:pt x="40" y="164"/>
                  <a:pt x="18" y="72"/>
                  <a:pt x="0" y="11"/>
                </a:cubicBezTo>
                <a:cubicBezTo>
                  <a:pt x="4" y="7"/>
                  <a:pt x="7" y="3"/>
                  <a:pt x="11" y="0"/>
                </a:cubicBezTo>
                <a:cubicBezTo>
                  <a:pt x="22" y="54"/>
                  <a:pt x="48" y="136"/>
                  <a:pt x="56" y="155"/>
                </a:cubicBezTo>
                <a:cubicBezTo>
                  <a:pt x="60" y="164"/>
                  <a:pt x="60" y="177"/>
                  <a:pt x="58" y="191"/>
                </a:cubicBezTo>
                <a:close/>
              </a:path>
            </a:pathLst>
          </a:custGeom>
          <a:solidFill>
            <a:srgbClr val="4863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3" name="任意多边形: 形状 72"/>
          <p:cNvSpPr>
            <a:spLocks/>
          </p:cNvSpPr>
          <p:nvPr/>
        </p:nvSpPr>
        <p:spPr bwMode="auto">
          <a:xfrm>
            <a:off x="2071517" y="4417379"/>
            <a:ext cx="140315" cy="1092860"/>
          </a:xfrm>
          <a:custGeom>
            <a:avLst/>
            <a:gdLst>
              <a:gd name="T0" fmla="*/ 3 w 104"/>
              <a:gd name="T1" fmla="*/ 0 h 810"/>
              <a:gd name="T2" fmla="*/ 15 w 104"/>
              <a:gd name="T3" fmla="*/ 272 h 810"/>
              <a:gd name="T4" fmla="*/ 44 w 104"/>
              <a:gd name="T5" fmla="*/ 700 h 810"/>
              <a:gd name="T6" fmla="*/ 35 w 104"/>
              <a:gd name="T7" fmla="*/ 799 h 810"/>
              <a:gd name="T8" fmla="*/ 85 w 104"/>
              <a:gd name="T9" fmla="*/ 810 h 810"/>
              <a:gd name="T10" fmla="*/ 104 w 104"/>
              <a:gd name="T11" fmla="*/ 810 h 810"/>
              <a:gd name="T12" fmla="*/ 58 w 104"/>
              <a:gd name="T13" fmla="*/ 770 h 810"/>
              <a:gd name="T14" fmla="*/ 53 w 104"/>
              <a:gd name="T15" fmla="*/ 461 h 810"/>
              <a:gd name="T16" fmla="*/ 3 w 104"/>
              <a:gd name="T17" fmla="*/ 1 h 810"/>
              <a:gd name="T18" fmla="*/ 3 w 104"/>
              <a:gd name="T19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4" h="810">
                <a:moveTo>
                  <a:pt x="3" y="0"/>
                </a:moveTo>
                <a:cubicBezTo>
                  <a:pt x="0" y="79"/>
                  <a:pt x="3" y="177"/>
                  <a:pt x="15" y="272"/>
                </a:cubicBezTo>
                <a:cubicBezTo>
                  <a:pt x="35" y="418"/>
                  <a:pt x="44" y="643"/>
                  <a:pt x="44" y="700"/>
                </a:cubicBezTo>
                <a:cubicBezTo>
                  <a:pt x="44" y="756"/>
                  <a:pt x="35" y="799"/>
                  <a:pt x="35" y="799"/>
                </a:cubicBezTo>
                <a:cubicBezTo>
                  <a:pt x="35" y="799"/>
                  <a:pt x="46" y="810"/>
                  <a:pt x="85" y="810"/>
                </a:cubicBezTo>
                <a:cubicBezTo>
                  <a:pt x="92" y="810"/>
                  <a:pt x="98" y="810"/>
                  <a:pt x="104" y="810"/>
                </a:cubicBezTo>
                <a:cubicBezTo>
                  <a:pt x="72" y="804"/>
                  <a:pt x="53" y="791"/>
                  <a:pt x="58" y="770"/>
                </a:cubicBezTo>
                <a:cubicBezTo>
                  <a:pt x="66" y="742"/>
                  <a:pt x="53" y="545"/>
                  <a:pt x="53" y="461"/>
                </a:cubicBezTo>
                <a:cubicBezTo>
                  <a:pt x="53" y="377"/>
                  <a:pt x="16" y="121"/>
                  <a:pt x="3" y="1"/>
                </a:cubicBezTo>
                <a:lnTo>
                  <a:pt x="3" y="0"/>
                </a:lnTo>
                <a:close/>
              </a:path>
            </a:pathLst>
          </a:custGeom>
          <a:solidFill>
            <a:srgbClr val="253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4" name="任意多边形: 形状 73"/>
          <p:cNvSpPr>
            <a:spLocks/>
          </p:cNvSpPr>
          <p:nvPr/>
        </p:nvSpPr>
        <p:spPr bwMode="auto">
          <a:xfrm>
            <a:off x="2242633" y="4507500"/>
            <a:ext cx="220739" cy="1009584"/>
          </a:xfrm>
          <a:custGeom>
            <a:avLst/>
            <a:gdLst>
              <a:gd name="T0" fmla="*/ 1 w 163"/>
              <a:gd name="T1" fmla="*/ 29 h 748"/>
              <a:gd name="T2" fmla="*/ 5 w 163"/>
              <a:gd name="T3" fmla="*/ 26 h 748"/>
              <a:gd name="T4" fmla="*/ 28 w 163"/>
              <a:gd name="T5" fmla="*/ 26 h 748"/>
              <a:gd name="T6" fmla="*/ 48 w 163"/>
              <a:gd name="T7" fmla="*/ 200 h 748"/>
              <a:gd name="T8" fmla="*/ 65 w 163"/>
              <a:gd name="T9" fmla="*/ 639 h 748"/>
              <a:gd name="T10" fmla="*/ 66 w 163"/>
              <a:gd name="T11" fmla="*/ 744 h 748"/>
              <a:gd name="T12" fmla="*/ 124 w 163"/>
              <a:gd name="T13" fmla="*/ 743 h 748"/>
              <a:gd name="T14" fmla="*/ 163 w 163"/>
              <a:gd name="T15" fmla="*/ 737 h 748"/>
              <a:gd name="T16" fmla="*/ 86 w 163"/>
              <a:gd name="T17" fmla="*/ 713 h 748"/>
              <a:gd name="T18" fmla="*/ 75 w 163"/>
              <a:gd name="T19" fmla="*/ 384 h 748"/>
              <a:gd name="T20" fmla="*/ 54 w 163"/>
              <a:gd name="T21" fmla="*/ 73 h 748"/>
              <a:gd name="T22" fmla="*/ 0 w 163"/>
              <a:gd name="T23" fmla="*/ 21 h 748"/>
              <a:gd name="T24" fmla="*/ 1 w 163"/>
              <a:gd name="T25" fmla="*/ 2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3" h="748">
                <a:moveTo>
                  <a:pt x="1" y="29"/>
                </a:moveTo>
                <a:cubicBezTo>
                  <a:pt x="2" y="27"/>
                  <a:pt x="3" y="26"/>
                  <a:pt x="5" y="26"/>
                </a:cubicBezTo>
                <a:cubicBezTo>
                  <a:pt x="12" y="27"/>
                  <a:pt x="21" y="27"/>
                  <a:pt x="28" y="26"/>
                </a:cubicBezTo>
                <a:cubicBezTo>
                  <a:pt x="40" y="26"/>
                  <a:pt x="39" y="103"/>
                  <a:pt x="48" y="200"/>
                </a:cubicBezTo>
                <a:cubicBezTo>
                  <a:pt x="56" y="297"/>
                  <a:pt x="62" y="576"/>
                  <a:pt x="65" y="639"/>
                </a:cubicBezTo>
                <a:cubicBezTo>
                  <a:pt x="68" y="702"/>
                  <a:pt x="66" y="744"/>
                  <a:pt x="66" y="744"/>
                </a:cubicBezTo>
                <a:cubicBezTo>
                  <a:pt x="66" y="744"/>
                  <a:pt x="86" y="743"/>
                  <a:pt x="124" y="743"/>
                </a:cubicBezTo>
                <a:cubicBezTo>
                  <a:pt x="143" y="743"/>
                  <a:pt x="155" y="740"/>
                  <a:pt x="163" y="737"/>
                </a:cubicBezTo>
                <a:cubicBezTo>
                  <a:pt x="114" y="748"/>
                  <a:pt x="84" y="737"/>
                  <a:pt x="86" y="713"/>
                </a:cubicBezTo>
                <a:cubicBezTo>
                  <a:pt x="88" y="688"/>
                  <a:pt x="75" y="455"/>
                  <a:pt x="75" y="384"/>
                </a:cubicBezTo>
                <a:cubicBezTo>
                  <a:pt x="75" y="314"/>
                  <a:pt x="61" y="146"/>
                  <a:pt x="54" y="73"/>
                </a:cubicBezTo>
                <a:cubicBezTo>
                  <a:pt x="46" y="0"/>
                  <a:pt x="29" y="16"/>
                  <a:pt x="0" y="21"/>
                </a:cubicBezTo>
                <a:cubicBezTo>
                  <a:pt x="0" y="24"/>
                  <a:pt x="1" y="26"/>
                  <a:pt x="1" y="29"/>
                </a:cubicBezTo>
                <a:close/>
              </a:path>
            </a:pathLst>
          </a:custGeom>
          <a:solidFill>
            <a:srgbClr val="253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5" name="任意多边形: 形状 74"/>
          <p:cNvSpPr>
            <a:spLocks/>
          </p:cNvSpPr>
          <p:nvPr/>
        </p:nvSpPr>
        <p:spPr bwMode="auto">
          <a:xfrm>
            <a:off x="2006493" y="5517083"/>
            <a:ext cx="256674" cy="69017"/>
          </a:xfrm>
          <a:custGeom>
            <a:avLst/>
            <a:gdLst>
              <a:gd name="T0" fmla="*/ 4 w 190"/>
              <a:gd name="T1" fmla="*/ 31 h 51"/>
              <a:gd name="T2" fmla="*/ 42 w 190"/>
              <a:gd name="T3" fmla="*/ 51 h 51"/>
              <a:gd name="T4" fmla="*/ 154 w 190"/>
              <a:gd name="T5" fmla="*/ 30 h 51"/>
              <a:gd name="T6" fmla="*/ 189 w 190"/>
              <a:gd name="T7" fmla="*/ 2 h 51"/>
              <a:gd name="T8" fmla="*/ 190 w 190"/>
              <a:gd name="T9" fmla="*/ 0 h 51"/>
              <a:gd name="T10" fmla="*/ 4 w 190"/>
              <a:gd name="T11" fmla="*/ 3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0" h="51">
                <a:moveTo>
                  <a:pt x="4" y="31"/>
                </a:moveTo>
                <a:cubicBezTo>
                  <a:pt x="0" y="37"/>
                  <a:pt x="9" y="50"/>
                  <a:pt x="42" y="51"/>
                </a:cubicBezTo>
                <a:cubicBezTo>
                  <a:pt x="68" y="51"/>
                  <a:pt x="119" y="44"/>
                  <a:pt x="154" y="30"/>
                </a:cubicBezTo>
                <a:cubicBezTo>
                  <a:pt x="173" y="22"/>
                  <a:pt x="188" y="13"/>
                  <a:pt x="189" y="2"/>
                </a:cubicBezTo>
                <a:cubicBezTo>
                  <a:pt x="190" y="1"/>
                  <a:pt x="190" y="0"/>
                  <a:pt x="190" y="0"/>
                </a:cubicBezTo>
                <a:cubicBezTo>
                  <a:pt x="130" y="32"/>
                  <a:pt x="46" y="39"/>
                  <a:pt x="4" y="31"/>
                </a:cubicBezTo>
                <a:close/>
              </a:path>
            </a:pathLst>
          </a:custGeom>
          <a:solidFill>
            <a:srgbClr val="301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6" name="任意多边形: 形状 75"/>
          <p:cNvSpPr>
            <a:spLocks/>
          </p:cNvSpPr>
          <p:nvPr/>
        </p:nvSpPr>
        <p:spPr bwMode="auto">
          <a:xfrm>
            <a:off x="2337317" y="5517083"/>
            <a:ext cx="256674" cy="69017"/>
          </a:xfrm>
          <a:custGeom>
            <a:avLst/>
            <a:gdLst>
              <a:gd name="T0" fmla="*/ 185 w 190"/>
              <a:gd name="T1" fmla="*/ 31 h 51"/>
              <a:gd name="T2" fmla="*/ 147 w 190"/>
              <a:gd name="T3" fmla="*/ 51 h 51"/>
              <a:gd name="T4" fmla="*/ 36 w 190"/>
              <a:gd name="T5" fmla="*/ 30 h 51"/>
              <a:gd name="T6" fmla="*/ 0 w 190"/>
              <a:gd name="T7" fmla="*/ 2 h 51"/>
              <a:gd name="T8" fmla="*/ 0 w 190"/>
              <a:gd name="T9" fmla="*/ 0 h 51"/>
              <a:gd name="T10" fmla="*/ 185 w 190"/>
              <a:gd name="T11" fmla="*/ 3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0" h="51">
                <a:moveTo>
                  <a:pt x="185" y="31"/>
                </a:moveTo>
                <a:cubicBezTo>
                  <a:pt x="190" y="37"/>
                  <a:pt x="181" y="50"/>
                  <a:pt x="147" y="51"/>
                </a:cubicBezTo>
                <a:cubicBezTo>
                  <a:pt x="122" y="51"/>
                  <a:pt x="71" y="44"/>
                  <a:pt x="36" y="30"/>
                </a:cubicBezTo>
                <a:cubicBezTo>
                  <a:pt x="16" y="22"/>
                  <a:pt x="2" y="13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59" y="32"/>
                  <a:pt x="144" y="39"/>
                  <a:pt x="185" y="31"/>
                </a:cubicBezTo>
                <a:close/>
              </a:path>
            </a:pathLst>
          </a:custGeom>
          <a:solidFill>
            <a:srgbClr val="301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8" name="矩形 77"/>
          <p:cNvSpPr>
            <a:spLocks noChangeAspect="1" noChangeArrowheads="1" noTextEdit="1"/>
          </p:cNvSpPr>
          <p:nvPr/>
        </p:nvSpPr>
        <p:spPr bwMode="auto">
          <a:xfrm>
            <a:off x="4903563" y="2910756"/>
            <a:ext cx="1095621" cy="267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ea"/>
            </a:endParaRPr>
          </a:p>
        </p:txBody>
      </p:sp>
      <p:sp>
        <p:nvSpPr>
          <p:cNvPr id="79" name="任意多边形: 形状 78"/>
          <p:cNvSpPr>
            <a:spLocks noEditPoints="1"/>
          </p:cNvSpPr>
          <p:nvPr/>
        </p:nvSpPr>
        <p:spPr bwMode="auto">
          <a:xfrm>
            <a:off x="4891752" y="4679048"/>
            <a:ext cx="1009006" cy="908893"/>
          </a:xfrm>
          <a:custGeom>
            <a:avLst/>
            <a:gdLst>
              <a:gd name="T0" fmla="*/ 755 w 757"/>
              <a:gd name="T1" fmla="*/ 478 h 683"/>
              <a:gd name="T2" fmla="*/ 729 w 757"/>
              <a:gd name="T3" fmla="*/ 432 h 683"/>
              <a:gd name="T4" fmla="*/ 663 w 757"/>
              <a:gd name="T5" fmla="*/ 427 h 683"/>
              <a:gd name="T6" fmla="*/ 661 w 757"/>
              <a:gd name="T7" fmla="*/ 426 h 683"/>
              <a:gd name="T8" fmla="*/ 629 w 757"/>
              <a:gd name="T9" fmla="*/ 414 h 683"/>
              <a:gd name="T10" fmla="*/ 610 w 757"/>
              <a:gd name="T11" fmla="*/ 402 h 683"/>
              <a:gd name="T12" fmla="*/ 573 w 757"/>
              <a:gd name="T13" fmla="*/ 331 h 683"/>
              <a:gd name="T14" fmla="*/ 473 w 757"/>
              <a:gd name="T15" fmla="*/ 229 h 683"/>
              <a:gd name="T16" fmla="*/ 387 w 757"/>
              <a:gd name="T17" fmla="*/ 214 h 683"/>
              <a:gd name="T18" fmla="*/ 334 w 757"/>
              <a:gd name="T19" fmla="*/ 185 h 683"/>
              <a:gd name="T20" fmla="*/ 503 w 757"/>
              <a:gd name="T21" fmla="*/ 114 h 683"/>
              <a:gd name="T22" fmla="*/ 466 w 757"/>
              <a:gd name="T23" fmla="*/ 84 h 683"/>
              <a:gd name="T24" fmla="*/ 378 w 757"/>
              <a:gd name="T25" fmla="*/ 18 h 683"/>
              <a:gd name="T26" fmla="*/ 41 w 757"/>
              <a:gd name="T27" fmla="*/ 28 h 683"/>
              <a:gd name="T28" fmla="*/ 31 w 757"/>
              <a:gd name="T29" fmla="*/ 93 h 683"/>
              <a:gd name="T30" fmla="*/ 100 w 757"/>
              <a:gd name="T31" fmla="*/ 155 h 683"/>
              <a:gd name="T32" fmla="*/ 248 w 757"/>
              <a:gd name="T33" fmla="*/ 198 h 683"/>
              <a:gd name="T34" fmla="*/ 169 w 757"/>
              <a:gd name="T35" fmla="*/ 221 h 683"/>
              <a:gd name="T36" fmla="*/ 137 w 757"/>
              <a:gd name="T37" fmla="*/ 228 h 683"/>
              <a:gd name="T38" fmla="*/ 85 w 757"/>
              <a:gd name="T39" fmla="*/ 342 h 683"/>
              <a:gd name="T40" fmla="*/ 218 w 757"/>
              <a:gd name="T41" fmla="*/ 391 h 683"/>
              <a:gd name="T42" fmla="*/ 357 w 757"/>
              <a:gd name="T43" fmla="*/ 626 h 683"/>
              <a:gd name="T44" fmla="*/ 358 w 757"/>
              <a:gd name="T45" fmla="*/ 662 h 683"/>
              <a:gd name="T46" fmla="*/ 437 w 757"/>
              <a:gd name="T47" fmla="*/ 676 h 683"/>
              <a:gd name="T48" fmla="*/ 470 w 757"/>
              <a:gd name="T49" fmla="*/ 664 h 683"/>
              <a:gd name="T50" fmla="*/ 367 w 757"/>
              <a:gd name="T51" fmla="*/ 421 h 683"/>
              <a:gd name="T52" fmla="*/ 506 w 757"/>
              <a:gd name="T53" fmla="*/ 629 h 683"/>
              <a:gd name="T54" fmla="*/ 523 w 757"/>
              <a:gd name="T55" fmla="*/ 664 h 683"/>
              <a:gd name="T56" fmla="*/ 593 w 757"/>
              <a:gd name="T57" fmla="*/ 679 h 683"/>
              <a:gd name="T58" fmla="*/ 709 w 757"/>
              <a:gd name="T59" fmla="*/ 675 h 683"/>
              <a:gd name="T60" fmla="*/ 626 w 757"/>
              <a:gd name="T61" fmla="*/ 660 h 683"/>
              <a:gd name="T62" fmla="*/ 593 w 757"/>
              <a:gd name="T63" fmla="*/ 619 h 683"/>
              <a:gd name="T64" fmla="*/ 593 w 757"/>
              <a:gd name="T65" fmla="*/ 539 h 683"/>
              <a:gd name="T66" fmla="*/ 753 w 757"/>
              <a:gd name="T67" fmla="*/ 511 h 683"/>
              <a:gd name="T68" fmla="*/ 169 w 757"/>
              <a:gd name="T69" fmla="*/ 349 h 683"/>
              <a:gd name="T70" fmla="*/ 169 w 757"/>
              <a:gd name="T71" fmla="*/ 288 h 683"/>
              <a:gd name="T72" fmla="*/ 569 w 757"/>
              <a:gd name="T73" fmla="*/ 407 h 683"/>
              <a:gd name="T74" fmla="*/ 558 w 757"/>
              <a:gd name="T75" fmla="*/ 439 h 683"/>
              <a:gd name="T76" fmla="*/ 523 w 757"/>
              <a:gd name="T77" fmla="*/ 424 h 683"/>
              <a:gd name="T78" fmla="*/ 474 w 757"/>
              <a:gd name="T79" fmla="*/ 295 h 683"/>
              <a:gd name="T80" fmla="*/ 532 w 757"/>
              <a:gd name="T81" fmla="*/ 343 h 683"/>
              <a:gd name="T82" fmla="*/ 569 w 757"/>
              <a:gd name="T83" fmla="*/ 407 h 683"/>
              <a:gd name="T84" fmla="*/ 585 w 757"/>
              <a:gd name="T85" fmla="*/ 428 h 683"/>
              <a:gd name="T86" fmla="*/ 602 w 757"/>
              <a:gd name="T87" fmla="*/ 425 h 683"/>
              <a:gd name="T88" fmla="*/ 610 w 757"/>
              <a:gd name="T89" fmla="*/ 434 h 683"/>
              <a:gd name="T90" fmla="*/ 612 w 757"/>
              <a:gd name="T91" fmla="*/ 433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57" h="683">
                <a:moveTo>
                  <a:pt x="757" y="507"/>
                </a:moveTo>
                <a:cubicBezTo>
                  <a:pt x="749" y="487"/>
                  <a:pt x="749" y="487"/>
                  <a:pt x="749" y="487"/>
                </a:cubicBezTo>
                <a:cubicBezTo>
                  <a:pt x="754" y="484"/>
                  <a:pt x="757" y="481"/>
                  <a:pt x="755" y="478"/>
                </a:cubicBezTo>
                <a:cubicBezTo>
                  <a:pt x="731" y="440"/>
                  <a:pt x="731" y="440"/>
                  <a:pt x="731" y="440"/>
                </a:cubicBezTo>
                <a:cubicBezTo>
                  <a:pt x="731" y="440"/>
                  <a:pt x="731" y="440"/>
                  <a:pt x="731" y="440"/>
                </a:cubicBezTo>
                <a:cubicBezTo>
                  <a:pt x="729" y="432"/>
                  <a:pt x="729" y="432"/>
                  <a:pt x="729" y="432"/>
                </a:cubicBezTo>
                <a:cubicBezTo>
                  <a:pt x="727" y="429"/>
                  <a:pt x="719" y="427"/>
                  <a:pt x="709" y="427"/>
                </a:cubicBezTo>
                <a:cubicBezTo>
                  <a:pt x="666" y="427"/>
                  <a:pt x="666" y="427"/>
                  <a:pt x="666" y="427"/>
                </a:cubicBezTo>
                <a:cubicBezTo>
                  <a:pt x="665" y="427"/>
                  <a:pt x="664" y="427"/>
                  <a:pt x="663" y="427"/>
                </a:cubicBezTo>
                <a:cubicBezTo>
                  <a:pt x="663" y="427"/>
                  <a:pt x="663" y="427"/>
                  <a:pt x="663" y="427"/>
                </a:cubicBezTo>
                <a:cubicBezTo>
                  <a:pt x="663" y="427"/>
                  <a:pt x="662" y="427"/>
                  <a:pt x="661" y="427"/>
                </a:cubicBezTo>
                <a:cubicBezTo>
                  <a:pt x="661" y="426"/>
                  <a:pt x="661" y="426"/>
                  <a:pt x="661" y="426"/>
                </a:cubicBezTo>
                <a:cubicBezTo>
                  <a:pt x="659" y="420"/>
                  <a:pt x="651" y="419"/>
                  <a:pt x="641" y="419"/>
                </a:cubicBezTo>
                <a:cubicBezTo>
                  <a:pt x="640" y="419"/>
                  <a:pt x="639" y="419"/>
                  <a:pt x="638" y="419"/>
                </a:cubicBezTo>
                <a:cubicBezTo>
                  <a:pt x="635" y="417"/>
                  <a:pt x="633" y="415"/>
                  <a:pt x="629" y="414"/>
                </a:cubicBezTo>
                <a:cubicBezTo>
                  <a:pt x="619" y="410"/>
                  <a:pt x="614" y="408"/>
                  <a:pt x="611" y="406"/>
                </a:cubicBezTo>
                <a:cubicBezTo>
                  <a:pt x="612" y="406"/>
                  <a:pt x="612" y="406"/>
                  <a:pt x="612" y="406"/>
                </a:cubicBezTo>
                <a:cubicBezTo>
                  <a:pt x="610" y="402"/>
                  <a:pt x="610" y="402"/>
                  <a:pt x="610" y="402"/>
                </a:cubicBezTo>
                <a:cubicBezTo>
                  <a:pt x="607" y="396"/>
                  <a:pt x="600" y="380"/>
                  <a:pt x="593" y="365"/>
                </a:cubicBezTo>
                <a:cubicBezTo>
                  <a:pt x="587" y="352"/>
                  <a:pt x="581" y="340"/>
                  <a:pt x="578" y="336"/>
                </a:cubicBezTo>
                <a:cubicBezTo>
                  <a:pt x="577" y="334"/>
                  <a:pt x="576" y="332"/>
                  <a:pt x="573" y="331"/>
                </a:cubicBezTo>
                <a:cubicBezTo>
                  <a:pt x="573" y="331"/>
                  <a:pt x="573" y="330"/>
                  <a:pt x="573" y="330"/>
                </a:cubicBezTo>
                <a:cubicBezTo>
                  <a:pt x="567" y="326"/>
                  <a:pt x="545" y="301"/>
                  <a:pt x="523" y="276"/>
                </a:cubicBezTo>
                <a:cubicBezTo>
                  <a:pt x="503" y="254"/>
                  <a:pt x="482" y="233"/>
                  <a:pt x="473" y="229"/>
                </a:cubicBezTo>
                <a:cubicBezTo>
                  <a:pt x="471" y="228"/>
                  <a:pt x="470" y="227"/>
                  <a:pt x="468" y="227"/>
                </a:cubicBezTo>
                <a:cubicBezTo>
                  <a:pt x="446" y="222"/>
                  <a:pt x="417" y="218"/>
                  <a:pt x="387" y="214"/>
                </a:cubicBezTo>
                <a:cubicBezTo>
                  <a:pt x="387" y="214"/>
                  <a:pt x="387" y="214"/>
                  <a:pt x="387" y="214"/>
                </a:cubicBezTo>
                <a:cubicBezTo>
                  <a:pt x="346" y="206"/>
                  <a:pt x="346" y="206"/>
                  <a:pt x="346" y="206"/>
                </a:cubicBezTo>
                <a:cubicBezTo>
                  <a:pt x="343" y="204"/>
                  <a:pt x="340" y="201"/>
                  <a:pt x="339" y="198"/>
                </a:cubicBezTo>
                <a:cubicBezTo>
                  <a:pt x="334" y="185"/>
                  <a:pt x="334" y="185"/>
                  <a:pt x="334" y="185"/>
                </a:cubicBezTo>
                <a:cubicBezTo>
                  <a:pt x="379" y="179"/>
                  <a:pt x="436" y="166"/>
                  <a:pt x="455" y="155"/>
                </a:cubicBezTo>
                <a:cubicBezTo>
                  <a:pt x="465" y="150"/>
                  <a:pt x="470" y="140"/>
                  <a:pt x="471" y="128"/>
                </a:cubicBezTo>
                <a:cubicBezTo>
                  <a:pt x="486" y="126"/>
                  <a:pt x="499" y="121"/>
                  <a:pt x="503" y="114"/>
                </a:cubicBezTo>
                <a:cubicBezTo>
                  <a:pt x="508" y="104"/>
                  <a:pt x="496" y="95"/>
                  <a:pt x="477" y="93"/>
                </a:cubicBezTo>
                <a:cubicBezTo>
                  <a:pt x="474" y="93"/>
                  <a:pt x="471" y="92"/>
                  <a:pt x="468" y="93"/>
                </a:cubicBezTo>
                <a:cubicBezTo>
                  <a:pt x="468" y="90"/>
                  <a:pt x="467" y="87"/>
                  <a:pt x="466" y="84"/>
                </a:cubicBezTo>
                <a:cubicBezTo>
                  <a:pt x="468" y="58"/>
                  <a:pt x="475" y="35"/>
                  <a:pt x="452" y="35"/>
                </a:cubicBezTo>
                <a:cubicBezTo>
                  <a:pt x="425" y="35"/>
                  <a:pt x="456" y="16"/>
                  <a:pt x="442" y="18"/>
                </a:cubicBezTo>
                <a:cubicBezTo>
                  <a:pt x="428" y="21"/>
                  <a:pt x="431" y="22"/>
                  <a:pt x="378" y="18"/>
                </a:cubicBezTo>
                <a:cubicBezTo>
                  <a:pt x="333" y="14"/>
                  <a:pt x="242" y="3"/>
                  <a:pt x="169" y="0"/>
                </a:cubicBezTo>
                <a:cubicBezTo>
                  <a:pt x="156" y="0"/>
                  <a:pt x="144" y="0"/>
                  <a:pt x="133" y="0"/>
                </a:cubicBezTo>
                <a:cubicBezTo>
                  <a:pt x="57" y="0"/>
                  <a:pt x="23" y="21"/>
                  <a:pt x="41" y="28"/>
                </a:cubicBezTo>
                <a:cubicBezTo>
                  <a:pt x="58" y="34"/>
                  <a:pt x="36" y="36"/>
                  <a:pt x="15" y="40"/>
                </a:cubicBezTo>
                <a:cubicBezTo>
                  <a:pt x="0" y="43"/>
                  <a:pt x="18" y="71"/>
                  <a:pt x="36" y="93"/>
                </a:cubicBezTo>
                <a:cubicBezTo>
                  <a:pt x="34" y="93"/>
                  <a:pt x="33" y="93"/>
                  <a:pt x="31" y="93"/>
                </a:cubicBezTo>
                <a:cubicBezTo>
                  <a:pt x="13" y="95"/>
                  <a:pt x="8" y="104"/>
                  <a:pt x="20" y="114"/>
                </a:cubicBezTo>
                <a:cubicBezTo>
                  <a:pt x="30" y="121"/>
                  <a:pt x="47" y="126"/>
                  <a:pt x="63" y="128"/>
                </a:cubicBezTo>
                <a:cubicBezTo>
                  <a:pt x="74" y="140"/>
                  <a:pt x="86" y="150"/>
                  <a:pt x="100" y="155"/>
                </a:cubicBezTo>
                <a:cubicBezTo>
                  <a:pt x="114" y="161"/>
                  <a:pt x="140" y="167"/>
                  <a:pt x="169" y="173"/>
                </a:cubicBezTo>
                <a:cubicBezTo>
                  <a:pt x="194" y="177"/>
                  <a:pt x="220" y="182"/>
                  <a:pt x="243" y="185"/>
                </a:cubicBezTo>
                <a:cubicBezTo>
                  <a:pt x="248" y="198"/>
                  <a:pt x="248" y="198"/>
                  <a:pt x="248" y="198"/>
                </a:cubicBezTo>
                <a:cubicBezTo>
                  <a:pt x="249" y="201"/>
                  <a:pt x="249" y="204"/>
                  <a:pt x="247" y="206"/>
                </a:cubicBezTo>
                <a:cubicBezTo>
                  <a:pt x="212" y="214"/>
                  <a:pt x="212" y="214"/>
                  <a:pt x="212" y="214"/>
                </a:cubicBezTo>
                <a:cubicBezTo>
                  <a:pt x="197" y="216"/>
                  <a:pt x="182" y="218"/>
                  <a:pt x="169" y="221"/>
                </a:cubicBezTo>
                <a:cubicBezTo>
                  <a:pt x="159" y="223"/>
                  <a:pt x="149" y="225"/>
                  <a:pt x="141" y="227"/>
                </a:cubicBezTo>
                <a:cubicBezTo>
                  <a:pt x="140" y="227"/>
                  <a:pt x="139" y="227"/>
                  <a:pt x="138" y="228"/>
                </a:cubicBezTo>
                <a:cubicBezTo>
                  <a:pt x="138" y="228"/>
                  <a:pt x="137" y="228"/>
                  <a:pt x="137" y="228"/>
                </a:cubicBezTo>
                <a:cubicBezTo>
                  <a:pt x="120" y="234"/>
                  <a:pt x="80" y="319"/>
                  <a:pt x="72" y="327"/>
                </a:cubicBezTo>
                <a:cubicBezTo>
                  <a:pt x="71" y="328"/>
                  <a:pt x="70" y="329"/>
                  <a:pt x="70" y="330"/>
                </a:cubicBezTo>
                <a:cubicBezTo>
                  <a:pt x="69" y="334"/>
                  <a:pt x="74" y="339"/>
                  <a:pt x="85" y="342"/>
                </a:cubicBezTo>
                <a:cubicBezTo>
                  <a:pt x="101" y="347"/>
                  <a:pt x="141" y="365"/>
                  <a:pt x="169" y="379"/>
                </a:cubicBezTo>
                <a:cubicBezTo>
                  <a:pt x="188" y="387"/>
                  <a:pt x="202" y="395"/>
                  <a:pt x="202" y="395"/>
                </a:cubicBezTo>
                <a:cubicBezTo>
                  <a:pt x="218" y="391"/>
                  <a:pt x="218" y="391"/>
                  <a:pt x="218" y="391"/>
                </a:cubicBezTo>
                <a:cubicBezTo>
                  <a:pt x="222" y="393"/>
                  <a:pt x="226" y="395"/>
                  <a:pt x="229" y="398"/>
                </a:cubicBezTo>
                <a:cubicBezTo>
                  <a:pt x="237" y="423"/>
                  <a:pt x="251" y="452"/>
                  <a:pt x="273" y="481"/>
                </a:cubicBezTo>
                <a:cubicBezTo>
                  <a:pt x="311" y="531"/>
                  <a:pt x="350" y="607"/>
                  <a:pt x="357" y="626"/>
                </a:cubicBezTo>
                <a:cubicBezTo>
                  <a:pt x="364" y="646"/>
                  <a:pt x="360" y="660"/>
                  <a:pt x="360" y="660"/>
                </a:cubicBezTo>
                <a:cubicBezTo>
                  <a:pt x="360" y="660"/>
                  <a:pt x="361" y="660"/>
                  <a:pt x="364" y="661"/>
                </a:cubicBezTo>
                <a:cubicBezTo>
                  <a:pt x="362" y="661"/>
                  <a:pt x="360" y="662"/>
                  <a:pt x="358" y="662"/>
                </a:cubicBezTo>
                <a:cubicBezTo>
                  <a:pt x="344" y="666"/>
                  <a:pt x="300" y="674"/>
                  <a:pt x="290" y="675"/>
                </a:cubicBezTo>
                <a:cubicBezTo>
                  <a:pt x="281" y="677"/>
                  <a:pt x="289" y="682"/>
                  <a:pt x="328" y="683"/>
                </a:cubicBezTo>
                <a:cubicBezTo>
                  <a:pt x="353" y="683"/>
                  <a:pt x="403" y="680"/>
                  <a:pt x="437" y="676"/>
                </a:cubicBezTo>
                <a:cubicBezTo>
                  <a:pt x="455" y="673"/>
                  <a:pt x="468" y="670"/>
                  <a:pt x="469" y="666"/>
                </a:cubicBezTo>
                <a:cubicBezTo>
                  <a:pt x="469" y="665"/>
                  <a:pt x="469" y="665"/>
                  <a:pt x="468" y="664"/>
                </a:cubicBezTo>
                <a:cubicBezTo>
                  <a:pt x="469" y="664"/>
                  <a:pt x="470" y="664"/>
                  <a:pt x="470" y="664"/>
                </a:cubicBezTo>
                <a:cubicBezTo>
                  <a:pt x="470" y="664"/>
                  <a:pt x="460" y="650"/>
                  <a:pt x="450" y="629"/>
                </a:cubicBezTo>
                <a:cubicBezTo>
                  <a:pt x="440" y="607"/>
                  <a:pt x="392" y="512"/>
                  <a:pt x="381" y="479"/>
                </a:cubicBezTo>
                <a:cubicBezTo>
                  <a:pt x="370" y="446"/>
                  <a:pt x="354" y="420"/>
                  <a:pt x="367" y="421"/>
                </a:cubicBezTo>
                <a:cubicBezTo>
                  <a:pt x="374" y="421"/>
                  <a:pt x="383" y="421"/>
                  <a:pt x="390" y="421"/>
                </a:cubicBezTo>
                <a:cubicBezTo>
                  <a:pt x="402" y="420"/>
                  <a:pt x="411" y="446"/>
                  <a:pt x="432" y="479"/>
                </a:cubicBezTo>
                <a:cubicBezTo>
                  <a:pt x="453" y="512"/>
                  <a:pt x="495" y="607"/>
                  <a:pt x="506" y="629"/>
                </a:cubicBezTo>
                <a:cubicBezTo>
                  <a:pt x="516" y="650"/>
                  <a:pt x="520" y="664"/>
                  <a:pt x="520" y="664"/>
                </a:cubicBezTo>
                <a:cubicBezTo>
                  <a:pt x="520" y="664"/>
                  <a:pt x="521" y="664"/>
                  <a:pt x="523" y="664"/>
                </a:cubicBezTo>
                <a:cubicBezTo>
                  <a:pt x="523" y="664"/>
                  <a:pt x="523" y="664"/>
                  <a:pt x="523" y="664"/>
                </a:cubicBezTo>
                <a:cubicBezTo>
                  <a:pt x="523" y="665"/>
                  <a:pt x="523" y="665"/>
                  <a:pt x="523" y="666"/>
                </a:cubicBezTo>
                <a:cubicBezTo>
                  <a:pt x="527" y="670"/>
                  <a:pt x="542" y="673"/>
                  <a:pt x="563" y="676"/>
                </a:cubicBezTo>
                <a:cubicBezTo>
                  <a:pt x="572" y="677"/>
                  <a:pt x="582" y="678"/>
                  <a:pt x="593" y="679"/>
                </a:cubicBezTo>
                <a:cubicBezTo>
                  <a:pt x="599" y="679"/>
                  <a:pt x="604" y="680"/>
                  <a:pt x="610" y="680"/>
                </a:cubicBezTo>
                <a:cubicBezTo>
                  <a:pt x="636" y="682"/>
                  <a:pt x="661" y="683"/>
                  <a:pt x="677" y="683"/>
                </a:cubicBezTo>
                <a:cubicBezTo>
                  <a:pt x="716" y="682"/>
                  <a:pt x="719" y="677"/>
                  <a:pt x="709" y="675"/>
                </a:cubicBezTo>
                <a:cubicBezTo>
                  <a:pt x="698" y="674"/>
                  <a:pt x="648" y="666"/>
                  <a:pt x="631" y="662"/>
                </a:cubicBezTo>
                <a:cubicBezTo>
                  <a:pt x="629" y="662"/>
                  <a:pt x="626" y="661"/>
                  <a:pt x="624" y="661"/>
                </a:cubicBezTo>
                <a:cubicBezTo>
                  <a:pt x="625" y="660"/>
                  <a:pt x="626" y="660"/>
                  <a:pt x="626" y="660"/>
                </a:cubicBezTo>
                <a:cubicBezTo>
                  <a:pt x="626" y="660"/>
                  <a:pt x="618" y="654"/>
                  <a:pt x="610" y="645"/>
                </a:cubicBezTo>
                <a:cubicBezTo>
                  <a:pt x="606" y="640"/>
                  <a:pt x="601" y="633"/>
                  <a:pt x="597" y="626"/>
                </a:cubicBezTo>
                <a:cubicBezTo>
                  <a:pt x="596" y="625"/>
                  <a:pt x="594" y="622"/>
                  <a:pt x="593" y="619"/>
                </a:cubicBezTo>
                <a:cubicBezTo>
                  <a:pt x="583" y="600"/>
                  <a:pt x="565" y="561"/>
                  <a:pt x="553" y="524"/>
                </a:cubicBezTo>
                <a:cubicBezTo>
                  <a:pt x="567" y="535"/>
                  <a:pt x="577" y="542"/>
                  <a:pt x="577" y="542"/>
                </a:cubicBezTo>
                <a:cubicBezTo>
                  <a:pt x="593" y="539"/>
                  <a:pt x="593" y="539"/>
                  <a:pt x="593" y="539"/>
                </a:cubicBezTo>
                <a:cubicBezTo>
                  <a:pt x="610" y="536"/>
                  <a:pt x="610" y="536"/>
                  <a:pt x="610" y="536"/>
                </a:cubicBezTo>
                <a:cubicBezTo>
                  <a:pt x="745" y="513"/>
                  <a:pt x="745" y="513"/>
                  <a:pt x="745" y="513"/>
                </a:cubicBezTo>
                <a:cubicBezTo>
                  <a:pt x="748" y="512"/>
                  <a:pt x="750" y="512"/>
                  <a:pt x="753" y="511"/>
                </a:cubicBezTo>
                <a:cubicBezTo>
                  <a:pt x="753" y="511"/>
                  <a:pt x="753" y="511"/>
                  <a:pt x="753" y="511"/>
                </a:cubicBezTo>
                <a:cubicBezTo>
                  <a:pt x="756" y="510"/>
                  <a:pt x="757" y="509"/>
                  <a:pt x="757" y="507"/>
                </a:cubicBezTo>
                <a:close/>
                <a:moveTo>
                  <a:pt x="169" y="349"/>
                </a:moveTo>
                <a:cubicBezTo>
                  <a:pt x="152" y="340"/>
                  <a:pt x="136" y="333"/>
                  <a:pt x="128" y="330"/>
                </a:cubicBezTo>
                <a:cubicBezTo>
                  <a:pt x="140" y="318"/>
                  <a:pt x="155" y="300"/>
                  <a:pt x="168" y="286"/>
                </a:cubicBezTo>
                <a:cubicBezTo>
                  <a:pt x="169" y="288"/>
                  <a:pt x="169" y="288"/>
                  <a:pt x="169" y="288"/>
                </a:cubicBezTo>
                <a:cubicBezTo>
                  <a:pt x="186" y="313"/>
                  <a:pt x="204" y="342"/>
                  <a:pt x="211" y="369"/>
                </a:cubicBezTo>
                <a:cubicBezTo>
                  <a:pt x="198" y="363"/>
                  <a:pt x="183" y="355"/>
                  <a:pt x="169" y="349"/>
                </a:cubicBezTo>
                <a:close/>
                <a:moveTo>
                  <a:pt x="569" y="407"/>
                </a:moveTo>
                <a:cubicBezTo>
                  <a:pt x="558" y="408"/>
                  <a:pt x="552" y="416"/>
                  <a:pt x="560" y="421"/>
                </a:cubicBezTo>
                <a:cubicBezTo>
                  <a:pt x="566" y="424"/>
                  <a:pt x="562" y="429"/>
                  <a:pt x="562" y="432"/>
                </a:cubicBezTo>
                <a:cubicBezTo>
                  <a:pt x="559" y="433"/>
                  <a:pt x="557" y="435"/>
                  <a:pt x="558" y="439"/>
                </a:cubicBezTo>
                <a:cubicBezTo>
                  <a:pt x="559" y="443"/>
                  <a:pt x="559" y="443"/>
                  <a:pt x="559" y="443"/>
                </a:cubicBezTo>
                <a:cubicBezTo>
                  <a:pt x="532" y="447"/>
                  <a:pt x="532" y="447"/>
                  <a:pt x="532" y="447"/>
                </a:cubicBezTo>
                <a:cubicBezTo>
                  <a:pt x="529" y="440"/>
                  <a:pt x="526" y="432"/>
                  <a:pt x="523" y="424"/>
                </a:cubicBezTo>
                <a:cubicBezTo>
                  <a:pt x="517" y="411"/>
                  <a:pt x="509" y="398"/>
                  <a:pt x="502" y="386"/>
                </a:cubicBezTo>
                <a:cubicBezTo>
                  <a:pt x="510" y="385"/>
                  <a:pt x="513" y="383"/>
                  <a:pt x="512" y="381"/>
                </a:cubicBezTo>
                <a:cubicBezTo>
                  <a:pt x="496" y="357"/>
                  <a:pt x="477" y="320"/>
                  <a:pt x="474" y="295"/>
                </a:cubicBezTo>
                <a:cubicBezTo>
                  <a:pt x="491" y="310"/>
                  <a:pt x="509" y="325"/>
                  <a:pt x="523" y="335"/>
                </a:cubicBezTo>
                <a:cubicBezTo>
                  <a:pt x="526" y="337"/>
                  <a:pt x="528" y="338"/>
                  <a:pt x="531" y="340"/>
                </a:cubicBezTo>
                <a:cubicBezTo>
                  <a:pt x="531" y="341"/>
                  <a:pt x="532" y="342"/>
                  <a:pt x="532" y="343"/>
                </a:cubicBezTo>
                <a:cubicBezTo>
                  <a:pt x="538" y="356"/>
                  <a:pt x="560" y="406"/>
                  <a:pt x="560" y="406"/>
                </a:cubicBezTo>
                <a:cubicBezTo>
                  <a:pt x="572" y="406"/>
                  <a:pt x="572" y="406"/>
                  <a:pt x="572" y="406"/>
                </a:cubicBezTo>
                <a:cubicBezTo>
                  <a:pt x="571" y="406"/>
                  <a:pt x="570" y="406"/>
                  <a:pt x="569" y="407"/>
                </a:cubicBezTo>
                <a:close/>
                <a:moveTo>
                  <a:pt x="593" y="426"/>
                </a:moveTo>
                <a:cubicBezTo>
                  <a:pt x="593" y="426"/>
                  <a:pt x="593" y="426"/>
                  <a:pt x="593" y="426"/>
                </a:cubicBezTo>
                <a:cubicBezTo>
                  <a:pt x="585" y="428"/>
                  <a:pt x="585" y="428"/>
                  <a:pt x="585" y="428"/>
                </a:cubicBezTo>
                <a:cubicBezTo>
                  <a:pt x="586" y="425"/>
                  <a:pt x="586" y="423"/>
                  <a:pt x="584" y="420"/>
                </a:cubicBezTo>
                <a:cubicBezTo>
                  <a:pt x="583" y="418"/>
                  <a:pt x="587" y="419"/>
                  <a:pt x="593" y="421"/>
                </a:cubicBezTo>
                <a:cubicBezTo>
                  <a:pt x="596" y="422"/>
                  <a:pt x="599" y="423"/>
                  <a:pt x="602" y="425"/>
                </a:cubicBezTo>
                <a:lnTo>
                  <a:pt x="593" y="426"/>
                </a:lnTo>
                <a:close/>
                <a:moveTo>
                  <a:pt x="612" y="433"/>
                </a:moveTo>
                <a:cubicBezTo>
                  <a:pt x="612" y="434"/>
                  <a:pt x="611" y="434"/>
                  <a:pt x="610" y="434"/>
                </a:cubicBezTo>
                <a:cubicBezTo>
                  <a:pt x="610" y="434"/>
                  <a:pt x="609" y="434"/>
                  <a:pt x="608" y="434"/>
                </a:cubicBezTo>
                <a:cubicBezTo>
                  <a:pt x="610" y="433"/>
                  <a:pt x="610" y="433"/>
                  <a:pt x="610" y="433"/>
                </a:cubicBezTo>
                <a:cubicBezTo>
                  <a:pt x="612" y="433"/>
                  <a:pt x="612" y="433"/>
                  <a:pt x="612" y="433"/>
                </a:cubicBezTo>
                <a:cubicBezTo>
                  <a:pt x="612" y="433"/>
                  <a:pt x="612" y="433"/>
                  <a:pt x="612" y="433"/>
                </a:cubicBezTo>
                <a:close/>
              </a:path>
            </a:pathLst>
          </a:custGeom>
          <a:solidFill>
            <a:schemeClr val="bg1">
              <a:lumMod val="90000"/>
              <a:lumOff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0" name="任意多边形: 形状 79"/>
          <p:cNvSpPr>
            <a:spLocks/>
          </p:cNvSpPr>
          <p:nvPr/>
        </p:nvSpPr>
        <p:spPr bwMode="auto">
          <a:xfrm>
            <a:off x="5368696" y="3650357"/>
            <a:ext cx="176042" cy="262094"/>
          </a:xfrm>
          <a:custGeom>
            <a:avLst/>
            <a:gdLst>
              <a:gd name="T0" fmla="*/ 72 w 132"/>
              <a:gd name="T1" fmla="*/ 29 h 197"/>
              <a:gd name="T2" fmla="*/ 19 w 132"/>
              <a:gd name="T3" fmla="*/ 87 h 197"/>
              <a:gd name="T4" fmla="*/ 132 w 132"/>
              <a:gd name="T5" fmla="*/ 191 h 197"/>
              <a:gd name="T6" fmla="*/ 122 w 132"/>
              <a:gd name="T7" fmla="*/ 0 h 197"/>
              <a:gd name="T8" fmla="*/ 72 w 132"/>
              <a:gd name="T9" fmla="*/ 2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197">
                <a:moveTo>
                  <a:pt x="72" y="29"/>
                </a:moveTo>
                <a:cubicBezTo>
                  <a:pt x="72" y="68"/>
                  <a:pt x="39" y="82"/>
                  <a:pt x="19" y="87"/>
                </a:cubicBezTo>
                <a:cubicBezTo>
                  <a:pt x="0" y="92"/>
                  <a:pt x="132" y="197"/>
                  <a:pt x="132" y="191"/>
                </a:cubicBezTo>
                <a:cubicBezTo>
                  <a:pt x="132" y="185"/>
                  <a:pt x="122" y="0"/>
                  <a:pt x="122" y="0"/>
                </a:cubicBezTo>
                <a:cubicBezTo>
                  <a:pt x="122" y="0"/>
                  <a:pt x="93" y="2"/>
                  <a:pt x="72" y="29"/>
                </a:cubicBezTo>
                <a:close/>
              </a:path>
            </a:pathLst>
          </a:cu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1" name="任意多边形: 形状 80"/>
          <p:cNvSpPr>
            <a:spLocks/>
          </p:cNvSpPr>
          <p:nvPr/>
        </p:nvSpPr>
        <p:spPr bwMode="auto">
          <a:xfrm>
            <a:off x="5505930" y="3650357"/>
            <a:ext cx="176042" cy="262094"/>
          </a:xfrm>
          <a:custGeom>
            <a:avLst/>
            <a:gdLst>
              <a:gd name="T0" fmla="*/ 59 w 132"/>
              <a:gd name="T1" fmla="*/ 29 h 197"/>
              <a:gd name="T2" fmla="*/ 112 w 132"/>
              <a:gd name="T3" fmla="*/ 87 h 197"/>
              <a:gd name="T4" fmla="*/ 0 w 132"/>
              <a:gd name="T5" fmla="*/ 191 h 197"/>
              <a:gd name="T6" fmla="*/ 9 w 132"/>
              <a:gd name="T7" fmla="*/ 0 h 197"/>
              <a:gd name="T8" fmla="*/ 59 w 132"/>
              <a:gd name="T9" fmla="*/ 2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197">
                <a:moveTo>
                  <a:pt x="59" y="29"/>
                </a:moveTo>
                <a:cubicBezTo>
                  <a:pt x="59" y="68"/>
                  <a:pt x="92" y="82"/>
                  <a:pt x="112" y="87"/>
                </a:cubicBezTo>
                <a:cubicBezTo>
                  <a:pt x="132" y="92"/>
                  <a:pt x="0" y="197"/>
                  <a:pt x="0" y="191"/>
                </a:cubicBezTo>
                <a:cubicBezTo>
                  <a:pt x="0" y="185"/>
                  <a:pt x="9" y="0"/>
                  <a:pt x="9" y="0"/>
                </a:cubicBezTo>
                <a:cubicBezTo>
                  <a:pt x="9" y="0"/>
                  <a:pt x="38" y="2"/>
                  <a:pt x="59" y="29"/>
                </a:cubicBezTo>
                <a:close/>
              </a:path>
            </a:pathLst>
          </a:cu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2" name="矩形 81"/>
          <p:cNvSpPr>
            <a:spLocks noChangeArrowheads="1"/>
          </p:cNvSpPr>
          <p:nvPr/>
        </p:nvSpPr>
        <p:spPr bwMode="auto">
          <a:xfrm>
            <a:off x="5464872" y="3442818"/>
            <a:ext cx="119798" cy="368957"/>
          </a:xfrm>
          <a:prstGeom prst="rect">
            <a:avLst/>
          </a:pr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3" name="任意多边形: 形状 82"/>
          <p:cNvSpPr>
            <a:spLocks/>
          </p:cNvSpPr>
          <p:nvPr/>
        </p:nvSpPr>
        <p:spPr bwMode="auto">
          <a:xfrm>
            <a:off x="5464872" y="3574428"/>
            <a:ext cx="119798" cy="132172"/>
          </a:xfrm>
          <a:custGeom>
            <a:avLst/>
            <a:gdLst>
              <a:gd name="T0" fmla="*/ 0 w 213"/>
              <a:gd name="T1" fmla="*/ 0 h 235"/>
              <a:gd name="T2" fmla="*/ 213 w 213"/>
              <a:gd name="T3" fmla="*/ 0 h 235"/>
              <a:gd name="T4" fmla="*/ 213 w 213"/>
              <a:gd name="T5" fmla="*/ 128 h 235"/>
              <a:gd name="T6" fmla="*/ 0 w 213"/>
              <a:gd name="T7" fmla="*/ 235 h 235"/>
              <a:gd name="T8" fmla="*/ 0 w 213"/>
              <a:gd name="T9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35">
                <a:moveTo>
                  <a:pt x="0" y="0"/>
                </a:moveTo>
                <a:lnTo>
                  <a:pt x="213" y="0"/>
                </a:lnTo>
                <a:lnTo>
                  <a:pt x="213" y="128"/>
                </a:lnTo>
                <a:lnTo>
                  <a:pt x="0" y="235"/>
                </a:lnTo>
                <a:lnTo>
                  <a:pt x="0" y="0"/>
                </a:lnTo>
                <a:close/>
              </a:path>
            </a:pathLst>
          </a:custGeom>
          <a:solidFill>
            <a:srgbClr val="CC8C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4" name="任意多边形: 形状 83"/>
          <p:cNvSpPr>
            <a:spLocks/>
          </p:cNvSpPr>
          <p:nvPr/>
        </p:nvSpPr>
        <p:spPr bwMode="auto">
          <a:xfrm>
            <a:off x="5191529" y="3268464"/>
            <a:ext cx="115861" cy="151857"/>
          </a:xfrm>
          <a:custGeom>
            <a:avLst/>
            <a:gdLst>
              <a:gd name="T0" fmla="*/ 28 w 87"/>
              <a:gd name="T1" fmla="*/ 6 h 114"/>
              <a:gd name="T2" fmla="*/ 79 w 87"/>
              <a:gd name="T3" fmla="*/ 48 h 114"/>
              <a:gd name="T4" fmla="*/ 60 w 87"/>
              <a:gd name="T5" fmla="*/ 109 h 114"/>
              <a:gd name="T6" fmla="*/ 9 w 87"/>
              <a:gd name="T7" fmla="*/ 67 h 114"/>
              <a:gd name="T8" fmla="*/ 28 w 87"/>
              <a:gd name="T9" fmla="*/ 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114">
                <a:moveTo>
                  <a:pt x="28" y="6"/>
                </a:moveTo>
                <a:cubicBezTo>
                  <a:pt x="47" y="0"/>
                  <a:pt x="70" y="19"/>
                  <a:pt x="79" y="48"/>
                </a:cubicBezTo>
                <a:cubicBezTo>
                  <a:pt x="87" y="76"/>
                  <a:pt x="79" y="104"/>
                  <a:pt x="60" y="109"/>
                </a:cubicBezTo>
                <a:cubicBezTo>
                  <a:pt x="41" y="114"/>
                  <a:pt x="18" y="95"/>
                  <a:pt x="9" y="67"/>
                </a:cubicBezTo>
                <a:cubicBezTo>
                  <a:pt x="0" y="38"/>
                  <a:pt x="8" y="11"/>
                  <a:pt x="28" y="6"/>
                </a:cubicBezTo>
                <a:close/>
              </a:path>
            </a:pathLst>
          </a:cu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5" name="任意多边形: 形状 84"/>
          <p:cNvSpPr>
            <a:spLocks/>
          </p:cNvSpPr>
          <p:nvPr/>
        </p:nvSpPr>
        <p:spPr bwMode="auto">
          <a:xfrm>
            <a:off x="5742152" y="3268464"/>
            <a:ext cx="116986" cy="151857"/>
          </a:xfrm>
          <a:custGeom>
            <a:avLst/>
            <a:gdLst>
              <a:gd name="T0" fmla="*/ 60 w 88"/>
              <a:gd name="T1" fmla="*/ 6 h 114"/>
              <a:gd name="T2" fmla="*/ 9 w 88"/>
              <a:gd name="T3" fmla="*/ 48 h 114"/>
              <a:gd name="T4" fmla="*/ 28 w 88"/>
              <a:gd name="T5" fmla="*/ 109 h 114"/>
              <a:gd name="T6" fmla="*/ 79 w 88"/>
              <a:gd name="T7" fmla="*/ 67 h 114"/>
              <a:gd name="T8" fmla="*/ 60 w 88"/>
              <a:gd name="T9" fmla="*/ 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114">
                <a:moveTo>
                  <a:pt x="60" y="6"/>
                </a:moveTo>
                <a:cubicBezTo>
                  <a:pt x="41" y="0"/>
                  <a:pt x="18" y="19"/>
                  <a:pt x="9" y="48"/>
                </a:cubicBezTo>
                <a:cubicBezTo>
                  <a:pt x="0" y="76"/>
                  <a:pt x="9" y="104"/>
                  <a:pt x="28" y="109"/>
                </a:cubicBezTo>
                <a:cubicBezTo>
                  <a:pt x="47" y="114"/>
                  <a:pt x="70" y="95"/>
                  <a:pt x="79" y="67"/>
                </a:cubicBezTo>
                <a:cubicBezTo>
                  <a:pt x="88" y="38"/>
                  <a:pt x="79" y="11"/>
                  <a:pt x="60" y="6"/>
                </a:cubicBezTo>
                <a:close/>
              </a:path>
            </a:pathLst>
          </a:cu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6" name="任意多边形: 形状 85"/>
          <p:cNvSpPr>
            <a:spLocks/>
          </p:cNvSpPr>
          <p:nvPr/>
        </p:nvSpPr>
        <p:spPr bwMode="auto">
          <a:xfrm>
            <a:off x="5231462" y="2942815"/>
            <a:ext cx="586618" cy="709229"/>
          </a:xfrm>
          <a:custGeom>
            <a:avLst/>
            <a:gdLst>
              <a:gd name="T0" fmla="*/ 223 w 440"/>
              <a:gd name="T1" fmla="*/ 533 h 533"/>
              <a:gd name="T2" fmla="*/ 43 w 440"/>
              <a:gd name="T3" fmla="*/ 435 h 533"/>
              <a:gd name="T4" fmla="*/ 7 w 440"/>
              <a:gd name="T5" fmla="*/ 184 h 533"/>
              <a:gd name="T6" fmla="*/ 220 w 440"/>
              <a:gd name="T7" fmla="*/ 0 h 533"/>
              <a:gd name="T8" fmla="*/ 433 w 440"/>
              <a:gd name="T9" fmla="*/ 184 h 533"/>
              <a:gd name="T10" fmla="*/ 398 w 440"/>
              <a:gd name="T11" fmla="*/ 435 h 533"/>
              <a:gd name="T12" fmla="*/ 223 w 440"/>
              <a:gd name="T13" fmla="*/ 53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0" h="533">
                <a:moveTo>
                  <a:pt x="223" y="533"/>
                </a:moveTo>
                <a:cubicBezTo>
                  <a:pt x="184" y="533"/>
                  <a:pt x="73" y="476"/>
                  <a:pt x="43" y="435"/>
                </a:cubicBezTo>
                <a:cubicBezTo>
                  <a:pt x="12" y="394"/>
                  <a:pt x="0" y="248"/>
                  <a:pt x="7" y="184"/>
                </a:cubicBezTo>
                <a:cubicBezTo>
                  <a:pt x="15" y="119"/>
                  <a:pt x="88" y="0"/>
                  <a:pt x="220" y="0"/>
                </a:cubicBezTo>
                <a:cubicBezTo>
                  <a:pt x="353" y="0"/>
                  <a:pt x="426" y="119"/>
                  <a:pt x="433" y="184"/>
                </a:cubicBezTo>
                <a:cubicBezTo>
                  <a:pt x="440" y="248"/>
                  <a:pt x="429" y="394"/>
                  <a:pt x="398" y="435"/>
                </a:cubicBezTo>
                <a:cubicBezTo>
                  <a:pt x="367" y="476"/>
                  <a:pt x="263" y="533"/>
                  <a:pt x="223" y="533"/>
                </a:cubicBezTo>
                <a:close/>
              </a:path>
            </a:pathLst>
          </a:cu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7" name="任意多边形: 形状 86"/>
          <p:cNvSpPr>
            <a:spLocks/>
          </p:cNvSpPr>
          <p:nvPr/>
        </p:nvSpPr>
        <p:spPr bwMode="auto">
          <a:xfrm>
            <a:off x="5473871" y="3316833"/>
            <a:ext cx="92239" cy="172667"/>
          </a:xfrm>
          <a:custGeom>
            <a:avLst/>
            <a:gdLst>
              <a:gd name="T0" fmla="*/ 20 w 69"/>
              <a:gd name="T1" fmla="*/ 15 h 130"/>
              <a:gd name="T2" fmla="*/ 14 w 69"/>
              <a:gd name="T3" fmla="*/ 69 h 130"/>
              <a:gd name="T4" fmla="*/ 19 w 69"/>
              <a:gd name="T5" fmla="*/ 113 h 130"/>
              <a:gd name="T6" fmla="*/ 57 w 69"/>
              <a:gd name="T7" fmla="*/ 110 h 130"/>
              <a:gd name="T8" fmla="*/ 59 w 69"/>
              <a:gd name="T9" fmla="*/ 117 h 130"/>
              <a:gd name="T10" fmla="*/ 16 w 69"/>
              <a:gd name="T11" fmla="*/ 120 h 130"/>
              <a:gd name="T12" fmla="*/ 8 w 69"/>
              <a:gd name="T13" fmla="*/ 74 h 130"/>
              <a:gd name="T14" fmla="*/ 20 w 69"/>
              <a:gd name="T15" fmla="*/ 15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9" h="130">
                <a:moveTo>
                  <a:pt x="20" y="15"/>
                </a:moveTo>
                <a:cubicBezTo>
                  <a:pt x="20" y="36"/>
                  <a:pt x="18" y="51"/>
                  <a:pt x="14" y="69"/>
                </a:cubicBezTo>
                <a:cubicBezTo>
                  <a:pt x="11" y="88"/>
                  <a:pt x="1" y="105"/>
                  <a:pt x="19" y="113"/>
                </a:cubicBezTo>
                <a:cubicBezTo>
                  <a:pt x="36" y="120"/>
                  <a:pt x="45" y="120"/>
                  <a:pt x="57" y="110"/>
                </a:cubicBezTo>
                <a:cubicBezTo>
                  <a:pt x="69" y="100"/>
                  <a:pt x="67" y="110"/>
                  <a:pt x="59" y="117"/>
                </a:cubicBezTo>
                <a:cubicBezTo>
                  <a:pt x="51" y="123"/>
                  <a:pt x="30" y="130"/>
                  <a:pt x="16" y="120"/>
                </a:cubicBezTo>
                <a:cubicBezTo>
                  <a:pt x="1" y="111"/>
                  <a:pt x="0" y="119"/>
                  <a:pt x="8" y="74"/>
                </a:cubicBezTo>
                <a:cubicBezTo>
                  <a:pt x="16" y="30"/>
                  <a:pt x="18" y="0"/>
                  <a:pt x="20" y="15"/>
                </a:cubicBezTo>
                <a:close/>
              </a:path>
            </a:pathLst>
          </a:custGeom>
          <a:solidFill>
            <a:srgbClr val="CC8C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8" name="任意多边形: 形状 87"/>
          <p:cNvSpPr>
            <a:spLocks/>
          </p:cNvSpPr>
          <p:nvPr/>
        </p:nvSpPr>
        <p:spPr bwMode="auto">
          <a:xfrm>
            <a:off x="5399630" y="3497375"/>
            <a:ext cx="251408" cy="34871"/>
          </a:xfrm>
          <a:custGeom>
            <a:avLst/>
            <a:gdLst>
              <a:gd name="T0" fmla="*/ 14 w 189"/>
              <a:gd name="T1" fmla="*/ 4 h 26"/>
              <a:gd name="T2" fmla="*/ 62 w 189"/>
              <a:gd name="T3" fmla="*/ 17 h 26"/>
              <a:gd name="T4" fmla="*/ 143 w 189"/>
              <a:gd name="T5" fmla="*/ 14 h 26"/>
              <a:gd name="T6" fmla="*/ 172 w 189"/>
              <a:gd name="T7" fmla="*/ 5 h 26"/>
              <a:gd name="T8" fmla="*/ 170 w 189"/>
              <a:gd name="T9" fmla="*/ 13 h 26"/>
              <a:gd name="T10" fmla="*/ 142 w 189"/>
              <a:gd name="T11" fmla="*/ 20 h 26"/>
              <a:gd name="T12" fmla="*/ 61 w 189"/>
              <a:gd name="T13" fmla="*/ 24 h 26"/>
              <a:gd name="T14" fmla="*/ 15 w 189"/>
              <a:gd name="T15" fmla="*/ 14 h 26"/>
              <a:gd name="T16" fmla="*/ 14 w 189"/>
              <a:gd name="T17" fmla="*/ 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26">
                <a:moveTo>
                  <a:pt x="14" y="4"/>
                </a:moveTo>
                <a:cubicBezTo>
                  <a:pt x="24" y="4"/>
                  <a:pt x="27" y="17"/>
                  <a:pt x="62" y="17"/>
                </a:cubicBezTo>
                <a:cubicBezTo>
                  <a:pt x="97" y="18"/>
                  <a:pt x="129" y="22"/>
                  <a:pt x="143" y="14"/>
                </a:cubicBezTo>
                <a:cubicBezTo>
                  <a:pt x="157" y="5"/>
                  <a:pt x="158" y="9"/>
                  <a:pt x="172" y="5"/>
                </a:cubicBezTo>
                <a:cubicBezTo>
                  <a:pt x="186" y="0"/>
                  <a:pt x="189" y="10"/>
                  <a:pt x="170" y="13"/>
                </a:cubicBezTo>
                <a:cubicBezTo>
                  <a:pt x="151" y="17"/>
                  <a:pt x="155" y="14"/>
                  <a:pt x="142" y="20"/>
                </a:cubicBezTo>
                <a:cubicBezTo>
                  <a:pt x="128" y="26"/>
                  <a:pt x="80" y="26"/>
                  <a:pt x="61" y="24"/>
                </a:cubicBezTo>
                <a:cubicBezTo>
                  <a:pt x="43" y="21"/>
                  <a:pt x="27" y="16"/>
                  <a:pt x="15" y="14"/>
                </a:cubicBezTo>
                <a:cubicBezTo>
                  <a:pt x="3" y="12"/>
                  <a:pt x="0" y="2"/>
                  <a:pt x="14" y="4"/>
                </a:cubicBezTo>
                <a:close/>
              </a:path>
            </a:pathLst>
          </a:custGeom>
          <a:solidFill>
            <a:srgbClr val="CC8C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9" name="任意多边形: 形状 88"/>
          <p:cNvSpPr>
            <a:spLocks/>
          </p:cNvSpPr>
          <p:nvPr/>
        </p:nvSpPr>
        <p:spPr bwMode="auto">
          <a:xfrm>
            <a:off x="5460935" y="3550806"/>
            <a:ext cx="116986" cy="30371"/>
          </a:xfrm>
          <a:custGeom>
            <a:avLst/>
            <a:gdLst>
              <a:gd name="T0" fmla="*/ 14 w 88"/>
              <a:gd name="T1" fmla="*/ 5 h 23"/>
              <a:gd name="T2" fmla="*/ 72 w 88"/>
              <a:gd name="T3" fmla="*/ 6 h 23"/>
              <a:gd name="T4" fmla="*/ 69 w 88"/>
              <a:gd name="T5" fmla="*/ 14 h 23"/>
              <a:gd name="T6" fmla="*/ 18 w 88"/>
              <a:gd name="T7" fmla="*/ 13 h 23"/>
              <a:gd name="T8" fmla="*/ 14 w 88"/>
              <a:gd name="T9" fmla="*/ 5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23">
                <a:moveTo>
                  <a:pt x="14" y="5"/>
                </a:moveTo>
                <a:cubicBezTo>
                  <a:pt x="37" y="14"/>
                  <a:pt x="55" y="13"/>
                  <a:pt x="72" y="6"/>
                </a:cubicBezTo>
                <a:cubicBezTo>
                  <a:pt x="88" y="0"/>
                  <a:pt x="88" y="5"/>
                  <a:pt x="69" y="14"/>
                </a:cubicBezTo>
                <a:cubicBezTo>
                  <a:pt x="53" y="23"/>
                  <a:pt x="36" y="23"/>
                  <a:pt x="18" y="13"/>
                </a:cubicBezTo>
                <a:cubicBezTo>
                  <a:pt x="0" y="4"/>
                  <a:pt x="5" y="0"/>
                  <a:pt x="14" y="5"/>
                </a:cubicBezTo>
                <a:close/>
              </a:path>
            </a:pathLst>
          </a:custGeom>
          <a:solidFill>
            <a:srgbClr val="CC8C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0" name="任意多边形: 形状 89"/>
          <p:cNvSpPr>
            <a:spLocks/>
          </p:cNvSpPr>
          <p:nvPr/>
        </p:nvSpPr>
        <p:spPr bwMode="auto">
          <a:xfrm>
            <a:off x="5268583" y="5473205"/>
            <a:ext cx="262657" cy="114737"/>
          </a:xfrm>
          <a:custGeom>
            <a:avLst/>
            <a:gdLst>
              <a:gd name="T0" fmla="*/ 83 w 197"/>
              <a:gd name="T1" fmla="*/ 25 h 86"/>
              <a:gd name="T2" fmla="*/ 10 w 197"/>
              <a:gd name="T3" fmla="*/ 64 h 86"/>
              <a:gd name="T4" fmla="*/ 45 w 197"/>
              <a:gd name="T5" fmla="*/ 86 h 86"/>
              <a:gd name="T6" fmla="*/ 156 w 197"/>
              <a:gd name="T7" fmla="*/ 65 h 86"/>
              <a:gd name="T8" fmla="*/ 192 w 197"/>
              <a:gd name="T9" fmla="*/ 37 h 86"/>
              <a:gd name="T10" fmla="*/ 83 w 197"/>
              <a:gd name="T11" fmla="*/ 2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7" h="86">
                <a:moveTo>
                  <a:pt x="83" y="25"/>
                </a:moveTo>
                <a:cubicBezTo>
                  <a:pt x="68" y="36"/>
                  <a:pt x="20" y="60"/>
                  <a:pt x="10" y="64"/>
                </a:cubicBezTo>
                <a:cubicBezTo>
                  <a:pt x="0" y="68"/>
                  <a:pt x="6" y="85"/>
                  <a:pt x="45" y="86"/>
                </a:cubicBezTo>
                <a:cubicBezTo>
                  <a:pt x="70" y="86"/>
                  <a:pt x="121" y="79"/>
                  <a:pt x="156" y="65"/>
                </a:cubicBezTo>
                <a:cubicBezTo>
                  <a:pt x="176" y="57"/>
                  <a:pt x="190" y="48"/>
                  <a:pt x="192" y="37"/>
                </a:cubicBezTo>
                <a:cubicBezTo>
                  <a:pt x="197" y="6"/>
                  <a:pt x="116" y="0"/>
                  <a:pt x="83" y="25"/>
                </a:cubicBezTo>
                <a:close/>
              </a:path>
            </a:pathLst>
          </a:custGeom>
          <a:solidFill>
            <a:srgbClr val="3741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1" name="任意多边形: 形状 90"/>
          <p:cNvSpPr>
            <a:spLocks/>
          </p:cNvSpPr>
          <p:nvPr/>
        </p:nvSpPr>
        <p:spPr bwMode="auto">
          <a:xfrm>
            <a:off x="5591420" y="5473205"/>
            <a:ext cx="262657" cy="114737"/>
          </a:xfrm>
          <a:custGeom>
            <a:avLst/>
            <a:gdLst>
              <a:gd name="T0" fmla="*/ 114 w 197"/>
              <a:gd name="T1" fmla="*/ 25 h 86"/>
              <a:gd name="T2" fmla="*/ 187 w 197"/>
              <a:gd name="T3" fmla="*/ 64 h 86"/>
              <a:gd name="T4" fmla="*/ 152 w 197"/>
              <a:gd name="T5" fmla="*/ 86 h 86"/>
              <a:gd name="T6" fmla="*/ 41 w 197"/>
              <a:gd name="T7" fmla="*/ 65 h 86"/>
              <a:gd name="T8" fmla="*/ 5 w 197"/>
              <a:gd name="T9" fmla="*/ 37 h 86"/>
              <a:gd name="T10" fmla="*/ 114 w 197"/>
              <a:gd name="T11" fmla="*/ 2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7" h="86">
                <a:moveTo>
                  <a:pt x="114" y="25"/>
                </a:moveTo>
                <a:cubicBezTo>
                  <a:pt x="129" y="36"/>
                  <a:pt x="177" y="60"/>
                  <a:pt x="187" y="64"/>
                </a:cubicBezTo>
                <a:cubicBezTo>
                  <a:pt x="197" y="68"/>
                  <a:pt x="191" y="85"/>
                  <a:pt x="152" y="86"/>
                </a:cubicBezTo>
                <a:cubicBezTo>
                  <a:pt x="127" y="86"/>
                  <a:pt x="75" y="79"/>
                  <a:pt x="41" y="65"/>
                </a:cubicBezTo>
                <a:cubicBezTo>
                  <a:pt x="21" y="57"/>
                  <a:pt x="7" y="48"/>
                  <a:pt x="5" y="37"/>
                </a:cubicBezTo>
                <a:cubicBezTo>
                  <a:pt x="0" y="6"/>
                  <a:pt x="81" y="0"/>
                  <a:pt x="114" y="25"/>
                </a:cubicBezTo>
                <a:close/>
              </a:path>
            </a:pathLst>
          </a:custGeom>
          <a:solidFill>
            <a:srgbClr val="3741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2" name="任意多边形: 形状 91"/>
          <p:cNvSpPr>
            <a:spLocks/>
          </p:cNvSpPr>
          <p:nvPr/>
        </p:nvSpPr>
        <p:spPr bwMode="auto">
          <a:xfrm>
            <a:off x="5329888" y="4294343"/>
            <a:ext cx="406640" cy="1220481"/>
          </a:xfrm>
          <a:custGeom>
            <a:avLst/>
            <a:gdLst>
              <a:gd name="T0" fmla="*/ 15 w 305"/>
              <a:gd name="T1" fmla="*/ 0 h 917"/>
              <a:gd name="T2" fmla="*/ 20 w 305"/>
              <a:gd name="T3" fmla="*/ 378 h 917"/>
              <a:gd name="T4" fmla="*/ 49 w 305"/>
              <a:gd name="T5" fmla="*/ 806 h 917"/>
              <a:gd name="T6" fmla="*/ 39 w 305"/>
              <a:gd name="T7" fmla="*/ 905 h 917"/>
              <a:gd name="T8" fmla="*/ 90 w 305"/>
              <a:gd name="T9" fmla="*/ 916 h 917"/>
              <a:gd name="T10" fmla="*/ 148 w 305"/>
              <a:gd name="T11" fmla="*/ 917 h 917"/>
              <a:gd name="T12" fmla="*/ 141 w 305"/>
              <a:gd name="T13" fmla="*/ 812 h 917"/>
              <a:gd name="T14" fmla="*/ 128 w 305"/>
              <a:gd name="T15" fmla="*/ 373 h 917"/>
              <a:gd name="T16" fmla="*/ 136 w 305"/>
              <a:gd name="T17" fmla="*/ 199 h 917"/>
              <a:gd name="T18" fmla="*/ 159 w 305"/>
              <a:gd name="T19" fmla="*/ 199 h 917"/>
              <a:gd name="T20" fmla="*/ 179 w 305"/>
              <a:gd name="T21" fmla="*/ 373 h 917"/>
              <a:gd name="T22" fmla="*/ 197 w 305"/>
              <a:gd name="T23" fmla="*/ 812 h 917"/>
              <a:gd name="T24" fmla="*/ 198 w 305"/>
              <a:gd name="T25" fmla="*/ 917 h 917"/>
              <a:gd name="T26" fmla="*/ 256 w 305"/>
              <a:gd name="T27" fmla="*/ 916 h 917"/>
              <a:gd name="T28" fmla="*/ 305 w 305"/>
              <a:gd name="T29" fmla="*/ 905 h 917"/>
              <a:gd name="T30" fmla="*/ 289 w 305"/>
              <a:gd name="T31" fmla="*/ 806 h 917"/>
              <a:gd name="T32" fmla="*/ 288 w 305"/>
              <a:gd name="T33" fmla="*/ 378 h 917"/>
              <a:gd name="T34" fmla="*/ 271 w 305"/>
              <a:gd name="T35" fmla="*/ 0 h 917"/>
              <a:gd name="T36" fmla="*/ 15 w 305"/>
              <a:gd name="T37" fmla="*/ 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5" h="917">
                <a:moveTo>
                  <a:pt x="15" y="0"/>
                </a:moveTo>
                <a:cubicBezTo>
                  <a:pt x="5" y="78"/>
                  <a:pt x="0" y="232"/>
                  <a:pt x="20" y="378"/>
                </a:cubicBezTo>
                <a:cubicBezTo>
                  <a:pt x="39" y="524"/>
                  <a:pt x="49" y="749"/>
                  <a:pt x="49" y="806"/>
                </a:cubicBezTo>
                <a:cubicBezTo>
                  <a:pt x="49" y="862"/>
                  <a:pt x="39" y="905"/>
                  <a:pt x="39" y="905"/>
                </a:cubicBezTo>
                <a:cubicBezTo>
                  <a:pt x="39" y="905"/>
                  <a:pt x="51" y="916"/>
                  <a:pt x="90" y="916"/>
                </a:cubicBezTo>
                <a:cubicBezTo>
                  <a:pt x="128" y="916"/>
                  <a:pt x="148" y="917"/>
                  <a:pt x="148" y="917"/>
                </a:cubicBezTo>
                <a:cubicBezTo>
                  <a:pt x="148" y="917"/>
                  <a:pt x="143" y="875"/>
                  <a:pt x="141" y="812"/>
                </a:cubicBezTo>
                <a:cubicBezTo>
                  <a:pt x="140" y="749"/>
                  <a:pt x="127" y="470"/>
                  <a:pt x="128" y="373"/>
                </a:cubicBezTo>
                <a:cubicBezTo>
                  <a:pt x="130" y="276"/>
                  <a:pt x="124" y="199"/>
                  <a:pt x="136" y="199"/>
                </a:cubicBezTo>
                <a:cubicBezTo>
                  <a:pt x="143" y="200"/>
                  <a:pt x="152" y="200"/>
                  <a:pt x="159" y="199"/>
                </a:cubicBezTo>
                <a:cubicBezTo>
                  <a:pt x="172" y="199"/>
                  <a:pt x="171" y="276"/>
                  <a:pt x="179" y="373"/>
                </a:cubicBezTo>
                <a:cubicBezTo>
                  <a:pt x="188" y="470"/>
                  <a:pt x="194" y="749"/>
                  <a:pt x="197" y="812"/>
                </a:cubicBezTo>
                <a:cubicBezTo>
                  <a:pt x="200" y="875"/>
                  <a:pt x="198" y="917"/>
                  <a:pt x="198" y="917"/>
                </a:cubicBezTo>
                <a:cubicBezTo>
                  <a:pt x="198" y="917"/>
                  <a:pt x="217" y="916"/>
                  <a:pt x="256" y="916"/>
                </a:cubicBezTo>
                <a:cubicBezTo>
                  <a:pt x="295" y="916"/>
                  <a:pt x="305" y="905"/>
                  <a:pt x="305" y="905"/>
                </a:cubicBezTo>
                <a:cubicBezTo>
                  <a:pt x="305" y="905"/>
                  <a:pt x="293" y="862"/>
                  <a:pt x="289" y="806"/>
                </a:cubicBezTo>
                <a:cubicBezTo>
                  <a:pt x="285" y="749"/>
                  <a:pt x="279" y="524"/>
                  <a:pt x="288" y="378"/>
                </a:cubicBezTo>
                <a:cubicBezTo>
                  <a:pt x="297" y="232"/>
                  <a:pt x="286" y="78"/>
                  <a:pt x="271" y="0"/>
                </a:cubicBezTo>
                <a:cubicBezTo>
                  <a:pt x="260" y="5"/>
                  <a:pt x="26" y="5"/>
                  <a:pt x="15" y="0"/>
                </a:cubicBezTo>
                <a:close/>
              </a:path>
            </a:pathLst>
          </a:custGeom>
          <a:solidFill>
            <a:srgbClr val="536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3" name="任意多边形: 形状 92"/>
          <p:cNvSpPr>
            <a:spLocks/>
          </p:cNvSpPr>
          <p:nvPr/>
        </p:nvSpPr>
        <p:spPr bwMode="auto">
          <a:xfrm>
            <a:off x="5149909" y="3783653"/>
            <a:ext cx="225536" cy="493817"/>
          </a:xfrm>
          <a:custGeom>
            <a:avLst/>
            <a:gdLst>
              <a:gd name="T0" fmla="*/ 113 w 169"/>
              <a:gd name="T1" fmla="*/ 17 h 371"/>
              <a:gd name="T2" fmla="*/ 11 w 169"/>
              <a:gd name="T3" fmla="*/ 307 h 371"/>
              <a:gd name="T4" fmla="*/ 49 w 169"/>
              <a:gd name="T5" fmla="*/ 344 h 371"/>
              <a:gd name="T6" fmla="*/ 146 w 169"/>
              <a:gd name="T7" fmla="*/ 137 h 371"/>
              <a:gd name="T8" fmla="*/ 113 w 169"/>
              <a:gd name="T9" fmla="*/ 17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" h="371">
                <a:moveTo>
                  <a:pt x="113" y="17"/>
                </a:moveTo>
                <a:cubicBezTo>
                  <a:pt x="94" y="35"/>
                  <a:pt x="22" y="284"/>
                  <a:pt x="11" y="307"/>
                </a:cubicBezTo>
                <a:cubicBezTo>
                  <a:pt x="0" y="330"/>
                  <a:pt x="27" y="371"/>
                  <a:pt x="49" y="344"/>
                </a:cubicBezTo>
                <a:cubicBezTo>
                  <a:pt x="72" y="318"/>
                  <a:pt x="123" y="177"/>
                  <a:pt x="146" y="137"/>
                </a:cubicBezTo>
                <a:cubicBezTo>
                  <a:pt x="169" y="96"/>
                  <a:pt x="131" y="0"/>
                  <a:pt x="113" y="17"/>
                </a:cubicBezTo>
                <a:close/>
              </a:path>
            </a:pathLst>
          </a:custGeom>
          <a:solidFill>
            <a:srgbClr val="B6C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4" name="任意多边形: 形状 93"/>
          <p:cNvSpPr>
            <a:spLocks/>
          </p:cNvSpPr>
          <p:nvPr/>
        </p:nvSpPr>
        <p:spPr bwMode="auto">
          <a:xfrm>
            <a:off x="5206152" y="3895578"/>
            <a:ext cx="149045" cy="328461"/>
          </a:xfrm>
          <a:custGeom>
            <a:avLst/>
            <a:gdLst>
              <a:gd name="T0" fmla="*/ 16 w 112"/>
              <a:gd name="T1" fmla="*/ 247 h 247"/>
              <a:gd name="T2" fmla="*/ 104 w 112"/>
              <a:gd name="T3" fmla="*/ 53 h 247"/>
              <a:gd name="T4" fmla="*/ 110 w 112"/>
              <a:gd name="T5" fmla="*/ 6 h 247"/>
              <a:gd name="T6" fmla="*/ 74 w 112"/>
              <a:gd name="T7" fmla="*/ 12 h 247"/>
              <a:gd name="T8" fmla="*/ 45 w 112"/>
              <a:gd name="T9" fmla="*/ 168 h 247"/>
              <a:gd name="T10" fmla="*/ 11 w 112"/>
              <a:gd name="T11" fmla="*/ 239 h 247"/>
              <a:gd name="T12" fmla="*/ 16 w 112"/>
              <a:gd name="T13" fmla="*/ 247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247">
                <a:moveTo>
                  <a:pt x="16" y="247"/>
                </a:moveTo>
                <a:cubicBezTo>
                  <a:pt x="42" y="202"/>
                  <a:pt x="84" y="89"/>
                  <a:pt x="104" y="53"/>
                </a:cubicBezTo>
                <a:cubicBezTo>
                  <a:pt x="111" y="40"/>
                  <a:pt x="112" y="23"/>
                  <a:pt x="110" y="6"/>
                </a:cubicBezTo>
                <a:cubicBezTo>
                  <a:pt x="97" y="0"/>
                  <a:pt x="85" y="1"/>
                  <a:pt x="74" y="12"/>
                </a:cubicBezTo>
                <a:cubicBezTo>
                  <a:pt x="74" y="63"/>
                  <a:pt x="62" y="134"/>
                  <a:pt x="45" y="168"/>
                </a:cubicBezTo>
                <a:cubicBezTo>
                  <a:pt x="28" y="202"/>
                  <a:pt x="0" y="227"/>
                  <a:pt x="11" y="239"/>
                </a:cubicBezTo>
                <a:cubicBezTo>
                  <a:pt x="12" y="240"/>
                  <a:pt x="14" y="243"/>
                  <a:pt x="16" y="247"/>
                </a:cubicBezTo>
                <a:close/>
              </a:path>
            </a:pathLst>
          </a:custGeom>
          <a:solidFill>
            <a:srgbClr val="8DA4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5" name="任意多边形: 形状 94"/>
          <p:cNvSpPr>
            <a:spLocks/>
          </p:cNvSpPr>
          <p:nvPr/>
        </p:nvSpPr>
        <p:spPr bwMode="auto">
          <a:xfrm>
            <a:off x="5271395" y="3740908"/>
            <a:ext cx="494379" cy="714853"/>
          </a:xfrm>
          <a:custGeom>
            <a:avLst/>
            <a:gdLst>
              <a:gd name="T0" fmla="*/ 27 w 371"/>
              <a:gd name="T1" fmla="*/ 45 h 537"/>
              <a:gd name="T2" fmla="*/ 41 w 371"/>
              <a:gd name="T3" fmla="*/ 499 h 537"/>
              <a:gd name="T4" fmla="*/ 190 w 371"/>
              <a:gd name="T5" fmla="*/ 535 h 537"/>
              <a:gd name="T6" fmla="*/ 340 w 371"/>
              <a:gd name="T7" fmla="*/ 499 h 537"/>
              <a:gd name="T8" fmla="*/ 334 w 371"/>
              <a:gd name="T9" fmla="*/ 241 h 537"/>
              <a:gd name="T10" fmla="*/ 354 w 371"/>
              <a:gd name="T11" fmla="*/ 45 h 537"/>
              <a:gd name="T12" fmla="*/ 253 w 371"/>
              <a:gd name="T13" fmla="*/ 0 h 537"/>
              <a:gd name="T14" fmla="*/ 190 w 371"/>
              <a:gd name="T15" fmla="*/ 24 h 537"/>
              <a:gd name="T16" fmla="*/ 128 w 371"/>
              <a:gd name="T17" fmla="*/ 0 h 537"/>
              <a:gd name="T18" fmla="*/ 27 w 371"/>
              <a:gd name="T19" fmla="*/ 4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1" h="537">
                <a:moveTo>
                  <a:pt x="27" y="45"/>
                </a:moveTo>
                <a:cubicBezTo>
                  <a:pt x="0" y="62"/>
                  <a:pt x="59" y="307"/>
                  <a:pt x="41" y="499"/>
                </a:cubicBezTo>
                <a:cubicBezTo>
                  <a:pt x="39" y="518"/>
                  <a:pt x="87" y="537"/>
                  <a:pt x="190" y="535"/>
                </a:cubicBezTo>
                <a:cubicBezTo>
                  <a:pt x="293" y="537"/>
                  <a:pt x="342" y="518"/>
                  <a:pt x="340" y="499"/>
                </a:cubicBezTo>
                <a:cubicBezTo>
                  <a:pt x="333" y="425"/>
                  <a:pt x="328" y="314"/>
                  <a:pt x="334" y="241"/>
                </a:cubicBezTo>
                <a:cubicBezTo>
                  <a:pt x="345" y="123"/>
                  <a:pt x="371" y="56"/>
                  <a:pt x="354" y="45"/>
                </a:cubicBezTo>
                <a:cubicBezTo>
                  <a:pt x="328" y="28"/>
                  <a:pt x="289" y="11"/>
                  <a:pt x="253" y="0"/>
                </a:cubicBezTo>
                <a:cubicBezTo>
                  <a:pt x="240" y="14"/>
                  <a:pt x="217" y="24"/>
                  <a:pt x="190" y="24"/>
                </a:cubicBezTo>
                <a:cubicBezTo>
                  <a:pt x="164" y="24"/>
                  <a:pt x="140" y="14"/>
                  <a:pt x="128" y="0"/>
                </a:cubicBezTo>
                <a:cubicBezTo>
                  <a:pt x="91" y="11"/>
                  <a:pt x="53" y="28"/>
                  <a:pt x="27" y="45"/>
                </a:cubicBezTo>
                <a:close/>
              </a:path>
            </a:pathLst>
          </a:custGeom>
          <a:solidFill>
            <a:srgbClr val="B6C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6" name="任意多边形: 形状 95"/>
          <p:cNvSpPr>
            <a:spLocks/>
          </p:cNvSpPr>
          <p:nvPr/>
        </p:nvSpPr>
        <p:spPr bwMode="auto">
          <a:xfrm>
            <a:off x="5520553" y="3772967"/>
            <a:ext cx="9561" cy="679983"/>
          </a:xfrm>
          <a:custGeom>
            <a:avLst/>
            <a:gdLst>
              <a:gd name="T0" fmla="*/ 7 w 7"/>
              <a:gd name="T1" fmla="*/ 0 h 511"/>
              <a:gd name="T2" fmla="*/ 7 w 7"/>
              <a:gd name="T3" fmla="*/ 511 h 511"/>
              <a:gd name="T4" fmla="*/ 3 w 7"/>
              <a:gd name="T5" fmla="*/ 511 h 511"/>
              <a:gd name="T6" fmla="*/ 0 w 7"/>
              <a:gd name="T7" fmla="*/ 511 h 511"/>
              <a:gd name="T8" fmla="*/ 0 w 7"/>
              <a:gd name="T9" fmla="*/ 0 h 511"/>
              <a:gd name="T10" fmla="*/ 3 w 7"/>
              <a:gd name="T11" fmla="*/ 0 h 511"/>
              <a:gd name="T12" fmla="*/ 7 w 7"/>
              <a:gd name="T13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511">
                <a:moveTo>
                  <a:pt x="7" y="0"/>
                </a:moveTo>
                <a:cubicBezTo>
                  <a:pt x="7" y="511"/>
                  <a:pt x="7" y="511"/>
                  <a:pt x="7" y="511"/>
                </a:cubicBezTo>
                <a:cubicBezTo>
                  <a:pt x="6" y="511"/>
                  <a:pt x="4" y="511"/>
                  <a:pt x="3" y="511"/>
                </a:cubicBezTo>
                <a:cubicBezTo>
                  <a:pt x="2" y="511"/>
                  <a:pt x="1" y="511"/>
                  <a:pt x="0" y="511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2" y="0"/>
                  <a:pt x="3" y="0"/>
                </a:cubicBezTo>
                <a:cubicBezTo>
                  <a:pt x="4" y="0"/>
                  <a:pt x="6" y="0"/>
                  <a:pt x="7" y="0"/>
                </a:cubicBezTo>
                <a:close/>
              </a:path>
            </a:pathLst>
          </a:custGeom>
          <a:solidFill>
            <a:srgbClr val="8DA4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7" name="任意多边形: 形状 96"/>
          <p:cNvSpPr>
            <a:spLocks/>
          </p:cNvSpPr>
          <p:nvPr/>
        </p:nvSpPr>
        <p:spPr bwMode="auto">
          <a:xfrm>
            <a:off x="5660599" y="3780841"/>
            <a:ext cx="181104" cy="508440"/>
          </a:xfrm>
          <a:custGeom>
            <a:avLst/>
            <a:gdLst>
              <a:gd name="T0" fmla="*/ 65 w 136"/>
              <a:gd name="T1" fmla="*/ 19 h 382"/>
              <a:gd name="T2" fmla="*/ 128 w 136"/>
              <a:gd name="T3" fmla="*/ 320 h 382"/>
              <a:gd name="T4" fmla="*/ 85 w 136"/>
              <a:gd name="T5" fmla="*/ 352 h 382"/>
              <a:gd name="T6" fmla="*/ 17 w 136"/>
              <a:gd name="T7" fmla="*/ 133 h 382"/>
              <a:gd name="T8" fmla="*/ 65 w 136"/>
              <a:gd name="T9" fmla="*/ 1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" h="382">
                <a:moveTo>
                  <a:pt x="65" y="19"/>
                </a:moveTo>
                <a:cubicBezTo>
                  <a:pt x="81" y="39"/>
                  <a:pt x="120" y="296"/>
                  <a:pt x="128" y="320"/>
                </a:cubicBezTo>
                <a:cubicBezTo>
                  <a:pt x="136" y="344"/>
                  <a:pt x="104" y="382"/>
                  <a:pt x="85" y="352"/>
                </a:cubicBezTo>
                <a:cubicBezTo>
                  <a:pt x="66" y="322"/>
                  <a:pt x="34" y="177"/>
                  <a:pt x="17" y="133"/>
                </a:cubicBezTo>
                <a:cubicBezTo>
                  <a:pt x="0" y="90"/>
                  <a:pt x="49" y="0"/>
                  <a:pt x="65" y="19"/>
                </a:cubicBezTo>
                <a:close/>
              </a:path>
            </a:pathLst>
          </a:custGeom>
          <a:solidFill>
            <a:srgbClr val="B6C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8" name="任意多边形: 形状 97"/>
          <p:cNvSpPr>
            <a:spLocks/>
          </p:cNvSpPr>
          <p:nvPr/>
        </p:nvSpPr>
        <p:spPr bwMode="auto">
          <a:xfrm>
            <a:off x="5884448" y="4583434"/>
            <a:ext cx="104050" cy="338023"/>
          </a:xfrm>
          <a:custGeom>
            <a:avLst/>
            <a:gdLst>
              <a:gd name="T0" fmla="*/ 17 w 78"/>
              <a:gd name="T1" fmla="*/ 0 h 254"/>
              <a:gd name="T2" fmla="*/ 61 w 78"/>
              <a:gd name="T3" fmla="*/ 0 h 254"/>
              <a:gd name="T4" fmla="*/ 78 w 78"/>
              <a:gd name="T5" fmla="*/ 17 h 254"/>
              <a:gd name="T6" fmla="*/ 78 w 78"/>
              <a:gd name="T7" fmla="*/ 237 h 254"/>
              <a:gd name="T8" fmla="*/ 61 w 78"/>
              <a:gd name="T9" fmla="*/ 254 h 254"/>
              <a:gd name="T10" fmla="*/ 17 w 78"/>
              <a:gd name="T11" fmla="*/ 254 h 254"/>
              <a:gd name="T12" fmla="*/ 0 w 78"/>
              <a:gd name="T13" fmla="*/ 237 h 254"/>
              <a:gd name="T14" fmla="*/ 0 w 78"/>
              <a:gd name="T15" fmla="*/ 17 h 254"/>
              <a:gd name="T16" fmla="*/ 17 w 78"/>
              <a:gd name="T1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" h="254">
                <a:moveTo>
                  <a:pt x="17" y="0"/>
                </a:moveTo>
                <a:cubicBezTo>
                  <a:pt x="61" y="0"/>
                  <a:pt x="61" y="0"/>
                  <a:pt x="61" y="0"/>
                </a:cubicBezTo>
                <a:cubicBezTo>
                  <a:pt x="70" y="0"/>
                  <a:pt x="78" y="8"/>
                  <a:pt x="78" y="17"/>
                </a:cubicBezTo>
                <a:cubicBezTo>
                  <a:pt x="78" y="237"/>
                  <a:pt x="78" y="237"/>
                  <a:pt x="78" y="237"/>
                </a:cubicBezTo>
                <a:cubicBezTo>
                  <a:pt x="78" y="246"/>
                  <a:pt x="70" y="254"/>
                  <a:pt x="61" y="254"/>
                </a:cubicBezTo>
                <a:cubicBezTo>
                  <a:pt x="17" y="254"/>
                  <a:pt x="17" y="254"/>
                  <a:pt x="17" y="254"/>
                </a:cubicBezTo>
                <a:cubicBezTo>
                  <a:pt x="8" y="254"/>
                  <a:pt x="0" y="246"/>
                  <a:pt x="0" y="23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8" y="0"/>
                  <a:pt x="17" y="0"/>
                </a:cubicBezTo>
                <a:close/>
              </a:path>
            </a:pathLst>
          </a:custGeom>
          <a:solidFill>
            <a:srgbClr val="3741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9" name="任意多边形: 形状 98"/>
          <p:cNvSpPr>
            <a:spLocks/>
          </p:cNvSpPr>
          <p:nvPr/>
        </p:nvSpPr>
        <p:spPr bwMode="auto">
          <a:xfrm>
            <a:off x="5651037" y="4584559"/>
            <a:ext cx="329586" cy="451072"/>
          </a:xfrm>
          <a:custGeom>
            <a:avLst/>
            <a:gdLst>
              <a:gd name="T0" fmla="*/ 0 w 247"/>
              <a:gd name="T1" fmla="*/ 83 h 339"/>
              <a:gd name="T2" fmla="*/ 189 w 247"/>
              <a:gd name="T3" fmla="*/ 0 h 339"/>
              <a:gd name="T4" fmla="*/ 243 w 247"/>
              <a:gd name="T5" fmla="*/ 59 h 339"/>
              <a:gd name="T6" fmla="*/ 247 w 247"/>
              <a:gd name="T7" fmla="*/ 249 h 339"/>
              <a:gd name="T8" fmla="*/ 60 w 247"/>
              <a:gd name="T9" fmla="*/ 339 h 339"/>
              <a:gd name="T10" fmla="*/ 0 w 247"/>
              <a:gd name="T11" fmla="*/ 83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7" h="339">
                <a:moveTo>
                  <a:pt x="0" y="83"/>
                </a:moveTo>
                <a:cubicBezTo>
                  <a:pt x="189" y="0"/>
                  <a:pt x="189" y="0"/>
                  <a:pt x="189" y="0"/>
                </a:cubicBezTo>
                <a:cubicBezTo>
                  <a:pt x="243" y="59"/>
                  <a:pt x="243" y="59"/>
                  <a:pt x="243" y="59"/>
                </a:cubicBezTo>
                <a:cubicBezTo>
                  <a:pt x="247" y="249"/>
                  <a:pt x="247" y="249"/>
                  <a:pt x="247" y="249"/>
                </a:cubicBezTo>
                <a:cubicBezTo>
                  <a:pt x="60" y="339"/>
                  <a:pt x="60" y="339"/>
                  <a:pt x="60" y="339"/>
                </a:cubicBezTo>
                <a:cubicBezTo>
                  <a:pt x="60" y="339"/>
                  <a:pt x="18" y="222"/>
                  <a:pt x="0" y="83"/>
                </a:cubicBezTo>
                <a:close/>
              </a:path>
            </a:pathLst>
          </a:custGeom>
          <a:solidFill>
            <a:srgbClr val="3741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0" name="任意多边形: 形状 99"/>
          <p:cNvSpPr>
            <a:spLocks/>
          </p:cNvSpPr>
          <p:nvPr/>
        </p:nvSpPr>
        <p:spPr bwMode="auto">
          <a:xfrm>
            <a:off x="5640914" y="4690859"/>
            <a:ext cx="102363" cy="347584"/>
          </a:xfrm>
          <a:custGeom>
            <a:avLst/>
            <a:gdLst>
              <a:gd name="T0" fmla="*/ 17 w 77"/>
              <a:gd name="T1" fmla="*/ 0 h 261"/>
              <a:gd name="T2" fmla="*/ 60 w 77"/>
              <a:gd name="T3" fmla="*/ 0 h 261"/>
              <a:gd name="T4" fmla="*/ 77 w 77"/>
              <a:gd name="T5" fmla="*/ 18 h 261"/>
              <a:gd name="T6" fmla="*/ 77 w 77"/>
              <a:gd name="T7" fmla="*/ 244 h 261"/>
              <a:gd name="T8" fmla="*/ 60 w 77"/>
              <a:gd name="T9" fmla="*/ 261 h 261"/>
              <a:gd name="T10" fmla="*/ 17 w 77"/>
              <a:gd name="T11" fmla="*/ 261 h 261"/>
              <a:gd name="T12" fmla="*/ 0 w 77"/>
              <a:gd name="T13" fmla="*/ 244 h 261"/>
              <a:gd name="T14" fmla="*/ 0 w 77"/>
              <a:gd name="T15" fmla="*/ 18 h 261"/>
              <a:gd name="T16" fmla="*/ 17 w 77"/>
              <a:gd name="T17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" h="261">
                <a:moveTo>
                  <a:pt x="17" y="0"/>
                </a:moveTo>
                <a:cubicBezTo>
                  <a:pt x="60" y="0"/>
                  <a:pt x="60" y="0"/>
                  <a:pt x="60" y="0"/>
                </a:cubicBezTo>
                <a:cubicBezTo>
                  <a:pt x="70" y="0"/>
                  <a:pt x="77" y="8"/>
                  <a:pt x="77" y="18"/>
                </a:cubicBezTo>
                <a:cubicBezTo>
                  <a:pt x="77" y="244"/>
                  <a:pt x="77" y="244"/>
                  <a:pt x="77" y="244"/>
                </a:cubicBezTo>
                <a:cubicBezTo>
                  <a:pt x="77" y="253"/>
                  <a:pt x="70" y="261"/>
                  <a:pt x="60" y="261"/>
                </a:cubicBezTo>
                <a:cubicBezTo>
                  <a:pt x="17" y="261"/>
                  <a:pt x="17" y="261"/>
                  <a:pt x="17" y="261"/>
                </a:cubicBezTo>
                <a:cubicBezTo>
                  <a:pt x="7" y="261"/>
                  <a:pt x="0" y="253"/>
                  <a:pt x="0" y="244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7" y="0"/>
                  <a:pt x="17" y="0"/>
                </a:cubicBezTo>
                <a:close/>
              </a:path>
            </a:pathLst>
          </a:custGeom>
          <a:solidFill>
            <a:srgbClr val="3741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1" name="任意多边形: 形状 100"/>
          <p:cNvSpPr>
            <a:spLocks/>
          </p:cNvSpPr>
          <p:nvPr/>
        </p:nvSpPr>
        <p:spPr bwMode="auto">
          <a:xfrm>
            <a:off x="5653850" y="4704358"/>
            <a:ext cx="75929" cy="320587"/>
          </a:xfrm>
          <a:custGeom>
            <a:avLst/>
            <a:gdLst>
              <a:gd name="T0" fmla="*/ 8 w 57"/>
              <a:gd name="T1" fmla="*/ 0 h 241"/>
              <a:gd name="T2" fmla="*/ 49 w 57"/>
              <a:gd name="T3" fmla="*/ 0 h 241"/>
              <a:gd name="T4" fmla="*/ 57 w 57"/>
              <a:gd name="T5" fmla="*/ 8 h 241"/>
              <a:gd name="T6" fmla="*/ 57 w 57"/>
              <a:gd name="T7" fmla="*/ 233 h 241"/>
              <a:gd name="T8" fmla="*/ 49 w 57"/>
              <a:gd name="T9" fmla="*/ 241 h 241"/>
              <a:gd name="T10" fmla="*/ 8 w 57"/>
              <a:gd name="T11" fmla="*/ 241 h 241"/>
              <a:gd name="T12" fmla="*/ 0 w 57"/>
              <a:gd name="T13" fmla="*/ 233 h 241"/>
              <a:gd name="T14" fmla="*/ 0 w 57"/>
              <a:gd name="T15" fmla="*/ 8 h 241"/>
              <a:gd name="T16" fmla="*/ 8 w 57"/>
              <a:gd name="T17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" h="241">
                <a:moveTo>
                  <a:pt x="8" y="0"/>
                </a:moveTo>
                <a:cubicBezTo>
                  <a:pt x="49" y="0"/>
                  <a:pt x="49" y="0"/>
                  <a:pt x="49" y="0"/>
                </a:cubicBezTo>
                <a:cubicBezTo>
                  <a:pt x="54" y="0"/>
                  <a:pt x="57" y="4"/>
                  <a:pt x="57" y="8"/>
                </a:cubicBezTo>
                <a:cubicBezTo>
                  <a:pt x="57" y="233"/>
                  <a:pt x="57" y="233"/>
                  <a:pt x="57" y="233"/>
                </a:cubicBezTo>
                <a:cubicBezTo>
                  <a:pt x="57" y="238"/>
                  <a:pt x="54" y="241"/>
                  <a:pt x="49" y="241"/>
                </a:cubicBezTo>
                <a:cubicBezTo>
                  <a:pt x="8" y="241"/>
                  <a:pt x="8" y="241"/>
                  <a:pt x="8" y="241"/>
                </a:cubicBezTo>
                <a:cubicBezTo>
                  <a:pt x="3" y="241"/>
                  <a:pt x="0" y="238"/>
                  <a:pt x="0" y="233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lose/>
              </a:path>
            </a:pathLst>
          </a:custGeom>
          <a:solidFill>
            <a:srgbClr val="222A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2" name="任意多边形: 形状 101"/>
          <p:cNvSpPr>
            <a:spLocks/>
          </p:cNvSpPr>
          <p:nvPr/>
        </p:nvSpPr>
        <p:spPr bwMode="auto">
          <a:xfrm>
            <a:off x="5789959" y="4552500"/>
            <a:ext cx="110799" cy="66930"/>
          </a:xfrm>
          <a:custGeom>
            <a:avLst/>
            <a:gdLst>
              <a:gd name="T0" fmla="*/ 83 w 83"/>
              <a:gd name="T1" fmla="*/ 37 h 50"/>
              <a:gd name="T2" fmla="*/ 71 w 83"/>
              <a:gd name="T3" fmla="*/ 49 h 50"/>
              <a:gd name="T4" fmla="*/ 58 w 83"/>
              <a:gd name="T5" fmla="*/ 37 h 50"/>
              <a:gd name="T6" fmla="*/ 58 w 83"/>
              <a:gd name="T7" fmla="*/ 30 h 50"/>
              <a:gd name="T8" fmla="*/ 20 w 83"/>
              <a:gd name="T9" fmla="*/ 47 h 50"/>
              <a:gd name="T10" fmla="*/ 3 w 83"/>
              <a:gd name="T11" fmla="*/ 41 h 50"/>
              <a:gd name="T12" fmla="*/ 9 w 83"/>
              <a:gd name="T13" fmla="*/ 25 h 50"/>
              <a:gd name="T14" fmla="*/ 52 w 83"/>
              <a:gd name="T15" fmla="*/ 5 h 50"/>
              <a:gd name="T16" fmla="*/ 53 w 83"/>
              <a:gd name="T17" fmla="*/ 5 h 50"/>
              <a:gd name="T18" fmla="*/ 54 w 83"/>
              <a:gd name="T19" fmla="*/ 4 h 50"/>
              <a:gd name="T20" fmla="*/ 66 w 83"/>
              <a:gd name="T21" fmla="*/ 0 h 50"/>
              <a:gd name="T22" fmla="*/ 83 w 83"/>
              <a:gd name="T23" fmla="*/ 20 h 50"/>
              <a:gd name="T24" fmla="*/ 83 w 83"/>
              <a:gd name="T25" fmla="*/ 3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3" h="50">
                <a:moveTo>
                  <a:pt x="83" y="37"/>
                </a:moveTo>
                <a:cubicBezTo>
                  <a:pt x="83" y="44"/>
                  <a:pt x="77" y="49"/>
                  <a:pt x="71" y="49"/>
                </a:cubicBezTo>
                <a:cubicBezTo>
                  <a:pt x="64" y="49"/>
                  <a:pt x="58" y="44"/>
                  <a:pt x="58" y="37"/>
                </a:cubicBezTo>
                <a:cubicBezTo>
                  <a:pt x="58" y="30"/>
                  <a:pt x="58" y="30"/>
                  <a:pt x="58" y="30"/>
                </a:cubicBezTo>
                <a:cubicBezTo>
                  <a:pt x="20" y="47"/>
                  <a:pt x="20" y="47"/>
                  <a:pt x="20" y="47"/>
                </a:cubicBezTo>
                <a:cubicBezTo>
                  <a:pt x="14" y="50"/>
                  <a:pt x="6" y="48"/>
                  <a:pt x="3" y="41"/>
                </a:cubicBezTo>
                <a:cubicBezTo>
                  <a:pt x="0" y="35"/>
                  <a:pt x="3" y="28"/>
                  <a:pt x="9" y="25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3" y="5"/>
                  <a:pt x="53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58" y="2"/>
                  <a:pt x="62" y="0"/>
                  <a:pt x="66" y="0"/>
                </a:cubicBezTo>
                <a:cubicBezTo>
                  <a:pt x="76" y="0"/>
                  <a:pt x="83" y="5"/>
                  <a:pt x="83" y="20"/>
                </a:cubicBezTo>
                <a:lnTo>
                  <a:pt x="83" y="37"/>
                </a:lnTo>
                <a:close/>
              </a:path>
            </a:pathLst>
          </a:custGeom>
          <a:solidFill>
            <a:srgbClr val="222A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3" name="任意多边形: 形状 102"/>
          <p:cNvSpPr>
            <a:spLocks/>
          </p:cNvSpPr>
          <p:nvPr/>
        </p:nvSpPr>
        <p:spPr bwMode="auto">
          <a:xfrm>
            <a:off x="5755088" y="4490070"/>
            <a:ext cx="126548" cy="158606"/>
          </a:xfrm>
          <a:custGeom>
            <a:avLst/>
            <a:gdLst>
              <a:gd name="T0" fmla="*/ 65 w 95"/>
              <a:gd name="T1" fmla="*/ 1 h 119"/>
              <a:gd name="T2" fmla="*/ 82 w 95"/>
              <a:gd name="T3" fmla="*/ 34 h 119"/>
              <a:gd name="T4" fmla="*/ 72 w 95"/>
              <a:gd name="T5" fmla="*/ 99 h 119"/>
              <a:gd name="T6" fmla="*/ 18 w 95"/>
              <a:gd name="T7" fmla="*/ 106 h 119"/>
              <a:gd name="T8" fmla="*/ 57 w 95"/>
              <a:gd name="T9" fmla="*/ 91 h 119"/>
              <a:gd name="T10" fmla="*/ 35 w 95"/>
              <a:gd name="T11" fmla="*/ 52 h 119"/>
              <a:gd name="T12" fmla="*/ 15 w 95"/>
              <a:gd name="T13" fmla="*/ 94 h 119"/>
              <a:gd name="T14" fmla="*/ 11 w 95"/>
              <a:gd name="T15" fmla="*/ 53 h 119"/>
              <a:gd name="T16" fmla="*/ 25 w 95"/>
              <a:gd name="T17" fmla="*/ 11 h 119"/>
              <a:gd name="T18" fmla="*/ 29 w 95"/>
              <a:gd name="T19" fmla="*/ 5 h 119"/>
              <a:gd name="T20" fmla="*/ 65 w 95"/>
              <a:gd name="T21" fmla="*/ 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19">
                <a:moveTo>
                  <a:pt x="65" y="1"/>
                </a:moveTo>
                <a:cubicBezTo>
                  <a:pt x="67" y="15"/>
                  <a:pt x="71" y="18"/>
                  <a:pt x="82" y="34"/>
                </a:cubicBezTo>
                <a:cubicBezTo>
                  <a:pt x="93" y="49"/>
                  <a:pt x="95" y="80"/>
                  <a:pt x="72" y="99"/>
                </a:cubicBezTo>
                <a:cubicBezTo>
                  <a:pt x="49" y="119"/>
                  <a:pt x="21" y="110"/>
                  <a:pt x="18" y="106"/>
                </a:cubicBezTo>
                <a:cubicBezTo>
                  <a:pt x="0" y="86"/>
                  <a:pt x="56" y="92"/>
                  <a:pt x="57" y="91"/>
                </a:cubicBezTo>
                <a:cubicBezTo>
                  <a:pt x="64" y="82"/>
                  <a:pt x="34" y="34"/>
                  <a:pt x="35" y="52"/>
                </a:cubicBezTo>
                <a:cubicBezTo>
                  <a:pt x="36" y="70"/>
                  <a:pt x="30" y="91"/>
                  <a:pt x="15" y="94"/>
                </a:cubicBezTo>
                <a:cubicBezTo>
                  <a:pt x="0" y="97"/>
                  <a:pt x="17" y="67"/>
                  <a:pt x="11" y="53"/>
                </a:cubicBezTo>
                <a:cubicBezTo>
                  <a:pt x="5" y="38"/>
                  <a:pt x="13" y="16"/>
                  <a:pt x="25" y="11"/>
                </a:cubicBezTo>
                <a:cubicBezTo>
                  <a:pt x="27" y="11"/>
                  <a:pt x="29" y="8"/>
                  <a:pt x="29" y="5"/>
                </a:cubicBezTo>
                <a:cubicBezTo>
                  <a:pt x="44" y="1"/>
                  <a:pt x="55" y="0"/>
                  <a:pt x="65" y="1"/>
                </a:cubicBezTo>
                <a:close/>
              </a:path>
            </a:pathLst>
          </a:cu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4" name="任意多边形: 形状 103"/>
          <p:cNvSpPr>
            <a:spLocks/>
          </p:cNvSpPr>
          <p:nvPr/>
        </p:nvSpPr>
        <p:spPr bwMode="auto">
          <a:xfrm>
            <a:off x="5759025" y="4531128"/>
            <a:ext cx="88302" cy="109112"/>
          </a:xfrm>
          <a:custGeom>
            <a:avLst/>
            <a:gdLst>
              <a:gd name="T0" fmla="*/ 16 w 66"/>
              <a:gd name="T1" fmla="*/ 72 h 82"/>
              <a:gd name="T2" fmla="*/ 52 w 66"/>
              <a:gd name="T3" fmla="*/ 60 h 82"/>
              <a:gd name="T4" fmla="*/ 32 w 66"/>
              <a:gd name="T5" fmla="*/ 21 h 82"/>
              <a:gd name="T6" fmla="*/ 15 w 66"/>
              <a:gd name="T7" fmla="*/ 62 h 82"/>
              <a:gd name="T8" fmla="*/ 16 w 66"/>
              <a:gd name="T9" fmla="*/ 61 h 82"/>
              <a:gd name="T10" fmla="*/ 27 w 66"/>
              <a:gd name="T11" fmla="*/ 27 h 82"/>
              <a:gd name="T12" fmla="*/ 29 w 66"/>
              <a:gd name="T13" fmla="*/ 0 h 82"/>
              <a:gd name="T14" fmla="*/ 61 w 66"/>
              <a:gd name="T15" fmla="*/ 58 h 82"/>
              <a:gd name="T16" fmla="*/ 47 w 66"/>
              <a:gd name="T17" fmla="*/ 74 h 82"/>
              <a:gd name="T18" fmla="*/ 16 w 66"/>
              <a:gd name="T19" fmla="*/ 7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" h="82">
                <a:moveTo>
                  <a:pt x="16" y="72"/>
                </a:moveTo>
                <a:cubicBezTo>
                  <a:pt x="0" y="58"/>
                  <a:pt x="51" y="61"/>
                  <a:pt x="52" y="60"/>
                </a:cubicBezTo>
                <a:cubicBezTo>
                  <a:pt x="63" y="50"/>
                  <a:pt x="31" y="4"/>
                  <a:pt x="32" y="21"/>
                </a:cubicBezTo>
                <a:cubicBezTo>
                  <a:pt x="33" y="38"/>
                  <a:pt x="28" y="57"/>
                  <a:pt x="15" y="62"/>
                </a:cubicBezTo>
                <a:cubicBezTo>
                  <a:pt x="16" y="62"/>
                  <a:pt x="16" y="61"/>
                  <a:pt x="16" y="61"/>
                </a:cubicBezTo>
                <a:cubicBezTo>
                  <a:pt x="24" y="53"/>
                  <a:pt x="28" y="38"/>
                  <a:pt x="27" y="27"/>
                </a:cubicBezTo>
                <a:cubicBezTo>
                  <a:pt x="26" y="16"/>
                  <a:pt x="23" y="1"/>
                  <a:pt x="29" y="0"/>
                </a:cubicBezTo>
                <a:cubicBezTo>
                  <a:pt x="40" y="0"/>
                  <a:pt x="53" y="46"/>
                  <a:pt x="61" y="58"/>
                </a:cubicBezTo>
                <a:cubicBezTo>
                  <a:pt x="66" y="64"/>
                  <a:pt x="54" y="69"/>
                  <a:pt x="47" y="74"/>
                </a:cubicBezTo>
                <a:cubicBezTo>
                  <a:pt x="39" y="80"/>
                  <a:pt x="15" y="82"/>
                  <a:pt x="16" y="72"/>
                </a:cubicBezTo>
                <a:close/>
              </a:path>
            </a:pathLst>
          </a:custGeom>
          <a:solidFill>
            <a:srgbClr val="CC8C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5" name="任意多边形: 形状 104"/>
          <p:cNvSpPr>
            <a:spLocks/>
          </p:cNvSpPr>
          <p:nvPr/>
        </p:nvSpPr>
        <p:spPr bwMode="auto">
          <a:xfrm>
            <a:off x="5756775" y="4573873"/>
            <a:ext cx="88865" cy="95614"/>
          </a:xfrm>
          <a:custGeom>
            <a:avLst/>
            <a:gdLst>
              <a:gd name="T0" fmla="*/ 25 w 67"/>
              <a:gd name="T1" fmla="*/ 60 h 72"/>
              <a:gd name="T2" fmla="*/ 13 w 67"/>
              <a:gd name="T3" fmla="*/ 72 h 72"/>
              <a:gd name="T4" fmla="*/ 0 w 67"/>
              <a:gd name="T5" fmla="*/ 60 h 72"/>
              <a:gd name="T6" fmla="*/ 0 w 67"/>
              <a:gd name="T7" fmla="*/ 44 h 72"/>
              <a:gd name="T8" fmla="*/ 20 w 67"/>
              <a:gd name="T9" fmla="*/ 16 h 72"/>
              <a:gd name="T10" fmla="*/ 20 w 67"/>
              <a:gd name="T11" fmla="*/ 16 h 72"/>
              <a:gd name="T12" fmla="*/ 48 w 67"/>
              <a:gd name="T13" fmla="*/ 3 h 72"/>
              <a:gd name="T14" fmla="*/ 65 w 67"/>
              <a:gd name="T15" fmla="*/ 9 h 72"/>
              <a:gd name="T16" fmla="*/ 59 w 67"/>
              <a:gd name="T17" fmla="*/ 25 h 72"/>
              <a:gd name="T18" fmla="*/ 31 w 67"/>
              <a:gd name="T19" fmla="*/ 38 h 72"/>
              <a:gd name="T20" fmla="*/ 30 w 67"/>
              <a:gd name="T21" fmla="*/ 38 h 72"/>
              <a:gd name="T22" fmla="*/ 25 w 67"/>
              <a:gd name="T23" fmla="*/ 44 h 72"/>
              <a:gd name="T24" fmla="*/ 25 w 67"/>
              <a:gd name="T25" fmla="*/ 6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" h="72">
                <a:moveTo>
                  <a:pt x="25" y="60"/>
                </a:moveTo>
                <a:cubicBezTo>
                  <a:pt x="25" y="67"/>
                  <a:pt x="20" y="72"/>
                  <a:pt x="13" y="72"/>
                </a:cubicBezTo>
                <a:cubicBezTo>
                  <a:pt x="6" y="72"/>
                  <a:pt x="0" y="67"/>
                  <a:pt x="0" y="6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5"/>
                  <a:pt x="10" y="20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48" y="3"/>
                  <a:pt x="48" y="3"/>
                  <a:pt x="48" y="3"/>
                </a:cubicBezTo>
                <a:cubicBezTo>
                  <a:pt x="54" y="0"/>
                  <a:pt x="62" y="2"/>
                  <a:pt x="65" y="9"/>
                </a:cubicBezTo>
                <a:cubicBezTo>
                  <a:pt x="67" y="15"/>
                  <a:pt x="65" y="22"/>
                  <a:pt x="59" y="25"/>
                </a:cubicBezTo>
                <a:cubicBezTo>
                  <a:pt x="31" y="38"/>
                  <a:pt x="31" y="38"/>
                  <a:pt x="31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28" y="39"/>
                  <a:pt x="25" y="41"/>
                  <a:pt x="25" y="44"/>
                </a:cubicBezTo>
                <a:lnTo>
                  <a:pt x="25" y="60"/>
                </a:lnTo>
                <a:close/>
              </a:path>
            </a:pathLst>
          </a:custGeom>
          <a:solidFill>
            <a:srgbClr val="222A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6" name="任意多边形: 形状 105"/>
          <p:cNvSpPr>
            <a:spLocks/>
          </p:cNvSpPr>
          <p:nvPr/>
        </p:nvSpPr>
        <p:spPr bwMode="auto">
          <a:xfrm>
            <a:off x="5729778" y="4607056"/>
            <a:ext cx="258720" cy="352646"/>
          </a:xfrm>
          <a:custGeom>
            <a:avLst/>
            <a:gdLst>
              <a:gd name="T0" fmla="*/ 21 w 194"/>
              <a:gd name="T1" fmla="*/ 78 h 265"/>
              <a:gd name="T2" fmla="*/ 173 w 194"/>
              <a:gd name="T3" fmla="*/ 5 h 265"/>
              <a:gd name="T4" fmla="*/ 194 w 194"/>
              <a:gd name="T5" fmla="*/ 21 h 265"/>
              <a:gd name="T6" fmla="*/ 194 w 194"/>
              <a:gd name="T7" fmla="*/ 152 h 265"/>
              <a:gd name="T8" fmla="*/ 173 w 194"/>
              <a:gd name="T9" fmla="*/ 187 h 265"/>
              <a:gd name="T10" fmla="*/ 21 w 194"/>
              <a:gd name="T11" fmla="*/ 260 h 265"/>
              <a:gd name="T12" fmla="*/ 0 w 194"/>
              <a:gd name="T13" fmla="*/ 244 h 265"/>
              <a:gd name="T14" fmla="*/ 0 w 194"/>
              <a:gd name="T15" fmla="*/ 113 h 265"/>
              <a:gd name="T16" fmla="*/ 21 w 194"/>
              <a:gd name="T17" fmla="*/ 78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4" h="265">
                <a:moveTo>
                  <a:pt x="21" y="78"/>
                </a:moveTo>
                <a:cubicBezTo>
                  <a:pt x="173" y="5"/>
                  <a:pt x="173" y="5"/>
                  <a:pt x="173" y="5"/>
                </a:cubicBezTo>
                <a:cubicBezTo>
                  <a:pt x="184" y="0"/>
                  <a:pt x="194" y="7"/>
                  <a:pt x="194" y="21"/>
                </a:cubicBezTo>
                <a:cubicBezTo>
                  <a:pt x="194" y="152"/>
                  <a:pt x="194" y="152"/>
                  <a:pt x="194" y="152"/>
                </a:cubicBezTo>
                <a:cubicBezTo>
                  <a:pt x="194" y="166"/>
                  <a:pt x="184" y="182"/>
                  <a:pt x="173" y="187"/>
                </a:cubicBezTo>
                <a:cubicBezTo>
                  <a:pt x="21" y="260"/>
                  <a:pt x="21" y="260"/>
                  <a:pt x="21" y="260"/>
                </a:cubicBezTo>
                <a:cubicBezTo>
                  <a:pt x="10" y="265"/>
                  <a:pt x="0" y="258"/>
                  <a:pt x="0" y="244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0" y="83"/>
                  <a:pt x="21" y="78"/>
                </a:cubicBezTo>
                <a:close/>
              </a:path>
            </a:pathLst>
          </a:custGeom>
          <a:solidFill>
            <a:srgbClr val="222A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7" name="任意多边形: 形状 106"/>
          <p:cNvSpPr>
            <a:spLocks/>
          </p:cNvSpPr>
          <p:nvPr/>
        </p:nvSpPr>
        <p:spPr bwMode="auto">
          <a:xfrm>
            <a:off x="5728653" y="4607056"/>
            <a:ext cx="273343" cy="329024"/>
          </a:xfrm>
          <a:custGeom>
            <a:avLst/>
            <a:gdLst>
              <a:gd name="T0" fmla="*/ 22 w 205"/>
              <a:gd name="T1" fmla="*/ 78 h 247"/>
              <a:gd name="T2" fmla="*/ 174 w 205"/>
              <a:gd name="T3" fmla="*/ 5 h 247"/>
              <a:gd name="T4" fmla="*/ 195 w 205"/>
              <a:gd name="T5" fmla="*/ 21 h 247"/>
              <a:gd name="T6" fmla="*/ 204 w 205"/>
              <a:gd name="T7" fmla="*/ 134 h 247"/>
              <a:gd name="T8" fmla="*/ 183 w 205"/>
              <a:gd name="T9" fmla="*/ 169 h 247"/>
              <a:gd name="T10" fmla="*/ 31 w 205"/>
              <a:gd name="T11" fmla="*/ 242 h 247"/>
              <a:gd name="T12" fmla="*/ 10 w 205"/>
              <a:gd name="T13" fmla="*/ 226 h 247"/>
              <a:gd name="T14" fmla="*/ 1 w 205"/>
              <a:gd name="T15" fmla="*/ 113 h 247"/>
              <a:gd name="T16" fmla="*/ 22 w 205"/>
              <a:gd name="T17" fmla="*/ 78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5" h="247">
                <a:moveTo>
                  <a:pt x="22" y="78"/>
                </a:moveTo>
                <a:cubicBezTo>
                  <a:pt x="174" y="5"/>
                  <a:pt x="174" y="5"/>
                  <a:pt x="174" y="5"/>
                </a:cubicBezTo>
                <a:cubicBezTo>
                  <a:pt x="185" y="0"/>
                  <a:pt x="194" y="7"/>
                  <a:pt x="195" y="21"/>
                </a:cubicBezTo>
                <a:cubicBezTo>
                  <a:pt x="204" y="134"/>
                  <a:pt x="204" y="134"/>
                  <a:pt x="204" y="134"/>
                </a:cubicBezTo>
                <a:cubicBezTo>
                  <a:pt x="205" y="148"/>
                  <a:pt x="194" y="164"/>
                  <a:pt x="183" y="169"/>
                </a:cubicBezTo>
                <a:cubicBezTo>
                  <a:pt x="31" y="242"/>
                  <a:pt x="31" y="242"/>
                  <a:pt x="31" y="242"/>
                </a:cubicBezTo>
                <a:cubicBezTo>
                  <a:pt x="20" y="247"/>
                  <a:pt x="11" y="240"/>
                  <a:pt x="10" y="226"/>
                </a:cubicBezTo>
                <a:cubicBezTo>
                  <a:pt x="1" y="113"/>
                  <a:pt x="1" y="113"/>
                  <a:pt x="1" y="113"/>
                </a:cubicBezTo>
                <a:cubicBezTo>
                  <a:pt x="0" y="99"/>
                  <a:pt x="11" y="83"/>
                  <a:pt x="22" y="78"/>
                </a:cubicBezTo>
                <a:close/>
              </a:path>
            </a:pathLst>
          </a:custGeom>
          <a:solidFill>
            <a:srgbClr val="3741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8" name="任意多边形: 形状 107"/>
          <p:cNvSpPr>
            <a:spLocks/>
          </p:cNvSpPr>
          <p:nvPr/>
        </p:nvSpPr>
        <p:spPr bwMode="auto">
          <a:xfrm>
            <a:off x="5867012" y="4845528"/>
            <a:ext cx="26997" cy="71429"/>
          </a:xfrm>
          <a:custGeom>
            <a:avLst/>
            <a:gdLst>
              <a:gd name="T0" fmla="*/ 4 w 20"/>
              <a:gd name="T1" fmla="*/ 6 h 54"/>
              <a:gd name="T2" fmla="*/ 15 w 20"/>
              <a:gd name="T3" fmla="*/ 1 h 54"/>
              <a:gd name="T4" fmla="*/ 20 w 20"/>
              <a:gd name="T5" fmla="*/ 4 h 54"/>
              <a:gd name="T6" fmla="*/ 20 w 20"/>
              <a:gd name="T7" fmla="*/ 39 h 54"/>
              <a:gd name="T8" fmla="*/ 15 w 20"/>
              <a:gd name="T9" fmla="*/ 47 h 54"/>
              <a:gd name="T10" fmla="*/ 4 w 20"/>
              <a:gd name="T11" fmla="*/ 53 h 54"/>
              <a:gd name="T12" fmla="*/ 0 w 20"/>
              <a:gd name="T13" fmla="*/ 49 h 54"/>
              <a:gd name="T14" fmla="*/ 0 w 20"/>
              <a:gd name="T15" fmla="*/ 14 h 54"/>
              <a:gd name="T16" fmla="*/ 4 w 20"/>
              <a:gd name="T17" fmla="*/ 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54">
                <a:moveTo>
                  <a:pt x="4" y="6"/>
                </a:moveTo>
                <a:cubicBezTo>
                  <a:pt x="15" y="1"/>
                  <a:pt x="15" y="1"/>
                  <a:pt x="15" y="1"/>
                </a:cubicBezTo>
                <a:cubicBezTo>
                  <a:pt x="18" y="0"/>
                  <a:pt x="20" y="1"/>
                  <a:pt x="20" y="4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42"/>
                  <a:pt x="18" y="46"/>
                  <a:pt x="15" y="47"/>
                </a:cubicBezTo>
                <a:cubicBezTo>
                  <a:pt x="4" y="53"/>
                  <a:pt x="4" y="53"/>
                  <a:pt x="4" y="53"/>
                </a:cubicBezTo>
                <a:cubicBezTo>
                  <a:pt x="2" y="54"/>
                  <a:pt x="0" y="53"/>
                  <a:pt x="0" y="49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1"/>
                  <a:pt x="2" y="8"/>
                  <a:pt x="4" y="6"/>
                </a:cubicBezTo>
                <a:close/>
              </a:path>
            </a:pathLst>
          </a:custGeom>
          <a:solidFill>
            <a:srgbClr val="727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09" name="任意多边形: 形状 108"/>
          <p:cNvSpPr>
            <a:spLocks/>
          </p:cNvSpPr>
          <p:nvPr/>
        </p:nvSpPr>
        <p:spPr bwMode="auto">
          <a:xfrm>
            <a:off x="5767461" y="4170608"/>
            <a:ext cx="78178" cy="331274"/>
          </a:xfrm>
          <a:custGeom>
            <a:avLst/>
            <a:gdLst>
              <a:gd name="T0" fmla="*/ 52 w 59"/>
              <a:gd name="T1" fmla="*/ 43 h 249"/>
              <a:gd name="T2" fmla="*/ 59 w 59"/>
              <a:gd name="T3" fmla="*/ 248 h 249"/>
              <a:gd name="T4" fmla="*/ 7 w 59"/>
              <a:gd name="T5" fmla="*/ 249 h 249"/>
              <a:gd name="T6" fmla="*/ 2 w 59"/>
              <a:gd name="T7" fmla="*/ 66 h 249"/>
              <a:gd name="T8" fmla="*/ 52 w 59"/>
              <a:gd name="T9" fmla="*/ 43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249">
                <a:moveTo>
                  <a:pt x="52" y="43"/>
                </a:moveTo>
                <a:cubicBezTo>
                  <a:pt x="53" y="76"/>
                  <a:pt x="59" y="248"/>
                  <a:pt x="59" y="248"/>
                </a:cubicBezTo>
                <a:cubicBezTo>
                  <a:pt x="7" y="249"/>
                  <a:pt x="7" y="249"/>
                  <a:pt x="7" y="249"/>
                </a:cubicBezTo>
                <a:cubicBezTo>
                  <a:pt x="7" y="249"/>
                  <a:pt x="4" y="103"/>
                  <a:pt x="2" y="66"/>
                </a:cubicBezTo>
                <a:cubicBezTo>
                  <a:pt x="0" y="0"/>
                  <a:pt x="49" y="0"/>
                  <a:pt x="52" y="43"/>
                </a:cubicBezTo>
                <a:close/>
              </a:path>
            </a:pathLst>
          </a:custGeom>
          <a:solidFill>
            <a:srgbClr val="B6C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0" name="椭圆 109"/>
          <p:cNvSpPr>
            <a:spLocks noChangeArrowheads="1"/>
          </p:cNvSpPr>
          <p:nvPr/>
        </p:nvSpPr>
        <p:spPr bwMode="auto">
          <a:xfrm>
            <a:off x="5607168" y="3311209"/>
            <a:ext cx="52306" cy="74804"/>
          </a:xfrm>
          <a:prstGeom prst="ellipse">
            <a:avLst/>
          </a:prstGeom>
          <a:solidFill>
            <a:srgbClr val="222A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1" name="椭圆 110"/>
          <p:cNvSpPr>
            <a:spLocks noChangeArrowheads="1"/>
          </p:cNvSpPr>
          <p:nvPr/>
        </p:nvSpPr>
        <p:spPr bwMode="auto">
          <a:xfrm>
            <a:off x="5630227" y="3319083"/>
            <a:ext cx="22497" cy="3205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2" name="任意多边形: 形状 111"/>
          <p:cNvSpPr>
            <a:spLocks/>
          </p:cNvSpPr>
          <p:nvPr/>
        </p:nvSpPr>
        <p:spPr bwMode="auto">
          <a:xfrm>
            <a:off x="5575109" y="3270151"/>
            <a:ext cx="128235" cy="30371"/>
          </a:xfrm>
          <a:custGeom>
            <a:avLst/>
            <a:gdLst>
              <a:gd name="T0" fmla="*/ 17 w 96"/>
              <a:gd name="T1" fmla="*/ 21 h 23"/>
              <a:gd name="T2" fmla="*/ 73 w 96"/>
              <a:gd name="T3" fmla="*/ 18 h 23"/>
              <a:gd name="T4" fmla="*/ 75 w 96"/>
              <a:gd name="T5" fmla="*/ 9 h 23"/>
              <a:gd name="T6" fmla="*/ 18 w 96"/>
              <a:gd name="T7" fmla="*/ 1 h 23"/>
              <a:gd name="T8" fmla="*/ 17 w 96"/>
              <a:gd name="T9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23">
                <a:moveTo>
                  <a:pt x="17" y="21"/>
                </a:moveTo>
                <a:cubicBezTo>
                  <a:pt x="34" y="20"/>
                  <a:pt x="55" y="15"/>
                  <a:pt x="73" y="18"/>
                </a:cubicBezTo>
                <a:cubicBezTo>
                  <a:pt x="91" y="22"/>
                  <a:pt x="96" y="17"/>
                  <a:pt x="75" y="9"/>
                </a:cubicBezTo>
                <a:cubicBezTo>
                  <a:pt x="56" y="2"/>
                  <a:pt x="38" y="0"/>
                  <a:pt x="18" y="1"/>
                </a:cubicBezTo>
                <a:cubicBezTo>
                  <a:pt x="0" y="2"/>
                  <a:pt x="2" y="23"/>
                  <a:pt x="17" y="21"/>
                </a:cubicBezTo>
                <a:close/>
              </a:path>
            </a:pathLst>
          </a:custGeom>
          <a:solidFill>
            <a:srgbClr val="7D45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3" name="椭圆 112"/>
          <p:cNvSpPr>
            <a:spLocks noChangeArrowheads="1"/>
          </p:cNvSpPr>
          <p:nvPr/>
        </p:nvSpPr>
        <p:spPr bwMode="auto">
          <a:xfrm>
            <a:off x="5388943" y="3311209"/>
            <a:ext cx="51744" cy="74804"/>
          </a:xfrm>
          <a:prstGeom prst="ellipse">
            <a:avLst/>
          </a:prstGeom>
          <a:solidFill>
            <a:srgbClr val="222A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4" name="椭圆 113"/>
          <p:cNvSpPr>
            <a:spLocks noChangeArrowheads="1"/>
          </p:cNvSpPr>
          <p:nvPr/>
        </p:nvSpPr>
        <p:spPr bwMode="auto">
          <a:xfrm>
            <a:off x="5411441" y="3319083"/>
            <a:ext cx="22497" cy="3205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5" name="任意多边形: 形状 114"/>
          <p:cNvSpPr>
            <a:spLocks/>
          </p:cNvSpPr>
          <p:nvPr/>
        </p:nvSpPr>
        <p:spPr bwMode="auto">
          <a:xfrm>
            <a:off x="5344511" y="3270151"/>
            <a:ext cx="128235" cy="30371"/>
          </a:xfrm>
          <a:custGeom>
            <a:avLst/>
            <a:gdLst>
              <a:gd name="T0" fmla="*/ 79 w 96"/>
              <a:gd name="T1" fmla="*/ 21 h 23"/>
              <a:gd name="T2" fmla="*/ 23 w 96"/>
              <a:gd name="T3" fmla="*/ 18 h 23"/>
              <a:gd name="T4" fmla="*/ 21 w 96"/>
              <a:gd name="T5" fmla="*/ 9 h 23"/>
              <a:gd name="T6" fmla="*/ 78 w 96"/>
              <a:gd name="T7" fmla="*/ 1 h 23"/>
              <a:gd name="T8" fmla="*/ 79 w 96"/>
              <a:gd name="T9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23">
                <a:moveTo>
                  <a:pt x="79" y="21"/>
                </a:moveTo>
                <a:cubicBezTo>
                  <a:pt x="62" y="20"/>
                  <a:pt x="41" y="15"/>
                  <a:pt x="23" y="18"/>
                </a:cubicBezTo>
                <a:cubicBezTo>
                  <a:pt x="5" y="22"/>
                  <a:pt x="0" y="17"/>
                  <a:pt x="21" y="9"/>
                </a:cubicBezTo>
                <a:cubicBezTo>
                  <a:pt x="40" y="2"/>
                  <a:pt x="58" y="0"/>
                  <a:pt x="78" y="1"/>
                </a:cubicBezTo>
                <a:cubicBezTo>
                  <a:pt x="96" y="2"/>
                  <a:pt x="94" y="23"/>
                  <a:pt x="79" y="21"/>
                </a:cubicBezTo>
                <a:close/>
              </a:path>
            </a:pathLst>
          </a:custGeom>
          <a:solidFill>
            <a:srgbClr val="7D45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6" name="任意多边形: 形状 115"/>
          <p:cNvSpPr>
            <a:spLocks/>
          </p:cNvSpPr>
          <p:nvPr/>
        </p:nvSpPr>
        <p:spPr bwMode="auto">
          <a:xfrm>
            <a:off x="5408629" y="3719536"/>
            <a:ext cx="115861" cy="96176"/>
          </a:xfrm>
          <a:custGeom>
            <a:avLst/>
            <a:gdLst>
              <a:gd name="T0" fmla="*/ 90 w 206"/>
              <a:gd name="T1" fmla="*/ 0 h 171"/>
              <a:gd name="T2" fmla="*/ 206 w 206"/>
              <a:gd name="T3" fmla="*/ 95 h 171"/>
              <a:gd name="T4" fmla="*/ 116 w 206"/>
              <a:gd name="T5" fmla="*/ 171 h 171"/>
              <a:gd name="T6" fmla="*/ 0 w 206"/>
              <a:gd name="T7" fmla="*/ 57 h 171"/>
              <a:gd name="T8" fmla="*/ 90 w 206"/>
              <a:gd name="T9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171">
                <a:moveTo>
                  <a:pt x="90" y="0"/>
                </a:moveTo>
                <a:lnTo>
                  <a:pt x="206" y="95"/>
                </a:lnTo>
                <a:lnTo>
                  <a:pt x="116" y="171"/>
                </a:lnTo>
                <a:lnTo>
                  <a:pt x="0" y="57"/>
                </a:lnTo>
                <a:lnTo>
                  <a:pt x="90" y="0"/>
                </a:lnTo>
                <a:close/>
              </a:path>
            </a:pathLst>
          </a:custGeom>
          <a:solidFill>
            <a:srgbClr val="8DA4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7" name="任意多边形: 形状 116"/>
          <p:cNvSpPr>
            <a:spLocks/>
          </p:cNvSpPr>
          <p:nvPr/>
        </p:nvSpPr>
        <p:spPr bwMode="auto">
          <a:xfrm>
            <a:off x="5524490" y="3719536"/>
            <a:ext cx="117549" cy="96176"/>
          </a:xfrm>
          <a:custGeom>
            <a:avLst/>
            <a:gdLst>
              <a:gd name="T0" fmla="*/ 119 w 209"/>
              <a:gd name="T1" fmla="*/ 0 h 171"/>
              <a:gd name="T2" fmla="*/ 0 w 209"/>
              <a:gd name="T3" fmla="*/ 95 h 171"/>
              <a:gd name="T4" fmla="*/ 105 w 209"/>
              <a:gd name="T5" fmla="*/ 171 h 171"/>
              <a:gd name="T6" fmla="*/ 209 w 209"/>
              <a:gd name="T7" fmla="*/ 57 h 171"/>
              <a:gd name="T8" fmla="*/ 119 w 209"/>
              <a:gd name="T9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171">
                <a:moveTo>
                  <a:pt x="119" y="0"/>
                </a:moveTo>
                <a:lnTo>
                  <a:pt x="0" y="95"/>
                </a:lnTo>
                <a:lnTo>
                  <a:pt x="105" y="171"/>
                </a:lnTo>
                <a:lnTo>
                  <a:pt x="209" y="57"/>
                </a:lnTo>
                <a:lnTo>
                  <a:pt x="119" y="0"/>
                </a:lnTo>
                <a:close/>
              </a:path>
            </a:pathLst>
          </a:custGeom>
          <a:solidFill>
            <a:srgbClr val="8DA4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8" name="任意多边形: 形状 117"/>
          <p:cNvSpPr>
            <a:spLocks/>
          </p:cNvSpPr>
          <p:nvPr/>
        </p:nvSpPr>
        <p:spPr bwMode="auto">
          <a:xfrm>
            <a:off x="5467122" y="3771842"/>
            <a:ext cx="110799" cy="584931"/>
          </a:xfrm>
          <a:custGeom>
            <a:avLst/>
            <a:gdLst>
              <a:gd name="T0" fmla="*/ 9 w 83"/>
              <a:gd name="T1" fmla="*/ 20 h 440"/>
              <a:gd name="T2" fmla="*/ 30 w 83"/>
              <a:gd name="T3" fmla="*/ 57 h 440"/>
              <a:gd name="T4" fmla="*/ 0 w 83"/>
              <a:gd name="T5" fmla="*/ 395 h 440"/>
              <a:gd name="T6" fmla="*/ 45 w 83"/>
              <a:gd name="T7" fmla="*/ 440 h 440"/>
              <a:gd name="T8" fmla="*/ 83 w 83"/>
              <a:gd name="T9" fmla="*/ 388 h 440"/>
              <a:gd name="T10" fmla="*/ 61 w 83"/>
              <a:gd name="T11" fmla="*/ 59 h 440"/>
              <a:gd name="T12" fmla="*/ 82 w 83"/>
              <a:gd name="T13" fmla="*/ 19 h 440"/>
              <a:gd name="T14" fmla="*/ 65 w 83"/>
              <a:gd name="T15" fmla="*/ 0 h 440"/>
              <a:gd name="T16" fmla="*/ 27 w 83"/>
              <a:gd name="T17" fmla="*/ 2 h 440"/>
              <a:gd name="T18" fmla="*/ 9 w 83"/>
              <a:gd name="T19" fmla="*/ 2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" h="440">
                <a:moveTo>
                  <a:pt x="9" y="20"/>
                </a:moveTo>
                <a:cubicBezTo>
                  <a:pt x="30" y="57"/>
                  <a:pt x="30" y="57"/>
                  <a:pt x="30" y="57"/>
                </a:cubicBezTo>
                <a:cubicBezTo>
                  <a:pt x="12" y="174"/>
                  <a:pt x="4" y="278"/>
                  <a:pt x="0" y="395"/>
                </a:cubicBezTo>
                <a:cubicBezTo>
                  <a:pt x="45" y="440"/>
                  <a:pt x="45" y="440"/>
                  <a:pt x="45" y="440"/>
                </a:cubicBezTo>
                <a:cubicBezTo>
                  <a:pt x="83" y="388"/>
                  <a:pt x="83" y="388"/>
                  <a:pt x="83" y="388"/>
                </a:cubicBezTo>
                <a:cubicBezTo>
                  <a:pt x="68" y="275"/>
                  <a:pt x="66" y="172"/>
                  <a:pt x="61" y="59"/>
                </a:cubicBezTo>
                <a:cubicBezTo>
                  <a:pt x="82" y="19"/>
                  <a:pt x="82" y="19"/>
                  <a:pt x="82" y="19"/>
                </a:cubicBezTo>
                <a:cubicBezTo>
                  <a:pt x="65" y="0"/>
                  <a:pt x="65" y="0"/>
                  <a:pt x="65" y="0"/>
                </a:cubicBezTo>
                <a:cubicBezTo>
                  <a:pt x="27" y="2"/>
                  <a:pt x="27" y="2"/>
                  <a:pt x="27" y="2"/>
                </a:cubicBezTo>
                <a:lnTo>
                  <a:pt x="9" y="20"/>
                </a:lnTo>
                <a:close/>
              </a:path>
            </a:pathLst>
          </a:custGeom>
          <a:solidFill>
            <a:srgbClr val="AE2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19" name="任意多边形: 形状 118"/>
          <p:cNvSpPr>
            <a:spLocks/>
          </p:cNvSpPr>
          <p:nvPr/>
        </p:nvSpPr>
        <p:spPr bwMode="auto">
          <a:xfrm>
            <a:off x="5202215" y="2910756"/>
            <a:ext cx="651861" cy="565246"/>
          </a:xfrm>
          <a:custGeom>
            <a:avLst/>
            <a:gdLst>
              <a:gd name="T0" fmla="*/ 34 w 489"/>
              <a:gd name="T1" fmla="*/ 336 h 425"/>
              <a:gd name="T2" fmla="*/ 23 w 489"/>
              <a:gd name="T3" fmla="*/ 120 h 425"/>
              <a:gd name="T4" fmla="*/ 53 w 489"/>
              <a:gd name="T5" fmla="*/ 84 h 425"/>
              <a:gd name="T6" fmla="*/ 156 w 489"/>
              <a:gd name="T7" fmla="*/ 0 h 425"/>
              <a:gd name="T8" fmla="*/ 395 w 489"/>
              <a:gd name="T9" fmla="*/ 53 h 425"/>
              <a:gd name="T10" fmla="*/ 458 w 489"/>
              <a:gd name="T11" fmla="*/ 55 h 425"/>
              <a:gd name="T12" fmla="*/ 462 w 489"/>
              <a:gd name="T13" fmla="*/ 104 h 425"/>
              <a:gd name="T14" fmla="*/ 453 w 489"/>
              <a:gd name="T15" fmla="*/ 281 h 425"/>
              <a:gd name="T16" fmla="*/ 421 w 489"/>
              <a:gd name="T17" fmla="*/ 301 h 425"/>
              <a:gd name="T18" fmla="*/ 347 w 489"/>
              <a:gd name="T19" fmla="*/ 165 h 425"/>
              <a:gd name="T20" fmla="*/ 150 w 489"/>
              <a:gd name="T21" fmla="*/ 164 h 425"/>
              <a:gd name="T22" fmla="*/ 58 w 489"/>
              <a:gd name="T23" fmla="*/ 337 h 425"/>
              <a:gd name="T24" fmla="*/ 34 w 489"/>
              <a:gd name="T25" fmla="*/ 336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9" h="425">
                <a:moveTo>
                  <a:pt x="34" y="336"/>
                </a:moveTo>
                <a:cubicBezTo>
                  <a:pt x="25" y="287"/>
                  <a:pt x="0" y="131"/>
                  <a:pt x="23" y="120"/>
                </a:cubicBezTo>
                <a:cubicBezTo>
                  <a:pt x="46" y="108"/>
                  <a:pt x="69" y="103"/>
                  <a:pt x="53" y="84"/>
                </a:cubicBezTo>
                <a:cubicBezTo>
                  <a:pt x="38" y="65"/>
                  <a:pt x="80" y="0"/>
                  <a:pt x="156" y="0"/>
                </a:cubicBezTo>
                <a:cubicBezTo>
                  <a:pt x="232" y="0"/>
                  <a:pt x="344" y="40"/>
                  <a:pt x="395" y="53"/>
                </a:cubicBezTo>
                <a:cubicBezTo>
                  <a:pt x="446" y="66"/>
                  <a:pt x="443" y="63"/>
                  <a:pt x="458" y="55"/>
                </a:cubicBezTo>
                <a:cubicBezTo>
                  <a:pt x="473" y="48"/>
                  <a:pt x="435" y="104"/>
                  <a:pt x="462" y="104"/>
                </a:cubicBezTo>
                <a:cubicBezTo>
                  <a:pt x="489" y="104"/>
                  <a:pt x="464" y="193"/>
                  <a:pt x="453" y="281"/>
                </a:cubicBezTo>
                <a:cubicBezTo>
                  <a:pt x="441" y="369"/>
                  <a:pt x="429" y="425"/>
                  <a:pt x="421" y="301"/>
                </a:cubicBezTo>
                <a:cubicBezTo>
                  <a:pt x="413" y="181"/>
                  <a:pt x="400" y="135"/>
                  <a:pt x="347" y="165"/>
                </a:cubicBezTo>
                <a:cubicBezTo>
                  <a:pt x="280" y="204"/>
                  <a:pt x="250" y="205"/>
                  <a:pt x="150" y="164"/>
                </a:cubicBezTo>
                <a:cubicBezTo>
                  <a:pt x="64" y="129"/>
                  <a:pt x="63" y="269"/>
                  <a:pt x="58" y="337"/>
                </a:cubicBezTo>
                <a:cubicBezTo>
                  <a:pt x="52" y="404"/>
                  <a:pt x="42" y="377"/>
                  <a:pt x="34" y="336"/>
                </a:cubicBezTo>
                <a:close/>
              </a:path>
            </a:pathLst>
          </a:custGeom>
          <a:solidFill>
            <a:srgbClr val="7D45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0" name="任意多边形: 形状 119"/>
          <p:cNvSpPr>
            <a:spLocks/>
          </p:cNvSpPr>
          <p:nvPr/>
        </p:nvSpPr>
        <p:spPr bwMode="auto">
          <a:xfrm>
            <a:off x="5819205" y="4550251"/>
            <a:ext cx="37121" cy="62430"/>
          </a:xfrm>
          <a:custGeom>
            <a:avLst/>
            <a:gdLst>
              <a:gd name="T0" fmla="*/ 7 w 28"/>
              <a:gd name="T1" fmla="*/ 46 h 47"/>
              <a:gd name="T2" fmla="*/ 9 w 28"/>
              <a:gd name="T3" fmla="*/ 46 h 47"/>
              <a:gd name="T4" fmla="*/ 0 w 28"/>
              <a:gd name="T5" fmla="*/ 15 h 47"/>
              <a:gd name="T6" fmla="*/ 15 w 28"/>
              <a:gd name="T7" fmla="*/ 0 h 47"/>
              <a:gd name="T8" fmla="*/ 28 w 28"/>
              <a:gd name="T9" fmla="*/ 38 h 47"/>
              <a:gd name="T10" fmla="*/ 8 w 28"/>
              <a:gd name="T11" fmla="*/ 47 h 47"/>
              <a:gd name="T12" fmla="*/ 7 w 28"/>
              <a:gd name="T13" fmla="*/ 4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47">
                <a:moveTo>
                  <a:pt x="7" y="46"/>
                </a:moveTo>
                <a:cubicBezTo>
                  <a:pt x="9" y="46"/>
                  <a:pt x="9" y="46"/>
                  <a:pt x="9" y="46"/>
                </a:cubicBezTo>
                <a:cubicBezTo>
                  <a:pt x="13" y="41"/>
                  <a:pt x="6" y="26"/>
                  <a:pt x="0" y="15"/>
                </a:cubicBezTo>
                <a:cubicBezTo>
                  <a:pt x="15" y="0"/>
                  <a:pt x="15" y="0"/>
                  <a:pt x="15" y="0"/>
                </a:cubicBezTo>
                <a:cubicBezTo>
                  <a:pt x="28" y="38"/>
                  <a:pt x="28" y="38"/>
                  <a:pt x="28" y="38"/>
                </a:cubicBezTo>
                <a:cubicBezTo>
                  <a:pt x="8" y="47"/>
                  <a:pt x="8" y="47"/>
                  <a:pt x="8" y="47"/>
                </a:cubicBezTo>
                <a:lnTo>
                  <a:pt x="7" y="46"/>
                </a:lnTo>
                <a:close/>
              </a:path>
            </a:pathLst>
          </a:cu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1" name="任意多边形: 形状 120"/>
          <p:cNvSpPr>
            <a:spLocks/>
          </p:cNvSpPr>
          <p:nvPr/>
        </p:nvSpPr>
        <p:spPr bwMode="auto">
          <a:xfrm>
            <a:off x="5819205" y="4567124"/>
            <a:ext cx="21372" cy="45557"/>
          </a:xfrm>
          <a:custGeom>
            <a:avLst/>
            <a:gdLst>
              <a:gd name="T0" fmla="*/ 7 w 16"/>
              <a:gd name="T1" fmla="*/ 33 h 34"/>
              <a:gd name="T2" fmla="*/ 0 w 16"/>
              <a:gd name="T3" fmla="*/ 2 h 34"/>
              <a:gd name="T4" fmla="*/ 2 w 16"/>
              <a:gd name="T5" fmla="*/ 0 h 34"/>
              <a:gd name="T6" fmla="*/ 16 w 16"/>
              <a:gd name="T7" fmla="*/ 30 h 34"/>
              <a:gd name="T8" fmla="*/ 8 w 16"/>
              <a:gd name="T9" fmla="*/ 34 h 34"/>
              <a:gd name="T10" fmla="*/ 7 w 16"/>
              <a:gd name="T11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34">
                <a:moveTo>
                  <a:pt x="7" y="33"/>
                </a:moveTo>
                <a:cubicBezTo>
                  <a:pt x="12" y="27"/>
                  <a:pt x="7" y="13"/>
                  <a:pt x="0" y="2"/>
                </a:cubicBezTo>
                <a:cubicBezTo>
                  <a:pt x="2" y="0"/>
                  <a:pt x="2" y="0"/>
                  <a:pt x="2" y="0"/>
                </a:cubicBezTo>
                <a:cubicBezTo>
                  <a:pt x="7" y="12"/>
                  <a:pt x="12" y="24"/>
                  <a:pt x="16" y="30"/>
                </a:cubicBezTo>
                <a:cubicBezTo>
                  <a:pt x="8" y="34"/>
                  <a:pt x="8" y="34"/>
                  <a:pt x="8" y="34"/>
                </a:cubicBezTo>
                <a:lnTo>
                  <a:pt x="7" y="33"/>
                </a:lnTo>
                <a:close/>
              </a:path>
            </a:pathLst>
          </a:custGeom>
          <a:solidFill>
            <a:srgbClr val="CC8C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2" name="任意多边形: 形状 121"/>
          <p:cNvSpPr>
            <a:spLocks/>
          </p:cNvSpPr>
          <p:nvPr/>
        </p:nvSpPr>
        <p:spPr bwMode="auto">
          <a:xfrm>
            <a:off x="5700532" y="3790403"/>
            <a:ext cx="82678" cy="469632"/>
          </a:xfrm>
          <a:custGeom>
            <a:avLst/>
            <a:gdLst>
              <a:gd name="T0" fmla="*/ 0 w 62"/>
              <a:gd name="T1" fmla="*/ 167 h 353"/>
              <a:gd name="T2" fmla="*/ 2 w 62"/>
              <a:gd name="T3" fmla="*/ 103 h 353"/>
              <a:gd name="T4" fmla="*/ 18 w 62"/>
              <a:gd name="T5" fmla="*/ 38 h 353"/>
              <a:gd name="T6" fmla="*/ 17 w 62"/>
              <a:gd name="T7" fmla="*/ 198 h 353"/>
              <a:gd name="T8" fmla="*/ 49 w 62"/>
              <a:gd name="T9" fmla="*/ 310 h 353"/>
              <a:gd name="T10" fmla="*/ 62 w 62"/>
              <a:gd name="T11" fmla="*/ 353 h 353"/>
              <a:gd name="T12" fmla="*/ 55 w 62"/>
              <a:gd name="T13" fmla="*/ 345 h 353"/>
              <a:gd name="T14" fmla="*/ 0 w 62"/>
              <a:gd name="T15" fmla="*/ 167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" h="353">
                <a:moveTo>
                  <a:pt x="0" y="167"/>
                </a:moveTo>
                <a:cubicBezTo>
                  <a:pt x="0" y="142"/>
                  <a:pt x="1" y="120"/>
                  <a:pt x="2" y="103"/>
                </a:cubicBezTo>
                <a:cubicBezTo>
                  <a:pt x="3" y="60"/>
                  <a:pt x="26" y="0"/>
                  <a:pt x="18" y="38"/>
                </a:cubicBezTo>
                <a:cubicBezTo>
                  <a:pt x="11" y="76"/>
                  <a:pt x="15" y="173"/>
                  <a:pt x="17" y="198"/>
                </a:cubicBezTo>
                <a:cubicBezTo>
                  <a:pt x="19" y="222"/>
                  <a:pt x="38" y="282"/>
                  <a:pt x="49" y="310"/>
                </a:cubicBezTo>
                <a:cubicBezTo>
                  <a:pt x="58" y="329"/>
                  <a:pt x="61" y="338"/>
                  <a:pt x="62" y="353"/>
                </a:cubicBezTo>
                <a:cubicBezTo>
                  <a:pt x="60" y="351"/>
                  <a:pt x="57" y="349"/>
                  <a:pt x="55" y="345"/>
                </a:cubicBezTo>
                <a:cubicBezTo>
                  <a:pt x="40" y="322"/>
                  <a:pt x="17" y="227"/>
                  <a:pt x="0" y="167"/>
                </a:cubicBezTo>
                <a:close/>
              </a:path>
            </a:pathLst>
          </a:custGeom>
          <a:solidFill>
            <a:srgbClr val="8DA4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3" name="任意多边形: 形状 122"/>
          <p:cNvSpPr>
            <a:spLocks/>
          </p:cNvSpPr>
          <p:nvPr/>
        </p:nvSpPr>
        <p:spPr bwMode="auto">
          <a:xfrm>
            <a:off x="5769711" y="4221227"/>
            <a:ext cx="75929" cy="280654"/>
          </a:xfrm>
          <a:custGeom>
            <a:avLst/>
            <a:gdLst>
              <a:gd name="T0" fmla="*/ 57 w 57"/>
              <a:gd name="T1" fmla="*/ 205 h 211"/>
              <a:gd name="T2" fmla="*/ 57 w 57"/>
              <a:gd name="T3" fmla="*/ 210 h 211"/>
              <a:gd name="T4" fmla="*/ 5 w 57"/>
              <a:gd name="T5" fmla="*/ 211 h 211"/>
              <a:gd name="T6" fmla="*/ 0 w 57"/>
              <a:gd name="T7" fmla="*/ 28 h 211"/>
              <a:gd name="T8" fmla="*/ 3 w 57"/>
              <a:gd name="T9" fmla="*/ 0 h 211"/>
              <a:gd name="T10" fmla="*/ 10 w 57"/>
              <a:gd name="T11" fmla="*/ 51 h 211"/>
              <a:gd name="T12" fmla="*/ 16 w 57"/>
              <a:gd name="T13" fmla="*/ 191 h 211"/>
              <a:gd name="T14" fmla="*/ 38 w 57"/>
              <a:gd name="T15" fmla="*/ 205 h 211"/>
              <a:gd name="T16" fmla="*/ 57 w 57"/>
              <a:gd name="T17" fmla="*/ 205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" h="211">
                <a:moveTo>
                  <a:pt x="57" y="205"/>
                </a:moveTo>
                <a:cubicBezTo>
                  <a:pt x="57" y="210"/>
                  <a:pt x="57" y="210"/>
                  <a:pt x="57" y="210"/>
                </a:cubicBezTo>
                <a:cubicBezTo>
                  <a:pt x="5" y="211"/>
                  <a:pt x="5" y="211"/>
                  <a:pt x="5" y="211"/>
                </a:cubicBezTo>
                <a:cubicBezTo>
                  <a:pt x="5" y="211"/>
                  <a:pt x="2" y="65"/>
                  <a:pt x="0" y="28"/>
                </a:cubicBezTo>
                <a:cubicBezTo>
                  <a:pt x="0" y="17"/>
                  <a:pt x="1" y="7"/>
                  <a:pt x="3" y="0"/>
                </a:cubicBezTo>
                <a:cubicBezTo>
                  <a:pt x="10" y="17"/>
                  <a:pt x="11" y="26"/>
                  <a:pt x="10" y="51"/>
                </a:cubicBezTo>
                <a:cubicBezTo>
                  <a:pt x="9" y="83"/>
                  <a:pt x="16" y="178"/>
                  <a:pt x="16" y="191"/>
                </a:cubicBezTo>
                <a:cubicBezTo>
                  <a:pt x="16" y="203"/>
                  <a:pt x="28" y="205"/>
                  <a:pt x="38" y="205"/>
                </a:cubicBezTo>
                <a:cubicBezTo>
                  <a:pt x="42" y="205"/>
                  <a:pt x="50" y="204"/>
                  <a:pt x="57" y="205"/>
                </a:cubicBezTo>
                <a:close/>
              </a:path>
            </a:pathLst>
          </a:custGeom>
          <a:solidFill>
            <a:srgbClr val="8DA4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4" name="任意多边形: 形状 123"/>
          <p:cNvSpPr>
            <a:spLocks/>
          </p:cNvSpPr>
          <p:nvPr/>
        </p:nvSpPr>
        <p:spPr bwMode="auto">
          <a:xfrm>
            <a:off x="5304578" y="3790403"/>
            <a:ext cx="430824" cy="665359"/>
          </a:xfrm>
          <a:custGeom>
            <a:avLst/>
            <a:gdLst>
              <a:gd name="T0" fmla="*/ 0 w 323"/>
              <a:gd name="T1" fmla="*/ 121 h 500"/>
              <a:gd name="T2" fmla="*/ 16 w 323"/>
              <a:gd name="T3" fmla="*/ 462 h 500"/>
              <a:gd name="T4" fmla="*/ 165 w 323"/>
              <a:gd name="T5" fmla="*/ 498 h 500"/>
              <a:gd name="T6" fmla="*/ 315 w 323"/>
              <a:gd name="T7" fmla="*/ 462 h 500"/>
              <a:gd name="T8" fmla="*/ 309 w 323"/>
              <a:gd name="T9" fmla="*/ 204 h 500"/>
              <a:gd name="T10" fmla="*/ 313 w 323"/>
              <a:gd name="T11" fmla="*/ 174 h 500"/>
              <a:gd name="T12" fmla="*/ 315 w 323"/>
              <a:gd name="T13" fmla="*/ 38 h 500"/>
              <a:gd name="T14" fmla="*/ 299 w 323"/>
              <a:gd name="T15" fmla="*/ 103 h 500"/>
              <a:gd name="T16" fmla="*/ 297 w 323"/>
              <a:gd name="T17" fmla="*/ 277 h 500"/>
              <a:gd name="T18" fmla="*/ 299 w 323"/>
              <a:gd name="T19" fmla="*/ 457 h 500"/>
              <a:gd name="T20" fmla="*/ 161 w 323"/>
              <a:gd name="T21" fmla="*/ 488 h 500"/>
              <a:gd name="T22" fmla="*/ 64 w 323"/>
              <a:gd name="T23" fmla="*/ 480 h 500"/>
              <a:gd name="T24" fmla="*/ 38 w 323"/>
              <a:gd name="T25" fmla="*/ 407 h 500"/>
              <a:gd name="T26" fmla="*/ 22 w 323"/>
              <a:gd name="T27" fmla="*/ 218 h 500"/>
              <a:gd name="T28" fmla="*/ 9 w 323"/>
              <a:gd name="T29" fmla="*/ 36 h 500"/>
              <a:gd name="T30" fmla="*/ 1 w 323"/>
              <a:gd name="T31" fmla="*/ 74 h 500"/>
              <a:gd name="T32" fmla="*/ 0 w 323"/>
              <a:gd name="T33" fmla="*/ 121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" h="500">
                <a:moveTo>
                  <a:pt x="0" y="121"/>
                </a:moveTo>
                <a:cubicBezTo>
                  <a:pt x="10" y="214"/>
                  <a:pt x="27" y="347"/>
                  <a:pt x="16" y="462"/>
                </a:cubicBezTo>
                <a:cubicBezTo>
                  <a:pt x="14" y="481"/>
                  <a:pt x="62" y="500"/>
                  <a:pt x="165" y="498"/>
                </a:cubicBezTo>
                <a:cubicBezTo>
                  <a:pt x="268" y="500"/>
                  <a:pt x="317" y="481"/>
                  <a:pt x="315" y="462"/>
                </a:cubicBezTo>
                <a:cubicBezTo>
                  <a:pt x="308" y="388"/>
                  <a:pt x="303" y="277"/>
                  <a:pt x="309" y="204"/>
                </a:cubicBezTo>
                <a:cubicBezTo>
                  <a:pt x="310" y="193"/>
                  <a:pt x="311" y="183"/>
                  <a:pt x="313" y="174"/>
                </a:cubicBezTo>
                <a:cubicBezTo>
                  <a:pt x="311" y="135"/>
                  <a:pt x="309" y="68"/>
                  <a:pt x="315" y="38"/>
                </a:cubicBezTo>
                <a:cubicBezTo>
                  <a:pt x="323" y="0"/>
                  <a:pt x="300" y="60"/>
                  <a:pt x="299" y="103"/>
                </a:cubicBezTo>
                <a:cubicBezTo>
                  <a:pt x="297" y="146"/>
                  <a:pt x="295" y="224"/>
                  <a:pt x="297" y="277"/>
                </a:cubicBezTo>
                <a:cubicBezTo>
                  <a:pt x="299" y="330"/>
                  <a:pt x="306" y="427"/>
                  <a:pt x="299" y="457"/>
                </a:cubicBezTo>
                <a:cubicBezTo>
                  <a:pt x="291" y="488"/>
                  <a:pt x="189" y="488"/>
                  <a:pt x="161" y="488"/>
                </a:cubicBezTo>
                <a:cubicBezTo>
                  <a:pt x="134" y="488"/>
                  <a:pt x="90" y="491"/>
                  <a:pt x="64" y="480"/>
                </a:cubicBezTo>
                <a:cubicBezTo>
                  <a:pt x="38" y="469"/>
                  <a:pt x="35" y="451"/>
                  <a:pt x="38" y="407"/>
                </a:cubicBezTo>
                <a:cubicBezTo>
                  <a:pt x="41" y="363"/>
                  <a:pt x="27" y="273"/>
                  <a:pt x="22" y="218"/>
                </a:cubicBezTo>
                <a:cubicBezTo>
                  <a:pt x="18" y="163"/>
                  <a:pt x="9" y="73"/>
                  <a:pt x="9" y="36"/>
                </a:cubicBezTo>
                <a:cubicBezTo>
                  <a:pt x="6" y="20"/>
                  <a:pt x="1" y="49"/>
                  <a:pt x="1" y="74"/>
                </a:cubicBezTo>
                <a:cubicBezTo>
                  <a:pt x="1" y="85"/>
                  <a:pt x="1" y="103"/>
                  <a:pt x="0" y="121"/>
                </a:cubicBezTo>
                <a:close/>
              </a:path>
            </a:pathLst>
          </a:custGeom>
          <a:solidFill>
            <a:srgbClr val="8DA4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5" name="任意多边形: 形状 124"/>
          <p:cNvSpPr>
            <a:spLocks/>
          </p:cNvSpPr>
          <p:nvPr/>
        </p:nvSpPr>
        <p:spPr bwMode="auto">
          <a:xfrm>
            <a:off x="5408629" y="3719536"/>
            <a:ext cx="115861" cy="81553"/>
          </a:xfrm>
          <a:custGeom>
            <a:avLst/>
            <a:gdLst>
              <a:gd name="T0" fmla="*/ 90 w 206"/>
              <a:gd name="T1" fmla="*/ 0 h 145"/>
              <a:gd name="T2" fmla="*/ 206 w 206"/>
              <a:gd name="T3" fmla="*/ 95 h 145"/>
              <a:gd name="T4" fmla="*/ 109 w 206"/>
              <a:gd name="T5" fmla="*/ 145 h 145"/>
              <a:gd name="T6" fmla="*/ 0 w 206"/>
              <a:gd name="T7" fmla="*/ 57 h 145"/>
              <a:gd name="T8" fmla="*/ 90 w 206"/>
              <a:gd name="T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145">
                <a:moveTo>
                  <a:pt x="90" y="0"/>
                </a:moveTo>
                <a:lnTo>
                  <a:pt x="206" y="95"/>
                </a:lnTo>
                <a:lnTo>
                  <a:pt x="109" y="145"/>
                </a:lnTo>
                <a:lnTo>
                  <a:pt x="0" y="57"/>
                </a:lnTo>
                <a:lnTo>
                  <a:pt x="90" y="0"/>
                </a:lnTo>
                <a:close/>
              </a:path>
            </a:pathLst>
          </a:custGeom>
          <a:solidFill>
            <a:srgbClr val="B6C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6" name="任意多边形: 形状 125"/>
          <p:cNvSpPr>
            <a:spLocks/>
          </p:cNvSpPr>
          <p:nvPr/>
        </p:nvSpPr>
        <p:spPr bwMode="auto">
          <a:xfrm>
            <a:off x="5524490" y="3719536"/>
            <a:ext cx="117549" cy="81553"/>
          </a:xfrm>
          <a:custGeom>
            <a:avLst/>
            <a:gdLst>
              <a:gd name="T0" fmla="*/ 119 w 209"/>
              <a:gd name="T1" fmla="*/ 0 h 145"/>
              <a:gd name="T2" fmla="*/ 0 w 209"/>
              <a:gd name="T3" fmla="*/ 95 h 145"/>
              <a:gd name="T4" fmla="*/ 98 w 209"/>
              <a:gd name="T5" fmla="*/ 145 h 145"/>
              <a:gd name="T6" fmla="*/ 209 w 209"/>
              <a:gd name="T7" fmla="*/ 57 h 145"/>
              <a:gd name="T8" fmla="*/ 119 w 209"/>
              <a:gd name="T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145">
                <a:moveTo>
                  <a:pt x="119" y="0"/>
                </a:moveTo>
                <a:lnTo>
                  <a:pt x="0" y="95"/>
                </a:lnTo>
                <a:lnTo>
                  <a:pt x="98" y="145"/>
                </a:lnTo>
                <a:lnTo>
                  <a:pt x="209" y="57"/>
                </a:lnTo>
                <a:lnTo>
                  <a:pt x="119" y="0"/>
                </a:lnTo>
                <a:close/>
              </a:path>
            </a:pathLst>
          </a:custGeom>
          <a:solidFill>
            <a:srgbClr val="B6C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7" name="任意多边形: 形状 126"/>
          <p:cNvSpPr>
            <a:spLocks/>
          </p:cNvSpPr>
          <p:nvPr/>
        </p:nvSpPr>
        <p:spPr bwMode="auto">
          <a:xfrm>
            <a:off x="5295579" y="4380958"/>
            <a:ext cx="194602" cy="257032"/>
          </a:xfrm>
          <a:custGeom>
            <a:avLst/>
            <a:gdLst>
              <a:gd name="T0" fmla="*/ 14 w 146"/>
              <a:gd name="T1" fmla="*/ 32 h 193"/>
              <a:gd name="T2" fmla="*/ 35 w 146"/>
              <a:gd name="T3" fmla="*/ 93 h 193"/>
              <a:gd name="T4" fmla="*/ 61 w 146"/>
              <a:gd name="T5" fmla="*/ 163 h 193"/>
              <a:gd name="T6" fmla="*/ 83 w 146"/>
              <a:gd name="T7" fmla="*/ 176 h 193"/>
              <a:gd name="T8" fmla="*/ 106 w 146"/>
              <a:gd name="T9" fmla="*/ 180 h 193"/>
              <a:gd name="T10" fmla="*/ 121 w 146"/>
              <a:gd name="T11" fmla="*/ 169 h 193"/>
              <a:gd name="T12" fmla="*/ 122 w 146"/>
              <a:gd name="T13" fmla="*/ 143 h 193"/>
              <a:gd name="T14" fmla="*/ 96 w 146"/>
              <a:gd name="T15" fmla="*/ 85 h 193"/>
              <a:gd name="T16" fmla="*/ 137 w 146"/>
              <a:gd name="T17" fmla="*/ 100 h 193"/>
              <a:gd name="T18" fmla="*/ 124 w 146"/>
              <a:gd name="T19" fmla="*/ 66 h 193"/>
              <a:gd name="T20" fmla="*/ 90 w 146"/>
              <a:gd name="T21" fmla="*/ 40 h 193"/>
              <a:gd name="T22" fmla="*/ 37 w 146"/>
              <a:gd name="T23" fmla="*/ 19 h 193"/>
              <a:gd name="T24" fmla="*/ 14 w 146"/>
              <a:gd name="T25" fmla="*/ 3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6" h="193">
                <a:moveTo>
                  <a:pt x="14" y="32"/>
                </a:moveTo>
                <a:cubicBezTo>
                  <a:pt x="27" y="46"/>
                  <a:pt x="38" y="71"/>
                  <a:pt x="35" y="93"/>
                </a:cubicBezTo>
                <a:cubicBezTo>
                  <a:pt x="33" y="115"/>
                  <a:pt x="53" y="149"/>
                  <a:pt x="61" y="163"/>
                </a:cubicBezTo>
                <a:cubicBezTo>
                  <a:pt x="70" y="177"/>
                  <a:pt x="82" y="181"/>
                  <a:pt x="83" y="176"/>
                </a:cubicBezTo>
                <a:cubicBezTo>
                  <a:pt x="90" y="193"/>
                  <a:pt x="108" y="193"/>
                  <a:pt x="106" y="180"/>
                </a:cubicBezTo>
                <a:cubicBezTo>
                  <a:pt x="116" y="189"/>
                  <a:pt x="132" y="187"/>
                  <a:pt x="121" y="169"/>
                </a:cubicBezTo>
                <a:cubicBezTo>
                  <a:pt x="141" y="174"/>
                  <a:pt x="127" y="150"/>
                  <a:pt x="122" y="143"/>
                </a:cubicBezTo>
                <a:cubicBezTo>
                  <a:pt x="111" y="129"/>
                  <a:pt x="89" y="93"/>
                  <a:pt x="96" y="85"/>
                </a:cubicBezTo>
                <a:cubicBezTo>
                  <a:pt x="110" y="68"/>
                  <a:pt x="129" y="106"/>
                  <a:pt x="137" y="100"/>
                </a:cubicBezTo>
                <a:cubicBezTo>
                  <a:pt x="146" y="94"/>
                  <a:pt x="134" y="78"/>
                  <a:pt x="124" y="66"/>
                </a:cubicBezTo>
                <a:cubicBezTo>
                  <a:pt x="114" y="54"/>
                  <a:pt x="107" y="41"/>
                  <a:pt x="90" y="40"/>
                </a:cubicBezTo>
                <a:cubicBezTo>
                  <a:pt x="74" y="39"/>
                  <a:pt x="53" y="39"/>
                  <a:pt x="37" y="19"/>
                </a:cubicBezTo>
                <a:cubicBezTo>
                  <a:pt x="21" y="0"/>
                  <a:pt x="0" y="17"/>
                  <a:pt x="14" y="32"/>
                </a:cubicBezTo>
                <a:close/>
              </a:path>
            </a:pathLst>
          </a:cu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8" name="任意多边形: 形状 127"/>
          <p:cNvSpPr>
            <a:spLocks/>
          </p:cNvSpPr>
          <p:nvPr/>
        </p:nvSpPr>
        <p:spPr bwMode="auto">
          <a:xfrm>
            <a:off x="5340574" y="4487258"/>
            <a:ext cx="147920" cy="183916"/>
          </a:xfrm>
          <a:custGeom>
            <a:avLst/>
            <a:gdLst>
              <a:gd name="T0" fmla="*/ 176 w 263"/>
              <a:gd name="T1" fmla="*/ 0 h 327"/>
              <a:gd name="T2" fmla="*/ 0 w 263"/>
              <a:gd name="T3" fmla="*/ 159 h 327"/>
              <a:gd name="T4" fmla="*/ 140 w 263"/>
              <a:gd name="T5" fmla="*/ 327 h 327"/>
              <a:gd name="T6" fmla="*/ 263 w 263"/>
              <a:gd name="T7" fmla="*/ 194 h 327"/>
              <a:gd name="T8" fmla="*/ 176 w 263"/>
              <a:gd name="T9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327">
                <a:moveTo>
                  <a:pt x="176" y="0"/>
                </a:moveTo>
                <a:lnTo>
                  <a:pt x="0" y="159"/>
                </a:lnTo>
                <a:lnTo>
                  <a:pt x="140" y="327"/>
                </a:lnTo>
                <a:lnTo>
                  <a:pt x="263" y="194"/>
                </a:lnTo>
                <a:lnTo>
                  <a:pt x="176" y="0"/>
                </a:lnTo>
                <a:close/>
              </a:path>
            </a:pathLst>
          </a:custGeom>
          <a:solidFill>
            <a:srgbClr val="536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9" name="任意多边形: 形状 128"/>
          <p:cNvSpPr>
            <a:spLocks/>
          </p:cNvSpPr>
          <p:nvPr/>
        </p:nvSpPr>
        <p:spPr bwMode="auto">
          <a:xfrm>
            <a:off x="5135286" y="4134612"/>
            <a:ext cx="229473" cy="323399"/>
          </a:xfrm>
          <a:custGeom>
            <a:avLst/>
            <a:gdLst>
              <a:gd name="T0" fmla="*/ 30 w 172"/>
              <a:gd name="T1" fmla="*/ 89 h 243"/>
              <a:gd name="T2" fmla="*/ 127 w 172"/>
              <a:gd name="T3" fmla="*/ 243 h 243"/>
              <a:gd name="T4" fmla="*/ 172 w 172"/>
              <a:gd name="T5" fmla="*/ 216 h 243"/>
              <a:gd name="T6" fmla="*/ 76 w 172"/>
              <a:gd name="T7" fmla="*/ 51 h 243"/>
              <a:gd name="T8" fmla="*/ 30 w 172"/>
              <a:gd name="T9" fmla="*/ 89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243">
                <a:moveTo>
                  <a:pt x="30" y="89"/>
                </a:moveTo>
                <a:cubicBezTo>
                  <a:pt x="54" y="111"/>
                  <a:pt x="127" y="243"/>
                  <a:pt x="127" y="243"/>
                </a:cubicBezTo>
                <a:cubicBezTo>
                  <a:pt x="172" y="216"/>
                  <a:pt x="172" y="216"/>
                  <a:pt x="172" y="216"/>
                </a:cubicBezTo>
                <a:cubicBezTo>
                  <a:pt x="172" y="216"/>
                  <a:pt x="95" y="74"/>
                  <a:pt x="76" y="51"/>
                </a:cubicBezTo>
                <a:cubicBezTo>
                  <a:pt x="35" y="0"/>
                  <a:pt x="0" y="59"/>
                  <a:pt x="30" y="89"/>
                </a:cubicBezTo>
                <a:close/>
              </a:path>
            </a:pathLst>
          </a:custGeom>
          <a:solidFill>
            <a:srgbClr val="B6C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0" name="任意多边形: 形状 129"/>
          <p:cNvSpPr>
            <a:spLocks/>
          </p:cNvSpPr>
          <p:nvPr/>
        </p:nvSpPr>
        <p:spPr bwMode="auto">
          <a:xfrm>
            <a:off x="5214026" y="4188043"/>
            <a:ext cx="158606" cy="269968"/>
          </a:xfrm>
          <a:custGeom>
            <a:avLst/>
            <a:gdLst>
              <a:gd name="T0" fmla="*/ 68 w 119"/>
              <a:gd name="T1" fmla="*/ 202 h 203"/>
              <a:gd name="T2" fmla="*/ 68 w 119"/>
              <a:gd name="T3" fmla="*/ 203 h 203"/>
              <a:gd name="T4" fmla="*/ 113 w 119"/>
              <a:gd name="T5" fmla="*/ 176 h 203"/>
              <a:gd name="T6" fmla="*/ 17 w 119"/>
              <a:gd name="T7" fmla="*/ 11 h 203"/>
              <a:gd name="T8" fmla="*/ 6 w 119"/>
              <a:gd name="T9" fmla="*/ 0 h 203"/>
              <a:gd name="T10" fmla="*/ 5 w 119"/>
              <a:gd name="T11" fmla="*/ 19 h 203"/>
              <a:gd name="T12" fmla="*/ 74 w 119"/>
              <a:gd name="T13" fmla="*/ 124 h 203"/>
              <a:gd name="T14" fmla="*/ 68 w 119"/>
              <a:gd name="T15" fmla="*/ 202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9" h="203">
                <a:moveTo>
                  <a:pt x="68" y="202"/>
                </a:moveTo>
                <a:cubicBezTo>
                  <a:pt x="68" y="203"/>
                  <a:pt x="68" y="203"/>
                  <a:pt x="68" y="203"/>
                </a:cubicBezTo>
                <a:cubicBezTo>
                  <a:pt x="113" y="176"/>
                  <a:pt x="113" y="176"/>
                  <a:pt x="113" y="176"/>
                </a:cubicBezTo>
                <a:cubicBezTo>
                  <a:pt x="113" y="176"/>
                  <a:pt x="36" y="34"/>
                  <a:pt x="17" y="11"/>
                </a:cubicBezTo>
                <a:cubicBezTo>
                  <a:pt x="14" y="6"/>
                  <a:pt x="10" y="2"/>
                  <a:pt x="6" y="0"/>
                </a:cubicBezTo>
                <a:cubicBezTo>
                  <a:pt x="2" y="8"/>
                  <a:pt x="0" y="14"/>
                  <a:pt x="5" y="19"/>
                </a:cubicBezTo>
                <a:cubicBezTo>
                  <a:pt x="15" y="31"/>
                  <a:pt x="60" y="104"/>
                  <a:pt x="74" y="124"/>
                </a:cubicBezTo>
                <a:cubicBezTo>
                  <a:pt x="88" y="144"/>
                  <a:pt x="119" y="174"/>
                  <a:pt x="68" y="202"/>
                </a:cubicBezTo>
                <a:close/>
              </a:path>
            </a:pathLst>
          </a:custGeom>
          <a:solidFill>
            <a:srgbClr val="8DA4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1" name="任意多边形: 形状 130"/>
          <p:cNvSpPr>
            <a:spLocks/>
          </p:cNvSpPr>
          <p:nvPr/>
        </p:nvSpPr>
        <p:spPr bwMode="auto">
          <a:xfrm>
            <a:off x="5336637" y="4435514"/>
            <a:ext cx="137234" cy="1077623"/>
          </a:xfrm>
          <a:custGeom>
            <a:avLst/>
            <a:gdLst>
              <a:gd name="T0" fmla="*/ 2 w 103"/>
              <a:gd name="T1" fmla="*/ 0 h 810"/>
              <a:gd name="T2" fmla="*/ 15 w 103"/>
              <a:gd name="T3" fmla="*/ 272 h 810"/>
              <a:gd name="T4" fmla="*/ 44 w 103"/>
              <a:gd name="T5" fmla="*/ 700 h 810"/>
              <a:gd name="T6" fmla="*/ 34 w 103"/>
              <a:gd name="T7" fmla="*/ 799 h 810"/>
              <a:gd name="T8" fmla="*/ 85 w 103"/>
              <a:gd name="T9" fmla="*/ 810 h 810"/>
              <a:gd name="T10" fmla="*/ 103 w 103"/>
              <a:gd name="T11" fmla="*/ 810 h 810"/>
              <a:gd name="T12" fmla="*/ 58 w 103"/>
              <a:gd name="T13" fmla="*/ 770 h 810"/>
              <a:gd name="T14" fmla="*/ 52 w 103"/>
              <a:gd name="T15" fmla="*/ 461 h 810"/>
              <a:gd name="T16" fmla="*/ 3 w 103"/>
              <a:gd name="T17" fmla="*/ 1 h 810"/>
              <a:gd name="T18" fmla="*/ 2 w 103"/>
              <a:gd name="T19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" h="810">
                <a:moveTo>
                  <a:pt x="2" y="0"/>
                </a:moveTo>
                <a:cubicBezTo>
                  <a:pt x="0" y="79"/>
                  <a:pt x="2" y="177"/>
                  <a:pt x="15" y="272"/>
                </a:cubicBezTo>
                <a:cubicBezTo>
                  <a:pt x="34" y="418"/>
                  <a:pt x="44" y="643"/>
                  <a:pt x="44" y="700"/>
                </a:cubicBezTo>
                <a:cubicBezTo>
                  <a:pt x="44" y="756"/>
                  <a:pt x="34" y="799"/>
                  <a:pt x="34" y="799"/>
                </a:cubicBezTo>
                <a:cubicBezTo>
                  <a:pt x="34" y="799"/>
                  <a:pt x="46" y="810"/>
                  <a:pt x="85" y="810"/>
                </a:cubicBezTo>
                <a:cubicBezTo>
                  <a:pt x="92" y="810"/>
                  <a:pt x="98" y="810"/>
                  <a:pt x="103" y="810"/>
                </a:cubicBezTo>
                <a:cubicBezTo>
                  <a:pt x="72" y="804"/>
                  <a:pt x="52" y="791"/>
                  <a:pt x="58" y="770"/>
                </a:cubicBezTo>
                <a:cubicBezTo>
                  <a:pt x="66" y="742"/>
                  <a:pt x="52" y="545"/>
                  <a:pt x="52" y="461"/>
                </a:cubicBezTo>
                <a:cubicBezTo>
                  <a:pt x="52" y="377"/>
                  <a:pt x="16" y="121"/>
                  <a:pt x="3" y="1"/>
                </a:cubicBezTo>
                <a:lnTo>
                  <a:pt x="2" y="0"/>
                </a:lnTo>
                <a:close/>
              </a:path>
            </a:pathLst>
          </a:custGeom>
          <a:solidFill>
            <a:srgbClr val="4250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2" name="任意多边形: 形状 131"/>
          <p:cNvSpPr>
            <a:spLocks/>
          </p:cNvSpPr>
          <p:nvPr/>
        </p:nvSpPr>
        <p:spPr bwMode="auto">
          <a:xfrm>
            <a:off x="5505930" y="4524941"/>
            <a:ext cx="217099" cy="994945"/>
          </a:xfrm>
          <a:custGeom>
            <a:avLst/>
            <a:gdLst>
              <a:gd name="T0" fmla="*/ 1 w 163"/>
              <a:gd name="T1" fmla="*/ 29 h 748"/>
              <a:gd name="T2" fmla="*/ 4 w 163"/>
              <a:gd name="T3" fmla="*/ 26 h 748"/>
              <a:gd name="T4" fmla="*/ 27 w 163"/>
              <a:gd name="T5" fmla="*/ 26 h 748"/>
              <a:gd name="T6" fmla="*/ 47 w 163"/>
              <a:gd name="T7" fmla="*/ 200 h 748"/>
              <a:gd name="T8" fmla="*/ 65 w 163"/>
              <a:gd name="T9" fmla="*/ 639 h 748"/>
              <a:gd name="T10" fmla="*/ 66 w 163"/>
              <a:gd name="T11" fmla="*/ 744 h 748"/>
              <a:gd name="T12" fmla="*/ 124 w 163"/>
              <a:gd name="T13" fmla="*/ 743 h 748"/>
              <a:gd name="T14" fmla="*/ 163 w 163"/>
              <a:gd name="T15" fmla="*/ 737 h 748"/>
              <a:gd name="T16" fmla="*/ 86 w 163"/>
              <a:gd name="T17" fmla="*/ 713 h 748"/>
              <a:gd name="T18" fmla="*/ 74 w 163"/>
              <a:gd name="T19" fmla="*/ 384 h 748"/>
              <a:gd name="T20" fmla="*/ 53 w 163"/>
              <a:gd name="T21" fmla="*/ 73 h 748"/>
              <a:gd name="T22" fmla="*/ 0 w 163"/>
              <a:gd name="T23" fmla="*/ 21 h 748"/>
              <a:gd name="T24" fmla="*/ 1 w 163"/>
              <a:gd name="T25" fmla="*/ 2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3" h="748">
                <a:moveTo>
                  <a:pt x="1" y="29"/>
                </a:moveTo>
                <a:cubicBezTo>
                  <a:pt x="2" y="27"/>
                  <a:pt x="3" y="26"/>
                  <a:pt x="4" y="26"/>
                </a:cubicBezTo>
                <a:cubicBezTo>
                  <a:pt x="11" y="27"/>
                  <a:pt x="20" y="27"/>
                  <a:pt x="27" y="26"/>
                </a:cubicBezTo>
                <a:cubicBezTo>
                  <a:pt x="40" y="26"/>
                  <a:pt x="39" y="103"/>
                  <a:pt x="47" y="200"/>
                </a:cubicBezTo>
                <a:cubicBezTo>
                  <a:pt x="56" y="297"/>
                  <a:pt x="62" y="576"/>
                  <a:pt x="65" y="639"/>
                </a:cubicBezTo>
                <a:cubicBezTo>
                  <a:pt x="68" y="702"/>
                  <a:pt x="66" y="744"/>
                  <a:pt x="66" y="744"/>
                </a:cubicBezTo>
                <a:cubicBezTo>
                  <a:pt x="66" y="744"/>
                  <a:pt x="85" y="743"/>
                  <a:pt x="124" y="743"/>
                </a:cubicBezTo>
                <a:cubicBezTo>
                  <a:pt x="143" y="743"/>
                  <a:pt x="155" y="740"/>
                  <a:pt x="163" y="737"/>
                </a:cubicBezTo>
                <a:cubicBezTo>
                  <a:pt x="113" y="748"/>
                  <a:pt x="84" y="737"/>
                  <a:pt x="86" y="713"/>
                </a:cubicBezTo>
                <a:cubicBezTo>
                  <a:pt x="88" y="688"/>
                  <a:pt x="74" y="455"/>
                  <a:pt x="74" y="384"/>
                </a:cubicBezTo>
                <a:cubicBezTo>
                  <a:pt x="74" y="314"/>
                  <a:pt x="61" y="146"/>
                  <a:pt x="53" y="73"/>
                </a:cubicBezTo>
                <a:cubicBezTo>
                  <a:pt x="46" y="0"/>
                  <a:pt x="28" y="16"/>
                  <a:pt x="0" y="21"/>
                </a:cubicBezTo>
                <a:cubicBezTo>
                  <a:pt x="0" y="24"/>
                  <a:pt x="1" y="26"/>
                  <a:pt x="1" y="29"/>
                </a:cubicBezTo>
                <a:close/>
              </a:path>
            </a:pathLst>
          </a:custGeom>
          <a:solidFill>
            <a:srgbClr val="4250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3" name="任意多边形: 形状 132"/>
          <p:cNvSpPr>
            <a:spLocks/>
          </p:cNvSpPr>
          <p:nvPr/>
        </p:nvSpPr>
        <p:spPr bwMode="auto">
          <a:xfrm>
            <a:off x="5272520" y="5519887"/>
            <a:ext cx="251970" cy="68054"/>
          </a:xfrm>
          <a:custGeom>
            <a:avLst/>
            <a:gdLst>
              <a:gd name="T0" fmla="*/ 4 w 189"/>
              <a:gd name="T1" fmla="*/ 31 h 51"/>
              <a:gd name="T2" fmla="*/ 42 w 189"/>
              <a:gd name="T3" fmla="*/ 51 h 51"/>
              <a:gd name="T4" fmla="*/ 153 w 189"/>
              <a:gd name="T5" fmla="*/ 30 h 51"/>
              <a:gd name="T6" fmla="*/ 189 w 189"/>
              <a:gd name="T7" fmla="*/ 2 h 51"/>
              <a:gd name="T8" fmla="*/ 189 w 189"/>
              <a:gd name="T9" fmla="*/ 0 h 51"/>
              <a:gd name="T10" fmla="*/ 4 w 189"/>
              <a:gd name="T11" fmla="*/ 3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9" h="51">
                <a:moveTo>
                  <a:pt x="4" y="31"/>
                </a:moveTo>
                <a:cubicBezTo>
                  <a:pt x="0" y="37"/>
                  <a:pt x="9" y="50"/>
                  <a:pt x="42" y="51"/>
                </a:cubicBezTo>
                <a:cubicBezTo>
                  <a:pt x="67" y="51"/>
                  <a:pt x="118" y="44"/>
                  <a:pt x="153" y="30"/>
                </a:cubicBezTo>
                <a:cubicBezTo>
                  <a:pt x="173" y="22"/>
                  <a:pt x="187" y="13"/>
                  <a:pt x="189" y="2"/>
                </a:cubicBezTo>
                <a:cubicBezTo>
                  <a:pt x="189" y="1"/>
                  <a:pt x="189" y="0"/>
                  <a:pt x="189" y="0"/>
                </a:cubicBezTo>
                <a:cubicBezTo>
                  <a:pt x="130" y="32"/>
                  <a:pt x="45" y="39"/>
                  <a:pt x="4" y="31"/>
                </a:cubicBezTo>
                <a:close/>
              </a:path>
            </a:pathLst>
          </a:custGeom>
          <a:solidFill>
            <a:srgbClr val="2A3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4" name="任意多边形: 形状 133"/>
          <p:cNvSpPr>
            <a:spLocks/>
          </p:cNvSpPr>
          <p:nvPr/>
        </p:nvSpPr>
        <p:spPr bwMode="auto">
          <a:xfrm>
            <a:off x="5598169" y="5519887"/>
            <a:ext cx="253095" cy="68054"/>
          </a:xfrm>
          <a:custGeom>
            <a:avLst/>
            <a:gdLst>
              <a:gd name="T0" fmla="*/ 186 w 190"/>
              <a:gd name="T1" fmla="*/ 31 h 51"/>
              <a:gd name="T2" fmla="*/ 148 w 190"/>
              <a:gd name="T3" fmla="*/ 51 h 51"/>
              <a:gd name="T4" fmla="*/ 37 w 190"/>
              <a:gd name="T5" fmla="*/ 30 h 51"/>
              <a:gd name="T6" fmla="*/ 1 w 190"/>
              <a:gd name="T7" fmla="*/ 2 h 51"/>
              <a:gd name="T8" fmla="*/ 0 w 190"/>
              <a:gd name="T9" fmla="*/ 0 h 51"/>
              <a:gd name="T10" fmla="*/ 186 w 190"/>
              <a:gd name="T11" fmla="*/ 3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0" h="51">
                <a:moveTo>
                  <a:pt x="186" y="31"/>
                </a:moveTo>
                <a:cubicBezTo>
                  <a:pt x="190" y="37"/>
                  <a:pt x="181" y="50"/>
                  <a:pt x="148" y="51"/>
                </a:cubicBezTo>
                <a:cubicBezTo>
                  <a:pt x="122" y="51"/>
                  <a:pt x="71" y="44"/>
                  <a:pt x="37" y="30"/>
                </a:cubicBezTo>
                <a:cubicBezTo>
                  <a:pt x="17" y="22"/>
                  <a:pt x="3" y="13"/>
                  <a:pt x="1" y="2"/>
                </a:cubicBezTo>
                <a:cubicBezTo>
                  <a:pt x="1" y="1"/>
                  <a:pt x="1" y="0"/>
                  <a:pt x="0" y="0"/>
                </a:cubicBezTo>
                <a:cubicBezTo>
                  <a:pt x="60" y="32"/>
                  <a:pt x="145" y="39"/>
                  <a:pt x="186" y="31"/>
                </a:cubicBezTo>
                <a:close/>
              </a:path>
            </a:pathLst>
          </a:custGeom>
          <a:solidFill>
            <a:srgbClr val="2A3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6" name="矩形 135"/>
          <p:cNvSpPr>
            <a:spLocks noChangeAspect="1" noChangeArrowheads="1" noTextEdit="1"/>
          </p:cNvSpPr>
          <p:nvPr/>
        </p:nvSpPr>
        <p:spPr bwMode="auto">
          <a:xfrm>
            <a:off x="7914718" y="2874408"/>
            <a:ext cx="1483282" cy="275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ea"/>
            </a:endParaRPr>
          </a:p>
        </p:txBody>
      </p:sp>
      <p:sp>
        <p:nvSpPr>
          <p:cNvPr id="137" name="任意多边形: 形状 136"/>
          <p:cNvSpPr>
            <a:spLocks noEditPoints="1"/>
          </p:cNvSpPr>
          <p:nvPr/>
        </p:nvSpPr>
        <p:spPr bwMode="auto">
          <a:xfrm>
            <a:off x="7906581" y="4691893"/>
            <a:ext cx="1436203" cy="936351"/>
          </a:xfrm>
          <a:custGeom>
            <a:avLst/>
            <a:gdLst>
              <a:gd name="T0" fmla="*/ 955 w 1043"/>
              <a:gd name="T1" fmla="*/ 660 h 681"/>
              <a:gd name="T2" fmla="*/ 950 w 1043"/>
              <a:gd name="T3" fmla="*/ 658 h 681"/>
              <a:gd name="T4" fmla="*/ 865 w 1043"/>
              <a:gd name="T5" fmla="*/ 479 h 681"/>
              <a:gd name="T6" fmla="*/ 872 w 1043"/>
              <a:gd name="T7" fmla="*/ 453 h 681"/>
              <a:gd name="T8" fmla="*/ 906 w 1043"/>
              <a:gd name="T9" fmla="*/ 443 h 681"/>
              <a:gd name="T10" fmla="*/ 894 w 1043"/>
              <a:gd name="T11" fmla="*/ 397 h 681"/>
              <a:gd name="T12" fmla="*/ 951 w 1043"/>
              <a:gd name="T13" fmla="*/ 338 h 681"/>
              <a:gd name="T14" fmla="*/ 942 w 1043"/>
              <a:gd name="T15" fmla="*/ 324 h 681"/>
              <a:gd name="T16" fmla="*/ 797 w 1043"/>
              <a:gd name="T17" fmla="*/ 226 h 681"/>
              <a:gd name="T18" fmla="*/ 685 w 1043"/>
              <a:gd name="T19" fmla="*/ 209 h 681"/>
              <a:gd name="T20" fmla="*/ 663 w 1043"/>
              <a:gd name="T21" fmla="*/ 196 h 681"/>
              <a:gd name="T22" fmla="*/ 779 w 1043"/>
              <a:gd name="T23" fmla="*/ 153 h 681"/>
              <a:gd name="T24" fmla="*/ 796 w 1043"/>
              <a:gd name="T25" fmla="*/ 126 h 681"/>
              <a:gd name="T26" fmla="*/ 800 w 1043"/>
              <a:gd name="T27" fmla="*/ 91 h 681"/>
              <a:gd name="T28" fmla="*/ 790 w 1043"/>
              <a:gd name="T29" fmla="*/ 74 h 681"/>
              <a:gd name="T30" fmla="*/ 546 w 1043"/>
              <a:gd name="T31" fmla="*/ 0 h 681"/>
              <a:gd name="T32" fmla="*/ 361 w 1043"/>
              <a:gd name="T33" fmla="*/ 90 h 681"/>
              <a:gd name="T34" fmla="*/ 344 w 1043"/>
              <a:gd name="T35" fmla="*/ 112 h 681"/>
              <a:gd name="T36" fmla="*/ 388 w 1043"/>
              <a:gd name="T37" fmla="*/ 128 h 681"/>
              <a:gd name="T38" fmla="*/ 424 w 1043"/>
              <a:gd name="T39" fmla="*/ 153 h 681"/>
              <a:gd name="T40" fmla="*/ 572 w 1043"/>
              <a:gd name="T41" fmla="*/ 196 h 681"/>
              <a:gd name="T42" fmla="*/ 560 w 1043"/>
              <a:gd name="T43" fmla="*/ 209 h 681"/>
              <a:gd name="T44" fmla="*/ 464 w 1043"/>
              <a:gd name="T45" fmla="*/ 225 h 681"/>
              <a:gd name="T46" fmla="*/ 187 w 1043"/>
              <a:gd name="T47" fmla="*/ 240 h 681"/>
              <a:gd name="T48" fmla="*/ 134 w 1043"/>
              <a:gd name="T49" fmla="*/ 205 h 681"/>
              <a:gd name="T50" fmla="*/ 62 w 1043"/>
              <a:gd name="T51" fmla="*/ 172 h 681"/>
              <a:gd name="T52" fmla="*/ 27 w 1043"/>
              <a:gd name="T53" fmla="*/ 173 h 681"/>
              <a:gd name="T54" fmla="*/ 24 w 1043"/>
              <a:gd name="T55" fmla="*/ 196 h 681"/>
              <a:gd name="T56" fmla="*/ 27 w 1043"/>
              <a:gd name="T57" fmla="*/ 209 h 681"/>
              <a:gd name="T58" fmla="*/ 40 w 1043"/>
              <a:gd name="T59" fmla="*/ 219 h 681"/>
              <a:gd name="T60" fmla="*/ 44 w 1043"/>
              <a:gd name="T61" fmla="*/ 225 h 681"/>
              <a:gd name="T62" fmla="*/ 70 w 1043"/>
              <a:gd name="T63" fmla="*/ 235 h 681"/>
              <a:gd name="T64" fmla="*/ 151 w 1043"/>
              <a:gd name="T65" fmla="*/ 247 h 681"/>
              <a:gd name="T66" fmla="*/ 238 w 1043"/>
              <a:gd name="T67" fmla="*/ 286 h 681"/>
              <a:gd name="T68" fmla="*/ 287 w 1043"/>
              <a:gd name="T69" fmla="*/ 293 h 681"/>
              <a:gd name="T70" fmla="*/ 536 w 1043"/>
              <a:gd name="T71" fmla="*/ 379 h 681"/>
              <a:gd name="T72" fmla="*/ 597 w 1043"/>
              <a:gd name="T73" fmla="*/ 479 h 681"/>
              <a:gd name="T74" fmla="*/ 681 w 1043"/>
              <a:gd name="T75" fmla="*/ 624 h 681"/>
              <a:gd name="T76" fmla="*/ 688 w 1043"/>
              <a:gd name="T77" fmla="*/ 659 h 681"/>
              <a:gd name="T78" fmla="*/ 620 w 1043"/>
              <a:gd name="T79" fmla="*/ 672 h 681"/>
              <a:gd name="T80" fmla="*/ 620 w 1043"/>
              <a:gd name="T81" fmla="*/ 679 h 681"/>
              <a:gd name="T82" fmla="*/ 760 w 1043"/>
              <a:gd name="T83" fmla="*/ 674 h 681"/>
              <a:gd name="T84" fmla="*/ 792 w 1043"/>
              <a:gd name="T85" fmla="*/ 662 h 681"/>
              <a:gd name="T86" fmla="*/ 774 w 1043"/>
              <a:gd name="T87" fmla="*/ 627 h 681"/>
              <a:gd name="T88" fmla="*/ 691 w 1043"/>
              <a:gd name="T89" fmla="*/ 419 h 681"/>
              <a:gd name="T90" fmla="*/ 756 w 1043"/>
              <a:gd name="T91" fmla="*/ 477 h 681"/>
              <a:gd name="T92" fmla="*/ 844 w 1043"/>
              <a:gd name="T93" fmla="*/ 662 h 681"/>
              <a:gd name="T94" fmla="*/ 847 w 1043"/>
              <a:gd name="T95" fmla="*/ 664 h 681"/>
              <a:gd name="T96" fmla="*/ 887 w 1043"/>
              <a:gd name="T97" fmla="*/ 674 h 681"/>
              <a:gd name="T98" fmla="*/ 1033 w 1043"/>
              <a:gd name="T99" fmla="*/ 673 h 681"/>
              <a:gd name="T100" fmla="*/ 43 w 1043"/>
              <a:gd name="T101" fmla="*/ 211 h 681"/>
              <a:gd name="T102" fmla="*/ 44 w 1043"/>
              <a:gd name="T103" fmla="*/ 211 h 681"/>
              <a:gd name="T104" fmla="*/ 44 w 1043"/>
              <a:gd name="T105" fmla="*/ 211 h 681"/>
              <a:gd name="T106" fmla="*/ 618 w 1043"/>
              <a:gd name="T107" fmla="*/ 244 h 681"/>
              <a:gd name="T108" fmla="*/ 622 w 1043"/>
              <a:gd name="T109" fmla="*/ 245 h 681"/>
              <a:gd name="T110" fmla="*/ 620 w 1043"/>
              <a:gd name="T111" fmla="*/ 244 h 681"/>
              <a:gd name="T112" fmla="*/ 839 w 1043"/>
              <a:gd name="T113" fmla="*/ 408 h 681"/>
              <a:gd name="T114" fmla="*/ 835 w 1043"/>
              <a:gd name="T115" fmla="*/ 379 h 681"/>
              <a:gd name="T116" fmla="*/ 848 w 1043"/>
              <a:gd name="T117" fmla="*/ 305 h 681"/>
              <a:gd name="T118" fmla="*/ 856 w 1043"/>
              <a:gd name="T119" fmla="*/ 392 h 681"/>
              <a:gd name="T120" fmla="*/ 869 w 1043"/>
              <a:gd name="T121" fmla="*/ 394 h 681"/>
              <a:gd name="T122" fmla="*/ 840 w 1043"/>
              <a:gd name="T123" fmla="*/ 408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43" h="681">
                <a:moveTo>
                  <a:pt x="1033" y="673"/>
                </a:moveTo>
                <a:cubicBezTo>
                  <a:pt x="1022" y="672"/>
                  <a:pt x="972" y="664"/>
                  <a:pt x="955" y="660"/>
                </a:cubicBezTo>
                <a:cubicBezTo>
                  <a:pt x="953" y="660"/>
                  <a:pt x="950" y="659"/>
                  <a:pt x="947" y="659"/>
                </a:cubicBezTo>
                <a:cubicBezTo>
                  <a:pt x="949" y="658"/>
                  <a:pt x="950" y="658"/>
                  <a:pt x="950" y="658"/>
                </a:cubicBezTo>
                <a:cubicBezTo>
                  <a:pt x="950" y="658"/>
                  <a:pt x="932" y="644"/>
                  <a:pt x="920" y="624"/>
                </a:cubicBezTo>
                <a:cubicBezTo>
                  <a:pt x="909" y="605"/>
                  <a:pt x="875" y="529"/>
                  <a:pt x="865" y="479"/>
                </a:cubicBezTo>
                <a:cubicBezTo>
                  <a:pt x="864" y="472"/>
                  <a:pt x="862" y="464"/>
                  <a:pt x="860" y="456"/>
                </a:cubicBezTo>
                <a:cubicBezTo>
                  <a:pt x="864" y="457"/>
                  <a:pt x="869" y="455"/>
                  <a:pt x="872" y="453"/>
                </a:cubicBezTo>
                <a:cubicBezTo>
                  <a:pt x="876" y="458"/>
                  <a:pt x="892" y="456"/>
                  <a:pt x="892" y="450"/>
                </a:cubicBezTo>
                <a:cubicBezTo>
                  <a:pt x="894" y="451"/>
                  <a:pt x="904" y="449"/>
                  <a:pt x="906" y="443"/>
                </a:cubicBezTo>
                <a:cubicBezTo>
                  <a:pt x="908" y="438"/>
                  <a:pt x="912" y="425"/>
                  <a:pt x="901" y="418"/>
                </a:cubicBezTo>
                <a:cubicBezTo>
                  <a:pt x="890" y="412"/>
                  <a:pt x="889" y="403"/>
                  <a:pt x="894" y="397"/>
                </a:cubicBezTo>
                <a:cubicBezTo>
                  <a:pt x="907" y="399"/>
                  <a:pt x="907" y="399"/>
                  <a:pt x="907" y="399"/>
                </a:cubicBezTo>
                <a:cubicBezTo>
                  <a:pt x="907" y="399"/>
                  <a:pt x="946" y="349"/>
                  <a:pt x="951" y="338"/>
                </a:cubicBezTo>
                <a:cubicBezTo>
                  <a:pt x="953" y="334"/>
                  <a:pt x="950" y="329"/>
                  <a:pt x="945" y="326"/>
                </a:cubicBezTo>
                <a:cubicBezTo>
                  <a:pt x="944" y="325"/>
                  <a:pt x="943" y="324"/>
                  <a:pt x="942" y="324"/>
                </a:cubicBezTo>
                <a:cubicBezTo>
                  <a:pt x="933" y="319"/>
                  <a:pt x="887" y="284"/>
                  <a:pt x="848" y="258"/>
                </a:cubicBezTo>
                <a:cubicBezTo>
                  <a:pt x="825" y="242"/>
                  <a:pt x="805" y="229"/>
                  <a:pt x="797" y="226"/>
                </a:cubicBezTo>
                <a:cubicBezTo>
                  <a:pt x="795" y="226"/>
                  <a:pt x="794" y="225"/>
                  <a:pt x="792" y="225"/>
                </a:cubicBezTo>
                <a:cubicBezTo>
                  <a:pt x="764" y="219"/>
                  <a:pt x="723" y="213"/>
                  <a:pt x="685" y="209"/>
                </a:cubicBezTo>
                <a:cubicBezTo>
                  <a:pt x="685" y="210"/>
                  <a:pt x="685" y="210"/>
                  <a:pt x="685" y="210"/>
                </a:cubicBezTo>
                <a:cubicBezTo>
                  <a:pt x="674" y="207"/>
                  <a:pt x="665" y="203"/>
                  <a:pt x="663" y="196"/>
                </a:cubicBezTo>
                <a:cubicBezTo>
                  <a:pt x="658" y="183"/>
                  <a:pt x="658" y="183"/>
                  <a:pt x="658" y="183"/>
                </a:cubicBezTo>
                <a:cubicBezTo>
                  <a:pt x="702" y="177"/>
                  <a:pt x="760" y="164"/>
                  <a:pt x="779" y="153"/>
                </a:cubicBezTo>
                <a:cubicBezTo>
                  <a:pt x="787" y="149"/>
                  <a:pt x="792" y="141"/>
                  <a:pt x="794" y="132"/>
                </a:cubicBezTo>
                <a:cubicBezTo>
                  <a:pt x="795" y="131"/>
                  <a:pt x="796" y="129"/>
                  <a:pt x="796" y="126"/>
                </a:cubicBezTo>
                <a:cubicBezTo>
                  <a:pt x="811" y="124"/>
                  <a:pt x="823" y="119"/>
                  <a:pt x="827" y="112"/>
                </a:cubicBezTo>
                <a:cubicBezTo>
                  <a:pt x="832" y="102"/>
                  <a:pt x="820" y="93"/>
                  <a:pt x="800" y="91"/>
                </a:cubicBezTo>
                <a:cubicBezTo>
                  <a:pt x="798" y="91"/>
                  <a:pt x="795" y="90"/>
                  <a:pt x="793" y="90"/>
                </a:cubicBezTo>
                <a:cubicBezTo>
                  <a:pt x="792" y="84"/>
                  <a:pt x="791" y="79"/>
                  <a:pt x="790" y="74"/>
                </a:cubicBezTo>
                <a:cubicBezTo>
                  <a:pt x="783" y="39"/>
                  <a:pt x="712" y="13"/>
                  <a:pt x="620" y="4"/>
                </a:cubicBezTo>
                <a:cubicBezTo>
                  <a:pt x="596" y="2"/>
                  <a:pt x="571" y="1"/>
                  <a:pt x="546" y="0"/>
                </a:cubicBezTo>
                <a:cubicBezTo>
                  <a:pt x="452" y="0"/>
                  <a:pt x="327" y="19"/>
                  <a:pt x="349" y="63"/>
                </a:cubicBezTo>
                <a:cubicBezTo>
                  <a:pt x="352" y="70"/>
                  <a:pt x="356" y="80"/>
                  <a:pt x="361" y="90"/>
                </a:cubicBezTo>
                <a:cubicBezTo>
                  <a:pt x="359" y="91"/>
                  <a:pt x="357" y="91"/>
                  <a:pt x="355" y="91"/>
                </a:cubicBezTo>
                <a:cubicBezTo>
                  <a:pt x="337" y="93"/>
                  <a:pt x="332" y="102"/>
                  <a:pt x="344" y="112"/>
                </a:cubicBezTo>
                <a:cubicBezTo>
                  <a:pt x="352" y="118"/>
                  <a:pt x="366" y="123"/>
                  <a:pt x="379" y="125"/>
                </a:cubicBezTo>
                <a:cubicBezTo>
                  <a:pt x="382" y="128"/>
                  <a:pt x="385" y="129"/>
                  <a:pt x="388" y="128"/>
                </a:cubicBezTo>
                <a:cubicBezTo>
                  <a:pt x="388" y="128"/>
                  <a:pt x="388" y="128"/>
                  <a:pt x="388" y="128"/>
                </a:cubicBezTo>
                <a:cubicBezTo>
                  <a:pt x="399" y="139"/>
                  <a:pt x="411" y="148"/>
                  <a:pt x="424" y="153"/>
                </a:cubicBezTo>
                <a:cubicBezTo>
                  <a:pt x="449" y="163"/>
                  <a:pt x="516" y="176"/>
                  <a:pt x="567" y="183"/>
                </a:cubicBezTo>
                <a:cubicBezTo>
                  <a:pt x="572" y="196"/>
                  <a:pt x="572" y="196"/>
                  <a:pt x="572" y="196"/>
                </a:cubicBezTo>
                <a:cubicBezTo>
                  <a:pt x="575" y="203"/>
                  <a:pt x="569" y="207"/>
                  <a:pt x="560" y="210"/>
                </a:cubicBezTo>
                <a:cubicBezTo>
                  <a:pt x="560" y="209"/>
                  <a:pt x="560" y="209"/>
                  <a:pt x="560" y="209"/>
                </a:cubicBezTo>
                <a:cubicBezTo>
                  <a:pt x="525" y="213"/>
                  <a:pt x="488" y="219"/>
                  <a:pt x="464" y="225"/>
                </a:cubicBezTo>
                <a:cubicBezTo>
                  <a:pt x="464" y="225"/>
                  <a:pt x="464" y="225"/>
                  <a:pt x="464" y="225"/>
                </a:cubicBezTo>
                <a:cubicBezTo>
                  <a:pt x="444" y="229"/>
                  <a:pt x="318" y="262"/>
                  <a:pt x="276" y="273"/>
                </a:cubicBezTo>
                <a:cubicBezTo>
                  <a:pt x="252" y="264"/>
                  <a:pt x="204" y="246"/>
                  <a:pt x="187" y="240"/>
                </a:cubicBezTo>
                <a:cubicBezTo>
                  <a:pt x="173" y="232"/>
                  <a:pt x="169" y="223"/>
                  <a:pt x="158" y="217"/>
                </a:cubicBezTo>
                <a:cubicBezTo>
                  <a:pt x="149" y="211"/>
                  <a:pt x="144" y="208"/>
                  <a:pt x="134" y="205"/>
                </a:cubicBezTo>
                <a:cubicBezTo>
                  <a:pt x="101" y="181"/>
                  <a:pt x="101" y="181"/>
                  <a:pt x="101" y="181"/>
                </a:cubicBezTo>
                <a:cubicBezTo>
                  <a:pt x="94" y="176"/>
                  <a:pt x="78" y="171"/>
                  <a:pt x="62" y="172"/>
                </a:cubicBezTo>
                <a:cubicBezTo>
                  <a:pt x="44" y="172"/>
                  <a:pt x="44" y="172"/>
                  <a:pt x="44" y="172"/>
                </a:cubicBezTo>
                <a:cubicBezTo>
                  <a:pt x="27" y="173"/>
                  <a:pt x="27" y="173"/>
                  <a:pt x="27" y="173"/>
                </a:cubicBezTo>
                <a:cubicBezTo>
                  <a:pt x="11" y="173"/>
                  <a:pt x="0" y="178"/>
                  <a:pt x="7" y="184"/>
                </a:cubicBezTo>
                <a:cubicBezTo>
                  <a:pt x="24" y="196"/>
                  <a:pt x="24" y="196"/>
                  <a:pt x="24" y="196"/>
                </a:cubicBezTo>
                <a:cubicBezTo>
                  <a:pt x="9" y="198"/>
                  <a:pt x="18" y="203"/>
                  <a:pt x="25" y="204"/>
                </a:cubicBezTo>
                <a:cubicBezTo>
                  <a:pt x="32" y="205"/>
                  <a:pt x="30" y="207"/>
                  <a:pt x="27" y="209"/>
                </a:cubicBezTo>
                <a:cubicBezTo>
                  <a:pt x="24" y="210"/>
                  <a:pt x="28" y="214"/>
                  <a:pt x="34" y="215"/>
                </a:cubicBezTo>
                <a:cubicBezTo>
                  <a:pt x="40" y="216"/>
                  <a:pt x="44" y="217"/>
                  <a:pt x="40" y="219"/>
                </a:cubicBezTo>
                <a:cubicBezTo>
                  <a:pt x="36" y="221"/>
                  <a:pt x="38" y="224"/>
                  <a:pt x="42" y="225"/>
                </a:cubicBezTo>
                <a:cubicBezTo>
                  <a:pt x="43" y="225"/>
                  <a:pt x="43" y="225"/>
                  <a:pt x="44" y="225"/>
                </a:cubicBezTo>
                <a:cubicBezTo>
                  <a:pt x="48" y="226"/>
                  <a:pt x="56" y="228"/>
                  <a:pt x="57" y="230"/>
                </a:cubicBezTo>
                <a:cubicBezTo>
                  <a:pt x="59" y="233"/>
                  <a:pt x="60" y="234"/>
                  <a:pt x="70" y="235"/>
                </a:cubicBezTo>
                <a:cubicBezTo>
                  <a:pt x="91" y="240"/>
                  <a:pt x="107" y="243"/>
                  <a:pt x="124" y="242"/>
                </a:cubicBezTo>
                <a:cubicBezTo>
                  <a:pt x="135" y="242"/>
                  <a:pt x="144" y="244"/>
                  <a:pt x="151" y="247"/>
                </a:cubicBezTo>
                <a:cubicBezTo>
                  <a:pt x="146" y="249"/>
                  <a:pt x="146" y="249"/>
                  <a:pt x="146" y="249"/>
                </a:cubicBezTo>
                <a:cubicBezTo>
                  <a:pt x="146" y="249"/>
                  <a:pt x="218" y="278"/>
                  <a:pt x="238" y="286"/>
                </a:cubicBezTo>
                <a:cubicBezTo>
                  <a:pt x="253" y="292"/>
                  <a:pt x="266" y="294"/>
                  <a:pt x="276" y="294"/>
                </a:cubicBezTo>
                <a:cubicBezTo>
                  <a:pt x="279" y="294"/>
                  <a:pt x="283" y="294"/>
                  <a:pt x="287" y="293"/>
                </a:cubicBezTo>
                <a:cubicBezTo>
                  <a:pt x="318" y="289"/>
                  <a:pt x="440" y="269"/>
                  <a:pt x="476" y="261"/>
                </a:cubicBezTo>
                <a:cubicBezTo>
                  <a:pt x="497" y="292"/>
                  <a:pt x="533" y="339"/>
                  <a:pt x="536" y="379"/>
                </a:cubicBezTo>
                <a:cubicBezTo>
                  <a:pt x="537" y="381"/>
                  <a:pt x="541" y="383"/>
                  <a:pt x="549" y="384"/>
                </a:cubicBezTo>
                <a:cubicBezTo>
                  <a:pt x="557" y="411"/>
                  <a:pt x="572" y="446"/>
                  <a:pt x="597" y="479"/>
                </a:cubicBezTo>
                <a:cubicBezTo>
                  <a:pt x="605" y="489"/>
                  <a:pt x="612" y="500"/>
                  <a:pt x="620" y="512"/>
                </a:cubicBezTo>
                <a:cubicBezTo>
                  <a:pt x="649" y="557"/>
                  <a:pt x="675" y="609"/>
                  <a:pt x="681" y="624"/>
                </a:cubicBezTo>
                <a:cubicBezTo>
                  <a:pt x="688" y="644"/>
                  <a:pt x="684" y="658"/>
                  <a:pt x="684" y="658"/>
                </a:cubicBezTo>
                <a:cubicBezTo>
                  <a:pt x="684" y="658"/>
                  <a:pt x="685" y="658"/>
                  <a:pt x="688" y="659"/>
                </a:cubicBezTo>
                <a:cubicBezTo>
                  <a:pt x="685" y="659"/>
                  <a:pt x="684" y="660"/>
                  <a:pt x="682" y="660"/>
                </a:cubicBezTo>
                <a:cubicBezTo>
                  <a:pt x="670" y="663"/>
                  <a:pt x="635" y="670"/>
                  <a:pt x="620" y="672"/>
                </a:cubicBezTo>
                <a:cubicBezTo>
                  <a:pt x="617" y="673"/>
                  <a:pt x="615" y="673"/>
                  <a:pt x="614" y="673"/>
                </a:cubicBezTo>
                <a:cubicBezTo>
                  <a:pt x="608" y="674"/>
                  <a:pt x="609" y="677"/>
                  <a:pt x="620" y="679"/>
                </a:cubicBezTo>
                <a:cubicBezTo>
                  <a:pt x="627" y="680"/>
                  <a:pt x="637" y="681"/>
                  <a:pt x="652" y="681"/>
                </a:cubicBezTo>
                <a:cubicBezTo>
                  <a:pt x="677" y="681"/>
                  <a:pt x="727" y="678"/>
                  <a:pt x="760" y="674"/>
                </a:cubicBezTo>
                <a:cubicBezTo>
                  <a:pt x="779" y="671"/>
                  <a:pt x="792" y="668"/>
                  <a:pt x="793" y="664"/>
                </a:cubicBezTo>
                <a:cubicBezTo>
                  <a:pt x="793" y="663"/>
                  <a:pt x="792" y="663"/>
                  <a:pt x="792" y="662"/>
                </a:cubicBezTo>
                <a:cubicBezTo>
                  <a:pt x="793" y="662"/>
                  <a:pt x="794" y="662"/>
                  <a:pt x="794" y="662"/>
                </a:cubicBezTo>
                <a:cubicBezTo>
                  <a:pt x="794" y="662"/>
                  <a:pt x="784" y="648"/>
                  <a:pt x="774" y="627"/>
                </a:cubicBezTo>
                <a:cubicBezTo>
                  <a:pt x="764" y="605"/>
                  <a:pt x="716" y="510"/>
                  <a:pt x="705" y="477"/>
                </a:cubicBezTo>
                <a:cubicBezTo>
                  <a:pt x="694" y="444"/>
                  <a:pt x="678" y="418"/>
                  <a:pt x="691" y="419"/>
                </a:cubicBezTo>
                <a:cubicBezTo>
                  <a:pt x="698" y="419"/>
                  <a:pt x="707" y="419"/>
                  <a:pt x="714" y="419"/>
                </a:cubicBezTo>
                <a:cubicBezTo>
                  <a:pt x="726" y="418"/>
                  <a:pt x="735" y="444"/>
                  <a:pt x="756" y="477"/>
                </a:cubicBezTo>
                <a:cubicBezTo>
                  <a:pt x="777" y="510"/>
                  <a:pt x="819" y="605"/>
                  <a:pt x="829" y="627"/>
                </a:cubicBezTo>
                <a:cubicBezTo>
                  <a:pt x="840" y="648"/>
                  <a:pt x="844" y="662"/>
                  <a:pt x="844" y="662"/>
                </a:cubicBezTo>
                <a:cubicBezTo>
                  <a:pt x="844" y="662"/>
                  <a:pt x="845" y="662"/>
                  <a:pt x="847" y="662"/>
                </a:cubicBezTo>
                <a:cubicBezTo>
                  <a:pt x="847" y="663"/>
                  <a:pt x="847" y="663"/>
                  <a:pt x="847" y="664"/>
                </a:cubicBezTo>
                <a:cubicBezTo>
                  <a:pt x="847" y="664"/>
                  <a:pt x="848" y="664"/>
                  <a:pt x="848" y="665"/>
                </a:cubicBezTo>
                <a:cubicBezTo>
                  <a:pt x="852" y="668"/>
                  <a:pt x="867" y="671"/>
                  <a:pt x="887" y="674"/>
                </a:cubicBezTo>
                <a:cubicBezTo>
                  <a:pt x="923" y="678"/>
                  <a:pt x="975" y="681"/>
                  <a:pt x="1000" y="681"/>
                </a:cubicBezTo>
                <a:cubicBezTo>
                  <a:pt x="1040" y="680"/>
                  <a:pt x="1043" y="675"/>
                  <a:pt x="1033" y="673"/>
                </a:cubicBezTo>
                <a:close/>
                <a:moveTo>
                  <a:pt x="44" y="211"/>
                </a:moveTo>
                <a:cubicBezTo>
                  <a:pt x="43" y="211"/>
                  <a:pt x="43" y="211"/>
                  <a:pt x="43" y="211"/>
                </a:cubicBezTo>
                <a:cubicBezTo>
                  <a:pt x="42" y="210"/>
                  <a:pt x="42" y="210"/>
                  <a:pt x="43" y="210"/>
                </a:cubicBezTo>
                <a:cubicBezTo>
                  <a:pt x="44" y="211"/>
                  <a:pt x="44" y="211"/>
                  <a:pt x="44" y="211"/>
                </a:cubicBezTo>
                <a:cubicBezTo>
                  <a:pt x="45" y="212"/>
                  <a:pt x="45" y="212"/>
                  <a:pt x="45" y="212"/>
                </a:cubicBezTo>
                <a:cubicBezTo>
                  <a:pt x="45" y="211"/>
                  <a:pt x="44" y="211"/>
                  <a:pt x="44" y="211"/>
                </a:cubicBezTo>
                <a:close/>
                <a:moveTo>
                  <a:pt x="620" y="244"/>
                </a:moveTo>
                <a:cubicBezTo>
                  <a:pt x="618" y="244"/>
                  <a:pt x="618" y="244"/>
                  <a:pt x="618" y="244"/>
                </a:cubicBezTo>
                <a:cubicBezTo>
                  <a:pt x="620" y="244"/>
                  <a:pt x="620" y="244"/>
                  <a:pt x="620" y="244"/>
                </a:cubicBezTo>
                <a:cubicBezTo>
                  <a:pt x="622" y="245"/>
                  <a:pt x="622" y="245"/>
                  <a:pt x="622" y="245"/>
                </a:cubicBezTo>
                <a:cubicBezTo>
                  <a:pt x="622" y="245"/>
                  <a:pt x="622" y="245"/>
                  <a:pt x="622" y="245"/>
                </a:cubicBezTo>
                <a:lnTo>
                  <a:pt x="620" y="244"/>
                </a:lnTo>
                <a:close/>
                <a:moveTo>
                  <a:pt x="840" y="408"/>
                </a:moveTo>
                <a:cubicBezTo>
                  <a:pt x="839" y="408"/>
                  <a:pt x="839" y="408"/>
                  <a:pt x="839" y="408"/>
                </a:cubicBezTo>
                <a:cubicBezTo>
                  <a:pt x="835" y="400"/>
                  <a:pt x="831" y="392"/>
                  <a:pt x="826" y="384"/>
                </a:cubicBezTo>
                <a:cubicBezTo>
                  <a:pt x="834" y="383"/>
                  <a:pt x="837" y="381"/>
                  <a:pt x="835" y="379"/>
                </a:cubicBezTo>
                <a:cubicBezTo>
                  <a:pt x="805" y="332"/>
                  <a:pt x="797" y="299"/>
                  <a:pt x="797" y="275"/>
                </a:cubicBezTo>
                <a:cubicBezTo>
                  <a:pt x="811" y="283"/>
                  <a:pt x="830" y="294"/>
                  <a:pt x="848" y="305"/>
                </a:cubicBezTo>
                <a:cubicBezTo>
                  <a:pt x="867" y="316"/>
                  <a:pt x="885" y="326"/>
                  <a:pt x="899" y="332"/>
                </a:cubicBezTo>
                <a:cubicBezTo>
                  <a:pt x="898" y="340"/>
                  <a:pt x="856" y="392"/>
                  <a:pt x="856" y="392"/>
                </a:cubicBezTo>
                <a:cubicBezTo>
                  <a:pt x="869" y="394"/>
                  <a:pt x="869" y="394"/>
                  <a:pt x="869" y="394"/>
                </a:cubicBezTo>
                <a:cubicBezTo>
                  <a:pt x="869" y="394"/>
                  <a:pt x="869" y="394"/>
                  <a:pt x="869" y="394"/>
                </a:cubicBezTo>
                <a:cubicBezTo>
                  <a:pt x="864" y="401"/>
                  <a:pt x="858" y="404"/>
                  <a:pt x="848" y="406"/>
                </a:cubicBezTo>
                <a:cubicBezTo>
                  <a:pt x="845" y="407"/>
                  <a:pt x="843" y="407"/>
                  <a:pt x="840" y="408"/>
                </a:cubicBezTo>
                <a:close/>
              </a:path>
            </a:pathLst>
          </a:custGeom>
          <a:solidFill>
            <a:schemeClr val="bg1">
              <a:lumMod val="90000"/>
              <a:lumOff val="1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8" name="任意多边形: 形状 137"/>
          <p:cNvSpPr>
            <a:spLocks/>
          </p:cNvSpPr>
          <p:nvPr/>
        </p:nvSpPr>
        <p:spPr bwMode="auto">
          <a:xfrm>
            <a:off x="8193124" y="3655572"/>
            <a:ext cx="233652" cy="258063"/>
          </a:xfrm>
          <a:custGeom>
            <a:avLst/>
            <a:gdLst>
              <a:gd name="T0" fmla="*/ 25 w 170"/>
              <a:gd name="T1" fmla="*/ 119 h 188"/>
              <a:gd name="T2" fmla="*/ 80 w 170"/>
              <a:gd name="T3" fmla="*/ 143 h 188"/>
              <a:gd name="T4" fmla="*/ 117 w 170"/>
              <a:gd name="T5" fmla="*/ 174 h 188"/>
              <a:gd name="T6" fmla="*/ 152 w 170"/>
              <a:gd name="T7" fmla="*/ 148 h 188"/>
              <a:gd name="T8" fmla="*/ 124 w 170"/>
              <a:gd name="T9" fmla="*/ 68 h 188"/>
              <a:gd name="T10" fmla="*/ 94 w 170"/>
              <a:gd name="T11" fmla="*/ 22 h 188"/>
              <a:gd name="T12" fmla="*/ 25 w 170"/>
              <a:gd name="T13" fmla="*/ 119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188">
                <a:moveTo>
                  <a:pt x="25" y="119"/>
                </a:moveTo>
                <a:cubicBezTo>
                  <a:pt x="46" y="135"/>
                  <a:pt x="62" y="145"/>
                  <a:pt x="80" y="143"/>
                </a:cubicBezTo>
                <a:cubicBezTo>
                  <a:pt x="99" y="141"/>
                  <a:pt x="108" y="160"/>
                  <a:pt x="117" y="174"/>
                </a:cubicBezTo>
                <a:cubicBezTo>
                  <a:pt x="126" y="188"/>
                  <a:pt x="170" y="171"/>
                  <a:pt x="152" y="148"/>
                </a:cubicBezTo>
                <a:cubicBezTo>
                  <a:pt x="134" y="124"/>
                  <a:pt x="134" y="92"/>
                  <a:pt x="124" y="68"/>
                </a:cubicBezTo>
                <a:cubicBezTo>
                  <a:pt x="115" y="45"/>
                  <a:pt x="110" y="40"/>
                  <a:pt x="94" y="22"/>
                </a:cubicBezTo>
                <a:cubicBezTo>
                  <a:pt x="78" y="5"/>
                  <a:pt x="0" y="0"/>
                  <a:pt x="25" y="119"/>
                </a:cubicBezTo>
                <a:close/>
              </a:path>
            </a:pathLst>
          </a:cu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9" name="任意多边形: 形状 138"/>
          <p:cNvSpPr>
            <a:spLocks/>
          </p:cNvSpPr>
          <p:nvPr/>
        </p:nvSpPr>
        <p:spPr bwMode="auto">
          <a:xfrm>
            <a:off x="8165225" y="3566064"/>
            <a:ext cx="199941" cy="249926"/>
          </a:xfrm>
          <a:custGeom>
            <a:avLst/>
            <a:gdLst>
              <a:gd name="T0" fmla="*/ 65 w 145"/>
              <a:gd name="T1" fmla="*/ 1 h 182"/>
              <a:gd name="T2" fmla="*/ 29 w 145"/>
              <a:gd name="T3" fmla="*/ 4 h 182"/>
              <a:gd name="T4" fmla="*/ 6 w 145"/>
              <a:gd name="T5" fmla="*/ 36 h 182"/>
              <a:gd name="T6" fmla="*/ 45 w 145"/>
              <a:gd name="T7" fmla="*/ 154 h 182"/>
              <a:gd name="T8" fmla="*/ 81 w 145"/>
              <a:gd name="T9" fmla="*/ 181 h 182"/>
              <a:gd name="T10" fmla="*/ 116 w 145"/>
              <a:gd name="T11" fmla="*/ 178 h 182"/>
              <a:gd name="T12" fmla="*/ 140 w 145"/>
              <a:gd name="T13" fmla="*/ 146 h 182"/>
              <a:gd name="T14" fmla="*/ 100 w 145"/>
              <a:gd name="T15" fmla="*/ 28 h 182"/>
              <a:gd name="T16" fmla="*/ 65 w 145"/>
              <a:gd name="T17" fmla="*/ 1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5" h="182">
                <a:moveTo>
                  <a:pt x="65" y="1"/>
                </a:moveTo>
                <a:cubicBezTo>
                  <a:pt x="29" y="4"/>
                  <a:pt x="29" y="4"/>
                  <a:pt x="29" y="4"/>
                </a:cubicBezTo>
                <a:cubicBezTo>
                  <a:pt x="13" y="5"/>
                  <a:pt x="0" y="20"/>
                  <a:pt x="6" y="36"/>
                </a:cubicBezTo>
                <a:cubicBezTo>
                  <a:pt x="45" y="154"/>
                  <a:pt x="45" y="154"/>
                  <a:pt x="45" y="154"/>
                </a:cubicBezTo>
                <a:cubicBezTo>
                  <a:pt x="51" y="170"/>
                  <a:pt x="65" y="182"/>
                  <a:pt x="81" y="181"/>
                </a:cubicBezTo>
                <a:cubicBezTo>
                  <a:pt x="116" y="178"/>
                  <a:pt x="116" y="178"/>
                  <a:pt x="116" y="178"/>
                </a:cubicBezTo>
                <a:cubicBezTo>
                  <a:pt x="133" y="176"/>
                  <a:pt x="145" y="162"/>
                  <a:pt x="140" y="146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95" y="12"/>
                  <a:pt x="81" y="0"/>
                  <a:pt x="65" y="1"/>
                </a:cubicBezTo>
                <a:close/>
              </a:path>
            </a:pathLst>
          </a:custGeom>
          <a:solidFill>
            <a:srgbClr val="536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40" name="任意多边形: 形状 139"/>
          <p:cNvSpPr>
            <a:spLocks/>
          </p:cNvSpPr>
          <p:nvPr/>
        </p:nvSpPr>
        <p:spPr bwMode="auto">
          <a:xfrm>
            <a:off x="8844094" y="3626511"/>
            <a:ext cx="183667" cy="270850"/>
          </a:xfrm>
          <a:custGeom>
            <a:avLst/>
            <a:gdLst>
              <a:gd name="T0" fmla="*/ 73 w 133"/>
              <a:gd name="T1" fmla="*/ 29 h 197"/>
              <a:gd name="T2" fmla="*/ 20 w 133"/>
              <a:gd name="T3" fmla="*/ 87 h 197"/>
              <a:gd name="T4" fmla="*/ 133 w 133"/>
              <a:gd name="T5" fmla="*/ 191 h 197"/>
              <a:gd name="T6" fmla="*/ 123 w 133"/>
              <a:gd name="T7" fmla="*/ 0 h 197"/>
              <a:gd name="T8" fmla="*/ 73 w 133"/>
              <a:gd name="T9" fmla="*/ 2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197">
                <a:moveTo>
                  <a:pt x="73" y="29"/>
                </a:moveTo>
                <a:cubicBezTo>
                  <a:pt x="73" y="68"/>
                  <a:pt x="40" y="82"/>
                  <a:pt x="20" y="87"/>
                </a:cubicBezTo>
                <a:cubicBezTo>
                  <a:pt x="0" y="92"/>
                  <a:pt x="133" y="197"/>
                  <a:pt x="133" y="191"/>
                </a:cubicBezTo>
                <a:cubicBezTo>
                  <a:pt x="133" y="185"/>
                  <a:pt x="123" y="0"/>
                  <a:pt x="123" y="0"/>
                </a:cubicBezTo>
                <a:cubicBezTo>
                  <a:pt x="123" y="0"/>
                  <a:pt x="94" y="2"/>
                  <a:pt x="73" y="29"/>
                </a:cubicBezTo>
                <a:close/>
              </a:path>
            </a:pathLst>
          </a:cu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41" name="任意多边形: 形状 140"/>
          <p:cNvSpPr>
            <a:spLocks/>
          </p:cNvSpPr>
          <p:nvPr/>
        </p:nvSpPr>
        <p:spPr bwMode="auto">
          <a:xfrm>
            <a:off x="8987656" y="3626511"/>
            <a:ext cx="181923" cy="270850"/>
          </a:xfrm>
          <a:custGeom>
            <a:avLst/>
            <a:gdLst>
              <a:gd name="T0" fmla="*/ 59 w 132"/>
              <a:gd name="T1" fmla="*/ 29 h 197"/>
              <a:gd name="T2" fmla="*/ 112 w 132"/>
              <a:gd name="T3" fmla="*/ 87 h 197"/>
              <a:gd name="T4" fmla="*/ 0 w 132"/>
              <a:gd name="T5" fmla="*/ 191 h 197"/>
              <a:gd name="T6" fmla="*/ 9 w 132"/>
              <a:gd name="T7" fmla="*/ 0 h 197"/>
              <a:gd name="T8" fmla="*/ 59 w 132"/>
              <a:gd name="T9" fmla="*/ 2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197">
                <a:moveTo>
                  <a:pt x="59" y="29"/>
                </a:moveTo>
                <a:cubicBezTo>
                  <a:pt x="59" y="68"/>
                  <a:pt x="92" y="82"/>
                  <a:pt x="112" y="87"/>
                </a:cubicBezTo>
                <a:cubicBezTo>
                  <a:pt x="132" y="92"/>
                  <a:pt x="0" y="197"/>
                  <a:pt x="0" y="191"/>
                </a:cubicBezTo>
                <a:cubicBezTo>
                  <a:pt x="0" y="185"/>
                  <a:pt x="9" y="0"/>
                  <a:pt x="9" y="0"/>
                </a:cubicBezTo>
                <a:cubicBezTo>
                  <a:pt x="9" y="0"/>
                  <a:pt x="38" y="2"/>
                  <a:pt x="59" y="29"/>
                </a:cubicBezTo>
                <a:close/>
              </a:path>
            </a:pathLst>
          </a:cu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42" name="矩形 141"/>
          <p:cNvSpPr>
            <a:spLocks noChangeArrowheads="1"/>
          </p:cNvSpPr>
          <p:nvPr/>
        </p:nvSpPr>
        <p:spPr bwMode="auto">
          <a:xfrm>
            <a:off x="8944646" y="3412039"/>
            <a:ext cx="124382" cy="380701"/>
          </a:xfrm>
          <a:prstGeom prst="rect">
            <a:avLst/>
          </a:pr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43" name="任意多边形: 形状 142"/>
          <p:cNvSpPr>
            <a:spLocks/>
          </p:cNvSpPr>
          <p:nvPr/>
        </p:nvSpPr>
        <p:spPr bwMode="auto">
          <a:xfrm>
            <a:off x="8944646" y="3548046"/>
            <a:ext cx="124382" cy="136006"/>
          </a:xfrm>
          <a:custGeom>
            <a:avLst/>
            <a:gdLst>
              <a:gd name="T0" fmla="*/ 0 w 214"/>
              <a:gd name="T1" fmla="*/ 0 h 234"/>
              <a:gd name="T2" fmla="*/ 214 w 214"/>
              <a:gd name="T3" fmla="*/ 0 h 234"/>
              <a:gd name="T4" fmla="*/ 214 w 214"/>
              <a:gd name="T5" fmla="*/ 128 h 234"/>
              <a:gd name="T6" fmla="*/ 0 w 214"/>
              <a:gd name="T7" fmla="*/ 234 h 234"/>
              <a:gd name="T8" fmla="*/ 0 w 214"/>
              <a:gd name="T9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34">
                <a:moveTo>
                  <a:pt x="0" y="0"/>
                </a:moveTo>
                <a:lnTo>
                  <a:pt x="214" y="0"/>
                </a:lnTo>
                <a:lnTo>
                  <a:pt x="214" y="128"/>
                </a:lnTo>
                <a:lnTo>
                  <a:pt x="0" y="234"/>
                </a:lnTo>
                <a:lnTo>
                  <a:pt x="0" y="0"/>
                </a:lnTo>
                <a:close/>
              </a:path>
            </a:pathLst>
          </a:custGeom>
          <a:solidFill>
            <a:srgbClr val="CC8C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44" name="任意多边形: 形状 143"/>
          <p:cNvSpPr>
            <a:spLocks/>
          </p:cNvSpPr>
          <p:nvPr/>
        </p:nvSpPr>
        <p:spPr bwMode="auto">
          <a:xfrm>
            <a:off x="8662752" y="3231860"/>
            <a:ext cx="119732" cy="156930"/>
          </a:xfrm>
          <a:custGeom>
            <a:avLst/>
            <a:gdLst>
              <a:gd name="T0" fmla="*/ 28 w 87"/>
              <a:gd name="T1" fmla="*/ 6 h 114"/>
              <a:gd name="T2" fmla="*/ 78 w 87"/>
              <a:gd name="T3" fmla="*/ 48 h 114"/>
              <a:gd name="T4" fmla="*/ 60 w 87"/>
              <a:gd name="T5" fmla="*/ 109 h 114"/>
              <a:gd name="T6" fmla="*/ 9 w 87"/>
              <a:gd name="T7" fmla="*/ 67 h 114"/>
              <a:gd name="T8" fmla="*/ 28 w 87"/>
              <a:gd name="T9" fmla="*/ 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114">
                <a:moveTo>
                  <a:pt x="28" y="6"/>
                </a:moveTo>
                <a:cubicBezTo>
                  <a:pt x="47" y="0"/>
                  <a:pt x="70" y="19"/>
                  <a:pt x="78" y="48"/>
                </a:cubicBezTo>
                <a:cubicBezTo>
                  <a:pt x="87" y="76"/>
                  <a:pt x="79" y="104"/>
                  <a:pt x="60" y="109"/>
                </a:cubicBezTo>
                <a:cubicBezTo>
                  <a:pt x="40" y="114"/>
                  <a:pt x="18" y="95"/>
                  <a:pt x="9" y="67"/>
                </a:cubicBezTo>
                <a:cubicBezTo>
                  <a:pt x="0" y="38"/>
                  <a:pt x="8" y="11"/>
                  <a:pt x="28" y="6"/>
                </a:cubicBezTo>
                <a:close/>
              </a:path>
            </a:pathLst>
          </a:cu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45" name="任意多边形: 形状 144"/>
          <p:cNvSpPr>
            <a:spLocks/>
          </p:cNvSpPr>
          <p:nvPr/>
        </p:nvSpPr>
        <p:spPr bwMode="auto">
          <a:xfrm>
            <a:off x="9231189" y="3231860"/>
            <a:ext cx="119732" cy="156930"/>
          </a:xfrm>
          <a:custGeom>
            <a:avLst/>
            <a:gdLst>
              <a:gd name="T0" fmla="*/ 60 w 87"/>
              <a:gd name="T1" fmla="*/ 6 h 114"/>
              <a:gd name="T2" fmla="*/ 9 w 87"/>
              <a:gd name="T3" fmla="*/ 48 h 114"/>
              <a:gd name="T4" fmla="*/ 28 w 87"/>
              <a:gd name="T5" fmla="*/ 109 h 114"/>
              <a:gd name="T6" fmla="*/ 79 w 87"/>
              <a:gd name="T7" fmla="*/ 67 h 114"/>
              <a:gd name="T8" fmla="*/ 60 w 87"/>
              <a:gd name="T9" fmla="*/ 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114">
                <a:moveTo>
                  <a:pt x="60" y="6"/>
                </a:moveTo>
                <a:cubicBezTo>
                  <a:pt x="40" y="0"/>
                  <a:pt x="18" y="19"/>
                  <a:pt x="9" y="48"/>
                </a:cubicBezTo>
                <a:cubicBezTo>
                  <a:pt x="0" y="76"/>
                  <a:pt x="8" y="104"/>
                  <a:pt x="28" y="109"/>
                </a:cubicBezTo>
                <a:cubicBezTo>
                  <a:pt x="47" y="114"/>
                  <a:pt x="70" y="95"/>
                  <a:pt x="79" y="67"/>
                </a:cubicBezTo>
                <a:cubicBezTo>
                  <a:pt x="87" y="38"/>
                  <a:pt x="79" y="11"/>
                  <a:pt x="60" y="6"/>
                </a:cubicBezTo>
                <a:close/>
              </a:path>
            </a:pathLst>
          </a:cu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46" name="任意多边形: 形状 145"/>
          <p:cNvSpPr>
            <a:spLocks/>
          </p:cNvSpPr>
          <p:nvPr/>
        </p:nvSpPr>
        <p:spPr bwMode="auto">
          <a:xfrm>
            <a:off x="8704019" y="2895332"/>
            <a:ext cx="605635" cy="732341"/>
          </a:xfrm>
          <a:custGeom>
            <a:avLst/>
            <a:gdLst>
              <a:gd name="T0" fmla="*/ 223 w 440"/>
              <a:gd name="T1" fmla="*/ 533 h 533"/>
              <a:gd name="T2" fmla="*/ 43 w 440"/>
              <a:gd name="T3" fmla="*/ 435 h 533"/>
              <a:gd name="T4" fmla="*/ 7 w 440"/>
              <a:gd name="T5" fmla="*/ 184 h 533"/>
              <a:gd name="T6" fmla="*/ 220 w 440"/>
              <a:gd name="T7" fmla="*/ 0 h 533"/>
              <a:gd name="T8" fmla="*/ 433 w 440"/>
              <a:gd name="T9" fmla="*/ 184 h 533"/>
              <a:gd name="T10" fmla="*/ 398 w 440"/>
              <a:gd name="T11" fmla="*/ 435 h 533"/>
              <a:gd name="T12" fmla="*/ 223 w 440"/>
              <a:gd name="T13" fmla="*/ 53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0" h="533">
                <a:moveTo>
                  <a:pt x="223" y="533"/>
                </a:moveTo>
                <a:cubicBezTo>
                  <a:pt x="184" y="533"/>
                  <a:pt x="73" y="476"/>
                  <a:pt x="43" y="435"/>
                </a:cubicBezTo>
                <a:cubicBezTo>
                  <a:pt x="12" y="394"/>
                  <a:pt x="0" y="248"/>
                  <a:pt x="7" y="184"/>
                </a:cubicBezTo>
                <a:cubicBezTo>
                  <a:pt x="15" y="119"/>
                  <a:pt x="87" y="0"/>
                  <a:pt x="220" y="0"/>
                </a:cubicBezTo>
                <a:cubicBezTo>
                  <a:pt x="353" y="0"/>
                  <a:pt x="426" y="119"/>
                  <a:pt x="433" y="184"/>
                </a:cubicBezTo>
                <a:cubicBezTo>
                  <a:pt x="440" y="248"/>
                  <a:pt x="428" y="394"/>
                  <a:pt x="398" y="435"/>
                </a:cubicBezTo>
                <a:cubicBezTo>
                  <a:pt x="367" y="476"/>
                  <a:pt x="262" y="533"/>
                  <a:pt x="223" y="533"/>
                </a:cubicBezTo>
                <a:close/>
              </a:path>
            </a:pathLst>
          </a:cu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47" name="任意多边形: 形状 146"/>
          <p:cNvSpPr>
            <a:spLocks/>
          </p:cNvSpPr>
          <p:nvPr/>
        </p:nvSpPr>
        <p:spPr bwMode="auto">
          <a:xfrm>
            <a:off x="8698207" y="2873246"/>
            <a:ext cx="621328" cy="552743"/>
          </a:xfrm>
          <a:custGeom>
            <a:avLst/>
            <a:gdLst>
              <a:gd name="T0" fmla="*/ 51 w 451"/>
              <a:gd name="T1" fmla="*/ 164 h 402"/>
              <a:gd name="T2" fmla="*/ 196 w 451"/>
              <a:gd name="T3" fmla="*/ 167 h 402"/>
              <a:gd name="T4" fmla="*/ 251 w 451"/>
              <a:gd name="T5" fmla="*/ 170 h 402"/>
              <a:gd name="T6" fmla="*/ 383 w 451"/>
              <a:gd name="T7" fmla="*/ 160 h 402"/>
              <a:gd name="T8" fmla="*/ 419 w 451"/>
              <a:gd name="T9" fmla="*/ 271 h 402"/>
              <a:gd name="T10" fmla="*/ 423 w 451"/>
              <a:gd name="T11" fmla="*/ 386 h 402"/>
              <a:gd name="T12" fmla="*/ 442 w 451"/>
              <a:gd name="T13" fmla="*/ 218 h 402"/>
              <a:gd name="T14" fmla="*/ 226 w 451"/>
              <a:gd name="T15" fmla="*/ 1 h 402"/>
              <a:gd name="T16" fmla="*/ 5 w 451"/>
              <a:gd name="T17" fmla="*/ 186 h 402"/>
              <a:gd name="T18" fmla="*/ 20 w 451"/>
              <a:gd name="T19" fmla="*/ 375 h 402"/>
              <a:gd name="T20" fmla="*/ 51 w 451"/>
              <a:gd name="T21" fmla="*/ 164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1" h="402">
                <a:moveTo>
                  <a:pt x="51" y="164"/>
                </a:moveTo>
                <a:cubicBezTo>
                  <a:pt x="76" y="143"/>
                  <a:pt x="174" y="150"/>
                  <a:pt x="196" y="167"/>
                </a:cubicBezTo>
                <a:cubicBezTo>
                  <a:pt x="219" y="185"/>
                  <a:pt x="231" y="185"/>
                  <a:pt x="251" y="170"/>
                </a:cubicBezTo>
                <a:cubicBezTo>
                  <a:pt x="271" y="155"/>
                  <a:pt x="346" y="147"/>
                  <a:pt x="383" y="160"/>
                </a:cubicBezTo>
                <a:cubicBezTo>
                  <a:pt x="421" y="172"/>
                  <a:pt x="421" y="216"/>
                  <a:pt x="419" y="271"/>
                </a:cubicBezTo>
                <a:cubicBezTo>
                  <a:pt x="416" y="326"/>
                  <a:pt x="409" y="358"/>
                  <a:pt x="423" y="386"/>
                </a:cubicBezTo>
                <a:cubicBezTo>
                  <a:pt x="431" y="402"/>
                  <a:pt x="439" y="271"/>
                  <a:pt x="442" y="218"/>
                </a:cubicBezTo>
                <a:cubicBezTo>
                  <a:pt x="451" y="88"/>
                  <a:pt x="352" y="1"/>
                  <a:pt x="226" y="1"/>
                </a:cubicBezTo>
                <a:cubicBezTo>
                  <a:pt x="133" y="0"/>
                  <a:pt x="0" y="55"/>
                  <a:pt x="5" y="186"/>
                </a:cubicBezTo>
                <a:cubicBezTo>
                  <a:pt x="8" y="246"/>
                  <a:pt x="5" y="391"/>
                  <a:pt x="20" y="375"/>
                </a:cubicBezTo>
                <a:cubicBezTo>
                  <a:pt x="38" y="357"/>
                  <a:pt x="15" y="194"/>
                  <a:pt x="51" y="164"/>
                </a:cubicBezTo>
                <a:close/>
              </a:path>
            </a:pathLst>
          </a:custGeom>
          <a:solidFill>
            <a:srgbClr val="381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48" name="任意多边形: 形状 147"/>
          <p:cNvSpPr>
            <a:spLocks/>
          </p:cNvSpPr>
          <p:nvPr/>
        </p:nvSpPr>
        <p:spPr bwMode="auto">
          <a:xfrm>
            <a:off x="8953364" y="3281264"/>
            <a:ext cx="95902" cy="179017"/>
          </a:xfrm>
          <a:custGeom>
            <a:avLst/>
            <a:gdLst>
              <a:gd name="T0" fmla="*/ 21 w 70"/>
              <a:gd name="T1" fmla="*/ 15 h 130"/>
              <a:gd name="T2" fmla="*/ 15 w 70"/>
              <a:gd name="T3" fmla="*/ 69 h 130"/>
              <a:gd name="T4" fmla="*/ 19 w 70"/>
              <a:gd name="T5" fmla="*/ 113 h 130"/>
              <a:gd name="T6" fmla="*/ 58 w 70"/>
              <a:gd name="T7" fmla="*/ 110 h 130"/>
              <a:gd name="T8" fmla="*/ 60 w 70"/>
              <a:gd name="T9" fmla="*/ 117 h 130"/>
              <a:gd name="T10" fmla="*/ 16 w 70"/>
              <a:gd name="T11" fmla="*/ 120 h 130"/>
              <a:gd name="T12" fmla="*/ 9 w 70"/>
              <a:gd name="T13" fmla="*/ 74 h 130"/>
              <a:gd name="T14" fmla="*/ 21 w 70"/>
              <a:gd name="T15" fmla="*/ 15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" h="130">
                <a:moveTo>
                  <a:pt x="21" y="15"/>
                </a:moveTo>
                <a:cubicBezTo>
                  <a:pt x="21" y="36"/>
                  <a:pt x="19" y="51"/>
                  <a:pt x="15" y="69"/>
                </a:cubicBezTo>
                <a:cubicBezTo>
                  <a:pt x="12" y="88"/>
                  <a:pt x="2" y="105"/>
                  <a:pt x="19" y="113"/>
                </a:cubicBezTo>
                <a:cubicBezTo>
                  <a:pt x="37" y="120"/>
                  <a:pt x="46" y="120"/>
                  <a:pt x="58" y="110"/>
                </a:cubicBezTo>
                <a:cubicBezTo>
                  <a:pt x="70" y="100"/>
                  <a:pt x="68" y="110"/>
                  <a:pt x="60" y="117"/>
                </a:cubicBezTo>
                <a:cubicBezTo>
                  <a:pt x="51" y="123"/>
                  <a:pt x="31" y="130"/>
                  <a:pt x="16" y="120"/>
                </a:cubicBezTo>
                <a:cubicBezTo>
                  <a:pt x="2" y="111"/>
                  <a:pt x="0" y="119"/>
                  <a:pt x="9" y="74"/>
                </a:cubicBezTo>
                <a:cubicBezTo>
                  <a:pt x="17" y="30"/>
                  <a:pt x="19" y="0"/>
                  <a:pt x="21" y="15"/>
                </a:cubicBezTo>
                <a:close/>
              </a:path>
            </a:pathLst>
          </a:custGeom>
          <a:solidFill>
            <a:srgbClr val="CC8C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49" name="任意多边形: 形状 148"/>
          <p:cNvSpPr>
            <a:spLocks/>
          </p:cNvSpPr>
          <p:nvPr/>
        </p:nvSpPr>
        <p:spPr bwMode="auto">
          <a:xfrm>
            <a:off x="8877224" y="3464350"/>
            <a:ext cx="271431" cy="41267"/>
          </a:xfrm>
          <a:custGeom>
            <a:avLst/>
            <a:gdLst>
              <a:gd name="T0" fmla="*/ 13 w 197"/>
              <a:gd name="T1" fmla="*/ 7 h 30"/>
              <a:gd name="T2" fmla="*/ 62 w 197"/>
              <a:gd name="T3" fmla="*/ 20 h 30"/>
              <a:gd name="T4" fmla="*/ 151 w 197"/>
              <a:gd name="T5" fmla="*/ 16 h 30"/>
              <a:gd name="T6" fmla="*/ 179 w 197"/>
              <a:gd name="T7" fmla="*/ 4 h 30"/>
              <a:gd name="T8" fmla="*/ 177 w 197"/>
              <a:gd name="T9" fmla="*/ 15 h 30"/>
              <a:gd name="T10" fmla="*/ 152 w 197"/>
              <a:gd name="T11" fmla="*/ 23 h 30"/>
              <a:gd name="T12" fmla="*/ 61 w 197"/>
              <a:gd name="T13" fmla="*/ 27 h 30"/>
              <a:gd name="T14" fmla="*/ 15 w 197"/>
              <a:gd name="T15" fmla="*/ 17 h 30"/>
              <a:gd name="T16" fmla="*/ 13 w 197"/>
              <a:gd name="T17" fmla="*/ 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7" h="30">
                <a:moveTo>
                  <a:pt x="13" y="7"/>
                </a:moveTo>
                <a:cubicBezTo>
                  <a:pt x="24" y="7"/>
                  <a:pt x="27" y="20"/>
                  <a:pt x="62" y="20"/>
                </a:cubicBezTo>
                <a:cubicBezTo>
                  <a:pt x="97" y="21"/>
                  <a:pt x="137" y="24"/>
                  <a:pt x="151" y="16"/>
                </a:cubicBezTo>
                <a:cubicBezTo>
                  <a:pt x="165" y="7"/>
                  <a:pt x="165" y="8"/>
                  <a:pt x="179" y="4"/>
                </a:cubicBezTo>
                <a:cubicBezTo>
                  <a:pt x="193" y="0"/>
                  <a:pt x="197" y="12"/>
                  <a:pt x="177" y="15"/>
                </a:cubicBezTo>
                <a:cubicBezTo>
                  <a:pt x="158" y="19"/>
                  <a:pt x="165" y="17"/>
                  <a:pt x="152" y="23"/>
                </a:cubicBezTo>
                <a:cubicBezTo>
                  <a:pt x="138" y="30"/>
                  <a:pt x="80" y="29"/>
                  <a:pt x="61" y="27"/>
                </a:cubicBezTo>
                <a:cubicBezTo>
                  <a:pt x="43" y="24"/>
                  <a:pt x="27" y="19"/>
                  <a:pt x="15" y="17"/>
                </a:cubicBezTo>
                <a:cubicBezTo>
                  <a:pt x="3" y="15"/>
                  <a:pt x="0" y="5"/>
                  <a:pt x="13" y="7"/>
                </a:cubicBezTo>
                <a:close/>
              </a:path>
            </a:pathLst>
          </a:custGeom>
          <a:solidFill>
            <a:srgbClr val="CC8C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50" name="任意多边形: 形状 149"/>
          <p:cNvSpPr>
            <a:spLocks/>
          </p:cNvSpPr>
          <p:nvPr/>
        </p:nvSpPr>
        <p:spPr bwMode="auto">
          <a:xfrm>
            <a:off x="8940577" y="3523634"/>
            <a:ext cx="121476" cy="31386"/>
          </a:xfrm>
          <a:custGeom>
            <a:avLst/>
            <a:gdLst>
              <a:gd name="T0" fmla="*/ 14 w 88"/>
              <a:gd name="T1" fmla="*/ 5 h 23"/>
              <a:gd name="T2" fmla="*/ 71 w 88"/>
              <a:gd name="T3" fmla="*/ 6 h 23"/>
              <a:gd name="T4" fmla="*/ 69 w 88"/>
              <a:gd name="T5" fmla="*/ 14 h 23"/>
              <a:gd name="T6" fmla="*/ 18 w 88"/>
              <a:gd name="T7" fmla="*/ 13 h 23"/>
              <a:gd name="T8" fmla="*/ 14 w 88"/>
              <a:gd name="T9" fmla="*/ 5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23">
                <a:moveTo>
                  <a:pt x="14" y="5"/>
                </a:moveTo>
                <a:cubicBezTo>
                  <a:pt x="37" y="14"/>
                  <a:pt x="55" y="13"/>
                  <a:pt x="71" y="6"/>
                </a:cubicBezTo>
                <a:cubicBezTo>
                  <a:pt x="87" y="0"/>
                  <a:pt x="88" y="5"/>
                  <a:pt x="69" y="14"/>
                </a:cubicBezTo>
                <a:cubicBezTo>
                  <a:pt x="53" y="23"/>
                  <a:pt x="36" y="23"/>
                  <a:pt x="18" y="13"/>
                </a:cubicBezTo>
                <a:cubicBezTo>
                  <a:pt x="0" y="4"/>
                  <a:pt x="5" y="0"/>
                  <a:pt x="14" y="5"/>
                </a:cubicBezTo>
                <a:close/>
              </a:path>
            </a:pathLst>
          </a:custGeom>
          <a:solidFill>
            <a:srgbClr val="CC8C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51" name="任意多边形: 形状 150"/>
          <p:cNvSpPr>
            <a:spLocks/>
          </p:cNvSpPr>
          <p:nvPr/>
        </p:nvSpPr>
        <p:spPr bwMode="auto">
          <a:xfrm>
            <a:off x="8742380" y="5509674"/>
            <a:ext cx="271431" cy="118570"/>
          </a:xfrm>
          <a:custGeom>
            <a:avLst/>
            <a:gdLst>
              <a:gd name="T0" fmla="*/ 83 w 197"/>
              <a:gd name="T1" fmla="*/ 25 h 86"/>
              <a:gd name="T2" fmla="*/ 10 w 197"/>
              <a:gd name="T3" fmla="*/ 64 h 86"/>
              <a:gd name="T4" fmla="*/ 45 w 197"/>
              <a:gd name="T5" fmla="*/ 86 h 86"/>
              <a:gd name="T6" fmla="*/ 156 w 197"/>
              <a:gd name="T7" fmla="*/ 65 h 86"/>
              <a:gd name="T8" fmla="*/ 192 w 197"/>
              <a:gd name="T9" fmla="*/ 37 h 86"/>
              <a:gd name="T10" fmla="*/ 83 w 197"/>
              <a:gd name="T11" fmla="*/ 2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7" h="86">
                <a:moveTo>
                  <a:pt x="83" y="25"/>
                </a:moveTo>
                <a:cubicBezTo>
                  <a:pt x="67" y="36"/>
                  <a:pt x="20" y="60"/>
                  <a:pt x="10" y="64"/>
                </a:cubicBezTo>
                <a:cubicBezTo>
                  <a:pt x="0" y="68"/>
                  <a:pt x="6" y="85"/>
                  <a:pt x="45" y="86"/>
                </a:cubicBezTo>
                <a:cubicBezTo>
                  <a:pt x="70" y="86"/>
                  <a:pt x="121" y="79"/>
                  <a:pt x="156" y="65"/>
                </a:cubicBezTo>
                <a:cubicBezTo>
                  <a:pt x="176" y="57"/>
                  <a:pt x="190" y="48"/>
                  <a:pt x="192" y="37"/>
                </a:cubicBezTo>
                <a:cubicBezTo>
                  <a:pt x="197" y="6"/>
                  <a:pt x="116" y="0"/>
                  <a:pt x="83" y="25"/>
                </a:cubicBezTo>
                <a:close/>
              </a:path>
            </a:pathLst>
          </a:custGeom>
          <a:solidFill>
            <a:srgbClr val="4E2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52" name="任意多边形: 形状 151"/>
          <p:cNvSpPr>
            <a:spLocks/>
          </p:cNvSpPr>
          <p:nvPr/>
        </p:nvSpPr>
        <p:spPr bwMode="auto">
          <a:xfrm>
            <a:off x="9074259" y="5509674"/>
            <a:ext cx="271431" cy="118570"/>
          </a:xfrm>
          <a:custGeom>
            <a:avLst/>
            <a:gdLst>
              <a:gd name="T0" fmla="*/ 115 w 197"/>
              <a:gd name="T1" fmla="*/ 25 h 86"/>
              <a:gd name="T2" fmla="*/ 188 w 197"/>
              <a:gd name="T3" fmla="*/ 64 h 86"/>
              <a:gd name="T4" fmla="*/ 152 w 197"/>
              <a:gd name="T5" fmla="*/ 86 h 86"/>
              <a:gd name="T6" fmla="*/ 41 w 197"/>
              <a:gd name="T7" fmla="*/ 65 h 86"/>
              <a:gd name="T8" fmla="*/ 6 w 197"/>
              <a:gd name="T9" fmla="*/ 37 h 86"/>
              <a:gd name="T10" fmla="*/ 115 w 197"/>
              <a:gd name="T11" fmla="*/ 2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7" h="86">
                <a:moveTo>
                  <a:pt x="115" y="25"/>
                </a:moveTo>
                <a:cubicBezTo>
                  <a:pt x="130" y="36"/>
                  <a:pt x="178" y="60"/>
                  <a:pt x="188" y="64"/>
                </a:cubicBezTo>
                <a:cubicBezTo>
                  <a:pt x="197" y="68"/>
                  <a:pt x="192" y="85"/>
                  <a:pt x="152" y="86"/>
                </a:cubicBezTo>
                <a:cubicBezTo>
                  <a:pt x="127" y="86"/>
                  <a:pt x="76" y="79"/>
                  <a:pt x="41" y="65"/>
                </a:cubicBezTo>
                <a:cubicBezTo>
                  <a:pt x="22" y="57"/>
                  <a:pt x="7" y="48"/>
                  <a:pt x="6" y="37"/>
                </a:cubicBezTo>
                <a:cubicBezTo>
                  <a:pt x="0" y="6"/>
                  <a:pt x="82" y="0"/>
                  <a:pt x="115" y="25"/>
                </a:cubicBezTo>
                <a:close/>
              </a:path>
            </a:pathLst>
          </a:custGeom>
          <a:solidFill>
            <a:srgbClr val="4E2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53" name="任意多边形: 形状 152"/>
          <p:cNvSpPr>
            <a:spLocks/>
          </p:cNvSpPr>
          <p:nvPr/>
        </p:nvSpPr>
        <p:spPr bwMode="auto">
          <a:xfrm>
            <a:off x="8805733" y="4292011"/>
            <a:ext cx="420224" cy="1260673"/>
          </a:xfrm>
          <a:custGeom>
            <a:avLst/>
            <a:gdLst>
              <a:gd name="T0" fmla="*/ 15 w 305"/>
              <a:gd name="T1" fmla="*/ 0 h 917"/>
              <a:gd name="T2" fmla="*/ 20 w 305"/>
              <a:gd name="T3" fmla="*/ 378 h 917"/>
              <a:gd name="T4" fmla="*/ 49 w 305"/>
              <a:gd name="T5" fmla="*/ 806 h 917"/>
              <a:gd name="T6" fmla="*/ 39 w 305"/>
              <a:gd name="T7" fmla="*/ 905 h 917"/>
              <a:gd name="T8" fmla="*/ 89 w 305"/>
              <a:gd name="T9" fmla="*/ 916 h 917"/>
              <a:gd name="T10" fmla="*/ 148 w 305"/>
              <a:gd name="T11" fmla="*/ 917 h 917"/>
              <a:gd name="T12" fmla="*/ 141 w 305"/>
              <a:gd name="T13" fmla="*/ 812 h 917"/>
              <a:gd name="T14" fmla="*/ 128 w 305"/>
              <a:gd name="T15" fmla="*/ 373 h 917"/>
              <a:gd name="T16" fmla="*/ 136 w 305"/>
              <a:gd name="T17" fmla="*/ 199 h 917"/>
              <a:gd name="T18" fmla="*/ 159 w 305"/>
              <a:gd name="T19" fmla="*/ 199 h 917"/>
              <a:gd name="T20" fmla="*/ 179 w 305"/>
              <a:gd name="T21" fmla="*/ 373 h 917"/>
              <a:gd name="T22" fmla="*/ 197 w 305"/>
              <a:gd name="T23" fmla="*/ 812 h 917"/>
              <a:gd name="T24" fmla="*/ 198 w 305"/>
              <a:gd name="T25" fmla="*/ 917 h 917"/>
              <a:gd name="T26" fmla="*/ 256 w 305"/>
              <a:gd name="T27" fmla="*/ 916 h 917"/>
              <a:gd name="T28" fmla="*/ 305 w 305"/>
              <a:gd name="T29" fmla="*/ 905 h 917"/>
              <a:gd name="T30" fmla="*/ 289 w 305"/>
              <a:gd name="T31" fmla="*/ 806 h 917"/>
              <a:gd name="T32" fmla="*/ 288 w 305"/>
              <a:gd name="T33" fmla="*/ 378 h 917"/>
              <a:gd name="T34" fmla="*/ 271 w 305"/>
              <a:gd name="T35" fmla="*/ 0 h 917"/>
              <a:gd name="T36" fmla="*/ 15 w 305"/>
              <a:gd name="T37" fmla="*/ 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5" h="917">
                <a:moveTo>
                  <a:pt x="15" y="0"/>
                </a:moveTo>
                <a:cubicBezTo>
                  <a:pt x="5" y="78"/>
                  <a:pt x="0" y="232"/>
                  <a:pt x="20" y="378"/>
                </a:cubicBezTo>
                <a:cubicBezTo>
                  <a:pt x="39" y="524"/>
                  <a:pt x="49" y="749"/>
                  <a:pt x="49" y="806"/>
                </a:cubicBezTo>
                <a:cubicBezTo>
                  <a:pt x="49" y="862"/>
                  <a:pt x="39" y="905"/>
                  <a:pt x="39" y="905"/>
                </a:cubicBezTo>
                <a:cubicBezTo>
                  <a:pt x="39" y="905"/>
                  <a:pt x="50" y="916"/>
                  <a:pt x="89" y="916"/>
                </a:cubicBezTo>
                <a:cubicBezTo>
                  <a:pt x="128" y="916"/>
                  <a:pt x="148" y="917"/>
                  <a:pt x="148" y="917"/>
                </a:cubicBezTo>
                <a:cubicBezTo>
                  <a:pt x="148" y="917"/>
                  <a:pt x="143" y="875"/>
                  <a:pt x="141" y="812"/>
                </a:cubicBezTo>
                <a:cubicBezTo>
                  <a:pt x="140" y="749"/>
                  <a:pt x="127" y="470"/>
                  <a:pt x="128" y="373"/>
                </a:cubicBezTo>
                <a:cubicBezTo>
                  <a:pt x="130" y="276"/>
                  <a:pt x="124" y="199"/>
                  <a:pt x="136" y="199"/>
                </a:cubicBezTo>
                <a:cubicBezTo>
                  <a:pt x="143" y="200"/>
                  <a:pt x="152" y="200"/>
                  <a:pt x="159" y="199"/>
                </a:cubicBezTo>
                <a:cubicBezTo>
                  <a:pt x="171" y="199"/>
                  <a:pt x="171" y="276"/>
                  <a:pt x="179" y="373"/>
                </a:cubicBezTo>
                <a:cubicBezTo>
                  <a:pt x="187" y="470"/>
                  <a:pt x="194" y="749"/>
                  <a:pt x="197" y="812"/>
                </a:cubicBezTo>
                <a:cubicBezTo>
                  <a:pt x="200" y="875"/>
                  <a:pt x="198" y="917"/>
                  <a:pt x="198" y="917"/>
                </a:cubicBezTo>
                <a:cubicBezTo>
                  <a:pt x="198" y="917"/>
                  <a:pt x="217" y="916"/>
                  <a:pt x="256" y="916"/>
                </a:cubicBezTo>
                <a:cubicBezTo>
                  <a:pt x="295" y="916"/>
                  <a:pt x="305" y="905"/>
                  <a:pt x="305" y="905"/>
                </a:cubicBezTo>
                <a:cubicBezTo>
                  <a:pt x="305" y="905"/>
                  <a:pt x="293" y="862"/>
                  <a:pt x="289" y="806"/>
                </a:cubicBezTo>
                <a:cubicBezTo>
                  <a:pt x="285" y="749"/>
                  <a:pt x="279" y="524"/>
                  <a:pt x="288" y="378"/>
                </a:cubicBezTo>
                <a:cubicBezTo>
                  <a:pt x="297" y="232"/>
                  <a:pt x="286" y="78"/>
                  <a:pt x="271" y="0"/>
                </a:cubicBezTo>
                <a:cubicBezTo>
                  <a:pt x="260" y="5"/>
                  <a:pt x="25" y="5"/>
                  <a:pt x="15" y="0"/>
                </a:cubicBezTo>
                <a:close/>
              </a:path>
            </a:pathLst>
          </a:custGeom>
          <a:solidFill>
            <a:srgbClr val="536E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54" name="任意多边形: 形状 153"/>
          <p:cNvSpPr>
            <a:spLocks/>
          </p:cNvSpPr>
          <p:nvPr/>
        </p:nvSpPr>
        <p:spPr bwMode="auto">
          <a:xfrm>
            <a:off x="8743543" y="3720088"/>
            <a:ext cx="526588" cy="738153"/>
          </a:xfrm>
          <a:custGeom>
            <a:avLst/>
            <a:gdLst>
              <a:gd name="T0" fmla="*/ 28 w 382"/>
              <a:gd name="T1" fmla="*/ 45 h 537"/>
              <a:gd name="T2" fmla="*/ 42 w 382"/>
              <a:gd name="T3" fmla="*/ 499 h 537"/>
              <a:gd name="T4" fmla="*/ 191 w 382"/>
              <a:gd name="T5" fmla="*/ 535 h 537"/>
              <a:gd name="T6" fmla="*/ 341 w 382"/>
              <a:gd name="T7" fmla="*/ 499 h 537"/>
              <a:gd name="T8" fmla="*/ 355 w 382"/>
              <a:gd name="T9" fmla="*/ 45 h 537"/>
              <a:gd name="T10" fmla="*/ 253 w 382"/>
              <a:gd name="T11" fmla="*/ 0 h 537"/>
              <a:gd name="T12" fmla="*/ 191 w 382"/>
              <a:gd name="T13" fmla="*/ 116 h 537"/>
              <a:gd name="T14" fmla="*/ 129 w 382"/>
              <a:gd name="T15" fmla="*/ 0 h 537"/>
              <a:gd name="T16" fmla="*/ 28 w 382"/>
              <a:gd name="T17" fmla="*/ 45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2" h="537">
                <a:moveTo>
                  <a:pt x="28" y="45"/>
                </a:moveTo>
                <a:cubicBezTo>
                  <a:pt x="0" y="62"/>
                  <a:pt x="60" y="307"/>
                  <a:pt x="42" y="499"/>
                </a:cubicBezTo>
                <a:cubicBezTo>
                  <a:pt x="40" y="518"/>
                  <a:pt x="88" y="537"/>
                  <a:pt x="191" y="535"/>
                </a:cubicBezTo>
                <a:cubicBezTo>
                  <a:pt x="294" y="537"/>
                  <a:pt x="342" y="518"/>
                  <a:pt x="341" y="499"/>
                </a:cubicBezTo>
                <a:cubicBezTo>
                  <a:pt x="310" y="167"/>
                  <a:pt x="382" y="62"/>
                  <a:pt x="355" y="45"/>
                </a:cubicBezTo>
                <a:cubicBezTo>
                  <a:pt x="329" y="28"/>
                  <a:pt x="290" y="11"/>
                  <a:pt x="253" y="0"/>
                </a:cubicBezTo>
                <a:cubicBezTo>
                  <a:pt x="251" y="40"/>
                  <a:pt x="231" y="84"/>
                  <a:pt x="191" y="116"/>
                </a:cubicBezTo>
                <a:cubicBezTo>
                  <a:pt x="145" y="82"/>
                  <a:pt x="131" y="37"/>
                  <a:pt x="129" y="0"/>
                </a:cubicBezTo>
                <a:cubicBezTo>
                  <a:pt x="92" y="11"/>
                  <a:pt x="53" y="28"/>
                  <a:pt x="28" y="45"/>
                </a:cubicBezTo>
                <a:close/>
              </a:path>
            </a:pathLst>
          </a:custGeom>
          <a:solidFill>
            <a:srgbClr val="AE2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55" name="任意多边形: 形状 154"/>
          <p:cNvSpPr>
            <a:spLocks/>
          </p:cNvSpPr>
          <p:nvPr/>
        </p:nvSpPr>
        <p:spPr bwMode="auto">
          <a:xfrm>
            <a:off x="8451768" y="3765423"/>
            <a:ext cx="381283" cy="310373"/>
          </a:xfrm>
          <a:custGeom>
            <a:avLst/>
            <a:gdLst>
              <a:gd name="T0" fmla="*/ 240 w 277"/>
              <a:gd name="T1" fmla="*/ 12 h 226"/>
              <a:gd name="T2" fmla="*/ 21 w 277"/>
              <a:gd name="T3" fmla="*/ 162 h 226"/>
              <a:gd name="T4" fmla="*/ 36 w 277"/>
              <a:gd name="T5" fmla="*/ 213 h 226"/>
              <a:gd name="T6" fmla="*/ 237 w 277"/>
              <a:gd name="T7" fmla="*/ 118 h 226"/>
              <a:gd name="T8" fmla="*/ 240 w 277"/>
              <a:gd name="T9" fmla="*/ 12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" h="226">
                <a:moveTo>
                  <a:pt x="240" y="12"/>
                </a:moveTo>
                <a:cubicBezTo>
                  <a:pt x="215" y="25"/>
                  <a:pt x="41" y="147"/>
                  <a:pt x="21" y="162"/>
                </a:cubicBezTo>
                <a:cubicBezTo>
                  <a:pt x="0" y="177"/>
                  <a:pt x="4" y="226"/>
                  <a:pt x="36" y="213"/>
                </a:cubicBezTo>
                <a:cubicBezTo>
                  <a:pt x="69" y="200"/>
                  <a:pt x="198" y="143"/>
                  <a:pt x="237" y="118"/>
                </a:cubicBezTo>
                <a:cubicBezTo>
                  <a:pt x="277" y="94"/>
                  <a:pt x="262" y="0"/>
                  <a:pt x="240" y="12"/>
                </a:cubicBezTo>
                <a:close/>
              </a:path>
            </a:pathLst>
          </a:custGeom>
          <a:solidFill>
            <a:srgbClr val="AE2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56" name="任意多边形: 形状 155"/>
          <p:cNvSpPr>
            <a:spLocks/>
          </p:cNvSpPr>
          <p:nvPr/>
        </p:nvSpPr>
        <p:spPr bwMode="auto">
          <a:xfrm>
            <a:off x="9163767" y="3763680"/>
            <a:ext cx="239464" cy="507408"/>
          </a:xfrm>
          <a:custGeom>
            <a:avLst/>
            <a:gdLst>
              <a:gd name="T0" fmla="*/ 53 w 174"/>
              <a:gd name="T1" fmla="*/ 17 h 369"/>
              <a:gd name="T2" fmla="*/ 163 w 174"/>
              <a:gd name="T3" fmla="*/ 304 h 369"/>
              <a:gd name="T4" fmla="*/ 126 w 174"/>
              <a:gd name="T5" fmla="*/ 343 h 369"/>
              <a:gd name="T6" fmla="*/ 24 w 174"/>
              <a:gd name="T7" fmla="*/ 138 h 369"/>
              <a:gd name="T8" fmla="*/ 53 w 174"/>
              <a:gd name="T9" fmla="*/ 17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369">
                <a:moveTo>
                  <a:pt x="53" y="17"/>
                </a:moveTo>
                <a:cubicBezTo>
                  <a:pt x="72" y="35"/>
                  <a:pt x="151" y="282"/>
                  <a:pt x="163" y="304"/>
                </a:cubicBezTo>
                <a:cubicBezTo>
                  <a:pt x="174" y="327"/>
                  <a:pt x="149" y="369"/>
                  <a:pt x="126" y="343"/>
                </a:cubicBezTo>
                <a:cubicBezTo>
                  <a:pt x="102" y="317"/>
                  <a:pt x="48" y="178"/>
                  <a:pt x="24" y="138"/>
                </a:cubicBezTo>
                <a:cubicBezTo>
                  <a:pt x="0" y="98"/>
                  <a:pt x="35" y="0"/>
                  <a:pt x="53" y="17"/>
                </a:cubicBezTo>
                <a:close/>
              </a:path>
            </a:pathLst>
          </a:custGeom>
          <a:solidFill>
            <a:srgbClr val="AE2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57" name="任意多边形: 形状 156"/>
          <p:cNvSpPr>
            <a:spLocks/>
          </p:cNvSpPr>
          <p:nvPr/>
        </p:nvSpPr>
        <p:spPr bwMode="auto">
          <a:xfrm>
            <a:off x="9155630" y="4436155"/>
            <a:ext cx="142981" cy="290030"/>
          </a:xfrm>
          <a:custGeom>
            <a:avLst/>
            <a:gdLst>
              <a:gd name="T0" fmla="*/ 95 w 104"/>
              <a:gd name="T1" fmla="*/ 28 h 211"/>
              <a:gd name="T2" fmla="*/ 92 w 104"/>
              <a:gd name="T3" fmla="*/ 93 h 211"/>
              <a:gd name="T4" fmla="*/ 88 w 104"/>
              <a:gd name="T5" fmla="*/ 168 h 211"/>
              <a:gd name="T6" fmla="*/ 71 w 104"/>
              <a:gd name="T7" fmla="*/ 187 h 211"/>
              <a:gd name="T8" fmla="*/ 51 w 104"/>
              <a:gd name="T9" fmla="*/ 197 h 211"/>
              <a:gd name="T10" fmla="*/ 33 w 104"/>
              <a:gd name="T11" fmla="*/ 191 h 211"/>
              <a:gd name="T12" fmla="*/ 24 w 104"/>
              <a:gd name="T13" fmla="*/ 167 h 211"/>
              <a:gd name="T14" fmla="*/ 33 w 104"/>
              <a:gd name="T15" fmla="*/ 100 h 211"/>
              <a:gd name="T16" fmla="*/ 10 w 104"/>
              <a:gd name="T17" fmla="*/ 138 h 211"/>
              <a:gd name="T18" fmla="*/ 11 w 104"/>
              <a:gd name="T19" fmla="*/ 98 h 211"/>
              <a:gd name="T20" fmla="*/ 35 w 104"/>
              <a:gd name="T21" fmla="*/ 63 h 211"/>
              <a:gd name="T22" fmla="*/ 69 w 104"/>
              <a:gd name="T23" fmla="*/ 23 h 211"/>
              <a:gd name="T24" fmla="*/ 95 w 104"/>
              <a:gd name="T25" fmla="*/ 28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4" h="211">
                <a:moveTo>
                  <a:pt x="95" y="28"/>
                </a:moveTo>
                <a:cubicBezTo>
                  <a:pt x="87" y="46"/>
                  <a:pt x="84" y="73"/>
                  <a:pt x="92" y="93"/>
                </a:cubicBezTo>
                <a:cubicBezTo>
                  <a:pt x="101" y="113"/>
                  <a:pt x="92" y="152"/>
                  <a:pt x="88" y="168"/>
                </a:cubicBezTo>
                <a:cubicBezTo>
                  <a:pt x="84" y="184"/>
                  <a:pt x="73" y="191"/>
                  <a:pt x="71" y="187"/>
                </a:cubicBezTo>
                <a:cubicBezTo>
                  <a:pt x="70" y="205"/>
                  <a:pt x="53" y="210"/>
                  <a:pt x="51" y="197"/>
                </a:cubicBezTo>
                <a:cubicBezTo>
                  <a:pt x="43" y="209"/>
                  <a:pt x="27" y="211"/>
                  <a:pt x="33" y="191"/>
                </a:cubicBezTo>
                <a:cubicBezTo>
                  <a:pt x="15" y="202"/>
                  <a:pt x="21" y="175"/>
                  <a:pt x="24" y="167"/>
                </a:cubicBezTo>
                <a:cubicBezTo>
                  <a:pt x="30" y="150"/>
                  <a:pt x="41" y="106"/>
                  <a:pt x="33" y="100"/>
                </a:cubicBezTo>
                <a:cubicBezTo>
                  <a:pt x="24" y="92"/>
                  <a:pt x="20" y="141"/>
                  <a:pt x="10" y="138"/>
                </a:cubicBezTo>
                <a:cubicBezTo>
                  <a:pt x="0" y="135"/>
                  <a:pt x="4" y="112"/>
                  <a:pt x="11" y="98"/>
                </a:cubicBezTo>
                <a:cubicBezTo>
                  <a:pt x="17" y="83"/>
                  <a:pt x="20" y="69"/>
                  <a:pt x="35" y="63"/>
                </a:cubicBezTo>
                <a:cubicBezTo>
                  <a:pt x="51" y="57"/>
                  <a:pt x="60" y="47"/>
                  <a:pt x="69" y="23"/>
                </a:cubicBezTo>
                <a:cubicBezTo>
                  <a:pt x="79" y="0"/>
                  <a:pt x="104" y="11"/>
                  <a:pt x="95" y="28"/>
                </a:cubicBezTo>
                <a:close/>
              </a:path>
            </a:pathLst>
          </a:cu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58" name="任意多边形: 形状 157"/>
          <p:cNvSpPr>
            <a:spLocks/>
          </p:cNvSpPr>
          <p:nvPr/>
        </p:nvSpPr>
        <p:spPr bwMode="auto">
          <a:xfrm>
            <a:off x="9052172" y="4491371"/>
            <a:ext cx="149956" cy="220865"/>
          </a:xfrm>
          <a:custGeom>
            <a:avLst/>
            <a:gdLst>
              <a:gd name="T0" fmla="*/ 88 w 258"/>
              <a:gd name="T1" fmla="*/ 0 h 380"/>
              <a:gd name="T2" fmla="*/ 258 w 258"/>
              <a:gd name="T3" fmla="*/ 158 h 380"/>
              <a:gd name="T4" fmla="*/ 183 w 258"/>
              <a:gd name="T5" fmla="*/ 380 h 380"/>
              <a:gd name="T6" fmla="*/ 0 w 258"/>
              <a:gd name="T7" fmla="*/ 194 h 380"/>
              <a:gd name="T8" fmla="*/ 88 w 258"/>
              <a:gd name="T9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380">
                <a:moveTo>
                  <a:pt x="88" y="0"/>
                </a:moveTo>
                <a:lnTo>
                  <a:pt x="258" y="158"/>
                </a:lnTo>
                <a:lnTo>
                  <a:pt x="183" y="380"/>
                </a:lnTo>
                <a:lnTo>
                  <a:pt x="0" y="194"/>
                </a:lnTo>
                <a:lnTo>
                  <a:pt x="88" y="0"/>
                </a:lnTo>
                <a:close/>
              </a:path>
            </a:pathLst>
          </a:custGeom>
          <a:solidFill>
            <a:srgbClr val="536E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59" name="任意多边形: 形状 158"/>
          <p:cNvSpPr>
            <a:spLocks/>
          </p:cNvSpPr>
          <p:nvPr/>
        </p:nvSpPr>
        <p:spPr bwMode="auto">
          <a:xfrm>
            <a:off x="9234095" y="4128106"/>
            <a:ext cx="179017" cy="359196"/>
          </a:xfrm>
          <a:custGeom>
            <a:avLst/>
            <a:gdLst>
              <a:gd name="T0" fmla="*/ 115 w 130"/>
              <a:gd name="T1" fmla="*/ 83 h 261"/>
              <a:gd name="T2" fmla="*/ 49 w 130"/>
              <a:gd name="T3" fmla="*/ 261 h 261"/>
              <a:gd name="T4" fmla="*/ 0 w 130"/>
              <a:gd name="T5" fmla="*/ 242 h 261"/>
              <a:gd name="T6" fmla="*/ 66 w 130"/>
              <a:gd name="T7" fmla="*/ 64 h 261"/>
              <a:gd name="T8" fmla="*/ 115 w 130"/>
              <a:gd name="T9" fmla="*/ 83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261">
                <a:moveTo>
                  <a:pt x="115" y="83"/>
                </a:moveTo>
                <a:cubicBezTo>
                  <a:pt x="106" y="114"/>
                  <a:pt x="49" y="261"/>
                  <a:pt x="49" y="261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42"/>
                  <a:pt x="63" y="85"/>
                  <a:pt x="66" y="64"/>
                </a:cubicBezTo>
                <a:cubicBezTo>
                  <a:pt x="75" y="0"/>
                  <a:pt x="130" y="30"/>
                  <a:pt x="115" y="83"/>
                </a:cubicBezTo>
                <a:close/>
              </a:path>
            </a:pathLst>
          </a:custGeom>
          <a:solidFill>
            <a:srgbClr val="AE2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60" name="椭圆 159"/>
          <p:cNvSpPr>
            <a:spLocks noChangeArrowheads="1"/>
          </p:cNvSpPr>
          <p:nvPr/>
        </p:nvSpPr>
        <p:spPr bwMode="auto">
          <a:xfrm>
            <a:off x="9092277" y="3276033"/>
            <a:ext cx="53473" cy="76721"/>
          </a:xfrm>
          <a:prstGeom prst="ellipse">
            <a:avLst/>
          </a:prstGeom>
          <a:solidFill>
            <a:srgbClr val="222A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61" name="椭圆 160"/>
          <p:cNvSpPr>
            <a:spLocks noChangeArrowheads="1"/>
          </p:cNvSpPr>
          <p:nvPr/>
        </p:nvSpPr>
        <p:spPr bwMode="auto">
          <a:xfrm>
            <a:off x="9115525" y="3284170"/>
            <a:ext cx="23249" cy="3313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62" name="任意多边形: 形状 161"/>
          <p:cNvSpPr>
            <a:spLocks/>
          </p:cNvSpPr>
          <p:nvPr/>
        </p:nvSpPr>
        <p:spPr bwMode="auto">
          <a:xfrm>
            <a:off x="9059147" y="3233023"/>
            <a:ext cx="131938" cy="31967"/>
          </a:xfrm>
          <a:custGeom>
            <a:avLst/>
            <a:gdLst>
              <a:gd name="T0" fmla="*/ 17 w 96"/>
              <a:gd name="T1" fmla="*/ 21 h 23"/>
              <a:gd name="T2" fmla="*/ 73 w 96"/>
              <a:gd name="T3" fmla="*/ 18 h 23"/>
              <a:gd name="T4" fmla="*/ 75 w 96"/>
              <a:gd name="T5" fmla="*/ 9 h 23"/>
              <a:gd name="T6" fmla="*/ 18 w 96"/>
              <a:gd name="T7" fmla="*/ 1 h 23"/>
              <a:gd name="T8" fmla="*/ 17 w 96"/>
              <a:gd name="T9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23">
                <a:moveTo>
                  <a:pt x="17" y="21"/>
                </a:moveTo>
                <a:cubicBezTo>
                  <a:pt x="34" y="20"/>
                  <a:pt x="55" y="15"/>
                  <a:pt x="73" y="18"/>
                </a:cubicBezTo>
                <a:cubicBezTo>
                  <a:pt x="91" y="22"/>
                  <a:pt x="96" y="17"/>
                  <a:pt x="75" y="9"/>
                </a:cubicBezTo>
                <a:cubicBezTo>
                  <a:pt x="56" y="2"/>
                  <a:pt x="38" y="0"/>
                  <a:pt x="18" y="1"/>
                </a:cubicBezTo>
                <a:cubicBezTo>
                  <a:pt x="0" y="2"/>
                  <a:pt x="2" y="23"/>
                  <a:pt x="17" y="21"/>
                </a:cubicBezTo>
                <a:close/>
              </a:path>
            </a:pathLst>
          </a:custGeom>
          <a:solidFill>
            <a:srgbClr val="381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63" name="椭圆 162"/>
          <p:cNvSpPr>
            <a:spLocks noChangeArrowheads="1"/>
          </p:cNvSpPr>
          <p:nvPr/>
        </p:nvSpPr>
        <p:spPr bwMode="auto">
          <a:xfrm>
            <a:off x="8866181" y="3276033"/>
            <a:ext cx="54054" cy="76721"/>
          </a:xfrm>
          <a:prstGeom prst="ellipse">
            <a:avLst/>
          </a:prstGeom>
          <a:solidFill>
            <a:srgbClr val="222A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64" name="椭圆 163"/>
          <p:cNvSpPr>
            <a:spLocks noChangeArrowheads="1"/>
          </p:cNvSpPr>
          <p:nvPr/>
        </p:nvSpPr>
        <p:spPr bwMode="auto">
          <a:xfrm>
            <a:off x="8890011" y="3284170"/>
            <a:ext cx="21505" cy="3313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65" name="任意多边形: 形状 164"/>
          <p:cNvSpPr>
            <a:spLocks/>
          </p:cNvSpPr>
          <p:nvPr/>
        </p:nvSpPr>
        <p:spPr bwMode="auto">
          <a:xfrm>
            <a:off x="8820845" y="3233023"/>
            <a:ext cx="132519" cy="31967"/>
          </a:xfrm>
          <a:custGeom>
            <a:avLst/>
            <a:gdLst>
              <a:gd name="T0" fmla="*/ 79 w 96"/>
              <a:gd name="T1" fmla="*/ 21 h 23"/>
              <a:gd name="T2" fmla="*/ 23 w 96"/>
              <a:gd name="T3" fmla="*/ 18 h 23"/>
              <a:gd name="T4" fmla="*/ 21 w 96"/>
              <a:gd name="T5" fmla="*/ 9 h 23"/>
              <a:gd name="T6" fmla="*/ 78 w 96"/>
              <a:gd name="T7" fmla="*/ 1 h 23"/>
              <a:gd name="T8" fmla="*/ 79 w 96"/>
              <a:gd name="T9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23">
                <a:moveTo>
                  <a:pt x="79" y="21"/>
                </a:moveTo>
                <a:cubicBezTo>
                  <a:pt x="62" y="20"/>
                  <a:pt x="41" y="15"/>
                  <a:pt x="23" y="18"/>
                </a:cubicBezTo>
                <a:cubicBezTo>
                  <a:pt x="5" y="22"/>
                  <a:pt x="0" y="17"/>
                  <a:pt x="21" y="9"/>
                </a:cubicBezTo>
                <a:cubicBezTo>
                  <a:pt x="39" y="2"/>
                  <a:pt x="58" y="0"/>
                  <a:pt x="78" y="1"/>
                </a:cubicBezTo>
                <a:cubicBezTo>
                  <a:pt x="96" y="2"/>
                  <a:pt x="94" y="23"/>
                  <a:pt x="79" y="21"/>
                </a:cubicBezTo>
                <a:close/>
              </a:path>
            </a:pathLst>
          </a:custGeom>
          <a:solidFill>
            <a:srgbClr val="381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66" name="任意多边形: 形状 165"/>
          <p:cNvSpPr>
            <a:spLocks/>
          </p:cNvSpPr>
          <p:nvPr/>
        </p:nvSpPr>
        <p:spPr bwMode="auto">
          <a:xfrm>
            <a:off x="8780741" y="3776466"/>
            <a:ext cx="442311" cy="681775"/>
          </a:xfrm>
          <a:custGeom>
            <a:avLst/>
            <a:gdLst>
              <a:gd name="T0" fmla="*/ 0 w 321"/>
              <a:gd name="T1" fmla="*/ 117 h 496"/>
              <a:gd name="T2" fmla="*/ 15 w 321"/>
              <a:gd name="T3" fmla="*/ 458 h 496"/>
              <a:gd name="T4" fmla="*/ 165 w 321"/>
              <a:gd name="T5" fmla="*/ 494 h 496"/>
              <a:gd name="T6" fmla="*/ 314 w 321"/>
              <a:gd name="T7" fmla="*/ 458 h 496"/>
              <a:gd name="T8" fmla="*/ 309 w 321"/>
              <a:gd name="T9" fmla="*/ 200 h 496"/>
              <a:gd name="T10" fmla="*/ 313 w 321"/>
              <a:gd name="T11" fmla="*/ 168 h 496"/>
              <a:gd name="T12" fmla="*/ 314 w 321"/>
              <a:gd name="T13" fmla="*/ 34 h 496"/>
              <a:gd name="T14" fmla="*/ 298 w 321"/>
              <a:gd name="T15" fmla="*/ 99 h 496"/>
              <a:gd name="T16" fmla="*/ 291 w 321"/>
              <a:gd name="T17" fmla="*/ 274 h 496"/>
              <a:gd name="T18" fmla="*/ 293 w 321"/>
              <a:gd name="T19" fmla="*/ 455 h 496"/>
              <a:gd name="T20" fmla="*/ 160 w 321"/>
              <a:gd name="T21" fmla="*/ 484 h 496"/>
              <a:gd name="T22" fmla="*/ 63 w 321"/>
              <a:gd name="T23" fmla="*/ 476 h 496"/>
              <a:gd name="T24" fmla="*/ 37 w 321"/>
              <a:gd name="T25" fmla="*/ 403 h 496"/>
              <a:gd name="T26" fmla="*/ 22 w 321"/>
              <a:gd name="T27" fmla="*/ 214 h 496"/>
              <a:gd name="T28" fmla="*/ 8 w 321"/>
              <a:gd name="T29" fmla="*/ 32 h 496"/>
              <a:gd name="T30" fmla="*/ 1 w 321"/>
              <a:gd name="T31" fmla="*/ 70 h 496"/>
              <a:gd name="T32" fmla="*/ 0 w 321"/>
              <a:gd name="T33" fmla="*/ 117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1" h="496">
                <a:moveTo>
                  <a:pt x="0" y="117"/>
                </a:moveTo>
                <a:cubicBezTo>
                  <a:pt x="9" y="210"/>
                  <a:pt x="26" y="343"/>
                  <a:pt x="15" y="458"/>
                </a:cubicBezTo>
                <a:cubicBezTo>
                  <a:pt x="13" y="477"/>
                  <a:pt x="61" y="496"/>
                  <a:pt x="165" y="494"/>
                </a:cubicBezTo>
                <a:cubicBezTo>
                  <a:pt x="268" y="496"/>
                  <a:pt x="316" y="477"/>
                  <a:pt x="314" y="458"/>
                </a:cubicBezTo>
                <a:cubicBezTo>
                  <a:pt x="307" y="384"/>
                  <a:pt x="302" y="273"/>
                  <a:pt x="309" y="200"/>
                </a:cubicBezTo>
                <a:cubicBezTo>
                  <a:pt x="310" y="189"/>
                  <a:pt x="312" y="178"/>
                  <a:pt x="313" y="168"/>
                </a:cubicBezTo>
                <a:cubicBezTo>
                  <a:pt x="311" y="129"/>
                  <a:pt x="308" y="68"/>
                  <a:pt x="314" y="34"/>
                </a:cubicBezTo>
                <a:cubicBezTo>
                  <a:pt x="321" y="0"/>
                  <a:pt x="299" y="56"/>
                  <a:pt x="298" y="99"/>
                </a:cubicBezTo>
                <a:cubicBezTo>
                  <a:pt x="296" y="142"/>
                  <a:pt x="290" y="221"/>
                  <a:pt x="291" y="274"/>
                </a:cubicBezTo>
                <a:cubicBezTo>
                  <a:pt x="293" y="328"/>
                  <a:pt x="300" y="425"/>
                  <a:pt x="293" y="455"/>
                </a:cubicBezTo>
                <a:cubicBezTo>
                  <a:pt x="285" y="486"/>
                  <a:pt x="188" y="484"/>
                  <a:pt x="160" y="484"/>
                </a:cubicBezTo>
                <a:cubicBezTo>
                  <a:pt x="133" y="484"/>
                  <a:pt x="89" y="487"/>
                  <a:pt x="63" y="476"/>
                </a:cubicBezTo>
                <a:cubicBezTo>
                  <a:pt x="37" y="465"/>
                  <a:pt x="34" y="447"/>
                  <a:pt x="37" y="403"/>
                </a:cubicBezTo>
                <a:cubicBezTo>
                  <a:pt x="40" y="359"/>
                  <a:pt x="26" y="269"/>
                  <a:pt x="22" y="214"/>
                </a:cubicBezTo>
                <a:cubicBezTo>
                  <a:pt x="17" y="159"/>
                  <a:pt x="8" y="69"/>
                  <a:pt x="8" y="32"/>
                </a:cubicBezTo>
                <a:cubicBezTo>
                  <a:pt x="5" y="16"/>
                  <a:pt x="1" y="45"/>
                  <a:pt x="1" y="70"/>
                </a:cubicBezTo>
                <a:cubicBezTo>
                  <a:pt x="1" y="81"/>
                  <a:pt x="1" y="99"/>
                  <a:pt x="0" y="117"/>
                </a:cubicBezTo>
                <a:close/>
              </a:path>
            </a:pathLst>
          </a:custGeom>
          <a:solidFill>
            <a:srgbClr val="7A1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67" name="任意多边形: 形状 166"/>
          <p:cNvSpPr>
            <a:spLocks/>
          </p:cNvSpPr>
          <p:nvPr/>
        </p:nvSpPr>
        <p:spPr bwMode="auto">
          <a:xfrm>
            <a:off x="8458743" y="3818896"/>
            <a:ext cx="330716" cy="251670"/>
          </a:xfrm>
          <a:custGeom>
            <a:avLst/>
            <a:gdLst>
              <a:gd name="T0" fmla="*/ 4 w 240"/>
              <a:gd name="T1" fmla="*/ 142 h 183"/>
              <a:gd name="T2" fmla="*/ 31 w 240"/>
              <a:gd name="T3" fmla="*/ 174 h 183"/>
              <a:gd name="T4" fmla="*/ 232 w 240"/>
              <a:gd name="T5" fmla="*/ 79 h 183"/>
              <a:gd name="T6" fmla="*/ 237 w 240"/>
              <a:gd name="T7" fmla="*/ 76 h 183"/>
              <a:gd name="T8" fmla="*/ 238 w 240"/>
              <a:gd name="T9" fmla="*/ 11 h 183"/>
              <a:gd name="T10" fmla="*/ 218 w 240"/>
              <a:gd name="T11" fmla="*/ 77 h 183"/>
              <a:gd name="T12" fmla="*/ 96 w 240"/>
              <a:gd name="T13" fmla="*/ 138 h 183"/>
              <a:gd name="T14" fmla="*/ 12 w 240"/>
              <a:gd name="T15" fmla="*/ 155 h 183"/>
              <a:gd name="T16" fmla="*/ 4 w 240"/>
              <a:gd name="T17" fmla="*/ 142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0" h="183">
                <a:moveTo>
                  <a:pt x="4" y="142"/>
                </a:moveTo>
                <a:cubicBezTo>
                  <a:pt x="0" y="161"/>
                  <a:pt x="8" y="183"/>
                  <a:pt x="31" y="174"/>
                </a:cubicBezTo>
                <a:cubicBezTo>
                  <a:pt x="64" y="161"/>
                  <a:pt x="193" y="104"/>
                  <a:pt x="232" y="79"/>
                </a:cubicBezTo>
                <a:cubicBezTo>
                  <a:pt x="234" y="78"/>
                  <a:pt x="236" y="77"/>
                  <a:pt x="237" y="76"/>
                </a:cubicBezTo>
                <a:cubicBezTo>
                  <a:pt x="240" y="35"/>
                  <a:pt x="240" y="0"/>
                  <a:pt x="238" y="11"/>
                </a:cubicBezTo>
                <a:cubicBezTo>
                  <a:pt x="234" y="30"/>
                  <a:pt x="232" y="67"/>
                  <a:pt x="218" y="77"/>
                </a:cubicBezTo>
                <a:cubicBezTo>
                  <a:pt x="204" y="87"/>
                  <a:pt x="131" y="120"/>
                  <a:pt x="96" y="138"/>
                </a:cubicBezTo>
                <a:cubicBezTo>
                  <a:pt x="61" y="155"/>
                  <a:pt x="25" y="170"/>
                  <a:pt x="12" y="155"/>
                </a:cubicBezTo>
                <a:cubicBezTo>
                  <a:pt x="10" y="153"/>
                  <a:pt x="7" y="148"/>
                  <a:pt x="4" y="142"/>
                </a:cubicBezTo>
                <a:close/>
              </a:path>
            </a:pathLst>
          </a:custGeom>
          <a:solidFill>
            <a:srgbClr val="7A1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68" name="任意多边形: 形状 167"/>
          <p:cNvSpPr>
            <a:spLocks/>
          </p:cNvSpPr>
          <p:nvPr/>
        </p:nvSpPr>
        <p:spPr bwMode="auto">
          <a:xfrm>
            <a:off x="9234095" y="4173442"/>
            <a:ext cx="108689" cy="313861"/>
          </a:xfrm>
          <a:custGeom>
            <a:avLst/>
            <a:gdLst>
              <a:gd name="T0" fmla="*/ 49 w 79"/>
              <a:gd name="T1" fmla="*/ 227 h 228"/>
              <a:gd name="T2" fmla="*/ 49 w 79"/>
              <a:gd name="T3" fmla="*/ 228 h 228"/>
              <a:gd name="T4" fmla="*/ 0 w 79"/>
              <a:gd name="T5" fmla="*/ 209 h 228"/>
              <a:gd name="T6" fmla="*/ 66 w 79"/>
              <a:gd name="T7" fmla="*/ 31 h 228"/>
              <a:gd name="T8" fmla="*/ 65 w 79"/>
              <a:gd name="T9" fmla="*/ 0 h 228"/>
              <a:gd name="T10" fmla="*/ 78 w 79"/>
              <a:gd name="T11" fmla="*/ 33 h 228"/>
              <a:gd name="T12" fmla="*/ 52 w 79"/>
              <a:gd name="T13" fmla="*/ 102 h 228"/>
              <a:gd name="T14" fmla="*/ 24 w 79"/>
              <a:gd name="T15" fmla="*/ 204 h 228"/>
              <a:gd name="T16" fmla="*/ 49 w 79"/>
              <a:gd name="T17" fmla="*/ 2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" h="228">
                <a:moveTo>
                  <a:pt x="49" y="227"/>
                </a:moveTo>
                <a:cubicBezTo>
                  <a:pt x="49" y="228"/>
                  <a:pt x="49" y="228"/>
                  <a:pt x="49" y="228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209"/>
                  <a:pt x="63" y="52"/>
                  <a:pt x="66" y="31"/>
                </a:cubicBezTo>
                <a:cubicBezTo>
                  <a:pt x="68" y="13"/>
                  <a:pt x="58" y="4"/>
                  <a:pt x="65" y="0"/>
                </a:cubicBezTo>
                <a:cubicBezTo>
                  <a:pt x="65" y="10"/>
                  <a:pt x="77" y="21"/>
                  <a:pt x="78" y="33"/>
                </a:cubicBezTo>
                <a:cubicBezTo>
                  <a:pt x="79" y="45"/>
                  <a:pt x="62" y="73"/>
                  <a:pt x="52" y="102"/>
                </a:cubicBezTo>
                <a:cubicBezTo>
                  <a:pt x="42" y="132"/>
                  <a:pt x="11" y="200"/>
                  <a:pt x="24" y="204"/>
                </a:cubicBezTo>
                <a:cubicBezTo>
                  <a:pt x="35" y="208"/>
                  <a:pt x="39" y="220"/>
                  <a:pt x="49" y="227"/>
                </a:cubicBezTo>
                <a:close/>
              </a:path>
            </a:pathLst>
          </a:custGeom>
          <a:solidFill>
            <a:srgbClr val="7A1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69" name="任意多边形: 形状 168"/>
          <p:cNvSpPr>
            <a:spLocks/>
          </p:cNvSpPr>
          <p:nvPr/>
        </p:nvSpPr>
        <p:spPr bwMode="auto">
          <a:xfrm>
            <a:off x="9195734" y="3928747"/>
            <a:ext cx="137750" cy="292936"/>
          </a:xfrm>
          <a:custGeom>
            <a:avLst/>
            <a:gdLst>
              <a:gd name="T0" fmla="*/ 100 w 100"/>
              <a:gd name="T1" fmla="*/ 213 h 213"/>
              <a:gd name="T2" fmla="*/ 96 w 100"/>
              <a:gd name="T3" fmla="*/ 209 h 213"/>
              <a:gd name="T4" fmla="*/ 0 w 100"/>
              <a:gd name="T5" fmla="*/ 13 h 213"/>
              <a:gd name="T6" fmla="*/ 9 w 100"/>
              <a:gd name="T7" fmla="*/ 0 h 213"/>
              <a:gd name="T8" fmla="*/ 92 w 100"/>
              <a:gd name="T9" fmla="*/ 177 h 213"/>
              <a:gd name="T10" fmla="*/ 100 w 100"/>
              <a:gd name="T11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" h="213">
                <a:moveTo>
                  <a:pt x="100" y="213"/>
                </a:moveTo>
                <a:cubicBezTo>
                  <a:pt x="99" y="212"/>
                  <a:pt x="97" y="211"/>
                  <a:pt x="96" y="209"/>
                </a:cubicBezTo>
                <a:cubicBezTo>
                  <a:pt x="78" y="189"/>
                  <a:pt x="27" y="70"/>
                  <a:pt x="0" y="13"/>
                </a:cubicBezTo>
                <a:cubicBezTo>
                  <a:pt x="2" y="8"/>
                  <a:pt x="5" y="4"/>
                  <a:pt x="9" y="0"/>
                </a:cubicBezTo>
                <a:cubicBezTo>
                  <a:pt x="28" y="52"/>
                  <a:pt x="84" y="164"/>
                  <a:pt x="92" y="177"/>
                </a:cubicBezTo>
                <a:cubicBezTo>
                  <a:pt x="100" y="190"/>
                  <a:pt x="99" y="198"/>
                  <a:pt x="100" y="213"/>
                </a:cubicBezTo>
                <a:close/>
              </a:path>
            </a:pathLst>
          </a:custGeom>
          <a:solidFill>
            <a:srgbClr val="7A1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70" name="任意多边形: 形状 169"/>
          <p:cNvSpPr>
            <a:spLocks/>
          </p:cNvSpPr>
          <p:nvPr/>
        </p:nvSpPr>
        <p:spPr bwMode="auto">
          <a:xfrm>
            <a:off x="8330874" y="3834008"/>
            <a:ext cx="213309" cy="270850"/>
          </a:xfrm>
          <a:custGeom>
            <a:avLst/>
            <a:gdLst>
              <a:gd name="T0" fmla="*/ 126 w 155"/>
              <a:gd name="T1" fmla="*/ 108 h 197"/>
              <a:gd name="T2" fmla="*/ 40 w 155"/>
              <a:gd name="T3" fmla="*/ 0 h 197"/>
              <a:gd name="T4" fmla="*/ 0 w 155"/>
              <a:gd name="T5" fmla="*/ 32 h 197"/>
              <a:gd name="T6" fmla="*/ 78 w 155"/>
              <a:gd name="T7" fmla="*/ 144 h 197"/>
              <a:gd name="T8" fmla="*/ 126 w 155"/>
              <a:gd name="T9" fmla="*/ 10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197">
                <a:moveTo>
                  <a:pt x="126" y="108"/>
                </a:moveTo>
                <a:cubicBezTo>
                  <a:pt x="104" y="84"/>
                  <a:pt x="40" y="0"/>
                  <a:pt x="40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61" y="120"/>
                  <a:pt x="78" y="144"/>
                </a:cubicBezTo>
                <a:cubicBezTo>
                  <a:pt x="116" y="197"/>
                  <a:pt x="155" y="139"/>
                  <a:pt x="126" y="108"/>
                </a:cubicBezTo>
                <a:close/>
              </a:path>
            </a:pathLst>
          </a:custGeom>
          <a:solidFill>
            <a:srgbClr val="AE2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71" name="任意多边形: 形状 170"/>
          <p:cNvSpPr>
            <a:spLocks/>
          </p:cNvSpPr>
          <p:nvPr/>
        </p:nvSpPr>
        <p:spPr bwMode="auto">
          <a:xfrm>
            <a:off x="8332036" y="3879343"/>
            <a:ext cx="205172" cy="202266"/>
          </a:xfrm>
          <a:custGeom>
            <a:avLst/>
            <a:gdLst>
              <a:gd name="T0" fmla="*/ 0 w 149"/>
              <a:gd name="T1" fmla="*/ 0 h 147"/>
              <a:gd name="T2" fmla="*/ 77 w 149"/>
              <a:gd name="T3" fmla="*/ 111 h 147"/>
              <a:gd name="T4" fmla="*/ 149 w 149"/>
              <a:gd name="T5" fmla="*/ 112 h 147"/>
              <a:gd name="T6" fmla="*/ 101 w 149"/>
              <a:gd name="T7" fmla="*/ 113 h 147"/>
              <a:gd name="T8" fmla="*/ 0 w 149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47">
                <a:moveTo>
                  <a:pt x="0" y="0"/>
                </a:moveTo>
                <a:cubicBezTo>
                  <a:pt x="6" y="9"/>
                  <a:pt x="61" y="88"/>
                  <a:pt x="77" y="111"/>
                </a:cubicBezTo>
                <a:cubicBezTo>
                  <a:pt x="103" y="147"/>
                  <a:pt x="133" y="130"/>
                  <a:pt x="149" y="112"/>
                </a:cubicBezTo>
                <a:cubicBezTo>
                  <a:pt x="135" y="118"/>
                  <a:pt x="113" y="122"/>
                  <a:pt x="101" y="113"/>
                </a:cubicBezTo>
                <a:cubicBezTo>
                  <a:pt x="88" y="105"/>
                  <a:pt x="26" y="29"/>
                  <a:pt x="0" y="0"/>
                </a:cubicBezTo>
                <a:close/>
              </a:path>
            </a:pathLst>
          </a:custGeom>
          <a:solidFill>
            <a:srgbClr val="7A1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72" name="任意多边形: 形状 171"/>
          <p:cNvSpPr>
            <a:spLocks/>
          </p:cNvSpPr>
          <p:nvPr/>
        </p:nvSpPr>
        <p:spPr bwMode="auto">
          <a:xfrm>
            <a:off x="8712156" y="2760488"/>
            <a:ext cx="552162" cy="524845"/>
          </a:xfrm>
          <a:custGeom>
            <a:avLst/>
            <a:gdLst>
              <a:gd name="T0" fmla="*/ 401 w 401"/>
              <a:gd name="T1" fmla="*/ 237 h 382"/>
              <a:gd name="T2" fmla="*/ 76 w 401"/>
              <a:gd name="T3" fmla="*/ 381 h 382"/>
              <a:gd name="T4" fmla="*/ 253 w 401"/>
              <a:gd name="T5" fmla="*/ 243 h 382"/>
              <a:gd name="T6" fmla="*/ 13 w 401"/>
              <a:gd name="T7" fmla="*/ 369 h 382"/>
              <a:gd name="T8" fmla="*/ 7 w 401"/>
              <a:gd name="T9" fmla="*/ 287 h 382"/>
              <a:gd name="T10" fmla="*/ 401 w 401"/>
              <a:gd name="T11" fmla="*/ 237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1" h="382">
                <a:moveTo>
                  <a:pt x="401" y="237"/>
                </a:moveTo>
                <a:cubicBezTo>
                  <a:pt x="332" y="243"/>
                  <a:pt x="261" y="362"/>
                  <a:pt x="76" y="381"/>
                </a:cubicBezTo>
                <a:cubicBezTo>
                  <a:pt x="70" y="382"/>
                  <a:pt x="220" y="316"/>
                  <a:pt x="253" y="243"/>
                </a:cubicBezTo>
                <a:cubicBezTo>
                  <a:pt x="185" y="309"/>
                  <a:pt x="78" y="367"/>
                  <a:pt x="13" y="369"/>
                </a:cubicBezTo>
                <a:cubicBezTo>
                  <a:pt x="0" y="369"/>
                  <a:pt x="7" y="330"/>
                  <a:pt x="7" y="287"/>
                </a:cubicBezTo>
                <a:cubicBezTo>
                  <a:pt x="7" y="234"/>
                  <a:pt x="134" y="0"/>
                  <a:pt x="401" y="237"/>
                </a:cubicBezTo>
                <a:close/>
              </a:path>
            </a:pathLst>
          </a:custGeom>
          <a:solidFill>
            <a:srgbClr val="381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73" name="任意多边形: 形状 172"/>
          <p:cNvSpPr>
            <a:spLocks/>
          </p:cNvSpPr>
          <p:nvPr/>
        </p:nvSpPr>
        <p:spPr bwMode="auto">
          <a:xfrm>
            <a:off x="8921397" y="2986003"/>
            <a:ext cx="385932" cy="301074"/>
          </a:xfrm>
          <a:custGeom>
            <a:avLst/>
            <a:gdLst>
              <a:gd name="T0" fmla="*/ 178 w 280"/>
              <a:gd name="T1" fmla="*/ 83 h 219"/>
              <a:gd name="T2" fmla="*/ 265 w 280"/>
              <a:gd name="T3" fmla="*/ 208 h 219"/>
              <a:gd name="T4" fmla="*/ 246 w 280"/>
              <a:gd name="T5" fmla="*/ 41 h 219"/>
              <a:gd name="T6" fmla="*/ 178 w 280"/>
              <a:gd name="T7" fmla="*/ 83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0" h="219">
                <a:moveTo>
                  <a:pt x="178" y="83"/>
                </a:moveTo>
                <a:cubicBezTo>
                  <a:pt x="210" y="83"/>
                  <a:pt x="250" y="198"/>
                  <a:pt x="265" y="208"/>
                </a:cubicBezTo>
                <a:cubicBezTo>
                  <a:pt x="280" y="219"/>
                  <a:pt x="278" y="81"/>
                  <a:pt x="246" y="41"/>
                </a:cubicBezTo>
                <a:cubicBezTo>
                  <a:pt x="214" y="0"/>
                  <a:pt x="0" y="4"/>
                  <a:pt x="178" y="83"/>
                </a:cubicBezTo>
                <a:close/>
              </a:path>
            </a:pathLst>
          </a:custGeom>
          <a:solidFill>
            <a:srgbClr val="381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74" name="任意多边形: 形状 173"/>
          <p:cNvSpPr>
            <a:spLocks/>
          </p:cNvSpPr>
          <p:nvPr/>
        </p:nvSpPr>
        <p:spPr bwMode="auto">
          <a:xfrm>
            <a:off x="8812708" y="4437317"/>
            <a:ext cx="141818" cy="1113624"/>
          </a:xfrm>
          <a:custGeom>
            <a:avLst/>
            <a:gdLst>
              <a:gd name="T0" fmla="*/ 2 w 103"/>
              <a:gd name="T1" fmla="*/ 0 h 810"/>
              <a:gd name="T2" fmla="*/ 15 w 103"/>
              <a:gd name="T3" fmla="*/ 272 h 810"/>
              <a:gd name="T4" fmla="*/ 44 w 103"/>
              <a:gd name="T5" fmla="*/ 700 h 810"/>
              <a:gd name="T6" fmla="*/ 34 w 103"/>
              <a:gd name="T7" fmla="*/ 799 h 810"/>
              <a:gd name="T8" fmla="*/ 84 w 103"/>
              <a:gd name="T9" fmla="*/ 810 h 810"/>
              <a:gd name="T10" fmla="*/ 103 w 103"/>
              <a:gd name="T11" fmla="*/ 810 h 810"/>
              <a:gd name="T12" fmla="*/ 58 w 103"/>
              <a:gd name="T13" fmla="*/ 770 h 810"/>
              <a:gd name="T14" fmla="*/ 52 w 103"/>
              <a:gd name="T15" fmla="*/ 461 h 810"/>
              <a:gd name="T16" fmla="*/ 2 w 103"/>
              <a:gd name="T17" fmla="*/ 1 h 810"/>
              <a:gd name="T18" fmla="*/ 2 w 103"/>
              <a:gd name="T19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" h="810">
                <a:moveTo>
                  <a:pt x="2" y="0"/>
                </a:moveTo>
                <a:cubicBezTo>
                  <a:pt x="0" y="79"/>
                  <a:pt x="2" y="177"/>
                  <a:pt x="15" y="272"/>
                </a:cubicBezTo>
                <a:cubicBezTo>
                  <a:pt x="34" y="418"/>
                  <a:pt x="44" y="643"/>
                  <a:pt x="44" y="700"/>
                </a:cubicBezTo>
                <a:cubicBezTo>
                  <a:pt x="44" y="756"/>
                  <a:pt x="34" y="799"/>
                  <a:pt x="34" y="799"/>
                </a:cubicBezTo>
                <a:cubicBezTo>
                  <a:pt x="34" y="799"/>
                  <a:pt x="46" y="810"/>
                  <a:pt x="84" y="810"/>
                </a:cubicBezTo>
                <a:cubicBezTo>
                  <a:pt x="91" y="810"/>
                  <a:pt x="97" y="810"/>
                  <a:pt x="103" y="810"/>
                </a:cubicBezTo>
                <a:cubicBezTo>
                  <a:pt x="72" y="804"/>
                  <a:pt x="52" y="791"/>
                  <a:pt x="58" y="770"/>
                </a:cubicBezTo>
                <a:cubicBezTo>
                  <a:pt x="65" y="742"/>
                  <a:pt x="52" y="545"/>
                  <a:pt x="52" y="461"/>
                </a:cubicBezTo>
                <a:cubicBezTo>
                  <a:pt x="52" y="377"/>
                  <a:pt x="16" y="121"/>
                  <a:pt x="2" y="1"/>
                </a:cubicBezTo>
                <a:lnTo>
                  <a:pt x="2" y="0"/>
                </a:lnTo>
                <a:close/>
              </a:path>
            </a:pathLst>
          </a:custGeom>
          <a:solidFill>
            <a:srgbClr val="425B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75" name="任意多边形: 形状 174"/>
          <p:cNvSpPr>
            <a:spLocks/>
          </p:cNvSpPr>
          <p:nvPr/>
        </p:nvSpPr>
        <p:spPr bwMode="auto">
          <a:xfrm>
            <a:off x="8985913" y="4529732"/>
            <a:ext cx="224933" cy="1028184"/>
          </a:xfrm>
          <a:custGeom>
            <a:avLst/>
            <a:gdLst>
              <a:gd name="T0" fmla="*/ 2 w 163"/>
              <a:gd name="T1" fmla="*/ 29 h 748"/>
              <a:gd name="T2" fmla="*/ 5 w 163"/>
              <a:gd name="T3" fmla="*/ 26 h 748"/>
              <a:gd name="T4" fmla="*/ 28 w 163"/>
              <a:gd name="T5" fmla="*/ 26 h 748"/>
              <a:gd name="T6" fmla="*/ 48 w 163"/>
              <a:gd name="T7" fmla="*/ 200 h 748"/>
              <a:gd name="T8" fmla="*/ 66 w 163"/>
              <a:gd name="T9" fmla="*/ 639 h 748"/>
              <a:gd name="T10" fmla="*/ 67 w 163"/>
              <a:gd name="T11" fmla="*/ 744 h 748"/>
              <a:gd name="T12" fmla="*/ 125 w 163"/>
              <a:gd name="T13" fmla="*/ 743 h 748"/>
              <a:gd name="T14" fmla="*/ 163 w 163"/>
              <a:gd name="T15" fmla="*/ 737 h 748"/>
              <a:gd name="T16" fmla="*/ 86 w 163"/>
              <a:gd name="T17" fmla="*/ 713 h 748"/>
              <a:gd name="T18" fmla="*/ 75 w 163"/>
              <a:gd name="T19" fmla="*/ 384 h 748"/>
              <a:gd name="T20" fmla="*/ 54 w 163"/>
              <a:gd name="T21" fmla="*/ 73 h 748"/>
              <a:gd name="T22" fmla="*/ 0 w 163"/>
              <a:gd name="T23" fmla="*/ 21 h 748"/>
              <a:gd name="T24" fmla="*/ 2 w 163"/>
              <a:gd name="T25" fmla="*/ 29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3" h="748">
                <a:moveTo>
                  <a:pt x="2" y="29"/>
                </a:moveTo>
                <a:cubicBezTo>
                  <a:pt x="3" y="27"/>
                  <a:pt x="4" y="26"/>
                  <a:pt x="5" y="26"/>
                </a:cubicBezTo>
                <a:cubicBezTo>
                  <a:pt x="12" y="27"/>
                  <a:pt x="21" y="27"/>
                  <a:pt x="28" y="26"/>
                </a:cubicBezTo>
                <a:cubicBezTo>
                  <a:pt x="40" y="26"/>
                  <a:pt x="40" y="103"/>
                  <a:pt x="48" y="200"/>
                </a:cubicBezTo>
                <a:cubicBezTo>
                  <a:pt x="56" y="297"/>
                  <a:pt x="63" y="576"/>
                  <a:pt x="66" y="639"/>
                </a:cubicBezTo>
                <a:cubicBezTo>
                  <a:pt x="69" y="702"/>
                  <a:pt x="67" y="744"/>
                  <a:pt x="67" y="744"/>
                </a:cubicBezTo>
                <a:cubicBezTo>
                  <a:pt x="67" y="744"/>
                  <a:pt x="86" y="743"/>
                  <a:pt x="125" y="743"/>
                </a:cubicBezTo>
                <a:cubicBezTo>
                  <a:pt x="144" y="743"/>
                  <a:pt x="156" y="740"/>
                  <a:pt x="163" y="737"/>
                </a:cubicBezTo>
                <a:cubicBezTo>
                  <a:pt x="114" y="748"/>
                  <a:pt x="85" y="737"/>
                  <a:pt x="86" y="713"/>
                </a:cubicBezTo>
                <a:cubicBezTo>
                  <a:pt x="88" y="688"/>
                  <a:pt x="75" y="455"/>
                  <a:pt x="75" y="384"/>
                </a:cubicBezTo>
                <a:cubicBezTo>
                  <a:pt x="75" y="314"/>
                  <a:pt x="62" y="146"/>
                  <a:pt x="54" y="73"/>
                </a:cubicBezTo>
                <a:cubicBezTo>
                  <a:pt x="46" y="0"/>
                  <a:pt x="29" y="16"/>
                  <a:pt x="0" y="21"/>
                </a:cubicBezTo>
                <a:cubicBezTo>
                  <a:pt x="1" y="24"/>
                  <a:pt x="1" y="26"/>
                  <a:pt x="2" y="29"/>
                </a:cubicBezTo>
                <a:close/>
              </a:path>
            </a:pathLst>
          </a:custGeom>
          <a:solidFill>
            <a:srgbClr val="425B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76" name="任意多边形: 形状 175"/>
          <p:cNvSpPr>
            <a:spLocks/>
          </p:cNvSpPr>
          <p:nvPr/>
        </p:nvSpPr>
        <p:spPr bwMode="auto">
          <a:xfrm>
            <a:off x="8745286" y="5557916"/>
            <a:ext cx="261551" cy="70328"/>
          </a:xfrm>
          <a:custGeom>
            <a:avLst/>
            <a:gdLst>
              <a:gd name="T0" fmla="*/ 5 w 190"/>
              <a:gd name="T1" fmla="*/ 31 h 51"/>
              <a:gd name="T2" fmla="*/ 43 w 190"/>
              <a:gd name="T3" fmla="*/ 51 h 51"/>
              <a:gd name="T4" fmla="*/ 154 w 190"/>
              <a:gd name="T5" fmla="*/ 30 h 51"/>
              <a:gd name="T6" fmla="*/ 190 w 190"/>
              <a:gd name="T7" fmla="*/ 2 h 51"/>
              <a:gd name="T8" fmla="*/ 190 w 190"/>
              <a:gd name="T9" fmla="*/ 0 h 51"/>
              <a:gd name="T10" fmla="*/ 5 w 190"/>
              <a:gd name="T11" fmla="*/ 3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0" h="51">
                <a:moveTo>
                  <a:pt x="5" y="31"/>
                </a:moveTo>
                <a:cubicBezTo>
                  <a:pt x="0" y="37"/>
                  <a:pt x="9" y="50"/>
                  <a:pt x="43" y="51"/>
                </a:cubicBezTo>
                <a:cubicBezTo>
                  <a:pt x="68" y="51"/>
                  <a:pt x="119" y="44"/>
                  <a:pt x="154" y="30"/>
                </a:cubicBezTo>
                <a:cubicBezTo>
                  <a:pt x="174" y="22"/>
                  <a:pt x="188" y="13"/>
                  <a:pt x="190" y="2"/>
                </a:cubicBezTo>
                <a:cubicBezTo>
                  <a:pt x="190" y="1"/>
                  <a:pt x="190" y="0"/>
                  <a:pt x="190" y="0"/>
                </a:cubicBezTo>
                <a:cubicBezTo>
                  <a:pt x="131" y="32"/>
                  <a:pt x="46" y="39"/>
                  <a:pt x="5" y="31"/>
                </a:cubicBezTo>
                <a:close/>
              </a:path>
            </a:pathLst>
          </a:custGeom>
          <a:solidFill>
            <a:srgbClr val="331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77" name="任意多边形: 形状 176"/>
          <p:cNvSpPr>
            <a:spLocks/>
          </p:cNvSpPr>
          <p:nvPr/>
        </p:nvSpPr>
        <p:spPr bwMode="auto">
          <a:xfrm>
            <a:off x="9082396" y="5557916"/>
            <a:ext cx="262132" cy="70328"/>
          </a:xfrm>
          <a:custGeom>
            <a:avLst/>
            <a:gdLst>
              <a:gd name="T0" fmla="*/ 186 w 190"/>
              <a:gd name="T1" fmla="*/ 31 h 51"/>
              <a:gd name="T2" fmla="*/ 147 w 190"/>
              <a:gd name="T3" fmla="*/ 51 h 51"/>
              <a:gd name="T4" fmla="*/ 36 w 190"/>
              <a:gd name="T5" fmla="*/ 30 h 51"/>
              <a:gd name="T6" fmla="*/ 0 w 190"/>
              <a:gd name="T7" fmla="*/ 2 h 51"/>
              <a:gd name="T8" fmla="*/ 0 w 190"/>
              <a:gd name="T9" fmla="*/ 0 h 51"/>
              <a:gd name="T10" fmla="*/ 186 w 190"/>
              <a:gd name="T11" fmla="*/ 3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0" h="51">
                <a:moveTo>
                  <a:pt x="186" y="31"/>
                </a:moveTo>
                <a:cubicBezTo>
                  <a:pt x="190" y="37"/>
                  <a:pt x="181" y="50"/>
                  <a:pt x="147" y="51"/>
                </a:cubicBezTo>
                <a:cubicBezTo>
                  <a:pt x="122" y="51"/>
                  <a:pt x="71" y="44"/>
                  <a:pt x="36" y="30"/>
                </a:cubicBezTo>
                <a:cubicBezTo>
                  <a:pt x="17" y="22"/>
                  <a:pt x="2" y="13"/>
                  <a:pt x="0" y="2"/>
                </a:cubicBezTo>
                <a:cubicBezTo>
                  <a:pt x="0" y="1"/>
                  <a:pt x="0" y="0"/>
                  <a:pt x="0" y="0"/>
                </a:cubicBezTo>
                <a:cubicBezTo>
                  <a:pt x="60" y="32"/>
                  <a:pt x="144" y="39"/>
                  <a:pt x="186" y="31"/>
                </a:cubicBezTo>
                <a:close/>
              </a:path>
            </a:pathLst>
          </a:custGeom>
          <a:solidFill>
            <a:srgbClr val="331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78" name="任意多边形: 形状 177"/>
          <p:cNvSpPr>
            <a:spLocks/>
          </p:cNvSpPr>
          <p:nvPr/>
        </p:nvSpPr>
        <p:spPr bwMode="auto">
          <a:xfrm>
            <a:off x="8165225" y="3644529"/>
            <a:ext cx="151699" cy="184248"/>
          </a:xfrm>
          <a:custGeom>
            <a:avLst/>
            <a:gdLst>
              <a:gd name="T0" fmla="*/ 25 w 110"/>
              <a:gd name="T1" fmla="*/ 13 h 134"/>
              <a:gd name="T2" fmla="*/ 57 w 110"/>
              <a:gd name="T3" fmla="*/ 9 h 134"/>
              <a:gd name="T4" fmla="*/ 24 w 110"/>
              <a:gd name="T5" fmla="*/ 33 h 134"/>
              <a:gd name="T6" fmla="*/ 59 w 110"/>
              <a:gd name="T7" fmla="*/ 30 h 134"/>
              <a:gd name="T8" fmla="*/ 69 w 110"/>
              <a:gd name="T9" fmla="*/ 45 h 134"/>
              <a:gd name="T10" fmla="*/ 31 w 110"/>
              <a:gd name="T11" fmla="*/ 59 h 134"/>
              <a:gd name="T12" fmla="*/ 80 w 110"/>
              <a:gd name="T13" fmla="*/ 62 h 134"/>
              <a:gd name="T14" fmla="*/ 82 w 110"/>
              <a:gd name="T15" fmla="*/ 78 h 134"/>
              <a:gd name="T16" fmla="*/ 41 w 110"/>
              <a:gd name="T17" fmla="*/ 88 h 134"/>
              <a:gd name="T18" fmla="*/ 85 w 110"/>
              <a:gd name="T19" fmla="*/ 91 h 134"/>
              <a:gd name="T20" fmla="*/ 84 w 110"/>
              <a:gd name="T21" fmla="*/ 105 h 134"/>
              <a:gd name="T22" fmla="*/ 56 w 110"/>
              <a:gd name="T23" fmla="*/ 113 h 134"/>
              <a:gd name="T24" fmla="*/ 52 w 110"/>
              <a:gd name="T25" fmla="*/ 131 h 134"/>
              <a:gd name="T26" fmla="*/ 39 w 110"/>
              <a:gd name="T27" fmla="*/ 116 h 134"/>
              <a:gd name="T28" fmla="*/ 26 w 110"/>
              <a:gd name="T29" fmla="*/ 100 h 134"/>
              <a:gd name="T30" fmla="*/ 25 w 110"/>
              <a:gd name="T31" fmla="*/ 82 h 134"/>
              <a:gd name="T32" fmla="*/ 21 w 110"/>
              <a:gd name="T33" fmla="*/ 71 h 134"/>
              <a:gd name="T34" fmla="*/ 16 w 110"/>
              <a:gd name="T35" fmla="*/ 52 h 134"/>
              <a:gd name="T36" fmla="*/ 16 w 110"/>
              <a:gd name="T37" fmla="*/ 39 h 134"/>
              <a:gd name="T38" fmla="*/ 25 w 110"/>
              <a:gd name="T39" fmla="*/ 13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0" h="134">
                <a:moveTo>
                  <a:pt x="25" y="13"/>
                </a:moveTo>
                <a:cubicBezTo>
                  <a:pt x="38" y="8"/>
                  <a:pt x="55" y="0"/>
                  <a:pt x="57" y="9"/>
                </a:cubicBezTo>
                <a:cubicBezTo>
                  <a:pt x="60" y="19"/>
                  <a:pt x="23" y="27"/>
                  <a:pt x="24" y="33"/>
                </a:cubicBezTo>
                <a:cubicBezTo>
                  <a:pt x="25" y="39"/>
                  <a:pt x="38" y="36"/>
                  <a:pt x="59" y="30"/>
                </a:cubicBezTo>
                <a:cubicBezTo>
                  <a:pt x="81" y="25"/>
                  <a:pt x="96" y="40"/>
                  <a:pt x="69" y="45"/>
                </a:cubicBezTo>
                <a:cubicBezTo>
                  <a:pt x="41" y="51"/>
                  <a:pt x="29" y="53"/>
                  <a:pt x="31" y="59"/>
                </a:cubicBezTo>
                <a:cubicBezTo>
                  <a:pt x="33" y="65"/>
                  <a:pt x="58" y="63"/>
                  <a:pt x="80" y="62"/>
                </a:cubicBezTo>
                <a:cubicBezTo>
                  <a:pt x="102" y="60"/>
                  <a:pt x="110" y="75"/>
                  <a:pt x="82" y="78"/>
                </a:cubicBezTo>
                <a:cubicBezTo>
                  <a:pt x="53" y="81"/>
                  <a:pt x="38" y="80"/>
                  <a:pt x="41" y="88"/>
                </a:cubicBezTo>
                <a:cubicBezTo>
                  <a:pt x="44" y="96"/>
                  <a:pt x="66" y="90"/>
                  <a:pt x="85" y="91"/>
                </a:cubicBezTo>
                <a:cubicBezTo>
                  <a:pt x="104" y="91"/>
                  <a:pt x="105" y="102"/>
                  <a:pt x="84" y="105"/>
                </a:cubicBezTo>
                <a:cubicBezTo>
                  <a:pt x="63" y="107"/>
                  <a:pt x="50" y="106"/>
                  <a:pt x="56" y="113"/>
                </a:cubicBezTo>
                <a:cubicBezTo>
                  <a:pt x="61" y="121"/>
                  <a:pt x="65" y="134"/>
                  <a:pt x="52" y="131"/>
                </a:cubicBezTo>
                <a:cubicBezTo>
                  <a:pt x="40" y="129"/>
                  <a:pt x="39" y="124"/>
                  <a:pt x="39" y="116"/>
                </a:cubicBezTo>
                <a:cubicBezTo>
                  <a:pt x="38" y="108"/>
                  <a:pt x="29" y="101"/>
                  <a:pt x="26" y="100"/>
                </a:cubicBezTo>
                <a:cubicBezTo>
                  <a:pt x="22" y="99"/>
                  <a:pt x="21" y="89"/>
                  <a:pt x="25" y="82"/>
                </a:cubicBezTo>
                <a:cubicBezTo>
                  <a:pt x="30" y="76"/>
                  <a:pt x="27" y="73"/>
                  <a:pt x="21" y="71"/>
                </a:cubicBezTo>
                <a:cubicBezTo>
                  <a:pt x="16" y="68"/>
                  <a:pt x="13" y="56"/>
                  <a:pt x="16" y="52"/>
                </a:cubicBezTo>
                <a:cubicBezTo>
                  <a:pt x="20" y="48"/>
                  <a:pt x="23" y="42"/>
                  <a:pt x="16" y="39"/>
                </a:cubicBezTo>
                <a:cubicBezTo>
                  <a:pt x="8" y="36"/>
                  <a:pt x="0" y="16"/>
                  <a:pt x="25" y="13"/>
                </a:cubicBezTo>
                <a:close/>
              </a:path>
            </a:pathLst>
          </a:custGeom>
          <a:solidFill>
            <a:srgbClr val="F2AC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6076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>
            <a:spLocks noChangeArrowheads="1"/>
          </p:cNvSpPr>
          <p:nvPr/>
        </p:nvSpPr>
        <p:spPr bwMode="auto">
          <a:xfrm>
            <a:off x="8308888" y="2235091"/>
            <a:ext cx="138711" cy="138710"/>
          </a:xfrm>
          <a:prstGeom prst="ellipse">
            <a:avLst/>
          </a:prstGeom>
          <a:noFill/>
          <a:ln w="15875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任意多边形: 形状 25"/>
          <p:cNvSpPr>
            <a:spLocks/>
          </p:cNvSpPr>
          <p:nvPr/>
        </p:nvSpPr>
        <p:spPr bwMode="auto">
          <a:xfrm>
            <a:off x="8245410" y="2392609"/>
            <a:ext cx="263314" cy="211590"/>
          </a:xfrm>
          <a:custGeom>
            <a:avLst/>
            <a:gdLst>
              <a:gd name="T0" fmla="*/ 86 w 86"/>
              <a:gd name="T1" fmla="*/ 35 h 69"/>
              <a:gd name="T2" fmla="*/ 69 w 86"/>
              <a:gd name="T3" fmla="*/ 0 h 69"/>
              <a:gd name="T4" fmla="*/ 43 w 86"/>
              <a:gd name="T5" fmla="*/ 13 h 69"/>
              <a:gd name="T6" fmla="*/ 18 w 86"/>
              <a:gd name="T7" fmla="*/ 0 h 69"/>
              <a:gd name="T8" fmla="*/ 0 w 86"/>
              <a:gd name="T9" fmla="*/ 35 h 69"/>
              <a:gd name="T10" fmla="*/ 0 w 86"/>
              <a:gd name="T11" fmla="*/ 69 h 69"/>
              <a:gd name="T12" fmla="*/ 86 w 86"/>
              <a:gd name="T13" fmla="*/ 69 h 69"/>
              <a:gd name="T14" fmla="*/ 86 w 86"/>
              <a:gd name="T15" fmla="*/ 3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" h="69">
                <a:moveTo>
                  <a:pt x="86" y="35"/>
                </a:moveTo>
                <a:cubicBezTo>
                  <a:pt x="86" y="21"/>
                  <a:pt x="79" y="8"/>
                  <a:pt x="69" y="0"/>
                </a:cubicBezTo>
                <a:cubicBezTo>
                  <a:pt x="63" y="8"/>
                  <a:pt x="54" y="13"/>
                  <a:pt x="43" y="13"/>
                </a:cubicBezTo>
                <a:cubicBezTo>
                  <a:pt x="33" y="13"/>
                  <a:pt x="24" y="8"/>
                  <a:pt x="18" y="0"/>
                </a:cubicBezTo>
                <a:cubicBezTo>
                  <a:pt x="7" y="8"/>
                  <a:pt x="0" y="21"/>
                  <a:pt x="0" y="35"/>
                </a:cubicBezTo>
                <a:cubicBezTo>
                  <a:pt x="0" y="37"/>
                  <a:pt x="0" y="68"/>
                  <a:pt x="0" y="69"/>
                </a:cubicBezTo>
                <a:cubicBezTo>
                  <a:pt x="86" y="69"/>
                  <a:pt x="86" y="69"/>
                  <a:pt x="86" y="69"/>
                </a:cubicBezTo>
                <a:cubicBezTo>
                  <a:pt x="86" y="68"/>
                  <a:pt x="86" y="37"/>
                  <a:pt x="86" y="35"/>
                </a:cubicBezTo>
                <a:close/>
              </a:path>
            </a:pathLst>
          </a:custGeom>
          <a:noFill/>
          <a:ln w="15875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8137263" y="2291515"/>
            <a:ext cx="105797" cy="108146"/>
          </a:xfrm>
          <a:prstGeom prst="ellipse">
            <a:avLst/>
          </a:prstGeom>
          <a:noFill/>
          <a:ln w="15875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任意多边形: 形状 27"/>
          <p:cNvSpPr>
            <a:spLocks/>
          </p:cNvSpPr>
          <p:nvPr/>
        </p:nvSpPr>
        <p:spPr bwMode="auto">
          <a:xfrm>
            <a:off x="8090243" y="2423171"/>
            <a:ext cx="171625" cy="134008"/>
          </a:xfrm>
          <a:custGeom>
            <a:avLst/>
            <a:gdLst>
              <a:gd name="T0" fmla="*/ 56 w 56"/>
              <a:gd name="T1" fmla="*/ 3 h 44"/>
              <a:gd name="T2" fmla="*/ 52 w 56"/>
              <a:gd name="T3" fmla="*/ 0 h 44"/>
              <a:gd name="T4" fmla="*/ 33 w 56"/>
              <a:gd name="T5" fmla="*/ 10 h 44"/>
              <a:gd name="T6" fmla="*/ 14 w 56"/>
              <a:gd name="T7" fmla="*/ 0 h 44"/>
              <a:gd name="T8" fmla="*/ 0 w 56"/>
              <a:gd name="T9" fmla="*/ 26 h 44"/>
              <a:gd name="T10" fmla="*/ 0 w 56"/>
              <a:gd name="T11" fmla="*/ 44 h 44"/>
              <a:gd name="T12" fmla="*/ 45 w 56"/>
              <a:gd name="T13" fmla="*/ 44 h 44"/>
              <a:gd name="T14" fmla="*/ 50 w 56"/>
              <a:gd name="T1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" h="44">
                <a:moveTo>
                  <a:pt x="56" y="3"/>
                </a:moveTo>
                <a:cubicBezTo>
                  <a:pt x="55" y="2"/>
                  <a:pt x="53" y="1"/>
                  <a:pt x="52" y="0"/>
                </a:cubicBezTo>
                <a:cubicBezTo>
                  <a:pt x="48" y="6"/>
                  <a:pt x="41" y="10"/>
                  <a:pt x="33" y="10"/>
                </a:cubicBezTo>
                <a:cubicBezTo>
                  <a:pt x="25" y="10"/>
                  <a:pt x="18" y="6"/>
                  <a:pt x="14" y="0"/>
                </a:cubicBezTo>
                <a:cubicBezTo>
                  <a:pt x="5" y="6"/>
                  <a:pt x="0" y="15"/>
                  <a:pt x="0" y="26"/>
                </a:cubicBezTo>
                <a:cubicBezTo>
                  <a:pt x="0" y="27"/>
                  <a:pt x="0" y="43"/>
                  <a:pt x="0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50" y="44"/>
                  <a:pt x="50" y="44"/>
                  <a:pt x="50" y="44"/>
                </a:cubicBezTo>
              </a:path>
            </a:pathLst>
          </a:custGeom>
          <a:noFill/>
          <a:ln w="15875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>
            <a:spLocks noChangeArrowheads="1"/>
          </p:cNvSpPr>
          <p:nvPr/>
        </p:nvSpPr>
        <p:spPr bwMode="auto">
          <a:xfrm>
            <a:off x="8513426" y="2291515"/>
            <a:ext cx="105797" cy="108146"/>
          </a:xfrm>
          <a:prstGeom prst="ellipse">
            <a:avLst/>
          </a:prstGeom>
          <a:noFill/>
          <a:ln w="15875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任意多边形: 形状 29"/>
          <p:cNvSpPr>
            <a:spLocks/>
          </p:cNvSpPr>
          <p:nvPr/>
        </p:nvSpPr>
        <p:spPr bwMode="auto">
          <a:xfrm>
            <a:off x="8494618" y="2423171"/>
            <a:ext cx="171625" cy="134008"/>
          </a:xfrm>
          <a:custGeom>
            <a:avLst/>
            <a:gdLst>
              <a:gd name="T0" fmla="*/ 0 w 56"/>
              <a:gd name="T1" fmla="*/ 3 h 44"/>
              <a:gd name="T2" fmla="*/ 4 w 56"/>
              <a:gd name="T3" fmla="*/ 0 h 44"/>
              <a:gd name="T4" fmla="*/ 23 w 56"/>
              <a:gd name="T5" fmla="*/ 10 h 44"/>
              <a:gd name="T6" fmla="*/ 42 w 56"/>
              <a:gd name="T7" fmla="*/ 0 h 44"/>
              <a:gd name="T8" fmla="*/ 56 w 56"/>
              <a:gd name="T9" fmla="*/ 26 h 44"/>
              <a:gd name="T10" fmla="*/ 56 w 56"/>
              <a:gd name="T11" fmla="*/ 44 h 44"/>
              <a:gd name="T12" fmla="*/ 11 w 56"/>
              <a:gd name="T13" fmla="*/ 44 h 44"/>
              <a:gd name="T14" fmla="*/ 6 w 56"/>
              <a:gd name="T1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" h="44">
                <a:moveTo>
                  <a:pt x="0" y="3"/>
                </a:moveTo>
                <a:cubicBezTo>
                  <a:pt x="1" y="2"/>
                  <a:pt x="3" y="1"/>
                  <a:pt x="4" y="0"/>
                </a:cubicBezTo>
                <a:cubicBezTo>
                  <a:pt x="8" y="6"/>
                  <a:pt x="15" y="10"/>
                  <a:pt x="23" y="10"/>
                </a:cubicBezTo>
                <a:cubicBezTo>
                  <a:pt x="31" y="10"/>
                  <a:pt x="38" y="6"/>
                  <a:pt x="42" y="0"/>
                </a:cubicBezTo>
                <a:cubicBezTo>
                  <a:pt x="51" y="6"/>
                  <a:pt x="56" y="15"/>
                  <a:pt x="56" y="26"/>
                </a:cubicBezTo>
                <a:cubicBezTo>
                  <a:pt x="56" y="27"/>
                  <a:pt x="56" y="43"/>
                  <a:pt x="56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6" y="44"/>
                  <a:pt x="6" y="44"/>
                  <a:pt x="6" y="44"/>
                </a:cubicBezTo>
              </a:path>
            </a:pathLst>
          </a:custGeom>
          <a:noFill/>
          <a:ln w="15875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310394" y="759247"/>
            <a:ext cx="6131411" cy="613141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F08DBF76-9263-279F-454A-A4D483BD32F3}"/>
              </a:ext>
            </a:extLst>
          </p:cNvPr>
          <p:cNvSpPr/>
          <p:nvPr/>
        </p:nvSpPr>
        <p:spPr>
          <a:xfrm rot="2700000" flipH="1">
            <a:off x="1060338" y="3291903"/>
            <a:ext cx="407602" cy="3976877"/>
          </a:xfrm>
          <a:custGeom>
            <a:avLst/>
            <a:gdLst>
              <a:gd name="connsiteX0" fmla="*/ 347910 w 407602"/>
              <a:gd name="connsiteY0" fmla="*/ 59692 h 3976877"/>
              <a:gd name="connsiteX1" fmla="*/ 203801 w 407602"/>
              <a:gd name="connsiteY1" fmla="*/ 0 h 3976877"/>
              <a:gd name="connsiteX2" fmla="*/ 0 w 407602"/>
              <a:gd name="connsiteY2" fmla="*/ 203801 h 3976877"/>
              <a:gd name="connsiteX3" fmla="*/ 0 w 407602"/>
              <a:gd name="connsiteY3" fmla="*/ 3961395 h 3976877"/>
              <a:gd name="connsiteX4" fmla="*/ 3126 w 407602"/>
              <a:gd name="connsiteY4" fmla="*/ 3976877 h 3976877"/>
              <a:gd name="connsiteX5" fmla="*/ 407602 w 407602"/>
              <a:gd name="connsiteY5" fmla="*/ 3572401 h 3976877"/>
              <a:gd name="connsiteX6" fmla="*/ 407602 w 407602"/>
              <a:gd name="connsiteY6" fmla="*/ 203801 h 3976877"/>
              <a:gd name="connsiteX7" fmla="*/ 347910 w 407602"/>
              <a:gd name="connsiteY7" fmla="*/ 59692 h 397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602" h="3976877">
                <a:moveTo>
                  <a:pt x="347910" y="59692"/>
                </a:moveTo>
                <a:cubicBezTo>
                  <a:pt x="311029" y="22811"/>
                  <a:pt x="260079" y="0"/>
                  <a:pt x="203801" y="0"/>
                </a:cubicBezTo>
                <a:cubicBezTo>
                  <a:pt x="91245" y="0"/>
                  <a:pt x="0" y="91245"/>
                  <a:pt x="0" y="203801"/>
                </a:cubicBezTo>
                <a:lnTo>
                  <a:pt x="0" y="3961395"/>
                </a:lnTo>
                <a:lnTo>
                  <a:pt x="3126" y="3976877"/>
                </a:lnTo>
                <a:lnTo>
                  <a:pt x="407602" y="3572401"/>
                </a:lnTo>
                <a:lnTo>
                  <a:pt x="407602" y="203801"/>
                </a:lnTo>
                <a:cubicBezTo>
                  <a:pt x="407602" y="147523"/>
                  <a:pt x="384791" y="96573"/>
                  <a:pt x="347910" y="596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A2D75251-9F8D-24CF-1297-02025076BF4F}"/>
              </a:ext>
            </a:extLst>
          </p:cNvPr>
          <p:cNvSpPr/>
          <p:nvPr/>
        </p:nvSpPr>
        <p:spPr>
          <a:xfrm rot="2700000" flipH="1">
            <a:off x="554785" y="402652"/>
            <a:ext cx="735294" cy="3142840"/>
          </a:xfrm>
          <a:custGeom>
            <a:avLst/>
            <a:gdLst>
              <a:gd name="connsiteX0" fmla="*/ 627613 w 735294"/>
              <a:gd name="connsiteY0" fmla="*/ 107681 h 3142840"/>
              <a:gd name="connsiteX1" fmla="*/ 367647 w 735294"/>
              <a:gd name="connsiteY1" fmla="*/ 0 h 3142840"/>
              <a:gd name="connsiteX2" fmla="*/ 0 w 735294"/>
              <a:gd name="connsiteY2" fmla="*/ 367647 h 3142840"/>
              <a:gd name="connsiteX3" fmla="*/ 0 w 735294"/>
              <a:gd name="connsiteY3" fmla="*/ 2891282 h 3142840"/>
              <a:gd name="connsiteX4" fmla="*/ 62788 w 735294"/>
              <a:gd name="connsiteY4" fmla="*/ 3096837 h 3142840"/>
              <a:gd name="connsiteX5" fmla="*/ 100744 w 735294"/>
              <a:gd name="connsiteY5" fmla="*/ 3142840 h 3142840"/>
              <a:gd name="connsiteX6" fmla="*/ 735294 w 735294"/>
              <a:gd name="connsiteY6" fmla="*/ 2508290 h 3142840"/>
              <a:gd name="connsiteX7" fmla="*/ 735294 w 735294"/>
              <a:gd name="connsiteY7" fmla="*/ 367647 h 3142840"/>
              <a:gd name="connsiteX8" fmla="*/ 627613 w 735294"/>
              <a:gd name="connsiteY8" fmla="*/ 107681 h 314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294" h="3142840">
                <a:moveTo>
                  <a:pt x="627613" y="107681"/>
                </a:moveTo>
                <a:cubicBezTo>
                  <a:pt x="561082" y="41150"/>
                  <a:pt x="469170" y="0"/>
                  <a:pt x="367647" y="0"/>
                </a:cubicBezTo>
                <a:cubicBezTo>
                  <a:pt x="164601" y="0"/>
                  <a:pt x="0" y="164601"/>
                  <a:pt x="0" y="367647"/>
                </a:cubicBezTo>
                <a:lnTo>
                  <a:pt x="0" y="2891282"/>
                </a:lnTo>
                <a:cubicBezTo>
                  <a:pt x="0" y="2967424"/>
                  <a:pt x="23147" y="3038160"/>
                  <a:pt x="62788" y="3096837"/>
                </a:cubicBezTo>
                <a:lnTo>
                  <a:pt x="100744" y="3142840"/>
                </a:lnTo>
                <a:lnTo>
                  <a:pt x="735294" y="2508290"/>
                </a:lnTo>
                <a:lnTo>
                  <a:pt x="735294" y="367647"/>
                </a:lnTo>
                <a:cubicBezTo>
                  <a:pt x="735294" y="266124"/>
                  <a:pt x="694144" y="174212"/>
                  <a:pt x="627613" y="1076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90997" y="2805586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cs typeface="+mn-ea"/>
                <a:sym typeface="+mn-lt"/>
              </a:rPr>
              <a:t>始创团队</a:t>
            </a:r>
            <a:endParaRPr lang="en-US" altLang="zh-CN" sz="6600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65402" y="3798969"/>
            <a:ext cx="1821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>
                    <a:alpha val="50000"/>
                  </a:schemeClr>
                </a:solidFill>
                <a:cs typeface="+mn-ea"/>
                <a:sym typeface="+mn-lt"/>
              </a:rPr>
              <a:t>OUR TEAM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244665" y="4427668"/>
            <a:ext cx="2236510" cy="853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cs typeface="+mn-ea"/>
                <a:sym typeface="+mn-lt"/>
              </a:rPr>
              <a:t>第一部分：法律组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cs typeface="+mn-ea"/>
                <a:sym typeface="+mn-lt"/>
              </a:rPr>
              <a:t>第二部分：专家组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FBDEDDF7-B400-00DA-95BE-194D2D14FDB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54" b="11452"/>
          <a:stretch>
            <a:fillRect/>
          </a:stretch>
        </p:blipFill>
        <p:spPr>
          <a:xfrm>
            <a:off x="0" y="595261"/>
            <a:ext cx="6354208" cy="6262740"/>
          </a:xfrm>
          <a:custGeom>
            <a:avLst/>
            <a:gdLst>
              <a:gd name="connsiteX0" fmla="*/ 6022618 w 6354208"/>
              <a:gd name="connsiteY0" fmla="*/ 5427269 h 6262740"/>
              <a:gd name="connsiteX1" fmla="*/ 6097155 w 6354208"/>
              <a:gd name="connsiteY1" fmla="*/ 5509281 h 6262740"/>
              <a:gd name="connsiteX2" fmla="*/ 6326336 w 6354208"/>
              <a:gd name="connsiteY2" fmla="*/ 5717575 h 6262740"/>
              <a:gd name="connsiteX3" fmla="*/ 6354208 w 6354208"/>
              <a:gd name="connsiteY3" fmla="*/ 5738418 h 6262740"/>
              <a:gd name="connsiteX4" fmla="*/ 5983619 w 6354208"/>
              <a:gd name="connsiteY4" fmla="*/ 6109006 h 6262740"/>
              <a:gd name="connsiteX5" fmla="*/ 5662250 w 6354208"/>
              <a:gd name="connsiteY5" fmla="*/ 6109006 h 6262740"/>
              <a:gd name="connsiteX6" fmla="*/ 5662250 w 6354208"/>
              <a:gd name="connsiteY6" fmla="*/ 5787638 h 6262740"/>
              <a:gd name="connsiteX7" fmla="*/ 5649817 w 6354208"/>
              <a:gd name="connsiteY7" fmla="*/ 4943984 h 6262740"/>
              <a:gd name="connsiteX8" fmla="*/ 5703078 w 6354208"/>
              <a:gd name="connsiteY8" fmla="*/ 5031656 h 6262740"/>
              <a:gd name="connsiteX9" fmla="*/ 5888862 w 6354208"/>
              <a:gd name="connsiteY9" fmla="*/ 5280102 h 6262740"/>
              <a:gd name="connsiteX10" fmla="*/ 5921037 w 6354208"/>
              <a:gd name="connsiteY10" fmla="*/ 5315503 h 6262740"/>
              <a:gd name="connsiteX11" fmla="*/ 4973799 w 6354208"/>
              <a:gd name="connsiteY11" fmla="*/ 6262740 h 6262740"/>
              <a:gd name="connsiteX12" fmla="*/ 4428475 w 6354208"/>
              <a:gd name="connsiteY12" fmla="*/ 6262740 h 6262740"/>
              <a:gd name="connsiteX13" fmla="*/ 4428188 w 6354208"/>
              <a:gd name="connsiteY13" fmla="*/ 6259741 h 6262740"/>
              <a:gd name="connsiteX14" fmla="*/ 4494744 w 6354208"/>
              <a:gd name="connsiteY14" fmla="*/ 6099056 h 6262740"/>
              <a:gd name="connsiteX15" fmla="*/ 5361460 w 6354208"/>
              <a:gd name="connsiteY15" fmla="*/ 4363060 h 6262740"/>
              <a:gd name="connsiteX16" fmla="*/ 5405527 w 6354208"/>
              <a:gd name="connsiteY16" fmla="*/ 4483459 h 6262740"/>
              <a:gd name="connsiteX17" fmla="*/ 5541426 w 6354208"/>
              <a:gd name="connsiteY17" fmla="*/ 4765567 h 6262740"/>
              <a:gd name="connsiteX18" fmla="*/ 5564201 w 6354208"/>
              <a:gd name="connsiteY18" fmla="*/ 4803057 h 6262740"/>
              <a:gd name="connsiteX19" fmla="*/ 4104518 w 6354208"/>
              <a:gd name="connsiteY19" fmla="*/ 6262740 h 6262740"/>
              <a:gd name="connsiteX20" fmla="*/ 3473577 w 6354208"/>
              <a:gd name="connsiteY20" fmla="*/ 6262740 h 6262740"/>
              <a:gd name="connsiteX21" fmla="*/ 3479430 w 6354208"/>
              <a:gd name="connsiteY21" fmla="*/ 6251619 h 6262740"/>
              <a:gd name="connsiteX22" fmla="*/ 3508548 w 6354208"/>
              <a:gd name="connsiteY22" fmla="*/ 6215970 h 6262740"/>
              <a:gd name="connsiteX23" fmla="*/ 5185028 w 6354208"/>
              <a:gd name="connsiteY23" fmla="*/ 3665036 h 6262740"/>
              <a:gd name="connsiteX24" fmla="*/ 5217479 w 6354208"/>
              <a:gd name="connsiteY24" fmla="*/ 3877668 h 6262740"/>
              <a:gd name="connsiteX25" fmla="*/ 5297004 w 6354208"/>
              <a:gd name="connsiteY25" fmla="*/ 4186952 h 6262740"/>
              <a:gd name="connsiteX26" fmla="*/ 5299374 w 6354208"/>
              <a:gd name="connsiteY26" fmla="*/ 4193427 h 6262740"/>
              <a:gd name="connsiteX27" fmla="*/ 3230061 w 6354208"/>
              <a:gd name="connsiteY27" fmla="*/ 6262740 h 6262740"/>
              <a:gd name="connsiteX28" fmla="*/ 2587325 w 6354208"/>
              <a:gd name="connsiteY28" fmla="*/ 6262740 h 6262740"/>
              <a:gd name="connsiteX29" fmla="*/ 5185649 w 6354208"/>
              <a:gd name="connsiteY29" fmla="*/ 2785416 h 6262740"/>
              <a:gd name="connsiteX30" fmla="*/ 5168575 w 6354208"/>
              <a:gd name="connsiteY30" fmla="*/ 2897293 h 6262740"/>
              <a:gd name="connsiteX31" fmla="*/ 5151913 w 6354208"/>
              <a:gd name="connsiteY31" fmla="*/ 3227262 h 6262740"/>
              <a:gd name="connsiteX32" fmla="*/ 5163191 w 6354208"/>
              <a:gd name="connsiteY32" fmla="*/ 3450612 h 6262740"/>
              <a:gd name="connsiteX33" fmla="*/ 2351063 w 6354208"/>
              <a:gd name="connsiteY33" fmla="*/ 6262740 h 6262740"/>
              <a:gd name="connsiteX34" fmla="*/ 1708326 w 6354208"/>
              <a:gd name="connsiteY34" fmla="*/ 6262740 h 6262740"/>
              <a:gd name="connsiteX35" fmla="*/ 5403046 w 6354208"/>
              <a:gd name="connsiteY35" fmla="*/ 1778000 h 6262740"/>
              <a:gd name="connsiteX36" fmla="*/ 5488558 w 6354208"/>
              <a:gd name="connsiteY36" fmla="*/ 1794640 h 6262740"/>
              <a:gd name="connsiteX37" fmla="*/ 5490120 w 6354208"/>
              <a:gd name="connsiteY37" fmla="*/ 1795461 h 6262740"/>
              <a:gd name="connsiteX38" fmla="*/ 5405527 w 6354208"/>
              <a:gd name="connsiteY38" fmla="*/ 1971066 h 6262740"/>
              <a:gd name="connsiteX39" fmla="*/ 5297004 w 6354208"/>
              <a:gd name="connsiteY39" fmla="*/ 2267573 h 6262740"/>
              <a:gd name="connsiteX40" fmla="*/ 5239865 w 6354208"/>
              <a:gd name="connsiteY40" fmla="*/ 2489793 h 6262740"/>
              <a:gd name="connsiteX41" fmla="*/ 1466919 w 6354208"/>
              <a:gd name="connsiteY41" fmla="*/ 6262740 h 6262740"/>
              <a:gd name="connsiteX42" fmla="*/ 824181 w 6354208"/>
              <a:gd name="connsiteY42" fmla="*/ 6262740 h 6262740"/>
              <a:gd name="connsiteX43" fmla="*/ 5242362 w 6354208"/>
              <a:gd name="connsiteY43" fmla="*/ 1844558 h 6262740"/>
              <a:gd name="connsiteX44" fmla="*/ 5403046 w 6354208"/>
              <a:gd name="connsiteY44" fmla="*/ 1778000 h 6262740"/>
              <a:gd name="connsiteX45" fmla="*/ 878034 w 6354208"/>
              <a:gd name="connsiteY45" fmla="*/ 1053647 h 6262740"/>
              <a:gd name="connsiteX46" fmla="*/ 1038718 w 6354208"/>
              <a:gd name="connsiteY46" fmla="*/ 1120204 h 6262740"/>
              <a:gd name="connsiteX47" fmla="*/ 1038718 w 6354208"/>
              <a:gd name="connsiteY47" fmla="*/ 1441573 h 6262740"/>
              <a:gd name="connsiteX48" fmla="*/ 0 w 6354208"/>
              <a:gd name="connsiteY48" fmla="*/ 2480292 h 6262740"/>
              <a:gd name="connsiteX49" fmla="*/ 0 w 6354208"/>
              <a:gd name="connsiteY49" fmla="*/ 1837554 h 6262740"/>
              <a:gd name="connsiteX50" fmla="*/ 717350 w 6354208"/>
              <a:gd name="connsiteY50" fmla="*/ 1120204 h 6262740"/>
              <a:gd name="connsiteX51" fmla="*/ 878034 w 6354208"/>
              <a:gd name="connsiteY51" fmla="*/ 1053647 h 6262740"/>
              <a:gd name="connsiteX52" fmla="*/ 4533543 w 6354208"/>
              <a:gd name="connsiteY52" fmla="*/ 889000 h 6262740"/>
              <a:gd name="connsiteX53" fmla="*/ 4694228 w 6354208"/>
              <a:gd name="connsiteY53" fmla="*/ 955558 h 6262740"/>
              <a:gd name="connsiteX54" fmla="*/ 4694228 w 6354208"/>
              <a:gd name="connsiteY54" fmla="*/ 1276926 h 6262740"/>
              <a:gd name="connsiteX55" fmla="*/ 0 w 6354208"/>
              <a:gd name="connsiteY55" fmla="*/ 5971154 h 6262740"/>
              <a:gd name="connsiteX56" fmla="*/ 0 w 6354208"/>
              <a:gd name="connsiteY56" fmla="*/ 5328417 h 6262740"/>
              <a:gd name="connsiteX57" fmla="*/ 4372859 w 6354208"/>
              <a:gd name="connsiteY57" fmla="*/ 955558 h 6262740"/>
              <a:gd name="connsiteX58" fmla="*/ 4533543 w 6354208"/>
              <a:gd name="connsiteY58" fmla="*/ 889000 h 6262740"/>
              <a:gd name="connsiteX59" fmla="*/ 5481528 w 6354208"/>
              <a:gd name="connsiteY59" fmla="*/ 812800 h 6262740"/>
              <a:gd name="connsiteX60" fmla="*/ 5642212 w 6354208"/>
              <a:gd name="connsiteY60" fmla="*/ 879357 h 6262740"/>
              <a:gd name="connsiteX61" fmla="*/ 5642212 w 6354208"/>
              <a:gd name="connsiteY61" fmla="*/ 1200726 h 6262740"/>
              <a:gd name="connsiteX62" fmla="*/ 733933 w 6354208"/>
              <a:gd name="connsiteY62" fmla="*/ 6109006 h 6262740"/>
              <a:gd name="connsiteX63" fmla="*/ 412564 w 6354208"/>
              <a:gd name="connsiteY63" fmla="*/ 6109006 h 6262740"/>
              <a:gd name="connsiteX64" fmla="*/ 412564 w 6354208"/>
              <a:gd name="connsiteY64" fmla="*/ 5787638 h 6262740"/>
              <a:gd name="connsiteX65" fmla="*/ 5320843 w 6354208"/>
              <a:gd name="connsiteY65" fmla="*/ 879357 h 6262740"/>
              <a:gd name="connsiteX66" fmla="*/ 5481528 w 6354208"/>
              <a:gd name="connsiteY66" fmla="*/ 812800 h 6262740"/>
              <a:gd name="connsiteX67" fmla="*/ 2109935 w 6354208"/>
              <a:gd name="connsiteY67" fmla="*/ 685801 h 6262740"/>
              <a:gd name="connsiteX68" fmla="*/ 2270619 w 6354208"/>
              <a:gd name="connsiteY68" fmla="*/ 752358 h 6262740"/>
              <a:gd name="connsiteX69" fmla="*/ 2270619 w 6354208"/>
              <a:gd name="connsiteY69" fmla="*/ 1073727 h 6262740"/>
              <a:gd name="connsiteX70" fmla="*/ 0 w 6354208"/>
              <a:gd name="connsiteY70" fmla="*/ 3344346 h 6262740"/>
              <a:gd name="connsiteX71" fmla="*/ 0 w 6354208"/>
              <a:gd name="connsiteY71" fmla="*/ 2701609 h 6262740"/>
              <a:gd name="connsiteX72" fmla="*/ 1949250 w 6354208"/>
              <a:gd name="connsiteY72" fmla="*/ 752358 h 6262740"/>
              <a:gd name="connsiteX73" fmla="*/ 2109935 w 6354208"/>
              <a:gd name="connsiteY73" fmla="*/ 685801 h 6262740"/>
              <a:gd name="connsiteX74" fmla="*/ 3621235 w 6354208"/>
              <a:gd name="connsiteY74" fmla="*/ 50800 h 6262740"/>
              <a:gd name="connsiteX75" fmla="*/ 3781920 w 6354208"/>
              <a:gd name="connsiteY75" fmla="*/ 117358 h 6262740"/>
              <a:gd name="connsiteX76" fmla="*/ 3781920 w 6354208"/>
              <a:gd name="connsiteY76" fmla="*/ 438726 h 6262740"/>
              <a:gd name="connsiteX77" fmla="*/ 0 w 6354208"/>
              <a:gd name="connsiteY77" fmla="*/ 4220648 h 6262740"/>
              <a:gd name="connsiteX78" fmla="*/ 0 w 6354208"/>
              <a:gd name="connsiteY78" fmla="*/ 3577910 h 6262740"/>
              <a:gd name="connsiteX79" fmla="*/ 3460551 w 6354208"/>
              <a:gd name="connsiteY79" fmla="*/ 117358 h 6262740"/>
              <a:gd name="connsiteX80" fmla="*/ 3621235 w 6354208"/>
              <a:gd name="connsiteY80" fmla="*/ 50800 h 6262740"/>
              <a:gd name="connsiteX81" fmla="*/ 4546243 w 6354208"/>
              <a:gd name="connsiteY81" fmla="*/ 0 h 6262740"/>
              <a:gd name="connsiteX82" fmla="*/ 4706928 w 6354208"/>
              <a:gd name="connsiteY82" fmla="*/ 66558 h 6262740"/>
              <a:gd name="connsiteX83" fmla="*/ 4706928 w 6354208"/>
              <a:gd name="connsiteY83" fmla="*/ 387926 h 6262740"/>
              <a:gd name="connsiteX84" fmla="*/ 8198 w 6354208"/>
              <a:gd name="connsiteY84" fmla="*/ 5086656 h 6262740"/>
              <a:gd name="connsiteX85" fmla="*/ 0 w 6354208"/>
              <a:gd name="connsiteY85" fmla="*/ 5093353 h 6262740"/>
              <a:gd name="connsiteX86" fmla="*/ 0 w 6354208"/>
              <a:gd name="connsiteY86" fmla="*/ 4452117 h 6262740"/>
              <a:gd name="connsiteX87" fmla="*/ 4385558 w 6354208"/>
              <a:gd name="connsiteY87" fmla="*/ 66558 h 6262740"/>
              <a:gd name="connsiteX88" fmla="*/ 4546243 w 6354208"/>
              <a:gd name="connsiteY88" fmla="*/ 0 h 626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354208" h="6262740">
                <a:moveTo>
                  <a:pt x="6022618" y="5427269"/>
                </a:moveTo>
                <a:lnTo>
                  <a:pt x="6097155" y="5509281"/>
                </a:lnTo>
                <a:cubicBezTo>
                  <a:pt x="6170158" y="5582285"/>
                  <a:pt x="6246641" y="5651805"/>
                  <a:pt x="6326336" y="5717575"/>
                </a:cubicBezTo>
                <a:lnTo>
                  <a:pt x="6354208" y="5738418"/>
                </a:lnTo>
                <a:lnTo>
                  <a:pt x="5983619" y="6109006"/>
                </a:lnTo>
                <a:cubicBezTo>
                  <a:pt x="5894875" y="6197749"/>
                  <a:pt x="5750993" y="6197749"/>
                  <a:pt x="5662250" y="6109006"/>
                </a:cubicBezTo>
                <a:cubicBezTo>
                  <a:pt x="5573507" y="6020264"/>
                  <a:pt x="5573507" y="5876382"/>
                  <a:pt x="5662250" y="5787638"/>
                </a:cubicBezTo>
                <a:close/>
                <a:moveTo>
                  <a:pt x="5649817" y="4943984"/>
                </a:moveTo>
                <a:lnTo>
                  <a:pt x="5703078" y="5031656"/>
                </a:lnTo>
                <a:cubicBezTo>
                  <a:pt x="5761074" y="5117501"/>
                  <a:pt x="5823092" y="5200407"/>
                  <a:pt x="5888862" y="5280102"/>
                </a:cubicBezTo>
                <a:lnTo>
                  <a:pt x="5921037" y="5315503"/>
                </a:lnTo>
                <a:lnTo>
                  <a:pt x="4973799" y="6262740"/>
                </a:lnTo>
                <a:lnTo>
                  <a:pt x="4428475" y="6262740"/>
                </a:lnTo>
                <a:lnTo>
                  <a:pt x="4428188" y="6259741"/>
                </a:lnTo>
                <a:cubicBezTo>
                  <a:pt x="4428188" y="6201585"/>
                  <a:pt x="4450373" y="6143428"/>
                  <a:pt x="4494744" y="6099056"/>
                </a:cubicBezTo>
                <a:close/>
                <a:moveTo>
                  <a:pt x="5361460" y="4363060"/>
                </a:moveTo>
                <a:lnTo>
                  <a:pt x="5405527" y="4483459"/>
                </a:lnTo>
                <a:cubicBezTo>
                  <a:pt x="5446354" y="4579984"/>
                  <a:pt x="5491743" y="4674112"/>
                  <a:pt x="5541426" y="4765567"/>
                </a:cubicBezTo>
                <a:lnTo>
                  <a:pt x="5564201" y="4803057"/>
                </a:lnTo>
                <a:lnTo>
                  <a:pt x="4104518" y="6262740"/>
                </a:lnTo>
                <a:lnTo>
                  <a:pt x="3473577" y="6262740"/>
                </a:lnTo>
                <a:lnTo>
                  <a:pt x="3479430" y="6251619"/>
                </a:lnTo>
                <a:cubicBezTo>
                  <a:pt x="3487749" y="6239018"/>
                  <a:pt x="3497455" y="6227063"/>
                  <a:pt x="3508548" y="6215970"/>
                </a:cubicBezTo>
                <a:close/>
                <a:moveTo>
                  <a:pt x="5185028" y="3665036"/>
                </a:moveTo>
                <a:lnTo>
                  <a:pt x="5217479" y="3877668"/>
                </a:lnTo>
                <a:cubicBezTo>
                  <a:pt x="5238974" y="3982712"/>
                  <a:pt x="5265572" y="4085897"/>
                  <a:pt x="5297004" y="4186952"/>
                </a:cubicBezTo>
                <a:lnTo>
                  <a:pt x="5299374" y="4193427"/>
                </a:lnTo>
                <a:lnTo>
                  <a:pt x="3230061" y="6262740"/>
                </a:lnTo>
                <a:lnTo>
                  <a:pt x="2587325" y="6262740"/>
                </a:lnTo>
                <a:close/>
                <a:moveTo>
                  <a:pt x="5185649" y="2785416"/>
                </a:moveTo>
                <a:lnTo>
                  <a:pt x="5168575" y="2897293"/>
                </a:lnTo>
                <a:cubicBezTo>
                  <a:pt x="5157557" y="3005785"/>
                  <a:pt x="5151913" y="3115864"/>
                  <a:pt x="5151913" y="3227262"/>
                </a:cubicBezTo>
                <a:lnTo>
                  <a:pt x="5163191" y="3450612"/>
                </a:lnTo>
                <a:lnTo>
                  <a:pt x="2351063" y="6262740"/>
                </a:lnTo>
                <a:lnTo>
                  <a:pt x="1708326" y="6262740"/>
                </a:lnTo>
                <a:close/>
                <a:moveTo>
                  <a:pt x="5403046" y="1778000"/>
                </a:moveTo>
                <a:cubicBezTo>
                  <a:pt x="5432125" y="1778000"/>
                  <a:pt x="5461203" y="1783547"/>
                  <a:pt x="5488558" y="1794640"/>
                </a:cubicBezTo>
                <a:lnTo>
                  <a:pt x="5490120" y="1795461"/>
                </a:lnTo>
                <a:lnTo>
                  <a:pt x="5405527" y="1971066"/>
                </a:lnTo>
                <a:cubicBezTo>
                  <a:pt x="5364700" y="2067592"/>
                  <a:pt x="5328435" y="2166518"/>
                  <a:pt x="5297004" y="2267573"/>
                </a:cubicBezTo>
                <a:lnTo>
                  <a:pt x="5239865" y="2489793"/>
                </a:lnTo>
                <a:lnTo>
                  <a:pt x="1466919" y="6262740"/>
                </a:lnTo>
                <a:lnTo>
                  <a:pt x="824181" y="6262740"/>
                </a:lnTo>
                <a:lnTo>
                  <a:pt x="5242362" y="1844558"/>
                </a:lnTo>
                <a:cubicBezTo>
                  <a:pt x="5286734" y="1800186"/>
                  <a:pt x="5344890" y="1778000"/>
                  <a:pt x="5403046" y="1778000"/>
                </a:cubicBezTo>
                <a:close/>
                <a:moveTo>
                  <a:pt x="878034" y="1053647"/>
                </a:moveTo>
                <a:cubicBezTo>
                  <a:pt x="936190" y="1053647"/>
                  <a:pt x="994347" y="1075833"/>
                  <a:pt x="1038718" y="1120204"/>
                </a:cubicBezTo>
                <a:cubicBezTo>
                  <a:pt x="1127462" y="1208948"/>
                  <a:pt x="1127462" y="1352830"/>
                  <a:pt x="1038718" y="1441573"/>
                </a:cubicBezTo>
                <a:lnTo>
                  <a:pt x="0" y="2480292"/>
                </a:lnTo>
                <a:lnTo>
                  <a:pt x="0" y="1837554"/>
                </a:lnTo>
                <a:lnTo>
                  <a:pt x="717350" y="1120204"/>
                </a:lnTo>
                <a:cubicBezTo>
                  <a:pt x="761721" y="1075833"/>
                  <a:pt x="819877" y="1053647"/>
                  <a:pt x="878034" y="1053647"/>
                </a:cubicBezTo>
                <a:close/>
                <a:moveTo>
                  <a:pt x="4533543" y="889000"/>
                </a:moveTo>
                <a:cubicBezTo>
                  <a:pt x="4591700" y="889000"/>
                  <a:pt x="4649856" y="911186"/>
                  <a:pt x="4694228" y="955558"/>
                </a:cubicBezTo>
                <a:cubicBezTo>
                  <a:pt x="4782970" y="1044301"/>
                  <a:pt x="4782970" y="1188183"/>
                  <a:pt x="4694228" y="1276926"/>
                </a:cubicBezTo>
                <a:lnTo>
                  <a:pt x="0" y="5971154"/>
                </a:lnTo>
                <a:lnTo>
                  <a:pt x="0" y="5328417"/>
                </a:lnTo>
                <a:lnTo>
                  <a:pt x="4372859" y="955558"/>
                </a:lnTo>
                <a:cubicBezTo>
                  <a:pt x="4417231" y="911186"/>
                  <a:pt x="4475387" y="889000"/>
                  <a:pt x="4533543" y="889000"/>
                </a:cubicBezTo>
                <a:close/>
                <a:moveTo>
                  <a:pt x="5481528" y="812800"/>
                </a:moveTo>
                <a:cubicBezTo>
                  <a:pt x="5539684" y="812800"/>
                  <a:pt x="5597841" y="834986"/>
                  <a:pt x="5642212" y="879357"/>
                </a:cubicBezTo>
                <a:cubicBezTo>
                  <a:pt x="5730955" y="968100"/>
                  <a:pt x="5730955" y="1111983"/>
                  <a:pt x="5642212" y="1200726"/>
                </a:cubicBezTo>
                <a:lnTo>
                  <a:pt x="733933" y="6109006"/>
                </a:lnTo>
                <a:cubicBezTo>
                  <a:pt x="645190" y="6197749"/>
                  <a:pt x="501308" y="6197749"/>
                  <a:pt x="412564" y="6109006"/>
                </a:cubicBezTo>
                <a:cubicBezTo>
                  <a:pt x="323821" y="6020262"/>
                  <a:pt x="323821" y="5876381"/>
                  <a:pt x="412564" y="5787638"/>
                </a:cubicBezTo>
                <a:lnTo>
                  <a:pt x="5320843" y="879357"/>
                </a:lnTo>
                <a:cubicBezTo>
                  <a:pt x="5365215" y="834986"/>
                  <a:pt x="5423372" y="812800"/>
                  <a:pt x="5481528" y="812800"/>
                </a:cubicBezTo>
                <a:close/>
                <a:moveTo>
                  <a:pt x="2109935" y="685801"/>
                </a:moveTo>
                <a:cubicBezTo>
                  <a:pt x="2168091" y="685801"/>
                  <a:pt x="2226247" y="707987"/>
                  <a:pt x="2270619" y="752358"/>
                </a:cubicBezTo>
                <a:cubicBezTo>
                  <a:pt x="2359362" y="841102"/>
                  <a:pt x="2359362" y="984984"/>
                  <a:pt x="2270619" y="1073727"/>
                </a:cubicBezTo>
                <a:lnTo>
                  <a:pt x="0" y="3344346"/>
                </a:lnTo>
                <a:lnTo>
                  <a:pt x="0" y="2701609"/>
                </a:lnTo>
                <a:lnTo>
                  <a:pt x="1949250" y="752358"/>
                </a:lnTo>
                <a:cubicBezTo>
                  <a:pt x="1993622" y="707987"/>
                  <a:pt x="2051778" y="685801"/>
                  <a:pt x="2109935" y="685801"/>
                </a:cubicBezTo>
                <a:close/>
                <a:moveTo>
                  <a:pt x="3621235" y="50800"/>
                </a:moveTo>
                <a:cubicBezTo>
                  <a:pt x="3679392" y="50800"/>
                  <a:pt x="3737548" y="72986"/>
                  <a:pt x="3781920" y="117358"/>
                </a:cubicBezTo>
                <a:cubicBezTo>
                  <a:pt x="3870663" y="206101"/>
                  <a:pt x="3870663" y="349983"/>
                  <a:pt x="3781920" y="438726"/>
                </a:cubicBezTo>
                <a:lnTo>
                  <a:pt x="0" y="4220648"/>
                </a:lnTo>
                <a:lnTo>
                  <a:pt x="0" y="3577910"/>
                </a:lnTo>
                <a:lnTo>
                  <a:pt x="3460551" y="117358"/>
                </a:lnTo>
                <a:cubicBezTo>
                  <a:pt x="3504923" y="72986"/>
                  <a:pt x="3563081" y="50800"/>
                  <a:pt x="3621235" y="50800"/>
                </a:cubicBezTo>
                <a:close/>
                <a:moveTo>
                  <a:pt x="4546243" y="0"/>
                </a:moveTo>
                <a:cubicBezTo>
                  <a:pt x="4604400" y="0"/>
                  <a:pt x="4662556" y="22186"/>
                  <a:pt x="4706928" y="66558"/>
                </a:cubicBezTo>
                <a:cubicBezTo>
                  <a:pt x="4795670" y="155301"/>
                  <a:pt x="4795670" y="299183"/>
                  <a:pt x="4706928" y="387926"/>
                </a:cubicBezTo>
                <a:lnTo>
                  <a:pt x="8198" y="5086656"/>
                </a:lnTo>
                <a:lnTo>
                  <a:pt x="0" y="5093353"/>
                </a:lnTo>
                <a:lnTo>
                  <a:pt x="0" y="4452117"/>
                </a:lnTo>
                <a:lnTo>
                  <a:pt x="4385558" y="66558"/>
                </a:lnTo>
                <a:cubicBezTo>
                  <a:pt x="4429930" y="22186"/>
                  <a:pt x="4488086" y="0"/>
                  <a:pt x="454624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300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267351" y="4256742"/>
            <a:ext cx="2834897" cy="433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XX</a:t>
            </a:r>
            <a:endParaRPr 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67351" y="4808801"/>
            <a:ext cx="2834897" cy="419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一句话简介</a:t>
            </a:r>
            <a:endParaRPr lang="en-US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83651" y="4256742"/>
            <a:ext cx="2834897" cy="433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XX</a:t>
            </a:r>
            <a:endParaRPr 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83651" y="4808801"/>
            <a:ext cx="2834897" cy="419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一句话简介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99951" y="4256742"/>
            <a:ext cx="2834897" cy="433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XX</a:t>
            </a:r>
            <a:endParaRPr 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99951" y="4808801"/>
            <a:ext cx="2834897" cy="419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一句话简介</a:t>
            </a:r>
            <a:endParaRPr lang="en-US" altLang="zh-CN" dirty="0">
              <a:cs typeface="+mn-ea"/>
              <a:sym typeface="+mn-lt"/>
            </a:endParaRPr>
          </a:p>
        </p:txBody>
      </p:sp>
      <p:pic>
        <p:nvPicPr>
          <p:cNvPr id="7" name="图片占位符 6" descr="图片包含 男士, 人员, 墙壁, 室内&#10;&#10;描述已自动生成">
            <a:extLst>
              <a:ext uri="{FF2B5EF4-FFF2-40B4-BE49-F238E27FC236}">
                <a16:creationId xmlns:a16="http://schemas.microsoft.com/office/drawing/2014/main" id="{54B9DCB2-A556-43D2-B9FD-B366776C3BCC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3850" y="1684338"/>
            <a:ext cx="2182813" cy="2182812"/>
          </a:xfrm>
        </p:spPr>
      </p:pic>
      <p:pic>
        <p:nvPicPr>
          <p:cNvPr id="10" name="图片占位符 9" descr="图片包含 墙壁, 人员, 男士, 服装&#10;&#10;描述已自动生成">
            <a:extLst>
              <a:ext uri="{FF2B5EF4-FFF2-40B4-BE49-F238E27FC236}">
                <a16:creationId xmlns:a16="http://schemas.microsoft.com/office/drawing/2014/main" id="{233A67DC-32D8-47DA-BAA5-45CE2A2C890E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59"/>
          <a:stretch/>
        </p:blipFill>
        <p:spPr>
          <a:xfrm>
            <a:off x="5010150" y="1684338"/>
            <a:ext cx="2182813" cy="2182812"/>
          </a:xfrm>
        </p:spPr>
      </p:pic>
      <p:pic>
        <p:nvPicPr>
          <p:cNvPr id="14" name="图片占位符 13" descr="图片包含 人员, 墙壁, 微笑, 伪装&#10;&#10;描述已自动生成">
            <a:extLst>
              <a:ext uri="{FF2B5EF4-FFF2-40B4-BE49-F238E27FC236}">
                <a16:creationId xmlns:a16="http://schemas.microsoft.com/office/drawing/2014/main" id="{04EA4414-8C81-4EED-ABC5-214F3576E12E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6450" y="1684338"/>
            <a:ext cx="2182813" cy="2182812"/>
          </a:xfr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AFA71845-B764-355E-33ED-C1833F55A819}"/>
              </a:ext>
            </a:extLst>
          </p:cNvPr>
          <p:cNvSpPr/>
          <p:nvPr/>
        </p:nvSpPr>
        <p:spPr>
          <a:xfrm rot="2700000">
            <a:off x="-45779" y="254504"/>
            <a:ext cx="91576" cy="91601"/>
          </a:xfrm>
          <a:custGeom>
            <a:avLst/>
            <a:gdLst>
              <a:gd name="connsiteX0" fmla="*/ 0 w 91576"/>
              <a:gd name="connsiteY0" fmla="*/ 25 h 91601"/>
              <a:gd name="connsiteX1" fmla="*/ 123 w 91576"/>
              <a:gd name="connsiteY1" fmla="*/ 0 h 91601"/>
              <a:gd name="connsiteX2" fmla="*/ 91576 w 91576"/>
              <a:gd name="connsiteY2" fmla="*/ 91453 h 91601"/>
              <a:gd name="connsiteX3" fmla="*/ 91576 w 91576"/>
              <a:gd name="connsiteY3" fmla="*/ 91601 h 9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76" h="91601">
                <a:moveTo>
                  <a:pt x="0" y="25"/>
                </a:moveTo>
                <a:lnTo>
                  <a:pt x="123" y="0"/>
                </a:lnTo>
                <a:cubicBezTo>
                  <a:pt x="50631" y="0"/>
                  <a:pt x="91576" y="40945"/>
                  <a:pt x="91576" y="91453"/>
                </a:cubicBezTo>
                <a:lnTo>
                  <a:pt x="91576" y="916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413E1C2-BA9B-8BED-0BF4-BD970394A1BF}"/>
              </a:ext>
            </a:extLst>
          </p:cNvPr>
          <p:cNvSpPr/>
          <p:nvPr/>
        </p:nvSpPr>
        <p:spPr>
          <a:xfrm rot="2700000">
            <a:off x="84246" y="15170"/>
            <a:ext cx="182906" cy="679860"/>
          </a:xfrm>
          <a:custGeom>
            <a:avLst/>
            <a:gdLst>
              <a:gd name="connsiteX0" fmla="*/ 26786 w 182906"/>
              <a:gd name="connsiteY0" fmla="*/ 26786 h 679860"/>
              <a:gd name="connsiteX1" fmla="*/ 91453 w 182906"/>
              <a:gd name="connsiteY1" fmla="*/ 0 h 679860"/>
              <a:gd name="connsiteX2" fmla="*/ 182906 w 182906"/>
              <a:gd name="connsiteY2" fmla="*/ 91453 h 679860"/>
              <a:gd name="connsiteX3" fmla="*/ 182906 w 182906"/>
              <a:gd name="connsiteY3" fmla="*/ 679860 h 679860"/>
              <a:gd name="connsiteX4" fmla="*/ 0 w 182906"/>
              <a:gd name="connsiteY4" fmla="*/ 496955 h 679860"/>
              <a:gd name="connsiteX5" fmla="*/ 0 w 182906"/>
              <a:gd name="connsiteY5" fmla="*/ 91453 h 679860"/>
              <a:gd name="connsiteX6" fmla="*/ 26786 w 182906"/>
              <a:gd name="connsiteY6" fmla="*/ 26786 h 67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906" h="679860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lnTo>
                  <a:pt x="182906" y="679860"/>
                </a:lnTo>
                <a:lnTo>
                  <a:pt x="0" y="496955"/>
                </a:ln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38171BFE-A42A-8003-76F9-C297F9724CDE}"/>
              </a:ext>
            </a:extLst>
          </p:cNvPr>
          <p:cNvSpPr/>
          <p:nvPr/>
        </p:nvSpPr>
        <p:spPr>
          <a:xfrm rot="2700000">
            <a:off x="172868" y="200344"/>
            <a:ext cx="182906" cy="730124"/>
          </a:xfrm>
          <a:custGeom>
            <a:avLst/>
            <a:gdLst>
              <a:gd name="connsiteX0" fmla="*/ 26786 w 182906"/>
              <a:gd name="connsiteY0" fmla="*/ 26786 h 730124"/>
              <a:gd name="connsiteX1" fmla="*/ 91453 w 182906"/>
              <a:gd name="connsiteY1" fmla="*/ 0 h 730124"/>
              <a:gd name="connsiteX2" fmla="*/ 182906 w 182906"/>
              <a:gd name="connsiteY2" fmla="*/ 91453 h 730124"/>
              <a:gd name="connsiteX3" fmla="*/ 182905 w 182906"/>
              <a:gd name="connsiteY3" fmla="*/ 638671 h 730124"/>
              <a:gd name="connsiteX4" fmla="*/ 91452 w 182906"/>
              <a:gd name="connsiteY4" fmla="*/ 730124 h 730124"/>
              <a:gd name="connsiteX5" fmla="*/ 91453 w 182906"/>
              <a:gd name="connsiteY5" fmla="*/ 730123 h 730124"/>
              <a:gd name="connsiteX6" fmla="*/ 80495 w 182906"/>
              <a:gd name="connsiteY6" fmla="*/ 727910 h 730124"/>
              <a:gd name="connsiteX7" fmla="*/ 2213 w 182906"/>
              <a:gd name="connsiteY7" fmla="*/ 649628 h 730124"/>
              <a:gd name="connsiteX8" fmla="*/ 0 w 182906"/>
              <a:gd name="connsiteY8" fmla="*/ 638670 h 730124"/>
              <a:gd name="connsiteX9" fmla="*/ 0 w 182906"/>
              <a:gd name="connsiteY9" fmla="*/ 91453 h 730124"/>
              <a:gd name="connsiteX10" fmla="*/ 26786 w 182906"/>
              <a:gd name="connsiteY10" fmla="*/ 26786 h 73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906" h="730124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cubicBezTo>
                  <a:pt x="182906" y="273859"/>
                  <a:pt x="182905" y="456265"/>
                  <a:pt x="182905" y="638671"/>
                </a:cubicBezTo>
                <a:cubicBezTo>
                  <a:pt x="182905" y="689179"/>
                  <a:pt x="141960" y="730124"/>
                  <a:pt x="91452" y="730124"/>
                </a:cubicBezTo>
                <a:lnTo>
                  <a:pt x="91453" y="730123"/>
                </a:lnTo>
                <a:lnTo>
                  <a:pt x="80495" y="727910"/>
                </a:lnTo>
                <a:lnTo>
                  <a:pt x="2213" y="649628"/>
                </a:lnTo>
                <a:lnTo>
                  <a:pt x="0" y="638670"/>
                </a:ln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D0862E9C-B79A-F9F9-62D7-6C882DCC9EF1}"/>
              </a:ext>
            </a:extLst>
          </p:cNvPr>
          <p:cNvSpPr/>
          <p:nvPr/>
        </p:nvSpPr>
        <p:spPr>
          <a:xfrm rot="2700000">
            <a:off x="524849" y="340463"/>
            <a:ext cx="182906" cy="322275"/>
          </a:xfrm>
          <a:custGeom>
            <a:avLst/>
            <a:gdLst>
              <a:gd name="connsiteX0" fmla="*/ 26786 w 182906"/>
              <a:gd name="connsiteY0" fmla="*/ 26786 h 322275"/>
              <a:gd name="connsiteX1" fmla="*/ 91453 w 182906"/>
              <a:gd name="connsiteY1" fmla="*/ 0 h 322275"/>
              <a:gd name="connsiteX2" fmla="*/ 182906 w 182906"/>
              <a:gd name="connsiteY2" fmla="*/ 91453 h 322275"/>
              <a:gd name="connsiteX3" fmla="*/ 182905 w 182906"/>
              <a:gd name="connsiteY3" fmla="*/ 230822 h 322275"/>
              <a:gd name="connsiteX4" fmla="*/ 91452 w 182906"/>
              <a:gd name="connsiteY4" fmla="*/ 322275 h 322275"/>
              <a:gd name="connsiteX5" fmla="*/ 91453 w 182906"/>
              <a:gd name="connsiteY5" fmla="*/ 322274 h 322275"/>
              <a:gd name="connsiteX6" fmla="*/ 0 w 182906"/>
              <a:gd name="connsiteY6" fmla="*/ 230821 h 322275"/>
              <a:gd name="connsiteX7" fmla="*/ 0 w 182906"/>
              <a:gd name="connsiteY7" fmla="*/ 91453 h 322275"/>
              <a:gd name="connsiteX8" fmla="*/ 26786 w 182906"/>
              <a:gd name="connsiteY8" fmla="*/ 26786 h 3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906" h="322275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cubicBezTo>
                  <a:pt x="182906" y="137909"/>
                  <a:pt x="182905" y="184366"/>
                  <a:pt x="182905" y="230822"/>
                </a:cubicBezTo>
                <a:cubicBezTo>
                  <a:pt x="182905" y="281330"/>
                  <a:pt x="141960" y="322275"/>
                  <a:pt x="91452" y="322275"/>
                </a:cubicBezTo>
                <a:lnTo>
                  <a:pt x="91453" y="322274"/>
                </a:lnTo>
                <a:cubicBezTo>
                  <a:pt x="40945" y="322274"/>
                  <a:pt x="0" y="281329"/>
                  <a:pt x="0" y="230821"/>
                </a:cubicBez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0734" y="34743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律师组</a:t>
            </a:r>
          </a:p>
        </p:txBody>
      </p:sp>
    </p:spTree>
    <p:extLst>
      <p:ext uri="{BB962C8B-B14F-4D97-AF65-F5344CB8AC3E}">
        <p14:creationId xmlns:p14="http://schemas.microsoft.com/office/powerpoint/2010/main" val="17158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/>
          </p:cNvSpPr>
          <p:nvPr/>
        </p:nvSpPr>
        <p:spPr>
          <a:xfrm>
            <a:off x="2285587" y="5247766"/>
            <a:ext cx="7510084" cy="7569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algn="ctr"/>
            <a:endParaRPr lang="en-US" sz="72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3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矩形 3"/>
          <p:cNvSpPr/>
          <p:nvPr/>
        </p:nvSpPr>
        <p:spPr>
          <a:xfrm>
            <a:off x="4464784" y="5200159"/>
            <a:ext cx="32624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dirty="0">
                <a:cs typeface="+mn-ea"/>
                <a:sym typeface="+mn-lt"/>
              </a:rPr>
              <a:t>感谢观看</a:t>
            </a:r>
            <a:endParaRPr lang="en-US" altLang="zh-CN" sz="6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5310394" y="759247"/>
            <a:ext cx="6131411" cy="613141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486BEF25-60DC-E017-A941-7E886D0AC3F8}"/>
              </a:ext>
            </a:extLst>
          </p:cNvPr>
          <p:cNvSpPr/>
          <p:nvPr/>
        </p:nvSpPr>
        <p:spPr>
          <a:xfrm rot="2700000" flipH="1">
            <a:off x="1060338" y="3291903"/>
            <a:ext cx="407602" cy="3976877"/>
          </a:xfrm>
          <a:custGeom>
            <a:avLst/>
            <a:gdLst>
              <a:gd name="connsiteX0" fmla="*/ 347910 w 407602"/>
              <a:gd name="connsiteY0" fmla="*/ 59692 h 3976877"/>
              <a:gd name="connsiteX1" fmla="*/ 203801 w 407602"/>
              <a:gd name="connsiteY1" fmla="*/ 0 h 3976877"/>
              <a:gd name="connsiteX2" fmla="*/ 0 w 407602"/>
              <a:gd name="connsiteY2" fmla="*/ 203801 h 3976877"/>
              <a:gd name="connsiteX3" fmla="*/ 0 w 407602"/>
              <a:gd name="connsiteY3" fmla="*/ 3961395 h 3976877"/>
              <a:gd name="connsiteX4" fmla="*/ 3126 w 407602"/>
              <a:gd name="connsiteY4" fmla="*/ 3976877 h 3976877"/>
              <a:gd name="connsiteX5" fmla="*/ 407602 w 407602"/>
              <a:gd name="connsiteY5" fmla="*/ 3572401 h 3976877"/>
              <a:gd name="connsiteX6" fmla="*/ 407602 w 407602"/>
              <a:gd name="connsiteY6" fmla="*/ 203801 h 3976877"/>
              <a:gd name="connsiteX7" fmla="*/ 347910 w 407602"/>
              <a:gd name="connsiteY7" fmla="*/ 59692 h 397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602" h="3976877">
                <a:moveTo>
                  <a:pt x="347910" y="59692"/>
                </a:moveTo>
                <a:cubicBezTo>
                  <a:pt x="311029" y="22811"/>
                  <a:pt x="260079" y="0"/>
                  <a:pt x="203801" y="0"/>
                </a:cubicBezTo>
                <a:cubicBezTo>
                  <a:pt x="91245" y="0"/>
                  <a:pt x="0" y="91245"/>
                  <a:pt x="0" y="203801"/>
                </a:cubicBezTo>
                <a:lnTo>
                  <a:pt x="0" y="3961395"/>
                </a:lnTo>
                <a:lnTo>
                  <a:pt x="3126" y="3976877"/>
                </a:lnTo>
                <a:lnTo>
                  <a:pt x="407602" y="3572401"/>
                </a:lnTo>
                <a:lnTo>
                  <a:pt x="407602" y="203801"/>
                </a:lnTo>
                <a:cubicBezTo>
                  <a:pt x="407602" y="147523"/>
                  <a:pt x="384791" y="96573"/>
                  <a:pt x="347910" y="596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F1977866-51A6-0EB0-8F0E-5DAAC4775D29}"/>
              </a:ext>
            </a:extLst>
          </p:cNvPr>
          <p:cNvSpPr/>
          <p:nvPr/>
        </p:nvSpPr>
        <p:spPr>
          <a:xfrm rot="2700000" flipH="1">
            <a:off x="554785" y="402652"/>
            <a:ext cx="735294" cy="3142840"/>
          </a:xfrm>
          <a:custGeom>
            <a:avLst/>
            <a:gdLst>
              <a:gd name="connsiteX0" fmla="*/ 627613 w 735294"/>
              <a:gd name="connsiteY0" fmla="*/ 107681 h 3142840"/>
              <a:gd name="connsiteX1" fmla="*/ 367647 w 735294"/>
              <a:gd name="connsiteY1" fmla="*/ 0 h 3142840"/>
              <a:gd name="connsiteX2" fmla="*/ 0 w 735294"/>
              <a:gd name="connsiteY2" fmla="*/ 367647 h 3142840"/>
              <a:gd name="connsiteX3" fmla="*/ 0 w 735294"/>
              <a:gd name="connsiteY3" fmla="*/ 2891282 h 3142840"/>
              <a:gd name="connsiteX4" fmla="*/ 62788 w 735294"/>
              <a:gd name="connsiteY4" fmla="*/ 3096837 h 3142840"/>
              <a:gd name="connsiteX5" fmla="*/ 100744 w 735294"/>
              <a:gd name="connsiteY5" fmla="*/ 3142840 h 3142840"/>
              <a:gd name="connsiteX6" fmla="*/ 735294 w 735294"/>
              <a:gd name="connsiteY6" fmla="*/ 2508290 h 3142840"/>
              <a:gd name="connsiteX7" fmla="*/ 735294 w 735294"/>
              <a:gd name="connsiteY7" fmla="*/ 367647 h 3142840"/>
              <a:gd name="connsiteX8" fmla="*/ 627613 w 735294"/>
              <a:gd name="connsiteY8" fmla="*/ 107681 h 314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294" h="3142840">
                <a:moveTo>
                  <a:pt x="627613" y="107681"/>
                </a:moveTo>
                <a:cubicBezTo>
                  <a:pt x="561082" y="41150"/>
                  <a:pt x="469170" y="0"/>
                  <a:pt x="367647" y="0"/>
                </a:cubicBezTo>
                <a:cubicBezTo>
                  <a:pt x="164601" y="0"/>
                  <a:pt x="0" y="164601"/>
                  <a:pt x="0" y="367647"/>
                </a:cubicBezTo>
                <a:lnTo>
                  <a:pt x="0" y="2891282"/>
                </a:lnTo>
                <a:cubicBezTo>
                  <a:pt x="0" y="2967424"/>
                  <a:pt x="23147" y="3038160"/>
                  <a:pt x="62788" y="3096837"/>
                </a:cubicBezTo>
                <a:lnTo>
                  <a:pt x="100744" y="3142840"/>
                </a:lnTo>
                <a:lnTo>
                  <a:pt x="735294" y="2508290"/>
                </a:lnTo>
                <a:lnTo>
                  <a:pt x="735294" y="367647"/>
                </a:lnTo>
                <a:cubicBezTo>
                  <a:pt x="735294" y="266124"/>
                  <a:pt x="694144" y="174212"/>
                  <a:pt x="627613" y="1076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29" name="图片占位符 28">
            <a:extLst>
              <a:ext uri="{FF2B5EF4-FFF2-40B4-BE49-F238E27FC236}">
                <a16:creationId xmlns:a16="http://schemas.microsoft.com/office/drawing/2014/main" id="{0DDA8D3F-9BC7-401F-4424-F0C94EAEF459}"/>
              </a:ext>
            </a:extLst>
          </p:cNvPr>
          <p:cNvPicPr>
            <a:picLocks noGrp="1"/>
          </p:cNvPicPr>
          <p:nvPr>
            <p:ph type="pic"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33" t="9463" b="20328"/>
          <a:stretch/>
        </p:blipFill>
        <p:spPr>
          <a:xfrm>
            <a:off x="0" y="595261"/>
            <a:ext cx="6354208" cy="6279005"/>
          </a:xfrm>
          <a:custGeom>
            <a:avLst/>
            <a:gdLst>
              <a:gd name="connsiteX0" fmla="*/ 6022618 w 6354208"/>
              <a:gd name="connsiteY0" fmla="*/ 5427269 h 6279005"/>
              <a:gd name="connsiteX1" fmla="*/ 6097155 w 6354208"/>
              <a:gd name="connsiteY1" fmla="*/ 5509282 h 6279005"/>
              <a:gd name="connsiteX2" fmla="*/ 6326336 w 6354208"/>
              <a:gd name="connsiteY2" fmla="*/ 5717575 h 6279005"/>
              <a:gd name="connsiteX3" fmla="*/ 6354208 w 6354208"/>
              <a:gd name="connsiteY3" fmla="*/ 5738418 h 6279005"/>
              <a:gd name="connsiteX4" fmla="*/ 5983619 w 6354208"/>
              <a:gd name="connsiteY4" fmla="*/ 6109006 h 6279005"/>
              <a:gd name="connsiteX5" fmla="*/ 5662250 w 6354208"/>
              <a:gd name="connsiteY5" fmla="*/ 6109006 h 6279005"/>
              <a:gd name="connsiteX6" fmla="*/ 5662250 w 6354208"/>
              <a:gd name="connsiteY6" fmla="*/ 5787638 h 6279005"/>
              <a:gd name="connsiteX7" fmla="*/ 5649817 w 6354208"/>
              <a:gd name="connsiteY7" fmla="*/ 4943984 h 6279005"/>
              <a:gd name="connsiteX8" fmla="*/ 5703078 w 6354208"/>
              <a:gd name="connsiteY8" fmla="*/ 5031656 h 6279005"/>
              <a:gd name="connsiteX9" fmla="*/ 5888862 w 6354208"/>
              <a:gd name="connsiteY9" fmla="*/ 5280101 h 6279005"/>
              <a:gd name="connsiteX10" fmla="*/ 5921037 w 6354208"/>
              <a:gd name="connsiteY10" fmla="*/ 5315503 h 6279005"/>
              <a:gd name="connsiteX11" fmla="*/ 4957533 w 6354208"/>
              <a:gd name="connsiteY11" fmla="*/ 6279005 h 6279005"/>
              <a:gd name="connsiteX12" fmla="*/ 4430034 w 6354208"/>
              <a:gd name="connsiteY12" fmla="*/ 6279005 h 6279005"/>
              <a:gd name="connsiteX13" fmla="*/ 4428188 w 6354208"/>
              <a:gd name="connsiteY13" fmla="*/ 6259741 h 6279005"/>
              <a:gd name="connsiteX14" fmla="*/ 4494744 w 6354208"/>
              <a:gd name="connsiteY14" fmla="*/ 6099056 h 6279005"/>
              <a:gd name="connsiteX15" fmla="*/ 5361460 w 6354208"/>
              <a:gd name="connsiteY15" fmla="*/ 4363060 h 6279005"/>
              <a:gd name="connsiteX16" fmla="*/ 5405527 w 6354208"/>
              <a:gd name="connsiteY16" fmla="*/ 4483458 h 6279005"/>
              <a:gd name="connsiteX17" fmla="*/ 5541426 w 6354208"/>
              <a:gd name="connsiteY17" fmla="*/ 4765567 h 6279005"/>
              <a:gd name="connsiteX18" fmla="*/ 5564201 w 6354208"/>
              <a:gd name="connsiteY18" fmla="*/ 4803056 h 6279005"/>
              <a:gd name="connsiteX19" fmla="*/ 4088252 w 6354208"/>
              <a:gd name="connsiteY19" fmla="*/ 6279005 h 6279005"/>
              <a:gd name="connsiteX20" fmla="*/ 3465018 w 6354208"/>
              <a:gd name="connsiteY20" fmla="*/ 6279005 h 6279005"/>
              <a:gd name="connsiteX21" fmla="*/ 3479430 w 6354208"/>
              <a:gd name="connsiteY21" fmla="*/ 6251619 h 6279005"/>
              <a:gd name="connsiteX22" fmla="*/ 3508548 w 6354208"/>
              <a:gd name="connsiteY22" fmla="*/ 6215970 h 6279005"/>
              <a:gd name="connsiteX23" fmla="*/ 5185028 w 6354208"/>
              <a:gd name="connsiteY23" fmla="*/ 3665036 h 6279005"/>
              <a:gd name="connsiteX24" fmla="*/ 5217479 w 6354208"/>
              <a:gd name="connsiteY24" fmla="*/ 3877668 h 6279005"/>
              <a:gd name="connsiteX25" fmla="*/ 5297004 w 6354208"/>
              <a:gd name="connsiteY25" fmla="*/ 4186951 h 6279005"/>
              <a:gd name="connsiteX26" fmla="*/ 5299374 w 6354208"/>
              <a:gd name="connsiteY26" fmla="*/ 4193428 h 6279005"/>
              <a:gd name="connsiteX27" fmla="*/ 3213795 w 6354208"/>
              <a:gd name="connsiteY27" fmla="*/ 6279005 h 6279005"/>
              <a:gd name="connsiteX28" fmla="*/ 2571059 w 6354208"/>
              <a:gd name="connsiteY28" fmla="*/ 6279005 h 6279005"/>
              <a:gd name="connsiteX29" fmla="*/ 5185649 w 6354208"/>
              <a:gd name="connsiteY29" fmla="*/ 2785416 h 6279005"/>
              <a:gd name="connsiteX30" fmla="*/ 5168575 w 6354208"/>
              <a:gd name="connsiteY30" fmla="*/ 2897293 h 6279005"/>
              <a:gd name="connsiteX31" fmla="*/ 5151913 w 6354208"/>
              <a:gd name="connsiteY31" fmla="*/ 3227262 h 6279005"/>
              <a:gd name="connsiteX32" fmla="*/ 5163191 w 6354208"/>
              <a:gd name="connsiteY32" fmla="*/ 3450612 h 6279005"/>
              <a:gd name="connsiteX33" fmla="*/ 2334797 w 6354208"/>
              <a:gd name="connsiteY33" fmla="*/ 6279005 h 6279005"/>
              <a:gd name="connsiteX34" fmla="*/ 1692060 w 6354208"/>
              <a:gd name="connsiteY34" fmla="*/ 6279005 h 6279005"/>
              <a:gd name="connsiteX35" fmla="*/ 5403046 w 6354208"/>
              <a:gd name="connsiteY35" fmla="*/ 1778000 h 6279005"/>
              <a:gd name="connsiteX36" fmla="*/ 5488558 w 6354208"/>
              <a:gd name="connsiteY36" fmla="*/ 1794640 h 6279005"/>
              <a:gd name="connsiteX37" fmla="*/ 5490120 w 6354208"/>
              <a:gd name="connsiteY37" fmla="*/ 1795461 h 6279005"/>
              <a:gd name="connsiteX38" fmla="*/ 5405527 w 6354208"/>
              <a:gd name="connsiteY38" fmla="*/ 1971066 h 6279005"/>
              <a:gd name="connsiteX39" fmla="*/ 5297004 w 6354208"/>
              <a:gd name="connsiteY39" fmla="*/ 2267573 h 6279005"/>
              <a:gd name="connsiteX40" fmla="*/ 5239865 w 6354208"/>
              <a:gd name="connsiteY40" fmla="*/ 2489793 h 6279005"/>
              <a:gd name="connsiteX41" fmla="*/ 1450653 w 6354208"/>
              <a:gd name="connsiteY41" fmla="*/ 6279005 h 6279005"/>
              <a:gd name="connsiteX42" fmla="*/ 807915 w 6354208"/>
              <a:gd name="connsiteY42" fmla="*/ 6279005 h 6279005"/>
              <a:gd name="connsiteX43" fmla="*/ 5242362 w 6354208"/>
              <a:gd name="connsiteY43" fmla="*/ 1844558 h 6279005"/>
              <a:gd name="connsiteX44" fmla="*/ 5403046 w 6354208"/>
              <a:gd name="connsiteY44" fmla="*/ 1778000 h 6279005"/>
              <a:gd name="connsiteX45" fmla="*/ 878034 w 6354208"/>
              <a:gd name="connsiteY45" fmla="*/ 1053647 h 6279005"/>
              <a:gd name="connsiteX46" fmla="*/ 1038718 w 6354208"/>
              <a:gd name="connsiteY46" fmla="*/ 1120204 h 6279005"/>
              <a:gd name="connsiteX47" fmla="*/ 1038718 w 6354208"/>
              <a:gd name="connsiteY47" fmla="*/ 1441573 h 6279005"/>
              <a:gd name="connsiteX48" fmla="*/ 0 w 6354208"/>
              <a:gd name="connsiteY48" fmla="*/ 2480292 h 6279005"/>
              <a:gd name="connsiteX49" fmla="*/ 0 w 6354208"/>
              <a:gd name="connsiteY49" fmla="*/ 1837554 h 6279005"/>
              <a:gd name="connsiteX50" fmla="*/ 717350 w 6354208"/>
              <a:gd name="connsiteY50" fmla="*/ 1120204 h 6279005"/>
              <a:gd name="connsiteX51" fmla="*/ 878034 w 6354208"/>
              <a:gd name="connsiteY51" fmla="*/ 1053647 h 6279005"/>
              <a:gd name="connsiteX52" fmla="*/ 4533543 w 6354208"/>
              <a:gd name="connsiteY52" fmla="*/ 889000 h 6279005"/>
              <a:gd name="connsiteX53" fmla="*/ 4694228 w 6354208"/>
              <a:gd name="connsiteY53" fmla="*/ 955558 h 6279005"/>
              <a:gd name="connsiteX54" fmla="*/ 4694228 w 6354208"/>
              <a:gd name="connsiteY54" fmla="*/ 1276926 h 6279005"/>
              <a:gd name="connsiteX55" fmla="*/ 0 w 6354208"/>
              <a:gd name="connsiteY55" fmla="*/ 5971155 h 6279005"/>
              <a:gd name="connsiteX56" fmla="*/ 0 w 6354208"/>
              <a:gd name="connsiteY56" fmla="*/ 5328418 h 6279005"/>
              <a:gd name="connsiteX57" fmla="*/ 4372859 w 6354208"/>
              <a:gd name="connsiteY57" fmla="*/ 955558 h 6279005"/>
              <a:gd name="connsiteX58" fmla="*/ 4533543 w 6354208"/>
              <a:gd name="connsiteY58" fmla="*/ 889000 h 6279005"/>
              <a:gd name="connsiteX59" fmla="*/ 5481528 w 6354208"/>
              <a:gd name="connsiteY59" fmla="*/ 812800 h 6279005"/>
              <a:gd name="connsiteX60" fmla="*/ 5642212 w 6354208"/>
              <a:gd name="connsiteY60" fmla="*/ 879357 h 6279005"/>
              <a:gd name="connsiteX61" fmla="*/ 5642212 w 6354208"/>
              <a:gd name="connsiteY61" fmla="*/ 1200726 h 6279005"/>
              <a:gd name="connsiteX62" fmla="*/ 733933 w 6354208"/>
              <a:gd name="connsiteY62" fmla="*/ 6109006 h 6279005"/>
              <a:gd name="connsiteX63" fmla="*/ 412564 w 6354208"/>
              <a:gd name="connsiteY63" fmla="*/ 6109006 h 6279005"/>
              <a:gd name="connsiteX64" fmla="*/ 412564 w 6354208"/>
              <a:gd name="connsiteY64" fmla="*/ 5787638 h 6279005"/>
              <a:gd name="connsiteX65" fmla="*/ 5320843 w 6354208"/>
              <a:gd name="connsiteY65" fmla="*/ 879357 h 6279005"/>
              <a:gd name="connsiteX66" fmla="*/ 5481528 w 6354208"/>
              <a:gd name="connsiteY66" fmla="*/ 812800 h 6279005"/>
              <a:gd name="connsiteX67" fmla="*/ 2109935 w 6354208"/>
              <a:gd name="connsiteY67" fmla="*/ 685801 h 6279005"/>
              <a:gd name="connsiteX68" fmla="*/ 2270619 w 6354208"/>
              <a:gd name="connsiteY68" fmla="*/ 752358 h 6279005"/>
              <a:gd name="connsiteX69" fmla="*/ 2270619 w 6354208"/>
              <a:gd name="connsiteY69" fmla="*/ 1073727 h 6279005"/>
              <a:gd name="connsiteX70" fmla="*/ 0 w 6354208"/>
              <a:gd name="connsiteY70" fmla="*/ 3344346 h 6279005"/>
              <a:gd name="connsiteX71" fmla="*/ 0 w 6354208"/>
              <a:gd name="connsiteY71" fmla="*/ 2701609 h 6279005"/>
              <a:gd name="connsiteX72" fmla="*/ 1949250 w 6354208"/>
              <a:gd name="connsiteY72" fmla="*/ 752358 h 6279005"/>
              <a:gd name="connsiteX73" fmla="*/ 2109935 w 6354208"/>
              <a:gd name="connsiteY73" fmla="*/ 685801 h 6279005"/>
              <a:gd name="connsiteX74" fmla="*/ 3621235 w 6354208"/>
              <a:gd name="connsiteY74" fmla="*/ 50800 h 6279005"/>
              <a:gd name="connsiteX75" fmla="*/ 3781920 w 6354208"/>
              <a:gd name="connsiteY75" fmla="*/ 117358 h 6279005"/>
              <a:gd name="connsiteX76" fmla="*/ 3781920 w 6354208"/>
              <a:gd name="connsiteY76" fmla="*/ 438726 h 6279005"/>
              <a:gd name="connsiteX77" fmla="*/ 0 w 6354208"/>
              <a:gd name="connsiteY77" fmla="*/ 4220647 h 6279005"/>
              <a:gd name="connsiteX78" fmla="*/ 0 w 6354208"/>
              <a:gd name="connsiteY78" fmla="*/ 3577910 h 6279005"/>
              <a:gd name="connsiteX79" fmla="*/ 3460551 w 6354208"/>
              <a:gd name="connsiteY79" fmla="*/ 117358 h 6279005"/>
              <a:gd name="connsiteX80" fmla="*/ 3621235 w 6354208"/>
              <a:gd name="connsiteY80" fmla="*/ 50800 h 6279005"/>
              <a:gd name="connsiteX81" fmla="*/ 4546243 w 6354208"/>
              <a:gd name="connsiteY81" fmla="*/ 0 h 6279005"/>
              <a:gd name="connsiteX82" fmla="*/ 4706928 w 6354208"/>
              <a:gd name="connsiteY82" fmla="*/ 66558 h 6279005"/>
              <a:gd name="connsiteX83" fmla="*/ 4706928 w 6354208"/>
              <a:gd name="connsiteY83" fmla="*/ 387926 h 6279005"/>
              <a:gd name="connsiteX84" fmla="*/ 8198 w 6354208"/>
              <a:gd name="connsiteY84" fmla="*/ 5086657 h 6279005"/>
              <a:gd name="connsiteX85" fmla="*/ 0 w 6354208"/>
              <a:gd name="connsiteY85" fmla="*/ 5093354 h 6279005"/>
              <a:gd name="connsiteX86" fmla="*/ 0 w 6354208"/>
              <a:gd name="connsiteY86" fmla="*/ 4452117 h 6279005"/>
              <a:gd name="connsiteX87" fmla="*/ 4385558 w 6354208"/>
              <a:gd name="connsiteY87" fmla="*/ 66558 h 6279005"/>
              <a:gd name="connsiteX88" fmla="*/ 4546243 w 6354208"/>
              <a:gd name="connsiteY88" fmla="*/ 0 h 627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354208" h="6279005">
                <a:moveTo>
                  <a:pt x="6022618" y="5427269"/>
                </a:moveTo>
                <a:lnTo>
                  <a:pt x="6097155" y="5509282"/>
                </a:lnTo>
                <a:cubicBezTo>
                  <a:pt x="6170158" y="5582284"/>
                  <a:pt x="6246641" y="5651806"/>
                  <a:pt x="6326336" y="5717575"/>
                </a:cubicBezTo>
                <a:lnTo>
                  <a:pt x="6354208" y="5738418"/>
                </a:lnTo>
                <a:lnTo>
                  <a:pt x="5983619" y="6109006"/>
                </a:lnTo>
                <a:cubicBezTo>
                  <a:pt x="5894875" y="6197749"/>
                  <a:pt x="5750993" y="6197749"/>
                  <a:pt x="5662250" y="6109006"/>
                </a:cubicBezTo>
                <a:cubicBezTo>
                  <a:pt x="5573507" y="6020263"/>
                  <a:pt x="5573507" y="5876381"/>
                  <a:pt x="5662250" y="5787638"/>
                </a:cubicBezTo>
                <a:close/>
                <a:moveTo>
                  <a:pt x="5649817" y="4943984"/>
                </a:moveTo>
                <a:lnTo>
                  <a:pt x="5703078" y="5031656"/>
                </a:lnTo>
                <a:cubicBezTo>
                  <a:pt x="5761074" y="5117502"/>
                  <a:pt x="5823092" y="5200406"/>
                  <a:pt x="5888862" y="5280101"/>
                </a:cubicBezTo>
                <a:lnTo>
                  <a:pt x="5921037" y="5315503"/>
                </a:lnTo>
                <a:lnTo>
                  <a:pt x="4957533" y="6279005"/>
                </a:lnTo>
                <a:lnTo>
                  <a:pt x="4430034" y="6279005"/>
                </a:lnTo>
                <a:lnTo>
                  <a:pt x="4428188" y="6259741"/>
                </a:lnTo>
                <a:cubicBezTo>
                  <a:pt x="4428188" y="6201585"/>
                  <a:pt x="4450373" y="6143428"/>
                  <a:pt x="4494744" y="6099056"/>
                </a:cubicBezTo>
                <a:close/>
                <a:moveTo>
                  <a:pt x="5361460" y="4363060"/>
                </a:moveTo>
                <a:lnTo>
                  <a:pt x="5405527" y="4483458"/>
                </a:lnTo>
                <a:cubicBezTo>
                  <a:pt x="5446354" y="4579984"/>
                  <a:pt x="5491743" y="4674112"/>
                  <a:pt x="5541426" y="4765567"/>
                </a:cubicBezTo>
                <a:lnTo>
                  <a:pt x="5564201" y="4803056"/>
                </a:lnTo>
                <a:lnTo>
                  <a:pt x="4088252" y="6279005"/>
                </a:lnTo>
                <a:lnTo>
                  <a:pt x="3465018" y="6279005"/>
                </a:lnTo>
                <a:lnTo>
                  <a:pt x="3479430" y="6251619"/>
                </a:lnTo>
                <a:cubicBezTo>
                  <a:pt x="3487749" y="6239018"/>
                  <a:pt x="3497455" y="6227063"/>
                  <a:pt x="3508548" y="6215970"/>
                </a:cubicBezTo>
                <a:close/>
                <a:moveTo>
                  <a:pt x="5185028" y="3665036"/>
                </a:moveTo>
                <a:lnTo>
                  <a:pt x="5217479" y="3877668"/>
                </a:lnTo>
                <a:cubicBezTo>
                  <a:pt x="5238974" y="3982712"/>
                  <a:pt x="5265572" y="4085896"/>
                  <a:pt x="5297004" y="4186951"/>
                </a:cubicBezTo>
                <a:lnTo>
                  <a:pt x="5299374" y="4193428"/>
                </a:lnTo>
                <a:lnTo>
                  <a:pt x="3213795" y="6279005"/>
                </a:lnTo>
                <a:lnTo>
                  <a:pt x="2571059" y="6279005"/>
                </a:lnTo>
                <a:close/>
                <a:moveTo>
                  <a:pt x="5185649" y="2785416"/>
                </a:moveTo>
                <a:lnTo>
                  <a:pt x="5168575" y="2897293"/>
                </a:lnTo>
                <a:cubicBezTo>
                  <a:pt x="5157557" y="3005785"/>
                  <a:pt x="5151913" y="3115864"/>
                  <a:pt x="5151913" y="3227262"/>
                </a:cubicBezTo>
                <a:lnTo>
                  <a:pt x="5163191" y="3450612"/>
                </a:lnTo>
                <a:lnTo>
                  <a:pt x="2334797" y="6279005"/>
                </a:lnTo>
                <a:lnTo>
                  <a:pt x="1692060" y="6279005"/>
                </a:lnTo>
                <a:close/>
                <a:moveTo>
                  <a:pt x="5403046" y="1778000"/>
                </a:moveTo>
                <a:cubicBezTo>
                  <a:pt x="5432125" y="1778000"/>
                  <a:pt x="5461203" y="1783547"/>
                  <a:pt x="5488558" y="1794640"/>
                </a:cubicBezTo>
                <a:lnTo>
                  <a:pt x="5490120" y="1795461"/>
                </a:lnTo>
                <a:lnTo>
                  <a:pt x="5405527" y="1971066"/>
                </a:lnTo>
                <a:cubicBezTo>
                  <a:pt x="5364700" y="2067592"/>
                  <a:pt x="5328435" y="2166518"/>
                  <a:pt x="5297004" y="2267573"/>
                </a:cubicBezTo>
                <a:lnTo>
                  <a:pt x="5239865" y="2489793"/>
                </a:lnTo>
                <a:lnTo>
                  <a:pt x="1450653" y="6279005"/>
                </a:lnTo>
                <a:lnTo>
                  <a:pt x="807915" y="6279005"/>
                </a:lnTo>
                <a:lnTo>
                  <a:pt x="5242362" y="1844558"/>
                </a:lnTo>
                <a:cubicBezTo>
                  <a:pt x="5286734" y="1800186"/>
                  <a:pt x="5344890" y="1778000"/>
                  <a:pt x="5403046" y="1778000"/>
                </a:cubicBezTo>
                <a:close/>
                <a:moveTo>
                  <a:pt x="878034" y="1053647"/>
                </a:moveTo>
                <a:cubicBezTo>
                  <a:pt x="936190" y="1053647"/>
                  <a:pt x="994347" y="1075833"/>
                  <a:pt x="1038718" y="1120204"/>
                </a:cubicBezTo>
                <a:cubicBezTo>
                  <a:pt x="1127462" y="1208948"/>
                  <a:pt x="1127462" y="1352830"/>
                  <a:pt x="1038718" y="1441573"/>
                </a:cubicBezTo>
                <a:lnTo>
                  <a:pt x="0" y="2480292"/>
                </a:lnTo>
                <a:lnTo>
                  <a:pt x="0" y="1837554"/>
                </a:lnTo>
                <a:lnTo>
                  <a:pt x="717350" y="1120204"/>
                </a:lnTo>
                <a:cubicBezTo>
                  <a:pt x="761721" y="1075833"/>
                  <a:pt x="819877" y="1053647"/>
                  <a:pt x="878034" y="1053647"/>
                </a:cubicBezTo>
                <a:close/>
                <a:moveTo>
                  <a:pt x="4533543" y="889000"/>
                </a:moveTo>
                <a:cubicBezTo>
                  <a:pt x="4591700" y="889000"/>
                  <a:pt x="4649856" y="911186"/>
                  <a:pt x="4694228" y="955558"/>
                </a:cubicBezTo>
                <a:cubicBezTo>
                  <a:pt x="4782970" y="1044301"/>
                  <a:pt x="4782970" y="1188183"/>
                  <a:pt x="4694228" y="1276926"/>
                </a:cubicBezTo>
                <a:lnTo>
                  <a:pt x="0" y="5971155"/>
                </a:lnTo>
                <a:lnTo>
                  <a:pt x="0" y="5328418"/>
                </a:lnTo>
                <a:lnTo>
                  <a:pt x="4372859" y="955558"/>
                </a:lnTo>
                <a:cubicBezTo>
                  <a:pt x="4417231" y="911186"/>
                  <a:pt x="4475387" y="889000"/>
                  <a:pt x="4533543" y="889000"/>
                </a:cubicBezTo>
                <a:close/>
                <a:moveTo>
                  <a:pt x="5481528" y="812800"/>
                </a:moveTo>
                <a:cubicBezTo>
                  <a:pt x="5539684" y="812800"/>
                  <a:pt x="5597841" y="834986"/>
                  <a:pt x="5642212" y="879357"/>
                </a:cubicBezTo>
                <a:cubicBezTo>
                  <a:pt x="5730955" y="968100"/>
                  <a:pt x="5730955" y="1111983"/>
                  <a:pt x="5642212" y="1200726"/>
                </a:cubicBezTo>
                <a:lnTo>
                  <a:pt x="733933" y="6109006"/>
                </a:lnTo>
                <a:cubicBezTo>
                  <a:pt x="645190" y="6197749"/>
                  <a:pt x="501308" y="6197749"/>
                  <a:pt x="412564" y="6109006"/>
                </a:cubicBezTo>
                <a:cubicBezTo>
                  <a:pt x="323821" y="6020263"/>
                  <a:pt x="323821" y="5876381"/>
                  <a:pt x="412564" y="5787638"/>
                </a:cubicBezTo>
                <a:lnTo>
                  <a:pt x="5320843" y="879357"/>
                </a:lnTo>
                <a:cubicBezTo>
                  <a:pt x="5365215" y="834986"/>
                  <a:pt x="5423372" y="812800"/>
                  <a:pt x="5481528" y="812800"/>
                </a:cubicBezTo>
                <a:close/>
                <a:moveTo>
                  <a:pt x="2109935" y="685801"/>
                </a:moveTo>
                <a:cubicBezTo>
                  <a:pt x="2168091" y="685801"/>
                  <a:pt x="2226247" y="707987"/>
                  <a:pt x="2270619" y="752358"/>
                </a:cubicBezTo>
                <a:cubicBezTo>
                  <a:pt x="2359362" y="841102"/>
                  <a:pt x="2359362" y="984984"/>
                  <a:pt x="2270619" y="1073727"/>
                </a:cubicBezTo>
                <a:lnTo>
                  <a:pt x="0" y="3344346"/>
                </a:lnTo>
                <a:lnTo>
                  <a:pt x="0" y="2701609"/>
                </a:lnTo>
                <a:lnTo>
                  <a:pt x="1949250" y="752358"/>
                </a:lnTo>
                <a:cubicBezTo>
                  <a:pt x="1993622" y="707987"/>
                  <a:pt x="2051778" y="685801"/>
                  <a:pt x="2109935" y="685801"/>
                </a:cubicBezTo>
                <a:close/>
                <a:moveTo>
                  <a:pt x="3621235" y="50800"/>
                </a:moveTo>
                <a:cubicBezTo>
                  <a:pt x="3679392" y="50800"/>
                  <a:pt x="3737548" y="72986"/>
                  <a:pt x="3781920" y="117358"/>
                </a:cubicBezTo>
                <a:cubicBezTo>
                  <a:pt x="3870663" y="206101"/>
                  <a:pt x="3870663" y="349983"/>
                  <a:pt x="3781920" y="438726"/>
                </a:cubicBezTo>
                <a:lnTo>
                  <a:pt x="0" y="4220647"/>
                </a:lnTo>
                <a:lnTo>
                  <a:pt x="0" y="3577910"/>
                </a:lnTo>
                <a:lnTo>
                  <a:pt x="3460551" y="117358"/>
                </a:lnTo>
                <a:cubicBezTo>
                  <a:pt x="3504923" y="72986"/>
                  <a:pt x="3563081" y="50800"/>
                  <a:pt x="3621235" y="50800"/>
                </a:cubicBezTo>
                <a:close/>
                <a:moveTo>
                  <a:pt x="4546243" y="0"/>
                </a:moveTo>
                <a:cubicBezTo>
                  <a:pt x="4604400" y="0"/>
                  <a:pt x="4662556" y="22186"/>
                  <a:pt x="4706928" y="66558"/>
                </a:cubicBezTo>
                <a:cubicBezTo>
                  <a:pt x="4795670" y="155301"/>
                  <a:pt x="4795670" y="299183"/>
                  <a:pt x="4706928" y="387926"/>
                </a:cubicBezTo>
                <a:lnTo>
                  <a:pt x="8198" y="5086657"/>
                </a:lnTo>
                <a:lnTo>
                  <a:pt x="0" y="5093354"/>
                </a:lnTo>
                <a:lnTo>
                  <a:pt x="0" y="4452117"/>
                </a:lnTo>
                <a:lnTo>
                  <a:pt x="4385558" y="66558"/>
                </a:lnTo>
                <a:cubicBezTo>
                  <a:pt x="4429930" y="22186"/>
                  <a:pt x="4488086" y="0"/>
                  <a:pt x="4546243" y="0"/>
                </a:cubicBez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>
            <a:off x="6590995" y="2805586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cs typeface="+mn-ea"/>
                <a:sym typeface="+mn-lt"/>
              </a:rPr>
              <a:t>市场痛点</a:t>
            </a:r>
            <a:endParaRPr lang="en-US" altLang="zh-CN" sz="6600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98992" y="3798969"/>
            <a:ext cx="4154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>
                    <a:alpha val="50000"/>
                  </a:schemeClr>
                </a:solidFill>
                <a:cs typeface="+mn-ea"/>
                <a:sym typeface="+mn-lt"/>
              </a:rPr>
              <a:t>THE MARKET PAIN POINTS</a:t>
            </a:r>
          </a:p>
        </p:txBody>
      </p:sp>
      <p:sp>
        <p:nvSpPr>
          <p:cNvPr id="14" name="任意多边形: 形状 13"/>
          <p:cNvSpPr>
            <a:spLocks/>
          </p:cNvSpPr>
          <p:nvPr/>
        </p:nvSpPr>
        <p:spPr bwMode="auto">
          <a:xfrm>
            <a:off x="8150725" y="2140163"/>
            <a:ext cx="450745" cy="540000"/>
          </a:xfrm>
          <a:custGeom>
            <a:avLst/>
            <a:gdLst>
              <a:gd name="T0" fmla="*/ 132 w 155"/>
              <a:gd name="T1" fmla="*/ 135 h 186"/>
              <a:gd name="T2" fmla="*/ 135 w 155"/>
              <a:gd name="T3" fmla="*/ 130 h 186"/>
              <a:gd name="T4" fmla="*/ 138 w 155"/>
              <a:gd name="T5" fmla="*/ 126 h 186"/>
              <a:gd name="T6" fmla="*/ 155 w 155"/>
              <a:gd name="T7" fmla="*/ 77 h 186"/>
              <a:gd name="T8" fmla="*/ 81 w 155"/>
              <a:gd name="T9" fmla="*/ 0 h 186"/>
              <a:gd name="T10" fmla="*/ 24 w 155"/>
              <a:gd name="T11" fmla="*/ 28 h 186"/>
              <a:gd name="T12" fmla="*/ 23 w 155"/>
              <a:gd name="T13" fmla="*/ 30 h 186"/>
              <a:gd name="T14" fmla="*/ 22 w 155"/>
              <a:gd name="T15" fmla="*/ 31 h 186"/>
              <a:gd name="T16" fmla="*/ 13 w 155"/>
              <a:gd name="T17" fmla="*/ 54 h 186"/>
              <a:gd name="T18" fmla="*/ 13 w 155"/>
              <a:gd name="T19" fmla="*/ 59 h 186"/>
              <a:gd name="T20" fmla="*/ 13 w 155"/>
              <a:gd name="T21" fmla="*/ 68 h 186"/>
              <a:gd name="T22" fmla="*/ 15 w 155"/>
              <a:gd name="T23" fmla="*/ 76 h 186"/>
              <a:gd name="T24" fmla="*/ 13 w 155"/>
              <a:gd name="T25" fmla="*/ 93 h 186"/>
              <a:gd name="T26" fmla="*/ 8 w 155"/>
              <a:gd name="T27" fmla="*/ 108 h 186"/>
              <a:gd name="T28" fmla="*/ 5 w 155"/>
              <a:gd name="T29" fmla="*/ 120 h 186"/>
              <a:gd name="T30" fmla="*/ 13 w 155"/>
              <a:gd name="T31" fmla="*/ 123 h 186"/>
              <a:gd name="T32" fmla="*/ 13 w 155"/>
              <a:gd name="T33" fmla="*/ 131 h 186"/>
              <a:gd name="T34" fmla="*/ 16 w 155"/>
              <a:gd name="T35" fmla="*/ 132 h 186"/>
              <a:gd name="T36" fmla="*/ 16 w 155"/>
              <a:gd name="T37" fmla="*/ 135 h 186"/>
              <a:gd name="T38" fmla="*/ 17 w 155"/>
              <a:gd name="T39" fmla="*/ 142 h 186"/>
              <a:gd name="T40" fmla="*/ 18 w 155"/>
              <a:gd name="T41" fmla="*/ 158 h 186"/>
              <a:gd name="T42" fmla="*/ 34 w 155"/>
              <a:gd name="T43" fmla="*/ 164 h 186"/>
              <a:gd name="T44" fmla="*/ 57 w 155"/>
              <a:gd name="T45" fmla="*/ 164 h 186"/>
              <a:gd name="T46" fmla="*/ 67 w 155"/>
              <a:gd name="T47" fmla="*/ 186 h 186"/>
              <a:gd name="T48" fmla="*/ 151 w 155"/>
              <a:gd name="T49" fmla="*/ 186 h 186"/>
              <a:gd name="T50" fmla="*/ 132 w 155"/>
              <a:gd name="T51" fmla="*/ 13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5" h="186">
                <a:moveTo>
                  <a:pt x="132" y="135"/>
                </a:moveTo>
                <a:cubicBezTo>
                  <a:pt x="133" y="133"/>
                  <a:pt x="134" y="132"/>
                  <a:pt x="135" y="130"/>
                </a:cubicBezTo>
                <a:cubicBezTo>
                  <a:pt x="136" y="129"/>
                  <a:pt x="137" y="128"/>
                  <a:pt x="138" y="126"/>
                </a:cubicBezTo>
                <a:cubicBezTo>
                  <a:pt x="148" y="113"/>
                  <a:pt x="155" y="95"/>
                  <a:pt x="155" y="77"/>
                </a:cubicBezTo>
                <a:cubicBezTo>
                  <a:pt x="155" y="34"/>
                  <a:pt x="122" y="0"/>
                  <a:pt x="81" y="0"/>
                </a:cubicBezTo>
                <a:cubicBezTo>
                  <a:pt x="58" y="0"/>
                  <a:pt x="38" y="11"/>
                  <a:pt x="24" y="28"/>
                </a:cubicBezTo>
                <a:cubicBezTo>
                  <a:pt x="24" y="28"/>
                  <a:pt x="23" y="29"/>
                  <a:pt x="23" y="30"/>
                </a:cubicBezTo>
                <a:cubicBezTo>
                  <a:pt x="23" y="30"/>
                  <a:pt x="22" y="30"/>
                  <a:pt x="22" y="31"/>
                </a:cubicBezTo>
                <a:cubicBezTo>
                  <a:pt x="17" y="38"/>
                  <a:pt x="13" y="54"/>
                  <a:pt x="13" y="54"/>
                </a:cubicBezTo>
                <a:cubicBezTo>
                  <a:pt x="13" y="56"/>
                  <a:pt x="13" y="57"/>
                  <a:pt x="13" y="59"/>
                </a:cubicBezTo>
                <a:cubicBezTo>
                  <a:pt x="13" y="62"/>
                  <a:pt x="13" y="65"/>
                  <a:pt x="13" y="68"/>
                </a:cubicBezTo>
                <a:cubicBezTo>
                  <a:pt x="13" y="71"/>
                  <a:pt x="14" y="73"/>
                  <a:pt x="15" y="76"/>
                </a:cubicBezTo>
                <a:cubicBezTo>
                  <a:pt x="16" y="82"/>
                  <a:pt x="15" y="88"/>
                  <a:pt x="13" y="93"/>
                </a:cubicBezTo>
                <a:cubicBezTo>
                  <a:pt x="11" y="98"/>
                  <a:pt x="10" y="103"/>
                  <a:pt x="8" y="108"/>
                </a:cubicBezTo>
                <a:cubicBezTo>
                  <a:pt x="6" y="112"/>
                  <a:pt x="0" y="117"/>
                  <a:pt x="5" y="120"/>
                </a:cubicBezTo>
                <a:cubicBezTo>
                  <a:pt x="7" y="121"/>
                  <a:pt x="12" y="121"/>
                  <a:pt x="13" y="123"/>
                </a:cubicBezTo>
                <a:cubicBezTo>
                  <a:pt x="15" y="126"/>
                  <a:pt x="13" y="129"/>
                  <a:pt x="13" y="131"/>
                </a:cubicBezTo>
                <a:cubicBezTo>
                  <a:pt x="14" y="133"/>
                  <a:pt x="15" y="131"/>
                  <a:pt x="16" y="132"/>
                </a:cubicBezTo>
                <a:cubicBezTo>
                  <a:pt x="18" y="134"/>
                  <a:pt x="17" y="134"/>
                  <a:pt x="16" y="135"/>
                </a:cubicBezTo>
                <a:cubicBezTo>
                  <a:pt x="14" y="139"/>
                  <a:pt x="15" y="139"/>
                  <a:pt x="17" y="142"/>
                </a:cubicBezTo>
                <a:cubicBezTo>
                  <a:pt x="21" y="147"/>
                  <a:pt x="15" y="153"/>
                  <a:pt x="18" y="158"/>
                </a:cubicBezTo>
                <a:cubicBezTo>
                  <a:pt x="20" y="163"/>
                  <a:pt x="29" y="163"/>
                  <a:pt x="34" y="164"/>
                </a:cubicBezTo>
                <a:cubicBezTo>
                  <a:pt x="42" y="164"/>
                  <a:pt x="50" y="164"/>
                  <a:pt x="57" y="164"/>
                </a:cubicBezTo>
                <a:cubicBezTo>
                  <a:pt x="67" y="186"/>
                  <a:pt x="67" y="186"/>
                  <a:pt x="67" y="186"/>
                </a:cubicBezTo>
                <a:cubicBezTo>
                  <a:pt x="151" y="186"/>
                  <a:pt x="151" y="186"/>
                  <a:pt x="151" y="186"/>
                </a:cubicBezTo>
                <a:cubicBezTo>
                  <a:pt x="151" y="186"/>
                  <a:pt x="129" y="161"/>
                  <a:pt x="132" y="135"/>
                </a:cubicBezTo>
                <a:close/>
              </a:path>
            </a:pathLst>
          </a:custGeom>
          <a:noFill/>
          <a:ln w="15875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/>
          <p:cNvSpPr>
            <a:spLocks/>
          </p:cNvSpPr>
          <p:nvPr/>
        </p:nvSpPr>
        <p:spPr bwMode="auto">
          <a:xfrm>
            <a:off x="8340396" y="2229419"/>
            <a:ext cx="138347" cy="216447"/>
          </a:xfrm>
          <a:custGeom>
            <a:avLst/>
            <a:gdLst>
              <a:gd name="T0" fmla="*/ 0 w 48"/>
              <a:gd name="T1" fmla="*/ 20 h 74"/>
              <a:gd name="T2" fmla="*/ 32 w 48"/>
              <a:gd name="T3" fmla="*/ 42 h 74"/>
              <a:gd name="T4" fmla="*/ 15 w 48"/>
              <a:gd name="T5" fmla="*/ 60 h 74"/>
              <a:gd name="T6" fmla="*/ 12 w 48"/>
              <a:gd name="T7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74">
                <a:moveTo>
                  <a:pt x="0" y="20"/>
                </a:moveTo>
                <a:cubicBezTo>
                  <a:pt x="13" y="0"/>
                  <a:pt x="48" y="14"/>
                  <a:pt x="32" y="42"/>
                </a:cubicBezTo>
                <a:cubicBezTo>
                  <a:pt x="30" y="47"/>
                  <a:pt x="18" y="56"/>
                  <a:pt x="15" y="60"/>
                </a:cubicBezTo>
                <a:cubicBezTo>
                  <a:pt x="11" y="68"/>
                  <a:pt x="12" y="74"/>
                  <a:pt x="12" y="74"/>
                </a:cubicBezTo>
              </a:path>
            </a:pathLst>
          </a:custGeom>
          <a:noFill/>
          <a:ln w="15875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373866" y="2494956"/>
            <a:ext cx="0" cy="20083"/>
          </a:xfrm>
          <a:prstGeom prst="line">
            <a:avLst/>
          </a:prstGeom>
          <a:noFill/>
          <a:ln w="15875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30615" y="4427668"/>
            <a:ext cx="3262432" cy="853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cs typeface="+mn-ea"/>
                <a:sym typeface="+mn-lt"/>
              </a:rPr>
              <a:t>第一部分：法律服务需求方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cs typeface="+mn-ea"/>
                <a:sym typeface="+mn-lt"/>
              </a:rPr>
              <a:t>第二部分：法律服务提供方</a:t>
            </a:r>
          </a:p>
        </p:txBody>
      </p:sp>
    </p:spTree>
    <p:extLst>
      <p:ext uri="{BB962C8B-B14F-4D97-AF65-F5344CB8AC3E}">
        <p14:creationId xmlns:p14="http://schemas.microsoft.com/office/powerpoint/2010/main" val="31040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81C68A62-ABA2-3788-7232-21E04A80CD18}"/>
              </a:ext>
            </a:extLst>
          </p:cNvPr>
          <p:cNvSpPr/>
          <p:nvPr/>
        </p:nvSpPr>
        <p:spPr>
          <a:xfrm rot="2700000">
            <a:off x="-45779" y="254504"/>
            <a:ext cx="91576" cy="91601"/>
          </a:xfrm>
          <a:custGeom>
            <a:avLst/>
            <a:gdLst>
              <a:gd name="connsiteX0" fmla="*/ 0 w 91576"/>
              <a:gd name="connsiteY0" fmla="*/ 25 h 91601"/>
              <a:gd name="connsiteX1" fmla="*/ 123 w 91576"/>
              <a:gd name="connsiteY1" fmla="*/ 0 h 91601"/>
              <a:gd name="connsiteX2" fmla="*/ 91576 w 91576"/>
              <a:gd name="connsiteY2" fmla="*/ 91453 h 91601"/>
              <a:gd name="connsiteX3" fmla="*/ 91576 w 91576"/>
              <a:gd name="connsiteY3" fmla="*/ 91601 h 9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76" h="91601">
                <a:moveTo>
                  <a:pt x="0" y="25"/>
                </a:moveTo>
                <a:lnTo>
                  <a:pt x="123" y="0"/>
                </a:lnTo>
                <a:cubicBezTo>
                  <a:pt x="50631" y="0"/>
                  <a:pt x="91576" y="40945"/>
                  <a:pt x="91576" y="91453"/>
                </a:cubicBezTo>
                <a:lnTo>
                  <a:pt x="91576" y="916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A2B3F777-B2D8-DE18-7D8D-BA4E17023D3D}"/>
              </a:ext>
            </a:extLst>
          </p:cNvPr>
          <p:cNvSpPr/>
          <p:nvPr/>
        </p:nvSpPr>
        <p:spPr>
          <a:xfrm rot="2700000">
            <a:off x="84246" y="15170"/>
            <a:ext cx="182906" cy="679860"/>
          </a:xfrm>
          <a:custGeom>
            <a:avLst/>
            <a:gdLst>
              <a:gd name="connsiteX0" fmla="*/ 26786 w 182906"/>
              <a:gd name="connsiteY0" fmla="*/ 26786 h 679860"/>
              <a:gd name="connsiteX1" fmla="*/ 91453 w 182906"/>
              <a:gd name="connsiteY1" fmla="*/ 0 h 679860"/>
              <a:gd name="connsiteX2" fmla="*/ 182906 w 182906"/>
              <a:gd name="connsiteY2" fmla="*/ 91453 h 679860"/>
              <a:gd name="connsiteX3" fmla="*/ 182906 w 182906"/>
              <a:gd name="connsiteY3" fmla="*/ 679860 h 679860"/>
              <a:gd name="connsiteX4" fmla="*/ 0 w 182906"/>
              <a:gd name="connsiteY4" fmla="*/ 496955 h 679860"/>
              <a:gd name="connsiteX5" fmla="*/ 0 w 182906"/>
              <a:gd name="connsiteY5" fmla="*/ 91453 h 679860"/>
              <a:gd name="connsiteX6" fmla="*/ 26786 w 182906"/>
              <a:gd name="connsiteY6" fmla="*/ 26786 h 67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906" h="679860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lnTo>
                  <a:pt x="182906" y="679860"/>
                </a:lnTo>
                <a:lnTo>
                  <a:pt x="0" y="496955"/>
                </a:ln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6FFDCBB0-124E-04A0-27C7-7535D0142C52}"/>
              </a:ext>
            </a:extLst>
          </p:cNvPr>
          <p:cNvSpPr/>
          <p:nvPr/>
        </p:nvSpPr>
        <p:spPr>
          <a:xfrm rot="2700000">
            <a:off x="172868" y="200344"/>
            <a:ext cx="182906" cy="730124"/>
          </a:xfrm>
          <a:custGeom>
            <a:avLst/>
            <a:gdLst>
              <a:gd name="connsiteX0" fmla="*/ 26786 w 182906"/>
              <a:gd name="connsiteY0" fmla="*/ 26786 h 730124"/>
              <a:gd name="connsiteX1" fmla="*/ 91453 w 182906"/>
              <a:gd name="connsiteY1" fmla="*/ 0 h 730124"/>
              <a:gd name="connsiteX2" fmla="*/ 182906 w 182906"/>
              <a:gd name="connsiteY2" fmla="*/ 91453 h 730124"/>
              <a:gd name="connsiteX3" fmla="*/ 182905 w 182906"/>
              <a:gd name="connsiteY3" fmla="*/ 638671 h 730124"/>
              <a:gd name="connsiteX4" fmla="*/ 91452 w 182906"/>
              <a:gd name="connsiteY4" fmla="*/ 730124 h 730124"/>
              <a:gd name="connsiteX5" fmla="*/ 91453 w 182906"/>
              <a:gd name="connsiteY5" fmla="*/ 730123 h 730124"/>
              <a:gd name="connsiteX6" fmla="*/ 80495 w 182906"/>
              <a:gd name="connsiteY6" fmla="*/ 727910 h 730124"/>
              <a:gd name="connsiteX7" fmla="*/ 2213 w 182906"/>
              <a:gd name="connsiteY7" fmla="*/ 649628 h 730124"/>
              <a:gd name="connsiteX8" fmla="*/ 0 w 182906"/>
              <a:gd name="connsiteY8" fmla="*/ 638670 h 730124"/>
              <a:gd name="connsiteX9" fmla="*/ 0 w 182906"/>
              <a:gd name="connsiteY9" fmla="*/ 91453 h 730124"/>
              <a:gd name="connsiteX10" fmla="*/ 26786 w 182906"/>
              <a:gd name="connsiteY10" fmla="*/ 26786 h 73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906" h="730124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cubicBezTo>
                  <a:pt x="182906" y="273859"/>
                  <a:pt x="182905" y="456265"/>
                  <a:pt x="182905" y="638671"/>
                </a:cubicBezTo>
                <a:cubicBezTo>
                  <a:pt x="182905" y="689179"/>
                  <a:pt x="141960" y="730124"/>
                  <a:pt x="91452" y="730124"/>
                </a:cubicBezTo>
                <a:lnTo>
                  <a:pt x="91453" y="730123"/>
                </a:lnTo>
                <a:lnTo>
                  <a:pt x="80495" y="727910"/>
                </a:lnTo>
                <a:lnTo>
                  <a:pt x="2213" y="649628"/>
                </a:lnTo>
                <a:lnTo>
                  <a:pt x="0" y="638670"/>
                </a:ln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6799252D-EA76-7772-1E6D-003E377349A5}"/>
              </a:ext>
            </a:extLst>
          </p:cNvPr>
          <p:cNvSpPr/>
          <p:nvPr/>
        </p:nvSpPr>
        <p:spPr>
          <a:xfrm rot="2700000">
            <a:off x="524849" y="340463"/>
            <a:ext cx="182906" cy="322275"/>
          </a:xfrm>
          <a:custGeom>
            <a:avLst/>
            <a:gdLst>
              <a:gd name="connsiteX0" fmla="*/ 26786 w 182906"/>
              <a:gd name="connsiteY0" fmla="*/ 26786 h 322275"/>
              <a:gd name="connsiteX1" fmla="*/ 91453 w 182906"/>
              <a:gd name="connsiteY1" fmla="*/ 0 h 322275"/>
              <a:gd name="connsiteX2" fmla="*/ 182906 w 182906"/>
              <a:gd name="connsiteY2" fmla="*/ 91453 h 322275"/>
              <a:gd name="connsiteX3" fmla="*/ 182905 w 182906"/>
              <a:gd name="connsiteY3" fmla="*/ 230822 h 322275"/>
              <a:gd name="connsiteX4" fmla="*/ 91452 w 182906"/>
              <a:gd name="connsiteY4" fmla="*/ 322275 h 322275"/>
              <a:gd name="connsiteX5" fmla="*/ 91453 w 182906"/>
              <a:gd name="connsiteY5" fmla="*/ 322274 h 322275"/>
              <a:gd name="connsiteX6" fmla="*/ 0 w 182906"/>
              <a:gd name="connsiteY6" fmla="*/ 230821 h 322275"/>
              <a:gd name="connsiteX7" fmla="*/ 0 w 182906"/>
              <a:gd name="connsiteY7" fmla="*/ 91453 h 322275"/>
              <a:gd name="connsiteX8" fmla="*/ 26786 w 182906"/>
              <a:gd name="connsiteY8" fmla="*/ 26786 h 3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906" h="322275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cubicBezTo>
                  <a:pt x="182906" y="137909"/>
                  <a:pt x="182905" y="184366"/>
                  <a:pt x="182905" y="230822"/>
                </a:cubicBezTo>
                <a:cubicBezTo>
                  <a:pt x="182905" y="281330"/>
                  <a:pt x="141960" y="322275"/>
                  <a:pt x="91452" y="322275"/>
                </a:cubicBezTo>
                <a:lnTo>
                  <a:pt x="91453" y="322274"/>
                </a:lnTo>
                <a:cubicBezTo>
                  <a:pt x="40945" y="322274"/>
                  <a:pt x="0" y="281329"/>
                  <a:pt x="0" y="230821"/>
                </a:cubicBez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0734" y="347438"/>
            <a:ext cx="4908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法律服务需求方</a:t>
            </a:r>
            <a:r>
              <a:rPr lang="en-US" altLang="zh-CN" sz="3200" dirty="0">
                <a:cs typeface="+mn-ea"/>
                <a:sym typeface="+mn-lt"/>
              </a:rPr>
              <a:t>-</a:t>
            </a:r>
            <a:r>
              <a:rPr lang="zh-CN" altLang="en-US" sz="3200" dirty="0">
                <a:cs typeface="+mn-ea"/>
                <a:sym typeface="+mn-lt"/>
              </a:rPr>
              <a:t>企业用户</a:t>
            </a:r>
          </a:p>
        </p:txBody>
      </p:sp>
      <p:sp>
        <p:nvSpPr>
          <p:cNvPr id="9" name="椭圆 8"/>
          <p:cNvSpPr/>
          <p:nvPr/>
        </p:nvSpPr>
        <p:spPr>
          <a:xfrm>
            <a:off x="2028835" y="1538142"/>
            <a:ext cx="2985571" cy="298557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4800" dirty="0">
                <a:solidFill>
                  <a:schemeClr val="accent1"/>
                </a:solidFill>
                <a:cs typeface="+mn-ea"/>
                <a:sym typeface="+mn-lt"/>
              </a:rPr>
              <a:t>95%</a:t>
            </a:r>
          </a:p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accent1"/>
                </a:solidFill>
                <a:cs typeface="+mn-ea"/>
                <a:sym typeface="+mn-lt"/>
              </a:rPr>
              <a:t>的企业是小微企业</a:t>
            </a:r>
            <a:endParaRPr 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881507" y="2883583"/>
            <a:ext cx="2490582" cy="249058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accent3"/>
                </a:solidFill>
                <a:cs typeface="+mn-ea"/>
                <a:sym typeface="+mn-lt"/>
              </a:rPr>
              <a:t>风险防范意识不强</a:t>
            </a:r>
            <a:endParaRPr lang="en-US" sz="9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974710" y="1737174"/>
            <a:ext cx="1953297" cy="19532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accent1"/>
                </a:solidFill>
                <a:cs typeface="+mn-ea"/>
                <a:sym typeface="+mn-lt"/>
              </a:rPr>
              <a:t>内部风险机制缺位</a:t>
            </a:r>
            <a:endParaRPr lang="en-US" sz="9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416157" y="3767590"/>
            <a:ext cx="1707542" cy="1707542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accent5"/>
                </a:solidFill>
                <a:cs typeface="+mn-ea"/>
                <a:sym typeface="+mn-lt"/>
              </a:rPr>
              <a:t>抗风险能力弱</a:t>
            </a:r>
            <a:endParaRPr lang="en-US" sz="9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051877" y="2026884"/>
            <a:ext cx="1074921" cy="107492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accent3"/>
                </a:solidFill>
                <a:cs typeface="+mn-ea"/>
                <a:sym typeface="+mn-lt"/>
              </a:rPr>
              <a:t>付费意识不强</a:t>
            </a:r>
            <a:endParaRPr lang="en-US" sz="7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03796" y="4754849"/>
            <a:ext cx="1238632" cy="123863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400" dirty="0">
                <a:solidFill>
                  <a:schemeClr val="accent3"/>
                </a:solidFill>
                <a:cs typeface="+mn-ea"/>
                <a:sym typeface="+mn-lt"/>
              </a:rPr>
              <a:t>付费能力不足</a:t>
            </a:r>
            <a:endParaRPr lang="en-US" sz="7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768129" y="4556765"/>
            <a:ext cx="817400" cy="8174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70000"/>
              </a:lnSpc>
            </a:pPr>
            <a:endParaRPr lang="en-US" sz="1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126798" y="997668"/>
            <a:ext cx="1348792" cy="134879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accent1"/>
                </a:solidFill>
                <a:cs typeface="+mn-ea"/>
                <a:sym typeface="+mn-lt"/>
              </a:rPr>
              <a:t>缺少完善的控制机制</a:t>
            </a:r>
            <a:endParaRPr lang="en-US" sz="7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793956" y="1501066"/>
            <a:ext cx="1192278" cy="119227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accent1"/>
                </a:solidFill>
                <a:cs typeface="+mn-ea"/>
                <a:sym typeface="+mn-lt"/>
              </a:rPr>
              <a:t>缺少专业从业人员</a:t>
            </a:r>
            <a:endParaRPr lang="en-US" sz="7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064129" y="5092634"/>
            <a:ext cx="717300" cy="71730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accent5"/>
                </a:solidFill>
                <a:cs typeface="+mn-ea"/>
                <a:sym typeface="+mn-lt"/>
              </a:rPr>
              <a:t>用工风险</a:t>
            </a:r>
            <a:endParaRPr lang="en-US" sz="7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063474" y="3942189"/>
            <a:ext cx="679172" cy="679172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accent5"/>
                </a:solidFill>
                <a:cs typeface="+mn-ea"/>
                <a:sym typeface="+mn-lt"/>
              </a:rPr>
              <a:t>商事风险</a:t>
            </a:r>
            <a:endParaRPr lang="en-US" sz="14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680849" y="5169626"/>
            <a:ext cx="765250" cy="76525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accent5"/>
                </a:solidFill>
                <a:cs typeface="+mn-ea"/>
                <a:sym typeface="+mn-lt"/>
              </a:rPr>
              <a:t>财务</a:t>
            </a:r>
            <a:endParaRPr lang="en-US" altLang="zh-CN" sz="1400" dirty="0">
              <a:solidFill>
                <a:schemeClr val="accent5"/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accent5"/>
                </a:solidFill>
                <a:cs typeface="+mn-ea"/>
                <a:sym typeface="+mn-lt"/>
              </a:rPr>
              <a:t>风险</a:t>
            </a:r>
            <a:endParaRPr lang="en-US" sz="7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286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B76CF0C6-3600-D0A5-EBEF-95D830267152}"/>
              </a:ext>
            </a:extLst>
          </p:cNvPr>
          <p:cNvSpPr/>
          <p:nvPr/>
        </p:nvSpPr>
        <p:spPr>
          <a:xfrm rot="2700000">
            <a:off x="-45779" y="254504"/>
            <a:ext cx="91576" cy="91601"/>
          </a:xfrm>
          <a:custGeom>
            <a:avLst/>
            <a:gdLst>
              <a:gd name="connsiteX0" fmla="*/ 0 w 91576"/>
              <a:gd name="connsiteY0" fmla="*/ 25 h 91601"/>
              <a:gd name="connsiteX1" fmla="*/ 123 w 91576"/>
              <a:gd name="connsiteY1" fmla="*/ 0 h 91601"/>
              <a:gd name="connsiteX2" fmla="*/ 91576 w 91576"/>
              <a:gd name="connsiteY2" fmla="*/ 91453 h 91601"/>
              <a:gd name="connsiteX3" fmla="*/ 91576 w 91576"/>
              <a:gd name="connsiteY3" fmla="*/ 91601 h 9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76" h="91601">
                <a:moveTo>
                  <a:pt x="0" y="25"/>
                </a:moveTo>
                <a:lnTo>
                  <a:pt x="123" y="0"/>
                </a:lnTo>
                <a:cubicBezTo>
                  <a:pt x="50631" y="0"/>
                  <a:pt x="91576" y="40945"/>
                  <a:pt x="91576" y="91453"/>
                </a:cubicBezTo>
                <a:lnTo>
                  <a:pt x="91576" y="916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0AA9258D-6B28-401E-BEBD-5FC0448E4933}"/>
              </a:ext>
            </a:extLst>
          </p:cNvPr>
          <p:cNvSpPr/>
          <p:nvPr/>
        </p:nvSpPr>
        <p:spPr>
          <a:xfrm rot="2700000">
            <a:off x="84246" y="15170"/>
            <a:ext cx="182906" cy="679860"/>
          </a:xfrm>
          <a:custGeom>
            <a:avLst/>
            <a:gdLst>
              <a:gd name="connsiteX0" fmla="*/ 26786 w 182906"/>
              <a:gd name="connsiteY0" fmla="*/ 26786 h 679860"/>
              <a:gd name="connsiteX1" fmla="*/ 91453 w 182906"/>
              <a:gd name="connsiteY1" fmla="*/ 0 h 679860"/>
              <a:gd name="connsiteX2" fmla="*/ 182906 w 182906"/>
              <a:gd name="connsiteY2" fmla="*/ 91453 h 679860"/>
              <a:gd name="connsiteX3" fmla="*/ 182906 w 182906"/>
              <a:gd name="connsiteY3" fmla="*/ 679860 h 679860"/>
              <a:gd name="connsiteX4" fmla="*/ 0 w 182906"/>
              <a:gd name="connsiteY4" fmla="*/ 496955 h 679860"/>
              <a:gd name="connsiteX5" fmla="*/ 0 w 182906"/>
              <a:gd name="connsiteY5" fmla="*/ 91453 h 679860"/>
              <a:gd name="connsiteX6" fmla="*/ 26786 w 182906"/>
              <a:gd name="connsiteY6" fmla="*/ 26786 h 67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906" h="679860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lnTo>
                  <a:pt x="182906" y="679860"/>
                </a:lnTo>
                <a:lnTo>
                  <a:pt x="0" y="496955"/>
                </a:ln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D26E5B3D-D0DC-05D0-9C4A-CB076D03BFD8}"/>
              </a:ext>
            </a:extLst>
          </p:cNvPr>
          <p:cNvSpPr/>
          <p:nvPr/>
        </p:nvSpPr>
        <p:spPr>
          <a:xfrm rot="2700000">
            <a:off x="172868" y="200344"/>
            <a:ext cx="182906" cy="730124"/>
          </a:xfrm>
          <a:custGeom>
            <a:avLst/>
            <a:gdLst>
              <a:gd name="connsiteX0" fmla="*/ 26786 w 182906"/>
              <a:gd name="connsiteY0" fmla="*/ 26786 h 730124"/>
              <a:gd name="connsiteX1" fmla="*/ 91453 w 182906"/>
              <a:gd name="connsiteY1" fmla="*/ 0 h 730124"/>
              <a:gd name="connsiteX2" fmla="*/ 182906 w 182906"/>
              <a:gd name="connsiteY2" fmla="*/ 91453 h 730124"/>
              <a:gd name="connsiteX3" fmla="*/ 182905 w 182906"/>
              <a:gd name="connsiteY3" fmla="*/ 638671 h 730124"/>
              <a:gd name="connsiteX4" fmla="*/ 91452 w 182906"/>
              <a:gd name="connsiteY4" fmla="*/ 730124 h 730124"/>
              <a:gd name="connsiteX5" fmla="*/ 91453 w 182906"/>
              <a:gd name="connsiteY5" fmla="*/ 730123 h 730124"/>
              <a:gd name="connsiteX6" fmla="*/ 80495 w 182906"/>
              <a:gd name="connsiteY6" fmla="*/ 727910 h 730124"/>
              <a:gd name="connsiteX7" fmla="*/ 2213 w 182906"/>
              <a:gd name="connsiteY7" fmla="*/ 649628 h 730124"/>
              <a:gd name="connsiteX8" fmla="*/ 0 w 182906"/>
              <a:gd name="connsiteY8" fmla="*/ 638670 h 730124"/>
              <a:gd name="connsiteX9" fmla="*/ 0 w 182906"/>
              <a:gd name="connsiteY9" fmla="*/ 91453 h 730124"/>
              <a:gd name="connsiteX10" fmla="*/ 26786 w 182906"/>
              <a:gd name="connsiteY10" fmla="*/ 26786 h 73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906" h="730124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cubicBezTo>
                  <a:pt x="182906" y="273859"/>
                  <a:pt x="182905" y="456265"/>
                  <a:pt x="182905" y="638671"/>
                </a:cubicBezTo>
                <a:cubicBezTo>
                  <a:pt x="182905" y="689179"/>
                  <a:pt x="141960" y="730124"/>
                  <a:pt x="91452" y="730124"/>
                </a:cubicBezTo>
                <a:lnTo>
                  <a:pt x="91453" y="730123"/>
                </a:lnTo>
                <a:lnTo>
                  <a:pt x="80495" y="727910"/>
                </a:lnTo>
                <a:lnTo>
                  <a:pt x="2213" y="649628"/>
                </a:lnTo>
                <a:lnTo>
                  <a:pt x="0" y="638670"/>
                </a:ln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997F846-6E0E-0588-D9DD-BF7BDBF77613}"/>
              </a:ext>
            </a:extLst>
          </p:cNvPr>
          <p:cNvSpPr/>
          <p:nvPr/>
        </p:nvSpPr>
        <p:spPr>
          <a:xfrm rot="2700000">
            <a:off x="524849" y="340463"/>
            <a:ext cx="182906" cy="322275"/>
          </a:xfrm>
          <a:custGeom>
            <a:avLst/>
            <a:gdLst>
              <a:gd name="connsiteX0" fmla="*/ 26786 w 182906"/>
              <a:gd name="connsiteY0" fmla="*/ 26786 h 322275"/>
              <a:gd name="connsiteX1" fmla="*/ 91453 w 182906"/>
              <a:gd name="connsiteY1" fmla="*/ 0 h 322275"/>
              <a:gd name="connsiteX2" fmla="*/ 182906 w 182906"/>
              <a:gd name="connsiteY2" fmla="*/ 91453 h 322275"/>
              <a:gd name="connsiteX3" fmla="*/ 182905 w 182906"/>
              <a:gd name="connsiteY3" fmla="*/ 230822 h 322275"/>
              <a:gd name="connsiteX4" fmla="*/ 91452 w 182906"/>
              <a:gd name="connsiteY4" fmla="*/ 322275 h 322275"/>
              <a:gd name="connsiteX5" fmla="*/ 91453 w 182906"/>
              <a:gd name="connsiteY5" fmla="*/ 322274 h 322275"/>
              <a:gd name="connsiteX6" fmla="*/ 0 w 182906"/>
              <a:gd name="connsiteY6" fmla="*/ 230821 h 322275"/>
              <a:gd name="connsiteX7" fmla="*/ 0 w 182906"/>
              <a:gd name="connsiteY7" fmla="*/ 91453 h 322275"/>
              <a:gd name="connsiteX8" fmla="*/ 26786 w 182906"/>
              <a:gd name="connsiteY8" fmla="*/ 26786 h 3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906" h="322275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cubicBezTo>
                  <a:pt x="182906" y="137909"/>
                  <a:pt x="182905" y="184366"/>
                  <a:pt x="182905" y="230822"/>
                </a:cubicBezTo>
                <a:cubicBezTo>
                  <a:pt x="182905" y="281330"/>
                  <a:pt x="141960" y="322275"/>
                  <a:pt x="91452" y="322275"/>
                </a:cubicBezTo>
                <a:lnTo>
                  <a:pt x="91453" y="322274"/>
                </a:lnTo>
                <a:cubicBezTo>
                  <a:pt x="40945" y="322274"/>
                  <a:pt x="0" y="281329"/>
                  <a:pt x="0" y="230821"/>
                </a:cubicBez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0734" y="347438"/>
            <a:ext cx="4908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法律服务需求方</a:t>
            </a:r>
            <a:r>
              <a:rPr lang="en-US" altLang="zh-CN" sz="3200" dirty="0">
                <a:cs typeface="+mn-ea"/>
                <a:sym typeface="+mn-lt"/>
              </a:rPr>
              <a:t>-</a:t>
            </a:r>
            <a:r>
              <a:rPr lang="zh-CN" altLang="en-US" sz="3200" dirty="0">
                <a:cs typeface="+mn-ea"/>
                <a:sym typeface="+mn-lt"/>
              </a:rPr>
              <a:t>个人用户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097503" y="3539903"/>
            <a:ext cx="111170" cy="232150"/>
          </a:xfrm>
          <a:prstGeom prst="rect">
            <a:avLst/>
          </a:prstGeom>
          <a:solidFill>
            <a:srgbClr val="E9AC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0" name="任意多边形: 形状 29"/>
          <p:cNvSpPr>
            <a:spLocks/>
          </p:cNvSpPr>
          <p:nvPr/>
        </p:nvSpPr>
        <p:spPr bwMode="auto">
          <a:xfrm>
            <a:off x="5497183" y="2165314"/>
            <a:ext cx="1311811" cy="1467449"/>
          </a:xfrm>
          <a:custGeom>
            <a:avLst/>
            <a:gdLst>
              <a:gd name="T0" fmla="*/ 845 w 848"/>
              <a:gd name="T1" fmla="*/ 478 h 949"/>
              <a:gd name="T2" fmla="*/ 808 w 848"/>
              <a:gd name="T3" fmla="*/ 459 h 949"/>
              <a:gd name="T4" fmla="*/ 813 w 848"/>
              <a:gd name="T5" fmla="*/ 390 h 949"/>
              <a:gd name="T6" fmla="*/ 424 w 848"/>
              <a:gd name="T7" fmla="*/ 0 h 949"/>
              <a:gd name="T8" fmla="*/ 35 w 848"/>
              <a:gd name="T9" fmla="*/ 390 h 949"/>
              <a:gd name="T10" fmla="*/ 40 w 848"/>
              <a:gd name="T11" fmla="*/ 459 h 949"/>
              <a:gd name="T12" fmla="*/ 3 w 848"/>
              <a:gd name="T13" fmla="*/ 478 h 949"/>
              <a:gd name="T14" fmla="*/ 82 w 848"/>
              <a:gd name="T15" fmla="*/ 616 h 949"/>
              <a:gd name="T16" fmla="*/ 82 w 848"/>
              <a:gd name="T17" fmla="*/ 614 h 949"/>
              <a:gd name="T18" fmla="*/ 424 w 848"/>
              <a:gd name="T19" fmla="*/ 949 h 949"/>
              <a:gd name="T20" fmla="*/ 767 w 848"/>
              <a:gd name="T21" fmla="*/ 614 h 949"/>
              <a:gd name="T22" fmla="*/ 766 w 848"/>
              <a:gd name="T23" fmla="*/ 616 h 949"/>
              <a:gd name="T24" fmla="*/ 845 w 848"/>
              <a:gd name="T25" fmla="*/ 478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8" h="949">
                <a:moveTo>
                  <a:pt x="845" y="478"/>
                </a:moveTo>
                <a:cubicBezTo>
                  <a:pt x="844" y="437"/>
                  <a:pt x="825" y="444"/>
                  <a:pt x="808" y="459"/>
                </a:cubicBezTo>
                <a:cubicBezTo>
                  <a:pt x="811" y="435"/>
                  <a:pt x="813" y="412"/>
                  <a:pt x="813" y="390"/>
                </a:cubicBezTo>
                <a:cubicBezTo>
                  <a:pt x="813" y="175"/>
                  <a:pt x="639" y="0"/>
                  <a:pt x="424" y="0"/>
                </a:cubicBezTo>
                <a:cubicBezTo>
                  <a:pt x="209" y="0"/>
                  <a:pt x="35" y="175"/>
                  <a:pt x="35" y="390"/>
                </a:cubicBezTo>
                <a:cubicBezTo>
                  <a:pt x="35" y="412"/>
                  <a:pt x="37" y="435"/>
                  <a:pt x="40" y="459"/>
                </a:cubicBezTo>
                <a:cubicBezTo>
                  <a:pt x="23" y="444"/>
                  <a:pt x="4" y="437"/>
                  <a:pt x="3" y="478"/>
                </a:cubicBezTo>
                <a:cubicBezTo>
                  <a:pt x="0" y="558"/>
                  <a:pt x="82" y="616"/>
                  <a:pt x="82" y="616"/>
                </a:cubicBezTo>
                <a:cubicBezTo>
                  <a:pt x="82" y="614"/>
                  <a:pt x="82" y="614"/>
                  <a:pt x="82" y="614"/>
                </a:cubicBezTo>
                <a:cubicBezTo>
                  <a:pt x="148" y="786"/>
                  <a:pt x="276" y="949"/>
                  <a:pt x="424" y="949"/>
                </a:cubicBezTo>
                <a:cubicBezTo>
                  <a:pt x="572" y="949"/>
                  <a:pt x="701" y="786"/>
                  <a:pt x="767" y="614"/>
                </a:cubicBezTo>
                <a:cubicBezTo>
                  <a:pt x="766" y="616"/>
                  <a:pt x="766" y="616"/>
                  <a:pt x="766" y="616"/>
                </a:cubicBezTo>
                <a:cubicBezTo>
                  <a:pt x="766" y="616"/>
                  <a:pt x="848" y="558"/>
                  <a:pt x="845" y="478"/>
                </a:cubicBezTo>
                <a:close/>
              </a:path>
            </a:pathLst>
          </a:custGeom>
          <a:solidFill>
            <a:srgbClr val="F9BD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1" name="任意多边形: 形状 30"/>
          <p:cNvSpPr>
            <a:spLocks/>
          </p:cNvSpPr>
          <p:nvPr/>
        </p:nvSpPr>
        <p:spPr bwMode="auto">
          <a:xfrm>
            <a:off x="5871892" y="3749165"/>
            <a:ext cx="580048" cy="881516"/>
          </a:xfrm>
          <a:custGeom>
            <a:avLst/>
            <a:gdLst>
              <a:gd name="T0" fmla="*/ 0 w 887"/>
              <a:gd name="T1" fmla="*/ 0 h 1348"/>
              <a:gd name="T2" fmla="*/ 887 w 887"/>
              <a:gd name="T3" fmla="*/ 0 h 1348"/>
              <a:gd name="T4" fmla="*/ 430 w 887"/>
              <a:gd name="T5" fmla="*/ 1348 h 1348"/>
              <a:gd name="T6" fmla="*/ 0 w 887"/>
              <a:gd name="T7" fmla="*/ 0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7" h="1348">
                <a:moveTo>
                  <a:pt x="0" y="0"/>
                </a:moveTo>
                <a:lnTo>
                  <a:pt x="887" y="0"/>
                </a:lnTo>
                <a:lnTo>
                  <a:pt x="430" y="1348"/>
                </a:lnTo>
                <a:lnTo>
                  <a:pt x="0" y="0"/>
                </a:lnTo>
                <a:close/>
              </a:path>
            </a:pathLst>
          </a:custGeom>
          <a:solidFill>
            <a:srgbClr val="E3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2" name="任意多边形: 形状 31"/>
          <p:cNvSpPr>
            <a:spLocks/>
          </p:cNvSpPr>
          <p:nvPr/>
        </p:nvSpPr>
        <p:spPr bwMode="auto">
          <a:xfrm>
            <a:off x="5970638" y="3749165"/>
            <a:ext cx="182450" cy="145175"/>
          </a:xfrm>
          <a:custGeom>
            <a:avLst/>
            <a:gdLst>
              <a:gd name="T0" fmla="*/ 194 w 279"/>
              <a:gd name="T1" fmla="*/ 0 h 222"/>
              <a:gd name="T2" fmla="*/ 0 w 279"/>
              <a:gd name="T3" fmla="*/ 0 h 222"/>
              <a:gd name="T4" fmla="*/ 66 w 279"/>
              <a:gd name="T5" fmla="*/ 222 h 222"/>
              <a:gd name="T6" fmla="*/ 184 w 279"/>
              <a:gd name="T7" fmla="*/ 132 h 222"/>
              <a:gd name="T8" fmla="*/ 279 w 279"/>
              <a:gd name="T9" fmla="*/ 0 h 222"/>
              <a:gd name="T10" fmla="*/ 194 w 279"/>
              <a:gd name="T11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" h="222">
                <a:moveTo>
                  <a:pt x="194" y="0"/>
                </a:moveTo>
                <a:lnTo>
                  <a:pt x="0" y="0"/>
                </a:lnTo>
                <a:lnTo>
                  <a:pt x="66" y="222"/>
                </a:lnTo>
                <a:lnTo>
                  <a:pt x="184" y="132"/>
                </a:lnTo>
                <a:lnTo>
                  <a:pt x="279" y="0"/>
                </a:lnTo>
                <a:lnTo>
                  <a:pt x="194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3" name="任意多边形: 形状 32"/>
          <p:cNvSpPr>
            <a:spLocks/>
          </p:cNvSpPr>
          <p:nvPr/>
        </p:nvSpPr>
        <p:spPr bwMode="auto">
          <a:xfrm>
            <a:off x="6153088" y="3749165"/>
            <a:ext cx="184412" cy="145175"/>
          </a:xfrm>
          <a:custGeom>
            <a:avLst/>
            <a:gdLst>
              <a:gd name="T0" fmla="*/ 85 w 282"/>
              <a:gd name="T1" fmla="*/ 0 h 222"/>
              <a:gd name="T2" fmla="*/ 282 w 282"/>
              <a:gd name="T3" fmla="*/ 0 h 222"/>
              <a:gd name="T4" fmla="*/ 213 w 282"/>
              <a:gd name="T5" fmla="*/ 222 h 222"/>
              <a:gd name="T6" fmla="*/ 95 w 282"/>
              <a:gd name="T7" fmla="*/ 132 h 222"/>
              <a:gd name="T8" fmla="*/ 0 w 282"/>
              <a:gd name="T9" fmla="*/ 0 h 222"/>
              <a:gd name="T10" fmla="*/ 85 w 282"/>
              <a:gd name="T11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" h="222">
                <a:moveTo>
                  <a:pt x="85" y="0"/>
                </a:moveTo>
                <a:lnTo>
                  <a:pt x="282" y="0"/>
                </a:lnTo>
                <a:lnTo>
                  <a:pt x="213" y="222"/>
                </a:lnTo>
                <a:lnTo>
                  <a:pt x="95" y="132"/>
                </a:lnTo>
                <a:lnTo>
                  <a:pt x="0" y="0"/>
                </a:lnTo>
                <a:lnTo>
                  <a:pt x="85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4" name="任意多边形: 形状 33"/>
          <p:cNvSpPr>
            <a:spLocks/>
          </p:cNvSpPr>
          <p:nvPr/>
        </p:nvSpPr>
        <p:spPr bwMode="auto">
          <a:xfrm>
            <a:off x="6090963" y="3749165"/>
            <a:ext cx="124249" cy="602936"/>
          </a:xfrm>
          <a:custGeom>
            <a:avLst/>
            <a:gdLst>
              <a:gd name="T0" fmla="*/ 190 w 190"/>
              <a:gd name="T1" fmla="*/ 132 h 922"/>
              <a:gd name="T2" fmla="*/ 95 w 190"/>
              <a:gd name="T3" fmla="*/ 0 h 922"/>
              <a:gd name="T4" fmla="*/ 0 w 190"/>
              <a:gd name="T5" fmla="*/ 132 h 922"/>
              <a:gd name="T6" fmla="*/ 48 w 190"/>
              <a:gd name="T7" fmla="*/ 194 h 922"/>
              <a:gd name="T8" fmla="*/ 10 w 190"/>
              <a:gd name="T9" fmla="*/ 298 h 922"/>
              <a:gd name="T10" fmla="*/ 31 w 190"/>
              <a:gd name="T11" fmla="*/ 707 h 922"/>
              <a:gd name="T12" fmla="*/ 95 w 190"/>
              <a:gd name="T13" fmla="*/ 922 h 922"/>
              <a:gd name="T14" fmla="*/ 161 w 190"/>
              <a:gd name="T15" fmla="*/ 707 h 922"/>
              <a:gd name="T16" fmla="*/ 180 w 190"/>
              <a:gd name="T17" fmla="*/ 298 h 922"/>
              <a:gd name="T18" fmla="*/ 145 w 190"/>
              <a:gd name="T19" fmla="*/ 194 h 922"/>
              <a:gd name="T20" fmla="*/ 190 w 190"/>
              <a:gd name="T21" fmla="*/ 132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0" h="922">
                <a:moveTo>
                  <a:pt x="190" y="132"/>
                </a:moveTo>
                <a:lnTo>
                  <a:pt x="95" y="0"/>
                </a:lnTo>
                <a:lnTo>
                  <a:pt x="0" y="132"/>
                </a:lnTo>
                <a:lnTo>
                  <a:pt x="48" y="194"/>
                </a:lnTo>
                <a:lnTo>
                  <a:pt x="10" y="298"/>
                </a:lnTo>
                <a:lnTo>
                  <a:pt x="31" y="707"/>
                </a:lnTo>
                <a:lnTo>
                  <a:pt x="95" y="922"/>
                </a:lnTo>
                <a:lnTo>
                  <a:pt x="161" y="707"/>
                </a:lnTo>
                <a:lnTo>
                  <a:pt x="180" y="298"/>
                </a:lnTo>
                <a:lnTo>
                  <a:pt x="145" y="194"/>
                </a:lnTo>
                <a:lnTo>
                  <a:pt x="190" y="132"/>
                </a:lnTo>
                <a:close/>
              </a:path>
            </a:pathLst>
          </a:custGeom>
          <a:solidFill>
            <a:srgbClr val="E632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5" name="椭圆 34"/>
          <p:cNvSpPr>
            <a:spLocks noChangeArrowheads="1"/>
          </p:cNvSpPr>
          <p:nvPr/>
        </p:nvSpPr>
        <p:spPr bwMode="auto">
          <a:xfrm>
            <a:off x="5866661" y="5436339"/>
            <a:ext cx="80435" cy="82397"/>
          </a:xfrm>
          <a:prstGeom prst="ellipse">
            <a:avLst/>
          </a:prstGeom>
          <a:solidFill>
            <a:srgbClr val="665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6" name="任意多边形: 形状 35"/>
          <p:cNvSpPr>
            <a:spLocks/>
          </p:cNvSpPr>
          <p:nvPr/>
        </p:nvSpPr>
        <p:spPr bwMode="auto">
          <a:xfrm>
            <a:off x="5890203" y="5439609"/>
            <a:ext cx="35313" cy="23542"/>
          </a:xfrm>
          <a:custGeom>
            <a:avLst/>
            <a:gdLst>
              <a:gd name="T0" fmla="*/ 0 w 23"/>
              <a:gd name="T1" fmla="*/ 15 h 15"/>
              <a:gd name="T2" fmla="*/ 1 w 23"/>
              <a:gd name="T3" fmla="*/ 1 h 15"/>
              <a:gd name="T4" fmla="*/ 22 w 23"/>
              <a:gd name="T5" fmla="*/ 1 h 15"/>
              <a:gd name="T6" fmla="*/ 22 w 23"/>
              <a:gd name="T7" fmla="*/ 15 h 15"/>
              <a:gd name="T8" fmla="*/ 0 w 23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5">
                <a:moveTo>
                  <a:pt x="0" y="15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21" y="0"/>
                  <a:pt x="22" y="1"/>
                </a:cubicBezTo>
                <a:cubicBezTo>
                  <a:pt x="23" y="2"/>
                  <a:pt x="22" y="15"/>
                  <a:pt x="22" y="15"/>
                </a:cubicBezTo>
                <a:lnTo>
                  <a:pt x="0" y="15"/>
                </a:lnTo>
                <a:close/>
              </a:path>
            </a:pathLst>
          </a:custGeom>
          <a:solidFill>
            <a:srgbClr val="917F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7" name="任意多边形: 形状 36"/>
          <p:cNvSpPr>
            <a:spLocks/>
          </p:cNvSpPr>
          <p:nvPr/>
        </p:nvSpPr>
        <p:spPr bwMode="auto">
          <a:xfrm>
            <a:off x="5856198" y="5459881"/>
            <a:ext cx="102015" cy="69318"/>
          </a:xfrm>
          <a:custGeom>
            <a:avLst/>
            <a:gdLst>
              <a:gd name="T0" fmla="*/ 64 w 66"/>
              <a:gd name="T1" fmla="*/ 45 h 45"/>
              <a:gd name="T2" fmla="*/ 66 w 66"/>
              <a:gd name="T3" fmla="*/ 33 h 45"/>
              <a:gd name="T4" fmla="*/ 33 w 66"/>
              <a:gd name="T5" fmla="*/ 0 h 45"/>
              <a:gd name="T6" fmla="*/ 0 w 66"/>
              <a:gd name="T7" fmla="*/ 33 h 45"/>
              <a:gd name="T8" fmla="*/ 2 w 66"/>
              <a:gd name="T9" fmla="*/ 45 h 45"/>
              <a:gd name="T10" fmla="*/ 64 w 66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45">
                <a:moveTo>
                  <a:pt x="64" y="45"/>
                </a:moveTo>
                <a:cubicBezTo>
                  <a:pt x="65" y="41"/>
                  <a:pt x="66" y="37"/>
                  <a:pt x="66" y="33"/>
                </a:cubicBezTo>
                <a:cubicBezTo>
                  <a:pt x="66" y="15"/>
                  <a:pt x="51" y="0"/>
                  <a:pt x="33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37"/>
                  <a:pt x="0" y="41"/>
                  <a:pt x="2" y="45"/>
                </a:cubicBezTo>
                <a:lnTo>
                  <a:pt x="64" y="45"/>
                </a:lnTo>
                <a:close/>
              </a:path>
            </a:pathLst>
          </a:custGeom>
          <a:solidFill>
            <a:srgbClr val="4C41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8" name="椭圆 37"/>
          <p:cNvSpPr>
            <a:spLocks noChangeArrowheads="1"/>
          </p:cNvSpPr>
          <p:nvPr/>
        </p:nvSpPr>
        <p:spPr bwMode="auto">
          <a:xfrm>
            <a:off x="6357118" y="5436339"/>
            <a:ext cx="80435" cy="82397"/>
          </a:xfrm>
          <a:prstGeom prst="ellipse">
            <a:avLst/>
          </a:prstGeom>
          <a:solidFill>
            <a:srgbClr val="665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39" name="任意多边形: 形状 38"/>
          <p:cNvSpPr>
            <a:spLocks/>
          </p:cNvSpPr>
          <p:nvPr/>
        </p:nvSpPr>
        <p:spPr bwMode="auto">
          <a:xfrm>
            <a:off x="6380660" y="5439609"/>
            <a:ext cx="35313" cy="23542"/>
          </a:xfrm>
          <a:custGeom>
            <a:avLst/>
            <a:gdLst>
              <a:gd name="T0" fmla="*/ 0 w 23"/>
              <a:gd name="T1" fmla="*/ 15 h 15"/>
              <a:gd name="T2" fmla="*/ 1 w 23"/>
              <a:gd name="T3" fmla="*/ 1 h 15"/>
              <a:gd name="T4" fmla="*/ 22 w 23"/>
              <a:gd name="T5" fmla="*/ 1 h 15"/>
              <a:gd name="T6" fmla="*/ 22 w 23"/>
              <a:gd name="T7" fmla="*/ 15 h 15"/>
              <a:gd name="T8" fmla="*/ 0 w 23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5">
                <a:moveTo>
                  <a:pt x="0" y="15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21" y="0"/>
                  <a:pt x="22" y="1"/>
                </a:cubicBezTo>
                <a:cubicBezTo>
                  <a:pt x="23" y="2"/>
                  <a:pt x="22" y="15"/>
                  <a:pt x="22" y="15"/>
                </a:cubicBezTo>
                <a:lnTo>
                  <a:pt x="0" y="15"/>
                </a:lnTo>
                <a:close/>
              </a:path>
            </a:pathLst>
          </a:custGeom>
          <a:solidFill>
            <a:srgbClr val="917F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0" name="任意多边形: 形状 39"/>
          <p:cNvSpPr>
            <a:spLocks/>
          </p:cNvSpPr>
          <p:nvPr/>
        </p:nvSpPr>
        <p:spPr bwMode="auto">
          <a:xfrm>
            <a:off x="6344693" y="5459881"/>
            <a:ext cx="103977" cy="69318"/>
          </a:xfrm>
          <a:custGeom>
            <a:avLst/>
            <a:gdLst>
              <a:gd name="T0" fmla="*/ 65 w 67"/>
              <a:gd name="T1" fmla="*/ 45 h 45"/>
              <a:gd name="T2" fmla="*/ 67 w 67"/>
              <a:gd name="T3" fmla="*/ 33 h 45"/>
              <a:gd name="T4" fmla="*/ 34 w 67"/>
              <a:gd name="T5" fmla="*/ 0 h 45"/>
              <a:gd name="T6" fmla="*/ 0 w 67"/>
              <a:gd name="T7" fmla="*/ 33 h 45"/>
              <a:gd name="T8" fmla="*/ 2 w 67"/>
              <a:gd name="T9" fmla="*/ 45 h 45"/>
              <a:gd name="T10" fmla="*/ 65 w 67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" h="45">
                <a:moveTo>
                  <a:pt x="65" y="45"/>
                </a:moveTo>
                <a:cubicBezTo>
                  <a:pt x="66" y="41"/>
                  <a:pt x="67" y="37"/>
                  <a:pt x="67" y="33"/>
                </a:cubicBezTo>
                <a:cubicBezTo>
                  <a:pt x="67" y="15"/>
                  <a:pt x="52" y="0"/>
                  <a:pt x="34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37"/>
                  <a:pt x="1" y="41"/>
                  <a:pt x="2" y="45"/>
                </a:cubicBezTo>
                <a:lnTo>
                  <a:pt x="65" y="45"/>
                </a:lnTo>
                <a:close/>
              </a:path>
            </a:pathLst>
          </a:custGeom>
          <a:solidFill>
            <a:srgbClr val="4C41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1" name="任意多边形: 形状 40"/>
          <p:cNvSpPr>
            <a:spLocks/>
          </p:cNvSpPr>
          <p:nvPr/>
        </p:nvSpPr>
        <p:spPr bwMode="auto">
          <a:xfrm>
            <a:off x="5882355" y="4644413"/>
            <a:ext cx="542773" cy="818737"/>
          </a:xfrm>
          <a:custGeom>
            <a:avLst/>
            <a:gdLst>
              <a:gd name="T0" fmla="*/ 175 w 351"/>
              <a:gd name="T1" fmla="*/ 0 h 529"/>
              <a:gd name="T2" fmla="*/ 0 w 351"/>
              <a:gd name="T3" fmla="*/ 17 h 529"/>
              <a:gd name="T4" fmla="*/ 0 w 351"/>
              <a:gd name="T5" fmla="*/ 529 h 529"/>
              <a:gd name="T6" fmla="*/ 31 w 351"/>
              <a:gd name="T7" fmla="*/ 529 h 529"/>
              <a:gd name="T8" fmla="*/ 175 w 351"/>
              <a:gd name="T9" fmla="*/ 206 h 529"/>
              <a:gd name="T10" fmla="*/ 319 w 351"/>
              <a:gd name="T11" fmla="*/ 529 h 529"/>
              <a:gd name="T12" fmla="*/ 351 w 351"/>
              <a:gd name="T13" fmla="*/ 529 h 529"/>
              <a:gd name="T14" fmla="*/ 351 w 351"/>
              <a:gd name="T15" fmla="*/ 15 h 529"/>
              <a:gd name="T16" fmla="*/ 175 w 351"/>
              <a:gd name="T17" fmla="*/ 0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" h="529">
                <a:moveTo>
                  <a:pt x="175" y="0"/>
                </a:moveTo>
                <a:cubicBezTo>
                  <a:pt x="0" y="17"/>
                  <a:pt x="0" y="17"/>
                  <a:pt x="0" y="17"/>
                </a:cubicBezTo>
                <a:cubicBezTo>
                  <a:pt x="0" y="529"/>
                  <a:pt x="0" y="529"/>
                  <a:pt x="0" y="529"/>
                </a:cubicBezTo>
                <a:cubicBezTo>
                  <a:pt x="31" y="529"/>
                  <a:pt x="31" y="529"/>
                  <a:pt x="31" y="529"/>
                </a:cubicBezTo>
                <a:cubicBezTo>
                  <a:pt x="31" y="529"/>
                  <a:pt x="69" y="206"/>
                  <a:pt x="175" y="206"/>
                </a:cubicBezTo>
                <a:cubicBezTo>
                  <a:pt x="282" y="206"/>
                  <a:pt x="319" y="529"/>
                  <a:pt x="319" y="529"/>
                </a:cubicBezTo>
                <a:cubicBezTo>
                  <a:pt x="351" y="529"/>
                  <a:pt x="351" y="529"/>
                  <a:pt x="351" y="529"/>
                </a:cubicBezTo>
                <a:cubicBezTo>
                  <a:pt x="351" y="15"/>
                  <a:pt x="351" y="15"/>
                  <a:pt x="351" y="15"/>
                </a:cubicBezTo>
                <a:lnTo>
                  <a:pt x="175" y="0"/>
                </a:lnTo>
                <a:close/>
              </a:path>
            </a:pathLst>
          </a:custGeom>
          <a:solidFill>
            <a:srgbClr val="2533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2" name="椭圆 41"/>
          <p:cNvSpPr>
            <a:spLocks noChangeArrowheads="1"/>
          </p:cNvSpPr>
          <p:nvPr/>
        </p:nvSpPr>
        <p:spPr bwMode="auto">
          <a:xfrm>
            <a:off x="5772493" y="2827104"/>
            <a:ext cx="181142" cy="18114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3" name="椭圆 42"/>
          <p:cNvSpPr>
            <a:spLocks noChangeArrowheads="1"/>
          </p:cNvSpPr>
          <p:nvPr/>
        </p:nvSpPr>
        <p:spPr bwMode="auto">
          <a:xfrm>
            <a:off x="6349271" y="2827104"/>
            <a:ext cx="181142" cy="18114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4" name="椭圆 43"/>
          <p:cNvSpPr>
            <a:spLocks noChangeArrowheads="1"/>
          </p:cNvSpPr>
          <p:nvPr/>
        </p:nvSpPr>
        <p:spPr bwMode="auto">
          <a:xfrm>
            <a:off x="5817615" y="2864379"/>
            <a:ext cx="100707" cy="100707"/>
          </a:xfrm>
          <a:prstGeom prst="ellipse">
            <a:avLst/>
          </a:prstGeom>
          <a:solidFill>
            <a:srgbClr val="2B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5" name="椭圆 44"/>
          <p:cNvSpPr>
            <a:spLocks noChangeArrowheads="1"/>
          </p:cNvSpPr>
          <p:nvPr/>
        </p:nvSpPr>
        <p:spPr bwMode="auto">
          <a:xfrm>
            <a:off x="6389815" y="2864379"/>
            <a:ext cx="100707" cy="100707"/>
          </a:xfrm>
          <a:prstGeom prst="ellipse">
            <a:avLst/>
          </a:prstGeom>
          <a:solidFill>
            <a:srgbClr val="2B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6" name="任意多边形: 形状 45"/>
          <p:cNvSpPr>
            <a:spLocks/>
          </p:cNvSpPr>
          <p:nvPr/>
        </p:nvSpPr>
        <p:spPr bwMode="auto">
          <a:xfrm>
            <a:off x="6052381" y="3103723"/>
            <a:ext cx="201415" cy="137982"/>
          </a:xfrm>
          <a:custGeom>
            <a:avLst/>
            <a:gdLst>
              <a:gd name="T0" fmla="*/ 0 w 130"/>
              <a:gd name="T1" fmla="*/ 0 h 89"/>
              <a:gd name="T2" fmla="*/ 130 w 130"/>
              <a:gd name="T3" fmla="*/ 0 h 89"/>
              <a:gd name="T4" fmla="*/ 0 w 130"/>
              <a:gd name="T5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" h="89">
                <a:moveTo>
                  <a:pt x="0" y="0"/>
                </a:moveTo>
                <a:cubicBezTo>
                  <a:pt x="0" y="0"/>
                  <a:pt x="66" y="64"/>
                  <a:pt x="130" y="0"/>
                </a:cubicBezTo>
                <a:cubicBezTo>
                  <a:pt x="130" y="0"/>
                  <a:pt x="89" y="89"/>
                  <a:pt x="0" y="0"/>
                </a:cubicBezTo>
                <a:close/>
              </a:path>
            </a:pathLst>
          </a:custGeom>
          <a:solidFill>
            <a:srgbClr val="E19A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6063498" y="4671225"/>
            <a:ext cx="179181" cy="43160"/>
          </a:xfrm>
          <a:prstGeom prst="rect">
            <a:avLst/>
          </a:prstGeom>
          <a:solidFill>
            <a:srgbClr val="D2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8" name="任意多边形: 形状 47"/>
          <p:cNvSpPr>
            <a:spLocks/>
          </p:cNvSpPr>
          <p:nvPr/>
        </p:nvSpPr>
        <p:spPr bwMode="auto">
          <a:xfrm>
            <a:off x="5993526" y="3326717"/>
            <a:ext cx="360977" cy="123595"/>
          </a:xfrm>
          <a:custGeom>
            <a:avLst/>
            <a:gdLst>
              <a:gd name="T0" fmla="*/ 0 w 233"/>
              <a:gd name="T1" fmla="*/ 0 h 80"/>
              <a:gd name="T2" fmla="*/ 233 w 233"/>
              <a:gd name="T3" fmla="*/ 0 h 80"/>
              <a:gd name="T4" fmla="*/ 107 w 233"/>
              <a:gd name="T5" fmla="*/ 80 h 80"/>
              <a:gd name="T6" fmla="*/ 0 w 233"/>
              <a:gd name="T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" h="80">
                <a:moveTo>
                  <a:pt x="0" y="0"/>
                </a:moveTo>
                <a:cubicBezTo>
                  <a:pt x="233" y="0"/>
                  <a:pt x="233" y="0"/>
                  <a:pt x="233" y="0"/>
                </a:cubicBezTo>
                <a:cubicBezTo>
                  <a:pt x="233" y="0"/>
                  <a:pt x="212" y="80"/>
                  <a:pt x="107" y="80"/>
                </a:cubicBezTo>
                <a:cubicBezTo>
                  <a:pt x="1" y="80"/>
                  <a:pt x="0" y="0"/>
                  <a:pt x="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9" name="任意多边形: 形状 48"/>
          <p:cNvSpPr>
            <a:spLocks/>
          </p:cNvSpPr>
          <p:nvPr/>
        </p:nvSpPr>
        <p:spPr bwMode="auto">
          <a:xfrm>
            <a:off x="5986332" y="3377725"/>
            <a:ext cx="360323" cy="190298"/>
          </a:xfrm>
          <a:custGeom>
            <a:avLst/>
            <a:gdLst>
              <a:gd name="T0" fmla="*/ 0 w 233"/>
              <a:gd name="T1" fmla="*/ 0 h 123"/>
              <a:gd name="T2" fmla="*/ 233 w 233"/>
              <a:gd name="T3" fmla="*/ 0 h 123"/>
              <a:gd name="T4" fmla="*/ 0 w 233"/>
              <a:gd name="T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3" h="123">
                <a:moveTo>
                  <a:pt x="0" y="0"/>
                </a:moveTo>
                <a:cubicBezTo>
                  <a:pt x="233" y="0"/>
                  <a:pt x="233" y="0"/>
                  <a:pt x="233" y="0"/>
                </a:cubicBezTo>
                <a:cubicBezTo>
                  <a:pt x="233" y="0"/>
                  <a:pt x="114" y="123"/>
                  <a:pt x="0" y="0"/>
                </a:cubicBezTo>
                <a:close/>
              </a:path>
            </a:pathLst>
          </a:custGeom>
          <a:solidFill>
            <a:srgbClr val="D999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0" name="椭圆 49"/>
          <p:cNvSpPr>
            <a:spLocks noChangeArrowheads="1"/>
          </p:cNvSpPr>
          <p:nvPr/>
        </p:nvSpPr>
        <p:spPr bwMode="auto">
          <a:xfrm>
            <a:off x="6088347" y="3396035"/>
            <a:ext cx="158908" cy="94822"/>
          </a:xfrm>
          <a:prstGeom prst="ellipse">
            <a:avLst/>
          </a:prstGeom>
          <a:solidFill>
            <a:srgbClr val="EE7A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1" name="任意多边形: 形状 50"/>
          <p:cNvSpPr>
            <a:spLocks/>
          </p:cNvSpPr>
          <p:nvPr/>
        </p:nvSpPr>
        <p:spPr bwMode="auto">
          <a:xfrm>
            <a:off x="5738488" y="2749939"/>
            <a:ext cx="286427" cy="39891"/>
          </a:xfrm>
          <a:custGeom>
            <a:avLst/>
            <a:gdLst>
              <a:gd name="T0" fmla="*/ 438 w 438"/>
              <a:gd name="T1" fmla="*/ 52 h 61"/>
              <a:gd name="T2" fmla="*/ 0 w 438"/>
              <a:gd name="T3" fmla="*/ 61 h 61"/>
              <a:gd name="T4" fmla="*/ 388 w 438"/>
              <a:gd name="T5" fmla="*/ 0 h 61"/>
              <a:gd name="T6" fmla="*/ 438 w 438"/>
              <a:gd name="T7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8" h="61">
                <a:moveTo>
                  <a:pt x="438" y="52"/>
                </a:moveTo>
                <a:lnTo>
                  <a:pt x="0" y="61"/>
                </a:lnTo>
                <a:lnTo>
                  <a:pt x="388" y="0"/>
                </a:lnTo>
                <a:lnTo>
                  <a:pt x="438" y="52"/>
                </a:lnTo>
                <a:close/>
              </a:path>
            </a:pathLst>
          </a:custGeom>
          <a:solidFill>
            <a:srgbClr val="474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2" name="任意多边形: 形状 51"/>
          <p:cNvSpPr>
            <a:spLocks/>
          </p:cNvSpPr>
          <p:nvPr/>
        </p:nvSpPr>
        <p:spPr bwMode="auto">
          <a:xfrm>
            <a:off x="6283223" y="2752555"/>
            <a:ext cx="284465" cy="34659"/>
          </a:xfrm>
          <a:custGeom>
            <a:avLst/>
            <a:gdLst>
              <a:gd name="T0" fmla="*/ 0 w 435"/>
              <a:gd name="T1" fmla="*/ 53 h 53"/>
              <a:gd name="T2" fmla="*/ 435 w 435"/>
              <a:gd name="T3" fmla="*/ 50 h 53"/>
              <a:gd name="T4" fmla="*/ 47 w 435"/>
              <a:gd name="T5" fmla="*/ 0 h 53"/>
              <a:gd name="T6" fmla="*/ 0 w 435"/>
              <a:gd name="T7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5" h="53">
                <a:moveTo>
                  <a:pt x="0" y="53"/>
                </a:moveTo>
                <a:lnTo>
                  <a:pt x="435" y="50"/>
                </a:lnTo>
                <a:lnTo>
                  <a:pt x="47" y="0"/>
                </a:lnTo>
                <a:lnTo>
                  <a:pt x="0" y="53"/>
                </a:lnTo>
                <a:close/>
              </a:path>
            </a:pathLst>
          </a:custGeom>
          <a:solidFill>
            <a:srgbClr val="474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3" name="任意多边形: 形状 52"/>
          <p:cNvSpPr>
            <a:spLocks/>
          </p:cNvSpPr>
          <p:nvPr/>
        </p:nvSpPr>
        <p:spPr bwMode="auto">
          <a:xfrm>
            <a:off x="5559307" y="2867649"/>
            <a:ext cx="2616" cy="7193"/>
          </a:xfrm>
          <a:custGeom>
            <a:avLst/>
            <a:gdLst>
              <a:gd name="T0" fmla="*/ 2 w 2"/>
              <a:gd name="T1" fmla="*/ 0 h 5"/>
              <a:gd name="T2" fmla="*/ 0 w 2"/>
              <a:gd name="T3" fmla="*/ 3 h 5"/>
              <a:gd name="T4" fmla="*/ 0 w 2"/>
              <a:gd name="T5" fmla="*/ 5 h 5"/>
              <a:gd name="T6" fmla="*/ 2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0"/>
                </a:move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5"/>
                  <a:pt x="0" y="5"/>
                </a:cubicBezTo>
                <a:lnTo>
                  <a:pt x="2" y="0"/>
                </a:lnTo>
                <a:close/>
              </a:path>
            </a:pathLst>
          </a:custGeom>
          <a:solidFill>
            <a:srgbClr val="3D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4" name="任意多边形: 形状 53"/>
          <p:cNvSpPr>
            <a:spLocks/>
          </p:cNvSpPr>
          <p:nvPr/>
        </p:nvSpPr>
        <p:spPr bwMode="auto">
          <a:xfrm>
            <a:off x="5386012" y="1866461"/>
            <a:ext cx="1477258" cy="1098625"/>
          </a:xfrm>
          <a:custGeom>
            <a:avLst/>
            <a:gdLst>
              <a:gd name="T0" fmla="*/ 877 w 955"/>
              <a:gd name="T1" fmla="*/ 280 h 710"/>
              <a:gd name="T2" fmla="*/ 877 w 955"/>
              <a:gd name="T3" fmla="*/ 256 h 710"/>
              <a:gd name="T4" fmla="*/ 815 w 955"/>
              <a:gd name="T5" fmla="*/ 203 h 710"/>
              <a:gd name="T6" fmla="*/ 304 w 955"/>
              <a:gd name="T7" fmla="*/ 138 h 710"/>
              <a:gd name="T8" fmla="*/ 304 w 955"/>
              <a:gd name="T9" fmla="*/ 105 h 710"/>
              <a:gd name="T10" fmla="*/ 112 w 955"/>
              <a:gd name="T11" fmla="*/ 650 h 710"/>
              <a:gd name="T12" fmla="*/ 188 w 955"/>
              <a:gd name="T13" fmla="*/ 432 h 710"/>
              <a:gd name="T14" fmla="*/ 811 w 955"/>
              <a:gd name="T15" fmla="*/ 512 h 710"/>
              <a:gd name="T16" fmla="*/ 834 w 955"/>
              <a:gd name="T17" fmla="*/ 508 h 710"/>
              <a:gd name="T18" fmla="*/ 834 w 955"/>
              <a:gd name="T19" fmla="*/ 508 h 710"/>
              <a:gd name="T20" fmla="*/ 885 w 955"/>
              <a:gd name="T21" fmla="*/ 583 h 710"/>
              <a:gd name="T22" fmla="*/ 865 w 955"/>
              <a:gd name="T23" fmla="*/ 710 h 710"/>
              <a:gd name="T24" fmla="*/ 917 w 955"/>
              <a:gd name="T25" fmla="*/ 595 h 710"/>
              <a:gd name="T26" fmla="*/ 877 w 955"/>
              <a:gd name="T27" fmla="*/ 28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5" h="710">
                <a:moveTo>
                  <a:pt x="877" y="280"/>
                </a:moveTo>
                <a:cubicBezTo>
                  <a:pt x="877" y="280"/>
                  <a:pt x="909" y="303"/>
                  <a:pt x="877" y="256"/>
                </a:cubicBezTo>
                <a:cubicBezTo>
                  <a:pt x="868" y="244"/>
                  <a:pt x="846" y="224"/>
                  <a:pt x="815" y="203"/>
                </a:cubicBezTo>
                <a:cubicBezTo>
                  <a:pt x="610" y="0"/>
                  <a:pt x="304" y="138"/>
                  <a:pt x="304" y="138"/>
                </a:cubicBezTo>
                <a:cubicBezTo>
                  <a:pt x="304" y="105"/>
                  <a:pt x="304" y="105"/>
                  <a:pt x="304" y="105"/>
                </a:cubicBezTo>
                <a:cubicBezTo>
                  <a:pt x="304" y="105"/>
                  <a:pt x="0" y="204"/>
                  <a:pt x="112" y="650"/>
                </a:cubicBezTo>
                <a:cubicBezTo>
                  <a:pt x="112" y="650"/>
                  <a:pt x="169" y="432"/>
                  <a:pt x="188" y="432"/>
                </a:cubicBezTo>
                <a:cubicBezTo>
                  <a:pt x="188" y="432"/>
                  <a:pt x="337" y="585"/>
                  <a:pt x="811" y="512"/>
                </a:cubicBezTo>
                <a:cubicBezTo>
                  <a:pt x="819" y="510"/>
                  <a:pt x="826" y="509"/>
                  <a:pt x="834" y="508"/>
                </a:cubicBezTo>
                <a:cubicBezTo>
                  <a:pt x="834" y="508"/>
                  <a:pt x="834" y="508"/>
                  <a:pt x="834" y="508"/>
                </a:cubicBezTo>
                <a:cubicBezTo>
                  <a:pt x="863" y="542"/>
                  <a:pt x="885" y="583"/>
                  <a:pt x="885" y="583"/>
                </a:cubicBezTo>
                <a:cubicBezTo>
                  <a:pt x="865" y="710"/>
                  <a:pt x="865" y="710"/>
                  <a:pt x="865" y="710"/>
                </a:cubicBezTo>
                <a:cubicBezTo>
                  <a:pt x="865" y="710"/>
                  <a:pt x="880" y="652"/>
                  <a:pt x="917" y="595"/>
                </a:cubicBezTo>
                <a:cubicBezTo>
                  <a:pt x="955" y="538"/>
                  <a:pt x="877" y="280"/>
                  <a:pt x="877" y="280"/>
                </a:cubicBezTo>
                <a:close/>
              </a:path>
            </a:pathLst>
          </a:custGeom>
          <a:solidFill>
            <a:srgbClr val="474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5" name="任意多边形: 形状 54"/>
          <p:cNvSpPr>
            <a:spLocks/>
          </p:cNvSpPr>
          <p:nvPr/>
        </p:nvSpPr>
        <p:spPr bwMode="auto">
          <a:xfrm>
            <a:off x="7228171" y="4100332"/>
            <a:ext cx="366862" cy="149753"/>
          </a:xfrm>
          <a:custGeom>
            <a:avLst/>
            <a:gdLst>
              <a:gd name="T0" fmla="*/ 0 w 237"/>
              <a:gd name="T1" fmla="*/ 6 h 97"/>
              <a:gd name="T2" fmla="*/ 104 w 237"/>
              <a:gd name="T3" fmla="*/ 32 h 97"/>
              <a:gd name="T4" fmla="*/ 224 w 237"/>
              <a:gd name="T5" fmla="*/ 88 h 97"/>
              <a:gd name="T6" fmla="*/ 0 w 237"/>
              <a:gd name="T7" fmla="*/ 93 h 97"/>
              <a:gd name="T8" fmla="*/ 0 w 237"/>
              <a:gd name="T9" fmla="*/ 6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97">
                <a:moveTo>
                  <a:pt x="0" y="6"/>
                </a:moveTo>
                <a:cubicBezTo>
                  <a:pt x="0" y="6"/>
                  <a:pt x="65" y="0"/>
                  <a:pt x="104" y="32"/>
                </a:cubicBezTo>
                <a:cubicBezTo>
                  <a:pt x="142" y="64"/>
                  <a:pt x="237" y="50"/>
                  <a:pt x="224" y="88"/>
                </a:cubicBezTo>
                <a:cubicBezTo>
                  <a:pt x="220" y="97"/>
                  <a:pt x="0" y="93"/>
                  <a:pt x="0" y="93"/>
                </a:cubicBezTo>
                <a:lnTo>
                  <a:pt x="0" y="6"/>
                </a:lnTo>
                <a:close/>
              </a:path>
            </a:pathLst>
          </a:custGeom>
          <a:solidFill>
            <a:srgbClr val="F9BD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6" name="任意多边形: 形状 55"/>
          <p:cNvSpPr>
            <a:spLocks/>
          </p:cNvSpPr>
          <p:nvPr/>
        </p:nvSpPr>
        <p:spPr bwMode="auto">
          <a:xfrm>
            <a:off x="4728799" y="4100332"/>
            <a:ext cx="364900" cy="149753"/>
          </a:xfrm>
          <a:custGeom>
            <a:avLst/>
            <a:gdLst>
              <a:gd name="T0" fmla="*/ 236 w 236"/>
              <a:gd name="T1" fmla="*/ 6 h 97"/>
              <a:gd name="T2" fmla="*/ 133 w 236"/>
              <a:gd name="T3" fmla="*/ 32 h 97"/>
              <a:gd name="T4" fmla="*/ 13 w 236"/>
              <a:gd name="T5" fmla="*/ 88 h 97"/>
              <a:gd name="T6" fmla="*/ 236 w 236"/>
              <a:gd name="T7" fmla="*/ 93 h 97"/>
              <a:gd name="T8" fmla="*/ 236 w 236"/>
              <a:gd name="T9" fmla="*/ 6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6" h="97">
                <a:moveTo>
                  <a:pt x="236" y="6"/>
                </a:moveTo>
                <a:cubicBezTo>
                  <a:pt x="236" y="6"/>
                  <a:pt x="172" y="0"/>
                  <a:pt x="133" y="32"/>
                </a:cubicBezTo>
                <a:cubicBezTo>
                  <a:pt x="94" y="64"/>
                  <a:pt x="0" y="50"/>
                  <a:pt x="13" y="88"/>
                </a:cubicBezTo>
                <a:cubicBezTo>
                  <a:pt x="16" y="97"/>
                  <a:pt x="236" y="93"/>
                  <a:pt x="236" y="93"/>
                </a:cubicBezTo>
                <a:lnTo>
                  <a:pt x="236" y="6"/>
                </a:lnTo>
                <a:close/>
              </a:path>
            </a:pathLst>
          </a:custGeom>
          <a:solidFill>
            <a:srgbClr val="F9BD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57" name="任意多边形: 形状 56"/>
          <p:cNvSpPr>
            <a:spLocks/>
          </p:cNvSpPr>
          <p:nvPr/>
        </p:nvSpPr>
        <p:spPr bwMode="auto">
          <a:xfrm>
            <a:off x="5074735" y="3749165"/>
            <a:ext cx="2165861" cy="1007073"/>
          </a:xfrm>
          <a:custGeom>
            <a:avLst/>
            <a:gdLst>
              <a:gd name="T0" fmla="*/ 1153 w 1400"/>
              <a:gd name="T1" fmla="*/ 222 h 651"/>
              <a:gd name="T2" fmla="*/ 969 w 1400"/>
              <a:gd name="T3" fmla="*/ 37 h 651"/>
              <a:gd name="T4" fmla="*/ 937 w 1400"/>
              <a:gd name="T5" fmla="*/ 0 h 651"/>
              <a:gd name="T6" fmla="*/ 816 w 1400"/>
              <a:gd name="T7" fmla="*/ 0 h 651"/>
              <a:gd name="T8" fmla="*/ 697 w 1400"/>
              <a:gd name="T9" fmla="*/ 390 h 651"/>
              <a:gd name="T10" fmla="*/ 579 w 1400"/>
              <a:gd name="T11" fmla="*/ 0 h 651"/>
              <a:gd name="T12" fmla="*/ 457 w 1400"/>
              <a:gd name="T13" fmla="*/ 0 h 651"/>
              <a:gd name="T14" fmla="*/ 426 w 1400"/>
              <a:gd name="T15" fmla="*/ 37 h 651"/>
              <a:gd name="T16" fmla="*/ 247 w 1400"/>
              <a:gd name="T17" fmla="*/ 222 h 651"/>
              <a:gd name="T18" fmla="*/ 0 w 1400"/>
              <a:gd name="T19" fmla="*/ 222 h 651"/>
              <a:gd name="T20" fmla="*/ 0 w 1400"/>
              <a:gd name="T21" fmla="*/ 325 h 651"/>
              <a:gd name="T22" fmla="*/ 247 w 1400"/>
              <a:gd name="T23" fmla="*/ 325 h 651"/>
              <a:gd name="T24" fmla="*/ 472 w 1400"/>
              <a:gd name="T25" fmla="*/ 169 h 651"/>
              <a:gd name="T26" fmla="*/ 509 w 1400"/>
              <a:gd name="T27" fmla="*/ 497 h 651"/>
              <a:gd name="T28" fmla="*/ 509 w 1400"/>
              <a:gd name="T29" fmla="*/ 497 h 651"/>
              <a:gd name="T30" fmla="*/ 522 w 1400"/>
              <a:gd name="T31" fmla="*/ 651 h 651"/>
              <a:gd name="T32" fmla="*/ 697 w 1400"/>
              <a:gd name="T33" fmla="*/ 606 h 651"/>
              <a:gd name="T34" fmla="*/ 872 w 1400"/>
              <a:gd name="T35" fmla="*/ 651 h 651"/>
              <a:gd name="T36" fmla="*/ 885 w 1400"/>
              <a:gd name="T37" fmla="*/ 497 h 651"/>
              <a:gd name="T38" fmla="*/ 923 w 1400"/>
              <a:gd name="T39" fmla="*/ 165 h 651"/>
              <a:gd name="T40" fmla="*/ 1153 w 1400"/>
              <a:gd name="T41" fmla="*/ 325 h 651"/>
              <a:gd name="T42" fmla="*/ 1400 w 1400"/>
              <a:gd name="T43" fmla="*/ 325 h 651"/>
              <a:gd name="T44" fmla="*/ 1400 w 1400"/>
              <a:gd name="T45" fmla="*/ 222 h 651"/>
              <a:gd name="T46" fmla="*/ 1153 w 1400"/>
              <a:gd name="T47" fmla="*/ 222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00" h="651">
                <a:moveTo>
                  <a:pt x="1153" y="222"/>
                </a:moveTo>
                <a:cubicBezTo>
                  <a:pt x="969" y="37"/>
                  <a:pt x="969" y="37"/>
                  <a:pt x="969" y="37"/>
                </a:cubicBezTo>
                <a:cubicBezTo>
                  <a:pt x="965" y="15"/>
                  <a:pt x="952" y="0"/>
                  <a:pt x="937" y="0"/>
                </a:cubicBezTo>
                <a:cubicBezTo>
                  <a:pt x="816" y="0"/>
                  <a:pt x="816" y="0"/>
                  <a:pt x="816" y="0"/>
                </a:cubicBezTo>
                <a:cubicBezTo>
                  <a:pt x="697" y="390"/>
                  <a:pt x="697" y="390"/>
                  <a:pt x="697" y="390"/>
                </a:cubicBezTo>
                <a:cubicBezTo>
                  <a:pt x="579" y="0"/>
                  <a:pt x="579" y="0"/>
                  <a:pt x="579" y="0"/>
                </a:cubicBezTo>
                <a:cubicBezTo>
                  <a:pt x="457" y="0"/>
                  <a:pt x="457" y="0"/>
                  <a:pt x="457" y="0"/>
                </a:cubicBezTo>
                <a:cubicBezTo>
                  <a:pt x="442" y="0"/>
                  <a:pt x="430" y="15"/>
                  <a:pt x="426" y="37"/>
                </a:cubicBezTo>
                <a:cubicBezTo>
                  <a:pt x="247" y="222"/>
                  <a:pt x="247" y="222"/>
                  <a:pt x="247" y="222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325"/>
                  <a:pt x="0" y="325"/>
                  <a:pt x="0" y="325"/>
                </a:cubicBezTo>
                <a:cubicBezTo>
                  <a:pt x="247" y="325"/>
                  <a:pt x="247" y="325"/>
                  <a:pt x="247" y="325"/>
                </a:cubicBezTo>
                <a:cubicBezTo>
                  <a:pt x="472" y="169"/>
                  <a:pt x="472" y="169"/>
                  <a:pt x="472" y="169"/>
                </a:cubicBezTo>
                <a:cubicBezTo>
                  <a:pt x="509" y="497"/>
                  <a:pt x="509" y="497"/>
                  <a:pt x="509" y="497"/>
                </a:cubicBezTo>
                <a:cubicBezTo>
                  <a:pt x="509" y="497"/>
                  <a:pt x="509" y="497"/>
                  <a:pt x="509" y="497"/>
                </a:cubicBezTo>
                <a:cubicBezTo>
                  <a:pt x="522" y="651"/>
                  <a:pt x="522" y="651"/>
                  <a:pt x="522" y="651"/>
                </a:cubicBezTo>
                <a:cubicBezTo>
                  <a:pt x="697" y="606"/>
                  <a:pt x="697" y="606"/>
                  <a:pt x="697" y="606"/>
                </a:cubicBezTo>
                <a:cubicBezTo>
                  <a:pt x="872" y="651"/>
                  <a:pt x="872" y="651"/>
                  <a:pt x="872" y="651"/>
                </a:cubicBezTo>
                <a:cubicBezTo>
                  <a:pt x="885" y="497"/>
                  <a:pt x="885" y="497"/>
                  <a:pt x="885" y="497"/>
                </a:cubicBezTo>
                <a:cubicBezTo>
                  <a:pt x="923" y="165"/>
                  <a:pt x="923" y="165"/>
                  <a:pt x="923" y="165"/>
                </a:cubicBezTo>
                <a:cubicBezTo>
                  <a:pt x="1153" y="325"/>
                  <a:pt x="1153" y="325"/>
                  <a:pt x="1153" y="325"/>
                </a:cubicBezTo>
                <a:cubicBezTo>
                  <a:pt x="1400" y="325"/>
                  <a:pt x="1400" y="325"/>
                  <a:pt x="1400" y="325"/>
                </a:cubicBezTo>
                <a:cubicBezTo>
                  <a:pt x="1400" y="222"/>
                  <a:pt x="1400" y="222"/>
                  <a:pt x="1400" y="222"/>
                </a:cubicBezTo>
                <a:lnTo>
                  <a:pt x="1153" y="222"/>
                </a:lnTo>
                <a:close/>
              </a:path>
            </a:pathLst>
          </a:custGeom>
          <a:solidFill>
            <a:srgbClr val="2F40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2" name="任意多边形: 形状 81"/>
          <p:cNvSpPr>
            <a:spLocks/>
          </p:cNvSpPr>
          <p:nvPr/>
        </p:nvSpPr>
        <p:spPr bwMode="auto">
          <a:xfrm>
            <a:off x="6153088" y="3749165"/>
            <a:ext cx="261577" cy="602936"/>
          </a:xfrm>
          <a:custGeom>
            <a:avLst/>
            <a:gdLst>
              <a:gd name="T0" fmla="*/ 282 w 400"/>
              <a:gd name="T1" fmla="*/ 0 h 922"/>
              <a:gd name="T2" fmla="*/ 400 w 400"/>
              <a:gd name="T3" fmla="*/ 92 h 922"/>
              <a:gd name="T4" fmla="*/ 282 w 400"/>
              <a:gd name="T5" fmla="*/ 229 h 922"/>
              <a:gd name="T6" fmla="*/ 400 w 400"/>
              <a:gd name="T7" fmla="*/ 404 h 922"/>
              <a:gd name="T8" fmla="*/ 0 w 400"/>
              <a:gd name="T9" fmla="*/ 922 h 922"/>
              <a:gd name="T10" fmla="*/ 282 w 400"/>
              <a:gd name="T11" fmla="*/ 0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0" h="922">
                <a:moveTo>
                  <a:pt x="282" y="0"/>
                </a:moveTo>
                <a:lnTo>
                  <a:pt x="400" y="92"/>
                </a:lnTo>
                <a:lnTo>
                  <a:pt x="282" y="229"/>
                </a:lnTo>
                <a:lnTo>
                  <a:pt x="400" y="404"/>
                </a:lnTo>
                <a:lnTo>
                  <a:pt x="0" y="922"/>
                </a:lnTo>
                <a:lnTo>
                  <a:pt x="282" y="0"/>
                </a:lnTo>
                <a:close/>
              </a:path>
            </a:pathLst>
          </a:custGeom>
          <a:solidFill>
            <a:srgbClr val="2934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3" name="任意多边形: 形状 82"/>
          <p:cNvSpPr>
            <a:spLocks/>
          </p:cNvSpPr>
          <p:nvPr/>
        </p:nvSpPr>
        <p:spPr bwMode="auto">
          <a:xfrm>
            <a:off x="5891510" y="3749165"/>
            <a:ext cx="261577" cy="602936"/>
          </a:xfrm>
          <a:custGeom>
            <a:avLst/>
            <a:gdLst>
              <a:gd name="T0" fmla="*/ 121 w 400"/>
              <a:gd name="T1" fmla="*/ 0 h 922"/>
              <a:gd name="T2" fmla="*/ 0 w 400"/>
              <a:gd name="T3" fmla="*/ 92 h 922"/>
              <a:gd name="T4" fmla="*/ 121 w 400"/>
              <a:gd name="T5" fmla="*/ 229 h 922"/>
              <a:gd name="T6" fmla="*/ 0 w 400"/>
              <a:gd name="T7" fmla="*/ 404 h 922"/>
              <a:gd name="T8" fmla="*/ 400 w 400"/>
              <a:gd name="T9" fmla="*/ 922 h 922"/>
              <a:gd name="T10" fmla="*/ 121 w 400"/>
              <a:gd name="T11" fmla="*/ 0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0" h="922">
                <a:moveTo>
                  <a:pt x="121" y="0"/>
                </a:moveTo>
                <a:lnTo>
                  <a:pt x="0" y="92"/>
                </a:lnTo>
                <a:lnTo>
                  <a:pt x="121" y="229"/>
                </a:lnTo>
                <a:lnTo>
                  <a:pt x="0" y="404"/>
                </a:lnTo>
                <a:lnTo>
                  <a:pt x="400" y="922"/>
                </a:lnTo>
                <a:lnTo>
                  <a:pt x="121" y="0"/>
                </a:lnTo>
                <a:close/>
              </a:path>
            </a:pathLst>
          </a:custGeom>
          <a:solidFill>
            <a:srgbClr val="2934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6240062" y="4469810"/>
            <a:ext cx="134058" cy="23542"/>
          </a:xfrm>
          <a:prstGeom prst="rect">
            <a:avLst/>
          </a:prstGeom>
          <a:solidFill>
            <a:srgbClr val="2934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5932055" y="4469810"/>
            <a:ext cx="136020" cy="23542"/>
          </a:xfrm>
          <a:prstGeom prst="rect">
            <a:avLst/>
          </a:prstGeom>
          <a:solidFill>
            <a:srgbClr val="2934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7" name="文本框 86"/>
          <p:cNvSpPr txBox="1">
            <a:spLocks/>
          </p:cNvSpPr>
          <p:nvPr/>
        </p:nvSpPr>
        <p:spPr>
          <a:xfrm>
            <a:off x="1994646" y="2184219"/>
            <a:ext cx="2542367" cy="6289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法律意识薄弱</a:t>
            </a:r>
            <a:endParaRPr lang="en-US" sz="2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" name="文本框 87"/>
          <p:cNvSpPr txBox="1">
            <a:spLocks/>
          </p:cNvSpPr>
          <p:nvPr/>
        </p:nvSpPr>
        <p:spPr>
          <a:xfrm>
            <a:off x="1994647" y="3131995"/>
            <a:ext cx="2542366" cy="200799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8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请在这里简要介绍</a:t>
            </a:r>
            <a:endParaRPr 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9" name="直接连接符 88"/>
          <p:cNvCxnSpPr/>
          <p:nvPr/>
        </p:nvCxnSpPr>
        <p:spPr>
          <a:xfrm>
            <a:off x="2076756" y="2955661"/>
            <a:ext cx="44631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框 90"/>
          <p:cNvSpPr txBox="1">
            <a:spLocks/>
          </p:cNvSpPr>
          <p:nvPr/>
        </p:nvSpPr>
        <p:spPr>
          <a:xfrm>
            <a:off x="7660949" y="2184219"/>
            <a:ext cx="2542367" cy="6289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</a:lstStyle>
          <a:p>
            <a:pPr algn="r"/>
            <a:r>
              <a:rPr lang="zh-CN" altLang="en-US" sz="2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有意识无渠道</a:t>
            </a:r>
            <a:endParaRPr lang="en-US" sz="2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" name="文本框 91"/>
          <p:cNvSpPr txBox="1">
            <a:spLocks/>
          </p:cNvSpPr>
          <p:nvPr/>
        </p:nvSpPr>
        <p:spPr>
          <a:xfrm>
            <a:off x="7660950" y="3131995"/>
            <a:ext cx="2542366" cy="200799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78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请在这里简要介绍</a:t>
            </a:r>
            <a:endParaRPr 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3" name="直接连接符 92"/>
          <p:cNvCxnSpPr/>
          <p:nvPr/>
        </p:nvCxnSpPr>
        <p:spPr>
          <a:xfrm>
            <a:off x="9626287" y="2955661"/>
            <a:ext cx="44631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80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CFA5E15D-B67A-D035-F6DA-4A98F0ED94BE}"/>
              </a:ext>
            </a:extLst>
          </p:cNvPr>
          <p:cNvSpPr/>
          <p:nvPr/>
        </p:nvSpPr>
        <p:spPr>
          <a:xfrm rot="2700000">
            <a:off x="-45779" y="254504"/>
            <a:ext cx="91576" cy="91601"/>
          </a:xfrm>
          <a:custGeom>
            <a:avLst/>
            <a:gdLst>
              <a:gd name="connsiteX0" fmla="*/ 0 w 91576"/>
              <a:gd name="connsiteY0" fmla="*/ 25 h 91601"/>
              <a:gd name="connsiteX1" fmla="*/ 123 w 91576"/>
              <a:gd name="connsiteY1" fmla="*/ 0 h 91601"/>
              <a:gd name="connsiteX2" fmla="*/ 91576 w 91576"/>
              <a:gd name="connsiteY2" fmla="*/ 91453 h 91601"/>
              <a:gd name="connsiteX3" fmla="*/ 91576 w 91576"/>
              <a:gd name="connsiteY3" fmla="*/ 91601 h 9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76" h="91601">
                <a:moveTo>
                  <a:pt x="0" y="25"/>
                </a:moveTo>
                <a:lnTo>
                  <a:pt x="123" y="0"/>
                </a:lnTo>
                <a:cubicBezTo>
                  <a:pt x="50631" y="0"/>
                  <a:pt x="91576" y="40945"/>
                  <a:pt x="91576" y="91453"/>
                </a:cubicBezTo>
                <a:lnTo>
                  <a:pt x="91576" y="916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6" name="任意多边形: 形状 135">
            <a:extLst>
              <a:ext uri="{FF2B5EF4-FFF2-40B4-BE49-F238E27FC236}">
                <a16:creationId xmlns:a16="http://schemas.microsoft.com/office/drawing/2014/main" id="{17BD5706-73B8-508E-D713-642AFDCFCC56}"/>
              </a:ext>
            </a:extLst>
          </p:cNvPr>
          <p:cNvSpPr/>
          <p:nvPr/>
        </p:nvSpPr>
        <p:spPr>
          <a:xfrm rot="2700000">
            <a:off x="84246" y="15170"/>
            <a:ext cx="182906" cy="679860"/>
          </a:xfrm>
          <a:custGeom>
            <a:avLst/>
            <a:gdLst>
              <a:gd name="connsiteX0" fmla="*/ 26786 w 182906"/>
              <a:gd name="connsiteY0" fmla="*/ 26786 h 679860"/>
              <a:gd name="connsiteX1" fmla="*/ 91453 w 182906"/>
              <a:gd name="connsiteY1" fmla="*/ 0 h 679860"/>
              <a:gd name="connsiteX2" fmla="*/ 182906 w 182906"/>
              <a:gd name="connsiteY2" fmla="*/ 91453 h 679860"/>
              <a:gd name="connsiteX3" fmla="*/ 182906 w 182906"/>
              <a:gd name="connsiteY3" fmla="*/ 679860 h 679860"/>
              <a:gd name="connsiteX4" fmla="*/ 0 w 182906"/>
              <a:gd name="connsiteY4" fmla="*/ 496955 h 679860"/>
              <a:gd name="connsiteX5" fmla="*/ 0 w 182906"/>
              <a:gd name="connsiteY5" fmla="*/ 91453 h 679860"/>
              <a:gd name="connsiteX6" fmla="*/ 26786 w 182906"/>
              <a:gd name="connsiteY6" fmla="*/ 26786 h 67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906" h="679860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lnTo>
                  <a:pt x="182906" y="679860"/>
                </a:lnTo>
                <a:lnTo>
                  <a:pt x="0" y="496955"/>
                </a:ln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8" name="任意多边形: 形状 137">
            <a:extLst>
              <a:ext uri="{FF2B5EF4-FFF2-40B4-BE49-F238E27FC236}">
                <a16:creationId xmlns:a16="http://schemas.microsoft.com/office/drawing/2014/main" id="{99B61ADA-2AD1-AB27-6EDD-BCF005723BD1}"/>
              </a:ext>
            </a:extLst>
          </p:cNvPr>
          <p:cNvSpPr/>
          <p:nvPr/>
        </p:nvSpPr>
        <p:spPr>
          <a:xfrm rot="2700000">
            <a:off x="172868" y="200344"/>
            <a:ext cx="182906" cy="730124"/>
          </a:xfrm>
          <a:custGeom>
            <a:avLst/>
            <a:gdLst>
              <a:gd name="connsiteX0" fmla="*/ 26786 w 182906"/>
              <a:gd name="connsiteY0" fmla="*/ 26786 h 730124"/>
              <a:gd name="connsiteX1" fmla="*/ 91453 w 182906"/>
              <a:gd name="connsiteY1" fmla="*/ 0 h 730124"/>
              <a:gd name="connsiteX2" fmla="*/ 182906 w 182906"/>
              <a:gd name="connsiteY2" fmla="*/ 91453 h 730124"/>
              <a:gd name="connsiteX3" fmla="*/ 182905 w 182906"/>
              <a:gd name="connsiteY3" fmla="*/ 638671 h 730124"/>
              <a:gd name="connsiteX4" fmla="*/ 91452 w 182906"/>
              <a:gd name="connsiteY4" fmla="*/ 730124 h 730124"/>
              <a:gd name="connsiteX5" fmla="*/ 91453 w 182906"/>
              <a:gd name="connsiteY5" fmla="*/ 730123 h 730124"/>
              <a:gd name="connsiteX6" fmla="*/ 80495 w 182906"/>
              <a:gd name="connsiteY6" fmla="*/ 727910 h 730124"/>
              <a:gd name="connsiteX7" fmla="*/ 2213 w 182906"/>
              <a:gd name="connsiteY7" fmla="*/ 649628 h 730124"/>
              <a:gd name="connsiteX8" fmla="*/ 0 w 182906"/>
              <a:gd name="connsiteY8" fmla="*/ 638670 h 730124"/>
              <a:gd name="connsiteX9" fmla="*/ 0 w 182906"/>
              <a:gd name="connsiteY9" fmla="*/ 91453 h 730124"/>
              <a:gd name="connsiteX10" fmla="*/ 26786 w 182906"/>
              <a:gd name="connsiteY10" fmla="*/ 26786 h 73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906" h="730124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cubicBezTo>
                  <a:pt x="182906" y="273859"/>
                  <a:pt x="182905" y="456265"/>
                  <a:pt x="182905" y="638671"/>
                </a:cubicBezTo>
                <a:cubicBezTo>
                  <a:pt x="182905" y="689179"/>
                  <a:pt x="141960" y="730124"/>
                  <a:pt x="91452" y="730124"/>
                </a:cubicBezTo>
                <a:lnTo>
                  <a:pt x="91453" y="730123"/>
                </a:lnTo>
                <a:lnTo>
                  <a:pt x="80495" y="727910"/>
                </a:lnTo>
                <a:lnTo>
                  <a:pt x="2213" y="649628"/>
                </a:lnTo>
                <a:lnTo>
                  <a:pt x="0" y="638670"/>
                </a:ln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2" name="任意多边形: 形状 141">
            <a:extLst>
              <a:ext uri="{FF2B5EF4-FFF2-40B4-BE49-F238E27FC236}">
                <a16:creationId xmlns:a16="http://schemas.microsoft.com/office/drawing/2014/main" id="{EEE4A4E8-61A2-E624-1B4E-35807E7B2362}"/>
              </a:ext>
            </a:extLst>
          </p:cNvPr>
          <p:cNvSpPr/>
          <p:nvPr/>
        </p:nvSpPr>
        <p:spPr>
          <a:xfrm rot="2700000">
            <a:off x="524849" y="340463"/>
            <a:ext cx="182906" cy="322275"/>
          </a:xfrm>
          <a:custGeom>
            <a:avLst/>
            <a:gdLst>
              <a:gd name="connsiteX0" fmla="*/ 26786 w 182906"/>
              <a:gd name="connsiteY0" fmla="*/ 26786 h 322275"/>
              <a:gd name="connsiteX1" fmla="*/ 91453 w 182906"/>
              <a:gd name="connsiteY1" fmla="*/ 0 h 322275"/>
              <a:gd name="connsiteX2" fmla="*/ 182906 w 182906"/>
              <a:gd name="connsiteY2" fmla="*/ 91453 h 322275"/>
              <a:gd name="connsiteX3" fmla="*/ 182905 w 182906"/>
              <a:gd name="connsiteY3" fmla="*/ 230822 h 322275"/>
              <a:gd name="connsiteX4" fmla="*/ 91452 w 182906"/>
              <a:gd name="connsiteY4" fmla="*/ 322275 h 322275"/>
              <a:gd name="connsiteX5" fmla="*/ 91453 w 182906"/>
              <a:gd name="connsiteY5" fmla="*/ 322274 h 322275"/>
              <a:gd name="connsiteX6" fmla="*/ 0 w 182906"/>
              <a:gd name="connsiteY6" fmla="*/ 230821 h 322275"/>
              <a:gd name="connsiteX7" fmla="*/ 0 w 182906"/>
              <a:gd name="connsiteY7" fmla="*/ 91453 h 322275"/>
              <a:gd name="connsiteX8" fmla="*/ 26786 w 182906"/>
              <a:gd name="connsiteY8" fmla="*/ 26786 h 3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906" h="322275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cubicBezTo>
                  <a:pt x="182906" y="137909"/>
                  <a:pt x="182905" y="184366"/>
                  <a:pt x="182905" y="230822"/>
                </a:cubicBezTo>
                <a:cubicBezTo>
                  <a:pt x="182905" y="281330"/>
                  <a:pt x="141960" y="322275"/>
                  <a:pt x="91452" y="322275"/>
                </a:cubicBezTo>
                <a:lnTo>
                  <a:pt x="91453" y="322274"/>
                </a:lnTo>
                <a:cubicBezTo>
                  <a:pt x="40945" y="322274"/>
                  <a:pt x="0" y="281329"/>
                  <a:pt x="0" y="230821"/>
                </a:cubicBez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0734" y="347438"/>
            <a:ext cx="4055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法律服务提供方</a:t>
            </a:r>
            <a:r>
              <a:rPr lang="en-US" altLang="zh-CN" sz="3200" dirty="0">
                <a:cs typeface="+mn-ea"/>
                <a:sym typeface="+mn-lt"/>
              </a:rPr>
              <a:t>-</a:t>
            </a:r>
            <a:r>
              <a:rPr lang="zh-CN" altLang="en-US" sz="3200" dirty="0">
                <a:cs typeface="+mn-ea"/>
                <a:sym typeface="+mn-lt"/>
              </a:rPr>
              <a:t>律师</a:t>
            </a:r>
          </a:p>
        </p:txBody>
      </p:sp>
      <p:sp>
        <p:nvSpPr>
          <p:cNvPr id="10" name="矩形 9"/>
          <p:cNvSpPr>
            <a:spLocks noChangeAspect="1" noChangeArrowheads="1" noTextEdit="1"/>
          </p:cNvSpPr>
          <p:nvPr/>
        </p:nvSpPr>
        <p:spPr bwMode="auto">
          <a:xfrm rot="20659177">
            <a:off x="4277859" y="2041507"/>
            <a:ext cx="8063983" cy="366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微软雅黑 Light" panose="020B0502040204020203" pitchFamily="34" charset="-122"/>
            </a:endParaRPr>
          </a:p>
        </p:txBody>
      </p:sp>
      <p:sp>
        <p:nvSpPr>
          <p:cNvPr id="11" name="任意多边形: 形状 10"/>
          <p:cNvSpPr>
            <a:spLocks noEditPoints="1"/>
          </p:cNvSpPr>
          <p:nvPr/>
        </p:nvSpPr>
        <p:spPr bwMode="auto">
          <a:xfrm rot="20659177">
            <a:off x="4264787" y="2044711"/>
            <a:ext cx="8066897" cy="3662665"/>
          </a:xfrm>
          <a:custGeom>
            <a:avLst/>
            <a:gdLst>
              <a:gd name="T0" fmla="*/ 5 w 2341"/>
              <a:gd name="T1" fmla="*/ 929 h 1061"/>
              <a:gd name="T2" fmla="*/ 5 w 2341"/>
              <a:gd name="T3" fmla="*/ 929 h 1061"/>
              <a:gd name="T4" fmla="*/ 2196 w 2341"/>
              <a:gd name="T5" fmla="*/ 145 h 1061"/>
              <a:gd name="T6" fmla="*/ 2234 w 2341"/>
              <a:gd name="T7" fmla="*/ 160 h 1061"/>
              <a:gd name="T8" fmla="*/ 2193 w 2341"/>
              <a:gd name="T9" fmla="*/ 222 h 1061"/>
              <a:gd name="T10" fmla="*/ 1971 w 2341"/>
              <a:gd name="T11" fmla="*/ 404 h 1061"/>
              <a:gd name="T12" fmla="*/ 1851 w 2341"/>
              <a:gd name="T13" fmla="*/ 367 h 1061"/>
              <a:gd name="T14" fmla="*/ 1744 w 2341"/>
              <a:gd name="T15" fmla="*/ 336 h 1061"/>
              <a:gd name="T16" fmla="*/ 1553 w 2341"/>
              <a:gd name="T17" fmla="*/ 500 h 1061"/>
              <a:gd name="T18" fmla="*/ 1040 w 2341"/>
              <a:gd name="T19" fmla="*/ 977 h 1061"/>
              <a:gd name="T20" fmla="*/ 952 w 2341"/>
              <a:gd name="T21" fmla="*/ 987 h 1061"/>
              <a:gd name="T22" fmla="*/ 465 w 2341"/>
              <a:gd name="T23" fmla="*/ 708 h 1061"/>
              <a:gd name="T24" fmla="*/ 361 w 2341"/>
              <a:gd name="T25" fmla="*/ 637 h 1061"/>
              <a:gd name="T26" fmla="*/ 251 w 2341"/>
              <a:gd name="T27" fmla="*/ 727 h 1061"/>
              <a:gd name="T28" fmla="*/ 165 w 2341"/>
              <a:gd name="T29" fmla="*/ 895 h 1061"/>
              <a:gd name="T30" fmla="*/ 92 w 2341"/>
              <a:gd name="T31" fmla="*/ 964 h 1061"/>
              <a:gd name="T32" fmla="*/ 33 w 2341"/>
              <a:gd name="T33" fmla="*/ 950 h 1061"/>
              <a:gd name="T34" fmla="*/ 5 w 2341"/>
              <a:gd name="T35" fmla="*/ 929 h 1061"/>
              <a:gd name="T36" fmla="*/ 94 w 2341"/>
              <a:gd name="T37" fmla="*/ 998 h 1061"/>
              <a:gd name="T38" fmla="*/ 174 w 2341"/>
              <a:gd name="T39" fmla="*/ 922 h 1061"/>
              <a:gd name="T40" fmla="*/ 261 w 2341"/>
              <a:gd name="T41" fmla="*/ 738 h 1061"/>
              <a:gd name="T42" fmla="*/ 363 w 2341"/>
              <a:gd name="T43" fmla="*/ 667 h 1061"/>
              <a:gd name="T44" fmla="*/ 460 w 2341"/>
              <a:gd name="T45" fmla="*/ 728 h 1061"/>
              <a:gd name="T46" fmla="*/ 1048 w 2341"/>
              <a:gd name="T47" fmla="*/ 1015 h 1061"/>
              <a:gd name="T48" fmla="*/ 1577 w 2341"/>
              <a:gd name="T49" fmla="*/ 506 h 1061"/>
              <a:gd name="T50" fmla="*/ 1744 w 2341"/>
              <a:gd name="T51" fmla="*/ 349 h 1061"/>
              <a:gd name="T52" fmla="*/ 1845 w 2341"/>
              <a:gd name="T53" fmla="*/ 386 h 1061"/>
              <a:gd name="T54" fmla="*/ 1973 w 2341"/>
              <a:gd name="T55" fmla="*/ 429 h 1061"/>
              <a:gd name="T56" fmla="*/ 2188 w 2341"/>
              <a:gd name="T57" fmla="*/ 255 h 1061"/>
              <a:gd name="T58" fmla="*/ 2243 w 2341"/>
              <a:gd name="T59" fmla="*/ 166 h 1061"/>
              <a:gd name="T60" fmla="*/ 2273 w 2341"/>
              <a:gd name="T61" fmla="*/ 194 h 1061"/>
              <a:gd name="T62" fmla="*/ 2341 w 2341"/>
              <a:gd name="T63" fmla="*/ 0 h 1061"/>
              <a:gd name="T64" fmla="*/ 2196 w 2341"/>
              <a:gd name="T65" fmla="*/ 145 h 1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41" h="1061">
                <a:moveTo>
                  <a:pt x="5" y="929"/>
                </a:moveTo>
                <a:cubicBezTo>
                  <a:pt x="5" y="929"/>
                  <a:pt x="0" y="925"/>
                  <a:pt x="5" y="929"/>
                </a:cubicBezTo>
                <a:close/>
                <a:moveTo>
                  <a:pt x="2196" y="145"/>
                </a:moveTo>
                <a:cubicBezTo>
                  <a:pt x="2196" y="145"/>
                  <a:pt x="2215" y="154"/>
                  <a:pt x="2234" y="160"/>
                </a:cubicBezTo>
                <a:cubicBezTo>
                  <a:pt x="2222" y="179"/>
                  <a:pt x="2208" y="199"/>
                  <a:pt x="2193" y="222"/>
                </a:cubicBezTo>
                <a:cubicBezTo>
                  <a:pt x="2128" y="320"/>
                  <a:pt x="2051" y="399"/>
                  <a:pt x="1971" y="404"/>
                </a:cubicBezTo>
                <a:cubicBezTo>
                  <a:pt x="1932" y="406"/>
                  <a:pt x="1892" y="391"/>
                  <a:pt x="1851" y="367"/>
                </a:cubicBezTo>
                <a:cubicBezTo>
                  <a:pt x="1813" y="344"/>
                  <a:pt x="1777" y="334"/>
                  <a:pt x="1744" y="336"/>
                </a:cubicBezTo>
                <a:cubicBezTo>
                  <a:pt x="1663" y="341"/>
                  <a:pt x="1601" y="410"/>
                  <a:pt x="1553" y="500"/>
                </a:cubicBezTo>
                <a:cubicBezTo>
                  <a:pt x="1468" y="658"/>
                  <a:pt x="1401" y="915"/>
                  <a:pt x="1040" y="977"/>
                </a:cubicBezTo>
                <a:cubicBezTo>
                  <a:pt x="1009" y="982"/>
                  <a:pt x="980" y="985"/>
                  <a:pt x="952" y="987"/>
                </a:cubicBezTo>
                <a:cubicBezTo>
                  <a:pt x="696" y="1001"/>
                  <a:pt x="577" y="862"/>
                  <a:pt x="465" y="708"/>
                </a:cubicBezTo>
                <a:cubicBezTo>
                  <a:pt x="430" y="660"/>
                  <a:pt x="407" y="633"/>
                  <a:pt x="361" y="637"/>
                </a:cubicBezTo>
                <a:cubicBezTo>
                  <a:pt x="316" y="641"/>
                  <a:pt x="284" y="678"/>
                  <a:pt x="251" y="727"/>
                </a:cubicBezTo>
                <a:cubicBezTo>
                  <a:pt x="218" y="776"/>
                  <a:pt x="203" y="822"/>
                  <a:pt x="165" y="895"/>
                </a:cubicBezTo>
                <a:cubicBezTo>
                  <a:pt x="139" y="945"/>
                  <a:pt x="117" y="963"/>
                  <a:pt x="92" y="964"/>
                </a:cubicBezTo>
                <a:cubicBezTo>
                  <a:pt x="71" y="965"/>
                  <a:pt x="49" y="960"/>
                  <a:pt x="33" y="950"/>
                </a:cubicBezTo>
                <a:cubicBezTo>
                  <a:pt x="24" y="944"/>
                  <a:pt x="10" y="933"/>
                  <a:pt x="5" y="929"/>
                </a:cubicBezTo>
                <a:cubicBezTo>
                  <a:pt x="6" y="929"/>
                  <a:pt x="43" y="1001"/>
                  <a:pt x="94" y="998"/>
                </a:cubicBezTo>
                <a:cubicBezTo>
                  <a:pt x="125" y="997"/>
                  <a:pt x="149" y="975"/>
                  <a:pt x="174" y="922"/>
                </a:cubicBezTo>
                <a:cubicBezTo>
                  <a:pt x="209" y="845"/>
                  <a:pt x="229" y="786"/>
                  <a:pt x="261" y="738"/>
                </a:cubicBezTo>
                <a:cubicBezTo>
                  <a:pt x="293" y="690"/>
                  <a:pt x="324" y="670"/>
                  <a:pt x="363" y="667"/>
                </a:cubicBezTo>
                <a:cubicBezTo>
                  <a:pt x="403" y="664"/>
                  <a:pt x="426" y="681"/>
                  <a:pt x="460" y="728"/>
                </a:cubicBezTo>
                <a:cubicBezTo>
                  <a:pt x="572" y="883"/>
                  <a:pt x="711" y="1061"/>
                  <a:pt x="1048" y="1015"/>
                </a:cubicBezTo>
                <a:cubicBezTo>
                  <a:pt x="1394" y="968"/>
                  <a:pt x="1494" y="661"/>
                  <a:pt x="1577" y="506"/>
                </a:cubicBezTo>
                <a:cubicBezTo>
                  <a:pt x="1624" y="417"/>
                  <a:pt x="1671" y="352"/>
                  <a:pt x="1744" y="349"/>
                </a:cubicBezTo>
                <a:cubicBezTo>
                  <a:pt x="1775" y="347"/>
                  <a:pt x="1809" y="364"/>
                  <a:pt x="1845" y="386"/>
                </a:cubicBezTo>
                <a:cubicBezTo>
                  <a:pt x="1888" y="412"/>
                  <a:pt x="1931" y="432"/>
                  <a:pt x="1973" y="429"/>
                </a:cubicBezTo>
                <a:cubicBezTo>
                  <a:pt x="2059" y="424"/>
                  <a:pt x="2117" y="370"/>
                  <a:pt x="2188" y="255"/>
                </a:cubicBezTo>
                <a:cubicBezTo>
                  <a:pt x="2202" y="233"/>
                  <a:pt x="2222" y="200"/>
                  <a:pt x="2243" y="166"/>
                </a:cubicBezTo>
                <a:cubicBezTo>
                  <a:pt x="2257" y="180"/>
                  <a:pt x="2273" y="194"/>
                  <a:pt x="2273" y="194"/>
                </a:cubicBezTo>
                <a:cubicBezTo>
                  <a:pt x="2341" y="0"/>
                  <a:pt x="2341" y="0"/>
                  <a:pt x="2341" y="0"/>
                </a:cubicBezTo>
                <a:lnTo>
                  <a:pt x="2196" y="1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" name="任意多边形: 形状 12"/>
          <p:cNvSpPr>
            <a:spLocks/>
          </p:cNvSpPr>
          <p:nvPr/>
        </p:nvSpPr>
        <p:spPr bwMode="auto">
          <a:xfrm rot="20659177">
            <a:off x="6477682" y="5285236"/>
            <a:ext cx="540513" cy="442900"/>
          </a:xfrm>
          <a:custGeom>
            <a:avLst/>
            <a:gdLst>
              <a:gd name="T0" fmla="*/ 11 w 157"/>
              <a:gd name="T1" fmla="*/ 4 h 128"/>
              <a:gd name="T2" fmla="*/ 4 w 157"/>
              <a:gd name="T3" fmla="*/ 8 h 128"/>
              <a:gd name="T4" fmla="*/ 86 w 157"/>
              <a:gd name="T5" fmla="*/ 91 h 128"/>
              <a:gd name="T6" fmla="*/ 145 w 157"/>
              <a:gd name="T7" fmla="*/ 128 h 128"/>
              <a:gd name="T8" fmla="*/ 150 w 157"/>
              <a:gd name="T9" fmla="*/ 116 h 128"/>
              <a:gd name="T10" fmla="*/ 11 w 157"/>
              <a:gd name="T11" fmla="*/ 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" h="128">
                <a:moveTo>
                  <a:pt x="11" y="4"/>
                </a:moveTo>
                <a:cubicBezTo>
                  <a:pt x="11" y="4"/>
                  <a:pt x="0" y="0"/>
                  <a:pt x="4" y="8"/>
                </a:cubicBezTo>
                <a:cubicBezTo>
                  <a:pt x="8" y="16"/>
                  <a:pt x="55" y="68"/>
                  <a:pt x="86" y="91"/>
                </a:cubicBezTo>
                <a:cubicBezTo>
                  <a:pt x="117" y="115"/>
                  <a:pt x="145" y="128"/>
                  <a:pt x="145" y="128"/>
                </a:cubicBezTo>
                <a:cubicBezTo>
                  <a:pt x="145" y="128"/>
                  <a:pt x="157" y="122"/>
                  <a:pt x="150" y="116"/>
                </a:cubicBezTo>
                <a:cubicBezTo>
                  <a:pt x="144" y="111"/>
                  <a:pt x="11" y="4"/>
                  <a:pt x="11" y="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2" name="任意多边形: 形状 91"/>
          <p:cNvSpPr>
            <a:spLocks/>
          </p:cNvSpPr>
          <p:nvPr/>
        </p:nvSpPr>
        <p:spPr bwMode="auto">
          <a:xfrm rot="20659177">
            <a:off x="6490480" y="5233653"/>
            <a:ext cx="582763" cy="458926"/>
          </a:xfrm>
          <a:custGeom>
            <a:avLst/>
            <a:gdLst>
              <a:gd name="T0" fmla="*/ 161 w 169"/>
              <a:gd name="T1" fmla="*/ 77 h 133"/>
              <a:gd name="T2" fmla="*/ 121 w 169"/>
              <a:gd name="T3" fmla="*/ 44 h 133"/>
              <a:gd name="T4" fmla="*/ 72 w 169"/>
              <a:gd name="T5" fmla="*/ 42 h 133"/>
              <a:gd name="T6" fmla="*/ 0 w 169"/>
              <a:gd name="T7" fmla="*/ 16 h 133"/>
              <a:gd name="T8" fmla="*/ 83 w 169"/>
              <a:gd name="T9" fmla="*/ 97 h 133"/>
              <a:gd name="T10" fmla="*/ 141 w 169"/>
              <a:gd name="T11" fmla="*/ 133 h 133"/>
              <a:gd name="T12" fmla="*/ 167 w 169"/>
              <a:gd name="T13" fmla="*/ 86 h 133"/>
              <a:gd name="T14" fmla="*/ 161 w 169"/>
              <a:gd name="T15" fmla="*/ 77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9" h="133">
                <a:moveTo>
                  <a:pt x="161" y="77"/>
                </a:moveTo>
                <a:cubicBezTo>
                  <a:pt x="161" y="77"/>
                  <a:pt x="129" y="75"/>
                  <a:pt x="121" y="44"/>
                </a:cubicBezTo>
                <a:cubicBezTo>
                  <a:pt x="121" y="44"/>
                  <a:pt x="103" y="53"/>
                  <a:pt x="72" y="42"/>
                </a:cubicBezTo>
                <a:cubicBezTo>
                  <a:pt x="40" y="31"/>
                  <a:pt x="35" y="0"/>
                  <a:pt x="0" y="16"/>
                </a:cubicBezTo>
                <a:cubicBezTo>
                  <a:pt x="0" y="16"/>
                  <a:pt x="42" y="69"/>
                  <a:pt x="83" y="97"/>
                </a:cubicBezTo>
                <a:cubicBezTo>
                  <a:pt x="124" y="125"/>
                  <a:pt x="141" y="133"/>
                  <a:pt x="141" y="133"/>
                </a:cubicBezTo>
                <a:cubicBezTo>
                  <a:pt x="141" y="133"/>
                  <a:pt x="166" y="93"/>
                  <a:pt x="167" y="86"/>
                </a:cubicBezTo>
                <a:cubicBezTo>
                  <a:pt x="169" y="78"/>
                  <a:pt x="161" y="77"/>
                  <a:pt x="161" y="7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6" name="任意多边形: 形状 95"/>
          <p:cNvSpPr>
            <a:spLocks/>
          </p:cNvSpPr>
          <p:nvPr/>
        </p:nvSpPr>
        <p:spPr bwMode="auto">
          <a:xfrm rot="20659177">
            <a:off x="6469291" y="5251689"/>
            <a:ext cx="568194" cy="273899"/>
          </a:xfrm>
          <a:custGeom>
            <a:avLst/>
            <a:gdLst>
              <a:gd name="T0" fmla="*/ 0 w 165"/>
              <a:gd name="T1" fmla="*/ 12 h 79"/>
              <a:gd name="T2" fmla="*/ 40 w 165"/>
              <a:gd name="T3" fmla="*/ 21 h 79"/>
              <a:gd name="T4" fmla="*/ 96 w 165"/>
              <a:gd name="T5" fmla="*/ 50 h 79"/>
              <a:gd name="T6" fmla="*/ 115 w 165"/>
              <a:gd name="T7" fmla="*/ 50 h 79"/>
              <a:gd name="T8" fmla="*/ 148 w 165"/>
              <a:gd name="T9" fmla="*/ 74 h 79"/>
              <a:gd name="T10" fmla="*/ 165 w 165"/>
              <a:gd name="T11" fmla="*/ 75 h 79"/>
              <a:gd name="T12" fmla="*/ 155 w 165"/>
              <a:gd name="T13" fmla="*/ 70 h 79"/>
              <a:gd name="T14" fmla="*/ 121 w 165"/>
              <a:gd name="T15" fmla="*/ 40 h 79"/>
              <a:gd name="T16" fmla="*/ 80 w 165"/>
              <a:gd name="T17" fmla="*/ 39 h 79"/>
              <a:gd name="T18" fmla="*/ 37 w 165"/>
              <a:gd name="T19" fmla="*/ 13 h 79"/>
              <a:gd name="T20" fmla="*/ 0 w 165"/>
              <a:gd name="T21" fmla="*/ 1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5" h="79">
                <a:moveTo>
                  <a:pt x="0" y="12"/>
                </a:moveTo>
                <a:cubicBezTo>
                  <a:pt x="0" y="12"/>
                  <a:pt x="23" y="5"/>
                  <a:pt x="40" y="21"/>
                </a:cubicBezTo>
                <a:cubicBezTo>
                  <a:pt x="56" y="36"/>
                  <a:pt x="76" y="50"/>
                  <a:pt x="96" y="50"/>
                </a:cubicBezTo>
                <a:cubicBezTo>
                  <a:pt x="115" y="50"/>
                  <a:pt x="115" y="50"/>
                  <a:pt x="115" y="50"/>
                </a:cubicBezTo>
                <a:cubicBezTo>
                  <a:pt x="115" y="50"/>
                  <a:pt x="133" y="68"/>
                  <a:pt x="148" y="74"/>
                </a:cubicBezTo>
                <a:cubicBezTo>
                  <a:pt x="162" y="79"/>
                  <a:pt x="165" y="75"/>
                  <a:pt x="165" y="75"/>
                </a:cubicBezTo>
                <a:cubicBezTo>
                  <a:pt x="165" y="75"/>
                  <a:pt x="162" y="72"/>
                  <a:pt x="155" y="70"/>
                </a:cubicBezTo>
                <a:cubicBezTo>
                  <a:pt x="148" y="69"/>
                  <a:pt x="131" y="62"/>
                  <a:pt x="121" y="40"/>
                </a:cubicBezTo>
                <a:cubicBezTo>
                  <a:pt x="121" y="40"/>
                  <a:pt x="98" y="46"/>
                  <a:pt x="80" y="39"/>
                </a:cubicBezTo>
                <a:cubicBezTo>
                  <a:pt x="62" y="32"/>
                  <a:pt x="52" y="26"/>
                  <a:pt x="37" y="13"/>
                </a:cubicBezTo>
                <a:cubicBezTo>
                  <a:pt x="22" y="0"/>
                  <a:pt x="4" y="9"/>
                  <a:pt x="0" y="12"/>
                </a:cubicBezTo>
                <a:close/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97" name="任意多边形: 形状 96"/>
          <p:cNvSpPr>
            <a:spLocks/>
          </p:cNvSpPr>
          <p:nvPr/>
        </p:nvSpPr>
        <p:spPr bwMode="auto">
          <a:xfrm rot="20659177">
            <a:off x="6526725" y="5314360"/>
            <a:ext cx="268071" cy="135492"/>
          </a:xfrm>
          <a:custGeom>
            <a:avLst/>
            <a:gdLst>
              <a:gd name="T0" fmla="*/ 0 w 78"/>
              <a:gd name="T1" fmla="*/ 0 h 39"/>
              <a:gd name="T2" fmla="*/ 31 w 78"/>
              <a:gd name="T3" fmla="*/ 15 h 39"/>
              <a:gd name="T4" fmla="*/ 78 w 78"/>
              <a:gd name="T5" fmla="*/ 39 h 39"/>
              <a:gd name="T6" fmla="*/ 30 w 78"/>
              <a:gd name="T7" fmla="*/ 22 h 39"/>
              <a:gd name="T8" fmla="*/ 0 w 78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39">
                <a:moveTo>
                  <a:pt x="0" y="0"/>
                </a:moveTo>
                <a:cubicBezTo>
                  <a:pt x="0" y="0"/>
                  <a:pt x="12" y="0"/>
                  <a:pt x="31" y="15"/>
                </a:cubicBezTo>
                <a:cubicBezTo>
                  <a:pt x="50" y="31"/>
                  <a:pt x="66" y="38"/>
                  <a:pt x="78" y="39"/>
                </a:cubicBezTo>
                <a:cubicBezTo>
                  <a:pt x="78" y="39"/>
                  <a:pt x="53" y="39"/>
                  <a:pt x="30" y="22"/>
                </a:cubicBezTo>
                <a:cubicBezTo>
                  <a:pt x="8" y="6"/>
                  <a:pt x="0" y="0"/>
                  <a:pt x="0" y="0"/>
                </a:cubicBezTo>
                <a:close/>
              </a:path>
            </a:pathLst>
          </a:custGeom>
          <a:solidFill>
            <a:srgbClr val="8585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F7BA402-92DE-36E7-9AE6-0AC78C13C968}"/>
              </a:ext>
            </a:extLst>
          </p:cNvPr>
          <p:cNvGrpSpPr/>
          <p:nvPr/>
        </p:nvGrpSpPr>
        <p:grpSpPr>
          <a:xfrm>
            <a:off x="6815234" y="3217410"/>
            <a:ext cx="2820981" cy="2535726"/>
            <a:chOff x="6815234" y="3217410"/>
            <a:chExt cx="2820981" cy="2535726"/>
          </a:xfrm>
        </p:grpSpPr>
        <p:sp>
          <p:nvSpPr>
            <p:cNvPr id="12" name="任意多边形: 形状 11"/>
            <p:cNvSpPr>
              <a:spLocks/>
            </p:cNvSpPr>
            <p:nvPr/>
          </p:nvSpPr>
          <p:spPr bwMode="auto">
            <a:xfrm rot="20659177">
              <a:off x="7801656" y="4815417"/>
              <a:ext cx="678919" cy="597332"/>
            </a:xfrm>
            <a:custGeom>
              <a:avLst/>
              <a:gdLst>
                <a:gd name="T0" fmla="*/ 0 w 197"/>
                <a:gd name="T1" fmla="*/ 17 h 173"/>
                <a:gd name="T2" fmla="*/ 79 w 197"/>
                <a:gd name="T3" fmla="*/ 125 h 173"/>
                <a:gd name="T4" fmla="*/ 169 w 197"/>
                <a:gd name="T5" fmla="*/ 172 h 173"/>
                <a:gd name="T6" fmla="*/ 90 w 197"/>
                <a:gd name="T7" fmla="*/ 80 h 173"/>
                <a:gd name="T8" fmla="*/ 16 w 197"/>
                <a:gd name="T9" fmla="*/ 0 h 173"/>
                <a:gd name="T10" fmla="*/ 0 w 197"/>
                <a:gd name="T11" fmla="*/ 1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173">
                  <a:moveTo>
                    <a:pt x="0" y="17"/>
                  </a:moveTo>
                  <a:cubicBezTo>
                    <a:pt x="0" y="17"/>
                    <a:pt x="50" y="91"/>
                    <a:pt x="79" y="125"/>
                  </a:cubicBezTo>
                  <a:cubicBezTo>
                    <a:pt x="109" y="159"/>
                    <a:pt x="140" y="170"/>
                    <a:pt x="169" y="172"/>
                  </a:cubicBezTo>
                  <a:cubicBezTo>
                    <a:pt x="197" y="173"/>
                    <a:pt x="90" y="80"/>
                    <a:pt x="90" y="8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876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>
              <a:spLocks/>
            </p:cNvSpPr>
            <p:nvPr/>
          </p:nvSpPr>
          <p:spPr bwMode="auto">
            <a:xfrm rot="20659177">
              <a:off x="7115024" y="5549169"/>
              <a:ext cx="726997" cy="203967"/>
            </a:xfrm>
            <a:custGeom>
              <a:avLst/>
              <a:gdLst>
                <a:gd name="T0" fmla="*/ 209 w 211"/>
                <a:gd name="T1" fmla="*/ 38 h 59"/>
                <a:gd name="T2" fmla="*/ 210 w 211"/>
                <a:gd name="T3" fmla="*/ 42 h 59"/>
                <a:gd name="T4" fmla="*/ 210 w 211"/>
                <a:gd name="T5" fmla="*/ 47 h 59"/>
                <a:gd name="T6" fmla="*/ 176 w 211"/>
                <a:gd name="T7" fmla="*/ 59 h 59"/>
                <a:gd name="T8" fmla="*/ 29 w 211"/>
                <a:gd name="T9" fmla="*/ 23 h 59"/>
                <a:gd name="T10" fmla="*/ 9 w 211"/>
                <a:gd name="T11" fmla="*/ 3 h 59"/>
                <a:gd name="T12" fmla="*/ 209 w 211"/>
                <a:gd name="T13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59">
                  <a:moveTo>
                    <a:pt x="209" y="38"/>
                  </a:moveTo>
                  <a:cubicBezTo>
                    <a:pt x="209" y="38"/>
                    <a:pt x="209" y="40"/>
                    <a:pt x="210" y="42"/>
                  </a:cubicBezTo>
                  <a:cubicBezTo>
                    <a:pt x="210" y="43"/>
                    <a:pt x="210" y="45"/>
                    <a:pt x="210" y="47"/>
                  </a:cubicBezTo>
                  <a:cubicBezTo>
                    <a:pt x="211" y="51"/>
                    <a:pt x="205" y="59"/>
                    <a:pt x="176" y="59"/>
                  </a:cubicBezTo>
                  <a:cubicBezTo>
                    <a:pt x="146" y="58"/>
                    <a:pt x="62" y="39"/>
                    <a:pt x="29" y="23"/>
                  </a:cubicBezTo>
                  <a:cubicBezTo>
                    <a:pt x="2" y="10"/>
                    <a:pt x="0" y="0"/>
                    <a:pt x="9" y="3"/>
                  </a:cubicBezTo>
                  <a:cubicBezTo>
                    <a:pt x="18" y="5"/>
                    <a:pt x="209" y="38"/>
                    <a:pt x="209" y="38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" name="任意多边形: 形状 14"/>
            <p:cNvSpPr>
              <a:spLocks/>
            </p:cNvSpPr>
            <p:nvPr/>
          </p:nvSpPr>
          <p:spPr bwMode="auto">
            <a:xfrm rot="20659177">
              <a:off x="8187724" y="4318617"/>
              <a:ext cx="151518" cy="80130"/>
            </a:xfrm>
            <a:custGeom>
              <a:avLst/>
              <a:gdLst>
                <a:gd name="T0" fmla="*/ 18 w 44"/>
                <a:gd name="T1" fmla="*/ 0 h 23"/>
                <a:gd name="T2" fmla="*/ 10 w 44"/>
                <a:gd name="T3" fmla="*/ 10 h 23"/>
                <a:gd name="T4" fmla="*/ 8 w 44"/>
                <a:gd name="T5" fmla="*/ 23 h 23"/>
                <a:gd name="T6" fmla="*/ 29 w 44"/>
                <a:gd name="T7" fmla="*/ 13 h 23"/>
                <a:gd name="T8" fmla="*/ 44 w 44"/>
                <a:gd name="T9" fmla="*/ 7 h 23"/>
                <a:gd name="T10" fmla="*/ 18 w 4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3">
                  <a:moveTo>
                    <a:pt x="18" y="0"/>
                  </a:moveTo>
                  <a:cubicBezTo>
                    <a:pt x="18" y="0"/>
                    <a:pt x="13" y="7"/>
                    <a:pt x="10" y="10"/>
                  </a:cubicBezTo>
                  <a:cubicBezTo>
                    <a:pt x="7" y="13"/>
                    <a:pt x="0" y="22"/>
                    <a:pt x="8" y="23"/>
                  </a:cubicBezTo>
                  <a:cubicBezTo>
                    <a:pt x="16" y="23"/>
                    <a:pt x="25" y="16"/>
                    <a:pt x="29" y="13"/>
                  </a:cubicBezTo>
                  <a:cubicBezTo>
                    <a:pt x="34" y="10"/>
                    <a:pt x="44" y="7"/>
                    <a:pt x="44" y="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DB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>
              <a:spLocks/>
            </p:cNvSpPr>
            <p:nvPr/>
          </p:nvSpPr>
          <p:spPr bwMode="auto">
            <a:xfrm rot="20659177">
              <a:off x="7989114" y="4188997"/>
              <a:ext cx="448728" cy="241847"/>
            </a:xfrm>
            <a:custGeom>
              <a:avLst/>
              <a:gdLst>
                <a:gd name="T0" fmla="*/ 130 w 130"/>
                <a:gd name="T1" fmla="*/ 32 h 70"/>
                <a:gd name="T2" fmla="*/ 84 w 130"/>
                <a:gd name="T3" fmla="*/ 6 h 70"/>
                <a:gd name="T4" fmla="*/ 47 w 130"/>
                <a:gd name="T5" fmla="*/ 7 h 70"/>
                <a:gd name="T6" fmla="*/ 12 w 130"/>
                <a:gd name="T7" fmla="*/ 39 h 70"/>
                <a:gd name="T8" fmla="*/ 6 w 130"/>
                <a:gd name="T9" fmla="*/ 60 h 70"/>
                <a:gd name="T10" fmla="*/ 20 w 130"/>
                <a:gd name="T11" fmla="*/ 58 h 70"/>
                <a:gd name="T12" fmla="*/ 37 w 130"/>
                <a:gd name="T13" fmla="*/ 36 h 70"/>
                <a:gd name="T14" fmla="*/ 66 w 130"/>
                <a:gd name="T15" fmla="*/ 39 h 70"/>
                <a:gd name="T16" fmla="*/ 96 w 130"/>
                <a:gd name="T17" fmla="*/ 53 h 70"/>
                <a:gd name="T18" fmla="*/ 113 w 130"/>
                <a:gd name="T19" fmla="*/ 53 h 70"/>
                <a:gd name="T20" fmla="*/ 130 w 130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70">
                  <a:moveTo>
                    <a:pt x="130" y="32"/>
                  </a:moveTo>
                  <a:cubicBezTo>
                    <a:pt x="130" y="32"/>
                    <a:pt x="102" y="12"/>
                    <a:pt x="84" y="6"/>
                  </a:cubicBezTo>
                  <a:cubicBezTo>
                    <a:pt x="66" y="0"/>
                    <a:pt x="60" y="1"/>
                    <a:pt x="47" y="7"/>
                  </a:cubicBezTo>
                  <a:cubicBezTo>
                    <a:pt x="33" y="14"/>
                    <a:pt x="24" y="27"/>
                    <a:pt x="12" y="39"/>
                  </a:cubicBezTo>
                  <a:cubicBezTo>
                    <a:pt x="6" y="46"/>
                    <a:pt x="11" y="49"/>
                    <a:pt x="6" y="60"/>
                  </a:cubicBezTo>
                  <a:cubicBezTo>
                    <a:pt x="0" y="70"/>
                    <a:pt x="13" y="70"/>
                    <a:pt x="20" y="58"/>
                  </a:cubicBezTo>
                  <a:cubicBezTo>
                    <a:pt x="20" y="58"/>
                    <a:pt x="25" y="43"/>
                    <a:pt x="37" y="36"/>
                  </a:cubicBezTo>
                  <a:cubicBezTo>
                    <a:pt x="48" y="29"/>
                    <a:pt x="57" y="31"/>
                    <a:pt x="66" y="39"/>
                  </a:cubicBezTo>
                  <a:cubicBezTo>
                    <a:pt x="75" y="46"/>
                    <a:pt x="83" y="53"/>
                    <a:pt x="96" y="53"/>
                  </a:cubicBezTo>
                  <a:cubicBezTo>
                    <a:pt x="104" y="53"/>
                    <a:pt x="110" y="50"/>
                    <a:pt x="113" y="53"/>
                  </a:cubicBezTo>
                  <a:cubicBezTo>
                    <a:pt x="116" y="56"/>
                    <a:pt x="130" y="32"/>
                    <a:pt x="130" y="32"/>
                  </a:cubicBezTo>
                  <a:close/>
                </a:path>
              </a:pathLst>
            </a:custGeom>
            <a:solidFill>
              <a:srgbClr val="FFD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>
              <a:spLocks/>
            </p:cNvSpPr>
            <p:nvPr/>
          </p:nvSpPr>
          <p:spPr bwMode="auto">
            <a:xfrm rot="20659177">
              <a:off x="8080498" y="4229172"/>
              <a:ext cx="183570" cy="234562"/>
            </a:xfrm>
            <a:custGeom>
              <a:avLst/>
              <a:gdLst>
                <a:gd name="T0" fmla="*/ 26 w 53"/>
                <a:gd name="T1" fmla="*/ 9 h 68"/>
                <a:gd name="T2" fmla="*/ 5 w 53"/>
                <a:gd name="T3" fmla="*/ 30 h 68"/>
                <a:gd name="T4" fmla="*/ 1 w 53"/>
                <a:gd name="T5" fmla="*/ 48 h 68"/>
                <a:gd name="T6" fmla="*/ 10 w 53"/>
                <a:gd name="T7" fmla="*/ 57 h 68"/>
                <a:gd name="T8" fmla="*/ 27 w 53"/>
                <a:gd name="T9" fmla="*/ 26 h 68"/>
                <a:gd name="T10" fmla="*/ 44 w 53"/>
                <a:gd name="T11" fmla="*/ 18 h 68"/>
                <a:gd name="T12" fmla="*/ 26 w 53"/>
                <a:gd name="T1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68">
                  <a:moveTo>
                    <a:pt x="26" y="9"/>
                  </a:moveTo>
                  <a:cubicBezTo>
                    <a:pt x="19" y="12"/>
                    <a:pt x="10" y="24"/>
                    <a:pt x="5" y="30"/>
                  </a:cubicBezTo>
                  <a:cubicBezTo>
                    <a:pt x="0" y="37"/>
                    <a:pt x="2" y="41"/>
                    <a:pt x="1" y="48"/>
                  </a:cubicBezTo>
                  <a:cubicBezTo>
                    <a:pt x="1" y="54"/>
                    <a:pt x="3" y="68"/>
                    <a:pt x="10" y="57"/>
                  </a:cubicBezTo>
                  <a:cubicBezTo>
                    <a:pt x="17" y="45"/>
                    <a:pt x="22" y="31"/>
                    <a:pt x="27" y="26"/>
                  </a:cubicBezTo>
                  <a:cubicBezTo>
                    <a:pt x="31" y="20"/>
                    <a:pt x="36" y="16"/>
                    <a:pt x="44" y="18"/>
                  </a:cubicBezTo>
                  <a:cubicBezTo>
                    <a:pt x="53" y="20"/>
                    <a:pt x="49" y="0"/>
                    <a:pt x="26" y="9"/>
                  </a:cubicBezTo>
                  <a:close/>
                </a:path>
              </a:pathLst>
            </a:custGeom>
            <a:solidFill>
              <a:srgbClr val="FFD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 rot="20659177">
              <a:off x="7930517" y="4249317"/>
              <a:ext cx="307407" cy="154432"/>
            </a:xfrm>
            <a:custGeom>
              <a:avLst/>
              <a:gdLst>
                <a:gd name="T0" fmla="*/ 68 w 89"/>
                <a:gd name="T1" fmla="*/ 0 h 45"/>
                <a:gd name="T2" fmla="*/ 38 w 89"/>
                <a:gd name="T3" fmla="*/ 9 h 45"/>
                <a:gd name="T4" fmla="*/ 5 w 89"/>
                <a:gd name="T5" fmla="*/ 33 h 45"/>
                <a:gd name="T6" fmla="*/ 15 w 89"/>
                <a:gd name="T7" fmla="*/ 38 h 45"/>
                <a:gd name="T8" fmla="*/ 42 w 89"/>
                <a:gd name="T9" fmla="*/ 21 h 45"/>
                <a:gd name="T10" fmla="*/ 68 w 89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45">
                  <a:moveTo>
                    <a:pt x="68" y="0"/>
                  </a:moveTo>
                  <a:cubicBezTo>
                    <a:pt x="68" y="0"/>
                    <a:pt x="49" y="3"/>
                    <a:pt x="38" y="9"/>
                  </a:cubicBezTo>
                  <a:cubicBezTo>
                    <a:pt x="26" y="15"/>
                    <a:pt x="11" y="23"/>
                    <a:pt x="5" y="33"/>
                  </a:cubicBezTo>
                  <a:cubicBezTo>
                    <a:pt x="0" y="43"/>
                    <a:pt x="8" y="45"/>
                    <a:pt x="15" y="38"/>
                  </a:cubicBezTo>
                  <a:cubicBezTo>
                    <a:pt x="22" y="30"/>
                    <a:pt x="32" y="24"/>
                    <a:pt x="42" y="21"/>
                  </a:cubicBezTo>
                  <a:cubicBezTo>
                    <a:pt x="51" y="19"/>
                    <a:pt x="89" y="0"/>
                    <a:pt x="68" y="0"/>
                  </a:cubicBezTo>
                  <a:close/>
                </a:path>
              </a:pathLst>
            </a:custGeom>
            <a:solidFill>
              <a:srgbClr val="FFD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 rot="20659177">
              <a:off x="8164307" y="4175473"/>
              <a:ext cx="259330" cy="163174"/>
            </a:xfrm>
            <a:custGeom>
              <a:avLst/>
              <a:gdLst>
                <a:gd name="T0" fmla="*/ 75 w 75"/>
                <a:gd name="T1" fmla="*/ 28 h 47"/>
                <a:gd name="T2" fmla="*/ 43 w 75"/>
                <a:gd name="T3" fmla="*/ 8 h 47"/>
                <a:gd name="T4" fmla="*/ 12 w 75"/>
                <a:gd name="T5" fmla="*/ 2 h 47"/>
                <a:gd name="T6" fmla="*/ 11 w 75"/>
                <a:gd name="T7" fmla="*/ 6 h 47"/>
                <a:gd name="T8" fmla="*/ 4 w 75"/>
                <a:gd name="T9" fmla="*/ 11 h 47"/>
                <a:gd name="T10" fmla="*/ 3 w 75"/>
                <a:gd name="T11" fmla="*/ 17 h 47"/>
                <a:gd name="T12" fmla="*/ 15 w 75"/>
                <a:gd name="T13" fmla="*/ 32 h 47"/>
                <a:gd name="T14" fmla="*/ 58 w 75"/>
                <a:gd name="T15" fmla="*/ 46 h 47"/>
                <a:gd name="T16" fmla="*/ 75 w 75"/>
                <a:gd name="T17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7">
                  <a:moveTo>
                    <a:pt x="75" y="28"/>
                  </a:moveTo>
                  <a:cubicBezTo>
                    <a:pt x="75" y="28"/>
                    <a:pt x="61" y="17"/>
                    <a:pt x="43" y="8"/>
                  </a:cubicBezTo>
                  <a:cubicBezTo>
                    <a:pt x="25" y="0"/>
                    <a:pt x="10" y="1"/>
                    <a:pt x="12" y="2"/>
                  </a:cubicBezTo>
                  <a:cubicBezTo>
                    <a:pt x="13" y="3"/>
                    <a:pt x="14" y="5"/>
                    <a:pt x="11" y="6"/>
                  </a:cubicBezTo>
                  <a:cubicBezTo>
                    <a:pt x="9" y="6"/>
                    <a:pt x="4" y="9"/>
                    <a:pt x="4" y="11"/>
                  </a:cubicBezTo>
                  <a:cubicBezTo>
                    <a:pt x="4" y="13"/>
                    <a:pt x="6" y="16"/>
                    <a:pt x="3" y="17"/>
                  </a:cubicBezTo>
                  <a:cubicBezTo>
                    <a:pt x="0" y="17"/>
                    <a:pt x="9" y="27"/>
                    <a:pt x="15" y="32"/>
                  </a:cubicBezTo>
                  <a:cubicBezTo>
                    <a:pt x="21" y="38"/>
                    <a:pt x="40" y="47"/>
                    <a:pt x="58" y="46"/>
                  </a:cubicBezTo>
                  <a:lnTo>
                    <a:pt x="75" y="28"/>
                  </a:lnTo>
                  <a:close/>
                </a:path>
              </a:pathLst>
            </a:custGeom>
            <a:solidFill>
              <a:srgbClr val="F5C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 rot="20659177">
              <a:off x="8074411" y="4236725"/>
              <a:ext cx="116553" cy="206881"/>
            </a:xfrm>
            <a:custGeom>
              <a:avLst/>
              <a:gdLst>
                <a:gd name="T0" fmla="*/ 29 w 34"/>
                <a:gd name="T1" fmla="*/ 8 h 60"/>
                <a:gd name="T2" fmla="*/ 14 w 34"/>
                <a:gd name="T3" fmla="*/ 29 h 60"/>
                <a:gd name="T4" fmla="*/ 6 w 34"/>
                <a:gd name="T5" fmla="*/ 46 h 60"/>
                <a:gd name="T6" fmla="*/ 4 w 34"/>
                <a:gd name="T7" fmla="*/ 60 h 60"/>
                <a:gd name="T8" fmla="*/ 3 w 34"/>
                <a:gd name="T9" fmla="*/ 40 h 60"/>
                <a:gd name="T10" fmla="*/ 13 w 34"/>
                <a:gd name="T11" fmla="*/ 22 h 60"/>
                <a:gd name="T12" fmla="*/ 29 w 34"/>
                <a:gd name="T1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0">
                  <a:moveTo>
                    <a:pt x="29" y="8"/>
                  </a:moveTo>
                  <a:cubicBezTo>
                    <a:pt x="29" y="8"/>
                    <a:pt x="18" y="22"/>
                    <a:pt x="14" y="29"/>
                  </a:cubicBezTo>
                  <a:cubicBezTo>
                    <a:pt x="9" y="36"/>
                    <a:pt x="8" y="39"/>
                    <a:pt x="6" y="46"/>
                  </a:cubicBezTo>
                  <a:cubicBezTo>
                    <a:pt x="5" y="53"/>
                    <a:pt x="4" y="60"/>
                    <a:pt x="4" y="60"/>
                  </a:cubicBezTo>
                  <a:cubicBezTo>
                    <a:pt x="4" y="60"/>
                    <a:pt x="0" y="49"/>
                    <a:pt x="3" y="40"/>
                  </a:cubicBezTo>
                  <a:cubicBezTo>
                    <a:pt x="6" y="31"/>
                    <a:pt x="6" y="29"/>
                    <a:pt x="13" y="22"/>
                  </a:cubicBezTo>
                  <a:cubicBezTo>
                    <a:pt x="19" y="14"/>
                    <a:pt x="34" y="0"/>
                    <a:pt x="29" y="8"/>
                  </a:cubicBezTo>
                  <a:close/>
                </a:path>
              </a:pathLst>
            </a:custGeom>
            <a:solidFill>
              <a:srgbClr val="FFE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>
              <a:spLocks/>
            </p:cNvSpPr>
            <p:nvPr/>
          </p:nvSpPr>
          <p:spPr bwMode="auto">
            <a:xfrm rot="20659177">
              <a:off x="8011760" y="4260767"/>
              <a:ext cx="144234" cy="193769"/>
            </a:xfrm>
            <a:custGeom>
              <a:avLst/>
              <a:gdLst>
                <a:gd name="T0" fmla="*/ 42 w 42"/>
                <a:gd name="T1" fmla="*/ 0 h 56"/>
                <a:gd name="T2" fmla="*/ 20 w 42"/>
                <a:gd name="T3" fmla="*/ 20 h 56"/>
                <a:gd name="T4" fmla="*/ 6 w 42"/>
                <a:gd name="T5" fmla="*/ 37 h 56"/>
                <a:gd name="T6" fmla="*/ 3 w 42"/>
                <a:gd name="T7" fmla="*/ 53 h 56"/>
                <a:gd name="T8" fmla="*/ 1 w 42"/>
                <a:gd name="T9" fmla="*/ 53 h 56"/>
                <a:gd name="T10" fmla="*/ 5 w 42"/>
                <a:gd name="T11" fmla="*/ 35 h 56"/>
                <a:gd name="T12" fmla="*/ 17 w 42"/>
                <a:gd name="T13" fmla="*/ 19 h 56"/>
                <a:gd name="T14" fmla="*/ 42 w 42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6">
                  <a:moveTo>
                    <a:pt x="42" y="0"/>
                  </a:moveTo>
                  <a:cubicBezTo>
                    <a:pt x="42" y="0"/>
                    <a:pt x="28" y="12"/>
                    <a:pt x="20" y="20"/>
                  </a:cubicBezTo>
                  <a:cubicBezTo>
                    <a:pt x="13" y="29"/>
                    <a:pt x="7" y="31"/>
                    <a:pt x="6" y="37"/>
                  </a:cubicBezTo>
                  <a:cubicBezTo>
                    <a:pt x="5" y="44"/>
                    <a:pt x="5" y="50"/>
                    <a:pt x="3" y="53"/>
                  </a:cubicBezTo>
                  <a:cubicBezTo>
                    <a:pt x="2" y="55"/>
                    <a:pt x="0" y="56"/>
                    <a:pt x="1" y="53"/>
                  </a:cubicBezTo>
                  <a:cubicBezTo>
                    <a:pt x="2" y="50"/>
                    <a:pt x="4" y="40"/>
                    <a:pt x="5" y="35"/>
                  </a:cubicBezTo>
                  <a:cubicBezTo>
                    <a:pt x="5" y="31"/>
                    <a:pt x="8" y="28"/>
                    <a:pt x="17" y="19"/>
                  </a:cubicBezTo>
                  <a:cubicBezTo>
                    <a:pt x="26" y="1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FFE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>
              <a:spLocks/>
            </p:cNvSpPr>
            <p:nvPr/>
          </p:nvSpPr>
          <p:spPr bwMode="auto">
            <a:xfrm rot="20659177">
              <a:off x="7937421" y="4245791"/>
              <a:ext cx="241847" cy="144234"/>
            </a:xfrm>
            <a:custGeom>
              <a:avLst/>
              <a:gdLst>
                <a:gd name="T0" fmla="*/ 1 w 70"/>
                <a:gd name="T1" fmla="*/ 42 h 42"/>
                <a:gd name="T2" fmla="*/ 9 w 70"/>
                <a:gd name="T3" fmla="*/ 28 h 42"/>
                <a:gd name="T4" fmla="*/ 42 w 70"/>
                <a:gd name="T5" fmla="*/ 9 h 42"/>
                <a:gd name="T6" fmla="*/ 70 w 70"/>
                <a:gd name="T7" fmla="*/ 0 h 42"/>
                <a:gd name="T8" fmla="*/ 52 w 70"/>
                <a:gd name="T9" fmla="*/ 8 h 42"/>
                <a:gd name="T10" fmla="*/ 14 w 70"/>
                <a:gd name="T11" fmla="*/ 27 h 42"/>
                <a:gd name="T12" fmla="*/ 1 w 70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42">
                  <a:moveTo>
                    <a:pt x="1" y="42"/>
                  </a:moveTo>
                  <a:cubicBezTo>
                    <a:pt x="1" y="42"/>
                    <a:pt x="0" y="35"/>
                    <a:pt x="9" y="28"/>
                  </a:cubicBezTo>
                  <a:cubicBezTo>
                    <a:pt x="19" y="21"/>
                    <a:pt x="30" y="14"/>
                    <a:pt x="42" y="9"/>
                  </a:cubicBezTo>
                  <a:cubicBezTo>
                    <a:pt x="54" y="4"/>
                    <a:pt x="70" y="0"/>
                    <a:pt x="70" y="0"/>
                  </a:cubicBezTo>
                  <a:cubicBezTo>
                    <a:pt x="70" y="0"/>
                    <a:pt x="61" y="4"/>
                    <a:pt x="52" y="8"/>
                  </a:cubicBezTo>
                  <a:cubicBezTo>
                    <a:pt x="42" y="11"/>
                    <a:pt x="24" y="20"/>
                    <a:pt x="14" y="27"/>
                  </a:cubicBezTo>
                  <a:cubicBezTo>
                    <a:pt x="5" y="35"/>
                    <a:pt x="1" y="37"/>
                    <a:pt x="1" y="42"/>
                  </a:cubicBezTo>
                  <a:close/>
                </a:path>
              </a:pathLst>
            </a:custGeom>
            <a:solidFill>
              <a:srgbClr val="FFE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 rot="20659177">
              <a:off x="8063057" y="4038459"/>
              <a:ext cx="134035" cy="88871"/>
            </a:xfrm>
            <a:custGeom>
              <a:avLst/>
              <a:gdLst>
                <a:gd name="T0" fmla="*/ 11 w 39"/>
                <a:gd name="T1" fmla="*/ 5 h 26"/>
                <a:gd name="T2" fmla="*/ 1 w 39"/>
                <a:gd name="T3" fmla="*/ 21 h 26"/>
                <a:gd name="T4" fmla="*/ 13 w 39"/>
                <a:gd name="T5" fmla="*/ 20 h 26"/>
                <a:gd name="T6" fmla="*/ 28 w 39"/>
                <a:gd name="T7" fmla="*/ 9 h 26"/>
                <a:gd name="T8" fmla="*/ 39 w 39"/>
                <a:gd name="T9" fmla="*/ 10 h 26"/>
                <a:gd name="T10" fmla="*/ 31 w 39"/>
                <a:gd name="T11" fmla="*/ 2 h 26"/>
                <a:gd name="T12" fmla="*/ 11 w 39"/>
                <a:gd name="T1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6">
                  <a:moveTo>
                    <a:pt x="11" y="5"/>
                  </a:moveTo>
                  <a:cubicBezTo>
                    <a:pt x="11" y="5"/>
                    <a:pt x="2" y="19"/>
                    <a:pt x="1" y="21"/>
                  </a:cubicBezTo>
                  <a:cubicBezTo>
                    <a:pt x="0" y="22"/>
                    <a:pt x="8" y="26"/>
                    <a:pt x="13" y="20"/>
                  </a:cubicBezTo>
                  <a:cubicBezTo>
                    <a:pt x="17" y="14"/>
                    <a:pt x="24" y="9"/>
                    <a:pt x="28" y="9"/>
                  </a:cubicBezTo>
                  <a:cubicBezTo>
                    <a:pt x="32" y="10"/>
                    <a:pt x="39" y="10"/>
                    <a:pt x="39" y="10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14" y="0"/>
                    <a:pt x="11" y="5"/>
                  </a:cubicBezTo>
                  <a:close/>
                </a:path>
              </a:pathLst>
            </a:custGeom>
            <a:solidFill>
              <a:srgbClr val="EDB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" name="任意多边形: 形状 29"/>
            <p:cNvSpPr>
              <a:spLocks/>
            </p:cNvSpPr>
            <p:nvPr/>
          </p:nvSpPr>
          <p:spPr bwMode="auto">
            <a:xfrm rot="20659177">
              <a:off x="7963493" y="4010024"/>
              <a:ext cx="247674" cy="110725"/>
            </a:xfrm>
            <a:custGeom>
              <a:avLst/>
              <a:gdLst>
                <a:gd name="T0" fmla="*/ 72 w 72"/>
                <a:gd name="T1" fmla="*/ 1 h 32"/>
                <a:gd name="T2" fmla="*/ 22 w 72"/>
                <a:gd name="T3" fmla="*/ 12 h 32"/>
                <a:gd name="T4" fmla="*/ 2 w 72"/>
                <a:gd name="T5" fmla="*/ 28 h 32"/>
                <a:gd name="T6" fmla="*/ 21 w 72"/>
                <a:gd name="T7" fmla="*/ 24 h 32"/>
                <a:gd name="T8" fmla="*/ 70 w 72"/>
                <a:gd name="T9" fmla="*/ 9 h 32"/>
                <a:gd name="T10" fmla="*/ 72 w 72"/>
                <a:gd name="T1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32">
                  <a:moveTo>
                    <a:pt x="72" y="1"/>
                  </a:moveTo>
                  <a:cubicBezTo>
                    <a:pt x="63" y="0"/>
                    <a:pt x="39" y="3"/>
                    <a:pt x="22" y="12"/>
                  </a:cubicBezTo>
                  <a:cubicBezTo>
                    <a:pt x="5" y="22"/>
                    <a:pt x="0" y="23"/>
                    <a:pt x="2" y="28"/>
                  </a:cubicBezTo>
                  <a:cubicBezTo>
                    <a:pt x="5" y="32"/>
                    <a:pt x="16" y="28"/>
                    <a:pt x="21" y="24"/>
                  </a:cubicBezTo>
                  <a:cubicBezTo>
                    <a:pt x="26" y="20"/>
                    <a:pt x="70" y="9"/>
                    <a:pt x="70" y="9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FFD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>
              <a:spLocks/>
            </p:cNvSpPr>
            <p:nvPr/>
          </p:nvSpPr>
          <p:spPr bwMode="auto">
            <a:xfrm rot="20659177">
              <a:off x="7992923" y="3986068"/>
              <a:ext cx="406477" cy="217079"/>
            </a:xfrm>
            <a:custGeom>
              <a:avLst/>
              <a:gdLst>
                <a:gd name="T0" fmla="*/ 118 w 118"/>
                <a:gd name="T1" fmla="*/ 49 h 63"/>
                <a:gd name="T2" fmla="*/ 90 w 118"/>
                <a:gd name="T3" fmla="*/ 12 h 63"/>
                <a:gd name="T4" fmla="*/ 63 w 118"/>
                <a:gd name="T5" fmla="*/ 0 h 63"/>
                <a:gd name="T6" fmla="*/ 29 w 118"/>
                <a:gd name="T7" fmla="*/ 11 h 63"/>
                <a:gd name="T8" fmla="*/ 8 w 118"/>
                <a:gd name="T9" fmla="*/ 27 h 63"/>
                <a:gd name="T10" fmla="*/ 19 w 118"/>
                <a:gd name="T11" fmla="*/ 31 h 63"/>
                <a:gd name="T12" fmla="*/ 41 w 118"/>
                <a:gd name="T13" fmla="*/ 19 h 63"/>
                <a:gd name="T14" fmla="*/ 64 w 118"/>
                <a:gd name="T15" fmla="*/ 32 h 63"/>
                <a:gd name="T16" fmla="*/ 83 w 118"/>
                <a:gd name="T17" fmla="*/ 54 h 63"/>
                <a:gd name="T18" fmla="*/ 97 w 118"/>
                <a:gd name="T19" fmla="*/ 60 h 63"/>
                <a:gd name="T20" fmla="*/ 118 w 118"/>
                <a:gd name="T21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63">
                  <a:moveTo>
                    <a:pt x="118" y="49"/>
                  </a:moveTo>
                  <a:cubicBezTo>
                    <a:pt x="118" y="49"/>
                    <a:pt x="103" y="23"/>
                    <a:pt x="90" y="12"/>
                  </a:cubicBezTo>
                  <a:cubicBezTo>
                    <a:pt x="78" y="1"/>
                    <a:pt x="76" y="0"/>
                    <a:pt x="63" y="0"/>
                  </a:cubicBezTo>
                  <a:cubicBezTo>
                    <a:pt x="50" y="1"/>
                    <a:pt x="43" y="5"/>
                    <a:pt x="29" y="11"/>
                  </a:cubicBezTo>
                  <a:cubicBezTo>
                    <a:pt x="21" y="14"/>
                    <a:pt x="16" y="20"/>
                    <a:pt x="8" y="27"/>
                  </a:cubicBezTo>
                  <a:cubicBezTo>
                    <a:pt x="0" y="34"/>
                    <a:pt x="10" y="38"/>
                    <a:pt x="19" y="31"/>
                  </a:cubicBezTo>
                  <a:cubicBezTo>
                    <a:pt x="19" y="31"/>
                    <a:pt x="29" y="21"/>
                    <a:pt x="41" y="19"/>
                  </a:cubicBezTo>
                  <a:cubicBezTo>
                    <a:pt x="53" y="17"/>
                    <a:pt x="59" y="22"/>
                    <a:pt x="64" y="32"/>
                  </a:cubicBezTo>
                  <a:cubicBezTo>
                    <a:pt x="69" y="41"/>
                    <a:pt x="73" y="49"/>
                    <a:pt x="83" y="54"/>
                  </a:cubicBezTo>
                  <a:cubicBezTo>
                    <a:pt x="90" y="57"/>
                    <a:pt x="95" y="57"/>
                    <a:pt x="97" y="60"/>
                  </a:cubicBezTo>
                  <a:cubicBezTo>
                    <a:pt x="99" y="63"/>
                    <a:pt x="118" y="49"/>
                    <a:pt x="118" y="49"/>
                  </a:cubicBezTo>
                  <a:close/>
                </a:path>
              </a:pathLst>
            </a:custGeom>
            <a:solidFill>
              <a:srgbClr val="FFD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>
              <a:spLocks/>
            </p:cNvSpPr>
            <p:nvPr/>
          </p:nvSpPr>
          <p:spPr bwMode="auto">
            <a:xfrm rot="20659177">
              <a:off x="8090701" y="4089390"/>
              <a:ext cx="244760" cy="93242"/>
            </a:xfrm>
            <a:custGeom>
              <a:avLst/>
              <a:gdLst>
                <a:gd name="T0" fmla="*/ 58 w 71"/>
                <a:gd name="T1" fmla="*/ 2 h 27"/>
                <a:gd name="T2" fmla="*/ 27 w 71"/>
                <a:gd name="T3" fmla="*/ 3 h 27"/>
                <a:gd name="T4" fmla="*/ 2 w 71"/>
                <a:gd name="T5" fmla="*/ 13 h 27"/>
                <a:gd name="T6" fmla="*/ 25 w 71"/>
                <a:gd name="T7" fmla="*/ 18 h 27"/>
                <a:gd name="T8" fmla="*/ 61 w 71"/>
                <a:gd name="T9" fmla="*/ 25 h 27"/>
                <a:gd name="T10" fmla="*/ 58 w 71"/>
                <a:gd name="T11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7">
                  <a:moveTo>
                    <a:pt x="58" y="2"/>
                  </a:moveTo>
                  <a:cubicBezTo>
                    <a:pt x="53" y="0"/>
                    <a:pt x="39" y="4"/>
                    <a:pt x="27" y="3"/>
                  </a:cubicBezTo>
                  <a:cubicBezTo>
                    <a:pt x="16" y="3"/>
                    <a:pt x="3" y="9"/>
                    <a:pt x="2" y="13"/>
                  </a:cubicBezTo>
                  <a:cubicBezTo>
                    <a:pt x="0" y="17"/>
                    <a:pt x="7" y="22"/>
                    <a:pt x="25" y="18"/>
                  </a:cubicBezTo>
                  <a:cubicBezTo>
                    <a:pt x="42" y="14"/>
                    <a:pt x="51" y="24"/>
                    <a:pt x="61" y="25"/>
                  </a:cubicBezTo>
                  <a:cubicBezTo>
                    <a:pt x="71" y="27"/>
                    <a:pt x="68" y="4"/>
                    <a:pt x="58" y="2"/>
                  </a:cubicBezTo>
                  <a:close/>
                </a:path>
              </a:pathLst>
            </a:custGeom>
            <a:solidFill>
              <a:srgbClr val="FFD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" name="任意多边形: 形状 32"/>
            <p:cNvSpPr>
              <a:spLocks/>
            </p:cNvSpPr>
            <p:nvPr/>
          </p:nvSpPr>
          <p:spPr bwMode="auto">
            <a:xfrm rot="20659177">
              <a:off x="8179036" y="3954159"/>
              <a:ext cx="206881" cy="211252"/>
            </a:xfrm>
            <a:custGeom>
              <a:avLst/>
              <a:gdLst>
                <a:gd name="T0" fmla="*/ 46 w 60"/>
                <a:gd name="T1" fmla="*/ 61 h 61"/>
                <a:gd name="T2" fmla="*/ 36 w 60"/>
                <a:gd name="T3" fmla="*/ 44 h 61"/>
                <a:gd name="T4" fmla="*/ 20 w 60"/>
                <a:gd name="T5" fmla="*/ 39 h 61"/>
                <a:gd name="T6" fmla="*/ 24 w 60"/>
                <a:gd name="T7" fmla="*/ 37 h 61"/>
                <a:gd name="T8" fmla="*/ 17 w 60"/>
                <a:gd name="T9" fmla="*/ 22 h 61"/>
                <a:gd name="T10" fmla="*/ 5 w 60"/>
                <a:gd name="T11" fmla="*/ 10 h 61"/>
                <a:gd name="T12" fmla="*/ 15 w 60"/>
                <a:gd name="T13" fmla="*/ 9 h 61"/>
                <a:gd name="T14" fmla="*/ 16 w 60"/>
                <a:gd name="T15" fmla="*/ 6 h 61"/>
                <a:gd name="T16" fmla="*/ 22 w 60"/>
                <a:gd name="T17" fmla="*/ 8 h 61"/>
                <a:gd name="T18" fmla="*/ 36 w 60"/>
                <a:gd name="T19" fmla="*/ 15 h 61"/>
                <a:gd name="T20" fmla="*/ 60 w 60"/>
                <a:gd name="T21" fmla="*/ 47 h 61"/>
                <a:gd name="T22" fmla="*/ 46 w 60"/>
                <a:gd name="T2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61">
                  <a:moveTo>
                    <a:pt x="46" y="61"/>
                  </a:moveTo>
                  <a:cubicBezTo>
                    <a:pt x="46" y="61"/>
                    <a:pt x="44" y="49"/>
                    <a:pt x="36" y="44"/>
                  </a:cubicBezTo>
                  <a:cubicBezTo>
                    <a:pt x="28" y="39"/>
                    <a:pt x="20" y="39"/>
                    <a:pt x="20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3" y="29"/>
                    <a:pt x="17" y="22"/>
                  </a:cubicBezTo>
                  <a:cubicBezTo>
                    <a:pt x="11" y="16"/>
                    <a:pt x="0" y="11"/>
                    <a:pt x="5" y="10"/>
                  </a:cubicBezTo>
                  <a:cubicBezTo>
                    <a:pt x="9" y="10"/>
                    <a:pt x="18" y="12"/>
                    <a:pt x="15" y="9"/>
                  </a:cubicBezTo>
                  <a:cubicBezTo>
                    <a:pt x="13" y="7"/>
                    <a:pt x="13" y="4"/>
                    <a:pt x="16" y="6"/>
                  </a:cubicBezTo>
                  <a:cubicBezTo>
                    <a:pt x="20" y="8"/>
                    <a:pt x="24" y="10"/>
                    <a:pt x="22" y="8"/>
                  </a:cubicBezTo>
                  <a:cubicBezTo>
                    <a:pt x="20" y="6"/>
                    <a:pt x="21" y="0"/>
                    <a:pt x="36" y="15"/>
                  </a:cubicBezTo>
                  <a:cubicBezTo>
                    <a:pt x="50" y="29"/>
                    <a:pt x="60" y="47"/>
                    <a:pt x="60" y="47"/>
                  </a:cubicBezTo>
                  <a:lnTo>
                    <a:pt x="46" y="61"/>
                  </a:lnTo>
                  <a:close/>
                </a:path>
              </a:pathLst>
            </a:custGeom>
            <a:solidFill>
              <a:srgbClr val="F5C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>
              <a:spLocks/>
            </p:cNvSpPr>
            <p:nvPr/>
          </p:nvSpPr>
          <p:spPr bwMode="auto">
            <a:xfrm rot="20659177">
              <a:off x="8002228" y="4019154"/>
              <a:ext cx="189398" cy="96156"/>
            </a:xfrm>
            <a:custGeom>
              <a:avLst/>
              <a:gdLst>
                <a:gd name="T0" fmla="*/ 0 w 55"/>
                <a:gd name="T1" fmla="*/ 28 h 28"/>
                <a:gd name="T2" fmla="*/ 15 w 55"/>
                <a:gd name="T3" fmla="*/ 14 h 28"/>
                <a:gd name="T4" fmla="*/ 40 w 55"/>
                <a:gd name="T5" fmla="*/ 2 h 28"/>
                <a:gd name="T6" fmla="*/ 52 w 55"/>
                <a:gd name="T7" fmla="*/ 0 h 28"/>
                <a:gd name="T8" fmla="*/ 32 w 55"/>
                <a:gd name="T9" fmla="*/ 4 h 28"/>
                <a:gd name="T10" fmla="*/ 6 w 55"/>
                <a:gd name="T11" fmla="*/ 18 h 28"/>
                <a:gd name="T12" fmla="*/ 0 w 5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8">
                  <a:moveTo>
                    <a:pt x="0" y="28"/>
                  </a:moveTo>
                  <a:cubicBezTo>
                    <a:pt x="0" y="28"/>
                    <a:pt x="8" y="18"/>
                    <a:pt x="15" y="14"/>
                  </a:cubicBezTo>
                  <a:cubicBezTo>
                    <a:pt x="23" y="9"/>
                    <a:pt x="34" y="4"/>
                    <a:pt x="40" y="2"/>
                  </a:cubicBezTo>
                  <a:cubicBezTo>
                    <a:pt x="47" y="1"/>
                    <a:pt x="55" y="0"/>
                    <a:pt x="52" y="0"/>
                  </a:cubicBezTo>
                  <a:cubicBezTo>
                    <a:pt x="49" y="0"/>
                    <a:pt x="40" y="0"/>
                    <a:pt x="32" y="4"/>
                  </a:cubicBezTo>
                  <a:cubicBezTo>
                    <a:pt x="23" y="7"/>
                    <a:pt x="11" y="13"/>
                    <a:pt x="6" y="18"/>
                  </a:cubicBezTo>
                  <a:cubicBezTo>
                    <a:pt x="2" y="23"/>
                    <a:pt x="0" y="28"/>
                    <a:pt x="0" y="28"/>
                  </a:cubicBezTo>
                  <a:close/>
                </a:path>
              </a:pathLst>
            </a:custGeom>
            <a:solidFill>
              <a:srgbClr val="FFE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 rot="20659177">
              <a:off x="8089015" y="4107740"/>
              <a:ext cx="166087" cy="55362"/>
            </a:xfrm>
            <a:custGeom>
              <a:avLst/>
              <a:gdLst>
                <a:gd name="T0" fmla="*/ 48 w 48"/>
                <a:gd name="T1" fmla="*/ 2 h 16"/>
                <a:gd name="T2" fmla="*/ 25 w 48"/>
                <a:gd name="T3" fmla="*/ 4 h 16"/>
                <a:gd name="T4" fmla="*/ 6 w 48"/>
                <a:gd name="T5" fmla="*/ 10 h 16"/>
                <a:gd name="T6" fmla="*/ 4 w 48"/>
                <a:gd name="T7" fmla="*/ 16 h 16"/>
                <a:gd name="T8" fmla="*/ 2 w 48"/>
                <a:gd name="T9" fmla="*/ 11 h 16"/>
                <a:gd name="T10" fmla="*/ 23 w 48"/>
                <a:gd name="T11" fmla="*/ 1 h 16"/>
                <a:gd name="T12" fmla="*/ 48 w 48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">
                  <a:moveTo>
                    <a:pt x="48" y="2"/>
                  </a:moveTo>
                  <a:cubicBezTo>
                    <a:pt x="48" y="2"/>
                    <a:pt x="33" y="2"/>
                    <a:pt x="25" y="4"/>
                  </a:cubicBezTo>
                  <a:cubicBezTo>
                    <a:pt x="17" y="6"/>
                    <a:pt x="9" y="7"/>
                    <a:pt x="6" y="10"/>
                  </a:cubicBezTo>
                  <a:cubicBezTo>
                    <a:pt x="4" y="13"/>
                    <a:pt x="4" y="16"/>
                    <a:pt x="4" y="16"/>
                  </a:cubicBezTo>
                  <a:cubicBezTo>
                    <a:pt x="4" y="16"/>
                    <a:pt x="0" y="15"/>
                    <a:pt x="2" y="11"/>
                  </a:cubicBezTo>
                  <a:cubicBezTo>
                    <a:pt x="3" y="7"/>
                    <a:pt x="13" y="2"/>
                    <a:pt x="23" y="1"/>
                  </a:cubicBezTo>
                  <a:cubicBezTo>
                    <a:pt x="34" y="0"/>
                    <a:pt x="45" y="0"/>
                    <a:pt x="48" y="2"/>
                  </a:cubicBezTo>
                  <a:close/>
                </a:path>
              </a:pathLst>
            </a:custGeom>
            <a:solidFill>
              <a:srgbClr val="FFE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6" name="任意多边形: 形状 35"/>
            <p:cNvSpPr>
              <a:spLocks/>
            </p:cNvSpPr>
            <p:nvPr/>
          </p:nvSpPr>
          <p:spPr bwMode="auto">
            <a:xfrm rot="20659177">
              <a:off x="7920469" y="4527487"/>
              <a:ext cx="40793" cy="16026"/>
            </a:xfrm>
            <a:custGeom>
              <a:avLst/>
              <a:gdLst>
                <a:gd name="T0" fmla="*/ 0 w 28"/>
                <a:gd name="T1" fmla="*/ 11 h 11"/>
                <a:gd name="T2" fmla="*/ 4 w 28"/>
                <a:gd name="T3" fmla="*/ 2 h 11"/>
                <a:gd name="T4" fmla="*/ 23 w 28"/>
                <a:gd name="T5" fmla="*/ 0 h 11"/>
                <a:gd name="T6" fmla="*/ 28 w 28"/>
                <a:gd name="T7" fmla="*/ 11 h 11"/>
                <a:gd name="T8" fmla="*/ 0 w 2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0" y="11"/>
                  </a:moveTo>
                  <a:lnTo>
                    <a:pt x="4" y="2"/>
                  </a:lnTo>
                  <a:lnTo>
                    <a:pt x="23" y="0"/>
                  </a:lnTo>
                  <a:lnTo>
                    <a:pt x="28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" name="任意多边形: 形状 36"/>
            <p:cNvSpPr>
              <a:spLocks/>
            </p:cNvSpPr>
            <p:nvPr/>
          </p:nvSpPr>
          <p:spPr bwMode="auto">
            <a:xfrm rot="20659177">
              <a:off x="7983984" y="4512627"/>
              <a:ext cx="40793" cy="13112"/>
            </a:xfrm>
            <a:custGeom>
              <a:avLst/>
              <a:gdLst>
                <a:gd name="T0" fmla="*/ 0 w 28"/>
                <a:gd name="T1" fmla="*/ 9 h 9"/>
                <a:gd name="T2" fmla="*/ 4 w 28"/>
                <a:gd name="T3" fmla="*/ 0 h 9"/>
                <a:gd name="T4" fmla="*/ 23 w 28"/>
                <a:gd name="T5" fmla="*/ 0 h 9"/>
                <a:gd name="T6" fmla="*/ 28 w 28"/>
                <a:gd name="T7" fmla="*/ 9 h 9"/>
                <a:gd name="T8" fmla="*/ 0 w 2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0" y="9"/>
                  </a:moveTo>
                  <a:lnTo>
                    <a:pt x="4" y="0"/>
                  </a:lnTo>
                  <a:lnTo>
                    <a:pt x="23" y="0"/>
                  </a:lnTo>
                  <a:lnTo>
                    <a:pt x="28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>
              <a:spLocks/>
            </p:cNvSpPr>
            <p:nvPr/>
          </p:nvSpPr>
          <p:spPr bwMode="auto">
            <a:xfrm rot="20659177">
              <a:off x="8023850" y="4501521"/>
              <a:ext cx="40793" cy="17483"/>
            </a:xfrm>
            <a:custGeom>
              <a:avLst/>
              <a:gdLst>
                <a:gd name="T0" fmla="*/ 0 w 28"/>
                <a:gd name="T1" fmla="*/ 12 h 12"/>
                <a:gd name="T2" fmla="*/ 7 w 28"/>
                <a:gd name="T3" fmla="*/ 0 h 12"/>
                <a:gd name="T4" fmla="*/ 26 w 28"/>
                <a:gd name="T5" fmla="*/ 0 h 12"/>
                <a:gd name="T6" fmla="*/ 28 w 28"/>
                <a:gd name="T7" fmla="*/ 12 h 12"/>
                <a:gd name="T8" fmla="*/ 0 w 28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0" y="12"/>
                  </a:moveTo>
                  <a:lnTo>
                    <a:pt x="7" y="0"/>
                  </a:lnTo>
                  <a:lnTo>
                    <a:pt x="26" y="0"/>
                  </a:lnTo>
                  <a:lnTo>
                    <a:pt x="28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" name="任意多边形: 形状 38"/>
            <p:cNvSpPr>
              <a:spLocks/>
            </p:cNvSpPr>
            <p:nvPr/>
          </p:nvSpPr>
          <p:spPr bwMode="auto">
            <a:xfrm rot="20659177">
              <a:off x="8067333" y="4489314"/>
              <a:ext cx="40793" cy="17483"/>
            </a:xfrm>
            <a:custGeom>
              <a:avLst/>
              <a:gdLst>
                <a:gd name="T0" fmla="*/ 0 w 28"/>
                <a:gd name="T1" fmla="*/ 12 h 12"/>
                <a:gd name="T2" fmla="*/ 4 w 28"/>
                <a:gd name="T3" fmla="*/ 0 h 12"/>
                <a:gd name="T4" fmla="*/ 23 w 28"/>
                <a:gd name="T5" fmla="*/ 0 h 12"/>
                <a:gd name="T6" fmla="*/ 28 w 28"/>
                <a:gd name="T7" fmla="*/ 12 h 12"/>
                <a:gd name="T8" fmla="*/ 0 w 28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0" y="12"/>
                  </a:moveTo>
                  <a:lnTo>
                    <a:pt x="4" y="0"/>
                  </a:lnTo>
                  <a:lnTo>
                    <a:pt x="23" y="0"/>
                  </a:lnTo>
                  <a:lnTo>
                    <a:pt x="28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" name="任意多边形: 形状 39"/>
            <p:cNvSpPr>
              <a:spLocks/>
            </p:cNvSpPr>
            <p:nvPr/>
          </p:nvSpPr>
          <p:spPr bwMode="auto">
            <a:xfrm rot="20659177">
              <a:off x="8107002" y="4481148"/>
              <a:ext cx="40793" cy="14569"/>
            </a:xfrm>
            <a:custGeom>
              <a:avLst/>
              <a:gdLst>
                <a:gd name="T0" fmla="*/ 0 w 28"/>
                <a:gd name="T1" fmla="*/ 10 h 10"/>
                <a:gd name="T2" fmla="*/ 7 w 28"/>
                <a:gd name="T3" fmla="*/ 0 h 10"/>
                <a:gd name="T4" fmla="*/ 26 w 28"/>
                <a:gd name="T5" fmla="*/ 0 h 10"/>
                <a:gd name="T6" fmla="*/ 28 w 28"/>
                <a:gd name="T7" fmla="*/ 10 h 10"/>
                <a:gd name="T8" fmla="*/ 0 w 2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0" y="10"/>
                  </a:moveTo>
                  <a:lnTo>
                    <a:pt x="7" y="0"/>
                  </a:lnTo>
                  <a:lnTo>
                    <a:pt x="26" y="0"/>
                  </a:lnTo>
                  <a:lnTo>
                    <a:pt x="2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" name="任意多边形: 形状 40"/>
            <p:cNvSpPr>
              <a:spLocks/>
            </p:cNvSpPr>
            <p:nvPr/>
          </p:nvSpPr>
          <p:spPr bwMode="auto">
            <a:xfrm rot="20659177">
              <a:off x="8150879" y="4468888"/>
              <a:ext cx="40793" cy="17483"/>
            </a:xfrm>
            <a:custGeom>
              <a:avLst/>
              <a:gdLst>
                <a:gd name="T0" fmla="*/ 0 w 28"/>
                <a:gd name="T1" fmla="*/ 12 h 12"/>
                <a:gd name="T2" fmla="*/ 5 w 28"/>
                <a:gd name="T3" fmla="*/ 0 h 12"/>
                <a:gd name="T4" fmla="*/ 24 w 28"/>
                <a:gd name="T5" fmla="*/ 0 h 12"/>
                <a:gd name="T6" fmla="*/ 28 w 28"/>
                <a:gd name="T7" fmla="*/ 12 h 12"/>
                <a:gd name="T8" fmla="*/ 0 w 28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0" y="12"/>
                  </a:moveTo>
                  <a:lnTo>
                    <a:pt x="5" y="0"/>
                  </a:lnTo>
                  <a:lnTo>
                    <a:pt x="24" y="0"/>
                  </a:lnTo>
                  <a:lnTo>
                    <a:pt x="28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" name="任意多边形: 形状 41"/>
            <p:cNvSpPr>
              <a:spLocks/>
            </p:cNvSpPr>
            <p:nvPr/>
          </p:nvSpPr>
          <p:spPr bwMode="auto">
            <a:xfrm rot="20659177">
              <a:off x="8190718" y="4461955"/>
              <a:ext cx="42250" cy="13112"/>
            </a:xfrm>
            <a:custGeom>
              <a:avLst/>
              <a:gdLst>
                <a:gd name="T0" fmla="*/ 0 w 29"/>
                <a:gd name="T1" fmla="*/ 9 h 9"/>
                <a:gd name="T2" fmla="*/ 5 w 29"/>
                <a:gd name="T3" fmla="*/ 0 h 9"/>
                <a:gd name="T4" fmla="*/ 26 w 29"/>
                <a:gd name="T5" fmla="*/ 0 h 9"/>
                <a:gd name="T6" fmla="*/ 29 w 29"/>
                <a:gd name="T7" fmla="*/ 9 h 9"/>
                <a:gd name="T8" fmla="*/ 0 w 2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0" y="9"/>
                  </a:moveTo>
                  <a:lnTo>
                    <a:pt x="5" y="0"/>
                  </a:lnTo>
                  <a:lnTo>
                    <a:pt x="26" y="0"/>
                  </a:lnTo>
                  <a:lnTo>
                    <a:pt x="29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" name="任意多边形: 形状 42"/>
            <p:cNvSpPr>
              <a:spLocks/>
            </p:cNvSpPr>
            <p:nvPr/>
          </p:nvSpPr>
          <p:spPr bwMode="auto">
            <a:xfrm rot="20659177">
              <a:off x="8234622" y="4449891"/>
              <a:ext cx="40793" cy="16026"/>
            </a:xfrm>
            <a:custGeom>
              <a:avLst/>
              <a:gdLst>
                <a:gd name="T0" fmla="*/ 0 w 28"/>
                <a:gd name="T1" fmla="*/ 11 h 11"/>
                <a:gd name="T2" fmla="*/ 5 w 28"/>
                <a:gd name="T3" fmla="*/ 0 h 11"/>
                <a:gd name="T4" fmla="*/ 24 w 28"/>
                <a:gd name="T5" fmla="*/ 0 h 11"/>
                <a:gd name="T6" fmla="*/ 28 w 28"/>
                <a:gd name="T7" fmla="*/ 11 h 11"/>
                <a:gd name="T8" fmla="*/ 0 w 2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">
                  <a:moveTo>
                    <a:pt x="0" y="11"/>
                  </a:moveTo>
                  <a:lnTo>
                    <a:pt x="5" y="0"/>
                  </a:lnTo>
                  <a:lnTo>
                    <a:pt x="24" y="0"/>
                  </a:lnTo>
                  <a:lnTo>
                    <a:pt x="28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" name="任意多边形: 形状 43"/>
            <p:cNvSpPr>
              <a:spLocks/>
            </p:cNvSpPr>
            <p:nvPr/>
          </p:nvSpPr>
          <p:spPr bwMode="auto">
            <a:xfrm rot="20659177">
              <a:off x="8273870" y="4438669"/>
              <a:ext cx="42250" cy="16026"/>
            </a:xfrm>
            <a:custGeom>
              <a:avLst/>
              <a:gdLst>
                <a:gd name="T0" fmla="*/ 0 w 29"/>
                <a:gd name="T1" fmla="*/ 11 h 11"/>
                <a:gd name="T2" fmla="*/ 5 w 29"/>
                <a:gd name="T3" fmla="*/ 0 h 11"/>
                <a:gd name="T4" fmla="*/ 26 w 29"/>
                <a:gd name="T5" fmla="*/ 0 h 11"/>
                <a:gd name="T6" fmla="*/ 29 w 29"/>
                <a:gd name="T7" fmla="*/ 11 h 11"/>
                <a:gd name="T8" fmla="*/ 0 w 2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">
                  <a:moveTo>
                    <a:pt x="0" y="11"/>
                  </a:moveTo>
                  <a:lnTo>
                    <a:pt x="5" y="0"/>
                  </a:lnTo>
                  <a:lnTo>
                    <a:pt x="26" y="0"/>
                  </a:lnTo>
                  <a:lnTo>
                    <a:pt x="29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" name="任意多边形: 形状 44"/>
            <p:cNvSpPr>
              <a:spLocks/>
            </p:cNvSpPr>
            <p:nvPr/>
          </p:nvSpPr>
          <p:spPr bwMode="auto">
            <a:xfrm rot="20659177">
              <a:off x="8317747" y="4429322"/>
              <a:ext cx="42250" cy="13112"/>
            </a:xfrm>
            <a:custGeom>
              <a:avLst/>
              <a:gdLst>
                <a:gd name="T0" fmla="*/ 0 w 29"/>
                <a:gd name="T1" fmla="*/ 9 h 9"/>
                <a:gd name="T2" fmla="*/ 5 w 29"/>
                <a:gd name="T3" fmla="*/ 0 h 9"/>
                <a:gd name="T4" fmla="*/ 24 w 29"/>
                <a:gd name="T5" fmla="*/ 0 h 9"/>
                <a:gd name="T6" fmla="*/ 29 w 29"/>
                <a:gd name="T7" fmla="*/ 9 h 9"/>
                <a:gd name="T8" fmla="*/ 0 w 2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">
                  <a:moveTo>
                    <a:pt x="0" y="9"/>
                  </a:moveTo>
                  <a:lnTo>
                    <a:pt x="5" y="0"/>
                  </a:lnTo>
                  <a:lnTo>
                    <a:pt x="24" y="0"/>
                  </a:lnTo>
                  <a:lnTo>
                    <a:pt x="29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" name="任意多边形: 形状 45"/>
            <p:cNvSpPr>
              <a:spLocks/>
            </p:cNvSpPr>
            <p:nvPr/>
          </p:nvSpPr>
          <p:spPr bwMode="auto">
            <a:xfrm rot="20659177">
              <a:off x="8359043" y="4418018"/>
              <a:ext cx="40793" cy="17483"/>
            </a:xfrm>
            <a:custGeom>
              <a:avLst/>
              <a:gdLst>
                <a:gd name="T0" fmla="*/ 0 w 28"/>
                <a:gd name="T1" fmla="*/ 12 h 12"/>
                <a:gd name="T2" fmla="*/ 4 w 28"/>
                <a:gd name="T3" fmla="*/ 0 h 12"/>
                <a:gd name="T4" fmla="*/ 26 w 28"/>
                <a:gd name="T5" fmla="*/ 0 h 12"/>
                <a:gd name="T6" fmla="*/ 28 w 28"/>
                <a:gd name="T7" fmla="*/ 12 h 12"/>
                <a:gd name="T8" fmla="*/ 0 w 28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">
                  <a:moveTo>
                    <a:pt x="0" y="12"/>
                  </a:moveTo>
                  <a:lnTo>
                    <a:pt x="4" y="0"/>
                  </a:lnTo>
                  <a:lnTo>
                    <a:pt x="26" y="0"/>
                  </a:lnTo>
                  <a:lnTo>
                    <a:pt x="28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" name="任意多边形: 形状 46"/>
            <p:cNvSpPr>
              <a:spLocks/>
            </p:cNvSpPr>
            <p:nvPr/>
          </p:nvSpPr>
          <p:spPr bwMode="auto">
            <a:xfrm rot="20659177">
              <a:off x="6842890" y="5285864"/>
              <a:ext cx="257873" cy="203967"/>
            </a:xfrm>
            <a:custGeom>
              <a:avLst/>
              <a:gdLst>
                <a:gd name="T0" fmla="*/ 42 w 75"/>
                <a:gd name="T1" fmla="*/ 0 h 59"/>
                <a:gd name="T2" fmla="*/ 0 w 75"/>
                <a:gd name="T3" fmla="*/ 37 h 59"/>
                <a:gd name="T4" fmla="*/ 12 w 75"/>
                <a:gd name="T5" fmla="*/ 54 h 59"/>
                <a:gd name="T6" fmla="*/ 38 w 75"/>
                <a:gd name="T7" fmla="*/ 52 h 59"/>
                <a:gd name="T8" fmla="*/ 75 w 75"/>
                <a:gd name="T9" fmla="*/ 21 h 59"/>
                <a:gd name="T10" fmla="*/ 42 w 75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9">
                  <a:moveTo>
                    <a:pt x="42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2" y="49"/>
                    <a:pt x="12" y="54"/>
                  </a:cubicBezTo>
                  <a:cubicBezTo>
                    <a:pt x="22" y="59"/>
                    <a:pt x="38" y="52"/>
                    <a:pt x="38" y="52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51" y="0"/>
                    <a:pt x="42" y="0"/>
                  </a:cubicBezTo>
                  <a:close/>
                </a:path>
              </a:pathLst>
            </a:custGeom>
            <a:solidFill>
              <a:srgbClr val="FFD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" name="任意多边形: 形状 47"/>
            <p:cNvSpPr>
              <a:spLocks/>
            </p:cNvSpPr>
            <p:nvPr/>
          </p:nvSpPr>
          <p:spPr bwMode="auto">
            <a:xfrm rot="20659177">
              <a:off x="7583749" y="5304921"/>
              <a:ext cx="192312" cy="278269"/>
            </a:xfrm>
            <a:custGeom>
              <a:avLst/>
              <a:gdLst>
                <a:gd name="T0" fmla="*/ 12 w 56"/>
                <a:gd name="T1" fmla="*/ 0 h 81"/>
                <a:gd name="T2" fmla="*/ 2 w 56"/>
                <a:gd name="T3" fmla="*/ 54 h 81"/>
                <a:gd name="T4" fmla="*/ 22 w 56"/>
                <a:gd name="T5" fmla="*/ 79 h 81"/>
                <a:gd name="T6" fmla="*/ 43 w 56"/>
                <a:gd name="T7" fmla="*/ 57 h 81"/>
                <a:gd name="T8" fmla="*/ 56 w 56"/>
                <a:gd name="T9" fmla="*/ 4 h 81"/>
                <a:gd name="T10" fmla="*/ 12 w 5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1">
                  <a:moveTo>
                    <a:pt x="12" y="0"/>
                  </a:moveTo>
                  <a:cubicBezTo>
                    <a:pt x="12" y="0"/>
                    <a:pt x="4" y="40"/>
                    <a:pt x="2" y="54"/>
                  </a:cubicBezTo>
                  <a:cubicBezTo>
                    <a:pt x="0" y="67"/>
                    <a:pt x="10" y="81"/>
                    <a:pt x="22" y="79"/>
                  </a:cubicBezTo>
                  <a:cubicBezTo>
                    <a:pt x="35" y="77"/>
                    <a:pt x="43" y="57"/>
                    <a:pt x="43" y="57"/>
                  </a:cubicBezTo>
                  <a:cubicBezTo>
                    <a:pt x="56" y="4"/>
                    <a:pt x="56" y="4"/>
                    <a:pt x="56" y="4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D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" name="任意多边形: 形状 48"/>
            <p:cNvSpPr>
              <a:spLocks/>
            </p:cNvSpPr>
            <p:nvPr/>
          </p:nvSpPr>
          <p:spPr bwMode="auto">
            <a:xfrm rot="20659177">
              <a:off x="6824723" y="4543485"/>
              <a:ext cx="817325" cy="824610"/>
            </a:xfrm>
            <a:custGeom>
              <a:avLst/>
              <a:gdLst>
                <a:gd name="T0" fmla="*/ 237 w 237"/>
                <a:gd name="T1" fmla="*/ 64 h 239"/>
                <a:gd name="T2" fmla="*/ 170 w 237"/>
                <a:gd name="T3" fmla="*/ 33 h 239"/>
                <a:gd name="T4" fmla="*/ 0 w 237"/>
                <a:gd name="T5" fmla="*/ 167 h 239"/>
                <a:gd name="T6" fmla="*/ 29 w 237"/>
                <a:gd name="T7" fmla="*/ 216 h 239"/>
                <a:gd name="T8" fmla="*/ 69 w 237"/>
                <a:gd name="T9" fmla="*/ 239 h 239"/>
                <a:gd name="T10" fmla="*/ 139 w 237"/>
                <a:gd name="T11" fmla="*/ 166 h 239"/>
                <a:gd name="T12" fmla="*/ 207 w 237"/>
                <a:gd name="T13" fmla="*/ 113 h 239"/>
                <a:gd name="T14" fmla="*/ 237 w 237"/>
                <a:gd name="T15" fmla="*/ 6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" h="239">
                  <a:moveTo>
                    <a:pt x="237" y="64"/>
                  </a:moveTo>
                  <a:cubicBezTo>
                    <a:pt x="237" y="64"/>
                    <a:pt x="206" y="0"/>
                    <a:pt x="170" y="33"/>
                  </a:cubicBezTo>
                  <a:cubicBezTo>
                    <a:pt x="135" y="65"/>
                    <a:pt x="0" y="167"/>
                    <a:pt x="0" y="167"/>
                  </a:cubicBezTo>
                  <a:cubicBezTo>
                    <a:pt x="0" y="167"/>
                    <a:pt x="12" y="203"/>
                    <a:pt x="29" y="216"/>
                  </a:cubicBezTo>
                  <a:cubicBezTo>
                    <a:pt x="46" y="228"/>
                    <a:pt x="69" y="239"/>
                    <a:pt x="69" y="239"/>
                  </a:cubicBezTo>
                  <a:cubicBezTo>
                    <a:pt x="69" y="239"/>
                    <a:pt x="119" y="182"/>
                    <a:pt x="139" y="166"/>
                  </a:cubicBezTo>
                  <a:cubicBezTo>
                    <a:pt x="159" y="151"/>
                    <a:pt x="207" y="113"/>
                    <a:pt x="207" y="113"/>
                  </a:cubicBezTo>
                  <a:lnTo>
                    <a:pt x="237" y="64"/>
                  </a:lnTo>
                  <a:close/>
                </a:path>
              </a:pathLst>
            </a:custGeom>
            <a:solidFill>
              <a:srgbClr val="AE7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" name="任意多边形: 形状 49"/>
            <p:cNvSpPr>
              <a:spLocks/>
            </p:cNvSpPr>
            <p:nvPr/>
          </p:nvSpPr>
          <p:spPr bwMode="auto">
            <a:xfrm rot="20659177">
              <a:off x="7709081" y="4310630"/>
              <a:ext cx="1005266" cy="1107250"/>
            </a:xfrm>
            <a:custGeom>
              <a:avLst/>
              <a:gdLst>
                <a:gd name="T0" fmla="*/ 6 w 292"/>
                <a:gd name="T1" fmla="*/ 0 h 321"/>
                <a:gd name="T2" fmla="*/ 104 w 292"/>
                <a:gd name="T3" fmla="*/ 107 h 321"/>
                <a:gd name="T4" fmla="*/ 150 w 292"/>
                <a:gd name="T5" fmla="*/ 151 h 321"/>
                <a:gd name="T6" fmla="*/ 243 w 292"/>
                <a:gd name="T7" fmla="*/ 203 h 321"/>
                <a:gd name="T8" fmla="*/ 292 w 292"/>
                <a:gd name="T9" fmla="*/ 280 h 321"/>
                <a:gd name="T10" fmla="*/ 218 w 292"/>
                <a:gd name="T11" fmla="*/ 315 h 321"/>
                <a:gd name="T12" fmla="*/ 94 w 292"/>
                <a:gd name="T13" fmla="*/ 249 h 321"/>
                <a:gd name="T14" fmla="*/ 0 w 292"/>
                <a:gd name="T15" fmla="*/ 129 h 321"/>
                <a:gd name="T16" fmla="*/ 6 w 292"/>
                <a:gd name="T17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321">
                  <a:moveTo>
                    <a:pt x="6" y="0"/>
                  </a:moveTo>
                  <a:cubicBezTo>
                    <a:pt x="32" y="3"/>
                    <a:pt x="81" y="74"/>
                    <a:pt x="104" y="107"/>
                  </a:cubicBezTo>
                  <a:cubicBezTo>
                    <a:pt x="126" y="138"/>
                    <a:pt x="140" y="149"/>
                    <a:pt x="150" y="151"/>
                  </a:cubicBezTo>
                  <a:cubicBezTo>
                    <a:pt x="160" y="152"/>
                    <a:pt x="217" y="167"/>
                    <a:pt x="243" y="203"/>
                  </a:cubicBezTo>
                  <a:cubicBezTo>
                    <a:pt x="270" y="239"/>
                    <a:pt x="292" y="280"/>
                    <a:pt x="292" y="280"/>
                  </a:cubicBezTo>
                  <a:cubicBezTo>
                    <a:pt x="292" y="280"/>
                    <a:pt x="249" y="311"/>
                    <a:pt x="218" y="315"/>
                  </a:cubicBezTo>
                  <a:cubicBezTo>
                    <a:pt x="177" y="321"/>
                    <a:pt x="143" y="305"/>
                    <a:pt x="94" y="249"/>
                  </a:cubicBezTo>
                  <a:cubicBezTo>
                    <a:pt x="45" y="194"/>
                    <a:pt x="0" y="129"/>
                    <a:pt x="0" y="129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AE7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" name="任意多边形: 形状 50"/>
            <p:cNvSpPr>
              <a:spLocks/>
            </p:cNvSpPr>
            <p:nvPr/>
          </p:nvSpPr>
          <p:spPr bwMode="auto">
            <a:xfrm rot="20659177">
              <a:off x="7321429" y="4470367"/>
              <a:ext cx="541970" cy="925136"/>
            </a:xfrm>
            <a:custGeom>
              <a:avLst/>
              <a:gdLst>
                <a:gd name="T0" fmla="*/ 117 w 157"/>
                <a:gd name="T1" fmla="*/ 3 h 268"/>
                <a:gd name="T2" fmla="*/ 59 w 157"/>
                <a:gd name="T3" fmla="*/ 100 h 268"/>
                <a:gd name="T4" fmla="*/ 0 w 157"/>
                <a:gd name="T5" fmla="*/ 221 h 268"/>
                <a:gd name="T6" fmla="*/ 61 w 157"/>
                <a:gd name="T7" fmla="*/ 256 h 268"/>
                <a:gd name="T8" fmla="*/ 122 w 157"/>
                <a:gd name="T9" fmla="*/ 264 h 268"/>
                <a:gd name="T10" fmla="*/ 143 w 157"/>
                <a:gd name="T11" fmla="*/ 145 h 268"/>
                <a:gd name="T12" fmla="*/ 117 w 157"/>
                <a:gd name="T13" fmla="*/ 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68">
                  <a:moveTo>
                    <a:pt x="117" y="3"/>
                  </a:moveTo>
                  <a:cubicBezTo>
                    <a:pt x="90" y="0"/>
                    <a:pt x="87" y="30"/>
                    <a:pt x="59" y="100"/>
                  </a:cubicBezTo>
                  <a:cubicBezTo>
                    <a:pt x="31" y="170"/>
                    <a:pt x="0" y="221"/>
                    <a:pt x="0" y="221"/>
                  </a:cubicBezTo>
                  <a:cubicBezTo>
                    <a:pt x="0" y="221"/>
                    <a:pt x="31" y="245"/>
                    <a:pt x="61" y="256"/>
                  </a:cubicBezTo>
                  <a:cubicBezTo>
                    <a:pt x="91" y="268"/>
                    <a:pt x="122" y="264"/>
                    <a:pt x="122" y="264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57" y="7"/>
                    <a:pt x="117" y="3"/>
                  </a:cubicBezTo>
                  <a:close/>
                </a:path>
              </a:pathLst>
            </a:custGeom>
            <a:solidFill>
              <a:srgbClr val="AE7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" name="任意多边形: 形状 51"/>
            <p:cNvSpPr>
              <a:spLocks/>
            </p:cNvSpPr>
            <p:nvPr/>
          </p:nvSpPr>
          <p:spPr bwMode="auto">
            <a:xfrm rot="20659177">
              <a:off x="6992648" y="4609730"/>
              <a:ext cx="633755" cy="738652"/>
            </a:xfrm>
            <a:custGeom>
              <a:avLst/>
              <a:gdLst>
                <a:gd name="T0" fmla="*/ 152 w 184"/>
                <a:gd name="T1" fmla="*/ 0 h 214"/>
                <a:gd name="T2" fmla="*/ 164 w 184"/>
                <a:gd name="T3" fmla="*/ 26 h 214"/>
                <a:gd name="T4" fmla="*/ 147 w 184"/>
                <a:gd name="T5" fmla="*/ 56 h 214"/>
                <a:gd name="T6" fmla="*/ 122 w 184"/>
                <a:gd name="T7" fmla="*/ 55 h 214"/>
                <a:gd name="T8" fmla="*/ 134 w 184"/>
                <a:gd name="T9" fmla="*/ 67 h 214"/>
                <a:gd name="T10" fmla="*/ 110 w 184"/>
                <a:gd name="T11" fmla="*/ 73 h 214"/>
                <a:gd name="T12" fmla="*/ 131 w 184"/>
                <a:gd name="T13" fmla="*/ 79 h 214"/>
                <a:gd name="T14" fmla="*/ 105 w 184"/>
                <a:gd name="T15" fmla="*/ 107 h 214"/>
                <a:gd name="T16" fmla="*/ 57 w 184"/>
                <a:gd name="T17" fmla="*/ 146 h 214"/>
                <a:gd name="T18" fmla="*/ 24 w 184"/>
                <a:gd name="T19" fmla="*/ 190 h 214"/>
                <a:gd name="T20" fmla="*/ 0 w 184"/>
                <a:gd name="T21" fmla="*/ 201 h 214"/>
                <a:gd name="T22" fmla="*/ 23 w 184"/>
                <a:gd name="T23" fmla="*/ 214 h 214"/>
                <a:gd name="T24" fmla="*/ 97 w 184"/>
                <a:gd name="T25" fmla="*/ 142 h 214"/>
                <a:gd name="T26" fmla="*/ 154 w 184"/>
                <a:gd name="T27" fmla="*/ 100 h 214"/>
                <a:gd name="T28" fmla="*/ 184 w 184"/>
                <a:gd name="T29" fmla="*/ 25 h 214"/>
                <a:gd name="T30" fmla="*/ 152 w 184"/>
                <a:gd name="T3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" h="214">
                  <a:moveTo>
                    <a:pt x="152" y="0"/>
                  </a:moveTo>
                  <a:cubicBezTo>
                    <a:pt x="152" y="0"/>
                    <a:pt x="166" y="8"/>
                    <a:pt x="164" y="26"/>
                  </a:cubicBezTo>
                  <a:cubicBezTo>
                    <a:pt x="162" y="45"/>
                    <a:pt x="158" y="59"/>
                    <a:pt x="147" y="56"/>
                  </a:cubicBezTo>
                  <a:cubicBezTo>
                    <a:pt x="136" y="54"/>
                    <a:pt x="115" y="49"/>
                    <a:pt x="122" y="55"/>
                  </a:cubicBezTo>
                  <a:cubicBezTo>
                    <a:pt x="130" y="60"/>
                    <a:pt x="144" y="64"/>
                    <a:pt x="134" y="67"/>
                  </a:cubicBezTo>
                  <a:cubicBezTo>
                    <a:pt x="125" y="69"/>
                    <a:pt x="108" y="70"/>
                    <a:pt x="110" y="73"/>
                  </a:cubicBezTo>
                  <a:cubicBezTo>
                    <a:pt x="112" y="77"/>
                    <a:pt x="132" y="70"/>
                    <a:pt x="131" y="79"/>
                  </a:cubicBezTo>
                  <a:cubicBezTo>
                    <a:pt x="129" y="87"/>
                    <a:pt x="131" y="98"/>
                    <a:pt x="105" y="107"/>
                  </a:cubicBezTo>
                  <a:cubicBezTo>
                    <a:pt x="80" y="117"/>
                    <a:pt x="74" y="123"/>
                    <a:pt x="57" y="146"/>
                  </a:cubicBezTo>
                  <a:cubicBezTo>
                    <a:pt x="41" y="169"/>
                    <a:pt x="37" y="179"/>
                    <a:pt x="24" y="190"/>
                  </a:cubicBezTo>
                  <a:cubicBezTo>
                    <a:pt x="11" y="202"/>
                    <a:pt x="0" y="201"/>
                    <a:pt x="0" y="201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4"/>
                    <a:pt x="78" y="159"/>
                    <a:pt x="97" y="142"/>
                  </a:cubicBezTo>
                  <a:cubicBezTo>
                    <a:pt x="117" y="124"/>
                    <a:pt x="154" y="100"/>
                    <a:pt x="154" y="100"/>
                  </a:cubicBezTo>
                  <a:cubicBezTo>
                    <a:pt x="184" y="25"/>
                    <a:pt x="184" y="25"/>
                    <a:pt x="184" y="25"/>
                  </a:cubicBezTo>
                  <a:cubicBezTo>
                    <a:pt x="184" y="25"/>
                    <a:pt x="168" y="4"/>
                    <a:pt x="152" y="0"/>
                  </a:cubicBezTo>
                  <a:close/>
                </a:path>
              </a:pathLst>
            </a:custGeom>
            <a:solidFill>
              <a:srgbClr val="9C6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3" name="任意多边形: 形状 52"/>
            <p:cNvSpPr>
              <a:spLocks/>
            </p:cNvSpPr>
            <p:nvPr/>
          </p:nvSpPr>
          <p:spPr bwMode="auto">
            <a:xfrm rot="20659177">
              <a:off x="7306611" y="4463287"/>
              <a:ext cx="428331" cy="849377"/>
            </a:xfrm>
            <a:custGeom>
              <a:avLst/>
              <a:gdLst>
                <a:gd name="T0" fmla="*/ 117 w 124"/>
                <a:gd name="T1" fmla="*/ 10 h 246"/>
                <a:gd name="T2" fmla="*/ 95 w 124"/>
                <a:gd name="T3" fmla="*/ 38 h 246"/>
                <a:gd name="T4" fmla="*/ 88 w 124"/>
                <a:gd name="T5" fmla="*/ 73 h 246"/>
                <a:gd name="T6" fmla="*/ 74 w 124"/>
                <a:gd name="T7" fmla="*/ 106 h 246"/>
                <a:gd name="T8" fmla="*/ 52 w 124"/>
                <a:gd name="T9" fmla="*/ 155 h 246"/>
                <a:gd name="T10" fmla="*/ 45 w 124"/>
                <a:gd name="T11" fmla="*/ 192 h 246"/>
                <a:gd name="T12" fmla="*/ 31 w 124"/>
                <a:gd name="T13" fmla="*/ 212 h 246"/>
                <a:gd name="T14" fmla="*/ 19 w 124"/>
                <a:gd name="T15" fmla="*/ 229 h 246"/>
                <a:gd name="T16" fmla="*/ 27 w 124"/>
                <a:gd name="T17" fmla="*/ 246 h 246"/>
                <a:gd name="T18" fmla="*/ 0 w 124"/>
                <a:gd name="T19" fmla="*/ 228 h 246"/>
                <a:gd name="T20" fmla="*/ 59 w 124"/>
                <a:gd name="T21" fmla="*/ 107 h 246"/>
                <a:gd name="T22" fmla="*/ 117 w 124"/>
                <a:gd name="T23" fmla="*/ 1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246">
                  <a:moveTo>
                    <a:pt x="117" y="10"/>
                  </a:moveTo>
                  <a:cubicBezTo>
                    <a:pt x="124" y="12"/>
                    <a:pt x="98" y="18"/>
                    <a:pt x="95" y="38"/>
                  </a:cubicBezTo>
                  <a:cubicBezTo>
                    <a:pt x="91" y="58"/>
                    <a:pt x="92" y="80"/>
                    <a:pt x="88" y="73"/>
                  </a:cubicBezTo>
                  <a:cubicBezTo>
                    <a:pt x="84" y="66"/>
                    <a:pt x="82" y="81"/>
                    <a:pt x="74" y="106"/>
                  </a:cubicBezTo>
                  <a:cubicBezTo>
                    <a:pt x="65" y="130"/>
                    <a:pt x="58" y="143"/>
                    <a:pt x="52" y="155"/>
                  </a:cubicBezTo>
                  <a:cubicBezTo>
                    <a:pt x="46" y="167"/>
                    <a:pt x="48" y="178"/>
                    <a:pt x="45" y="192"/>
                  </a:cubicBezTo>
                  <a:cubicBezTo>
                    <a:pt x="43" y="206"/>
                    <a:pt x="41" y="207"/>
                    <a:pt x="31" y="212"/>
                  </a:cubicBezTo>
                  <a:cubicBezTo>
                    <a:pt x="21" y="216"/>
                    <a:pt x="16" y="220"/>
                    <a:pt x="19" y="229"/>
                  </a:cubicBezTo>
                  <a:cubicBezTo>
                    <a:pt x="22" y="238"/>
                    <a:pt x="27" y="246"/>
                    <a:pt x="27" y="246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28"/>
                    <a:pt x="42" y="157"/>
                    <a:pt x="59" y="107"/>
                  </a:cubicBezTo>
                  <a:cubicBezTo>
                    <a:pt x="76" y="57"/>
                    <a:pt x="93" y="0"/>
                    <a:pt x="117" y="10"/>
                  </a:cubicBezTo>
                  <a:close/>
                </a:path>
              </a:pathLst>
            </a:custGeom>
            <a:solidFill>
              <a:srgbClr val="C79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4" name="任意多边形: 形状 53"/>
            <p:cNvSpPr>
              <a:spLocks/>
            </p:cNvSpPr>
            <p:nvPr/>
          </p:nvSpPr>
          <p:spPr bwMode="auto">
            <a:xfrm rot="20659177">
              <a:off x="7731156" y="4550841"/>
              <a:ext cx="1005266" cy="859575"/>
            </a:xfrm>
            <a:custGeom>
              <a:avLst/>
              <a:gdLst>
                <a:gd name="T0" fmla="*/ 0 w 292"/>
                <a:gd name="T1" fmla="*/ 189 h 249"/>
                <a:gd name="T2" fmla="*/ 10 w 292"/>
                <a:gd name="T3" fmla="*/ 169 h 249"/>
                <a:gd name="T4" fmla="*/ 16 w 292"/>
                <a:gd name="T5" fmla="*/ 104 h 249"/>
                <a:gd name="T6" fmla="*/ 24 w 292"/>
                <a:gd name="T7" fmla="*/ 52 h 249"/>
                <a:gd name="T8" fmla="*/ 24 w 292"/>
                <a:gd name="T9" fmla="*/ 17 h 249"/>
                <a:gd name="T10" fmla="*/ 34 w 292"/>
                <a:gd name="T11" fmla="*/ 51 h 249"/>
                <a:gd name="T12" fmla="*/ 40 w 292"/>
                <a:gd name="T13" fmla="*/ 37 h 249"/>
                <a:gd name="T14" fmla="*/ 39 w 292"/>
                <a:gd name="T15" fmla="*/ 63 h 249"/>
                <a:gd name="T16" fmla="*/ 44 w 292"/>
                <a:gd name="T17" fmla="*/ 81 h 249"/>
                <a:gd name="T18" fmla="*/ 50 w 292"/>
                <a:gd name="T19" fmla="*/ 83 h 249"/>
                <a:gd name="T20" fmla="*/ 52 w 292"/>
                <a:gd name="T21" fmla="*/ 110 h 249"/>
                <a:gd name="T22" fmla="*/ 128 w 292"/>
                <a:gd name="T23" fmla="*/ 183 h 249"/>
                <a:gd name="T24" fmla="*/ 204 w 292"/>
                <a:gd name="T25" fmla="*/ 216 h 249"/>
                <a:gd name="T26" fmla="*/ 213 w 292"/>
                <a:gd name="T27" fmla="*/ 185 h 249"/>
                <a:gd name="T28" fmla="*/ 190 w 292"/>
                <a:gd name="T29" fmla="*/ 150 h 249"/>
                <a:gd name="T30" fmla="*/ 205 w 292"/>
                <a:gd name="T31" fmla="*/ 155 h 249"/>
                <a:gd name="T32" fmla="*/ 232 w 292"/>
                <a:gd name="T33" fmla="*/ 199 h 249"/>
                <a:gd name="T34" fmla="*/ 246 w 292"/>
                <a:gd name="T35" fmla="*/ 189 h 249"/>
                <a:gd name="T36" fmla="*/ 199 w 292"/>
                <a:gd name="T37" fmla="*/ 113 h 249"/>
                <a:gd name="T38" fmla="*/ 142 w 292"/>
                <a:gd name="T39" fmla="*/ 77 h 249"/>
                <a:gd name="T40" fmla="*/ 199 w 292"/>
                <a:gd name="T41" fmla="*/ 86 h 249"/>
                <a:gd name="T42" fmla="*/ 274 w 292"/>
                <a:gd name="T43" fmla="*/ 184 h 249"/>
                <a:gd name="T44" fmla="*/ 292 w 292"/>
                <a:gd name="T45" fmla="*/ 215 h 249"/>
                <a:gd name="T46" fmla="*/ 211 w 292"/>
                <a:gd name="T47" fmla="*/ 248 h 249"/>
                <a:gd name="T48" fmla="*/ 103 w 292"/>
                <a:gd name="T49" fmla="*/ 187 h 249"/>
                <a:gd name="T50" fmla="*/ 30 w 292"/>
                <a:gd name="T51" fmla="*/ 97 h 249"/>
                <a:gd name="T52" fmla="*/ 14 w 292"/>
                <a:gd name="T53" fmla="*/ 191 h 249"/>
                <a:gd name="T54" fmla="*/ 0 w 292"/>
                <a:gd name="T55" fmla="*/ 18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2" h="249">
                  <a:moveTo>
                    <a:pt x="0" y="189"/>
                  </a:moveTo>
                  <a:cubicBezTo>
                    <a:pt x="0" y="189"/>
                    <a:pt x="12" y="179"/>
                    <a:pt x="10" y="169"/>
                  </a:cubicBezTo>
                  <a:cubicBezTo>
                    <a:pt x="9" y="159"/>
                    <a:pt x="11" y="121"/>
                    <a:pt x="16" y="104"/>
                  </a:cubicBezTo>
                  <a:cubicBezTo>
                    <a:pt x="22" y="86"/>
                    <a:pt x="29" y="87"/>
                    <a:pt x="24" y="52"/>
                  </a:cubicBezTo>
                  <a:cubicBezTo>
                    <a:pt x="18" y="16"/>
                    <a:pt x="19" y="0"/>
                    <a:pt x="24" y="17"/>
                  </a:cubicBezTo>
                  <a:cubicBezTo>
                    <a:pt x="28" y="33"/>
                    <a:pt x="35" y="66"/>
                    <a:pt x="34" y="51"/>
                  </a:cubicBezTo>
                  <a:cubicBezTo>
                    <a:pt x="33" y="37"/>
                    <a:pt x="38" y="26"/>
                    <a:pt x="40" y="37"/>
                  </a:cubicBezTo>
                  <a:cubicBezTo>
                    <a:pt x="41" y="48"/>
                    <a:pt x="43" y="55"/>
                    <a:pt x="39" y="63"/>
                  </a:cubicBezTo>
                  <a:cubicBezTo>
                    <a:pt x="35" y="72"/>
                    <a:pt x="43" y="84"/>
                    <a:pt x="44" y="81"/>
                  </a:cubicBezTo>
                  <a:cubicBezTo>
                    <a:pt x="46" y="78"/>
                    <a:pt x="54" y="77"/>
                    <a:pt x="50" y="83"/>
                  </a:cubicBezTo>
                  <a:cubicBezTo>
                    <a:pt x="45" y="88"/>
                    <a:pt x="36" y="97"/>
                    <a:pt x="52" y="110"/>
                  </a:cubicBezTo>
                  <a:cubicBezTo>
                    <a:pt x="69" y="122"/>
                    <a:pt x="104" y="163"/>
                    <a:pt x="128" y="183"/>
                  </a:cubicBezTo>
                  <a:cubicBezTo>
                    <a:pt x="152" y="202"/>
                    <a:pt x="190" y="215"/>
                    <a:pt x="204" y="216"/>
                  </a:cubicBezTo>
                  <a:cubicBezTo>
                    <a:pt x="218" y="216"/>
                    <a:pt x="222" y="204"/>
                    <a:pt x="213" y="185"/>
                  </a:cubicBezTo>
                  <a:cubicBezTo>
                    <a:pt x="204" y="166"/>
                    <a:pt x="190" y="150"/>
                    <a:pt x="190" y="150"/>
                  </a:cubicBezTo>
                  <a:cubicBezTo>
                    <a:pt x="190" y="150"/>
                    <a:pt x="194" y="142"/>
                    <a:pt x="205" y="155"/>
                  </a:cubicBezTo>
                  <a:cubicBezTo>
                    <a:pt x="215" y="167"/>
                    <a:pt x="232" y="199"/>
                    <a:pt x="232" y="199"/>
                  </a:cubicBezTo>
                  <a:cubicBezTo>
                    <a:pt x="232" y="199"/>
                    <a:pt x="249" y="206"/>
                    <a:pt x="246" y="189"/>
                  </a:cubicBezTo>
                  <a:cubicBezTo>
                    <a:pt x="244" y="172"/>
                    <a:pt x="221" y="136"/>
                    <a:pt x="199" y="113"/>
                  </a:cubicBezTo>
                  <a:cubicBezTo>
                    <a:pt x="177" y="90"/>
                    <a:pt x="142" y="77"/>
                    <a:pt x="142" y="77"/>
                  </a:cubicBezTo>
                  <a:cubicBezTo>
                    <a:pt x="142" y="77"/>
                    <a:pt x="172" y="62"/>
                    <a:pt x="199" y="86"/>
                  </a:cubicBezTo>
                  <a:cubicBezTo>
                    <a:pt x="226" y="110"/>
                    <a:pt x="268" y="164"/>
                    <a:pt x="274" y="184"/>
                  </a:cubicBezTo>
                  <a:cubicBezTo>
                    <a:pt x="279" y="203"/>
                    <a:pt x="292" y="215"/>
                    <a:pt x="292" y="215"/>
                  </a:cubicBezTo>
                  <a:cubicBezTo>
                    <a:pt x="292" y="215"/>
                    <a:pt x="245" y="249"/>
                    <a:pt x="211" y="248"/>
                  </a:cubicBezTo>
                  <a:cubicBezTo>
                    <a:pt x="178" y="247"/>
                    <a:pt x="153" y="245"/>
                    <a:pt x="103" y="187"/>
                  </a:cubicBezTo>
                  <a:cubicBezTo>
                    <a:pt x="53" y="129"/>
                    <a:pt x="30" y="97"/>
                    <a:pt x="30" y="97"/>
                  </a:cubicBezTo>
                  <a:cubicBezTo>
                    <a:pt x="14" y="191"/>
                    <a:pt x="14" y="191"/>
                    <a:pt x="14" y="191"/>
                  </a:cubicBezTo>
                  <a:cubicBezTo>
                    <a:pt x="14" y="191"/>
                    <a:pt x="7" y="194"/>
                    <a:pt x="0" y="189"/>
                  </a:cubicBezTo>
                  <a:close/>
                </a:path>
              </a:pathLst>
            </a:custGeom>
            <a:solidFill>
              <a:srgbClr val="9C6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5" name="任意多边形: 形状 54"/>
            <p:cNvSpPr>
              <a:spLocks/>
            </p:cNvSpPr>
            <p:nvPr/>
          </p:nvSpPr>
          <p:spPr bwMode="auto">
            <a:xfrm rot="20659177">
              <a:off x="6823666" y="4639250"/>
              <a:ext cx="673091" cy="645410"/>
            </a:xfrm>
            <a:custGeom>
              <a:avLst/>
              <a:gdLst>
                <a:gd name="T0" fmla="*/ 195 w 195"/>
                <a:gd name="T1" fmla="*/ 1 h 187"/>
                <a:gd name="T2" fmla="*/ 173 w 195"/>
                <a:gd name="T3" fmla="*/ 14 h 187"/>
                <a:gd name="T4" fmla="*/ 144 w 195"/>
                <a:gd name="T5" fmla="*/ 48 h 187"/>
                <a:gd name="T6" fmla="*/ 72 w 195"/>
                <a:gd name="T7" fmla="*/ 100 h 187"/>
                <a:gd name="T8" fmla="*/ 27 w 195"/>
                <a:gd name="T9" fmla="*/ 141 h 187"/>
                <a:gd name="T10" fmla="*/ 16 w 195"/>
                <a:gd name="T11" fmla="*/ 168 h 187"/>
                <a:gd name="T12" fmla="*/ 22 w 195"/>
                <a:gd name="T13" fmla="*/ 187 h 187"/>
                <a:gd name="T14" fmla="*/ 0 w 195"/>
                <a:gd name="T15" fmla="*/ 145 h 187"/>
                <a:gd name="T16" fmla="*/ 72 w 195"/>
                <a:gd name="T17" fmla="*/ 89 h 187"/>
                <a:gd name="T18" fmla="*/ 162 w 195"/>
                <a:gd name="T19" fmla="*/ 17 h 187"/>
                <a:gd name="T20" fmla="*/ 195 w 195"/>
                <a:gd name="T21" fmla="*/ 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187">
                  <a:moveTo>
                    <a:pt x="195" y="1"/>
                  </a:moveTo>
                  <a:cubicBezTo>
                    <a:pt x="195" y="1"/>
                    <a:pt x="178" y="6"/>
                    <a:pt x="173" y="14"/>
                  </a:cubicBezTo>
                  <a:cubicBezTo>
                    <a:pt x="169" y="23"/>
                    <a:pt x="163" y="36"/>
                    <a:pt x="144" y="48"/>
                  </a:cubicBezTo>
                  <a:cubicBezTo>
                    <a:pt x="125" y="60"/>
                    <a:pt x="87" y="79"/>
                    <a:pt x="72" y="100"/>
                  </a:cubicBezTo>
                  <a:cubicBezTo>
                    <a:pt x="57" y="122"/>
                    <a:pt x="41" y="132"/>
                    <a:pt x="27" y="141"/>
                  </a:cubicBezTo>
                  <a:cubicBezTo>
                    <a:pt x="14" y="151"/>
                    <a:pt x="12" y="158"/>
                    <a:pt x="16" y="168"/>
                  </a:cubicBezTo>
                  <a:cubicBezTo>
                    <a:pt x="19" y="178"/>
                    <a:pt x="22" y="187"/>
                    <a:pt x="22" y="187"/>
                  </a:cubicBezTo>
                  <a:cubicBezTo>
                    <a:pt x="22" y="187"/>
                    <a:pt x="5" y="170"/>
                    <a:pt x="0" y="145"/>
                  </a:cubicBezTo>
                  <a:cubicBezTo>
                    <a:pt x="0" y="145"/>
                    <a:pt x="53" y="103"/>
                    <a:pt x="72" y="89"/>
                  </a:cubicBezTo>
                  <a:cubicBezTo>
                    <a:pt x="91" y="74"/>
                    <a:pt x="144" y="33"/>
                    <a:pt x="162" y="17"/>
                  </a:cubicBezTo>
                  <a:cubicBezTo>
                    <a:pt x="180" y="0"/>
                    <a:pt x="186" y="0"/>
                    <a:pt x="195" y="1"/>
                  </a:cubicBezTo>
                  <a:close/>
                </a:path>
              </a:pathLst>
            </a:custGeom>
            <a:solidFill>
              <a:srgbClr val="C79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6" name="任意多边形: 形状 55"/>
            <p:cNvSpPr>
              <a:spLocks/>
            </p:cNvSpPr>
            <p:nvPr/>
          </p:nvSpPr>
          <p:spPr bwMode="auto">
            <a:xfrm rot="20659177">
              <a:off x="8985184" y="3994416"/>
              <a:ext cx="268071" cy="119466"/>
            </a:xfrm>
            <a:custGeom>
              <a:avLst/>
              <a:gdLst>
                <a:gd name="T0" fmla="*/ 0 w 78"/>
                <a:gd name="T1" fmla="*/ 13 h 35"/>
                <a:gd name="T2" fmla="*/ 30 w 78"/>
                <a:gd name="T3" fmla="*/ 1 h 35"/>
                <a:gd name="T4" fmla="*/ 65 w 78"/>
                <a:gd name="T5" fmla="*/ 0 h 35"/>
                <a:gd name="T6" fmla="*/ 78 w 78"/>
                <a:gd name="T7" fmla="*/ 24 h 35"/>
                <a:gd name="T8" fmla="*/ 0 w 78"/>
                <a:gd name="T9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35">
                  <a:moveTo>
                    <a:pt x="0" y="13"/>
                  </a:moveTo>
                  <a:cubicBezTo>
                    <a:pt x="0" y="13"/>
                    <a:pt x="14" y="2"/>
                    <a:pt x="30" y="1"/>
                  </a:cubicBezTo>
                  <a:cubicBezTo>
                    <a:pt x="45" y="1"/>
                    <a:pt x="65" y="0"/>
                    <a:pt x="65" y="0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27" y="35"/>
                    <a:pt x="0" y="13"/>
                  </a:cubicBezTo>
                  <a:close/>
                </a:path>
              </a:pathLst>
            </a:custGeom>
            <a:solidFill>
              <a:srgbClr val="D4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7" name="任意多边形: 形状 56"/>
            <p:cNvSpPr>
              <a:spLocks/>
            </p:cNvSpPr>
            <p:nvPr/>
          </p:nvSpPr>
          <p:spPr bwMode="auto">
            <a:xfrm rot="20659177">
              <a:off x="8380441" y="3977039"/>
              <a:ext cx="620643" cy="670177"/>
            </a:xfrm>
            <a:custGeom>
              <a:avLst/>
              <a:gdLst>
                <a:gd name="T0" fmla="*/ 29 w 180"/>
                <a:gd name="T1" fmla="*/ 0 h 194"/>
                <a:gd name="T2" fmla="*/ 0 w 180"/>
                <a:gd name="T3" fmla="*/ 37 h 194"/>
                <a:gd name="T4" fmla="*/ 62 w 180"/>
                <a:gd name="T5" fmla="*/ 120 h 194"/>
                <a:gd name="T6" fmla="*/ 148 w 180"/>
                <a:gd name="T7" fmla="*/ 177 h 194"/>
                <a:gd name="T8" fmla="*/ 107 w 180"/>
                <a:gd name="T9" fmla="*/ 64 h 194"/>
                <a:gd name="T10" fmla="*/ 29 w 180"/>
                <a:gd name="T1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94">
                  <a:moveTo>
                    <a:pt x="29" y="0"/>
                  </a:moveTo>
                  <a:cubicBezTo>
                    <a:pt x="29" y="0"/>
                    <a:pt x="6" y="28"/>
                    <a:pt x="0" y="37"/>
                  </a:cubicBezTo>
                  <a:cubicBezTo>
                    <a:pt x="0" y="37"/>
                    <a:pt x="40" y="88"/>
                    <a:pt x="62" y="120"/>
                  </a:cubicBezTo>
                  <a:cubicBezTo>
                    <a:pt x="84" y="152"/>
                    <a:pt x="116" y="194"/>
                    <a:pt x="148" y="177"/>
                  </a:cubicBezTo>
                  <a:cubicBezTo>
                    <a:pt x="180" y="160"/>
                    <a:pt x="138" y="96"/>
                    <a:pt x="107" y="64"/>
                  </a:cubicBezTo>
                  <a:cubicBezTo>
                    <a:pt x="75" y="33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C9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8" name="任意多边形: 形状 57"/>
            <p:cNvSpPr>
              <a:spLocks/>
            </p:cNvSpPr>
            <p:nvPr/>
          </p:nvSpPr>
          <p:spPr bwMode="auto">
            <a:xfrm rot="20659177">
              <a:off x="9073618" y="3842635"/>
              <a:ext cx="431245" cy="372968"/>
            </a:xfrm>
            <a:custGeom>
              <a:avLst/>
              <a:gdLst>
                <a:gd name="T0" fmla="*/ 48 w 125"/>
                <a:gd name="T1" fmla="*/ 24 h 108"/>
                <a:gd name="T2" fmla="*/ 23 w 125"/>
                <a:gd name="T3" fmla="*/ 43 h 108"/>
                <a:gd name="T4" fmla="*/ 0 w 125"/>
                <a:gd name="T5" fmla="*/ 58 h 108"/>
                <a:gd name="T6" fmla="*/ 40 w 125"/>
                <a:gd name="T7" fmla="*/ 108 h 108"/>
                <a:gd name="T8" fmla="*/ 125 w 125"/>
                <a:gd name="T9" fmla="*/ 0 h 108"/>
                <a:gd name="T10" fmla="*/ 48 w 125"/>
                <a:gd name="T11" fmla="*/ 2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08">
                  <a:moveTo>
                    <a:pt x="48" y="24"/>
                  </a:moveTo>
                  <a:cubicBezTo>
                    <a:pt x="48" y="24"/>
                    <a:pt x="34" y="35"/>
                    <a:pt x="23" y="43"/>
                  </a:cubicBezTo>
                  <a:cubicBezTo>
                    <a:pt x="12" y="52"/>
                    <a:pt x="0" y="58"/>
                    <a:pt x="0" y="58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0" y="108"/>
                    <a:pt x="88" y="28"/>
                    <a:pt x="125" y="0"/>
                  </a:cubicBezTo>
                  <a:lnTo>
                    <a:pt x="48" y="24"/>
                  </a:lnTo>
                  <a:close/>
                </a:path>
              </a:pathLst>
            </a:custGeom>
            <a:solidFill>
              <a:srgbClr val="FFD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9" name="任意多边形: 形状 58"/>
            <p:cNvSpPr>
              <a:spLocks/>
            </p:cNvSpPr>
            <p:nvPr/>
          </p:nvSpPr>
          <p:spPr bwMode="auto">
            <a:xfrm rot="20659177">
              <a:off x="8598558" y="4100385"/>
              <a:ext cx="169001" cy="206881"/>
            </a:xfrm>
            <a:custGeom>
              <a:avLst/>
              <a:gdLst>
                <a:gd name="T0" fmla="*/ 0 w 49"/>
                <a:gd name="T1" fmla="*/ 0 h 60"/>
                <a:gd name="T2" fmla="*/ 19 w 49"/>
                <a:gd name="T3" fmla="*/ 28 h 60"/>
                <a:gd name="T4" fmla="*/ 9 w 49"/>
                <a:gd name="T5" fmla="*/ 60 h 60"/>
                <a:gd name="T6" fmla="*/ 49 w 49"/>
                <a:gd name="T7" fmla="*/ 40 h 60"/>
                <a:gd name="T8" fmla="*/ 0 w 4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0">
                  <a:moveTo>
                    <a:pt x="0" y="0"/>
                  </a:moveTo>
                  <a:cubicBezTo>
                    <a:pt x="0" y="0"/>
                    <a:pt x="16" y="19"/>
                    <a:pt x="19" y="28"/>
                  </a:cubicBezTo>
                  <a:cubicBezTo>
                    <a:pt x="21" y="37"/>
                    <a:pt x="9" y="60"/>
                    <a:pt x="9" y="6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17" y="9"/>
                    <a:pt x="0" y="0"/>
                  </a:cubicBezTo>
                  <a:close/>
                </a:path>
              </a:pathLst>
            </a:custGeom>
            <a:solidFill>
              <a:srgbClr val="93BD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0" name="任意多边形: 形状 59"/>
            <p:cNvSpPr>
              <a:spLocks/>
            </p:cNvSpPr>
            <p:nvPr/>
          </p:nvSpPr>
          <p:spPr bwMode="auto">
            <a:xfrm rot="20659177">
              <a:off x="8845557" y="3306486"/>
              <a:ext cx="722626" cy="718255"/>
            </a:xfrm>
            <a:custGeom>
              <a:avLst/>
              <a:gdLst>
                <a:gd name="T0" fmla="*/ 65 w 210"/>
                <a:gd name="T1" fmla="*/ 0 h 208"/>
                <a:gd name="T2" fmla="*/ 45 w 210"/>
                <a:gd name="T3" fmla="*/ 29 h 208"/>
                <a:gd name="T4" fmla="*/ 37 w 210"/>
                <a:gd name="T5" fmla="*/ 56 h 208"/>
                <a:gd name="T6" fmla="*/ 11 w 210"/>
                <a:gd name="T7" fmla="*/ 79 h 208"/>
                <a:gd name="T8" fmla="*/ 7 w 210"/>
                <a:gd name="T9" fmla="*/ 99 h 208"/>
                <a:gd name="T10" fmla="*/ 27 w 210"/>
                <a:gd name="T11" fmla="*/ 112 h 208"/>
                <a:gd name="T12" fmla="*/ 27 w 210"/>
                <a:gd name="T13" fmla="*/ 132 h 208"/>
                <a:gd name="T14" fmla="*/ 32 w 210"/>
                <a:gd name="T15" fmla="*/ 135 h 208"/>
                <a:gd name="T16" fmla="*/ 28 w 210"/>
                <a:gd name="T17" fmla="*/ 148 h 208"/>
                <a:gd name="T18" fmla="*/ 48 w 210"/>
                <a:gd name="T19" fmla="*/ 184 h 208"/>
                <a:gd name="T20" fmla="*/ 143 w 210"/>
                <a:gd name="T21" fmla="*/ 175 h 208"/>
                <a:gd name="T22" fmla="*/ 182 w 210"/>
                <a:gd name="T23" fmla="*/ 33 h 208"/>
                <a:gd name="T24" fmla="*/ 65 w 210"/>
                <a:gd name="T2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0" h="208">
                  <a:moveTo>
                    <a:pt x="65" y="0"/>
                  </a:moveTo>
                  <a:cubicBezTo>
                    <a:pt x="65" y="0"/>
                    <a:pt x="50" y="22"/>
                    <a:pt x="45" y="29"/>
                  </a:cubicBezTo>
                  <a:cubicBezTo>
                    <a:pt x="40" y="37"/>
                    <a:pt x="43" y="46"/>
                    <a:pt x="37" y="56"/>
                  </a:cubicBezTo>
                  <a:cubicBezTo>
                    <a:pt x="32" y="65"/>
                    <a:pt x="19" y="76"/>
                    <a:pt x="11" y="79"/>
                  </a:cubicBezTo>
                  <a:cubicBezTo>
                    <a:pt x="4" y="81"/>
                    <a:pt x="0" y="91"/>
                    <a:pt x="7" y="99"/>
                  </a:cubicBezTo>
                  <a:cubicBezTo>
                    <a:pt x="14" y="108"/>
                    <a:pt x="27" y="112"/>
                    <a:pt x="27" y="112"/>
                  </a:cubicBezTo>
                  <a:cubicBezTo>
                    <a:pt x="27" y="112"/>
                    <a:pt x="26" y="120"/>
                    <a:pt x="27" y="132"/>
                  </a:cubicBezTo>
                  <a:cubicBezTo>
                    <a:pt x="27" y="132"/>
                    <a:pt x="31" y="133"/>
                    <a:pt x="32" y="135"/>
                  </a:cubicBezTo>
                  <a:cubicBezTo>
                    <a:pt x="32" y="138"/>
                    <a:pt x="28" y="144"/>
                    <a:pt x="28" y="148"/>
                  </a:cubicBezTo>
                  <a:cubicBezTo>
                    <a:pt x="30" y="169"/>
                    <a:pt x="27" y="174"/>
                    <a:pt x="48" y="184"/>
                  </a:cubicBezTo>
                  <a:cubicBezTo>
                    <a:pt x="69" y="193"/>
                    <a:pt x="114" y="208"/>
                    <a:pt x="143" y="175"/>
                  </a:cubicBezTo>
                  <a:cubicBezTo>
                    <a:pt x="172" y="142"/>
                    <a:pt x="210" y="62"/>
                    <a:pt x="182" y="33"/>
                  </a:cubicBezTo>
                  <a:cubicBezTo>
                    <a:pt x="155" y="5"/>
                    <a:pt x="65" y="0"/>
                    <a:pt x="65" y="0"/>
                  </a:cubicBezTo>
                  <a:close/>
                </a:path>
              </a:pathLst>
            </a:custGeom>
            <a:solidFill>
              <a:srgbClr val="FFD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1" name="任意多边形: 形状 60"/>
            <p:cNvSpPr>
              <a:spLocks/>
            </p:cNvSpPr>
            <p:nvPr/>
          </p:nvSpPr>
          <p:spPr bwMode="auto">
            <a:xfrm rot="20659177">
              <a:off x="8998922" y="3865185"/>
              <a:ext cx="62647" cy="126751"/>
            </a:xfrm>
            <a:custGeom>
              <a:avLst/>
              <a:gdLst>
                <a:gd name="T0" fmla="*/ 10 w 18"/>
                <a:gd name="T1" fmla="*/ 1 h 37"/>
                <a:gd name="T2" fmla="*/ 18 w 18"/>
                <a:gd name="T3" fmla="*/ 37 h 37"/>
                <a:gd name="T4" fmla="*/ 2 w 18"/>
                <a:gd name="T5" fmla="*/ 20 h 37"/>
                <a:gd name="T6" fmla="*/ 2 w 18"/>
                <a:gd name="T7" fmla="*/ 0 h 37"/>
                <a:gd name="T8" fmla="*/ 10 w 18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7">
                  <a:moveTo>
                    <a:pt x="10" y="1"/>
                  </a:moveTo>
                  <a:cubicBezTo>
                    <a:pt x="10" y="1"/>
                    <a:pt x="1" y="27"/>
                    <a:pt x="18" y="37"/>
                  </a:cubicBezTo>
                  <a:cubicBezTo>
                    <a:pt x="18" y="37"/>
                    <a:pt x="4" y="35"/>
                    <a:pt x="2" y="20"/>
                  </a:cubicBezTo>
                  <a:cubicBezTo>
                    <a:pt x="0" y="6"/>
                    <a:pt x="2" y="0"/>
                    <a:pt x="2" y="0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FFE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2" name="任意多边形: 形状 61"/>
            <p:cNvSpPr>
              <a:spLocks/>
            </p:cNvSpPr>
            <p:nvPr/>
          </p:nvSpPr>
          <p:spPr bwMode="auto">
            <a:xfrm rot="20659177">
              <a:off x="9113785" y="3918070"/>
              <a:ext cx="298666" cy="138406"/>
            </a:xfrm>
            <a:custGeom>
              <a:avLst/>
              <a:gdLst>
                <a:gd name="T0" fmla="*/ 56 w 87"/>
                <a:gd name="T1" fmla="*/ 10 h 40"/>
                <a:gd name="T2" fmla="*/ 39 w 87"/>
                <a:gd name="T3" fmla="*/ 26 h 40"/>
                <a:gd name="T4" fmla="*/ 8 w 87"/>
                <a:gd name="T5" fmla="*/ 23 h 40"/>
                <a:gd name="T6" fmla="*/ 0 w 87"/>
                <a:gd name="T7" fmla="*/ 26 h 40"/>
                <a:gd name="T8" fmla="*/ 30 w 87"/>
                <a:gd name="T9" fmla="*/ 39 h 40"/>
                <a:gd name="T10" fmla="*/ 62 w 87"/>
                <a:gd name="T11" fmla="*/ 32 h 40"/>
                <a:gd name="T12" fmla="*/ 87 w 87"/>
                <a:gd name="T13" fmla="*/ 0 h 40"/>
                <a:gd name="T14" fmla="*/ 56 w 87"/>
                <a:gd name="T15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40">
                  <a:moveTo>
                    <a:pt x="56" y="10"/>
                  </a:moveTo>
                  <a:cubicBezTo>
                    <a:pt x="56" y="10"/>
                    <a:pt x="49" y="22"/>
                    <a:pt x="39" y="26"/>
                  </a:cubicBezTo>
                  <a:cubicBezTo>
                    <a:pt x="30" y="30"/>
                    <a:pt x="8" y="23"/>
                    <a:pt x="8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3" y="38"/>
                    <a:pt x="30" y="39"/>
                  </a:cubicBezTo>
                  <a:cubicBezTo>
                    <a:pt x="47" y="40"/>
                    <a:pt x="62" y="32"/>
                    <a:pt x="62" y="32"/>
                  </a:cubicBezTo>
                  <a:cubicBezTo>
                    <a:pt x="87" y="0"/>
                    <a:pt x="87" y="0"/>
                    <a:pt x="87" y="0"/>
                  </a:cubicBezTo>
                  <a:lnTo>
                    <a:pt x="56" y="10"/>
                  </a:lnTo>
                  <a:close/>
                </a:path>
              </a:pathLst>
            </a:custGeom>
            <a:solidFill>
              <a:srgbClr val="E0A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3" name="任意多边形: 形状 62"/>
            <p:cNvSpPr>
              <a:spLocks/>
            </p:cNvSpPr>
            <p:nvPr/>
          </p:nvSpPr>
          <p:spPr bwMode="auto">
            <a:xfrm rot="20659177">
              <a:off x="8998256" y="3316016"/>
              <a:ext cx="361313" cy="413762"/>
            </a:xfrm>
            <a:custGeom>
              <a:avLst/>
              <a:gdLst>
                <a:gd name="T0" fmla="*/ 0 w 105"/>
                <a:gd name="T1" fmla="*/ 11 h 120"/>
                <a:gd name="T2" fmla="*/ 58 w 105"/>
                <a:gd name="T3" fmla="*/ 28 h 120"/>
                <a:gd name="T4" fmla="*/ 64 w 105"/>
                <a:gd name="T5" fmla="*/ 65 h 120"/>
                <a:gd name="T6" fmla="*/ 33 w 105"/>
                <a:gd name="T7" fmla="*/ 98 h 120"/>
                <a:gd name="T8" fmla="*/ 71 w 105"/>
                <a:gd name="T9" fmla="*/ 120 h 120"/>
                <a:gd name="T10" fmla="*/ 75 w 105"/>
                <a:gd name="T11" fmla="*/ 103 h 120"/>
                <a:gd name="T12" fmla="*/ 105 w 105"/>
                <a:gd name="T13" fmla="*/ 35 h 120"/>
                <a:gd name="T14" fmla="*/ 39 w 105"/>
                <a:gd name="T15" fmla="*/ 2 h 120"/>
                <a:gd name="T16" fmla="*/ 6 w 105"/>
                <a:gd name="T17" fmla="*/ 0 h 120"/>
                <a:gd name="T18" fmla="*/ 0 w 105"/>
                <a:gd name="T19" fmla="*/ 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20">
                  <a:moveTo>
                    <a:pt x="0" y="11"/>
                  </a:moveTo>
                  <a:cubicBezTo>
                    <a:pt x="0" y="11"/>
                    <a:pt x="42" y="21"/>
                    <a:pt x="58" y="28"/>
                  </a:cubicBezTo>
                  <a:cubicBezTo>
                    <a:pt x="73" y="35"/>
                    <a:pt x="81" y="41"/>
                    <a:pt x="64" y="65"/>
                  </a:cubicBezTo>
                  <a:cubicBezTo>
                    <a:pt x="46" y="88"/>
                    <a:pt x="33" y="98"/>
                    <a:pt x="33" y="98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71" y="120"/>
                    <a:pt x="67" y="115"/>
                    <a:pt x="75" y="103"/>
                  </a:cubicBezTo>
                  <a:cubicBezTo>
                    <a:pt x="84" y="91"/>
                    <a:pt x="105" y="35"/>
                    <a:pt x="105" y="35"/>
                  </a:cubicBezTo>
                  <a:cubicBezTo>
                    <a:pt x="105" y="35"/>
                    <a:pt x="61" y="3"/>
                    <a:pt x="39" y="2"/>
                  </a:cubicBezTo>
                  <a:cubicBezTo>
                    <a:pt x="17" y="0"/>
                    <a:pt x="6" y="0"/>
                    <a:pt x="6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E0A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4" name="任意多边形: 形状 63"/>
            <p:cNvSpPr>
              <a:spLocks/>
            </p:cNvSpPr>
            <p:nvPr/>
          </p:nvSpPr>
          <p:spPr bwMode="auto">
            <a:xfrm rot="20659177">
              <a:off x="9002194" y="3571603"/>
              <a:ext cx="492435" cy="397736"/>
            </a:xfrm>
            <a:custGeom>
              <a:avLst/>
              <a:gdLst>
                <a:gd name="T0" fmla="*/ 97 w 143"/>
                <a:gd name="T1" fmla="*/ 20 h 115"/>
                <a:gd name="T2" fmla="*/ 120 w 143"/>
                <a:gd name="T3" fmla="*/ 21 h 115"/>
                <a:gd name="T4" fmla="*/ 111 w 143"/>
                <a:gd name="T5" fmla="*/ 54 h 115"/>
                <a:gd name="T6" fmla="*/ 86 w 143"/>
                <a:gd name="T7" fmla="*/ 85 h 115"/>
                <a:gd name="T8" fmla="*/ 29 w 143"/>
                <a:gd name="T9" fmla="*/ 106 h 115"/>
                <a:gd name="T10" fmla="*/ 0 w 143"/>
                <a:gd name="T11" fmla="*/ 99 h 115"/>
                <a:gd name="T12" fmla="*/ 42 w 143"/>
                <a:gd name="T13" fmla="*/ 114 h 115"/>
                <a:gd name="T14" fmla="*/ 106 w 143"/>
                <a:gd name="T15" fmla="*/ 96 h 115"/>
                <a:gd name="T16" fmla="*/ 138 w 143"/>
                <a:gd name="T17" fmla="*/ 18 h 115"/>
                <a:gd name="T18" fmla="*/ 97 w 143"/>
                <a:gd name="T19" fmla="*/ 2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15">
                  <a:moveTo>
                    <a:pt x="97" y="20"/>
                  </a:moveTo>
                  <a:cubicBezTo>
                    <a:pt x="97" y="20"/>
                    <a:pt x="114" y="16"/>
                    <a:pt x="120" y="21"/>
                  </a:cubicBezTo>
                  <a:cubicBezTo>
                    <a:pt x="126" y="26"/>
                    <a:pt x="123" y="42"/>
                    <a:pt x="111" y="54"/>
                  </a:cubicBezTo>
                  <a:cubicBezTo>
                    <a:pt x="99" y="66"/>
                    <a:pt x="93" y="76"/>
                    <a:pt x="86" y="85"/>
                  </a:cubicBezTo>
                  <a:cubicBezTo>
                    <a:pt x="79" y="94"/>
                    <a:pt x="47" y="108"/>
                    <a:pt x="29" y="106"/>
                  </a:cubicBezTo>
                  <a:cubicBezTo>
                    <a:pt x="11" y="105"/>
                    <a:pt x="0" y="99"/>
                    <a:pt x="0" y="99"/>
                  </a:cubicBezTo>
                  <a:cubicBezTo>
                    <a:pt x="0" y="99"/>
                    <a:pt x="14" y="112"/>
                    <a:pt x="42" y="114"/>
                  </a:cubicBezTo>
                  <a:cubicBezTo>
                    <a:pt x="69" y="115"/>
                    <a:pt x="87" y="113"/>
                    <a:pt x="106" y="96"/>
                  </a:cubicBezTo>
                  <a:cubicBezTo>
                    <a:pt x="125" y="79"/>
                    <a:pt x="143" y="36"/>
                    <a:pt x="138" y="18"/>
                  </a:cubicBezTo>
                  <a:cubicBezTo>
                    <a:pt x="134" y="0"/>
                    <a:pt x="106" y="10"/>
                    <a:pt x="97" y="20"/>
                  </a:cubicBezTo>
                  <a:close/>
                </a:path>
              </a:pathLst>
            </a:custGeom>
            <a:solidFill>
              <a:srgbClr val="E0A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5" name="任意多边形: 形状 64"/>
            <p:cNvSpPr>
              <a:spLocks/>
            </p:cNvSpPr>
            <p:nvPr/>
          </p:nvSpPr>
          <p:spPr bwMode="auto">
            <a:xfrm rot="20659177">
              <a:off x="8904847" y="3217410"/>
              <a:ext cx="731368" cy="713885"/>
            </a:xfrm>
            <a:custGeom>
              <a:avLst/>
              <a:gdLst>
                <a:gd name="T0" fmla="*/ 194 w 212"/>
                <a:gd name="T1" fmla="*/ 41 h 207"/>
                <a:gd name="T2" fmla="*/ 83 w 212"/>
                <a:gd name="T3" fmla="*/ 1 h 207"/>
                <a:gd name="T4" fmla="*/ 0 w 212"/>
                <a:gd name="T5" fmla="*/ 29 h 207"/>
                <a:gd name="T6" fmla="*/ 44 w 212"/>
                <a:gd name="T7" fmla="*/ 27 h 207"/>
                <a:gd name="T8" fmla="*/ 115 w 212"/>
                <a:gd name="T9" fmla="*/ 70 h 207"/>
                <a:gd name="T10" fmla="*/ 76 w 212"/>
                <a:gd name="T11" fmla="*/ 118 h 207"/>
                <a:gd name="T12" fmla="*/ 103 w 212"/>
                <a:gd name="T13" fmla="*/ 131 h 207"/>
                <a:gd name="T14" fmla="*/ 132 w 212"/>
                <a:gd name="T15" fmla="*/ 115 h 207"/>
                <a:gd name="T16" fmla="*/ 128 w 212"/>
                <a:gd name="T17" fmla="*/ 154 h 207"/>
                <a:gd name="T18" fmla="*/ 109 w 212"/>
                <a:gd name="T19" fmla="*/ 172 h 207"/>
                <a:gd name="T20" fmla="*/ 112 w 212"/>
                <a:gd name="T21" fmla="*/ 202 h 207"/>
                <a:gd name="T22" fmla="*/ 168 w 212"/>
                <a:gd name="T23" fmla="*/ 140 h 207"/>
                <a:gd name="T24" fmla="*/ 194 w 212"/>
                <a:gd name="T25" fmla="*/ 4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207">
                  <a:moveTo>
                    <a:pt x="194" y="41"/>
                  </a:moveTo>
                  <a:cubicBezTo>
                    <a:pt x="187" y="31"/>
                    <a:pt x="140" y="3"/>
                    <a:pt x="83" y="1"/>
                  </a:cubicBezTo>
                  <a:cubicBezTo>
                    <a:pt x="27" y="0"/>
                    <a:pt x="2" y="18"/>
                    <a:pt x="0" y="29"/>
                  </a:cubicBezTo>
                  <a:cubicBezTo>
                    <a:pt x="0" y="29"/>
                    <a:pt x="12" y="19"/>
                    <a:pt x="44" y="27"/>
                  </a:cubicBezTo>
                  <a:cubicBezTo>
                    <a:pt x="76" y="34"/>
                    <a:pt x="131" y="47"/>
                    <a:pt x="115" y="70"/>
                  </a:cubicBezTo>
                  <a:cubicBezTo>
                    <a:pt x="100" y="94"/>
                    <a:pt x="76" y="118"/>
                    <a:pt x="76" y="118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3" y="131"/>
                    <a:pt x="115" y="109"/>
                    <a:pt x="132" y="115"/>
                  </a:cubicBezTo>
                  <a:cubicBezTo>
                    <a:pt x="150" y="122"/>
                    <a:pt x="140" y="140"/>
                    <a:pt x="128" y="154"/>
                  </a:cubicBezTo>
                  <a:cubicBezTo>
                    <a:pt x="115" y="168"/>
                    <a:pt x="109" y="172"/>
                    <a:pt x="109" y="172"/>
                  </a:cubicBezTo>
                  <a:cubicBezTo>
                    <a:pt x="109" y="172"/>
                    <a:pt x="109" y="196"/>
                    <a:pt x="112" y="202"/>
                  </a:cubicBezTo>
                  <a:cubicBezTo>
                    <a:pt x="115" y="207"/>
                    <a:pt x="146" y="173"/>
                    <a:pt x="168" y="140"/>
                  </a:cubicBezTo>
                  <a:cubicBezTo>
                    <a:pt x="189" y="107"/>
                    <a:pt x="212" y="67"/>
                    <a:pt x="19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6" name="任意多边形: 形状 65"/>
            <p:cNvSpPr>
              <a:spLocks/>
            </p:cNvSpPr>
            <p:nvPr/>
          </p:nvSpPr>
          <p:spPr bwMode="auto">
            <a:xfrm rot="20659177">
              <a:off x="8155113" y="4162111"/>
              <a:ext cx="1433597" cy="976128"/>
            </a:xfrm>
            <a:custGeom>
              <a:avLst/>
              <a:gdLst>
                <a:gd name="T0" fmla="*/ 317 w 416"/>
                <a:gd name="T1" fmla="*/ 0 h 283"/>
                <a:gd name="T2" fmla="*/ 201 w 416"/>
                <a:gd name="T3" fmla="*/ 23 h 283"/>
                <a:gd name="T4" fmla="*/ 78 w 416"/>
                <a:gd name="T5" fmla="*/ 94 h 283"/>
                <a:gd name="T6" fmla="*/ 0 w 416"/>
                <a:gd name="T7" fmla="*/ 136 h 283"/>
                <a:gd name="T8" fmla="*/ 36 w 416"/>
                <a:gd name="T9" fmla="*/ 138 h 283"/>
                <a:gd name="T10" fmla="*/ 104 w 416"/>
                <a:gd name="T11" fmla="*/ 220 h 283"/>
                <a:gd name="T12" fmla="*/ 132 w 416"/>
                <a:gd name="T13" fmla="*/ 274 h 283"/>
                <a:gd name="T14" fmla="*/ 199 w 416"/>
                <a:gd name="T15" fmla="*/ 258 h 283"/>
                <a:gd name="T16" fmla="*/ 359 w 416"/>
                <a:gd name="T17" fmla="*/ 117 h 283"/>
                <a:gd name="T18" fmla="*/ 384 w 416"/>
                <a:gd name="T19" fmla="*/ 7 h 283"/>
                <a:gd name="T20" fmla="*/ 317 w 416"/>
                <a:gd name="T2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6" h="283">
                  <a:moveTo>
                    <a:pt x="317" y="0"/>
                  </a:moveTo>
                  <a:cubicBezTo>
                    <a:pt x="317" y="0"/>
                    <a:pt x="251" y="1"/>
                    <a:pt x="201" y="23"/>
                  </a:cubicBezTo>
                  <a:cubicBezTo>
                    <a:pt x="151" y="46"/>
                    <a:pt x="115" y="82"/>
                    <a:pt x="78" y="94"/>
                  </a:cubicBezTo>
                  <a:cubicBezTo>
                    <a:pt x="41" y="106"/>
                    <a:pt x="0" y="136"/>
                    <a:pt x="0" y="136"/>
                  </a:cubicBezTo>
                  <a:cubicBezTo>
                    <a:pt x="0" y="136"/>
                    <a:pt x="16" y="127"/>
                    <a:pt x="36" y="138"/>
                  </a:cubicBezTo>
                  <a:cubicBezTo>
                    <a:pt x="55" y="150"/>
                    <a:pt x="92" y="194"/>
                    <a:pt x="104" y="220"/>
                  </a:cubicBezTo>
                  <a:cubicBezTo>
                    <a:pt x="117" y="245"/>
                    <a:pt x="125" y="266"/>
                    <a:pt x="132" y="274"/>
                  </a:cubicBezTo>
                  <a:cubicBezTo>
                    <a:pt x="139" y="283"/>
                    <a:pt x="186" y="271"/>
                    <a:pt x="199" y="258"/>
                  </a:cubicBezTo>
                  <a:cubicBezTo>
                    <a:pt x="212" y="246"/>
                    <a:pt x="319" y="160"/>
                    <a:pt x="359" y="117"/>
                  </a:cubicBezTo>
                  <a:cubicBezTo>
                    <a:pt x="416" y="56"/>
                    <a:pt x="384" y="7"/>
                    <a:pt x="384" y="7"/>
                  </a:cubicBezTo>
                  <a:cubicBezTo>
                    <a:pt x="384" y="7"/>
                    <a:pt x="329" y="27"/>
                    <a:pt x="317" y="0"/>
                  </a:cubicBezTo>
                  <a:close/>
                </a:path>
              </a:pathLst>
            </a:custGeom>
            <a:solidFill>
              <a:srgbClr val="B4D3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7" name="任意多边形: 形状 66"/>
            <p:cNvSpPr>
              <a:spLocks/>
            </p:cNvSpPr>
            <p:nvPr/>
          </p:nvSpPr>
          <p:spPr bwMode="auto">
            <a:xfrm rot="20659177">
              <a:off x="8112849" y="4185893"/>
              <a:ext cx="1123276" cy="670177"/>
            </a:xfrm>
            <a:custGeom>
              <a:avLst/>
              <a:gdLst>
                <a:gd name="T0" fmla="*/ 326 w 326"/>
                <a:gd name="T1" fmla="*/ 0 h 194"/>
                <a:gd name="T2" fmla="*/ 201 w 326"/>
                <a:gd name="T3" fmla="*/ 30 h 194"/>
                <a:gd name="T4" fmla="*/ 45 w 326"/>
                <a:gd name="T5" fmla="*/ 112 h 194"/>
                <a:gd name="T6" fmla="*/ 0 w 326"/>
                <a:gd name="T7" fmla="*/ 143 h 194"/>
                <a:gd name="T8" fmla="*/ 50 w 326"/>
                <a:gd name="T9" fmla="*/ 158 h 194"/>
                <a:gd name="T10" fmla="*/ 84 w 326"/>
                <a:gd name="T11" fmla="*/ 194 h 194"/>
                <a:gd name="T12" fmla="*/ 122 w 326"/>
                <a:gd name="T13" fmla="*/ 113 h 194"/>
                <a:gd name="T14" fmla="*/ 239 w 326"/>
                <a:gd name="T15" fmla="*/ 34 h 194"/>
                <a:gd name="T16" fmla="*/ 300 w 326"/>
                <a:gd name="T17" fmla="*/ 7 h 194"/>
                <a:gd name="T18" fmla="*/ 326 w 326"/>
                <a:gd name="T1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194">
                  <a:moveTo>
                    <a:pt x="326" y="0"/>
                  </a:moveTo>
                  <a:cubicBezTo>
                    <a:pt x="326" y="0"/>
                    <a:pt x="258" y="6"/>
                    <a:pt x="201" y="30"/>
                  </a:cubicBezTo>
                  <a:cubicBezTo>
                    <a:pt x="144" y="55"/>
                    <a:pt x="78" y="94"/>
                    <a:pt x="45" y="112"/>
                  </a:cubicBezTo>
                  <a:cubicBezTo>
                    <a:pt x="12" y="130"/>
                    <a:pt x="0" y="143"/>
                    <a:pt x="0" y="143"/>
                  </a:cubicBezTo>
                  <a:cubicBezTo>
                    <a:pt x="0" y="143"/>
                    <a:pt x="29" y="134"/>
                    <a:pt x="50" y="158"/>
                  </a:cubicBezTo>
                  <a:cubicBezTo>
                    <a:pt x="71" y="183"/>
                    <a:pt x="84" y="194"/>
                    <a:pt x="84" y="194"/>
                  </a:cubicBezTo>
                  <a:cubicBezTo>
                    <a:pt x="84" y="194"/>
                    <a:pt x="72" y="148"/>
                    <a:pt x="122" y="113"/>
                  </a:cubicBezTo>
                  <a:cubicBezTo>
                    <a:pt x="172" y="79"/>
                    <a:pt x="206" y="51"/>
                    <a:pt x="239" y="34"/>
                  </a:cubicBezTo>
                  <a:cubicBezTo>
                    <a:pt x="273" y="17"/>
                    <a:pt x="287" y="9"/>
                    <a:pt x="300" y="7"/>
                  </a:cubicBezTo>
                  <a:cubicBezTo>
                    <a:pt x="313" y="6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93BD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8" name="任意多边形: 形状 67"/>
            <p:cNvSpPr>
              <a:spLocks/>
            </p:cNvSpPr>
            <p:nvPr/>
          </p:nvSpPr>
          <p:spPr bwMode="auto">
            <a:xfrm rot="20659177">
              <a:off x="8761997" y="4077478"/>
              <a:ext cx="737195" cy="745937"/>
            </a:xfrm>
            <a:custGeom>
              <a:avLst/>
              <a:gdLst>
                <a:gd name="T0" fmla="*/ 184 w 214"/>
                <a:gd name="T1" fmla="*/ 18 h 216"/>
                <a:gd name="T2" fmla="*/ 113 w 214"/>
                <a:gd name="T3" fmla="*/ 25 h 216"/>
                <a:gd name="T4" fmla="*/ 22 w 214"/>
                <a:gd name="T5" fmla="*/ 120 h 216"/>
                <a:gd name="T6" fmla="*/ 52 w 214"/>
                <a:gd name="T7" fmla="*/ 192 h 216"/>
                <a:gd name="T8" fmla="*/ 187 w 214"/>
                <a:gd name="T9" fmla="*/ 89 h 216"/>
                <a:gd name="T10" fmla="*/ 184 w 214"/>
                <a:gd name="T11" fmla="*/ 1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216">
                  <a:moveTo>
                    <a:pt x="184" y="18"/>
                  </a:moveTo>
                  <a:cubicBezTo>
                    <a:pt x="184" y="18"/>
                    <a:pt x="151" y="0"/>
                    <a:pt x="113" y="25"/>
                  </a:cubicBezTo>
                  <a:cubicBezTo>
                    <a:pt x="75" y="51"/>
                    <a:pt x="39" y="98"/>
                    <a:pt x="22" y="120"/>
                  </a:cubicBezTo>
                  <a:cubicBezTo>
                    <a:pt x="4" y="142"/>
                    <a:pt x="0" y="216"/>
                    <a:pt x="52" y="192"/>
                  </a:cubicBezTo>
                  <a:cubicBezTo>
                    <a:pt x="104" y="168"/>
                    <a:pt x="159" y="132"/>
                    <a:pt x="187" y="89"/>
                  </a:cubicBezTo>
                  <a:cubicBezTo>
                    <a:pt x="214" y="47"/>
                    <a:pt x="197" y="30"/>
                    <a:pt x="184" y="18"/>
                  </a:cubicBezTo>
                  <a:close/>
                </a:path>
              </a:pathLst>
            </a:custGeom>
            <a:solidFill>
              <a:srgbClr val="D4E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9" name="任意多边形: 形状 68"/>
            <p:cNvSpPr>
              <a:spLocks/>
            </p:cNvSpPr>
            <p:nvPr/>
          </p:nvSpPr>
          <p:spPr bwMode="auto">
            <a:xfrm rot="20659177">
              <a:off x="8378337" y="4180724"/>
              <a:ext cx="786730" cy="483693"/>
            </a:xfrm>
            <a:custGeom>
              <a:avLst/>
              <a:gdLst>
                <a:gd name="T0" fmla="*/ 9 w 228"/>
                <a:gd name="T1" fmla="*/ 78 h 140"/>
                <a:gd name="T2" fmla="*/ 2 w 228"/>
                <a:gd name="T3" fmla="*/ 114 h 140"/>
                <a:gd name="T4" fmla="*/ 7 w 228"/>
                <a:gd name="T5" fmla="*/ 140 h 140"/>
                <a:gd name="T6" fmla="*/ 36 w 228"/>
                <a:gd name="T7" fmla="*/ 114 h 140"/>
                <a:gd name="T8" fmla="*/ 54 w 228"/>
                <a:gd name="T9" fmla="*/ 111 h 140"/>
                <a:gd name="T10" fmla="*/ 123 w 228"/>
                <a:gd name="T11" fmla="*/ 42 h 140"/>
                <a:gd name="T12" fmla="*/ 194 w 228"/>
                <a:gd name="T13" fmla="*/ 16 h 140"/>
                <a:gd name="T14" fmla="*/ 214 w 228"/>
                <a:gd name="T15" fmla="*/ 16 h 140"/>
                <a:gd name="T16" fmla="*/ 227 w 228"/>
                <a:gd name="T17" fmla="*/ 26 h 140"/>
                <a:gd name="T18" fmla="*/ 223 w 228"/>
                <a:gd name="T19" fmla="*/ 10 h 140"/>
                <a:gd name="T20" fmla="*/ 226 w 228"/>
                <a:gd name="T21" fmla="*/ 0 h 140"/>
                <a:gd name="T22" fmla="*/ 112 w 228"/>
                <a:gd name="T23" fmla="*/ 27 h 140"/>
                <a:gd name="T24" fmla="*/ 9 w 228"/>
                <a:gd name="T25" fmla="*/ 7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8" h="140">
                  <a:moveTo>
                    <a:pt x="9" y="78"/>
                  </a:moveTo>
                  <a:cubicBezTo>
                    <a:pt x="9" y="78"/>
                    <a:pt x="3" y="101"/>
                    <a:pt x="2" y="114"/>
                  </a:cubicBezTo>
                  <a:cubicBezTo>
                    <a:pt x="0" y="127"/>
                    <a:pt x="7" y="140"/>
                    <a:pt x="7" y="140"/>
                  </a:cubicBezTo>
                  <a:cubicBezTo>
                    <a:pt x="7" y="140"/>
                    <a:pt x="25" y="113"/>
                    <a:pt x="36" y="114"/>
                  </a:cubicBezTo>
                  <a:cubicBezTo>
                    <a:pt x="50" y="116"/>
                    <a:pt x="54" y="111"/>
                    <a:pt x="54" y="111"/>
                  </a:cubicBezTo>
                  <a:cubicBezTo>
                    <a:pt x="54" y="111"/>
                    <a:pt x="96" y="58"/>
                    <a:pt x="123" y="42"/>
                  </a:cubicBezTo>
                  <a:cubicBezTo>
                    <a:pt x="151" y="26"/>
                    <a:pt x="179" y="18"/>
                    <a:pt x="194" y="16"/>
                  </a:cubicBezTo>
                  <a:cubicBezTo>
                    <a:pt x="210" y="14"/>
                    <a:pt x="214" y="16"/>
                    <a:pt x="214" y="1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8" y="20"/>
                    <a:pt x="225" y="16"/>
                    <a:pt x="223" y="10"/>
                  </a:cubicBezTo>
                  <a:cubicBezTo>
                    <a:pt x="220" y="4"/>
                    <a:pt x="226" y="0"/>
                    <a:pt x="226" y="0"/>
                  </a:cubicBezTo>
                  <a:cubicBezTo>
                    <a:pt x="226" y="0"/>
                    <a:pt x="159" y="6"/>
                    <a:pt x="112" y="27"/>
                  </a:cubicBezTo>
                  <a:cubicBezTo>
                    <a:pt x="65" y="49"/>
                    <a:pt x="9" y="78"/>
                    <a:pt x="9" y="78"/>
                  </a:cubicBezTo>
                  <a:close/>
                </a:path>
              </a:pathLst>
            </a:custGeom>
            <a:solidFill>
              <a:srgbClr val="86A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0" name="任意多边形: 形状 69"/>
            <p:cNvSpPr>
              <a:spLocks/>
            </p:cNvSpPr>
            <p:nvPr/>
          </p:nvSpPr>
          <p:spPr bwMode="auto">
            <a:xfrm rot="20659177">
              <a:off x="8143734" y="4586474"/>
              <a:ext cx="320520" cy="199596"/>
            </a:xfrm>
            <a:custGeom>
              <a:avLst/>
              <a:gdLst>
                <a:gd name="T0" fmla="*/ 93 w 93"/>
                <a:gd name="T1" fmla="*/ 0 h 58"/>
                <a:gd name="T2" fmla="*/ 54 w 93"/>
                <a:gd name="T3" fmla="*/ 36 h 58"/>
                <a:gd name="T4" fmla="*/ 26 w 93"/>
                <a:gd name="T5" fmla="*/ 52 h 58"/>
                <a:gd name="T6" fmla="*/ 0 w 93"/>
                <a:gd name="T7" fmla="*/ 58 h 58"/>
                <a:gd name="T8" fmla="*/ 93 w 93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58">
                  <a:moveTo>
                    <a:pt x="93" y="0"/>
                  </a:moveTo>
                  <a:cubicBezTo>
                    <a:pt x="93" y="0"/>
                    <a:pt x="64" y="28"/>
                    <a:pt x="54" y="36"/>
                  </a:cubicBezTo>
                  <a:cubicBezTo>
                    <a:pt x="43" y="44"/>
                    <a:pt x="38" y="50"/>
                    <a:pt x="26" y="52"/>
                  </a:cubicBezTo>
                  <a:cubicBezTo>
                    <a:pt x="14" y="54"/>
                    <a:pt x="0" y="58"/>
                    <a:pt x="0" y="58"/>
                  </a:cubicBezTo>
                  <a:cubicBezTo>
                    <a:pt x="0" y="58"/>
                    <a:pt x="20" y="36"/>
                    <a:pt x="93" y="0"/>
                  </a:cubicBezTo>
                  <a:close/>
                </a:path>
              </a:pathLst>
            </a:custGeom>
            <a:solidFill>
              <a:srgbClr val="D4E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1" name="任意多边形: 形状 70"/>
            <p:cNvSpPr>
              <a:spLocks/>
            </p:cNvSpPr>
            <p:nvPr/>
          </p:nvSpPr>
          <p:spPr bwMode="auto">
            <a:xfrm rot="20659177">
              <a:off x="9055840" y="4025352"/>
              <a:ext cx="308864" cy="145691"/>
            </a:xfrm>
            <a:custGeom>
              <a:avLst/>
              <a:gdLst>
                <a:gd name="T0" fmla="*/ 0 w 90"/>
                <a:gd name="T1" fmla="*/ 17 h 42"/>
                <a:gd name="T2" fmla="*/ 25 w 90"/>
                <a:gd name="T3" fmla="*/ 0 h 42"/>
                <a:gd name="T4" fmla="*/ 87 w 90"/>
                <a:gd name="T5" fmla="*/ 6 h 42"/>
                <a:gd name="T6" fmla="*/ 90 w 90"/>
                <a:gd name="T7" fmla="*/ 33 h 42"/>
                <a:gd name="T8" fmla="*/ 0 w 90"/>
                <a:gd name="T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2">
                  <a:moveTo>
                    <a:pt x="0" y="17"/>
                  </a:moveTo>
                  <a:cubicBezTo>
                    <a:pt x="0" y="17"/>
                    <a:pt x="18" y="2"/>
                    <a:pt x="25" y="0"/>
                  </a:cubicBezTo>
                  <a:cubicBezTo>
                    <a:pt x="25" y="0"/>
                    <a:pt x="66" y="17"/>
                    <a:pt x="87" y="6"/>
                  </a:cubicBezTo>
                  <a:cubicBezTo>
                    <a:pt x="87" y="6"/>
                    <a:pt x="89" y="21"/>
                    <a:pt x="90" y="33"/>
                  </a:cubicBezTo>
                  <a:cubicBezTo>
                    <a:pt x="90" y="33"/>
                    <a:pt x="27" y="42"/>
                    <a:pt x="0" y="17"/>
                  </a:cubicBezTo>
                  <a:close/>
                </a:path>
              </a:pathLst>
            </a:custGeom>
            <a:solidFill>
              <a:srgbClr val="E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2" name="任意多边形: 形状 71"/>
            <p:cNvSpPr>
              <a:spLocks/>
            </p:cNvSpPr>
            <p:nvPr/>
          </p:nvSpPr>
          <p:spPr bwMode="auto">
            <a:xfrm rot="20659177">
              <a:off x="9037342" y="4043675"/>
              <a:ext cx="103440" cy="37880"/>
            </a:xfrm>
            <a:custGeom>
              <a:avLst/>
              <a:gdLst>
                <a:gd name="T0" fmla="*/ 30 w 30"/>
                <a:gd name="T1" fmla="*/ 0 h 11"/>
                <a:gd name="T2" fmla="*/ 0 w 30"/>
                <a:gd name="T3" fmla="*/ 11 h 11"/>
                <a:gd name="T4" fmla="*/ 17 w 30"/>
                <a:gd name="T5" fmla="*/ 11 h 11"/>
                <a:gd name="T6" fmla="*/ 26 w 30"/>
                <a:gd name="T7" fmla="*/ 4 h 11"/>
                <a:gd name="T8" fmla="*/ 30 w 3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30" y="0"/>
                  </a:moveTo>
                  <a:cubicBezTo>
                    <a:pt x="30" y="0"/>
                    <a:pt x="11" y="2"/>
                    <a:pt x="0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6" y="4"/>
                    <a:pt x="26" y="4"/>
                    <a:pt x="26" y="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D4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3" name="任意多边形: 形状 72"/>
            <p:cNvSpPr>
              <a:spLocks/>
            </p:cNvSpPr>
            <p:nvPr/>
          </p:nvSpPr>
          <p:spPr bwMode="auto">
            <a:xfrm rot="20659177">
              <a:off x="8975411" y="4029241"/>
              <a:ext cx="155889" cy="103440"/>
            </a:xfrm>
            <a:custGeom>
              <a:avLst/>
              <a:gdLst>
                <a:gd name="T0" fmla="*/ 45 w 45"/>
                <a:gd name="T1" fmla="*/ 11 h 30"/>
                <a:gd name="T2" fmla="*/ 23 w 45"/>
                <a:gd name="T3" fmla="*/ 1 h 30"/>
                <a:gd name="T4" fmla="*/ 0 w 45"/>
                <a:gd name="T5" fmla="*/ 18 h 30"/>
                <a:gd name="T6" fmla="*/ 15 w 45"/>
                <a:gd name="T7" fmla="*/ 27 h 30"/>
                <a:gd name="T8" fmla="*/ 45 w 45"/>
                <a:gd name="T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0">
                  <a:moveTo>
                    <a:pt x="45" y="11"/>
                  </a:moveTo>
                  <a:cubicBezTo>
                    <a:pt x="45" y="11"/>
                    <a:pt x="37" y="0"/>
                    <a:pt x="23" y="1"/>
                  </a:cubicBezTo>
                  <a:cubicBezTo>
                    <a:pt x="3" y="4"/>
                    <a:pt x="0" y="18"/>
                    <a:pt x="0" y="18"/>
                  </a:cubicBezTo>
                  <a:cubicBezTo>
                    <a:pt x="0" y="18"/>
                    <a:pt x="0" y="30"/>
                    <a:pt x="15" y="27"/>
                  </a:cubicBezTo>
                  <a:cubicBezTo>
                    <a:pt x="31" y="24"/>
                    <a:pt x="45" y="11"/>
                    <a:pt x="45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4" name="任意多边形: 形状 73"/>
            <p:cNvSpPr>
              <a:spLocks/>
            </p:cNvSpPr>
            <p:nvPr/>
          </p:nvSpPr>
          <p:spPr bwMode="auto">
            <a:xfrm rot="20659177">
              <a:off x="8394137" y="4174569"/>
              <a:ext cx="713885" cy="413762"/>
            </a:xfrm>
            <a:custGeom>
              <a:avLst/>
              <a:gdLst>
                <a:gd name="T0" fmla="*/ 192 w 207"/>
                <a:gd name="T1" fmla="*/ 0 h 120"/>
                <a:gd name="T2" fmla="*/ 120 w 207"/>
                <a:gd name="T3" fmla="*/ 16 h 120"/>
                <a:gd name="T4" fmla="*/ 27 w 207"/>
                <a:gd name="T5" fmla="*/ 63 h 120"/>
                <a:gd name="T6" fmla="*/ 1 w 207"/>
                <a:gd name="T7" fmla="*/ 81 h 120"/>
                <a:gd name="T8" fmla="*/ 1 w 207"/>
                <a:gd name="T9" fmla="*/ 120 h 120"/>
                <a:gd name="T10" fmla="*/ 35 w 207"/>
                <a:gd name="T11" fmla="*/ 107 h 120"/>
                <a:gd name="T12" fmla="*/ 111 w 207"/>
                <a:gd name="T13" fmla="*/ 40 h 120"/>
                <a:gd name="T14" fmla="*/ 199 w 207"/>
                <a:gd name="T15" fmla="*/ 12 h 120"/>
                <a:gd name="T16" fmla="*/ 192 w 20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120">
                  <a:moveTo>
                    <a:pt x="192" y="0"/>
                  </a:moveTo>
                  <a:cubicBezTo>
                    <a:pt x="192" y="0"/>
                    <a:pt x="154" y="3"/>
                    <a:pt x="120" y="16"/>
                  </a:cubicBezTo>
                  <a:cubicBezTo>
                    <a:pt x="85" y="29"/>
                    <a:pt x="47" y="50"/>
                    <a:pt x="27" y="63"/>
                  </a:cubicBezTo>
                  <a:cubicBezTo>
                    <a:pt x="11" y="74"/>
                    <a:pt x="1" y="81"/>
                    <a:pt x="1" y="81"/>
                  </a:cubicBezTo>
                  <a:cubicBezTo>
                    <a:pt x="1" y="81"/>
                    <a:pt x="0" y="111"/>
                    <a:pt x="1" y="120"/>
                  </a:cubicBezTo>
                  <a:cubicBezTo>
                    <a:pt x="1" y="120"/>
                    <a:pt x="13" y="112"/>
                    <a:pt x="35" y="107"/>
                  </a:cubicBezTo>
                  <a:cubicBezTo>
                    <a:pt x="35" y="107"/>
                    <a:pt x="72" y="64"/>
                    <a:pt x="111" y="40"/>
                  </a:cubicBezTo>
                  <a:cubicBezTo>
                    <a:pt x="146" y="19"/>
                    <a:pt x="190" y="12"/>
                    <a:pt x="199" y="12"/>
                  </a:cubicBezTo>
                  <a:cubicBezTo>
                    <a:pt x="207" y="11"/>
                    <a:pt x="197" y="2"/>
                    <a:pt x="1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5" name="任意多边形: 形状 74"/>
            <p:cNvSpPr>
              <a:spLocks/>
            </p:cNvSpPr>
            <p:nvPr/>
          </p:nvSpPr>
          <p:spPr bwMode="auto">
            <a:xfrm rot="20659177">
              <a:off x="8382245" y="4183429"/>
              <a:ext cx="674548" cy="413762"/>
            </a:xfrm>
            <a:custGeom>
              <a:avLst/>
              <a:gdLst>
                <a:gd name="T0" fmla="*/ 5 w 196"/>
                <a:gd name="T1" fmla="*/ 120 h 120"/>
                <a:gd name="T2" fmla="*/ 9 w 196"/>
                <a:gd name="T3" fmla="*/ 85 h 120"/>
                <a:gd name="T4" fmla="*/ 109 w 196"/>
                <a:gd name="T5" fmla="*/ 24 h 120"/>
                <a:gd name="T6" fmla="*/ 196 w 196"/>
                <a:gd name="T7" fmla="*/ 0 h 120"/>
                <a:gd name="T8" fmla="*/ 89 w 196"/>
                <a:gd name="T9" fmla="*/ 24 h 120"/>
                <a:gd name="T10" fmla="*/ 4 w 196"/>
                <a:gd name="T11" fmla="*/ 76 h 120"/>
                <a:gd name="T12" fmla="*/ 5 w 196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120">
                  <a:moveTo>
                    <a:pt x="5" y="120"/>
                  </a:move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65" y="41"/>
                    <a:pt x="109" y="24"/>
                  </a:cubicBezTo>
                  <a:cubicBezTo>
                    <a:pt x="153" y="8"/>
                    <a:pt x="196" y="0"/>
                    <a:pt x="196" y="0"/>
                  </a:cubicBezTo>
                  <a:cubicBezTo>
                    <a:pt x="196" y="0"/>
                    <a:pt x="145" y="3"/>
                    <a:pt x="89" y="24"/>
                  </a:cubicBezTo>
                  <a:cubicBezTo>
                    <a:pt x="33" y="45"/>
                    <a:pt x="4" y="76"/>
                    <a:pt x="4" y="76"/>
                  </a:cubicBezTo>
                  <a:cubicBezTo>
                    <a:pt x="4" y="76"/>
                    <a:pt x="0" y="110"/>
                    <a:pt x="5" y="12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6" name="任意多边形: 形状 75"/>
            <p:cNvSpPr>
              <a:spLocks/>
            </p:cNvSpPr>
            <p:nvPr/>
          </p:nvSpPr>
          <p:spPr bwMode="auto">
            <a:xfrm rot="20659177">
              <a:off x="8976680" y="3509720"/>
              <a:ext cx="85958" cy="136949"/>
            </a:xfrm>
            <a:custGeom>
              <a:avLst/>
              <a:gdLst>
                <a:gd name="T0" fmla="*/ 2 w 25"/>
                <a:gd name="T1" fmla="*/ 18 h 40"/>
                <a:gd name="T2" fmla="*/ 8 w 25"/>
                <a:gd name="T3" fmla="*/ 37 h 40"/>
                <a:gd name="T4" fmla="*/ 22 w 25"/>
                <a:gd name="T5" fmla="*/ 14 h 40"/>
                <a:gd name="T6" fmla="*/ 2 w 25"/>
                <a:gd name="T7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0">
                  <a:moveTo>
                    <a:pt x="2" y="18"/>
                  </a:moveTo>
                  <a:cubicBezTo>
                    <a:pt x="0" y="27"/>
                    <a:pt x="0" y="35"/>
                    <a:pt x="8" y="37"/>
                  </a:cubicBezTo>
                  <a:cubicBezTo>
                    <a:pt x="16" y="40"/>
                    <a:pt x="25" y="24"/>
                    <a:pt x="22" y="14"/>
                  </a:cubicBezTo>
                  <a:cubicBezTo>
                    <a:pt x="19" y="3"/>
                    <a:pt x="7" y="0"/>
                    <a:pt x="2" y="18"/>
                  </a:cubicBezTo>
                  <a:close/>
                </a:path>
              </a:pathLst>
            </a:custGeom>
            <a:solidFill>
              <a:srgbClr val="E0A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7" name="任意多边形: 形状 76"/>
            <p:cNvSpPr>
              <a:spLocks/>
            </p:cNvSpPr>
            <p:nvPr/>
          </p:nvSpPr>
          <p:spPr bwMode="auto">
            <a:xfrm rot="20659177">
              <a:off x="8977256" y="3529932"/>
              <a:ext cx="65561" cy="103440"/>
            </a:xfrm>
            <a:custGeom>
              <a:avLst/>
              <a:gdLst>
                <a:gd name="T0" fmla="*/ 2 w 19"/>
                <a:gd name="T1" fmla="*/ 13 h 30"/>
                <a:gd name="T2" fmla="*/ 5 w 19"/>
                <a:gd name="T3" fmla="*/ 28 h 30"/>
                <a:gd name="T4" fmla="*/ 16 w 19"/>
                <a:gd name="T5" fmla="*/ 17 h 30"/>
                <a:gd name="T6" fmla="*/ 14 w 19"/>
                <a:gd name="T7" fmla="*/ 1 h 30"/>
                <a:gd name="T8" fmla="*/ 2 w 19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0">
                  <a:moveTo>
                    <a:pt x="2" y="13"/>
                  </a:moveTo>
                  <a:cubicBezTo>
                    <a:pt x="0" y="20"/>
                    <a:pt x="1" y="27"/>
                    <a:pt x="5" y="28"/>
                  </a:cubicBezTo>
                  <a:cubicBezTo>
                    <a:pt x="9" y="30"/>
                    <a:pt x="14" y="24"/>
                    <a:pt x="16" y="17"/>
                  </a:cubicBezTo>
                  <a:cubicBezTo>
                    <a:pt x="19" y="9"/>
                    <a:pt x="18" y="2"/>
                    <a:pt x="14" y="1"/>
                  </a:cubicBezTo>
                  <a:cubicBezTo>
                    <a:pt x="10" y="0"/>
                    <a:pt x="5" y="5"/>
                    <a:pt x="2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8" name="任意多边形: 形状 77"/>
            <p:cNvSpPr>
              <a:spLocks/>
            </p:cNvSpPr>
            <p:nvPr/>
          </p:nvSpPr>
          <p:spPr bwMode="auto">
            <a:xfrm rot="20659177">
              <a:off x="8983242" y="3805529"/>
              <a:ext cx="179200" cy="85958"/>
            </a:xfrm>
            <a:custGeom>
              <a:avLst/>
              <a:gdLst>
                <a:gd name="T0" fmla="*/ 3 w 52"/>
                <a:gd name="T1" fmla="*/ 2 h 25"/>
                <a:gd name="T2" fmla="*/ 0 w 52"/>
                <a:gd name="T3" fmla="*/ 0 h 25"/>
                <a:gd name="T4" fmla="*/ 52 w 52"/>
                <a:gd name="T5" fmla="*/ 2 h 25"/>
                <a:gd name="T6" fmla="*/ 1 w 52"/>
                <a:gd name="T7" fmla="*/ 16 h 25"/>
                <a:gd name="T8" fmla="*/ 3 w 52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5">
                  <a:moveTo>
                    <a:pt x="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4" y="7"/>
                    <a:pt x="52" y="2"/>
                  </a:cubicBezTo>
                  <a:cubicBezTo>
                    <a:pt x="52" y="2"/>
                    <a:pt x="41" y="25"/>
                    <a:pt x="1" y="16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9" name="任意多边形: 形状 78"/>
            <p:cNvSpPr>
              <a:spLocks/>
            </p:cNvSpPr>
            <p:nvPr/>
          </p:nvSpPr>
          <p:spPr bwMode="auto">
            <a:xfrm rot="20659177">
              <a:off x="8985477" y="3817320"/>
              <a:ext cx="138406" cy="40793"/>
            </a:xfrm>
            <a:custGeom>
              <a:avLst/>
              <a:gdLst>
                <a:gd name="T0" fmla="*/ 1 w 40"/>
                <a:gd name="T1" fmla="*/ 0 h 12"/>
                <a:gd name="T2" fmla="*/ 0 w 40"/>
                <a:gd name="T3" fmla="*/ 7 h 12"/>
                <a:gd name="T4" fmla="*/ 39 w 40"/>
                <a:gd name="T5" fmla="*/ 4 h 12"/>
                <a:gd name="T6" fmla="*/ 40 w 40"/>
                <a:gd name="T7" fmla="*/ 3 h 12"/>
                <a:gd name="T8" fmla="*/ 1 w 4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2">
                  <a:moveTo>
                    <a:pt x="1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30" y="12"/>
                    <a:pt x="39" y="4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22" y="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0" name="任意多边形: 形状 79"/>
            <p:cNvSpPr>
              <a:spLocks/>
            </p:cNvSpPr>
            <p:nvPr/>
          </p:nvSpPr>
          <p:spPr bwMode="auto">
            <a:xfrm rot="20659177">
              <a:off x="8863268" y="3681564"/>
              <a:ext cx="182113" cy="93242"/>
            </a:xfrm>
            <a:custGeom>
              <a:avLst/>
              <a:gdLst>
                <a:gd name="T0" fmla="*/ 0 w 53"/>
                <a:gd name="T1" fmla="*/ 4 h 27"/>
                <a:gd name="T2" fmla="*/ 24 w 53"/>
                <a:gd name="T3" fmla="*/ 24 h 27"/>
                <a:gd name="T4" fmla="*/ 41 w 53"/>
                <a:gd name="T5" fmla="*/ 18 h 27"/>
                <a:gd name="T6" fmla="*/ 10 w 53"/>
                <a:gd name="T7" fmla="*/ 9 h 27"/>
                <a:gd name="T8" fmla="*/ 0 w 53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0" y="4"/>
                  </a:moveTo>
                  <a:cubicBezTo>
                    <a:pt x="0" y="8"/>
                    <a:pt x="7" y="20"/>
                    <a:pt x="24" y="24"/>
                  </a:cubicBezTo>
                  <a:cubicBezTo>
                    <a:pt x="40" y="27"/>
                    <a:pt x="53" y="20"/>
                    <a:pt x="41" y="18"/>
                  </a:cubicBezTo>
                  <a:cubicBezTo>
                    <a:pt x="30" y="16"/>
                    <a:pt x="21" y="13"/>
                    <a:pt x="10" y="9"/>
                  </a:cubicBezTo>
                  <a:cubicBezTo>
                    <a:pt x="0" y="4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E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1" name="任意多边形: 形状 80"/>
            <p:cNvSpPr>
              <a:spLocks/>
            </p:cNvSpPr>
            <p:nvPr/>
          </p:nvSpPr>
          <p:spPr bwMode="auto">
            <a:xfrm rot="20659177">
              <a:off x="8965916" y="3735069"/>
              <a:ext cx="179200" cy="103440"/>
            </a:xfrm>
            <a:custGeom>
              <a:avLst/>
              <a:gdLst>
                <a:gd name="T0" fmla="*/ 6 w 52"/>
                <a:gd name="T1" fmla="*/ 0 h 30"/>
                <a:gd name="T2" fmla="*/ 6 w 52"/>
                <a:gd name="T3" fmla="*/ 16 h 30"/>
                <a:gd name="T4" fmla="*/ 52 w 52"/>
                <a:gd name="T5" fmla="*/ 23 h 30"/>
                <a:gd name="T6" fmla="*/ 0 w 52"/>
                <a:gd name="T7" fmla="*/ 21 h 30"/>
                <a:gd name="T8" fmla="*/ 0 w 52"/>
                <a:gd name="T9" fmla="*/ 1 h 30"/>
                <a:gd name="T10" fmla="*/ 6 w 52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0">
                  <a:moveTo>
                    <a:pt x="6" y="0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22" y="26"/>
                    <a:pt x="52" y="23"/>
                  </a:cubicBezTo>
                  <a:cubicBezTo>
                    <a:pt x="52" y="23"/>
                    <a:pt x="30" y="30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E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2" name="任意多边形: 形状 81"/>
            <p:cNvSpPr>
              <a:spLocks/>
            </p:cNvSpPr>
            <p:nvPr/>
          </p:nvSpPr>
          <p:spPr bwMode="auto">
            <a:xfrm rot="20659177">
              <a:off x="8532585" y="4484171"/>
              <a:ext cx="946990" cy="641039"/>
            </a:xfrm>
            <a:custGeom>
              <a:avLst/>
              <a:gdLst>
                <a:gd name="T0" fmla="*/ 61 w 275"/>
                <a:gd name="T1" fmla="*/ 30 h 186"/>
                <a:gd name="T2" fmla="*/ 85 w 275"/>
                <a:gd name="T3" fmla="*/ 99 h 186"/>
                <a:gd name="T4" fmla="*/ 64 w 275"/>
                <a:gd name="T5" fmla="*/ 146 h 186"/>
                <a:gd name="T6" fmla="*/ 22 w 275"/>
                <a:gd name="T7" fmla="*/ 139 h 186"/>
                <a:gd name="T8" fmla="*/ 0 w 275"/>
                <a:gd name="T9" fmla="*/ 105 h 186"/>
                <a:gd name="T10" fmla="*/ 25 w 275"/>
                <a:gd name="T11" fmla="*/ 162 h 186"/>
                <a:gd name="T12" fmla="*/ 64 w 275"/>
                <a:gd name="T13" fmla="*/ 177 h 186"/>
                <a:gd name="T14" fmla="*/ 181 w 275"/>
                <a:gd name="T15" fmla="*/ 95 h 186"/>
                <a:gd name="T16" fmla="*/ 275 w 275"/>
                <a:gd name="T17" fmla="*/ 0 h 186"/>
                <a:gd name="T18" fmla="*/ 133 w 275"/>
                <a:gd name="T19" fmla="*/ 61 h 186"/>
                <a:gd name="T20" fmla="*/ 61 w 275"/>
                <a:gd name="T21" fmla="*/ 3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5" h="186">
                  <a:moveTo>
                    <a:pt x="61" y="30"/>
                  </a:moveTo>
                  <a:cubicBezTo>
                    <a:pt x="61" y="30"/>
                    <a:pt x="85" y="70"/>
                    <a:pt x="85" y="99"/>
                  </a:cubicBezTo>
                  <a:cubicBezTo>
                    <a:pt x="85" y="127"/>
                    <a:pt x="88" y="133"/>
                    <a:pt x="64" y="146"/>
                  </a:cubicBezTo>
                  <a:cubicBezTo>
                    <a:pt x="41" y="159"/>
                    <a:pt x="30" y="156"/>
                    <a:pt x="22" y="139"/>
                  </a:cubicBezTo>
                  <a:cubicBezTo>
                    <a:pt x="13" y="122"/>
                    <a:pt x="0" y="105"/>
                    <a:pt x="0" y="105"/>
                  </a:cubicBezTo>
                  <a:cubicBezTo>
                    <a:pt x="0" y="105"/>
                    <a:pt x="20" y="147"/>
                    <a:pt x="25" y="162"/>
                  </a:cubicBezTo>
                  <a:cubicBezTo>
                    <a:pt x="31" y="177"/>
                    <a:pt x="38" y="186"/>
                    <a:pt x="64" y="177"/>
                  </a:cubicBezTo>
                  <a:cubicBezTo>
                    <a:pt x="90" y="169"/>
                    <a:pt x="146" y="127"/>
                    <a:pt x="181" y="95"/>
                  </a:cubicBezTo>
                  <a:cubicBezTo>
                    <a:pt x="216" y="63"/>
                    <a:pt x="275" y="0"/>
                    <a:pt x="275" y="0"/>
                  </a:cubicBezTo>
                  <a:cubicBezTo>
                    <a:pt x="275" y="0"/>
                    <a:pt x="183" y="76"/>
                    <a:pt x="133" y="61"/>
                  </a:cubicBezTo>
                  <a:cubicBezTo>
                    <a:pt x="83" y="47"/>
                    <a:pt x="61" y="30"/>
                    <a:pt x="61" y="30"/>
                  </a:cubicBezTo>
                  <a:close/>
                </a:path>
              </a:pathLst>
            </a:custGeom>
            <a:solidFill>
              <a:srgbClr val="93BD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3" name="任意多边形: 形状 82"/>
            <p:cNvSpPr>
              <a:spLocks/>
            </p:cNvSpPr>
            <p:nvPr/>
          </p:nvSpPr>
          <p:spPr bwMode="auto">
            <a:xfrm rot="20659177">
              <a:off x="8837672" y="3419942"/>
              <a:ext cx="196683" cy="227278"/>
            </a:xfrm>
            <a:custGeom>
              <a:avLst/>
              <a:gdLst>
                <a:gd name="T0" fmla="*/ 45 w 57"/>
                <a:gd name="T1" fmla="*/ 0 h 66"/>
                <a:gd name="T2" fmla="*/ 45 w 57"/>
                <a:gd name="T3" fmla="*/ 9 h 66"/>
                <a:gd name="T4" fmla="*/ 57 w 57"/>
                <a:gd name="T5" fmla="*/ 14 h 66"/>
                <a:gd name="T6" fmla="*/ 43 w 57"/>
                <a:gd name="T7" fmla="*/ 18 h 66"/>
                <a:gd name="T8" fmla="*/ 34 w 57"/>
                <a:gd name="T9" fmla="*/ 34 h 66"/>
                <a:gd name="T10" fmla="*/ 19 w 57"/>
                <a:gd name="T11" fmla="*/ 56 h 66"/>
                <a:gd name="T12" fmla="*/ 0 w 57"/>
                <a:gd name="T13" fmla="*/ 66 h 66"/>
                <a:gd name="T14" fmla="*/ 26 w 57"/>
                <a:gd name="T15" fmla="*/ 43 h 66"/>
                <a:gd name="T16" fmla="*/ 35 w 57"/>
                <a:gd name="T17" fmla="*/ 13 h 66"/>
                <a:gd name="T18" fmla="*/ 45 w 57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66">
                  <a:moveTo>
                    <a:pt x="45" y="0"/>
                  </a:moveTo>
                  <a:cubicBezTo>
                    <a:pt x="45" y="0"/>
                    <a:pt x="41" y="8"/>
                    <a:pt x="45" y="9"/>
                  </a:cubicBezTo>
                  <a:cubicBezTo>
                    <a:pt x="50" y="11"/>
                    <a:pt x="57" y="14"/>
                    <a:pt x="57" y="14"/>
                  </a:cubicBezTo>
                  <a:cubicBezTo>
                    <a:pt x="57" y="14"/>
                    <a:pt x="47" y="16"/>
                    <a:pt x="43" y="18"/>
                  </a:cubicBezTo>
                  <a:cubicBezTo>
                    <a:pt x="38" y="21"/>
                    <a:pt x="37" y="25"/>
                    <a:pt x="34" y="34"/>
                  </a:cubicBezTo>
                  <a:cubicBezTo>
                    <a:pt x="31" y="44"/>
                    <a:pt x="32" y="47"/>
                    <a:pt x="19" y="56"/>
                  </a:cubicBezTo>
                  <a:cubicBezTo>
                    <a:pt x="7" y="65"/>
                    <a:pt x="0" y="66"/>
                    <a:pt x="0" y="66"/>
                  </a:cubicBezTo>
                  <a:cubicBezTo>
                    <a:pt x="0" y="66"/>
                    <a:pt x="22" y="55"/>
                    <a:pt x="26" y="43"/>
                  </a:cubicBezTo>
                  <a:cubicBezTo>
                    <a:pt x="31" y="31"/>
                    <a:pt x="30" y="21"/>
                    <a:pt x="35" y="13"/>
                  </a:cubicBezTo>
                  <a:cubicBezTo>
                    <a:pt x="41" y="5"/>
                    <a:pt x="45" y="0"/>
                    <a:pt x="45" y="0"/>
                  </a:cubicBezTo>
                  <a:close/>
                </a:path>
              </a:pathLst>
            </a:custGeom>
            <a:solidFill>
              <a:srgbClr val="FFE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4" name="任意多边形: 形状 83"/>
            <p:cNvSpPr>
              <a:spLocks/>
            </p:cNvSpPr>
            <p:nvPr/>
          </p:nvSpPr>
          <p:spPr bwMode="auto">
            <a:xfrm rot="20659177">
              <a:off x="8931444" y="3439292"/>
              <a:ext cx="131122" cy="78673"/>
            </a:xfrm>
            <a:custGeom>
              <a:avLst/>
              <a:gdLst>
                <a:gd name="T0" fmla="*/ 0 w 38"/>
                <a:gd name="T1" fmla="*/ 14 h 23"/>
                <a:gd name="T2" fmla="*/ 19 w 38"/>
                <a:gd name="T3" fmla="*/ 10 h 23"/>
                <a:gd name="T4" fmla="*/ 38 w 38"/>
                <a:gd name="T5" fmla="*/ 23 h 23"/>
                <a:gd name="T6" fmla="*/ 23 w 38"/>
                <a:gd name="T7" fmla="*/ 1 h 23"/>
                <a:gd name="T8" fmla="*/ 0 w 38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0" y="14"/>
                  </a:moveTo>
                  <a:cubicBezTo>
                    <a:pt x="0" y="14"/>
                    <a:pt x="12" y="9"/>
                    <a:pt x="19" y="10"/>
                  </a:cubicBezTo>
                  <a:cubicBezTo>
                    <a:pt x="27" y="11"/>
                    <a:pt x="38" y="23"/>
                    <a:pt x="38" y="23"/>
                  </a:cubicBezTo>
                  <a:cubicBezTo>
                    <a:pt x="38" y="23"/>
                    <a:pt x="34" y="2"/>
                    <a:pt x="23" y="1"/>
                  </a:cubicBezTo>
                  <a:cubicBezTo>
                    <a:pt x="12" y="0"/>
                    <a:pt x="3" y="8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5" name="任意多边形: 形状 84"/>
            <p:cNvSpPr>
              <a:spLocks/>
            </p:cNvSpPr>
            <p:nvPr/>
          </p:nvSpPr>
          <p:spPr bwMode="auto">
            <a:xfrm rot="20659177">
              <a:off x="9307729" y="3617528"/>
              <a:ext cx="78673" cy="135492"/>
            </a:xfrm>
            <a:custGeom>
              <a:avLst/>
              <a:gdLst>
                <a:gd name="T0" fmla="*/ 22 w 23"/>
                <a:gd name="T1" fmla="*/ 9 h 39"/>
                <a:gd name="T2" fmla="*/ 11 w 23"/>
                <a:gd name="T3" fmla="*/ 4 h 39"/>
                <a:gd name="T4" fmla="*/ 3 w 23"/>
                <a:gd name="T5" fmla="*/ 18 h 39"/>
                <a:gd name="T6" fmla="*/ 2 w 23"/>
                <a:gd name="T7" fmla="*/ 32 h 39"/>
                <a:gd name="T8" fmla="*/ 3 w 23"/>
                <a:gd name="T9" fmla="*/ 37 h 39"/>
                <a:gd name="T10" fmla="*/ 9 w 23"/>
                <a:gd name="T11" fmla="*/ 28 h 39"/>
                <a:gd name="T12" fmla="*/ 14 w 23"/>
                <a:gd name="T13" fmla="*/ 13 h 39"/>
                <a:gd name="T14" fmla="*/ 22 w 23"/>
                <a:gd name="T15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9">
                  <a:moveTo>
                    <a:pt x="22" y="9"/>
                  </a:moveTo>
                  <a:cubicBezTo>
                    <a:pt x="22" y="9"/>
                    <a:pt x="17" y="0"/>
                    <a:pt x="11" y="4"/>
                  </a:cubicBezTo>
                  <a:cubicBezTo>
                    <a:pt x="5" y="8"/>
                    <a:pt x="3" y="13"/>
                    <a:pt x="3" y="18"/>
                  </a:cubicBezTo>
                  <a:cubicBezTo>
                    <a:pt x="2" y="24"/>
                    <a:pt x="4" y="28"/>
                    <a:pt x="2" y="32"/>
                  </a:cubicBezTo>
                  <a:cubicBezTo>
                    <a:pt x="0" y="35"/>
                    <a:pt x="1" y="39"/>
                    <a:pt x="3" y="37"/>
                  </a:cubicBezTo>
                  <a:cubicBezTo>
                    <a:pt x="5" y="36"/>
                    <a:pt x="7" y="34"/>
                    <a:pt x="9" y="28"/>
                  </a:cubicBezTo>
                  <a:cubicBezTo>
                    <a:pt x="10" y="21"/>
                    <a:pt x="10" y="11"/>
                    <a:pt x="14" y="13"/>
                  </a:cubicBezTo>
                  <a:cubicBezTo>
                    <a:pt x="18" y="15"/>
                    <a:pt x="23" y="15"/>
                    <a:pt x="22" y="9"/>
                  </a:cubicBezTo>
                  <a:close/>
                </a:path>
              </a:pathLst>
            </a:custGeom>
            <a:solidFill>
              <a:srgbClr val="E0A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6" name="任意多边形: 形状 85"/>
            <p:cNvSpPr>
              <a:spLocks/>
            </p:cNvSpPr>
            <p:nvPr/>
          </p:nvSpPr>
          <p:spPr bwMode="auto">
            <a:xfrm rot="20659177">
              <a:off x="9050321" y="4027516"/>
              <a:ext cx="298666" cy="103440"/>
            </a:xfrm>
            <a:custGeom>
              <a:avLst/>
              <a:gdLst>
                <a:gd name="T0" fmla="*/ 87 w 87"/>
                <a:gd name="T1" fmla="*/ 6 h 30"/>
                <a:gd name="T2" fmla="*/ 47 w 87"/>
                <a:gd name="T3" fmla="*/ 5 h 30"/>
                <a:gd name="T4" fmla="*/ 25 w 87"/>
                <a:gd name="T5" fmla="*/ 0 h 30"/>
                <a:gd name="T6" fmla="*/ 0 w 87"/>
                <a:gd name="T7" fmla="*/ 17 h 30"/>
                <a:gd name="T8" fmla="*/ 15 w 87"/>
                <a:gd name="T9" fmla="*/ 29 h 30"/>
                <a:gd name="T10" fmla="*/ 6 w 87"/>
                <a:gd name="T11" fmla="*/ 17 h 30"/>
                <a:gd name="T12" fmla="*/ 20 w 87"/>
                <a:gd name="T13" fmla="*/ 8 h 30"/>
                <a:gd name="T14" fmla="*/ 43 w 87"/>
                <a:gd name="T15" fmla="*/ 8 h 30"/>
                <a:gd name="T16" fmla="*/ 78 w 87"/>
                <a:gd name="T17" fmla="*/ 10 h 30"/>
                <a:gd name="T18" fmla="*/ 87 w 87"/>
                <a:gd name="T19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0">
                  <a:moveTo>
                    <a:pt x="87" y="6"/>
                  </a:moveTo>
                  <a:cubicBezTo>
                    <a:pt x="87" y="6"/>
                    <a:pt x="62" y="10"/>
                    <a:pt x="47" y="5"/>
                  </a:cubicBezTo>
                  <a:cubicBezTo>
                    <a:pt x="32" y="0"/>
                    <a:pt x="25" y="0"/>
                    <a:pt x="25" y="0"/>
                  </a:cubicBezTo>
                  <a:cubicBezTo>
                    <a:pt x="25" y="0"/>
                    <a:pt x="14" y="3"/>
                    <a:pt x="0" y="17"/>
                  </a:cubicBezTo>
                  <a:cubicBezTo>
                    <a:pt x="0" y="17"/>
                    <a:pt x="5" y="30"/>
                    <a:pt x="15" y="29"/>
                  </a:cubicBezTo>
                  <a:cubicBezTo>
                    <a:pt x="15" y="29"/>
                    <a:pt x="7" y="21"/>
                    <a:pt x="6" y="17"/>
                  </a:cubicBezTo>
                  <a:cubicBezTo>
                    <a:pt x="6" y="17"/>
                    <a:pt x="15" y="13"/>
                    <a:pt x="20" y="8"/>
                  </a:cubicBezTo>
                  <a:cubicBezTo>
                    <a:pt x="25" y="4"/>
                    <a:pt x="34" y="6"/>
                    <a:pt x="43" y="8"/>
                  </a:cubicBezTo>
                  <a:cubicBezTo>
                    <a:pt x="51" y="11"/>
                    <a:pt x="69" y="11"/>
                    <a:pt x="78" y="10"/>
                  </a:cubicBezTo>
                  <a:cubicBezTo>
                    <a:pt x="87" y="10"/>
                    <a:pt x="87" y="6"/>
                    <a:pt x="8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7" name="任意多边形: 形状 86"/>
            <p:cNvSpPr>
              <a:spLocks/>
            </p:cNvSpPr>
            <p:nvPr/>
          </p:nvSpPr>
          <p:spPr bwMode="auto">
            <a:xfrm rot="20659177">
              <a:off x="8984446" y="3582838"/>
              <a:ext cx="20397" cy="33509"/>
            </a:xfrm>
            <a:custGeom>
              <a:avLst/>
              <a:gdLst>
                <a:gd name="T0" fmla="*/ 0 w 6"/>
                <a:gd name="T1" fmla="*/ 6 h 10"/>
                <a:gd name="T2" fmla="*/ 3 w 6"/>
                <a:gd name="T3" fmla="*/ 10 h 10"/>
                <a:gd name="T4" fmla="*/ 6 w 6"/>
                <a:gd name="T5" fmla="*/ 5 h 10"/>
                <a:gd name="T6" fmla="*/ 3 w 6"/>
                <a:gd name="T7" fmla="*/ 0 h 10"/>
                <a:gd name="T8" fmla="*/ 0 w 6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6"/>
                  </a:moveTo>
                  <a:cubicBezTo>
                    <a:pt x="0" y="8"/>
                    <a:pt x="2" y="10"/>
                    <a:pt x="3" y="10"/>
                  </a:cubicBezTo>
                  <a:cubicBezTo>
                    <a:pt x="5" y="10"/>
                    <a:pt x="6" y="8"/>
                    <a:pt x="6" y="5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8" name="任意多边形: 形状 87"/>
            <p:cNvSpPr>
              <a:spLocks/>
            </p:cNvSpPr>
            <p:nvPr/>
          </p:nvSpPr>
          <p:spPr bwMode="auto">
            <a:xfrm rot="20659177">
              <a:off x="7577174" y="5348024"/>
              <a:ext cx="195226" cy="241847"/>
            </a:xfrm>
            <a:custGeom>
              <a:avLst/>
              <a:gdLst>
                <a:gd name="T0" fmla="*/ 11 w 57"/>
                <a:gd name="T1" fmla="*/ 0 h 70"/>
                <a:gd name="T2" fmla="*/ 1 w 57"/>
                <a:gd name="T3" fmla="*/ 39 h 70"/>
                <a:gd name="T4" fmla="*/ 20 w 57"/>
                <a:gd name="T5" fmla="*/ 69 h 70"/>
                <a:gd name="T6" fmla="*/ 47 w 57"/>
                <a:gd name="T7" fmla="*/ 52 h 70"/>
                <a:gd name="T8" fmla="*/ 57 w 57"/>
                <a:gd name="T9" fmla="*/ 12 h 70"/>
                <a:gd name="T10" fmla="*/ 44 w 57"/>
                <a:gd name="T11" fmla="*/ 12 h 70"/>
                <a:gd name="T12" fmla="*/ 11 w 57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70">
                  <a:moveTo>
                    <a:pt x="11" y="0"/>
                  </a:moveTo>
                  <a:cubicBezTo>
                    <a:pt x="11" y="0"/>
                    <a:pt x="3" y="33"/>
                    <a:pt x="1" y="39"/>
                  </a:cubicBezTo>
                  <a:cubicBezTo>
                    <a:pt x="0" y="45"/>
                    <a:pt x="5" y="70"/>
                    <a:pt x="20" y="69"/>
                  </a:cubicBezTo>
                  <a:cubicBezTo>
                    <a:pt x="34" y="69"/>
                    <a:pt x="47" y="52"/>
                    <a:pt x="47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6" y="11"/>
                    <a:pt x="44" y="12"/>
                  </a:cubicBezTo>
                  <a:cubicBezTo>
                    <a:pt x="33" y="12"/>
                    <a:pt x="16" y="8"/>
                    <a:pt x="11" y="0"/>
                  </a:cubicBezTo>
                  <a:close/>
                </a:path>
              </a:pathLst>
            </a:custGeom>
            <a:solidFill>
              <a:srgbClr val="537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9" name="任意多边形: 形状 88"/>
            <p:cNvSpPr>
              <a:spLocks/>
            </p:cNvSpPr>
            <p:nvPr/>
          </p:nvSpPr>
          <p:spPr bwMode="auto">
            <a:xfrm rot="20659177">
              <a:off x="6815234" y="5321461"/>
              <a:ext cx="241847" cy="196682"/>
            </a:xfrm>
            <a:custGeom>
              <a:avLst/>
              <a:gdLst>
                <a:gd name="T0" fmla="*/ 11 w 70"/>
                <a:gd name="T1" fmla="*/ 20 h 57"/>
                <a:gd name="T2" fmla="*/ 41 w 70"/>
                <a:gd name="T3" fmla="*/ 0 h 57"/>
                <a:gd name="T4" fmla="*/ 50 w 70"/>
                <a:gd name="T5" fmla="*/ 16 h 57"/>
                <a:gd name="T6" fmla="*/ 70 w 70"/>
                <a:gd name="T7" fmla="*/ 28 h 57"/>
                <a:gd name="T8" fmla="*/ 54 w 70"/>
                <a:gd name="T9" fmla="*/ 44 h 57"/>
                <a:gd name="T10" fmla="*/ 12 w 70"/>
                <a:gd name="T11" fmla="*/ 49 h 57"/>
                <a:gd name="T12" fmla="*/ 11 w 70"/>
                <a:gd name="T13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57">
                  <a:moveTo>
                    <a:pt x="11" y="2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2" y="10"/>
                    <a:pt x="50" y="16"/>
                  </a:cubicBezTo>
                  <a:cubicBezTo>
                    <a:pt x="58" y="22"/>
                    <a:pt x="70" y="28"/>
                    <a:pt x="70" y="28"/>
                  </a:cubicBezTo>
                  <a:cubicBezTo>
                    <a:pt x="70" y="28"/>
                    <a:pt x="59" y="39"/>
                    <a:pt x="54" y="44"/>
                  </a:cubicBezTo>
                  <a:cubicBezTo>
                    <a:pt x="49" y="50"/>
                    <a:pt x="25" y="57"/>
                    <a:pt x="12" y="49"/>
                  </a:cubicBezTo>
                  <a:cubicBezTo>
                    <a:pt x="0" y="41"/>
                    <a:pt x="7" y="23"/>
                    <a:pt x="11" y="20"/>
                  </a:cubicBezTo>
                  <a:close/>
                </a:path>
              </a:pathLst>
            </a:custGeom>
            <a:solidFill>
              <a:srgbClr val="537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0" name="任意多边形: 形状 89"/>
            <p:cNvSpPr>
              <a:spLocks/>
            </p:cNvSpPr>
            <p:nvPr/>
          </p:nvSpPr>
          <p:spPr bwMode="auto">
            <a:xfrm rot="20659177">
              <a:off x="8314272" y="4028270"/>
              <a:ext cx="272442" cy="144234"/>
            </a:xfrm>
            <a:custGeom>
              <a:avLst/>
              <a:gdLst>
                <a:gd name="T0" fmla="*/ 0 w 79"/>
                <a:gd name="T1" fmla="*/ 39 h 42"/>
                <a:gd name="T2" fmla="*/ 30 w 79"/>
                <a:gd name="T3" fmla="*/ 0 h 42"/>
                <a:gd name="T4" fmla="*/ 79 w 79"/>
                <a:gd name="T5" fmla="*/ 42 h 42"/>
                <a:gd name="T6" fmla="*/ 32 w 79"/>
                <a:gd name="T7" fmla="*/ 11 h 42"/>
                <a:gd name="T8" fmla="*/ 0 w 79"/>
                <a:gd name="T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2">
                  <a:moveTo>
                    <a:pt x="0" y="39"/>
                  </a:moveTo>
                  <a:cubicBezTo>
                    <a:pt x="0" y="39"/>
                    <a:pt x="21" y="7"/>
                    <a:pt x="30" y="0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18" y="17"/>
                    <a:pt x="0" y="39"/>
                  </a:cubicBezTo>
                  <a:close/>
                </a:path>
              </a:pathLst>
            </a:custGeom>
            <a:solidFill>
              <a:srgbClr val="F0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1" name="任意多边形: 形状 90"/>
            <p:cNvSpPr>
              <a:spLocks/>
            </p:cNvSpPr>
            <p:nvPr/>
          </p:nvSpPr>
          <p:spPr bwMode="auto">
            <a:xfrm rot="20659177">
              <a:off x="7128818" y="5451916"/>
              <a:ext cx="690574" cy="275355"/>
            </a:xfrm>
            <a:custGeom>
              <a:avLst/>
              <a:gdLst>
                <a:gd name="T0" fmla="*/ 196 w 200"/>
                <a:gd name="T1" fmla="*/ 25 h 80"/>
                <a:gd name="T2" fmla="*/ 133 w 200"/>
                <a:gd name="T3" fmla="*/ 11 h 80"/>
                <a:gd name="T4" fmla="*/ 92 w 200"/>
                <a:gd name="T5" fmla="*/ 26 h 80"/>
                <a:gd name="T6" fmla="*/ 0 w 200"/>
                <a:gd name="T7" fmla="*/ 31 h 80"/>
                <a:gd name="T8" fmla="*/ 125 w 200"/>
                <a:gd name="T9" fmla="*/ 74 h 80"/>
                <a:gd name="T10" fmla="*/ 200 w 200"/>
                <a:gd name="T11" fmla="*/ 70 h 80"/>
                <a:gd name="T12" fmla="*/ 196 w 200"/>
                <a:gd name="T13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80">
                  <a:moveTo>
                    <a:pt x="196" y="25"/>
                  </a:moveTo>
                  <a:cubicBezTo>
                    <a:pt x="196" y="25"/>
                    <a:pt x="150" y="28"/>
                    <a:pt x="133" y="11"/>
                  </a:cubicBezTo>
                  <a:cubicBezTo>
                    <a:pt x="133" y="11"/>
                    <a:pt x="119" y="31"/>
                    <a:pt x="92" y="26"/>
                  </a:cubicBezTo>
                  <a:cubicBezTo>
                    <a:pt x="65" y="21"/>
                    <a:pt x="18" y="0"/>
                    <a:pt x="0" y="31"/>
                  </a:cubicBezTo>
                  <a:cubicBezTo>
                    <a:pt x="0" y="31"/>
                    <a:pt x="73" y="69"/>
                    <a:pt x="125" y="74"/>
                  </a:cubicBezTo>
                  <a:cubicBezTo>
                    <a:pt x="177" y="80"/>
                    <a:pt x="200" y="70"/>
                    <a:pt x="200" y="70"/>
                  </a:cubicBezTo>
                  <a:lnTo>
                    <a:pt x="19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3" name="任意多边形: 形状 92"/>
            <p:cNvSpPr>
              <a:spLocks/>
            </p:cNvSpPr>
            <p:nvPr/>
          </p:nvSpPr>
          <p:spPr bwMode="auto">
            <a:xfrm rot="20659177">
              <a:off x="7111948" y="5491119"/>
              <a:ext cx="496805" cy="103440"/>
            </a:xfrm>
            <a:custGeom>
              <a:avLst/>
              <a:gdLst>
                <a:gd name="T0" fmla="*/ 0 w 144"/>
                <a:gd name="T1" fmla="*/ 28 h 30"/>
                <a:gd name="T2" fmla="*/ 50 w 144"/>
                <a:gd name="T3" fmla="*/ 11 h 30"/>
                <a:gd name="T4" fmla="*/ 133 w 144"/>
                <a:gd name="T5" fmla="*/ 8 h 30"/>
                <a:gd name="T6" fmla="*/ 144 w 144"/>
                <a:gd name="T7" fmla="*/ 15 h 30"/>
                <a:gd name="T8" fmla="*/ 110 w 144"/>
                <a:gd name="T9" fmla="*/ 29 h 30"/>
                <a:gd name="T10" fmla="*/ 41 w 144"/>
                <a:gd name="T11" fmla="*/ 17 h 30"/>
                <a:gd name="T12" fmla="*/ 0 w 144"/>
                <a:gd name="T1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">
                  <a:moveTo>
                    <a:pt x="0" y="28"/>
                  </a:moveTo>
                  <a:cubicBezTo>
                    <a:pt x="0" y="28"/>
                    <a:pt x="8" y="0"/>
                    <a:pt x="50" y="11"/>
                  </a:cubicBezTo>
                  <a:cubicBezTo>
                    <a:pt x="92" y="23"/>
                    <a:pt x="110" y="28"/>
                    <a:pt x="133" y="8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4" y="15"/>
                    <a:pt x="133" y="28"/>
                    <a:pt x="110" y="29"/>
                  </a:cubicBezTo>
                  <a:cubicBezTo>
                    <a:pt x="87" y="30"/>
                    <a:pt x="59" y="19"/>
                    <a:pt x="41" y="17"/>
                  </a:cubicBezTo>
                  <a:cubicBezTo>
                    <a:pt x="22" y="15"/>
                    <a:pt x="10" y="14"/>
                    <a:pt x="0" y="28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4" name="任意多边形: 形状 93"/>
            <p:cNvSpPr>
              <a:spLocks/>
            </p:cNvSpPr>
            <p:nvPr/>
          </p:nvSpPr>
          <p:spPr bwMode="auto">
            <a:xfrm rot="20659177">
              <a:off x="7185932" y="5539178"/>
              <a:ext cx="304494" cy="75759"/>
            </a:xfrm>
            <a:custGeom>
              <a:avLst/>
              <a:gdLst>
                <a:gd name="T0" fmla="*/ 0 w 88"/>
                <a:gd name="T1" fmla="*/ 5 h 22"/>
                <a:gd name="T2" fmla="*/ 43 w 88"/>
                <a:gd name="T3" fmla="*/ 8 h 22"/>
                <a:gd name="T4" fmla="*/ 88 w 88"/>
                <a:gd name="T5" fmla="*/ 17 h 22"/>
                <a:gd name="T6" fmla="*/ 41 w 88"/>
                <a:gd name="T7" fmla="*/ 14 h 22"/>
                <a:gd name="T8" fmla="*/ 0 w 88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">
                  <a:moveTo>
                    <a:pt x="0" y="5"/>
                  </a:moveTo>
                  <a:cubicBezTo>
                    <a:pt x="0" y="5"/>
                    <a:pt x="18" y="0"/>
                    <a:pt x="43" y="8"/>
                  </a:cubicBezTo>
                  <a:cubicBezTo>
                    <a:pt x="68" y="15"/>
                    <a:pt x="82" y="18"/>
                    <a:pt x="88" y="17"/>
                  </a:cubicBezTo>
                  <a:cubicBezTo>
                    <a:pt x="88" y="17"/>
                    <a:pt x="76" y="22"/>
                    <a:pt x="41" y="14"/>
                  </a:cubicBezTo>
                  <a:cubicBezTo>
                    <a:pt x="19" y="9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858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5" name="任意多边形: 形状 94"/>
            <p:cNvSpPr>
              <a:spLocks/>
            </p:cNvSpPr>
            <p:nvPr/>
          </p:nvSpPr>
          <p:spPr bwMode="auto">
            <a:xfrm rot="20659177">
              <a:off x="7546567" y="5434279"/>
              <a:ext cx="234562" cy="83044"/>
            </a:xfrm>
            <a:custGeom>
              <a:avLst/>
              <a:gdLst>
                <a:gd name="T0" fmla="*/ 5 w 68"/>
                <a:gd name="T1" fmla="*/ 0 h 24"/>
                <a:gd name="T2" fmla="*/ 68 w 68"/>
                <a:gd name="T3" fmla="*/ 14 h 24"/>
                <a:gd name="T4" fmla="*/ 0 w 68"/>
                <a:gd name="T5" fmla="*/ 4 h 24"/>
                <a:gd name="T6" fmla="*/ 5 w 68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24">
                  <a:moveTo>
                    <a:pt x="5" y="0"/>
                  </a:moveTo>
                  <a:cubicBezTo>
                    <a:pt x="5" y="0"/>
                    <a:pt x="31" y="17"/>
                    <a:pt x="68" y="14"/>
                  </a:cubicBezTo>
                  <a:cubicBezTo>
                    <a:pt x="68" y="14"/>
                    <a:pt x="28" y="24"/>
                    <a:pt x="0" y="4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8" name="任意多边形: 形状 97"/>
            <p:cNvSpPr>
              <a:spLocks/>
            </p:cNvSpPr>
            <p:nvPr/>
          </p:nvSpPr>
          <p:spPr bwMode="auto">
            <a:xfrm rot="20659177">
              <a:off x="7484452" y="3994850"/>
              <a:ext cx="340916" cy="639582"/>
            </a:xfrm>
            <a:custGeom>
              <a:avLst/>
              <a:gdLst>
                <a:gd name="T0" fmla="*/ 21 w 99"/>
                <a:gd name="T1" fmla="*/ 0 h 185"/>
                <a:gd name="T2" fmla="*/ 2 w 99"/>
                <a:gd name="T3" fmla="*/ 9 h 185"/>
                <a:gd name="T4" fmla="*/ 0 w 99"/>
                <a:gd name="T5" fmla="*/ 17 h 185"/>
                <a:gd name="T6" fmla="*/ 81 w 99"/>
                <a:gd name="T7" fmla="*/ 185 h 185"/>
                <a:gd name="T8" fmla="*/ 99 w 99"/>
                <a:gd name="T9" fmla="*/ 177 h 185"/>
                <a:gd name="T10" fmla="*/ 21 w 99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5">
                  <a:moveTo>
                    <a:pt x="21" y="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1" y="185"/>
                    <a:pt x="81" y="185"/>
                    <a:pt x="81" y="185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63" y="78"/>
                    <a:pt x="21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9" name="任意多边形: 形状 98"/>
            <p:cNvSpPr>
              <a:spLocks/>
            </p:cNvSpPr>
            <p:nvPr/>
          </p:nvSpPr>
          <p:spPr bwMode="auto">
            <a:xfrm rot="20659177">
              <a:off x="7494023" y="4023114"/>
              <a:ext cx="298666" cy="603160"/>
            </a:xfrm>
            <a:custGeom>
              <a:avLst/>
              <a:gdLst>
                <a:gd name="T0" fmla="*/ 0 w 87"/>
                <a:gd name="T1" fmla="*/ 2 h 175"/>
                <a:gd name="T2" fmla="*/ 83 w 87"/>
                <a:gd name="T3" fmla="*/ 175 h 175"/>
                <a:gd name="T4" fmla="*/ 87 w 87"/>
                <a:gd name="T5" fmla="*/ 173 h 175"/>
                <a:gd name="T6" fmla="*/ 6 w 87"/>
                <a:gd name="T7" fmla="*/ 0 h 175"/>
                <a:gd name="T8" fmla="*/ 0 w 87"/>
                <a:gd name="T9" fmla="*/ 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75">
                  <a:moveTo>
                    <a:pt x="0" y="2"/>
                  </a:moveTo>
                  <a:cubicBezTo>
                    <a:pt x="0" y="2"/>
                    <a:pt x="69" y="143"/>
                    <a:pt x="83" y="175"/>
                  </a:cubicBezTo>
                  <a:cubicBezTo>
                    <a:pt x="87" y="173"/>
                    <a:pt x="87" y="173"/>
                    <a:pt x="87" y="173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E6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0" name="任意多边形: 形状 99"/>
            <p:cNvSpPr>
              <a:spLocks/>
            </p:cNvSpPr>
            <p:nvPr/>
          </p:nvSpPr>
          <p:spPr bwMode="auto">
            <a:xfrm rot="20659177">
              <a:off x="7489678" y="4032803"/>
              <a:ext cx="292838" cy="607530"/>
            </a:xfrm>
            <a:custGeom>
              <a:avLst/>
              <a:gdLst>
                <a:gd name="T0" fmla="*/ 5 w 201"/>
                <a:gd name="T1" fmla="*/ 0 h 417"/>
                <a:gd name="T2" fmla="*/ 0 w 201"/>
                <a:gd name="T3" fmla="*/ 19 h 417"/>
                <a:gd name="T4" fmla="*/ 192 w 201"/>
                <a:gd name="T5" fmla="*/ 417 h 417"/>
                <a:gd name="T6" fmla="*/ 201 w 201"/>
                <a:gd name="T7" fmla="*/ 409 h 417"/>
                <a:gd name="T8" fmla="*/ 5 w 201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17">
                  <a:moveTo>
                    <a:pt x="5" y="0"/>
                  </a:moveTo>
                  <a:lnTo>
                    <a:pt x="0" y="19"/>
                  </a:lnTo>
                  <a:lnTo>
                    <a:pt x="192" y="417"/>
                  </a:lnTo>
                  <a:lnTo>
                    <a:pt x="201" y="40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7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1" name="任意多边形: 形状 100"/>
            <p:cNvSpPr>
              <a:spLocks/>
            </p:cNvSpPr>
            <p:nvPr/>
          </p:nvSpPr>
          <p:spPr bwMode="auto">
            <a:xfrm rot="20659177">
              <a:off x="7552147" y="3985128"/>
              <a:ext cx="270985" cy="611901"/>
            </a:xfrm>
            <a:custGeom>
              <a:avLst/>
              <a:gdLst>
                <a:gd name="T0" fmla="*/ 0 w 79"/>
                <a:gd name="T1" fmla="*/ 0 h 177"/>
                <a:gd name="T2" fmla="*/ 78 w 79"/>
                <a:gd name="T3" fmla="*/ 177 h 177"/>
                <a:gd name="T4" fmla="*/ 79 w 79"/>
                <a:gd name="T5" fmla="*/ 172 h 177"/>
                <a:gd name="T6" fmla="*/ 5 w 79"/>
                <a:gd name="T7" fmla="*/ 3 h 177"/>
                <a:gd name="T8" fmla="*/ 0 w 79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77">
                  <a:moveTo>
                    <a:pt x="0" y="0"/>
                  </a:moveTo>
                  <a:cubicBezTo>
                    <a:pt x="0" y="0"/>
                    <a:pt x="67" y="149"/>
                    <a:pt x="78" y="177"/>
                  </a:cubicBezTo>
                  <a:cubicBezTo>
                    <a:pt x="79" y="172"/>
                    <a:pt x="79" y="172"/>
                    <a:pt x="79" y="172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2" name="任意多边形: 形状 101"/>
            <p:cNvSpPr>
              <a:spLocks/>
            </p:cNvSpPr>
            <p:nvPr/>
          </p:nvSpPr>
          <p:spPr bwMode="auto">
            <a:xfrm rot="20659177">
              <a:off x="7414884" y="4041342"/>
              <a:ext cx="65561" cy="34966"/>
            </a:xfrm>
            <a:custGeom>
              <a:avLst/>
              <a:gdLst>
                <a:gd name="T0" fmla="*/ 14 w 45"/>
                <a:gd name="T1" fmla="*/ 24 h 24"/>
                <a:gd name="T2" fmla="*/ 45 w 45"/>
                <a:gd name="T3" fmla="*/ 0 h 24"/>
                <a:gd name="T4" fmla="*/ 0 w 45"/>
                <a:gd name="T5" fmla="*/ 22 h 24"/>
                <a:gd name="T6" fmla="*/ 14 w 45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24">
                  <a:moveTo>
                    <a:pt x="14" y="24"/>
                  </a:moveTo>
                  <a:lnTo>
                    <a:pt x="45" y="0"/>
                  </a:lnTo>
                  <a:lnTo>
                    <a:pt x="0" y="22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E6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3" name="任意多边形: 形状 102"/>
            <p:cNvSpPr>
              <a:spLocks/>
            </p:cNvSpPr>
            <p:nvPr/>
          </p:nvSpPr>
          <p:spPr bwMode="auto">
            <a:xfrm rot="20659177">
              <a:off x="7842788" y="4476868"/>
              <a:ext cx="667264" cy="113639"/>
            </a:xfrm>
            <a:custGeom>
              <a:avLst/>
              <a:gdLst>
                <a:gd name="T0" fmla="*/ 35 w 458"/>
                <a:gd name="T1" fmla="*/ 0 h 78"/>
                <a:gd name="T2" fmla="*/ 439 w 458"/>
                <a:gd name="T3" fmla="*/ 2 h 78"/>
                <a:gd name="T4" fmla="*/ 458 w 458"/>
                <a:gd name="T5" fmla="*/ 31 h 78"/>
                <a:gd name="T6" fmla="*/ 456 w 458"/>
                <a:gd name="T7" fmla="*/ 78 h 78"/>
                <a:gd name="T8" fmla="*/ 33 w 458"/>
                <a:gd name="T9" fmla="*/ 73 h 78"/>
                <a:gd name="T10" fmla="*/ 0 w 458"/>
                <a:gd name="T11" fmla="*/ 17 h 78"/>
                <a:gd name="T12" fmla="*/ 35 w 458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78">
                  <a:moveTo>
                    <a:pt x="35" y="0"/>
                  </a:moveTo>
                  <a:lnTo>
                    <a:pt x="439" y="2"/>
                  </a:lnTo>
                  <a:lnTo>
                    <a:pt x="458" y="31"/>
                  </a:lnTo>
                  <a:lnTo>
                    <a:pt x="456" y="78"/>
                  </a:lnTo>
                  <a:lnTo>
                    <a:pt x="33" y="73"/>
                  </a:lnTo>
                  <a:lnTo>
                    <a:pt x="0" y="1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37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4" name="任意多边形: 形状 103"/>
            <p:cNvSpPr>
              <a:spLocks/>
            </p:cNvSpPr>
            <p:nvPr/>
          </p:nvSpPr>
          <p:spPr bwMode="auto">
            <a:xfrm rot="20659177">
              <a:off x="7868923" y="4505670"/>
              <a:ext cx="623556" cy="21854"/>
            </a:xfrm>
            <a:custGeom>
              <a:avLst/>
              <a:gdLst>
                <a:gd name="T0" fmla="*/ 7 w 428"/>
                <a:gd name="T1" fmla="*/ 0 h 15"/>
                <a:gd name="T2" fmla="*/ 208 w 428"/>
                <a:gd name="T3" fmla="*/ 3 h 15"/>
                <a:gd name="T4" fmla="*/ 426 w 428"/>
                <a:gd name="T5" fmla="*/ 3 h 15"/>
                <a:gd name="T6" fmla="*/ 428 w 428"/>
                <a:gd name="T7" fmla="*/ 15 h 15"/>
                <a:gd name="T8" fmla="*/ 0 w 428"/>
                <a:gd name="T9" fmla="*/ 10 h 15"/>
                <a:gd name="T10" fmla="*/ 7 w 428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8" h="15">
                  <a:moveTo>
                    <a:pt x="7" y="0"/>
                  </a:moveTo>
                  <a:lnTo>
                    <a:pt x="208" y="3"/>
                  </a:lnTo>
                  <a:lnTo>
                    <a:pt x="426" y="3"/>
                  </a:lnTo>
                  <a:lnTo>
                    <a:pt x="428" y="15"/>
                  </a:lnTo>
                  <a:lnTo>
                    <a:pt x="0" y="1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5" name="任意多边形: 形状 104"/>
            <p:cNvSpPr>
              <a:spLocks/>
            </p:cNvSpPr>
            <p:nvPr/>
          </p:nvSpPr>
          <p:spPr bwMode="auto">
            <a:xfrm rot="20659177">
              <a:off x="7926823" y="4570474"/>
              <a:ext cx="282640" cy="17483"/>
            </a:xfrm>
            <a:custGeom>
              <a:avLst/>
              <a:gdLst>
                <a:gd name="T0" fmla="*/ 0 w 82"/>
                <a:gd name="T1" fmla="*/ 1 h 5"/>
                <a:gd name="T2" fmla="*/ 82 w 82"/>
                <a:gd name="T3" fmla="*/ 0 h 5"/>
                <a:gd name="T4" fmla="*/ 81 w 82"/>
                <a:gd name="T5" fmla="*/ 5 h 5"/>
                <a:gd name="T6" fmla="*/ 0 w 82"/>
                <a:gd name="T7" fmla="*/ 4 h 5"/>
                <a:gd name="T8" fmla="*/ 0 w 8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0" y="1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6" name="任意多边形: 形状 105"/>
            <p:cNvSpPr>
              <a:spLocks/>
            </p:cNvSpPr>
            <p:nvPr/>
          </p:nvSpPr>
          <p:spPr bwMode="auto">
            <a:xfrm rot="20659177">
              <a:off x="8427997" y="4464656"/>
              <a:ext cx="55362" cy="14569"/>
            </a:xfrm>
            <a:custGeom>
              <a:avLst/>
              <a:gdLst>
                <a:gd name="T0" fmla="*/ 3 w 38"/>
                <a:gd name="T1" fmla="*/ 0 h 10"/>
                <a:gd name="T2" fmla="*/ 0 w 38"/>
                <a:gd name="T3" fmla="*/ 10 h 10"/>
                <a:gd name="T4" fmla="*/ 38 w 38"/>
                <a:gd name="T5" fmla="*/ 10 h 10"/>
                <a:gd name="T6" fmla="*/ 36 w 38"/>
                <a:gd name="T7" fmla="*/ 0 h 10"/>
                <a:gd name="T8" fmla="*/ 3 w 3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3" y="0"/>
                  </a:moveTo>
                  <a:lnTo>
                    <a:pt x="0" y="10"/>
                  </a:lnTo>
                  <a:lnTo>
                    <a:pt x="38" y="10"/>
                  </a:lnTo>
                  <a:lnTo>
                    <a:pt x="3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7" name="任意多边形: 形状 106"/>
            <p:cNvSpPr>
              <a:spLocks/>
            </p:cNvSpPr>
            <p:nvPr/>
          </p:nvSpPr>
          <p:spPr bwMode="auto">
            <a:xfrm rot="20659177">
              <a:off x="7875836" y="4499292"/>
              <a:ext cx="610444" cy="10198"/>
            </a:xfrm>
            <a:custGeom>
              <a:avLst/>
              <a:gdLst>
                <a:gd name="T0" fmla="*/ 0 w 419"/>
                <a:gd name="T1" fmla="*/ 4 h 7"/>
                <a:gd name="T2" fmla="*/ 9 w 419"/>
                <a:gd name="T3" fmla="*/ 0 h 7"/>
                <a:gd name="T4" fmla="*/ 414 w 419"/>
                <a:gd name="T5" fmla="*/ 0 h 7"/>
                <a:gd name="T6" fmla="*/ 419 w 419"/>
                <a:gd name="T7" fmla="*/ 7 h 7"/>
                <a:gd name="T8" fmla="*/ 0 w 419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7">
                  <a:moveTo>
                    <a:pt x="0" y="4"/>
                  </a:moveTo>
                  <a:lnTo>
                    <a:pt x="9" y="0"/>
                  </a:lnTo>
                  <a:lnTo>
                    <a:pt x="414" y="0"/>
                  </a:lnTo>
                  <a:lnTo>
                    <a:pt x="419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8" name="任意多边形: 形状 107"/>
            <p:cNvSpPr>
              <a:spLocks/>
            </p:cNvSpPr>
            <p:nvPr/>
          </p:nvSpPr>
          <p:spPr bwMode="auto">
            <a:xfrm rot="20659177">
              <a:off x="8415517" y="4110372"/>
              <a:ext cx="674548" cy="796928"/>
            </a:xfrm>
            <a:custGeom>
              <a:avLst/>
              <a:gdLst>
                <a:gd name="T0" fmla="*/ 38 w 196"/>
                <a:gd name="T1" fmla="*/ 0 h 231"/>
                <a:gd name="T2" fmla="*/ 0 w 196"/>
                <a:gd name="T3" fmla="*/ 40 h 231"/>
                <a:gd name="T4" fmla="*/ 65 w 196"/>
                <a:gd name="T5" fmla="*/ 142 h 231"/>
                <a:gd name="T6" fmla="*/ 158 w 196"/>
                <a:gd name="T7" fmla="*/ 215 h 231"/>
                <a:gd name="T8" fmla="*/ 121 w 196"/>
                <a:gd name="T9" fmla="*/ 82 h 231"/>
                <a:gd name="T10" fmla="*/ 38 w 196"/>
                <a:gd name="T1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231">
                  <a:moveTo>
                    <a:pt x="38" y="0"/>
                  </a:moveTo>
                  <a:cubicBezTo>
                    <a:pt x="38" y="0"/>
                    <a:pt x="9" y="31"/>
                    <a:pt x="0" y="40"/>
                  </a:cubicBezTo>
                  <a:cubicBezTo>
                    <a:pt x="0" y="40"/>
                    <a:pt x="43" y="103"/>
                    <a:pt x="65" y="142"/>
                  </a:cubicBezTo>
                  <a:cubicBezTo>
                    <a:pt x="87" y="181"/>
                    <a:pt x="120" y="231"/>
                    <a:pt x="158" y="215"/>
                  </a:cubicBezTo>
                  <a:cubicBezTo>
                    <a:pt x="196" y="198"/>
                    <a:pt x="154" y="121"/>
                    <a:pt x="121" y="82"/>
                  </a:cubicBezTo>
                  <a:cubicBezTo>
                    <a:pt x="87" y="43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D4E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9" name="任意多边形: 形状 108"/>
            <p:cNvSpPr>
              <a:spLocks/>
            </p:cNvSpPr>
            <p:nvPr/>
          </p:nvSpPr>
          <p:spPr bwMode="auto">
            <a:xfrm rot="20659177">
              <a:off x="8419882" y="4142070"/>
              <a:ext cx="1085396" cy="708057"/>
            </a:xfrm>
            <a:custGeom>
              <a:avLst/>
              <a:gdLst>
                <a:gd name="T0" fmla="*/ 12 w 315"/>
                <a:gd name="T1" fmla="*/ 0 h 205"/>
                <a:gd name="T2" fmla="*/ 99 w 315"/>
                <a:gd name="T3" fmla="*/ 119 h 205"/>
                <a:gd name="T4" fmla="*/ 163 w 315"/>
                <a:gd name="T5" fmla="*/ 146 h 205"/>
                <a:gd name="T6" fmla="*/ 252 w 315"/>
                <a:gd name="T7" fmla="*/ 73 h 205"/>
                <a:gd name="T8" fmla="*/ 280 w 315"/>
                <a:gd name="T9" fmla="*/ 21 h 205"/>
                <a:gd name="T10" fmla="*/ 278 w 315"/>
                <a:gd name="T11" fmla="*/ 9 h 205"/>
                <a:gd name="T12" fmla="*/ 291 w 315"/>
                <a:gd name="T13" fmla="*/ 13 h 205"/>
                <a:gd name="T14" fmla="*/ 302 w 315"/>
                <a:gd name="T15" fmla="*/ 8 h 205"/>
                <a:gd name="T16" fmla="*/ 303 w 315"/>
                <a:gd name="T17" fmla="*/ 66 h 205"/>
                <a:gd name="T18" fmla="*/ 196 w 315"/>
                <a:gd name="T19" fmla="*/ 171 h 205"/>
                <a:gd name="T20" fmla="*/ 91 w 315"/>
                <a:gd name="T21" fmla="*/ 158 h 205"/>
                <a:gd name="T22" fmla="*/ 0 w 315"/>
                <a:gd name="T23" fmla="*/ 14 h 205"/>
                <a:gd name="T24" fmla="*/ 12 w 315"/>
                <a:gd name="T2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5" h="205">
                  <a:moveTo>
                    <a:pt x="12" y="0"/>
                  </a:moveTo>
                  <a:cubicBezTo>
                    <a:pt x="12" y="0"/>
                    <a:pt x="81" y="96"/>
                    <a:pt x="99" y="119"/>
                  </a:cubicBezTo>
                  <a:cubicBezTo>
                    <a:pt x="118" y="141"/>
                    <a:pt x="131" y="163"/>
                    <a:pt x="163" y="146"/>
                  </a:cubicBezTo>
                  <a:cubicBezTo>
                    <a:pt x="196" y="129"/>
                    <a:pt x="232" y="102"/>
                    <a:pt x="252" y="73"/>
                  </a:cubicBezTo>
                  <a:cubicBezTo>
                    <a:pt x="271" y="43"/>
                    <a:pt x="283" y="32"/>
                    <a:pt x="280" y="21"/>
                  </a:cubicBezTo>
                  <a:cubicBezTo>
                    <a:pt x="278" y="9"/>
                    <a:pt x="278" y="9"/>
                    <a:pt x="278" y="9"/>
                  </a:cubicBezTo>
                  <a:cubicBezTo>
                    <a:pt x="278" y="9"/>
                    <a:pt x="284" y="9"/>
                    <a:pt x="291" y="13"/>
                  </a:cubicBezTo>
                  <a:cubicBezTo>
                    <a:pt x="298" y="18"/>
                    <a:pt x="302" y="8"/>
                    <a:pt x="302" y="8"/>
                  </a:cubicBezTo>
                  <a:cubicBezTo>
                    <a:pt x="302" y="8"/>
                    <a:pt x="315" y="43"/>
                    <a:pt x="303" y="66"/>
                  </a:cubicBezTo>
                  <a:cubicBezTo>
                    <a:pt x="291" y="90"/>
                    <a:pt x="255" y="137"/>
                    <a:pt x="196" y="171"/>
                  </a:cubicBezTo>
                  <a:cubicBezTo>
                    <a:pt x="136" y="205"/>
                    <a:pt x="125" y="202"/>
                    <a:pt x="91" y="158"/>
                  </a:cubicBezTo>
                  <a:cubicBezTo>
                    <a:pt x="57" y="114"/>
                    <a:pt x="0" y="14"/>
                    <a:pt x="0" y="14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C4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0" name="任意多边形: 形状 109"/>
            <p:cNvSpPr>
              <a:spLocks/>
            </p:cNvSpPr>
            <p:nvPr/>
          </p:nvSpPr>
          <p:spPr bwMode="auto">
            <a:xfrm rot="20659177">
              <a:off x="8861869" y="4152348"/>
              <a:ext cx="386080" cy="310321"/>
            </a:xfrm>
            <a:custGeom>
              <a:avLst/>
              <a:gdLst>
                <a:gd name="T0" fmla="*/ 49 w 112"/>
                <a:gd name="T1" fmla="*/ 25 h 90"/>
                <a:gd name="T2" fmla="*/ 16 w 112"/>
                <a:gd name="T3" fmla="*/ 58 h 90"/>
                <a:gd name="T4" fmla="*/ 1 w 112"/>
                <a:gd name="T5" fmla="*/ 79 h 90"/>
                <a:gd name="T6" fmla="*/ 18 w 112"/>
                <a:gd name="T7" fmla="*/ 88 h 90"/>
                <a:gd name="T8" fmla="*/ 15 w 112"/>
                <a:gd name="T9" fmla="*/ 78 h 90"/>
                <a:gd name="T10" fmla="*/ 23 w 112"/>
                <a:gd name="T11" fmla="*/ 62 h 90"/>
                <a:gd name="T12" fmla="*/ 42 w 112"/>
                <a:gd name="T13" fmla="*/ 50 h 90"/>
                <a:gd name="T14" fmla="*/ 52 w 112"/>
                <a:gd name="T15" fmla="*/ 29 h 90"/>
                <a:gd name="T16" fmla="*/ 81 w 112"/>
                <a:gd name="T17" fmla="*/ 11 h 90"/>
                <a:gd name="T18" fmla="*/ 103 w 112"/>
                <a:gd name="T19" fmla="*/ 0 h 90"/>
                <a:gd name="T20" fmla="*/ 67 w 112"/>
                <a:gd name="T21" fmla="*/ 10 h 90"/>
                <a:gd name="T22" fmla="*/ 49 w 112"/>
                <a:gd name="T23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90">
                  <a:moveTo>
                    <a:pt x="49" y="25"/>
                  </a:moveTo>
                  <a:cubicBezTo>
                    <a:pt x="49" y="25"/>
                    <a:pt x="28" y="44"/>
                    <a:pt x="16" y="58"/>
                  </a:cubicBezTo>
                  <a:cubicBezTo>
                    <a:pt x="3" y="72"/>
                    <a:pt x="0" y="75"/>
                    <a:pt x="1" y="79"/>
                  </a:cubicBezTo>
                  <a:cubicBezTo>
                    <a:pt x="2" y="84"/>
                    <a:pt x="15" y="86"/>
                    <a:pt x="18" y="88"/>
                  </a:cubicBezTo>
                  <a:cubicBezTo>
                    <a:pt x="21" y="90"/>
                    <a:pt x="21" y="79"/>
                    <a:pt x="15" y="78"/>
                  </a:cubicBezTo>
                  <a:cubicBezTo>
                    <a:pt x="10" y="77"/>
                    <a:pt x="13" y="65"/>
                    <a:pt x="23" y="62"/>
                  </a:cubicBezTo>
                  <a:cubicBezTo>
                    <a:pt x="33" y="59"/>
                    <a:pt x="47" y="52"/>
                    <a:pt x="42" y="50"/>
                  </a:cubicBezTo>
                  <a:cubicBezTo>
                    <a:pt x="36" y="48"/>
                    <a:pt x="41" y="37"/>
                    <a:pt x="52" y="29"/>
                  </a:cubicBezTo>
                  <a:cubicBezTo>
                    <a:pt x="63" y="21"/>
                    <a:pt x="71" y="16"/>
                    <a:pt x="81" y="11"/>
                  </a:cubicBezTo>
                  <a:cubicBezTo>
                    <a:pt x="92" y="6"/>
                    <a:pt x="112" y="0"/>
                    <a:pt x="103" y="0"/>
                  </a:cubicBezTo>
                  <a:cubicBezTo>
                    <a:pt x="93" y="1"/>
                    <a:pt x="79" y="3"/>
                    <a:pt x="67" y="10"/>
                  </a:cubicBezTo>
                  <a:cubicBezTo>
                    <a:pt x="56" y="17"/>
                    <a:pt x="49" y="25"/>
                    <a:pt x="4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1" name="任意多边形: 形状 110"/>
            <p:cNvSpPr>
              <a:spLocks/>
            </p:cNvSpPr>
            <p:nvPr/>
          </p:nvSpPr>
          <p:spPr bwMode="auto">
            <a:xfrm rot="20659177">
              <a:off x="8678929" y="4239495"/>
              <a:ext cx="214165" cy="365684"/>
            </a:xfrm>
            <a:custGeom>
              <a:avLst/>
              <a:gdLst>
                <a:gd name="T0" fmla="*/ 0 w 62"/>
                <a:gd name="T1" fmla="*/ 0 h 106"/>
                <a:gd name="T2" fmla="*/ 41 w 62"/>
                <a:gd name="T3" fmla="*/ 43 h 106"/>
                <a:gd name="T4" fmla="*/ 60 w 62"/>
                <a:gd name="T5" fmla="*/ 73 h 106"/>
                <a:gd name="T6" fmla="*/ 62 w 62"/>
                <a:gd name="T7" fmla="*/ 90 h 106"/>
                <a:gd name="T8" fmla="*/ 59 w 62"/>
                <a:gd name="T9" fmla="*/ 98 h 106"/>
                <a:gd name="T10" fmla="*/ 56 w 62"/>
                <a:gd name="T11" fmla="*/ 82 h 106"/>
                <a:gd name="T12" fmla="*/ 45 w 62"/>
                <a:gd name="T13" fmla="*/ 93 h 106"/>
                <a:gd name="T14" fmla="*/ 49 w 62"/>
                <a:gd name="T15" fmla="*/ 70 h 106"/>
                <a:gd name="T16" fmla="*/ 19 w 62"/>
                <a:gd name="T17" fmla="*/ 27 h 106"/>
                <a:gd name="T18" fmla="*/ 0 w 62"/>
                <a:gd name="T1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106">
                  <a:moveTo>
                    <a:pt x="0" y="0"/>
                  </a:moveTo>
                  <a:cubicBezTo>
                    <a:pt x="0" y="0"/>
                    <a:pt x="30" y="28"/>
                    <a:pt x="41" y="43"/>
                  </a:cubicBezTo>
                  <a:cubicBezTo>
                    <a:pt x="52" y="58"/>
                    <a:pt x="59" y="69"/>
                    <a:pt x="60" y="73"/>
                  </a:cubicBezTo>
                  <a:cubicBezTo>
                    <a:pt x="60" y="76"/>
                    <a:pt x="62" y="86"/>
                    <a:pt x="62" y="90"/>
                  </a:cubicBezTo>
                  <a:cubicBezTo>
                    <a:pt x="61" y="95"/>
                    <a:pt x="61" y="106"/>
                    <a:pt x="59" y="98"/>
                  </a:cubicBezTo>
                  <a:cubicBezTo>
                    <a:pt x="56" y="90"/>
                    <a:pt x="58" y="77"/>
                    <a:pt x="56" y="82"/>
                  </a:cubicBezTo>
                  <a:cubicBezTo>
                    <a:pt x="53" y="86"/>
                    <a:pt x="45" y="100"/>
                    <a:pt x="45" y="93"/>
                  </a:cubicBezTo>
                  <a:cubicBezTo>
                    <a:pt x="46" y="85"/>
                    <a:pt x="53" y="84"/>
                    <a:pt x="49" y="70"/>
                  </a:cubicBezTo>
                  <a:cubicBezTo>
                    <a:pt x="45" y="57"/>
                    <a:pt x="28" y="36"/>
                    <a:pt x="19" y="27"/>
                  </a:cubicBezTo>
                  <a:cubicBezTo>
                    <a:pt x="10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2" name="任意多边形: 形状 111"/>
            <p:cNvSpPr>
              <a:spLocks/>
            </p:cNvSpPr>
            <p:nvPr/>
          </p:nvSpPr>
          <p:spPr bwMode="auto">
            <a:xfrm rot="20659177">
              <a:off x="8428271" y="4195708"/>
              <a:ext cx="1015465" cy="670177"/>
            </a:xfrm>
            <a:custGeom>
              <a:avLst/>
              <a:gdLst>
                <a:gd name="T0" fmla="*/ 0 w 295"/>
                <a:gd name="T1" fmla="*/ 1 h 194"/>
                <a:gd name="T2" fmla="*/ 85 w 295"/>
                <a:gd name="T3" fmla="*/ 140 h 194"/>
                <a:gd name="T4" fmla="*/ 169 w 295"/>
                <a:gd name="T5" fmla="*/ 174 h 194"/>
                <a:gd name="T6" fmla="*/ 280 w 295"/>
                <a:gd name="T7" fmla="*/ 91 h 194"/>
                <a:gd name="T8" fmla="*/ 295 w 295"/>
                <a:gd name="T9" fmla="*/ 68 h 194"/>
                <a:gd name="T10" fmla="*/ 186 w 295"/>
                <a:gd name="T11" fmla="*/ 162 h 194"/>
                <a:gd name="T12" fmla="*/ 89 w 295"/>
                <a:gd name="T13" fmla="*/ 138 h 194"/>
                <a:gd name="T14" fmla="*/ 0 w 295"/>
                <a:gd name="T15" fmla="*/ 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5" h="194">
                  <a:moveTo>
                    <a:pt x="0" y="1"/>
                  </a:moveTo>
                  <a:cubicBezTo>
                    <a:pt x="0" y="1"/>
                    <a:pt x="60" y="109"/>
                    <a:pt x="85" y="140"/>
                  </a:cubicBezTo>
                  <a:cubicBezTo>
                    <a:pt x="111" y="172"/>
                    <a:pt x="126" y="194"/>
                    <a:pt x="169" y="174"/>
                  </a:cubicBezTo>
                  <a:cubicBezTo>
                    <a:pt x="213" y="153"/>
                    <a:pt x="235" y="140"/>
                    <a:pt x="280" y="91"/>
                  </a:cubicBezTo>
                  <a:cubicBezTo>
                    <a:pt x="295" y="68"/>
                    <a:pt x="295" y="68"/>
                    <a:pt x="295" y="68"/>
                  </a:cubicBezTo>
                  <a:cubicBezTo>
                    <a:pt x="295" y="68"/>
                    <a:pt x="246" y="136"/>
                    <a:pt x="186" y="162"/>
                  </a:cubicBezTo>
                  <a:cubicBezTo>
                    <a:pt x="144" y="180"/>
                    <a:pt x="126" y="193"/>
                    <a:pt x="89" y="138"/>
                  </a:cubicBezTo>
                  <a:cubicBezTo>
                    <a:pt x="52" y="83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7DA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3" name="任意多边形: 形状 112"/>
            <p:cNvSpPr>
              <a:spLocks/>
            </p:cNvSpPr>
            <p:nvPr/>
          </p:nvSpPr>
          <p:spPr bwMode="auto">
            <a:xfrm rot="20659177">
              <a:off x="8695109" y="4257262"/>
              <a:ext cx="192312" cy="265157"/>
            </a:xfrm>
            <a:custGeom>
              <a:avLst/>
              <a:gdLst>
                <a:gd name="T0" fmla="*/ 0 w 56"/>
                <a:gd name="T1" fmla="*/ 0 h 77"/>
                <a:gd name="T2" fmla="*/ 43 w 56"/>
                <a:gd name="T3" fmla="*/ 50 h 77"/>
                <a:gd name="T4" fmla="*/ 49 w 56"/>
                <a:gd name="T5" fmla="*/ 69 h 77"/>
                <a:gd name="T6" fmla="*/ 47 w 56"/>
                <a:gd name="T7" fmla="*/ 77 h 77"/>
                <a:gd name="T8" fmla="*/ 55 w 56"/>
                <a:gd name="T9" fmla="*/ 67 h 77"/>
                <a:gd name="T10" fmla="*/ 0 w 56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cubicBezTo>
                    <a:pt x="0" y="0"/>
                    <a:pt x="36" y="40"/>
                    <a:pt x="43" y="50"/>
                  </a:cubicBezTo>
                  <a:cubicBezTo>
                    <a:pt x="50" y="60"/>
                    <a:pt x="50" y="67"/>
                    <a:pt x="49" y="69"/>
                  </a:cubicBezTo>
                  <a:cubicBezTo>
                    <a:pt x="49" y="72"/>
                    <a:pt x="47" y="77"/>
                    <a:pt x="47" y="77"/>
                  </a:cubicBezTo>
                  <a:cubicBezTo>
                    <a:pt x="47" y="77"/>
                    <a:pt x="56" y="73"/>
                    <a:pt x="55" y="67"/>
                  </a:cubicBezTo>
                  <a:cubicBezTo>
                    <a:pt x="53" y="61"/>
                    <a:pt x="52" y="51"/>
                    <a:pt x="0" y="0"/>
                  </a:cubicBezTo>
                  <a:close/>
                </a:path>
              </a:pathLst>
            </a:custGeom>
            <a:solidFill>
              <a:srgbClr val="7DA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4" name="任意多边形: 形状 113"/>
            <p:cNvSpPr>
              <a:spLocks/>
            </p:cNvSpPr>
            <p:nvPr/>
          </p:nvSpPr>
          <p:spPr bwMode="auto">
            <a:xfrm rot="20659177">
              <a:off x="8345397" y="4151633"/>
              <a:ext cx="247674" cy="144234"/>
            </a:xfrm>
            <a:custGeom>
              <a:avLst/>
              <a:gdLst>
                <a:gd name="T0" fmla="*/ 0 w 72"/>
                <a:gd name="T1" fmla="*/ 42 h 42"/>
                <a:gd name="T2" fmla="*/ 26 w 72"/>
                <a:gd name="T3" fmla="*/ 12 h 42"/>
                <a:gd name="T4" fmla="*/ 42 w 72"/>
                <a:gd name="T5" fmla="*/ 0 h 42"/>
                <a:gd name="T6" fmla="*/ 72 w 72"/>
                <a:gd name="T7" fmla="*/ 38 h 42"/>
                <a:gd name="T8" fmla="*/ 42 w 72"/>
                <a:gd name="T9" fmla="*/ 11 h 42"/>
                <a:gd name="T10" fmla="*/ 0 w 72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42">
                  <a:moveTo>
                    <a:pt x="0" y="42"/>
                  </a:moveTo>
                  <a:cubicBezTo>
                    <a:pt x="0" y="42"/>
                    <a:pt x="19" y="17"/>
                    <a:pt x="26" y="12"/>
                  </a:cubicBezTo>
                  <a:cubicBezTo>
                    <a:pt x="33" y="7"/>
                    <a:pt x="42" y="0"/>
                    <a:pt x="42" y="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21" y="20"/>
                    <a:pt x="0" y="42"/>
                  </a:cubicBezTo>
                  <a:close/>
                </a:path>
              </a:pathLst>
            </a:custGeom>
            <a:solidFill>
              <a:srgbClr val="F0F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5" name="任意多边形: 形状 114"/>
            <p:cNvSpPr>
              <a:spLocks/>
            </p:cNvSpPr>
            <p:nvPr/>
          </p:nvSpPr>
          <p:spPr bwMode="auto">
            <a:xfrm rot="20659177">
              <a:off x="9251856" y="3319574"/>
              <a:ext cx="298666" cy="303037"/>
            </a:xfrm>
            <a:custGeom>
              <a:avLst/>
              <a:gdLst>
                <a:gd name="T0" fmla="*/ 23 w 87"/>
                <a:gd name="T1" fmla="*/ 13 h 88"/>
                <a:gd name="T2" fmla="*/ 0 w 87"/>
                <a:gd name="T3" fmla="*/ 55 h 88"/>
                <a:gd name="T4" fmla="*/ 24 w 87"/>
                <a:gd name="T5" fmla="*/ 33 h 88"/>
                <a:gd name="T6" fmla="*/ 13 w 87"/>
                <a:gd name="T7" fmla="*/ 58 h 88"/>
                <a:gd name="T8" fmla="*/ 33 w 87"/>
                <a:gd name="T9" fmla="*/ 35 h 88"/>
                <a:gd name="T10" fmla="*/ 30 w 87"/>
                <a:gd name="T11" fmla="*/ 59 h 88"/>
                <a:gd name="T12" fmla="*/ 46 w 87"/>
                <a:gd name="T13" fmla="*/ 37 h 88"/>
                <a:gd name="T14" fmla="*/ 38 w 87"/>
                <a:gd name="T15" fmla="*/ 70 h 88"/>
                <a:gd name="T16" fmla="*/ 57 w 87"/>
                <a:gd name="T17" fmla="*/ 41 h 88"/>
                <a:gd name="T18" fmla="*/ 51 w 87"/>
                <a:gd name="T19" fmla="*/ 76 h 88"/>
                <a:gd name="T20" fmla="*/ 68 w 87"/>
                <a:gd name="T21" fmla="*/ 45 h 88"/>
                <a:gd name="T22" fmla="*/ 58 w 87"/>
                <a:gd name="T23" fmla="*/ 88 h 88"/>
                <a:gd name="T24" fmla="*/ 83 w 87"/>
                <a:gd name="T25" fmla="*/ 37 h 88"/>
                <a:gd name="T26" fmla="*/ 76 w 87"/>
                <a:gd name="T27" fmla="*/ 3 h 88"/>
                <a:gd name="T28" fmla="*/ 76 w 87"/>
                <a:gd name="T29" fmla="*/ 30 h 88"/>
                <a:gd name="T30" fmla="*/ 68 w 87"/>
                <a:gd name="T31" fmla="*/ 3 h 88"/>
                <a:gd name="T32" fmla="*/ 66 w 87"/>
                <a:gd name="T33" fmla="*/ 29 h 88"/>
                <a:gd name="T34" fmla="*/ 57 w 87"/>
                <a:gd name="T35" fmla="*/ 1 h 88"/>
                <a:gd name="T36" fmla="*/ 54 w 87"/>
                <a:gd name="T37" fmla="*/ 27 h 88"/>
                <a:gd name="T38" fmla="*/ 43 w 87"/>
                <a:gd name="T39" fmla="*/ 1 h 88"/>
                <a:gd name="T40" fmla="*/ 39 w 87"/>
                <a:gd name="T41" fmla="*/ 24 h 88"/>
                <a:gd name="T42" fmla="*/ 32 w 87"/>
                <a:gd name="T43" fmla="*/ 0 h 88"/>
                <a:gd name="T44" fmla="*/ 30 w 87"/>
                <a:gd name="T45" fmla="*/ 16 h 88"/>
                <a:gd name="T46" fmla="*/ 21 w 87"/>
                <a:gd name="T47" fmla="*/ 0 h 88"/>
                <a:gd name="T48" fmla="*/ 23 w 87"/>
                <a:gd name="T49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88">
                  <a:moveTo>
                    <a:pt x="23" y="13"/>
                  </a:moveTo>
                  <a:cubicBezTo>
                    <a:pt x="23" y="13"/>
                    <a:pt x="18" y="37"/>
                    <a:pt x="0" y="55"/>
                  </a:cubicBezTo>
                  <a:cubicBezTo>
                    <a:pt x="0" y="55"/>
                    <a:pt x="17" y="43"/>
                    <a:pt x="24" y="33"/>
                  </a:cubicBezTo>
                  <a:cubicBezTo>
                    <a:pt x="24" y="33"/>
                    <a:pt x="22" y="45"/>
                    <a:pt x="13" y="58"/>
                  </a:cubicBezTo>
                  <a:cubicBezTo>
                    <a:pt x="13" y="58"/>
                    <a:pt x="28" y="50"/>
                    <a:pt x="33" y="35"/>
                  </a:cubicBezTo>
                  <a:cubicBezTo>
                    <a:pt x="33" y="35"/>
                    <a:pt x="38" y="49"/>
                    <a:pt x="30" y="59"/>
                  </a:cubicBezTo>
                  <a:cubicBezTo>
                    <a:pt x="30" y="59"/>
                    <a:pt x="43" y="46"/>
                    <a:pt x="46" y="37"/>
                  </a:cubicBezTo>
                  <a:cubicBezTo>
                    <a:pt x="46" y="37"/>
                    <a:pt x="47" y="57"/>
                    <a:pt x="38" y="70"/>
                  </a:cubicBezTo>
                  <a:cubicBezTo>
                    <a:pt x="38" y="70"/>
                    <a:pt x="53" y="56"/>
                    <a:pt x="57" y="41"/>
                  </a:cubicBezTo>
                  <a:cubicBezTo>
                    <a:pt x="57" y="41"/>
                    <a:pt x="61" y="58"/>
                    <a:pt x="51" y="76"/>
                  </a:cubicBezTo>
                  <a:cubicBezTo>
                    <a:pt x="51" y="76"/>
                    <a:pt x="64" y="63"/>
                    <a:pt x="68" y="45"/>
                  </a:cubicBezTo>
                  <a:cubicBezTo>
                    <a:pt x="68" y="45"/>
                    <a:pt x="71" y="70"/>
                    <a:pt x="58" y="88"/>
                  </a:cubicBezTo>
                  <a:cubicBezTo>
                    <a:pt x="58" y="88"/>
                    <a:pt x="79" y="66"/>
                    <a:pt x="83" y="37"/>
                  </a:cubicBezTo>
                  <a:cubicBezTo>
                    <a:pt x="87" y="8"/>
                    <a:pt x="76" y="3"/>
                    <a:pt x="76" y="3"/>
                  </a:cubicBezTo>
                  <a:cubicBezTo>
                    <a:pt x="76" y="3"/>
                    <a:pt x="80" y="16"/>
                    <a:pt x="76" y="30"/>
                  </a:cubicBezTo>
                  <a:cubicBezTo>
                    <a:pt x="76" y="30"/>
                    <a:pt x="74" y="12"/>
                    <a:pt x="68" y="3"/>
                  </a:cubicBezTo>
                  <a:cubicBezTo>
                    <a:pt x="68" y="3"/>
                    <a:pt x="71" y="18"/>
                    <a:pt x="66" y="29"/>
                  </a:cubicBezTo>
                  <a:cubicBezTo>
                    <a:pt x="66" y="29"/>
                    <a:pt x="64" y="9"/>
                    <a:pt x="57" y="1"/>
                  </a:cubicBezTo>
                  <a:cubicBezTo>
                    <a:pt x="57" y="1"/>
                    <a:pt x="57" y="20"/>
                    <a:pt x="54" y="27"/>
                  </a:cubicBezTo>
                  <a:cubicBezTo>
                    <a:pt x="54" y="27"/>
                    <a:pt x="52" y="12"/>
                    <a:pt x="43" y="1"/>
                  </a:cubicBezTo>
                  <a:cubicBezTo>
                    <a:pt x="43" y="1"/>
                    <a:pt x="44" y="12"/>
                    <a:pt x="39" y="24"/>
                  </a:cubicBezTo>
                  <a:cubicBezTo>
                    <a:pt x="39" y="24"/>
                    <a:pt x="38" y="6"/>
                    <a:pt x="32" y="0"/>
                  </a:cubicBezTo>
                  <a:cubicBezTo>
                    <a:pt x="32" y="0"/>
                    <a:pt x="35" y="7"/>
                    <a:pt x="30" y="16"/>
                  </a:cubicBezTo>
                  <a:cubicBezTo>
                    <a:pt x="30" y="16"/>
                    <a:pt x="30" y="5"/>
                    <a:pt x="21" y="0"/>
                  </a:cubicBezTo>
                  <a:cubicBezTo>
                    <a:pt x="21" y="0"/>
                    <a:pt x="25" y="5"/>
                    <a:pt x="23" y="13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6" name="任意多边形: 形状 115"/>
            <p:cNvSpPr>
              <a:spLocks/>
            </p:cNvSpPr>
            <p:nvPr/>
          </p:nvSpPr>
          <p:spPr bwMode="auto">
            <a:xfrm rot="20659177">
              <a:off x="8872370" y="3253348"/>
              <a:ext cx="323433" cy="78673"/>
            </a:xfrm>
            <a:custGeom>
              <a:avLst/>
              <a:gdLst>
                <a:gd name="T0" fmla="*/ 0 w 94"/>
                <a:gd name="T1" fmla="*/ 21 h 23"/>
                <a:gd name="T2" fmla="*/ 94 w 94"/>
                <a:gd name="T3" fmla="*/ 16 h 23"/>
                <a:gd name="T4" fmla="*/ 48 w 94"/>
                <a:gd name="T5" fmla="*/ 14 h 23"/>
                <a:gd name="T6" fmla="*/ 79 w 94"/>
                <a:gd name="T7" fmla="*/ 23 h 23"/>
                <a:gd name="T8" fmla="*/ 0 w 94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3">
                  <a:moveTo>
                    <a:pt x="0" y="21"/>
                  </a:moveTo>
                  <a:cubicBezTo>
                    <a:pt x="0" y="21"/>
                    <a:pt x="36" y="0"/>
                    <a:pt x="94" y="16"/>
                  </a:cubicBezTo>
                  <a:cubicBezTo>
                    <a:pt x="94" y="16"/>
                    <a:pt x="59" y="12"/>
                    <a:pt x="48" y="14"/>
                  </a:cubicBezTo>
                  <a:cubicBezTo>
                    <a:pt x="48" y="14"/>
                    <a:pt x="65" y="15"/>
                    <a:pt x="79" y="23"/>
                  </a:cubicBezTo>
                  <a:cubicBezTo>
                    <a:pt x="79" y="23"/>
                    <a:pt x="30" y="11"/>
                    <a:pt x="0" y="21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cxnSp>
        <p:nvCxnSpPr>
          <p:cNvPr id="118" name="直接连接符 117"/>
          <p:cNvCxnSpPr/>
          <p:nvPr/>
        </p:nvCxnSpPr>
        <p:spPr>
          <a:xfrm>
            <a:off x="903064" y="2087259"/>
            <a:ext cx="359999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>
            <a:off x="903064" y="2087259"/>
            <a:ext cx="288000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文本框 119"/>
          <p:cNvSpPr txBox="1">
            <a:spLocks/>
          </p:cNvSpPr>
          <p:nvPr/>
        </p:nvSpPr>
        <p:spPr>
          <a:xfrm>
            <a:off x="799427" y="1710775"/>
            <a:ext cx="3948327" cy="3764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8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20%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的律师占有的市场</a:t>
            </a:r>
            <a:endParaRPr lang="en-US" sz="1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1" name="文本框 120"/>
          <p:cNvSpPr txBox="1">
            <a:spLocks/>
          </p:cNvSpPr>
          <p:nvPr/>
        </p:nvSpPr>
        <p:spPr>
          <a:xfrm>
            <a:off x="3731657" y="2148518"/>
            <a:ext cx="891087" cy="3764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80"/>
              </a:lnSpc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80</a:t>
            </a:r>
            <a:r>
              <a:rPr lang="en-US" sz="2000" baseline="30000" dirty="0">
                <a:latin typeface="+mn-lt"/>
                <a:ea typeface="+mn-ea"/>
                <a:cs typeface="+mn-ea"/>
                <a:sym typeface="+mn-lt"/>
              </a:rPr>
              <a:t>%</a:t>
            </a:r>
            <a:endParaRPr lang="en-US" sz="1400" baseline="3000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23" name="直接连接符 122"/>
          <p:cNvCxnSpPr/>
          <p:nvPr/>
        </p:nvCxnSpPr>
        <p:spPr>
          <a:xfrm>
            <a:off x="903064" y="2880357"/>
            <a:ext cx="359999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903064" y="2880357"/>
            <a:ext cx="72000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文本框 124"/>
          <p:cNvSpPr txBox="1">
            <a:spLocks/>
          </p:cNvSpPr>
          <p:nvPr/>
        </p:nvSpPr>
        <p:spPr>
          <a:xfrm>
            <a:off x="799427" y="2503873"/>
            <a:ext cx="3948327" cy="3764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8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80%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的律师占有的市场</a:t>
            </a:r>
            <a:endParaRPr lang="en-US" sz="1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6" name="文本框 125"/>
          <p:cNvSpPr txBox="1">
            <a:spLocks/>
          </p:cNvSpPr>
          <p:nvPr/>
        </p:nvSpPr>
        <p:spPr>
          <a:xfrm>
            <a:off x="1602580" y="2941616"/>
            <a:ext cx="891087" cy="3764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80"/>
              </a:lnSpc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en-US" sz="2000" baseline="30000" dirty="0">
                <a:latin typeface="+mn-lt"/>
                <a:ea typeface="+mn-ea"/>
                <a:cs typeface="+mn-ea"/>
                <a:sym typeface="+mn-lt"/>
              </a:rPr>
              <a:t>%</a:t>
            </a:r>
            <a:endParaRPr lang="en-US" sz="1400" baseline="30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8" name="矩形: 圆角 127"/>
          <p:cNvSpPr/>
          <p:nvPr/>
        </p:nvSpPr>
        <p:spPr>
          <a:xfrm rot="2700000">
            <a:off x="956255" y="4271731"/>
            <a:ext cx="182905" cy="3222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920617" y="429933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人脉资源匮乏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08190" y="3580201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对于绝大多数律师而言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86570" y="4101517"/>
            <a:ext cx="74819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矩形: 圆角 130"/>
          <p:cNvSpPr/>
          <p:nvPr/>
        </p:nvSpPr>
        <p:spPr>
          <a:xfrm rot="2700000">
            <a:off x="956255" y="4869662"/>
            <a:ext cx="182905" cy="3222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920617" y="4897269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品牌营销缺位：缺少营销意识和技能</a:t>
            </a:r>
          </a:p>
        </p:txBody>
      </p:sp>
      <p:sp>
        <p:nvSpPr>
          <p:cNvPr id="134" name="矩形: 圆角 133"/>
          <p:cNvSpPr/>
          <p:nvPr/>
        </p:nvSpPr>
        <p:spPr>
          <a:xfrm rot="2700000">
            <a:off x="956255" y="5467593"/>
            <a:ext cx="182905" cy="3222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920617" y="549520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职业年限较短</a:t>
            </a:r>
          </a:p>
        </p:txBody>
      </p:sp>
    </p:spTree>
    <p:extLst>
      <p:ext uri="{BB962C8B-B14F-4D97-AF65-F5344CB8AC3E}">
        <p14:creationId xmlns:p14="http://schemas.microsoft.com/office/powerpoint/2010/main" val="167286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5310394" y="759247"/>
            <a:ext cx="6131411" cy="613141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57EA9031-944D-6D2A-8FAF-DA1F7E20AF57}"/>
              </a:ext>
            </a:extLst>
          </p:cNvPr>
          <p:cNvSpPr/>
          <p:nvPr/>
        </p:nvSpPr>
        <p:spPr>
          <a:xfrm rot="2700000" flipH="1">
            <a:off x="1060338" y="3291903"/>
            <a:ext cx="407602" cy="3976877"/>
          </a:xfrm>
          <a:custGeom>
            <a:avLst/>
            <a:gdLst>
              <a:gd name="connsiteX0" fmla="*/ 347910 w 407602"/>
              <a:gd name="connsiteY0" fmla="*/ 59692 h 3976877"/>
              <a:gd name="connsiteX1" fmla="*/ 203801 w 407602"/>
              <a:gd name="connsiteY1" fmla="*/ 0 h 3976877"/>
              <a:gd name="connsiteX2" fmla="*/ 0 w 407602"/>
              <a:gd name="connsiteY2" fmla="*/ 203801 h 3976877"/>
              <a:gd name="connsiteX3" fmla="*/ 0 w 407602"/>
              <a:gd name="connsiteY3" fmla="*/ 3961395 h 3976877"/>
              <a:gd name="connsiteX4" fmla="*/ 3126 w 407602"/>
              <a:gd name="connsiteY4" fmla="*/ 3976877 h 3976877"/>
              <a:gd name="connsiteX5" fmla="*/ 407602 w 407602"/>
              <a:gd name="connsiteY5" fmla="*/ 3572401 h 3976877"/>
              <a:gd name="connsiteX6" fmla="*/ 407602 w 407602"/>
              <a:gd name="connsiteY6" fmla="*/ 203801 h 3976877"/>
              <a:gd name="connsiteX7" fmla="*/ 347910 w 407602"/>
              <a:gd name="connsiteY7" fmla="*/ 59692 h 397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602" h="3976877">
                <a:moveTo>
                  <a:pt x="347910" y="59692"/>
                </a:moveTo>
                <a:cubicBezTo>
                  <a:pt x="311029" y="22811"/>
                  <a:pt x="260079" y="0"/>
                  <a:pt x="203801" y="0"/>
                </a:cubicBezTo>
                <a:cubicBezTo>
                  <a:pt x="91245" y="0"/>
                  <a:pt x="0" y="91245"/>
                  <a:pt x="0" y="203801"/>
                </a:cubicBezTo>
                <a:lnTo>
                  <a:pt x="0" y="3961395"/>
                </a:lnTo>
                <a:lnTo>
                  <a:pt x="3126" y="3976877"/>
                </a:lnTo>
                <a:lnTo>
                  <a:pt x="407602" y="3572401"/>
                </a:lnTo>
                <a:lnTo>
                  <a:pt x="407602" y="203801"/>
                </a:lnTo>
                <a:cubicBezTo>
                  <a:pt x="407602" y="147523"/>
                  <a:pt x="384791" y="96573"/>
                  <a:pt x="347910" y="596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D1548F9-EA64-2258-9779-21ADC6E1FDC7}"/>
              </a:ext>
            </a:extLst>
          </p:cNvPr>
          <p:cNvSpPr/>
          <p:nvPr/>
        </p:nvSpPr>
        <p:spPr>
          <a:xfrm rot="2700000" flipH="1">
            <a:off x="554785" y="402652"/>
            <a:ext cx="735294" cy="3142840"/>
          </a:xfrm>
          <a:custGeom>
            <a:avLst/>
            <a:gdLst>
              <a:gd name="connsiteX0" fmla="*/ 627613 w 735294"/>
              <a:gd name="connsiteY0" fmla="*/ 107681 h 3142840"/>
              <a:gd name="connsiteX1" fmla="*/ 367647 w 735294"/>
              <a:gd name="connsiteY1" fmla="*/ 0 h 3142840"/>
              <a:gd name="connsiteX2" fmla="*/ 0 w 735294"/>
              <a:gd name="connsiteY2" fmla="*/ 367647 h 3142840"/>
              <a:gd name="connsiteX3" fmla="*/ 0 w 735294"/>
              <a:gd name="connsiteY3" fmla="*/ 2891282 h 3142840"/>
              <a:gd name="connsiteX4" fmla="*/ 62788 w 735294"/>
              <a:gd name="connsiteY4" fmla="*/ 3096837 h 3142840"/>
              <a:gd name="connsiteX5" fmla="*/ 100744 w 735294"/>
              <a:gd name="connsiteY5" fmla="*/ 3142840 h 3142840"/>
              <a:gd name="connsiteX6" fmla="*/ 735294 w 735294"/>
              <a:gd name="connsiteY6" fmla="*/ 2508290 h 3142840"/>
              <a:gd name="connsiteX7" fmla="*/ 735294 w 735294"/>
              <a:gd name="connsiteY7" fmla="*/ 367647 h 3142840"/>
              <a:gd name="connsiteX8" fmla="*/ 627613 w 735294"/>
              <a:gd name="connsiteY8" fmla="*/ 107681 h 314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294" h="3142840">
                <a:moveTo>
                  <a:pt x="627613" y="107681"/>
                </a:moveTo>
                <a:cubicBezTo>
                  <a:pt x="561082" y="41150"/>
                  <a:pt x="469170" y="0"/>
                  <a:pt x="367647" y="0"/>
                </a:cubicBezTo>
                <a:cubicBezTo>
                  <a:pt x="164601" y="0"/>
                  <a:pt x="0" y="164601"/>
                  <a:pt x="0" y="367647"/>
                </a:cubicBezTo>
                <a:lnTo>
                  <a:pt x="0" y="2891282"/>
                </a:lnTo>
                <a:cubicBezTo>
                  <a:pt x="0" y="2967424"/>
                  <a:pt x="23147" y="3038160"/>
                  <a:pt x="62788" y="3096837"/>
                </a:cubicBezTo>
                <a:lnTo>
                  <a:pt x="100744" y="3142840"/>
                </a:lnTo>
                <a:lnTo>
                  <a:pt x="735294" y="2508290"/>
                </a:lnTo>
                <a:lnTo>
                  <a:pt x="735294" y="367647"/>
                </a:lnTo>
                <a:cubicBezTo>
                  <a:pt x="735294" y="266124"/>
                  <a:pt x="694144" y="174212"/>
                  <a:pt x="627613" y="1076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90998" y="2805586"/>
            <a:ext cx="3570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cs typeface="+mn-ea"/>
                <a:sym typeface="+mn-lt"/>
              </a:rPr>
              <a:t>产品特色</a:t>
            </a:r>
            <a:endParaRPr lang="en-US" altLang="zh-CN" sz="6600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97343" y="3798969"/>
            <a:ext cx="3939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>
                    <a:alpha val="50000"/>
                  </a:schemeClr>
                </a:solidFill>
                <a:cs typeface="+mn-ea"/>
                <a:sym typeface="+mn-lt"/>
              </a:rPr>
              <a:t>OUR PRODUCT FEATURES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92299" y="4427668"/>
            <a:ext cx="274947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cs typeface="+mn-ea"/>
                <a:sym typeface="+mn-lt"/>
              </a:rPr>
              <a:t>第一部分：个人用户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cs typeface="+mn-ea"/>
                <a:sym typeface="+mn-lt"/>
              </a:rPr>
              <a:t>第二部分：企业用户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cs typeface="+mn-ea"/>
                <a:sym typeface="+mn-lt"/>
              </a:rPr>
              <a:t>第三部分：律师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cs typeface="+mn-ea"/>
                <a:sym typeface="+mn-lt"/>
              </a:rPr>
              <a:t>第四部分：多平台体验</a:t>
            </a:r>
          </a:p>
        </p:txBody>
      </p:sp>
      <p:pic>
        <p:nvPicPr>
          <p:cNvPr id="29" name="图片占位符 28">
            <a:extLst>
              <a:ext uri="{FF2B5EF4-FFF2-40B4-BE49-F238E27FC236}">
                <a16:creationId xmlns:a16="http://schemas.microsoft.com/office/drawing/2014/main" id="{7A30A5D1-2061-7067-079C-F13A0A029BCE}"/>
              </a:ext>
            </a:extLst>
          </p:cNvPr>
          <p:cNvPicPr>
            <a:picLocks noGrp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4" b="11841"/>
          <a:stretch>
            <a:fillRect/>
          </a:stretch>
        </p:blipFill>
        <p:spPr>
          <a:xfrm>
            <a:off x="0" y="595261"/>
            <a:ext cx="6354208" cy="6235229"/>
          </a:xfrm>
          <a:custGeom>
            <a:avLst/>
            <a:gdLst>
              <a:gd name="connsiteX0" fmla="*/ 6022618 w 6354208"/>
              <a:gd name="connsiteY0" fmla="*/ 5427270 h 6235229"/>
              <a:gd name="connsiteX1" fmla="*/ 6097155 w 6354208"/>
              <a:gd name="connsiteY1" fmla="*/ 5509282 h 6235229"/>
              <a:gd name="connsiteX2" fmla="*/ 6326336 w 6354208"/>
              <a:gd name="connsiteY2" fmla="*/ 5717575 h 6235229"/>
              <a:gd name="connsiteX3" fmla="*/ 6354208 w 6354208"/>
              <a:gd name="connsiteY3" fmla="*/ 5738418 h 6235229"/>
              <a:gd name="connsiteX4" fmla="*/ 5983619 w 6354208"/>
              <a:gd name="connsiteY4" fmla="*/ 6109006 h 6235229"/>
              <a:gd name="connsiteX5" fmla="*/ 5662250 w 6354208"/>
              <a:gd name="connsiteY5" fmla="*/ 6109006 h 6235229"/>
              <a:gd name="connsiteX6" fmla="*/ 5662250 w 6354208"/>
              <a:gd name="connsiteY6" fmla="*/ 5787638 h 6235229"/>
              <a:gd name="connsiteX7" fmla="*/ 5649817 w 6354208"/>
              <a:gd name="connsiteY7" fmla="*/ 4943985 h 6235229"/>
              <a:gd name="connsiteX8" fmla="*/ 5703078 w 6354208"/>
              <a:gd name="connsiteY8" fmla="*/ 5031655 h 6235229"/>
              <a:gd name="connsiteX9" fmla="*/ 5888862 w 6354208"/>
              <a:gd name="connsiteY9" fmla="*/ 5280102 h 6235229"/>
              <a:gd name="connsiteX10" fmla="*/ 5921037 w 6354208"/>
              <a:gd name="connsiteY10" fmla="*/ 5315503 h 6235229"/>
              <a:gd name="connsiteX11" fmla="*/ 5001310 w 6354208"/>
              <a:gd name="connsiteY11" fmla="*/ 6235229 h 6235229"/>
              <a:gd name="connsiteX12" fmla="*/ 4430537 w 6354208"/>
              <a:gd name="connsiteY12" fmla="*/ 6235229 h 6235229"/>
              <a:gd name="connsiteX13" fmla="*/ 4432348 w 6354208"/>
              <a:gd name="connsiteY13" fmla="*/ 6216340 h 6235229"/>
              <a:gd name="connsiteX14" fmla="*/ 4494744 w 6354208"/>
              <a:gd name="connsiteY14" fmla="*/ 6099057 h 6235229"/>
              <a:gd name="connsiteX15" fmla="*/ 5361460 w 6354208"/>
              <a:gd name="connsiteY15" fmla="*/ 4363059 h 6235229"/>
              <a:gd name="connsiteX16" fmla="*/ 5405527 w 6354208"/>
              <a:gd name="connsiteY16" fmla="*/ 4483459 h 6235229"/>
              <a:gd name="connsiteX17" fmla="*/ 5541426 w 6354208"/>
              <a:gd name="connsiteY17" fmla="*/ 4765568 h 6235229"/>
              <a:gd name="connsiteX18" fmla="*/ 5564201 w 6354208"/>
              <a:gd name="connsiteY18" fmla="*/ 4803056 h 6235229"/>
              <a:gd name="connsiteX19" fmla="*/ 4132029 w 6354208"/>
              <a:gd name="connsiteY19" fmla="*/ 6235229 h 6235229"/>
              <a:gd name="connsiteX20" fmla="*/ 3492818 w 6354208"/>
              <a:gd name="connsiteY20" fmla="*/ 6235229 h 6235229"/>
              <a:gd name="connsiteX21" fmla="*/ 3508548 w 6354208"/>
              <a:gd name="connsiteY21" fmla="*/ 6215970 h 6235229"/>
              <a:gd name="connsiteX22" fmla="*/ 5185028 w 6354208"/>
              <a:gd name="connsiteY22" fmla="*/ 3665037 h 6235229"/>
              <a:gd name="connsiteX23" fmla="*/ 5217479 w 6354208"/>
              <a:gd name="connsiteY23" fmla="*/ 3877669 h 6235229"/>
              <a:gd name="connsiteX24" fmla="*/ 5297004 w 6354208"/>
              <a:gd name="connsiteY24" fmla="*/ 4186951 h 6235229"/>
              <a:gd name="connsiteX25" fmla="*/ 5299374 w 6354208"/>
              <a:gd name="connsiteY25" fmla="*/ 4193428 h 6235229"/>
              <a:gd name="connsiteX26" fmla="*/ 3257572 w 6354208"/>
              <a:gd name="connsiteY26" fmla="*/ 6235229 h 6235229"/>
              <a:gd name="connsiteX27" fmla="*/ 2614836 w 6354208"/>
              <a:gd name="connsiteY27" fmla="*/ 6235229 h 6235229"/>
              <a:gd name="connsiteX28" fmla="*/ 5185649 w 6354208"/>
              <a:gd name="connsiteY28" fmla="*/ 2785416 h 6235229"/>
              <a:gd name="connsiteX29" fmla="*/ 5168575 w 6354208"/>
              <a:gd name="connsiteY29" fmla="*/ 2897293 h 6235229"/>
              <a:gd name="connsiteX30" fmla="*/ 5151913 w 6354208"/>
              <a:gd name="connsiteY30" fmla="*/ 3227262 h 6235229"/>
              <a:gd name="connsiteX31" fmla="*/ 5163191 w 6354208"/>
              <a:gd name="connsiteY31" fmla="*/ 3450612 h 6235229"/>
              <a:gd name="connsiteX32" fmla="*/ 2378574 w 6354208"/>
              <a:gd name="connsiteY32" fmla="*/ 6235229 h 6235229"/>
              <a:gd name="connsiteX33" fmla="*/ 1735837 w 6354208"/>
              <a:gd name="connsiteY33" fmla="*/ 6235229 h 6235229"/>
              <a:gd name="connsiteX34" fmla="*/ 5403046 w 6354208"/>
              <a:gd name="connsiteY34" fmla="*/ 1778000 h 6235229"/>
              <a:gd name="connsiteX35" fmla="*/ 5488558 w 6354208"/>
              <a:gd name="connsiteY35" fmla="*/ 1794640 h 6235229"/>
              <a:gd name="connsiteX36" fmla="*/ 5490120 w 6354208"/>
              <a:gd name="connsiteY36" fmla="*/ 1795461 h 6235229"/>
              <a:gd name="connsiteX37" fmla="*/ 5405527 w 6354208"/>
              <a:gd name="connsiteY37" fmla="*/ 1971066 h 6235229"/>
              <a:gd name="connsiteX38" fmla="*/ 5297004 w 6354208"/>
              <a:gd name="connsiteY38" fmla="*/ 2267573 h 6235229"/>
              <a:gd name="connsiteX39" fmla="*/ 5239865 w 6354208"/>
              <a:gd name="connsiteY39" fmla="*/ 2489793 h 6235229"/>
              <a:gd name="connsiteX40" fmla="*/ 1494430 w 6354208"/>
              <a:gd name="connsiteY40" fmla="*/ 6235229 h 6235229"/>
              <a:gd name="connsiteX41" fmla="*/ 851692 w 6354208"/>
              <a:gd name="connsiteY41" fmla="*/ 6235229 h 6235229"/>
              <a:gd name="connsiteX42" fmla="*/ 5242362 w 6354208"/>
              <a:gd name="connsiteY42" fmla="*/ 1844558 h 6235229"/>
              <a:gd name="connsiteX43" fmla="*/ 5403046 w 6354208"/>
              <a:gd name="connsiteY43" fmla="*/ 1778000 h 6235229"/>
              <a:gd name="connsiteX44" fmla="*/ 878034 w 6354208"/>
              <a:gd name="connsiteY44" fmla="*/ 1053647 h 6235229"/>
              <a:gd name="connsiteX45" fmla="*/ 1038718 w 6354208"/>
              <a:gd name="connsiteY45" fmla="*/ 1120204 h 6235229"/>
              <a:gd name="connsiteX46" fmla="*/ 1038718 w 6354208"/>
              <a:gd name="connsiteY46" fmla="*/ 1441573 h 6235229"/>
              <a:gd name="connsiteX47" fmla="*/ 0 w 6354208"/>
              <a:gd name="connsiteY47" fmla="*/ 2480292 h 6235229"/>
              <a:gd name="connsiteX48" fmla="*/ 0 w 6354208"/>
              <a:gd name="connsiteY48" fmla="*/ 1837554 h 6235229"/>
              <a:gd name="connsiteX49" fmla="*/ 717350 w 6354208"/>
              <a:gd name="connsiteY49" fmla="*/ 1120204 h 6235229"/>
              <a:gd name="connsiteX50" fmla="*/ 878034 w 6354208"/>
              <a:gd name="connsiteY50" fmla="*/ 1053647 h 6235229"/>
              <a:gd name="connsiteX51" fmla="*/ 4533543 w 6354208"/>
              <a:gd name="connsiteY51" fmla="*/ 889000 h 6235229"/>
              <a:gd name="connsiteX52" fmla="*/ 4694228 w 6354208"/>
              <a:gd name="connsiteY52" fmla="*/ 955558 h 6235229"/>
              <a:gd name="connsiteX53" fmla="*/ 4694228 w 6354208"/>
              <a:gd name="connsiteY53" fmla="*/ 1276926 h 6235229"/>
              <a:gd name="connsiteX54" fmla="*/ 0 w 6354208"/>
              <a:gd name="connsiteY54" fmla="*/ 5971154 h 6235229"/>
              <a:gd name="connsiteX55" fmla="*/ 0 w 6354208"/>
              <a:gd name="connsiteY55" fmla="*/ 5328418 h 6235229"/>
              <a:gd name="connsiteX56" fmla="*/ 4372859 w 6354208"/>
              <a:gd name="connsiteY56" fmla="*/ 955558 h 6235229"/>
              <a:gd name="connsiteX57" fmla="*/ 4533543 w 6354208"/>
              <a:gd name="connsiteY57" fmla="*/ 889000 h 6235229"/>
              <a:gd name="connsiteX58" fmla="*/ 5481528 w 6354208"/>
              <a:gd name="connsiteY58" fmla="*/ 812800 h 6235229"/>
              <a:gd name="connsiteX59" fmla="*/ 5642212 w 6354208"/>
              <a:gd name="connsiteY59" fmla="*/ 879357 h 6235229"/>
              <a:gd name="connsiteX60" fmla="*/ 5642212 w 6354208"/>
              <a:gd name="connsiteY60" fmla="*/ 1200726 h 6235229"/>
              <a:gd name="connsiteX61" fmla="*/ 733933 w 6354208"/>
              <a:gd name="connsiteY61" fmla="*/ 6109006 h 6235229"/>
              <a:gd name="connsiteX62" fmla="*/ 412564 w 6354208"/>
              <a:gd name="connsiteY62" fmla="*/ 6109006 h 6235229"/>
              <a:gd name="connsiteX63" fmla="*/ 412564 w 6354208"/>
              <a:gd name="connsiteY63" fmla="*/ 5787638 h 6235229"/>
              <a:gd name="connsiteX64" fmla="*/ 5320843 w 6354208"/>
              <a:gd name="connsiteY64" fmla="*/ 879357 h 6235229"/>
              <a:gd name="connsiteX65" fmla="*/ 5481528 w 6354208"/>
              <a:gd name="connsiteY65" fmla="*/ 812800 h 6235229"/>
              <a:gd name="connsiteX66" fmla="*/ 2109935 w 6354208"/>
              <a:gd name="connsiteY66" fmla="*/ 685801 h 6235229"/>
              <a:gd name="connsiteX67" fmla="*/ 2270619 w 6354208"/>
              <a:gd name="connsiteY67" fmla="*/ 752358 h 6235229"/>
              <a:gd name="connsiteX68" fmla="*/ 2270619 w 6354208"/>
              <a:gd name="connsiteY68" fmla="*/ 1073727 h 6235229"/>
              <a:gd name="connsiteX69" fmla="*/ 0 w 6354208"/>
              <a:gd name="connsiteY69" fmla="*/ 3344346 h 6235229"/>
              <a:gd name="connsiteX70" fmla="*/ 0 w 6354208"/>
              <a:gd name="connsiteY70" fmla="*/ 2701609 h 6235229"/>
              <a:gd name="connsiteX71" fmla="*/ 1949250 w 6354208"/>
              <a:gd name="connsiteY71" fmla="*/ 752358 h 6235229"/>
              <a:gd name="connsiteX72" fmla="*/ 2109935 w 6354208"/>
              <a:gd name="connsiteY72" fmla="*/ 685801 h 6235229"/>
              <a:gd name="connsiteX73" fmla="*/ 3621235 w 6354208"/>
              <a:gd name="connsiteY73" fmla="*/ 50800 h 6235229"/>
              <a:gd name="connsiteX74" fmla="*/ 3781920 w 6354208"/>
              <a:gd name="connsiteY74" fmla="*/ 117358 h 6235229"/>
              <a:gd name="connsiteX75" fmla="*/ 3781920 w 6354208"/>
              <a:gd name="connsiteY75" fmla="*/ 438726 h 6235229"/>
              <a:gd name="connsiteX76" fmla="*/ 0 w 6354208"/>
              <a:gd name="connsiteY76" fmla="*/ 4220647 h 6235229"/>
              <a:gd name="connsiteX77" fmla="*/ 0 w 6354208"/>
              <a:gd name="connsiteY77" fmla="*/ 3577910 h 6235229"/>
              <a:gd name="connsiteX78" fmla="*/ 3460551 w 6354208"/>
              <a:gd name="connsiteY78" fmla="*/ 117358 h 6235229"/>
              <a:gd name="connsiteX79" fmla="*/ 3621235 w 6354208"/>
              <a:gd name="connsiteY79" fmla="*/ 50800 h 6235229"/>
              <a:gd name="connsiteX80" fmla="*/ 4546243 w 6354208"/>
              <a:gd name="connsiteY80" fmla="*/ 0 h 6235229"/>
              <a:gd name="connsiteX81" fmla="*/ 4706928 w 6354208"/>
              <a:gd name="connsiteY81" fmla="*/ 66558 h 6235229"/>
              <a:gd name="connsiteX82" fmla="*/ 4706928 w 6354208"/>
              <a:gd name="connsiteY82" fmla="*/ 387926 h 6235229"/>
              <a:gd name="connsiteX83" fmla="*/ 8198 w 6354208"/>
              <a:gd name="connsiteY83" fmla="*/ 5086657 h 6235229"/>
              <a:gd name="connsiteX84" fmla="*/ 0 w 6354208"/>
              <a:gd name="connsiteY84" fmla="*/ 5093354 h 6235229"/>
              <a:gd name="connsiteX85" fmla="*/ 0 w 6354208"/>
              <a:gd name="connsiteY85" fmla="*/ 4452118 h 6235229"/>
              <a:gd name="connsiteX86" fmla="*/ 4385558 w 6354208"/>
              <a:gd name="connsiteY86" fmla="*/ 66558 h 6235229"/>
              <a:gd name="connsiteX87" fmla="*/ 4546243 w 6354208"/>
              <a:gd name="connsiteY87" fmla="*/ 0 h 623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6354208" h="6235229">
                <a:moveTo>
                  <a:pt x="6022618" y="5427270"/>
                </a:moveTo>
                <a:lnTo>
                  <a:pt x="6097155" y="5509282"/>
                </a:lnTo>
                <a:cubicBezTo>
                  <a:pt x="6170158" y="5582285"/>
                  <a:pt x="6246641" y="5651806"/>
                  <a:pt x="6326336" y="5717575"/>
                </a:cubicBezTo>
                <a:lnTo>
                  <a:pt x="6354208" y="5738418"/>
                </a:lnTo>
                <a:lnTo>
                  <a:pt x="5983619" y="6109006"/>
                </a:lnTo>
                <a:cubicBezTo>
                  <a:pt x="5894875" y="6197750"/>
                  <a:pt x="5750993" y="6197750"/>
                  <a:pt x="5662250" y="6109006"/>
                </a:cubicBezTo>
                <a:cubicBezTo>
                  <a:pt x="5573507" y="6020264"/>
                  <a:pt x="5573507" y="5876381"/>
                  <a:pt x="5662250" y="5787638"/>
                </a:cubicBezTo>
                <a:close/>
                <a:moveTo>
                  <a:pt x="5649817" y="4943985"/>
                </a:moveTo>
                <a:lnTo>
                  <a:pt x="5703078" y="5031655"/>
                </a:lnTo>
                <a:cubicBezTo>
                  <a:pt x="5761074" y="5117502"/>
                  <a:pt x="5823092" y="5200406"/>
                  <a:pt x="5888862" y="5280102"/>
                </a:cubicBezTo>
                <a:lnTo>
                  <a:pt x="5921037" y="5315503"/>
                </a:lnTo>
                <a:lnTo>
                  <a:pt x="5001310" y="6235229"/>
                </a:lnTo>
                <a:lnTo>
                  <a:pt x="4430537" y="6235229"/>
                </a:lnTo>
                <a:lnTo>
                  <a:pt x="4432348" y="6216340"/>
                </a:lnTo>
                <a:cubicBezTo>
                  <a:pt x="4440667" y="6173368"/>
                  <a:pt x="4461466" y="6132336"/>
                  <a:pt x="4494744" y="6099057"/>
                </a:cubicBezTo>
                <a:close/>
                <a:moveTo>
                  <a:pt x="5361460" y="4363059"/>
                </a:moveTo>
                <a:lnTo>
                  <a:pt x="5405527" y="4483459"/>
                </a:lnTo>
                <a:cubicBezTo>
                  <a:pt x="5446354" y="4579985"/>
                  <a:pt x="5491743" y="4674111"/>
                  <a:pt x="5541426" y="4765568"/>
                </a:cubicBezTo>
                <a:lnTo>
                  <a:pt x="5564201" y="4803056"/>
                </a:lnTo>
                <a:lnTo>
                  <a:pt x="4132029" y="6235229"/>
                </a:lnTo>
                <a:lnTo>
                  <a:pt x="3492818" y="6235229"/>
                </a:lnTo>
                <a:lnTo>
                  <a:pt x="3508548" y="6215970"/>
                </a:lnTo>
                <a:close/>
                <a:moveTo>
                  <a:pt x="5185028" y="3665037"/>
                </a:moveTo>
                <a:lnTo>
                  <a:pt x="5217479" y="3877669"/>
                </a:lnTo>
                <a:cubicBezTo>
                  <a:pt x="5238974" y="3982712"/>
                  <a:pt x="5265572" y="4085897"/>
                  <a:pt x="5297004" y="4186951"/>
                </a:cubicBezTo>
                <a:lnTo>
                  <a:pt x="5299374" y="4193428"/>
                </a:lnTo>
                <a:lnTo>
                  <a:pt x="3257572" y="6235229"/>
                </a:lnTo>
                <a:lnTo>
                  <a:pt x="2614836" y="6235229"/>
                </a:lnTo>
                <a:close/>
                <a:moveTo>
                  <a:pt x="5185649" y="2785416"/>
                </a:moveTo>
                <a:lnTo>
                  <a:pt x="5168575" y="2897293"/>
                </a:lnTo>
                <a:cubicBezTo>
                  <a:pt x="5157557" y="3005785"/>
                  <a:pt x="5151913" y="3115864"/>
                  <a:pt x="5151913" y="3227262"/>
                </a:cubicBezTo>
                <a:lnTo>
                  <a:pt x="5163191" y="3450612"/>
                </a:lnTo>
                <a:lnTo>
                  <a:pt x="2378574" y="6235229"/>
                </a:lnTo>
                <a:lnTo>
                  <a:pt x="1735837" y="6235229"/>
                </a:lnTo>
                <a:close/>
                <a:moveTo>
                  <a:pt x="5403046" y="1778000"/>
                </a:moveTo>
                <a:cubicBezTo>
                  <a:pt x="5432125" y="1778000"/>
                  <a:pt x="5461203" y="1783547"/>
                  <a:pt x="5488558" y="1794640"/>
                </a:cubicBezTo>
                <a:lnTo>
                  <a:pt x="5490120" y="1795461"/>
                </a:lnTo>
                <a:lnTo>
                  <a:pt x="5405527" y="1971066"/>
                </a:lnTo>
                <a:cubicBezTo>
                  <a:pt x="5364700" y="2067592"/>
                  <a:pt x="5328435" y="2166518"/>
                  <a:pt x="5297004" y="2267573"/>
                </a:cubicBezTo>
                <a:lnTo>
                  <a:pt x="5239865" y="2489793"/>
                </a:lnTo>
                <a:lnTo>
                  <a:pt x="1494430" y="6235229"/>
                </a:lnTo>
                <a:lnTo>
                  <a:pt x="851692" y="6235229"/>
                </a:lnTo>
                <a:lnTo>
                  <a:pt x="5242362" y="1844558"/>
                </a:lnTo>
                <a:cubicBezTo>
                  <a:pt x="5286734" y="1800186"/>
                  <a:pt x="5344890" y="1778000"/>
                  <a:pt x="5403046" y="1778000"/>
                </a:cubicBezTo>
                <a:close/>
                <a:moveTo>
                  <a:pt x="878034" y="1053647"/>
                </a:moveTo>
                <a:cubicBezTo>
                  <a:pt x="936190" y="1053647"/>
                  <a:pt x="994347" y="1075833"/>
                  <a:pt x="1038718" y="1120204"/>
                </a:cubicBezTo>
                <a:cubicBezTo>
                  <a:pt x="1127462" y="1208948"/>
                  <a:pt x="1127462" y="1352830"/>
                  <a:pt x="1038718" y="1441573"/>
                </a:cubicBezTo>
                <a:lnTo>
                  <a:pt x="0" y="2480292"/>
                </a:lnTo>
                <a:lnTo>
                  <a:pt x="0" y="1837554"/>
                </a:lnTo>
                <a:lnTo>
                  <a:pt x="717350" y="1120204"/>
                </a:lnTo>
                <a:cubicBezTo>
                  <a:pt x="761721" y="1075833"/>
                  <a:pt x="819877" y="1053647"/>
                  <a:pt x="878034" y="1053647"/>
                </a:cubicBezTo>
                <a:close/>
                <a:moveTo>
                  <a:pt x="4533543" y="889000"/>
                </a:moveTo>
                <a:cubicBezTo>
                  <a:pt x="4591700" y="889000"/>
                  <a:pt x="4649856" y="911186"/>
                  <a:pt x="4694228" y="955558"/>
                </a:cubicBezTo>
                <a:cubicBezTo>
                  <a:pt x="4782970" y="1044301"/>
                  <a:pt x="4782970" y="1188183"/>
                  <a:pt x="4694228" y="1276926"/>
                </a:cubicBezTo>
                <a:lnTo>
                  <a:pt x="0" y="5971154"/>
                </a:lnTo>
                <a:lnTo>
                  <a:pt x="0" y="5328418"/>
                </a:lnTo>
                <a:lnTo>
                  <a:pt x="4372859" y="955558"/>
                </a:lnTo>
                <a:cubicBezTo>
                  <a:pt x="4417231" y="911186"/>
                  <a:pt x="4475387" y="889000"/>
                  <a:pt x="4533543" y="889000"/>
                </a:cubicBezTo>
                <a:close/>
                <a:moveTo>
                  <a:pt x="5481528" y="812800"/>
                </a:moveTo>
                <a:cubicBezTo>
                  <a:pt x="5539684" y="812800"/>
                  <a:pt x="5597841" y="834986"/>
                  <a:pt x="5642212" y="879357"/>
                </a:cubicBezTo>
                <a:cubicBezTo>
                  <a:pt x="5730955" y="968100"/>
                  <a:pt x="5730955" y="1111983"/>
                  <a:pt x="5642212" y="1200726"/>
                </a:cubicBezTo>
                <a:lnTo>
                  <a:pt x="733933" y="6109006"/>
                </a:lnTo>
                <a:cubicBezTo>
                  <a:pt x="645190" y="6197750"/>
                  <a:pt x="501308" y="6197750"/>
                  <a:pt x="412564" y="6109006"/>
                </a:cubicBezTo>
                <a:cubicBezTo>
                  <a:pt x="323821" y="6020262"/>
                  <a:pt x="323821" y="5876380"/>
                  <a:pt x="412564" y="5787638"/>
                </a:cubicBezTo>
                <a:lnTo>
                  <a:pt x="5320843" y="879357"/>
                </a:lnTo>
                <a:cubicBezTo>
                  <a:pt x="5365215" y="834986"/>
                  <a:pt x="5423372" y="812800"/>
                  <a:pt x="5481528" y="812800"/>
                </a:cubicBezTo>
                <a:close/>
                <a:moveTo>
                  <a:pt x="2109935" y="685801"/>
                </a:moveTo>
                <a:cubicBezTo>
                  <a:pt x="2168091" y="685801"/>
                  <a:pt x="2226247" y="707987"/>
                  <a:pt x="2270619" y="752358"/>
                </a:cubicBezTo>
                <a:cubicBezTo>
                  <a:pt x="2359362" y="841102"/>
                  <a:pt x="2359362" y="984984"/>
                  <a:pt x="2270619" y="1073727"/>
                </a:cubicBezTo>
                <a:lnTo>
                  <a:pt x="0" y="3344346"/>
                </a:lnTo>
                <a:lnTo>
                  <a:pt x="0" y="2701609"/>
                </a:lnTo>
                <a:lnTo>
                  <a:pt x="1949250" y="752358"/>
                </a:lnTo>
                <a:cubicBezTo>
                  <a:pt x="1993622" y="707987"/>
                  <a:pt x="2051778" y="685801"/>
                  <a:pt x="2109935" y="685801"/>
                </a:cubicBezTo>
                <a:close/>
                <a:moveTo>
                  <a:pt x="3621235" y="50800"/>
                </a:moveTo>
                <a:cubicBezTo>
                  <a:pt x="3679392" y="50800"/>
                  <a:pt x="3737548" y="72986"/>
                  <a:pt x="3781920" y="117358"/>
                </a:cubicBezTo>
                <a:cubicBezTo>
                  <a:pt x="3870663" y="206101"/>
                  <a:pt x="3870663" y="349983"/>
                  <a:pt x="3781920" y="438726"/>
                </a:cubicBezTo>
                <a:lnTo>
                  <a:pt x="0" y="4220647"/>
                </a:lnTo>
                <a:lnTo>
                  <a:pt x="0" y="3577910"/>
                </a:lnTo>
                <a:lnTo>
                  <a:pt x="3460551" y="117358"/>
                </a:lnTo>
                <a:cubicBezTo>
                  <a:pt x="3504923" y="72986"/>
                  <a:pt x="3563081" y="50800"/>
                  <a:pt x="3621235" y="50800"/>
                </a:cubicBezTo>
                <a:close/>
                <a:moveTo>
                  <a:pt x="4546243" y="0"/>
                </a:moveTo>
                <a:cubicBezTo>
                  <a:pt x="4604400" y="0"/>
                  <a:pt x="4662556" y="22186"/>
                  <a:pt x="4706928" y="66558"/>
                </a:cubicBezTo>
                <a:cubicBezTo>
                  <a:pt x="4795670" y="155301"/>
                  <a:pt x="4795670" y="299183"/>
                  <a:pt x="4706928" y="387926"/>
                </a:cubicBezTo>
                <a:lnTo>
                  <a:pt x="8198" y="5086657"/>
                </a:lnTo>
                <a:lnTo>
                  <a:pt x="0" y="5093354"/>
                </a:lnTo>
                <a:lnTo>
                  <a:pt x="0" y="4452118"/>
                </a:lnTo>
                <a:lnTo>
                  <a:pt x="4385558" y="66558"/>
                </a:lnTo>
                <a:cubicBezTo>
                  <a:pt x="4429930" y="22186"/>
                  <a:pt x="4488086" y="0"/>
                  <a:pt x="4546243" y="0"/>
                </a:cubicBezTo>
                <a:close/>
              </a:path>
            </a:pathLst>
          </a:custGeom>
        </p:spPr>
      </p:pic>
      <p:sp>
        <p:nvSpPr>
          <p:cNvPr id="19" name="任意多边形: 形状 18"/>
          <p:cNvSpPr>
            <a:spLocks noEditPoints="1"/>
          </p:cNvSpPr>
          <p:nvPr/>
        </p:nvSpPr>
        <p:spPr bwMode="auto">
          <a:xfrm>
            <a:off x="8243634" y="2269329"/>
            <a:ext cx="260001" cy="331112"/>
          </a:xfrm>
          <a:custGeom>
            <a:avLst/>
            <a:gdLst>
              <a:gd name="T0" fmla="*/ 45 w 90"/>
              <a:gd name="T1" fmla="*/ 0 h 114"/>
              <a:gd name="T2" fmla="*/ 0 w 90"/>
              <a:gd name="T3" fmla="*/ 45 h 114"/>
              <a:gd name="T4" fmla="*/ 20 w 90"/>
              <a:gd name="T5" fmla="*/ 80 h 114"/>
              <a:gd name="T6" fmla="*/ 25 w 90"/>
              <a:gd name="T7" fmla="*/ 93 h 114"/>
              <a:gd name="T8" fmla="*/ 25 w 90"/>
              <a:gd name="T9" fmla="*/ 107 h 114"/>
              <a:gd name="T10" fmla="*/ 33 w 90"/>
              <a:gd name="T11" fmla="*/ 114 h 114"/>
              <a:gd name="T12" fmla="*/ 57 w 90"/>
              <a:gd name="T13" fmla="*/ 114 h 114"/>
              <a:gd name="T14" fmla="*/ 65 w 90"/>
              <a:gd name="T15" fmla="*/ 107 h 114"/>
              <a:gd name="T16" fmla="*/ 65 w 90"/>
              <a:gd name="T17" fmla="*/ 93 h 114"/>
              <a:gd name="T18" fmla="*/ 71 w 90"/>
              <a:gd name="T19" fmla="*/ 80 h 114"/>
              <a:gd name="T20" fmla="*/ 90 w 90"/>
              <a:gd name="T21" fmla="*/ 45 h 114"/>
              <a:gd name="T22" fmla="*/ 45 w 90"/>
              <a:gd name="T23" fmla="*/ 0 h 114"/>
              <a:gd name="T24" fmla="*/ 69 w 90"/>
              <a:gd name="T25" fmla="*/ 59 h 114"/>
              <a:gd name="T26" fmla="*/ 60 w 90"/>
              <a:gd name="T27" fmla="*/ 1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0" h="114">
                <a:moveTo>
                  <a:pt x="45" y="0"/>
                </a:moveTo>
                <a:cubicBezTo>
                  <a:pt x="20" y="0"/>
                  <a:pt x="0" y="20"/>
                  <a:pt x="0" y="45"/>
                </a:cubicBezTo>
                <a:cubicBezTo>
                  <a:pt x="0" y="62"/>
                  <a:pt x="20" y="80"/>
                  <a:pt x="20" y="80"/>
                </a:cubicBezTo>
                <a:cubicBezTo>
                  <a:pt x="23" y="83"/>
                  <a:pt x="25" y="89"/>
                  <a:pt x="25" y="93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25" y="111"/>
                  <a:pt x="29" y="114"/>
                  <a:pt x="33" y="114"/>
                </a:cubicBezTo>
                <a:cubicBezTo>
                  <a:pt x="57" y="114"/>
                  <a:pt x="57" y="114"/>
                  <a:pt x="57" y="114"/>
                </a:cubicBezTo>
                <a:cubicBezTo>
                  <a:pt x="62" y="114"/>
                  <a:pt x="65" y="111"/>
                  <a:pt x="65" y="107"/>
                </a:cubicBezTo>
                <a:cubicBezTo>
                  <a:pt x="65" y="93"/>
                  <a:pt x="65" y="93"/>
                  <a:pt x="65" y="93"/>
                </a:cubicBezTo>
                <a:cubicBezTo>
                  <a:pt x="65" y="89"/>
                  <a:pt x="68" y="83"/>
                  <a:pt x="71" y="80"/>
                </a:cubicBezTo>
                <a:cubicBezTo>
                  <a:pt x="71" y="80"/>
                  <a:pt x="90" y="62"/>
                  <a:pt x="90" y="45"/>
                </a:cubicBezTo>
                <a:cubicBezTo>
                  <a:pt x="90" y="20"/>
                  <a:pt x="70" y="0"/>
                  <a:pt x="45" y="0"/>
                </a:cubicBezTo>
                <a:close/>
                <a:moveTo>
                  <a:pt x="69" y="59"/>
                </a:moveTo>
                <a:cubicBezTo>
                  <a:pt x="84" y="34"/>
                  <a:pt x="61" y="17"/>
                  <a:pt x="60" y="16"/>
                </a:cubicBezTo>
              </a:path>
            </a:pathLst>
          </a:custGeom>
          <a:noFill/>
          <a:ln w="15875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 flipH="1">
            <a:off x="8121411" y="2380440"/>
            <a:ext cx="91112" cy="17778"/>
          </a:xfrm>
          <a:prstGeom prst="line">
            <a:avLst/>
          </a:prstGeom>
          <a:noFill/>
          <a:ln w="15875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直接连接符 20"/>
          <p:cNvSpPr>
            <a:spLocks noChangeShapeType="1"/>
          </p:cNvSpPr>
          <p:nvPr/>
        </p:nvSpPr>
        <p:spPr bwMode="auto">
          <a:xfrm flipH="1">
            <a:off x="8532524" y="2398218"/>
            <a:ext cx="95556" cy="13333"/>
          </a:xfrm>
          <a:prstGeom prst="line">
            <a:avLst/>
          </a:prstGeom>
          <a:noFill/>
          <a:ln w="15875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 flipH="1" flipV="1">
            <a:off x="8372523" y="2144884"/>
            <a:ext cx="17778" cy="95556"/>
          </a:xfrm>
          <a:prstGeom prst="line">
            <a:avLst/>
          </a:prstGeom>
          <a:noFill/>
          <a:ln w="15875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直接连接符 22"/>
          <p:cNvSpPr>
            <a:spLocks noChangeShapeType="1"/>
          </p:cNvSpPr>
          <p:nvPr/>
        </p:nvSpPr>
        <p:spPr bwMode="auto">
          <a:xfrm flipH="1" flipV="1">
            <a:off x="8192522" y="2220440"/>
            <a:ext cx="80000" cy="55556"/>
          </a:xfrm>
          <a:prstGeom prst="line">
            <a:avLst/>
          </a:prstGeom>
          <a:noFill/>
          <a:ln w="15875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直接连接符 23"/>
          <p:cNvSpPr>
            <a:spLocks noChangeShapeType="1"/>
          </p:cNvSpPr>
          <p:nvPr/>
        </p:nvSpPr>
        <p:spPr bwMode="auto">
          <a:xfrm flipH="1" flipV="1">
            <a:off x="8474746" y="2520439"/>
            <a:ext cx="77779" cy="53333"/>
          </a:xfrm>
          <a:prstGeom prst="line">
            <a:avLst/>
          </a:prstGeom>
          <a:noFill/>
          <a:ln w="15875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直接连接符 24"/>
          <p:cNvSpPr>
            <a:spLocks noChangeShapeType="1"/>
          </p:cNvSpPr>
          <p:nvPr/>
        </p:nvSpPr>
        <p:spPr bwMode="auto">
          <a:xfrm flipV="1">
            <a:off x="8496968" y="2220440"/>
            <a:ext cx="55556" cy="75556"/>
          </a:xfrm>
          <a:prstGeom prst="line">
            <a:avLst/>
          </a:prstGeom>
          <a:noFill/>
          <a:ln w="15875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 flipV="1">
            <a:off x="8192522" y="2495996"/>
            <a:ext cx="55556" cy="77779"/>
          </a:xfrm>
          <a:prstGeom prst="line">
            <a:avLst/>
          </a:prstGeom>
          <a:noFill/>
          <a:ln w="15875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直接连接符 26"/>
          <p:cNvSpPr>
            <a:spLocks noChangeShapeType="1"/>
          </p:cNvSpPr>
          <p:nvPr/>
        </p:nvSpPr>
        <p:spPr bwMode="auto">
          <a:xfrm>
            <a:off x="8316967" y="2638218"/>
            <a:ext cx="113334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8316967" y="2684884"/>
            <a:ext cx="113334" cy="0"/>
          </a:xfrm>
          <a:prstGeom prst="line">
            <a:avLst/>
          </a:prstGeom>
          <a:noFill/>
          <a:ln w="15875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041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48AD7B8-9316-7732-7137-055AAB35D778}"/>
              </a:ext>
            </a:extLst>
          </p:cNvPr>
          <p:cNvSpPr/>
          <p:nvPr/>
        </p:nvSpPr>
        <p:spPr>
          <a:xfrm rot="2700000">
            <a:off x="-45779" y="254504"/>
            <a:ext cx="91576" cy="91601"/>
          </a:xfrm>
          <a:custGeom>
            <a:avLst/>
            <a:gdLst>
              <a:gd name="connsiteX0" fmla="*/ 0 w 91576"/>
              <a:gd name="connsiteY0" fmla="*/ 25 h 91601"/>
              <a:gd name="connsiteX1" fmla="*/ 123 w 91576"/>
              <a:gd name="connsiteY1" fmla="*/ 0 h 91601"/>
              <a:gd name="connsiteX2" fmla="*/ 91576 w 91576"/>
              <a:gd name="connsiteY2" fmla="*/ 91453 h 91601"/>
              <a:gd name="connsiteX3" fmla="*/ 91576 w 91576"/>
              <a:gd name="connsiteY3" fmla="*/ 91601 h 9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76" h="91601">
                <a:moveTo>
                  <a:pt x="0" y="25"/>
                </a:moveTo>
                <a:lnTo>
                  <a:pt x="123" y="0"/>
                </a:lnTo>
                <a:cubicBezTo>
                  <a:pt x="50631" y="0"/>
                  <a:pt x="91576" y="40945"/>
                  <a:pt x="91576" y="91453"/>
                </a:cubicBezTo>
                <a:lnTo>
                  <a:pt x="91576" y="916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7200260-44DD-EA71-A829-41ACA3FBF40E}"/>
              </a:ext>
            </a:extLst>
          </p:cNvPr>
          <p:cNvSpPr/>
          <p:nvPr/>
        </p:nvSpPr>
        <p:spPr>
          <a:xfrm rot="2700000">
            <a:off x="84246" y="15170"/>
            <a:ext cx="182906" cy="679860"/>
          </a:xfrm>
          <a:custGeom>
            <a:avLst/>
            <a:gdLst>
              <a:gd name="connsiteX0" fmla="*/ 26786 w 182906"/>
              <a:gd name="connsiteY0" fmla="*/ 26786 h 679860"/>
              <a:gd name="connsiteX1" fmla="*/ 91453 w 182906"/>
              <a:gd name="connsiteY1" fmla="*/ 0 h 679860"/>
              <a:gd name="connsiteX2" fmla="*/ 182906 w 182906"/>
              <a:gd name="connsiteY2" fmla="*/ 91453 h 679860"/>
              <a:gd name="connsiteX3" fmla="*/ 182906 w 182906"/>
              <a:gd name="connsiteY3" fmla="*/ 679860 h 679860"/>
              <a:gd name="connsiteX4" fmla="*/ 0 w 182906"/>
              <a:gd name="connsiteY4" fmla="*/ 496955 h 679860"/>
              <a:gd name="connsiteX5" fmla="*/ 0 w 182906"/>
              <a:gd name="connsiteY5" fmla="*/ 91453 h 679860"/>
              <a:gd name="connsiteX6" fmla="*/ 26786 w 182906"/>
              <a:gd name="connsiteY6" fmla="*/ 26786 h 67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906" h="679860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lnTo>
                  <a:pt x="182906" y="679860"/>
                </a:lnTo>
                <a:lnTo>
                  <a:pt x="0" y="496955"/>
                </a:ln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1449C96F-AAEB-47B6-2661-810D48E546DA}"/>
              </a:ext>
            </a:extLst>
          </p:cNvPr>
          <p:cNvSpPr/>
          <p:nvPr/>
        </p:nvSpPr>
        <p:spPr>
          <a:xfrm rot="2700000">
            <a:off x="172868" y="200344"/>
            <a:ext cx="182906" cy="730124"/>
          </a:xfrm>
          <a:custGeom>
            <a:avLst/>
            <a:gdLst>
              <a:gd name="connsiteX0" fmla="*/ 26786 w 182906"/>
              <a:gd name="connsiteY0" fmla="*/ 26786 h 730124"/>
              <a:gd name="connsiteX1" fmla="*/ 91453 w 182906"/>
              <a:gd name="connsiteY1" fmla="*/ 0 h 730124"/>
              <a:gd name="connsiteX2" fmla="*/ 182906 w 182906"/>
              <a:gd name="connsiteY2" fmla="*/ 91453 h 730124"/>
              <a:gd name="connsiteX3" fmla="*/ 182905 w 182906"/>
              <a:gd name="connsiteY3" fmla="*/ 638671 h 730124"/>
              <a:gd name="connsiteX4" fmla="*/ 91452 w 182906"/>
              <a:gd name="connsiteY4" fmla="*/ 730124 h 730124"/>
              <a:gd name="connsiteX5" fmla="*/ 91453 w 182906"/>
              <a:gd name="connsiteY5" fmla="*/ 730123 h 730124"/>
              <a:gd name="connsiteX6" fmla="*/ 80495 w 182906"/>
              <a:gd name="connsiteY6" fmla="*/ 727910 h 730124"/>
              <a:gd name="connsiteX7" fmla="*/ 2213 w 182906"/>
              <a:gd name="connsiteY7" fmla="*/ 649628 h 730124"/>
              <a:gd name="connsiteX8" fmla="*/ 0 w 182906"/>
              <a:gd name="connsiteY8" fmla="*/ 638670 h 730124"/>
              <a:gd name="connsiteX9" fmla="*/ 0 w 182906"/>
              <a:gd name="connsiteY9" fmla="*/ 91453 h 730124"/>
              <a:gd name="connsiteX10" fmla="*/ 26786 w 182906"/>
              <a:gd name="connsiteY10" fmla="*/ 26786 h 73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906" h="730124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cubicBezTo>
                  <a:pt x="182906" y="273859"/>
                  <a:pt x="182905" y="456265"/>
                  <a:pt x="182905" y="638671"/>
                </a:cubicBezTo>
                <a:cubicBezTo>
                  <a:pt x="182905" y="689179"/>
                  <a:pt x="141960" y="730124"/>
                  <a:pt x="91452" y="730124"/>
                </a:cubicBezTo>
                <a:lnTo>
                  <a:pt x="91453" y="730123"/>
                </a:lnTo>
                <a:lnTo>
                  <a:pt x="80495" y="727910"/>
                </a:lnTo>
                <a:lnTo>
                  <a:pt x="2213" y="649628"/>
                </a:lnTo>
                <a:lnTo>
                  <a:pt x="0" y="638670"/>
                </a:ln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B29C16C9-D341-C829-0B82-EC1503DD7FDF}"/>
              </a:ext>
            </a:extLst>
          </p:cNvPr>
          <p:cNvSpPr/>
          <p:nvPr/>
        </p:nvSpPr>
        <p:spPr>
          <a:xfrm rot="2700000">
            <a:off x="524849" y="340463"/>
            <a:ext cx="182906" cy="322275"/>
          </a:xfrm>
          <a:custGeom>
            <a:avLst/>
            <a:gdLst>
              <a:gd name="connsiteX0" fmla="*/ 26786 w 182906"/>
              <a:gd name="connsiteY0" fmla="*/ 26786 h 322275"/>
              <a:gd name="connsiteX1" fmla="*/ 91453 w 182906"/>
              <a:gd name="connsiteY1" fmla="*/ 0 h 322275"/>
              <a:gd name="connsiteX2" fmla="*/ 182906 w 182906"/>
              <a:gd name="connsiteY2" fmla="*/ 91453 h 322275"/>
              <a:gd name="connsiteX3" fmla="*/ 182905 w 182906"/>
              <a:gd name="connsiteY3" fmla="*/ 230822 h 322275"/>
              <a:gd name="connsiteX4" fmla="*/ 91452 w 182906"/>
              <a:gd name="connsiteY4" fmla="*/ 322275 h 322275"/>
              <a:gd name="connsiteX5" fmla="*/ 91453 w 182906"/>
              <a:gd name="connsiteY5" fmla="*/ 322274 h 322275"/>
              <a:gd name="connsiteX6" fmla="*/ 0 w 182906"/>
              <a:gd name="connsiteY6" fmla="*/ 230821 h 322275"/>
              <a:gd name="connsiteX7" fmla="*/ 0 w 182906"/>
              <a:gd name="connsiteY7" fmla="*/ 91453 h 322275"/>
              <a:gd name="connsiteX8" fmla="*/ 26786 w 182906"/>
              <a:gd name="connsiteY8" fmla="*/ 26786 h 3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906" h="322275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cubicBezTo>
                  <a:pt x="182906" y="137909"/>
                  <a:pt x="182905" y="184366"/>
                  <a:pt x="182905" y="230822"/>
                </a:cubicBezTo>
                <a:cubicBezTo>
                  <a:pt x="182905" y="281330"/>
                  <a:pt x="141960" y="322275"/>
                  <a:pt x="91452" y="322275"/>
                </a:cubicBezTo>
                <a:lnTo>
                  <a:pt x="91453" y="322274"/>
                </a:lnTo>
                <a:cubicBezTo>
                  <a:pt x="40945" y="322274"/>
                  <a:pt x="0" y="281329"/>
                  <a:pt x="0" y="230821"/>
                </a:cubicBez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0734" y="34743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个人用户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4" r="13448"/>
          <a:stretch/>
        </p:blipFill>
        <p:spPr>
          <a:xfrm flipH="1">
            <a:off x="7462738" y="1861957"/>
            <a:ext cx="4980572" cy="499604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flipH="1">
            <a:off x="8405948" y="2464277"/>
            <a:ext cx="1831812" cy="29994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 rot="2700000">
            <a:off x="981234" y="2011649"/>
            <a:ext cx="182905" cy="3222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5596" y="2039256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提高意识：法律文章定期推送</a:t>
            </a:r>
          </a:p>
        </p:txBody>
      </p:sp>
      <p:sp>
        <p:nvSpPr>
          <p:cNvPr id="18" name="矩形: 圆角 17"/>
          <p:cNvSpPr/>
          <p:nvPr/>
        </p:nvSpPr>
        <p:spPr>
          <a:xfrm rot="2700000">
            <a:off x="981234" y="2725972"/>
            <a:ext cx="182905" cy="3222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5596" y="2753579"/>
            <a:ext cx="6244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多维度法律服务：超级计算机</a:t>
            </a:r>
            <a:r>
              <a:rPr lang="en-US" altLang="zh-CN" sz="2400" dirty="0">
                <a:cs typeface="+mn-ea"/>
                <a:sym typeface="+mn-lt"/>
              </a:rPr>
              <a:t>&amp;</a:t>
            </a:r>
            <a:r>
              <a:rPr lang="zh-CN" altLang="en-US" sz="2400" dirty="0">
                <a:cs typeface="+mn-ea"/>
                <a:sym typeface="+mn-lt"/>
              </a:rPr>
              <a:t>专业文书下载</a:t>
            </a:r>
          </a:p>
        </p:txBody>
      </p:sp>
      <p:sp>
        <p:nvSpPr>
          <p:cNvPr id="27" name="矩形: 圆角 26"/>
          <p:cNvSpPr/>
          <p:nvPr/>
        </p:nvSpPr>
        <p:spPr>
          <a:xfrm rot="2700000">
            <a:off x="981234" y="3440295"/>
            <a:ext cx="182905" cy="3222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45596" y="3467902"/>
            <a:ext cx="6417141" cy="1532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cs typeface="+mn-ea"/>
                <a:sym typeface="+mn-lt"/>
              </a:rPr>
              <a:t>多渠道律师咨询：在线咨询</a:t>
            </a:r>
            <a:r>
              <a:rPr lang="zh-CN" altLang="en-US" dirty="0">
                <a:cs typeface="+mn-ea"/>
                <a:sym typeface="+mn-lt"/>
              </a:rPr>
              <a:t>（私信系统一对一服务）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cs typeface="+mn-ea"/>
                <a:sym typeface="+mn-lt"/>
              </a:rPr>
              <a:t>                           </a:t>
            </a:r>
            <a:r>
              <a:rPr lang="zh-CN" altLang="en-US" sz="2400" dirty="0">
                <a:cs typeface="+mn-ea"/>
                <a:sym typeface="+mn-lt"/>
              </a:rPr>
              <a:t>查找附近的律师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cs typeface="+mn-ea"/>
                <a:sym typeface="+mn-lt"/>
              </a:rPr>
              <a:t>                           </a:t>
            </a:r>
            <a:r>
              <a:rPr lang="zh-CN" altLang="en-US" sz="2400" dirty="0">
                <a:cs typeface="+mn-ea"/>
                <a:sym typeface="+mn-lt"/>
              </a:rPr>
              <a:t>律师推荐</a:t>
            </a:r>
          </a:p>
        </p:txBody>
      </p:sp>
    </p:spTree>
    <p:extLst>
      <p:ext uri="{BB962C8B-B14F-4D97-AF65-F5344CB8AC3E}">
        <p14:creationId xmlns:p14="http://schemas.microsoft.com/office/powerpoint/2010/main" val="202538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A963EF5-0FB2-E224-2ADA-0C993AD67FC2}"/>
              </a:ext>
            </a:extLst>
          </p:cNvPr>
          <p:cNvSpPr/>
          <p:nvPr/>
        </p:nvSpPr>
        <p:spPr>
          <a:xfrm rot="2700000">
            <a:off x="-45779" y="254504"/>
            <a:ext cx="91576" cy="91601"/>
          </a:xfrm>
          <a:custGeom>
            <a:avLst/>
            <a:gdLst>
              <a:gd name="connsiteX0" fmla="*/ 0 w 91576"/>
              <a:gd name="connsiteY0" fmla="*/ 25 h 91601"/>
              <a:gd name="connsiteX1" fmla="*/ 123 w 91576"/>
              <a:gd name="connsiteY1" fmla="*/ 0 h 91601"/>
              <a:gd name="connsiteX2" fmla="*/ 91576 w 91576"/>
              <a:gd name="connsiteY2" fmla="*/ 91453 h 91601"/>
              <a:gd name="connsiteX3" fmla="*/ 91576 w 91576"/>
              <a:gd name="connsiteY3" fmla="*/ 91601 h 9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76" h="91601">
                <a:moveTo>
                  <a:pt x="0" y="25"/>
                </a:moveTo>
                <a:lnTo>
                  <a:pt x="123" y="0"/>
                </a:lnTo>
                <a:cubicBezTo>
                  <a:pt x="50631" y="0"/>
                  <a:pt x="91576" y="40945"/>
                  <a:pt x="91576" y="91453"/>
                </a:cubicBezTo>
                <a:lnTo>
                  <a:pt x="91576" y="916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F806CC68-5C58-6E9C-1F2C-F69651399955}"/>
              </a:ext>
            </a:extLst>
          </p:cNvPr>
          <p:cNvSpPr/>
          <p:nvPr/>
        </p:nvSpPr>
        <p:spPr>
          <a:xfrm rot="2700000">
            <a:off x="84246" y="15170"/>
            <a:ext cx="182906" cy="679860"/>
          </a:xfrm>
          <a:custGeom>
            <a:avLst/>
            <a:gdLst>
              <a:gd name="connsiteX0" fmla="*/ 26786 w 182906"/>
              <a:gd name="connsiteY0" fmla="*/ 26786 h 679860"/>
              <a:gd name="connsiteX1" fmla="*/ 91453 w 182906"/>
              <a:gd name="connsiteY1" fmla="*/ 0 h 679860"/>
              <a:gd name="connsiteX2" fmla="*/ 182906 w 182906"/>
              <a:gd name="connsiteY2" fmla="*/ 91453 h 679860"/>
              <a:gd name="connsiteX3" fmla="*/ 182906 w 182906"/>
              <a:gd name="connsiteY3" fmla="*/ 679860 h 679860"/>
              <a:gd name="connsiteX4" fmla="*/ 0 w 182906"/>
              <a:gd name="connsiteY4" fmla="*/ 496955 h 679860"/>
              <a:gd name="connsiteX5" fmla="*/ 0 w 182906"/>
              <a:gd name="connsiteY5" fmla="*/ 91453 h 679860"/>
              <a:gd name="connsiteX6" fmla="*/ 26786 w 182906"/>
              <a:gd name="connsiteY6" fmla="*/ 26786 h 67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906" h="679860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lnTo>
                  <a:pt x="182906" y="679860"/>
                </a:lnTo>
                <a:lnTo>
                  <a:pt x="0" y="496955"/>
                </a:ln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F0339B97-6C9C-45C9-2A88-4BD79E4F1D98}"/>
              </a:ext>
            </a:extLst>
          </p:cNvPr>
          <p:cNvSpPr/>
          <p:nvPr/>
        </p:nvSpPr>
        <p:spPr>
          <a:xfrm rot="2700000">
            <a:off x="172868" y="200344"/>
            <a:ext cx="182906" cy="730124"/>
          </a:xfrm>
          <a:custGeom>
            <a:avLst/>
            <a:gdLst>
              <a:gd name="connsiteX0" fmla="*/ 26786 w 182906"/>
              <a:gd name="connsiteY0" fmla="*/ 26786 h 730124"/>
              <a:gd name="connsiteX1" fmla="*/ 91453 w 182906"/>
              <a:gd name="connsiteY1" fmla="*/ 0 h 730124"/>
              <a:gd name="connsiteX2" fmla="*/ 182906 w 182906"/>
              <a:gd name="connsiteY2" fmla="*/ 91453 h 730124"/>
              <a:gd name="connsiteX3" fmla="*/ 182905 w 182906"/>
              <a:gd name="connsiteY3" fmla="*/ 638671 h 730124"/>
              <a:gd name="connsiteX4" fmla="*/ 91452 w 182906"/>
              <a:gd name="connsiteY4" fmla="*/ 730124 h 730124"/>
              <a:gd name="connsiteX5" fmla="*/ 91453 w 182906"/>
              <a:gd name="connsiteY5" fmla="*/ 730123 h 730124"/>
              <a:gd name="connsiteX6" fmla="*/ 80495 w 182906"/>
              <a:gd name="connsiteY6" fmla="*/ 727910 h 730124"/>
              <a:gd name="connsiteX7" fmla="*/ 2213 w 182906"/>
              <a:gd name="connsiteY7" fmla="*/ 649628 h 730124"/>
              <a:gd name="connsiteX8" fmla="*/ 0 w 182906"/>
              <a:gd name="connsiteY8" fmla="*/ 638670 h 730124"/>
              <a:gd name="connsiteX9" fmla="*/ 0 w 182906"/>
              <a:gd name="connsiteY9" fmla="*/ 91453 h 730124"/>
              <a:gd name="connsiteX10" fmla="*/ 26786 w 182906"/>
              <a:gd name="connsiteY10" fmla="*/ 26786 h 73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906" h="730124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cubicBezTo>
                  <a:pt x="182906" y="273859"/>
                  <a:pt x="182905" y="456265"/>
                  <a:pt x="182905" y="638671"/>
                </a:cubicBezTo>
                <a:cubicBezTo>
                  <a:pt x="182905" y="689179"/>
                  <a:pt x="141960" y="730124"/>
                  <a:pt x="91452" y="730124"/>
                </a:cubicBezTo>
                <a:lnTo>
                  <a:pt x="91453" y="730123"/>
                </a:lnTo>
                <a:lnTo>
                  <a:pt x="80495" y="727910"/>
                </a:lnTo>
                <a:lnTo>
                  <a:pt x="2213" y="649628"/>
                </a:lnTo>
                <a:lnTo>
                  <a:pt x="0" y="638670"/>
                </a:ln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9EBB2930-ACE8-0AE8-29F0-4FA011348F4D}"/>
              </a:ext>
            </a:extLst>
          </p:cNvPr>
          <p:cNvSpPr/>
          <p:nvPr/>
        </p:nvSpPr>
        <p:spPr>
          <a:xfrm rot="2700000">
            <a:off x="524849" y="340463"/>
            <a:ext cx="182906" cy="322275"/>
          </a:xfrm>
          <a:custGeom>
            <a:avLst/>
            <a:gdLst>
              <a:gd name="connsiteX0" fmla="*/ 26786 w 182906"/>
              <a:gd name="connsiteY0" fmla="*/ 26786 h 322275"/>
              <a:gd name="connsiteX1" fmla="*/ 91453 w 182906"/>
              <a:gd name="connsiteY1" fmla="*/ 0 h 322275"/>
              <a:gd name="connsiteX2" fmla="*/ 182906 w 182906"/>
              <a:gd name="connsiteY2" fmla="*/ 91453 h 322275"/>
              <a:gd name="connsiteX3" fmla="*/ 182905 w 182906"/>
              <a:gd name="connsiteY3" fmla="*/ 230822 h 322275"/>
              <a:gd name="connsiteX4" fmla="*/ 91452 w 182906"/>
              <a:gd name="connsiteY4" fmla="*/ 322275 h 322275"/>
              <a:gd name="connsiteX5" fmla="*/ 91453 w 182906"/>
              <a:gd name="connsiteY5" fmla="*/ 322274 h 322275"/>
              <a:gd name="connsiteX6" fmla="*/ 0 w 182906"/>
              <a:gd name="connsiteY6" fmla="*/ 230821 h 322275"/>
              <a:gd name="connsiteX7" fmla="*/ 0 w 182906"/>
              <a:gd name="connsiteY7" fmla="*/ 91453 h 322275"/>
              <a:gd name="connsiteX8" fmla="*/ 26786 w 182906"/>
              <a:gd name="connsiteY8" fmla="*/ 26786 h 3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906" h="322275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cubicBezTo>
                  <a:pt x="182906" y="137909"/>
                  <a:pt x="182905" y="184366"/>
                  <a:pt x="182905" y="230822"/>
                </a:cubicBezTo>
                <a:cubicBezTo>
                  <a:pt x="182905" y="281330"/>
                  <a:pt x="141960" y="322275"/>
                  <a:pt x="91452" y="322275"/>
                </a:cubicBezTo>
                <a:lnTo>
                  <a:pt x="91453" y="322274"/>
                </a:lnTo>
                <a:cubicBezTo>
                  <a:pt x="40945" y="322274"/>
                  <a:pt x="0" y="281329"/>
                  <a:pt x="0" y="230821"/>
                </a:cubicBez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0734" y="34743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企业用户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F7F5046-B4BF-0AEC-D8BB-4AE449EC77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8793" b="4959"/>
          <a:stretch>
            <a:fillRect/>
          </a:stretch>
        </p:blipFill>
        <p:spPr>
          <a:xfrm>
            <a:off x="6445092" y="888212"/>
            <a:ext cx="5746908" cy="5969789"/>
          </a:xfrm>
          <a:custGeom>
            <a:avLst/>
            <a:gdLst>
              <a:gd name="connsiteX0" fmla="*/ 0 w 5746908"/>
              <a:gd name="connsiteY0" fmla="*/ 0 h 5969789"/>
              <a:gd name="connsiteX1" fmla="*/ 5746908 w 5746908"/>
              <a:gd name="connsiteY1" fmla="*/ 0 h 5969789"/>
              <a:gd name="connsiteX2" fmla="*/ 5746908 w 5746908"/>
              <a:gd name="connsiteY2" fmla="*/ 5969789 h 5969789"/>
              <a:gd name="connsiteX3" fmla="*/ 0 w 5746908"/>
              <a:gd name="connsiteY3" fmla="*/ 5969789 h 596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6908" h="5969789">
                <a:moveTo>
                  <a:pt x="0" y="0"/>
                </a:moveTo>
                <a:lnTo>
                  <a:pt x="5746908" y="0"/>
                </a:lnTo>
                <a:lnTo>
                  <a:pt x="5746908" y="5969789"/>
                </a:lnTo>
                <a:lnTo>
                  <a:pt x="0" y="5969789"/>
                </a:lnTo>
                <a:close/>
              </a:path>
            </a:pathLst>
          </a:custGeom>
        </p:spPr>
      </p:pic>
      <p:sp>
        <p:nvSpPr>
          <p:cNvPr id="15" name="矩形: 圆角 14"/>
          <p:cNvSpPr/>
          <p:nvPr/>
        </p:nvSpPr>
        <p:spPr>
          <a:xfrm rot="2700000">
            <a:off x="981234" y="2011649"/>
            <a:ext cx="182905" cy="3222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5596" y="2039256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定位：专注企业内部法律风险控制</a:t>
            </a:r>
          </a:p>
        </p:txBody>
      </p:sp>
      <p:sp>
        <p:nvSpPr>
          <p:cNvPr id="19" name="矩形: 圆角 18"/>
          <p:cNvSpPr/>
          <p:nvPr/>
        </p:nvSpPr>
        <p:spPr>
          <a:xfrm rot="2700000">
            <a:off x="981234" y="2711399"/>
            <a:ext cx="182905" cy="3222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5596" y="2739006"/>
            <a:ext cx="3570208" cy="2973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cs typeface="+mn-ea"/>
                <a:sym typeface="+mn-lt"/>
              </a:rPr>
              <a:t>功能：人力资源风险管控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cs typeface="+mn-ea"/>
                <a:sym typeface="+mn-lt"/>
              </a:rPr>
              <a:t>          </a:t>
            </a:r>
            <a:r>
              <a:rPr lang="zh-CN" altLang="en-US" sz="2400" dirty="0">
                <a:cs typeface="+mn-ea"/>
                <a:sym typeface="+mn-lt"/>
              </a:rPr>
              <a:t>运营风险管控</a:t>
            </a:r>
            <a:r>
              <a:rPr lang="en-US" altLang="zh-CN" sz="2400" dirty="0">
                <a:cs typeface="+mn-ea"/>
                <a:sym typeface="+mn-lt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cs typeface="+mn-ea"/>
                <a:sym typeface="+mn-lt"/>
              </a:rPr>
              <a:t>          ERC</a:t>
            </a:r>
            <a:r>
              <a:rPr lang="zh-CN" altLang="en-US" sz="2400" dirty="0">
                <a:cs typeface="+mn-ea"/>
                <a:sym typeface="+mn-lt"/>
              </a:rPr>
              <a:t>风控助手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cs typeface="+mn-ea"/>
                <a:sym typeface="+mn-lt"/>
              </a:rPr>
              <a:t>          </a:t>
            </a:r>
            <a:r>
              <a:rPr lang="zh-CN" altLang="en-US" sz="2400" dirty="0">
                <a:cs typeface="+mn-ea"/>
                <a:sym typeface="+mn-lt"/>
              </a:rPr>
              <a:t>在线法律服务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cs typeface="+mn-ea"/>
                <a:sym typeface="+mn-lt"/>
              </a:rPr>
              <a:t>          </a:t>
            </a:r>
            <a:r>
              <a:rPr lang="zh-CN" altLang="en-US" sz="2400" dirty="0">
                <a:cs typeface="+mn-ea"/>
                <a:sym typeface="+mn-lt"/>
              </a:rPr>
              <a:t>大咖在线交流</a:t>
            </a:r>
            <a:endParaRPr lang="en-US" altLang="zh-CN" sz="2400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cs typeface="+mn-ea"/>
                <a:sym typeface="+mn-lt"/>
              </a:rPr>
              <a:t>          </a:t>
            </a:r>
            <a:r>
              <a:rPr lang="zh-CN" altLang="en-US" sz="2400" dirty="0">
                <a:cs typeface="+mn-ea"/>
                <a:sym typeface="+mn-lt"/>
              </a:rPr>
              <a:t>合作伙伴</a:t>
            </a:r>
            <a:r>
              <a:rPr lang="en-US" altLang="zh-CN" sz="2400" dirty="0">
                <a:cs typeface="+mn-ea"/>
                <a:sym typeface="+mn-lt"/>
              </a:rPr>
              <a:t>        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5476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2CE2D72-4788-73B7-F811-D4039F2B25B9}"/>
              </a:ext>
            </a:extLst>
          </p:cNvPr>
          <p:cNvSpPr txBox="1">
            <a:spLocks/>
          </p:cNvSpPr>
          <p:nvPr/>
        </p:nvSpPr>
        <p:spPr>
          <a:xfrm>
            <a:off x="1799499" y="1"/>
            <a:ext cx="10392501" cy="3018609"/>
          </a:xfrm>
          <a:custGeom>
            <a:avLst/>
            <a:gdLst>
              <a:gd name="connsiteX0" fmla="*/ 9714473 w 10392501"/>
              <a:gd name="connsiteY0" fmla="*/ 0 h 3018609"/>
              <a:gd name="connsiteX1" fmla="*/ 10392501 w 10392501"/>
              <a:gd name="connsiteY1" fmla="*/ 0 h 3018609"/>
              <a:gd name="connsiteX2" fmla="*/ 10392501 w 10392501"/>
              <a:gd name="connsiteY2" fmla="*/ 686365 h 3018609"/>
              <a:gd name="connsiteX3" fmla="*/ 9154638 w 10392501"/>
              <a:gd name="connsiteY3" fmla="*/ 1924229 h 3018609"/>
              <a:gd name="connsiteX4" fmla="*/ 8472442 w 10392501"/>
              <a:gd name="connsiteY4" fmla="*/ 1924229 h 3018609"/>
              <a:gd name="connsiteX5" fmla="*/ 8472442 w 10392501"/>
              <a:gd name="connsiteY5" fmla="*/ 1242033 h 3018609"/>
              <a:gd name="connsiteX6" fmla="*/ 8235170 w 10392501"/>
              <a:gd name="connsiteY6" fmla="*/ 0 h 3018609"/>
              <a:gd name="connsiteX7" fmla="*/ 9562723 w 10392501"/>
              <a:gd name="connsiteY7" fmla="*/ 0 h 3018609"/>
              <a:gd name="connsiteX8" fmla="*/ 9537197 w 10392501"/>
              <a:gd name="connsiteY8" fmla="*/ 48507 h 3018609"/>
              <a:gd name="connsiteX9" fmla="*/ 9475384 w 10392501"/>
              <a:gd name="connsiteY9" fmla="*/ 124180 h 3018609"/>
              <a:gd name="connsiteX10" fmla="*/ 7044638 w 10392501"/>
              <a:gd name="connsiteY10" fmla="*/ 2554926 h 3018609"/>
              <a:gd name="connsiteX11" fmla="*/ 6362442 w 10392501"/>
              <a:gd name="connsiteY11" fmla="*/ 2554926 h 3018609"/>
              <a:gd name="connsiteX12" fmla="*/ 6362442 w 10392501"/>
              <a:gd name="connsiteY12" fmla="*/ 1872728 h 3018609"/>
              <a:gd name="connsiteX13" fmla="*/ 6763061 w 10392501"/>
              <a:gd name="connsiteY13" fmla="*/ 0 h 3018609"/>
              <a:gd name="connsiteX14" fmla="*/ 8127454 w 10392501"/>
              <a:gd name="connsiteY14" fmla="*/ 0 h 3018609"/>
              <a:gd name="connsiteX15" fmla="*/ 6950588 w 10392501"/>
              <a:gd name="connsiteY15" fmla="*/ 1176866 h 3018609"/>
              <a:gd name="connsiteX16" fmla="*/ 6268392 w 10392501"/>
              <a:gd name="connsiteY16" fmla="*/ 1176866 h 3018609"/>
              <a:gd name="connsiteX17" fmla="*/ 6268392 w 10392501"/>
              <a:gd name="connsiteY17" fmla="*/ 494670 h 3018609"/>
              <a:gd name="connsiteX18" fmla="*/ 5284928 w 10392501"/>
              <a:gd name="connsiteY18" fmla="*/ 0 h 3018609"/>
              <a:gd name="connsiteX19" fmla="*/ 6649320 w 10392501"/>
              <a:gd name="connsiteY19" fmla="*/ 0 h 3018609"/>
              <a:gd name="connsiteX20" fmla="*/ 5450729 w 10392501"/>
              <a:gd name="connsiteY20" fmla="*/ 1198593 h 3018609"/>
              <a:gd name="connsiteX21" fmla="*/ 4768533 w 10392501"/>
              <a:gd name="connsiteY21" fmla="*/ 1198593 h 3018609"/>
              <a:gd name="connsiteX22" fmla="*/ 4768533 w 10392501"/>
              <a:gd name="connsiteY22" fmla="*/ 516397 h 3018609"/>
              <a:gd name="connsiteX23" fmla="*/ 3815429 w 10392501"/>
              <a:gd name="connsiteY23" fmla="*/ 0 h 3018609"/>
              <a:gd name="connsiteX24" fmla="*/ 5179821 w 10392501"/>
              <a:gd name="connsiteY24" fmla="*/ 0 h 3018609"/>
              <a:gd name="connsiteX25" fmla="*/ 2742775 w 10392501"/>
              <a:gd name="connsiteY25" fmla="*/ 2437049 h 3018609"/>
              <a:gd name="connsiteX26" fmla="*/ 2060577 w 10392501"/>
              <a:gd name="connsiteY26" fmla="*/ 2437049 h 3018609"/>
              <a:gd name="connsiteX27" fmla="*/ 2060577 w 10392501"/>
              <a:gd name="connsiteY27" fmla="*/ 1754852 h 3018609"/>
              <a:gd name="connsiteX28" fmla="*/ 2336410 w 10392501"/>
              <a:gd name="connsiteY28" fmla="*/ 0 h 3018609"/>
              <a:gd name="connsiteX29" fmla="*/ 3700805 w 10392501"/>
              <a:gd name="connsiteY29" fmla="*/ 0 h 3018609"/>
              <a:gd name="connsiteX30" fmla="*/ 823485 w 10392501"/>
              <a:gd name="connsiteY30" fmla="*/ 2877322 h 3018609"/>
              <a:gd name="connsiteX31" fmla="*/ 141287 w 10392501"/>
              <a:gd name="connsiteY31" fmla="*/ 2877322 h 3018609"/>
              <a:gd name="connsiteX32" fmla="*/ 141287 w 10392501"/>
              <a:gd name="connsiteY32" fmla="*/ 2195124 h 3018609"/>
              <a:gd name="connsiteX33" fmla="*/ 842361 w 10392501"/>
              <a:gd name="connsiteY33" fmla="*/ 0 h 3018609"/>
              <a:gd name="connsiteX34" fmla="*/ 2206754 w 10392501"/>
              <a:gd name="connsiteY34" fmla="*/ 0 h 3018609"/>
              <a:gd name="connsiteX35" fmla="*/ 1258027 w 10392501"/>
              <a:gd name="connsiteY35" fmla="*/ 948727 h 3018609"/>
              <a:gd name="connsiteX36" fmla="*/ 575831 w 10392501"/>
              <a:gd name="connsiteY36" fmla="*/ 948727 h 3018609"/>
              <a:gd name="connsiteX37" fmla="*/ 575831 w 10392501"/>
              <a:gd name="connsiteY37" fmla="*/ 266531 h 301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392501" h="3018609">
                <a:moveTo>
                  <a:pt x="9714473" y="0"/>
                </a:moveTo>
                <a:lnTo>
                  <a:pt x="10392501" y="0"/>
                </a:lnTo>
                <a:lnTo>
                  <a:pt x="10392501" y="686365"/>
                </a:lnTo>
                <a:lnTo>
                  <a:pt x="9154638" y="1924229"/>
                </a:lnTo>
                <a:cubicBezTo>
                  <a:pt x="8966254" y="2112612"/>
                  <a:pt x="8660825" y="2112612"/>
                  <a:pt x="8472442" y="1924229"/>
                </a:cubicBezTo>
                <a:cubicBezTo>
                  <a:pt x="8284059" y="1735846"/>
                  <a:pt x="8284059" y="1430415"/>
                  <a:pt x="8472442" y="1242033"/>
                </a:cubicBezTo>
                <a:close/>
                <a:moveTo>
                  <a:pt x="8235170" y="0"/>
                </a:moveTo>
                <a:lnTo>
                  <a:pt x="9562723" y="0"/>
                </a:lnTo>
                <a:lnTo>
                  <a:pt x="9537197" y="48507"/>
                </a:lnTo>
                <a:cubicBezTo>
                  <a:pt x="9519537" y="75255"/>
                  <a:pt x="9498932" y="100632"/>
                  <a:pt x="9475384" y="124180"/>
                </a:cubicBezTo>
                <a:lnTo>
                  <a:pt x="7044638" y="2554926"/>
                </a:lnTo>
                <a:cubicBezTo>
                  <a:pt x="6856257" y="2743309"/>
                  <a:pt x="6550826" y="2743309"/>
                  <a:pt x="6362442" y="2554926"/>
                </a:cubicBezTo>
                <a:cubicBezTo>
                  <a:pt x="6174059" y="2366542"/>
                  <a:pt x="6174059" y="2061111"/>
                  <a:pt x="6362442" y="1872728"/>
                </a:cubicBezTo>
                <a:close/>
                <a:moveTo>
                  <a:pt x="6763061" y="0"/>
                </a:moveTo>
                <a:lnTo>
                  <a:pt x="8127454" y="0"/>
                </a:lnTo>
                <a:lnTo>
                  <a:pt x="6950588" y="1176866"/>
                </a:lnTo>
                <a:cubicBezTo>
                  <a:pt x="6762205" y="1365249"/>
                  <a:pt x="6456775" y="1365249"/>
                  <a:pt x="6268392" y="1176866"/>
                </a:cubicBezTo>
                <a:cubicBezTo>
                  <a:pt x="6080009" y="988483"/>
                  <a:pt x="6080009" y="683053"/>
                  <a:pt x="6268392" y="494670"/>
                </a:cubicBezTo>
                <a:close/>
                <a:moveTo>
                  <a:pt x="5284928" y="0"/>
                </a:moveTo>
                <a:lnTo>
                  <a:pt x="6649320" y="0"/>
                </a:lnTo>
                <a:lnTo>
                  <a:pt x="5450729" y="1198593"/>
                </a:lnTo>
                <a:cubicBezTo>
                  <a:pt x="5262344" y="1386975"/>
                  <a:pt x="4956914" y="1386975"/>
                  <a:pt x="4768533" y="1198593"/>
                </a:cubicBezTo>
                <a:cubicBezTo>
                  <a:pt x="4580149" y="1010208"/>
                  <a:pt x="4580149" y="704779"/>
                  <a:pt x="4768533" y="516397"/>
                </a:cubicBezTo>
                <a:close/>
                <a:moveTo>
                  <a:pt x="3815429" y="0"/>
                </a:moveTo>
                <a:lnTo>
                  <a:pt x="5179821" y="0"/>
                </a:lnTo>
                <a:lnTo>
                  <a:pt x="2742775" y="2437049"/>
                </a:lnTo>
                <a:cubicBezTo>
                  <a:pt x="2554390" y="2625433"/>
                  <a:pt x="2248961" y="2625433"/>
                  <a:pt x="2060577" y="2437049"/>
                </a:cubicBezTo>
                <a:cubicBezTo>
                  <a:pt x="1872194" y="2248666"/>
                  <a:pt x="1872194" y="1943235"/>
                  <a:pt x="2060577" y="1754852"/>
                </a:cubicBezTo>
                <a:close/>
                <a:moveTo>
                  <a:pt x="2336410" y="0"/>
                </a:moveTo>
                <a:lnTo>
                  <a:pt x="3700805" y="0"/>
                </a:lnTo>
                <a:lnTo>
                  <a:pt x="823485" y="2877322"/>
                </a:lnTo>
                <a:cubicBezTo>
                  <a:pt x="635100" y="3065705"/>
                  <a:pt x="329670" y="3065705"/>
                  <a:pt x="141287" y="2877322"/>
                </a:cubicBezTo>
                <a:cubicBezTo>
                  <a:pt x="-47096" y="2688938"/>
                  <a:pt x="-47096" y="2383507"/>
                  <a:pt x="141287" y="2195124"/>
                </a:cubicBezTo>
                <a:close/>
                <a:moveTo>
                  <a:pt x="842361" y="0"/>
                </a:moveTo>
                <a:lnTo>
                  <a:pt x="2206754" y="0"/>
                </a:lnTo>
                <a:lnTo>
                  <a:pt x="1258027" y="948727"/>
                </a:lnTo>
                <a:cubicBezTo>
                  <a:pt x="1069644" y="1137110"/>
                  <a:pt x="764213" y="1137110"/>
                  <a:pt x="575831" y="948727"/>
                </a:cubicBezTo>
                <a:cubicBezTo>
                  <a:pt x="387448" y="760344"/>
                  <a:pt x="387448" y="454913"/>
                  <a:pt x="575831" y="26653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06421" y="4893991"/>
            <a:ext cx="1020381" cy="1020381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0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>
            <a:spLocks/>
          </p:cNvSpPr>
          <p:nvPr/>
        </p:nvSpPr>
        <p:spPr>
          <a:xfrm>
            <a:off x="2144674" y="4940727"/>
            <a:ext cx="3692528" cy="9736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spcBef>
                <a:spcPts val="400"/>
              </a:spcBef>
            </a:pP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全方位多角度展示</a:t>
            </a:r>
            <a:endParaRPr lang="en-US" altLang="zh-CN" sz="2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ct val="130000"/>
              </a:lnSpc>
              <a:spcBef>
                <a:spcPts val="4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一句话简介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AC3F615A-2ABA-7663-BF39-B644B102EC5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08"/>
          <a:stretch>
            <a:fillRect/>
          </a:stretch>
        </p:blipFill>
        <p:spPr>
          <a:xfrm>
            <a:off x="1893216" y="0"/>
            <a:ext cx="10298785" cy="3098800"/>
          </a:xfrm>
          <a:custGeom>
            <a:avLst/>
            <a:gdLst>
              <a:gd name="connsiteX0" fmla="*/ 9465213 w 10298785"/>
              <a:gd name="connsiteY0" fmla="*/ 0 h 3098800"/>
              <a:gd name="connsiteX1" fmla="*/ 10298785 w 10298785"/>
              <a:gd name="connsiteY1" fmla="*/ 0 h 3098800"/>
              <a:gd name="connsiteX2" fmla="*/ 10298785 w 10298785"/>
              <a:gd name="connsiteY2" fmla="*/ 463690 h 3098800"/>
              <a:gd name="connsiteX3" fmla="*/ 8704209 w 10298785"/>
              <a:gd name="connsiteY3" fmla="*/ 2058267 h 3098800"/>
              <a:gd name="connsiteX4" fmla="*/ 8055578 w 10298785"/>
              <a:gd name="connsiteY4" fmla="*/ 2058267 h 3098800"/>
              <a:gd name="connsiteX5" fmla="*/ 8055578 w 10298785"/>
              <a:gd name="connsiteY5" fmla="*/ 1409636 h 3098800"/>
              <a:gd name="connsiteX6" fmla="*/ 8058695 w 10298785"/>
              <a:gd name="connsiteY6" fmla="*/ 0 h 3098800"/>
              <a:gd name="connsiteX7" fmla="*/ 9141356 w 10298785"/>
              <a:gd name="connsiteY7" fmla="*/ 0 h 3098800"/>
              <a:gd name="connsiteX8" fmla="*/ 9143510 w 10298785"/>
              <a:gd name="connsiteY8" fmla="*/ 22468 h 3098800"/>
              <a:gd name="connsiteX9" fmla="*/ 9009173 w 10298785"/>
              <a:gd name="connsiteY9" fmla="*/ 346784 h 3098800"/>
              <a:gd name="connsiteX10" fmla="*/ 6698026 w 10298785"/>
              <a:gd name="connsiteY10" fmla="*/ 2657932 h 3098800"/>
              <a:gd name="connsiteX11" fmla="*/ 6049396 w 10298785"/>
              <a:gd name="connsiteY11" fmla="*/ 2657932 h 3098800"/>
              <a:gd name="connsiteX12" fmla="*/ 6049396 w 10298785"/>
              <a:gd name="connsiteY12" fmla="*/ 2009300 h 3098800"/>
              <a:gd name="connsiteX13" fmla="*/ 6659018 w 10298785"/>
              <a:gd name="connsiteY13" fmla="*/ 0 h 3098800"/>
              <a:gd name="connsiteX14" fmla="*/ 7956279 w 10298785"/>
              <a:gd name="connsiteY14" fmla="*/ 0 h 3098800"/>
              <a:gd name="connsiteX15" fmla="*/ 6608603 w 10298785"/>
              <a:gd name="connsiteY15" fmla="*/ 1347676 h 3098800"/>
              <a:gd name="connsiteX16" fmla="*/ 5959973 w 10298785"/>
              <a:gd name="connsiteY16" fmla="*/ 1347676 h 3098800"/>
              <a:gd name="connsiteX17" fmla="*/ 5959973 w 10298785"/>
              <a:gd name="connsiteY17" fmla="*/ 699045 h 3098800"/>
              <a:gd name="connsiteX18" fmla="*/ 5253612 w 10298785"/>
              <a:gd name="connsiteY18" fmla="*/ 0 h 3098800"/>
              <a:gd name="connsiteX19" fmla="*/ 6550873 w 10298785"/>
              <a:gd name="connsiteY19" fmla="*/ 0 h 3098800"/>
              <a:gd name="connsiteX20" fmla="*/ 5182540 w 10298785"/>
              <a:gd name="connsiteY20" fmla="*/ 1368334 h 3098800"/>
              <a:gd name="connsiteX21" fmla="*/ 4533910 w 10298785"/>
              <a:gd name="connsiteY21" fmla="*/ 1368334 h 3098800"/>
              <a:gd name="connsiteX22" fmla="*/ 4533910 w 10298785"/>
              <a:gd name="connsiteY22" fmla="*/ 719704 h 3098800"/>
              <a:gd name="connsiteX23" fmla="*/ 3856415 w 10298785"/>
              <a:gd name="connsiteY23" fmla="*/ 0 h 3098800"/>
              <a:gd name="connsiteX24" fmla="*/ 5153677 w 10298785"/>
              <a:gd name="connsiteY24" fmla="*/ 0 h 3098800"/>
              <a:gd name="connsiteX25" fmla="*/ 2607824 w 10298785"/>
              <a:gd name="connsiteY25" fmla="*/ 2545855 h 3098800"/>
              <a:gd name="connsiteX26" fmla="*/ 1959192 w 10298785"/>
              <a:gd name="connsiteY26" fmla="*/ 2545855 h 3098800"/>
              <a:gd name="connsiteX27" fmla="*/ 1959192 w 10298785"/>
              <a:gd name="connsiteY27" fmla="*/ 1897223 h 3098800"/>
              <a:gd name="connsiteX28" fmla="*/ 2450168 w 10298785"/>
              <a:gd name="connsiteY28" fmla="*/ 0 h 3098800"/>
              <a:gd name="connsiteX29" fmla="*/ 3747431 w 10298785"/>
              <a:gd name="connsiteY29" fmla="*/ 0 h 3098800"/>
              <a:gd name="connsiteX30" fmla="*/ 782967 w 10298785"/>
              <a:gd name="connsiteY30" fmla="*/ 2964465 h 3098800"/>
              <a:gd name="connsiteX31" fmla="*/ 134335 w 10298785"/>
              <a:gd name="connsiteY31" fmla="*/ 2964465 h 3098800"/>
              <a:gd name="connsiteX32" fmla="*/ 134335 w 10298785"/>
              <a:gd name="connsiteY32" fmla="*/ 2315833 h 3098800"/>
              <a:gd name="connsiteX33" fmla="*/ 1029628 w 10298785"/>
              <a:gd name="connsiteY33" fmla="*/ 0 h 3098800"/>
              <a:gd name="connsiteX34" fmla="*/ 2326891 w 10298785"/>
              <a:gd name="connsiteY34" fmla="*/ 0 h 3098800"/>
              <a:gd name="connsiteX35" fmla="*/ 1196129 w 10298785"/>
              <a:gd name="connsiteY35" fmla="*/ 1130762 h 3098800"/>
              <a:gd name="connsiteX36" fmla="*/ 547499 w 10298785"/>
              <a:gd name="connsiteY36" fmla="*/ 1130762 h 3098800"/>
              <a:gd name="connsiteX37" fmla="*/ 547499 w 10298785"/>
              <a:gd name="connsiteY37" fmla="*/ 482131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298785" h="3098800">
                <a:moveTo>
                  <a:pt x="9465213" y="0"/>
                </a:moveTo>
                <a:lnTo>
                  <a:pt x="10298785" y="0"/>
                </a:lnTo>
                <a:lnTo>
                  <a:pt x="10298785" y="463690"/>
                </a:lnTo>
                <a:lnTo>
                  <a:pt x="8704209" y="2058267"/>
                </a:lnTo>
                <a:cubicBezTo>
                  <a:pt x="8525094" y="2237381"/>
                  <a:pt x="8234693" y="2237381"/>
                  <a:pt x="8055578" y="2058267"/>
                </a:cubicBezTo>
                <a:cubicBezTo>
                  <a:pt x="7876464" y="1879152"/>
                  <a:pt x="7876464" y="1588749"/>
                  <a:pt x="8055578" y="1409636"/>
                </a:cubicBezTo>
                <a:close/>
                <a:moveTo>
                  <a:pt x="8058695" y="0"/>
                </a:moveTo>
                <a:lnTo>
                  <a:pt x="9141356" y="0"/>
                </a:lnTo>
                <a:lnTo>
                  <a:pt x="9143510" y="22468"/>
                </a:lnTo>
                <a:cubicBezTo>
                  <a:pt x="9143510" y="139847"/>
                  <a:pt x="9098731" y="257227"/>
                  <a:pt x="9009173" y="346784"/>
                </a:cubicBezTo>
                <a:lnTo>
                  <a:pt x="6698026" y="2657932"/>
                </a:lnTo>
                <a:cubicBezTo>
                  <a:pt x="6518913" y="2837046"/>
                  <a:pt x="6228510" y="2837046"/>
                  <a:pt x="6049396" y="2657932"/>
                </a:cubicBezTo>
                <a:cubicBezTo>
                  <a:pt x="5870281" y="2478818"/>
                  <a:pt x="5870281" y="2188414"/>
                  <a:pt x="6049396" y="2009300"/>
                </a:cubicBezTo>
                <a:close/>
                <a:moveTo>
                  <a:pt x="6659018" y="0"/>
                </a:moveTo>
                <a:lnTo>
                  <a:pt x="7956279" y="0"/>
                </a:lnTo>
                <a:lnTo>
                  <a:pt x="6608603" y="1347676"/>
                </a:lnTo>
                <a:cubicBezTo>
                  <a:pt x="6429490" y="1526790"/>
                  <a:pt x="6139087" y="1526790"/>
                  <a:pt x="5959973" y="1347676"/>
                </a:cubicBezTo>
                <a:cubicBezTo>
                  <a:pt x="5780859" y="1168562"/>
                  <a:pt x="5780859" y="878160"/>
                  <a:pt x="5959973" y="699045"/>
                </a:cubicBezTo>
                <a:close/>
                <a:moveTo>
                  <a:pt x="5253612" y="0"/>
                </a:moveTo>
                <a:lnTo>
                  <a:pt x="6550873" y="0"/>
                </a:lnTo>
                <a:lnTo>
                  <a:pt x="5182540" y="1368334"/>
                </a:lnTo>
                <a:cubicBezTo>
                  <a:pt x="5003425" y="1547447"/>
                  <a:pt x="4713023" y="1547447"/>
                  <a:pt x="4533910" y="1368334"/>
                </a:cubicBezTo>
                <a:cubicBezTo>
                  <a:pt x="4354795" y="1189218"/>
                  <a:pt x="4354795" y="898817"/>
                  <a:pt x="4533910" y="719704"/>
                </a:cubicBezTo>
                <a:close/>
                <a:moveTo>
                  <a:pt x="3856415" y="0"/>
                </a:moveTo>
                <a:lnTo>
                  <a:pt x="5153677" y="0"/>
                </a:lnTo>
                <a:lnTo>
                  <a:pt x="2607824" y="2545855"/>
                </a:lnTo>
                <a:cubicBezTo>
                  <a:pt x="2428708" y="2724970"/>
                  <a:pt x="2138307" y="2724970"/>
                  <a:pt x="1959192" y="2545855"/>
                </a:cubicBezTo>
                <a:cubicBezTo>
                  <a:pt x="1780078" y="2366741"/>
                  <a:pt x="1780078" y="2076338"/>
                  <a:pt x="1959192" y="1897223"/>
                </a:cubicBezTo>
                <a:close/>
                <a:moveTo>
                  <a:pt x="2450168" y="0"/>
                </a:moveTo>
                <a:lnTo>
                  <a:pt x="3747431" y="0"/>
                </a:lnTo>
                <a:lnTo>
                  <a:pt x="782967" y="2964465"/>
                </a:lnTo>
                <a:cubicBezTo>
                  <a:pt x="603852" y="3143579"/>
                  <a:pt x="313450" y="3143579"/>
                  <a:pt x="134335" y="2964465"/>
                </a:cubicBezTo>
                <a:cubicBezTo>
                  <a:pt x="-44779" y="2785351"/>
                  <a:pt x="-44779" y="2494947"/>
                  <a:pt x="134335" y="2315833"/>
                </a:cubicBezTo>
                <a:close/>
                <a:moveTo>
                  <a:pt x="1029628" y="0"/>
                </a:moveTo>
                <a:lnTo>
                  <a:pt x="2326891" y="0"/>
                </a:lnTo>
                <a:lnTo>
                  <a:pt x="1196129" y="1130762"/>
                </a:lnTo>
                <a:cubicBezTo>
                  <a:pt x="1017015" y="1309876"/>
                  <a:pt x="726612" y="1309876"/>
                  <a:pt x="547499" y="1130762"/>
                </a:cubicBezTo>
                <a:cubicBezTo>
                  <a:pt x="368384" y="951647"/>
                  <a:pt x="368384" y="661244"/>
                  <a:pt x="547499" y="482131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</p:pic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FBA1CBD7-BAB5-CE28-66A9-1A53F66773C3}"/>
              </a:ext>
            </a:extLst>
          </p:cNvPr>
          <p:cNvSpPr/>
          <p:nvPr/>
        </p:nvSpPr>
        <p:spPr>
          <a:xfrm rot="2700000">
            <a:off x="-45779" y="3606920"/>
            <a:ext cx="91576" cy="91601"/>
          </a:xfrm>
          <a:custGeom>
            <a:avLst/>
            <a:gdLst>
              <a:gd name="connsiteX0" fmla="*/ 0 w 91576"/>
              <a:gd name="connsiteY0" fmla="*/ 25 h 91601"/>
              <a:gd name="connsiteX1" fmla="*/ 123 w 91576"/>
              <a:gd name="connsiteY1" fmla="*/ 0 h 91601"/>
              <a:gd name="connsiteX2" fmla="*/ 91576 w 91576"/>
              <a:gd name="connsiteY2" fmla="*/ 91453 h 91601"/>
              <a:gd name="connsiteX3" fmla="*/ 91576 w 91576"/>
              <a:gd name="connsiteY3" fmla="*/ 91601 h 9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76" h="91601">
                <a:moveTo>
                  <a:pt x="0" y="25"/>
                </a:moveTo>
                <a:lnTo>
                  <a:pt x="123" y="0"/>
                </a:lnTo>
                <a:cubicBezTo>
                  <a:pt x="50631" y="0"/>
                  <a:pt x="91576" y="40945"/>
                  <a:pt x="91576" y="91453"/>
                </a:cubicBezTo>
                <a:lnTo>
                  <a:pt x="91576" y="916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414A176F-FD41-B417-07B3-C9B5D2DA5911}"/>
              </a:ext>
            </a:extLst>
          </p:cNvPr>
          <p:cNvSpPr/>
          <p:nvPr/>
        </p:nvSpPr>
        <p:spPr>
          <a:xfrm rot="2700000">
            <a:off x="84246" y="3367586"/>
            <a:ext cx="182906" cy="679860"/>
          </a:xfrm>
          <a:custGeom>
            <a:avLst/>
            <a:gdLst>
              <a:gd name="connsiteX0" fmla="*/ 26786 w 182906"/>
              <a:gd name="connsiteY0" fmla="*/ 26786 h 679860"/>
              <a:gd name="connsiteX1" fmla="*/ 91453 w 182906"/>
              <a:gd name="connsiteY1" fmla="*/ 0 h 679860"/>
              <a:gd name="connsiteX2" fmla="*/ 182906 w 182906"/>
              <a:gd name="connsiteY2" fmla="*/ 91453 h 679860"/>
              <a:gd name="connsiteX3" fmla="*/ 182905 w 182906"/>
              <a:gd name="connsiteY3" fmla="*/ 679860 h 679860"/>
              <a:gd name="connsiteX4" fmla="*/ 0 w 182906"/>
              <a:gd name="connsiteY4" fmla="*/ 496955 h 679860"/>
              <a:gd name="connsiteX5" fmla="*/ 0 w 182906"/>
              <a:gd name="connsiteY5" fmla="*/ 91453 h 679860"/>
              <a:gd name="connsiteX6" fmla="*/ 26786 w 182906"/>
              <a:gd name="connsiteY6" fmla="*/ 26786 h 67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906" h="679860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lnTo>
                  <a:pt x="182905" y="679860"/>
                </a:lnTo>
                <a:lnTo>
                  <a:pt x="0" y="496955"/>
                </a:lnTo>
                <a:lnTo>
                  <a:pt x="0" y="91453"/>
                </a:lnTo>
                <a:cubicBezTo>
                  <a:pt x="0" y="66199"/>
                  <a:pt x="10237" y="43336"/>
                  <a:pt x="26786" y="267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99E1A5BE-4DCC-104E-FE10-8C74DDA6F150}"/>
              </a:ext>
            </a:extLst>
          </p:cNvPr>
          <p:cNvSpPr/>
          <p:nvPr/>
        </p:nvSpPr>
        <p:spPr>
          <a:xfrm rot="2700000">
            <a:off x="172868" y="3552760"/>
            <a:ext cx="182906" cy="730124"/>
          </a:xfrm>
          <a:custGeom>
            <a:avLst/>
            <a:gdLst>
              <a:gd name="connsiteX0" fmla="*/ 26786 w 182906"/>
              <a:gd name="connsiteY0" fmla="*/ 26786 h 730124"/>
              <a:gd name="connsiteX1" fmla="*/ 91453 w 182906"/>
              <a:gd name="connsiteY1" fmla="*/ 0 h 730124"/>
              <a:gd name="connsiteX2" fmla="*/ 182906 w 182906"/>
              <a:gd name="connsiteY2" fmla="*/ 91453 h 730124"/>
              <a:gd name="connsiteX3" fmla="*/ 182905 w 182906"/>
              <a:gd name="connsiteY3" fmla="*/ 638671 h 730124"/>
              <a:gd name="connsiteX4" fmla="*/ 91452 w 182906"/>
              <a:gd name="connsiteY4" fmla="*/ 730124 h 730124"/>
              <a:gd name="connsiteX5" fmla="*/ 91453 w 182906"/>
              <a:gd name="connsiteY5" fmla="*/ 730123 h 730124"/>
              <a:gd name="connsiteX6" fmla="*/ 80495 w 182906"/>
              <a:gd name="connsiteY6" fmla="*/ 727910 h 730124"/>
              <a:gd name="connsiteX7" fmla="*/ 2213 w 182906"/>
              <a:gd name="connsiteY7" fmla="*/ 649628 h 730124"/>
              <a:gd name="connsiteX8" fmla="*/ 0 w 182906"/>
              <a:gd name="connsiteY8" fmla="*/ 638670 h 730124"/>
              <a:gd name="connsiteX9" fmla="*/ 0 w 182906"/>
              <a:gd name="connsiteY9" fmla="*/ 91453 h 730124"/>
              <a:gd name="connsiteX10" fmla="*/ 26786 w 182906"/>
              <a:gd name="connsiteY10" fmla="*/ 26786 h 73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906" h="730124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cubicBezTo>
                  <a:pt x="182906" y="273859"/>
                  <a:pt x="182905" y="456265"/>
                  <a:pt x="182905" y="638671"/>
                </a:cubicBezTo>
                <a:cubicBezTo>
                  <a:pt x="182905" y="689179"/>
                  <a:pt x="141960" y="730124"/>
                  <a:pt x="91452" y="730124"/>
                </a:cubicBezTo>
                <a:lnTo>
                  <a:pt x="91453" y="730123"/>
                </a:lnTo>
                <a:lnTo>
                  <a:pt x="80495" y="727910"/>
                </a:lnTo>
                <a:lnTo>
                  <a:pt x="2213" y="649628"/>
                </a:lnTo>
                <a:lnTo>
                  <a:pt x="0" y="638670"/>
                </a:ln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A45A9F94-D720-ACA9-075A-8466BB75676B}"/>
              </a:ext>
            </a:extLst>
          </p:cNvPr>
          <p:cNvSpPr/>
          <p:nvPr/>
        </p:nvSpPr>
        <p:spPr>
          <a:xfrm rot="2700000">
            <a:off x="524849" y="3692879"/>
            <a:ext cx="182906" cy="322275"/>
          </a:xfrm>
          <a:custGeom>
            <a:avLst/>
            <a:gdLst>
              <a:gd name="connsiteX0" fmla="*/ 26786 w 182906"/>
              <a:gd name="connsiteY0" fmla="*/ 26786 h 322275"/>
              <a:gd name="connsiteX1" fmla="*/ 91453 w 182906"/>
              <a:gd name="connsiteY1" fmla="*/ 0 h 322275"/>
              <a:gd name="connsiteX2" fmla="*/ 182906 w 182906"/>
              <a:gd name="connsiteY2" fmla="*/ 91453 h 322275"/>
              <a:gd name="connsiteX3" fmla="*/ 182905 w 182906"/>
              <a:gd name="connsiteY3" fmla="*/ 230822 h 322275"/>
              <a:gd name="connsiteX4" fmla="*/ 91452 w 182906"/>
              <a:gd name="connsiteY4" fmla="*/ 322275 h 322275"/>
              <a:gd name="connsiteX5" fmla="*/ 91453 w 182906"/>
              <a:gd name="connsiteY5" fmla="*/ 322274 h 322275"/>
              <a:gd name="connsiteX6" fmla="*/ 0 w 182906"/>
              <a:gd name="connsiteY6" fmla="*/ 230821 h 322275"/>
              <a:gd name="connsiteX7" fmla="*/ 0 w 182906"/>
              <a:gd name="connsiteY7" fmla="*/ 91453 h 322275"/>
              <a:gd name="connsiteX8" fmla="*/ 26786 w 182906"/>
              <a:gd name="connsiteY8" fmla="*/ 26786 h 3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906" h="322275">
                <a:moveTo>
                  <a:pt x="26786" y="26786"/>
                </a:moveTo>
                <a:cubicBezTo>
                  <a:pt x="43336" y="10236"/>
                  <a:pt x="66199" y="0"/>
                  <a:pt x="91453" y="0"/>
                </a:cubicBezTo>
                <a:cubicBezTo>
                  <a:pt x="141961" y="0"/>
                  <a:pt x="182906" y="40945"/>
                  <a:pt x="182906" y="91453"/>
                </a:cubicBezTo>
                <a:cubicBezTo>
                  <a:pt x="182906" y="137909"/>
                  <a:pt x="182905" y="184366"/>
                  <a:pt x="182905" y="230822"/>
                </a:cubicBezTo>
                <a:cubicBezTo>
                  <a:pt x="182905" y="281330"/>
                  <a:pt x="141960" y="322275"/>
                  <a:pt x="91452" y="322275"/>
                </a:cubicBezTo>
                <a:lnTo>
                  <a:pt x="91453" y="322274"/>
                </a:lnTo>
                <a:cubicBezTo>
                  <a:pt x="40945" y="322274"/>
                  <a:pt x="0" y="281329"/>
                  <a:pt x="0" y="230821"/>
                </a:cubicBezTo>
                <a:lnTo>
                  <a:pt x="0" y="91453"/>
                </a:lnTo>
                <a:cubicBezTo>
                  <a:pt x="0" y="66199"/>
                  <a:pt x="10236" y="43336"/>
                  <a:pt x="26786" y="2678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0734" y="369985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律师</a:t>
            </a:r>
          </a:p>
        </p:txBody>
      </p:sp>
      <p:sp>
        <p:nvSpPr>
          <p:cNvPr id="30" name="椭圆 29"/>
          <p:cNvSpPr/>
          <p:nvPr/>
        </p:nvSpPr>
        <p:spPr>
          <a:xfrm>
            <a:off x="6207510" y="4894729"/>
            <a:ext cx="1020381" cy="1020381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40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>
            <a:spLocks/>
          </p:cNvSpPr>
          <p:nvPr/>
        </p:nvSpPr>
        <p:spPr>
          <a:xfrm>
            <a:off x="7445763" y="4941465"/>
            <a:ext cx="3692528" cy="97364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spcBef>
                <a:spcPts val="400"/>
              </a:spcBef>
            </a:pPr>
            <a:r>
              <a:rPr lang="zh-CN" altLang="en-US" sz="2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律师评价系统</a:t>
            </a:r>
            <a:endParaRPr lang="en-US" altLang="zh-CN" sz="24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ct val="130000"/>
              </a:lnSpc>
              <a:spcBef>
                <a:spcPts val="4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一句话简介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椭圆 32"/>
          <p:cNvSpPr>
            <a:spLocks noChangeArrowheads="1"/>
          </p:cNvSpPr>
          <p:nvPr/>
        </p:nvSpPr>
        <p:spPr bwMode="auto">
          <a:xfrm>
            <a:off x="1510208" y="5387983"/>
            <a:ext cx="81000" cy="77400"/>
          </a:xfrm>
          <a:prstGeom prst="ellipse">
            <a:avLst/>
          </a:pr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任意多边形: 形状 33"/>
          <p:cNvSpPr>
            <a:spLocks/>
          </p:cNvSpPr>
          <p:nvPr/>
        </p:nvSpPr>
        <p:spPr bwMode="auto">
          <a:xfrm>
            <a:off x="1468810" y="5472582"/>
            <a:ext cx="163800" cy="59400"/>
          </a:xfrm>
          <a:custGeom>
            <a:avLst/>
            <a:gdLst>
              <a:gd name="T0" fmla="*/ 55 w 70"/>
              <a:gd name="T1" fmla="*/ 0 h 25"/>
              <a:gd name="T2" fmla="*/ 35 w 70"/>
              <a:gd name="T3" fmla="*/ 8 h 25"/>
              <a:gd name="T4" fmla="*/ 15 w 70"/>
              <a:gd name="T5" fmla="*/ 0 h 25"/>
              <a:gd name="T6" fmla="*/ 0 w 70"/>
              <a:gd name="T7" fmla="*/ 25 h 25"/>
              <a:gd name="T8" fmla="*/ 70 w 70"/>
              <a:gd name="T9" fmla="*/ 25 h 25"/>
              <a:gd name="T10" fmla="*/ 55 w 70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25">
                <a:moveTo>
                  <a:pt x="55" y="0"/>
                </a:moveTo>
                <a:cubicBezTo>
                  <a:pt x="50" y="5"/>
                  <a:pt x="43" y="8"/>
                  <a:pt x="35" y="8"/>
                </a:cubicBezTo>
                <a:cubicBezTo>
                  <a:pt x="27" y="8"/>
                  <a:pt x="20" y="5"/>
                  <a:pt x="15" y="0"/>
                </a:cubicBezTo>
                <a:cubicBezTo>
                  <a:pt x="7" y="5"/>
                  <a:pt x="1" y="15"/>
                  <a:pt x="0" y="25"/>
                </a:cubicBezTo>
                <a:cubicBezTo>
                  <a:pt x="70" y="25"/>
                  <a:pt x="70" y="25"/>
                  <a:pt x="70" y="25"/>
                </a:cubicBezTo>
                <a:cubicBezTo>
                  <a:pt x="69" y="15"/>
                  <a:pt x="63" y="5"/>
                  <a:pt x="55" y="0"/>
                </a:cubicBez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/>
          <p:cNvSpPr>
            <a:spLocks noChangeArrowheads="1"/>
          </p:cNvSpPr>
          <p:nvPr/>
        </p:nvSpPr>
        <p:spPr bwMode="auto">
          <a:xfrm>
            <a:off x="1243811" y="5387983"/>
            <a:ext cx="79200" cy="77400"/>
          </a:xfrm>
          <a:prstGeom prst="ellipse">
            <a:avLst/>
          </a:pr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任意多边形: 形状 35"/>
          <p:cNvSpPr>
            <a:spLocks/>
          </p:cNvSpPr>
          <p:nvPr/>
        </p:nvSpPr>
        <p:spPr bwMode="auto">
          <a:xfrm>
            <a:off x="1200612" y="5472582"/>
            <a:ext cx="165600" cy="59400"/>
          </a:xfrm>
          <a:custGeom>
            <a:avLst/>
            <a:gdLst>
              <a:gd name="T0" fmla="*/ 55 w 70"/>
              <a:gd name="T1" fmla="*/ 0 h 25"/>
              <a:gd name="T2" fmla="*/ 35 w 70"/>
              <a:gd name="T3" fmla="*/ 8 h 25"/>
              <a:gd name="T4" fmla="*/ 15 w 70"/>
              <a:gd name="T5" fmla="*/ 0 h 25"/>
              <a:gd name="T6" fmla="*/ 0 w 70"/>
              <a:gd name="T7" fmla="*/ 25 h 25"/>
              <a:gd name="T8" fmla="*/ 70 w 70"/>
              <a:gd name="T9" fmla="*/ 25 h 25"/>
              <a:gd name="T10" fmla="*/ 55 w 70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25">
                <a:moveTo>
                  <a:pt x="55" y="0"/>
                </a:moveTo>
                <a:cubicBezTo>
                  <a:pt x="50" y="5"/>
                  <a:pt x="43" y="8"/>
                  <a:pt x="35" y="8"/>
                </a:cubicBezTo>
                <a:cubicBezTo>
                  <a:pt x="27" y="8"/>
                  <a:pt x="20" y="5"/>
                  <a:pt x="15" y="0"/>
                </a:cubicBezTo>
                <a:cubicBezTo>
                  <a:pt x="7" y="5"/>
                  <a:pt x="1" y="15"/>
                  <a:pt x="0" y="25"/>
                </a:cubicBezTo>
                <a:cubicBezTo>
                  <a:pt x="70" y="25"/>
                  <a:pt x="70" y="25"/>
                  <a:pt x="70" y="25"/>
                </a:cubicBezTo>
                <a:cubicBezTo>
                  <a:pt x="69" y="15"/>
                  <a:pt x="63" y="5"/>
                  <a:pt x="55" y="0"/>
                </a:cubicBez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/>
          <p:cNvSpPr>
            <a:spLocks noChangeArrowheads="1"/>
          </p:cNvSpPr>
          <p:nvPr/>
        </p:nvSpPr>
        <p:spPr bwMode="auto">
          <a:xfrm>
            <a:off x="1377012" y="5188179"/>
            <a:ext cx="81000" cy="77400"/>
          </a:xfrm>
          <a:prstGeom prst="ellipse">
            <a:avLst/>
          </a:pr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任意多边形: 形状 37"/>
          <p:cNvSpPr>
            <a:spLocks/>
          </p:cNvSpPr>
          <p:nvPr/>
        </p:nvSpPr>
        <p:spPr bwMode="auto">
          <a:xfrm>
            <a:off x="1335611" y="5270980"/>
            <a:ext cx="163800" cy="61200"/>
          </a:xfrm>
          <a:custGeom>
            <a:avLst/>
            <a:gdLst>
              <a:gd name="T0" fmla="*/ 55 w 70"/>
              <a:gd name="T1" fmla="*/ 0 h 26"/>
              <a:gd name="T2" fmla="*/ 35 w 70"/>
              <a:gd name="T3" fmla="*/ 9 h 26"/>
              <a:gd name="T4" fmla="*/ 15 w 70"/>
              <a:gd name="T5" fmla="*/ 0 h 26"/>
              <a:gd name="T6" fmla="*/ 0 w 70"/>
              <a:gd name="T7" fmla="*/ 26 h 26"/>
              <a:gd name="T8" fmla="*/ 70 w 70"/>
              <a:gd name="T9" fmla="*/ 26 h 26"/>
              <a:gd name="T10" fmla="*/ 55 w 70"/>
              <a:gd name="T11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26">
                <a:moveTo>
                  <a:pt x="55" y="0"/>
                </a:moveTo>
                <a:cubicBezTo>
                  <a:pt x="50" y="6"/>
                  <a:pt x="43" y="9"/>
                  <a:pt x="35" y="9"/>
                </a:cubicBezTo>
                <a:cubicBezTo>
                  <a:pt x="27" y="9"/>
                  <a:pt x="20" y="6"/>
                  <a:pt x="15" y="0"/>
                </a:cubicBezTo>
                <a:cubicBezTo>
                  <a:pt x="7" y="6"/>
                  <a:pt x="1" y="16"/>
                  <a:pt x="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69" y="16"/>
                  <a:pt x="63" y="6"/>
                  <a:pt x="55" y="0"/>
                </a:cubicBez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任意多边形: 形状 38"/>
          <p:cNvSpPr>
            <a:spLocks/>
          </p:cNvSpPr>
          <p:nvPr/>
        </p:nvSpPr>
        <p:spPr bwMode="auto">
          <a:xfrm>
            <a:off x="1276212" y="5564383"/>
            <a:ext cx="282600" cy="55800"/>
          </a:xfrm>
          <a:custGeom>
            <a:avLst/>
            <a:gdLst>
              <a:gd name="T0" fmla="*/ 120 w 120"/>
              <a:gd name="T1" fmla="*/ 0 h 24"/>
              <a:gd name="T2" fmla="*/ 60 w 120"/>
              <a:gd name="T3" fmla="*/ 24 h 24"/>
              <a:gd name="T4" fmla="*/ 0 w 120"/>
              <a:gd name="T5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" h="24">
                <a:moveTo>
                  <a:pt x="120" y="0"/>
                </a:moveTo>
                <a:cubicBezTo>
                  <a:pt x="104" y="15"/>
                  <a:pt x="83" y="24"/>
                  <a:pt x="60" y="24"/>
                </a:cubicBezTo>
                <a:cubicBezTo>
                  <a:pt x="37" y="24"/>
                  <a:pt x="16" y="15"/>
                  <a:pt x="0" y="0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任意多边形: 形状 39"/>
          <p:cNvSpPr>
            <a:spLocks/>
          </p:cNvSpPr>
          <p:nvPr/>
        </p:nvSpPr>
        <p:spPr bwMode="auto">
          <a:xfrm>
            <a:off x="1492206" y="5227782"/>
            <a:ext cx="124200" cy="156600"/>
          </a:xfrm>
          <a:custGeom>
            <a:avLst/>
            <a:gdLst>
              <a:gd name="T0" fmla="*/ 0 w 53"/>
              <a:gd name="T1" fmla="*/ 0 h 66"/>
              <a:gd name="T2" fmla="*/ 53 w 53"/>
              <a:gd name="T3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" h="66">
                <a:moveTo>
                  <a:pt x="0" y="0"/>
                </a:moveTo>
                <a:cubicBezTo>
                  <a:pt x="28" y="11"/>
                  <a:pt x="48" y="36"/>
                  <a:pt x="53" y="66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任意多边形: 形状 40"/>
          <p:cNvSpPr>
            <a:spLocks/>
          </p:cNvSpPr>
          <p:nvPr/>
        </p:nvSpPr>
        <p:spPr bwMode="auto">
          <a:xfrm>
            <a:off x="1218587" y="5225979"/>
            <a:ext cx="127800" cy="160200"/>
          </a:xfrm>
          <a:custGeom>
            <a:avLst/>
            <a:gdLst>
              <a:gd name="T0" fmla="*/ 0 w 55"/>
              <a:gd name="T1" fmla="*/ 68 h 68"/>
              <a:gd name="T2" fmla="*/ 55 w 55"/>
              <a:gd name="T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" h="68">
                <a:moveTo>
                  <a:pt x="0" y="68"/>
                </a:moveTo>
                <a:cubicBezTo>
                  <a:pt x="5" y="37"/>
                  <a:pt x="26" y="11"/>
                  <a:pt x="55" y="0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任意多边形: 形状 41"/>
          <p:cNvSpPr>
            <a:spLocks noChangeAspect="1"/>
          </p:cNvSpPr>
          <p:nvPr/>
        </p:nvSpPr>
        <p:spPr bwMode="auto">
          <a:xfrm>
            <a:off x="6489330" y="5215815"/>
            <a:ext cx="456740" cy="432000"/>
          </a:xfrm>
          <a:custGeom>
            <a:avLst/>
            <a:gdLst>
              <a:gd name="T0" fmla="*/ 134 w 184"/>
              <a:gd name="T1" fmla="*/ 0 h 174"/>
              <a:gd name="T2" fmla="*/ 92 w 184"/>
              <a:gd name="T3" fmla="*/ 28 h 174"/>
              <a:gd name="T4" fmla="*/ 49 w 184"/>
              <a:gd name="T5" fmla="*/ 0 h 174"/>
              <a:gd name="T6" fmla="*/ 0 w 184"/>
              <a:gd name="T7" fmla="*/ 58 h 174"/>
              <a:gd name="T8" fmla="*/ 92 w 184"/>
              <a:gd name="T9" fmla="*/ 174 h 174"/>
              <a:gd name="T10" fmla="*/ 184 w 184"/>
              <a:gd name="T11" fmla="*/ 58 h 174"/>
              <a:gd name="T12" fmla="*/ 134 w 184"/>
              <a:gd name="T13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4" h="174">
                <a:moveTo>
                  <a:pt x="134" y="0"/>
                </a:moveTo>
                <a:cubicBezTo>
                  <a:pt x="116" y="0"/>
                  <a:pt x="100" y="11"/>
                  <a:pt x="92" y="28"/>
                </a:cubicBezTo>
                <a:cubicBezTo>
                  <a:pt x="83" y="11"/>
                  <a:pt x="67" y="0"/>
                  <a:pt x="49" y="0"/>
                </a:cubicBezTo>
                <a:cubicBezTo>
                  <a:pt x="22" y="0"/>
                  <a:pt x="0" y="26"/>
                  <a:pt x="0" y="58"/>
                </a:cubicBezTo>
                <a:cubicBezTo>
                  <a:pt x="0" y="90"/>
                  <a:pt x="49" y="124"/>
                  <a:pt x="92" y="174"/>
                </a:cubicBezTo>
                <a:cubicBezTo>
                  <a:pt x="129" y="130"/>
                  <a:pt x="184" y="90"/>
                  <a:pt x="184" y="58"/>
                </a:cubicBezTo>
                <a:cubicBezTo>
                  <a:pt x="184" y="26"/>
                  <a:pt x="161" y="0"/>
                  <a:pt x="134" y="0"/>
                </a:cubicBez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5898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UXE Moss Teal">
      <a:dk1>
        <a:srgbClr val="F6F8F8"/>
      </a:dk1>
      <a:lt1>
        <a:srgbClr val="2B2B2B"/>
      </a:lt1>
      <a:dk2>
        <a:srgbClr val="FFFFFF"/>
      </a:dk2>
      <a:lt2>
        <a:srgbClr val="2B2B2B"/>
      </a:lt2>
      <a:accent1>
        <a:srgbClr val="4CC776"/>
      </a:accent1>
      <a:accent2>
        <a:srgbClr val="44C072"/>
      </a:accent2>
      <a:accent3>
        <a:srgbClr val="40B884"/>
      </a:accent3>
      <a:accent4>
        <a:srgbClr val="3CAE8C"/>
      </a:accent4>
      <a:accent5>
        <a:srgbClr val="379A86"/>
      </a:accent5>
      <a:accent6>
        <a:srgbClr val="328682"/>
      </a:accent6>
      <a:hlink>
        <a:srgbClr val="5B9BD5"/>
      </a:hlink>
      <a:folHlink>
        <a:srgbClr val="70AD47"/>
      </a:folHlink>
    </a:clrScheme>
    <a:fontScheme name="22whmpir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443A8EF62DE444B1FF07917E22EF72" ma:contentTypeVersion="15" ma:contentTypeDescription="Create a new document." ma:contentTypeScope="" ma:versionID="93a012c9a81027335424ba9f7b4858de">
  <xsd:schema xmlns:xsd="http://www.w3.org/2001/XMLSchema" xmlns:xs="http://www.w3.org/2001/XMLSchema" xmlns:p="http://schemas.microsoft.com/office/2006/metadata/properties" xmlns:ns2="0a5c0dea-e5d7-4228-9256-3793bb42faa5" xmlns:ns3="97934b4b-eba6-486d-bfc1-4b8e3fe39092" targetNamespace="http://schemas.microsoft.com/office/2006/metadata/properties" ma:root="true" ma:fieldsID="9a709ec72f4fcd18515a248f36769751" ns2:_="" ns3:_="">
    <xsd:import namespace="0a5c0dea-e5d7-4228-9256-3793bb42faa5"/>
    <xsd:import namespace="97934b4b-eba6-486d-bfc1-4b8e3fe39092"/>
    <xsd:element name="properties">
      <xsd:complexType>
        <xsd:sequence>
          <xsd:element name="documentManagement">
            <xsd:complexType>
              <xsd:all>
                <xsd:element ref="ns2:OneNoteFluid_FileOrd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c0dea-e5d7-4228-9256-3793bb42faa5" elementFormDefault="qualified">
    <xsd:import namespace="http://schemas.microsoft.com/office/2006/documentManagement/types"/>
    <xsd:import namespace="http://schemas.microsoft.com/office/infopath/2007/PartnerControls"/>
    <xsd:element name="OneNoteFluid_FileOrder" ma:index="8" nillable="true" ma:displayName="OneNoteFluid_FileOrder" ma:internalName="OneNoteFluid_FileOrder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34b4b-eba6-486d-bfc1-4b8e3fe39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885aa0b-334b-483f-9125-6409c6335a4b}" ma:internalName="TaxCatchAll" ma:showField="CatchAllData" ma:web="97934b4b-eba6-486d-bfc1-4b8e3fe39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934b4b-eba6-486d-bfc1-4b8e3fe39092" xsi:nil="true"/>
    <lcf76f155ced4ddcb4097134ff3c332f xmlns="0a5c0dea-e5d7-4228-9256-3793bb42faa5">
      <Terms xmlns="http://schemas.microsoft.com/office/infopath/2007/PartnerControls"/>
    </lcf76f155ced4ddcb4097134ff3c332f>
    <OneNoteFluid_FileOrder xmlns="0a5c0dea-e5d7-4228-9256-3793bb42faa5" xsi:nil="true"/>
  </documentManagement>
</p:properties>
</file>

<file path=customXml/itemProps1.xml><?xml version="1.0" encoding="utf-8"?>
<ds:datastoreItem xmlns:ds="http://schemas.openxmlformats.org/officeDocument/2006/customXml" ds:itemID="{B983A34A-F842-4125-A8F6-564EE28D05E8}"/>
</file>

<file path=customXml/itemProps2.xml><?xml version="1.0" encoding="utf-8"?>
<ds:datastoreItem xmlns:ds="http://schemas.openxmlformats.org/officeDocument/2006/customXml" ds:itemID="{1FA82214-53C2-4C2D-8FBB-E4829AF2ACB0}"/>
</file>

<file path=customXml/itemProps3.xml><?xml version="1.0" encoding="utf-8"?>
<ds:datastoreItem xmlns:ds="http://schemas.openxmlformats.org/officeDocument/2006/customXml" ds:itemID="{7A745938-9BD4-41CA-AE50-B0E1A586D193}"/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5665</TotalTime>
  <Words>407</Words>
  <Application>Microsoft Office PowerPoint</Application>
  <PresentationFormat>宽屏</PresentationFormat>
  <Paragraphs>116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微软雅黑</vt:lpstr>
      <vt:lpstr>微软雅黑 Light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Zheng Zhou (zhong ruan guo ji(shang hai)ke)</cp:lastModifiedBy>
  <cp:revision>106</cp:revision>
  <dcterms:created xsi:type="dcterms:W3CDTF">2015-10-16T11:25:49Z</dcterms:created>
  <dcterms:modified xsi:type="dcterms:W3CDTF">2022-09-28T16:18:41Z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0x010100D1443A8EF62DE444B1FF07917E22EF72</vt:lpwstr>
  </property>
</Properties>
</file>